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47" r:id="rId3"/>
    <p:sldId id="348" r:id="rId4"/>
    <p:sldId id="333" r:id="rId5"/>
    <p:sldId id="337" r:id="rId6"/>
    <p:sldId id="336" r:id="rId7"/>
    <p:sldId id="340" r:id="rId8"/>
    <p:sldId id="339" r:id="rId9"/>
    <p:sldId id="341" r:id="rId10"/>
    <p:sldId id="342" r:id="rId11"/>
    <p:sldId id="343" r:id="rId12"/>
    <p:sldId id="345" r:id="rId13"/>
    <p:sldId id="34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827B3-18D5-4161-A628-8570946B11B5}" v="133" dt="2023-01-25T00:56:43.808"/>
    <p1510:client id="{ED9EE0BF-6318-4575-8863-C8D26723BC79}" v="916" dt="2023-01-25T00:12:3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12 946 919 0 0,'-12'29'11680'0'0,"12"-33"-11290"0"0,1 1 0 0 0,0 0 0 0 0,-1 0 0 0 0,1-1 0 0 0,0 1 0 0 0,1 0 0 0 0,-1 0 0 0 0,0 0 1 0 0,4-4-1 0 0,17-25 620 0 0,-2 9-474 0 0,1 2 0 0 0,1 0 1 0 0,47-33-1 0 0,14-14 47 0 0,-13 10-296 0 0,104-68 1 0 0,-110 84-277 0 0,47-34-12 0 0,41-47 77 0 0,-108 83-45 0 0,50-57 1 0 0,-71 70 19 0 0,-7 6-45 0 0,31-28 1 0 0,-39 42-1 0 0,1 0 0 0 0,-1 1 1 0 0,1 0-1 0 0,0 0 0 0 0,0 1 1 0 0,1 0-1 0 0,19-6 0 0 0,-22 9 1 0 0,0 0 0 0 0,0 1 0 0 0,0 0-1 0 0,0 0 1 0 0,0 1 0 0 0,0 0 0 0 0,0 0 0 0 0,0 1-1 0 0,0 0 1 0 0,0 0 0 0 0,0 0 0 0 0,13 5 0 0 0,1 3 99 0 0,0 1 0 0 0,0 0 0 0 0,-1 1 0 0 0,0 2 0 0 0,35 28 0 0 0,80 89 531 0 0,-18-15-260 0 0,-55-63-312 0 0,1-4 1 0 0,3-2-1 0 0,1-3 0 0 0,3-3 1 0 0,102 43-1 0 0,40 25-3919 0 0,-203-103 3699 0 0,18 10-1660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40 113 4607 0 0,'-18'2'699'0'0,"17"-2"-95"0"0,-1-1 0 0 0,1 1 0 0 0,0 0 1 0 0,0-1-1 0 0,-1 1 0 0 0,1-1 0 0 0,0 1 0 0 0,0-1 0 0 0,0 1 0 0 0,0-1 0 0 0,0 0 0 0 0,0 0 0 0 0,0 1 0 0 0,0-1 0 0 0,0 0 0 0 0,0 0 0 0 0,-1-2 0 0 0,2 3-461 0 0,0-1 0 0 0,-1 1 0 0 0,1-1 0 0 0,0 0 0 0 0,0 1 0 0 0,0-1 0 0 0,0 0 0 0 0,0 1 0 0 0,0-1 0 0 0,0 1 0 0 0,0-1 0 0 0,0 0-1 0 0,1 1 1 0 0,-1-1 0 0 0,0 0 0 0 0,0 1 0 0 0,1-1 0 0 0,-1 1 0 0 0,0-1 0 0 0,1 1 0 0 0,-1-1 0 0 0,0 1 0 0 0,1-1 0 0 0,0 0 0 0 0,0-1-33 0 0,3-3-69 0 0,0 0 0 0 0,0 1 0 0 0,0-1 0 0 0,0 1-1 0 0,1 0 1 0 0,0 0 0 0 0,0 0 0 0 0,0 1 0 0 0,0 0 0 0 0,1 0-1 0 0,7-4 1 0 0,5 0 41 0 0,-1 1 0 0 0,28-6 0 0 0,-33 9-817 0 0,0 1 0 0 0,0 0 0 0 0,1 1 0 0 0,-1 1-1 0 0,0 0 1 0 0,0 0 0 0 0,16 3 0 0 0,-15-1-1016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11775 0 0,'0'0'267'0'0,"-2"-1"42"0"0,1 1-277 0 0,0 0-1 0 0,-1-1 0 0 0,1 1 1 0 0,0 0-1 0 0,-1 0 1 0 0,1 0-1 0 0,1 0 0 0 0,-1 0 1 0 0,-1 0-1 0 0,1 0 1 0 0,0 0-1 0 0,0 0 0 0 0,-1 1 1 0 0,1-1-1 0 0,0 0 0 0 0,0 1 1 0 0,0-1-1 0 0,-1 1 1 0 0,1 0-1 0 0,0-1 0 0 0,1 1 1 0 0,-2 1-1 0 0,-3 2-39 0 0,0 0 0 0 0,1 0 1 0 0,-5 7-1 0 0,-3 2 93 0 0,1-2 158 0 0,1 0-1 0 0,0 1 1 0 0,1 0-1 0 0,0 1 1 0 0,1 0-1 0 0,1 0 1 0 0,0 1-1 0 0,-8 22 1 0 0,10-19-119 0 0,-1 0-1 0 0,2 0 1 0 0,0 0 0 0 0,2 0-1 0 0,0 0 1 0 0,1 1 0 0 0,1 21-1 0 0,1-25 0 0 0,0 0-1 0 0,1 1 1 0 0,4 12 0 0 0,-4-21-74 0 0,0 0 0 0 0,1 1 0 0 0,0-2 0 0 0,-1 1 0 0 0,1 0 0 0 0,1-1 0 0 0,0 1 0 0 0,7 8 0 0 0,-8-12-11 0 0,-1 0 0 0 0,1 0 0 0 0,-1 0 0 0 0,1-1 1 0 0,0 0-1 0 0,0 1 0 0 0,0-1 0 0 0,-1 0 0 0 0,1 0 0 0 0,0 0 0 0 0,0 0 0 0 0,0-1 0 0 0,0 1 0 0 0,0-1 0 0 0,0 0 0 0 0,1 0 0 0 0,-1 0 0 0 0,0 0 0 0 0,0 0 0 0 0,0-1 0 0 0,0 1 1 0 0,0-1-1 0 0,0 0 0 0 0,0 0 0 0 0,0-1 0 0 0,0 1 0 0 0,0 0 0 0 0,-1 0 0 0 0,1-1 0 0 0,-1 0 0 0 0,1 0 0 0 0,3-3 0 0 0,2-5 59 0 0,1-1 0 0 0,-1-1 0 0 0,-1 1 0 0 0,0-1-1 0 0,0-1 1 0 0,-1 1 0 0 0,-1-1 0 0 0,7-24 0 0 0,-4 4 593 0 0,-1-2 0 0 0,2-43 1 0 0,-9 64-481 0 0,0 1 535 0 0,2 21-347 0 0,3 23-541 0 0,-1-1 1 0 0,3 1-1 0 0,16 46 0 0 0,-16-64-698 0 0,0 0-1 0 0,2 1 0 0 0,-2-2 0 0 0,15 14 0 0 0,-10-10-1828 0 0,-3-5 664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1375 0 0,'1'2'107'0'0,"14"23"10470"0"0,14 10-6136 0 0,7 10-2326 0 0,-28-30-987 0 0,1 0-1 0 0,10 30 1 0 0,-18-44-751 0 0,-3 9 371 0 0,2-10-716 0 0,0 0 1 0 0,0 0-1 0 0,0 1 0 0 0,1-1 1 0 0,-1 0-1 0 0,0 0 0 0 0,0 1 1 0 0,0-1-1 0 0,0 0 0 0 0,0 1 1 0 0,0-1-1 0 0,0 0 0 0 0,0 0 0 0 0,-1 1 1 0 0,1-1-1 0 0,0 0 0 0 0,0 1 1 0 0,0-1-1 0 0,0 0 0 0 0,0 0 1 0 0,0 1-1 0 0,0-1 0 0 0,-1 0 1 0 0,1 0-1 0 0,0 0 0 0 0,0 1 0 0 0,0-1 1 0 0,0 0-1 0 0,0 0 0 0 0,0 0 1 0 0,0 1-1 0 0,0-1 0 0 0,-1 0 1 0 0,1 0-1 0 0,0 0 0 0 0,0 0 1 0 0,-1 0-1 0 0,1 0 0 0 0,0 0 0 0 0,-1 1 1 0 0,1-1-1 0 0,0 0 0 0 0,0 0 1 0 0,-1 0-1 0 0,1 0 0 0 0,0 0 1 0 0,0 0-1 0 0,-1 0 0 0 0,1 0 0 0 0,0-1 1 0 0,-1 1-1 0 0,1 0 0 0 0,0 0 1 0 0,0 0-1 0 0,-1 0 0 0 0,1 0 1 0 0,0 0-1 0 0,0 0 0 0 0,-1-1 1 0 0,1 1-1 0 0,0 0 0 0 0,0 0 0 0 0,0 0 1 0 0,-1-1-1 0 0,-1 0-14 0 0,1 0 1 0 0,-1 0-1 0 0,1-1 0 0 0,0 1 0 0 0,0-1 0 0 0,0 1 1 0 0,-1 0-1 0 0,1 0 0 0 0,0-1 0 0 0,0 0 0 0 0,0 1 1 0 0,0-1-1 0 0,0 0 0 0 0,0 0 0 0 0,1 0 1 0 0,-1 0-1 0 0,1 1 0 0 0,-1-1 0 0 0,1 0 0 0 0,0 0 1 0 0,0 0-1 0 0,0-2 0 0 0,-1-7-55 0 0,1 1 0 0 0,3-17 0 0 0,-3 27 36 0 0,2-13-191 0 0,0 1 1 0 0,1 0-1 0 0,0-1 0 0 0,9-19 1 0 0,-9 25 64 0 0,-1 1 1 0 0,1 1-1 0 0,1-1 1 0 0,0 0 0 0 0,0 1-1 0 0,-1 0 1 0 0,2 0 0 0 0,0 1-1 0 0,-1-1 1 0 0,1 0 0 0 0,6-3-1 0 0,31-18-869 0 0,0 3 0 0 0,63-25 0 0 0,95-20-2172 0 0,-199 68 3178 0 0,1-1-1 0 0,0 1 1 0 0,-1 0-1 0 0,1-1 1 0 0,-1 1-1 0 0,0 0 1 0 0,1 0-1 0 0,-1 0 1 0 0,1 0-1 0 0,-1 0 1 0 0,1 0-1 0 0,0 1 1 0 0,-1-1 0 0 0,3 1-1 0 0,-3 0 52 0 0,0 0 0 0 0,0 0-1 0 0,-1-1 1 0 0,1 1 0 0 0,0 0 0 0 0,0 0-1 0 0,0 0 1 0 0,-1 0 0 0 0,1 0 0 0 0,0-1-1 0 0,-1 1 1 0 0,1 0 0 0 0,-1 0-1 0 0,1 0 1 0 0,-1 0 0 0 0,0 0 0 0 0,1 1-1 0 0,-1-1 1 0 0,0 0 0 0 0,0 0 0 0 0,0 0-1 0 0,0 2 1 0 0,0 6 180 0 0,-1 0-1 0 0,0 1 1 0 0,-1-1-1 0 0,0 1 1 0 0,-1-2 0 0 0,0 2-1 0 0,1-2 1 0 0,-7 11-1 0 0,-4 15 219 0 0,5-14-153 0 0,-2 10 32 0 0,2 1 1 0 0,-9 42-1 0 0,16-64-313 0 0,0 0 0 0 0,0 0 0 0 0,1 1-1 0 0,0-1 1 0 0,1 0 0 0 0,0 1 0 0 0,0-2 0 0 0,1 2 0 0 0,0-1 0 0 0,0 0-1 0 0,2 0 1 0 0,5 13 0 0 0,-8-20-21 0 0,1 0 0 0 0,-1 1 0 0 0,1-1 0 0 0,-1 0 0 0 0,1 0 0 0 0,0 0 0 0 0,0 0 0 0 0,0-1 0 0 0,-1 1 0 0 0,1-1 0 0 0,0 1 0 0 0,1 0 0 0 0,-1-1 0 0 0,0 0 0 0 0,1 0 0 0 0,-1 0 0 0 0,0 0 0 0 0,0 0 0 0 0,1 0 0 0 0,0 0 0 0 0,-1-1 0 0 0,6 1 0 0 0,-5-1-3 0 0,0 0 0 0 0,0-1 0 0 0,-1 1 0 0 0,1-1 0 0 0,0 0 1 0 0,0 0-1 0 0,0 0 0 0 0,0 0 0 0 0,-1 0 0 0 0,1 0 0 0 0,0-1 0 0 0,0 0 0 0 0,-1 1 0 0 0,1-1 0 0 0,-2 1 0 0 0,2-1 0 0 0,-1 0 0 0 0,0-1 0 0 0,3-3 0 0 0,1-2-63 0 0,0-2-1 0 0,0 1 0 0 0,-1-1 0 0 0,0 0 0 0 0,0 0 0 0 0,4-17 0 0 0,-4 6-158 0 0,0-1 1 0 0,1-29-1 0 0,-4 23 199 0 0,-2 2 0 0 0,-1-1 1 0 0,-6-46-1 0 0,-2 47 52 0 0,8 25 616 0 0,2 4-383 0 0,0 10-138 0 0,0-1 1 0 0,2 1 0 0 0,-1 0-1 0 0,1 0 1 0 0,1-1 0 0 0,0 0-1 0 0,2 0 1 0 0,8 18-1 0 0,-1-11-104 0 0,1 0-1 0 0,0 0 0 0 0,2-1 1 0 0,0-1-1 0 0,1 0 0 0 0,0-2 1 0 0,22 15-1 0 0,35 12-3677 0 0,-70-40 3225 0 0,0 1 0 0 0,0-1 0 0 0,0 0 1 0 0,1 0-1 0 0,-2-1 0 0 0,7 1 0 0 0,8 2-1408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12959 0 0,'1'1'595'0'0,"6"25"663"0"0,-1-1 0 0 0,-1 0 0 0 0,-1 2-1 0 0,1 46 1 0 0,-5-69-1122 0 0,-1 0 0 0 0,1 0-1 0 0,-1-1 1 0 0,1 1 0 0 0,-1 0-1 0 0,0 0 1 0 0,-1-1 0 0 0,2 1-1 0 0,-2-1 1 0 0,0 1 0 0 0,-3 3-1 0 0,5-6-109 0 0,-1 0 0 0 0,1-1 0 0 0,-1 1 0 0 0,0-1 1 0 0,1 0-1 0 0,-1 1 0 0 0,0-1 0 0 0,0 1 0 0 0,1-1 0 0 0,0 0 0 0 0,-1 0 0 0 0,0 0 0 0 0,0 1 0 0 0,1-1 0 0 0,-1 0 0 0 0,0 0 0 0 0,0 0 0 0 0,0 0 0 0 0,1 0 1 0 0,-1 0-1 0 0,0 0 0 0 0,0 0 0 0 0,0-1 0 0 0,1 1 0 0 0,-1 0 0 0 0,0 0 0 0 0,0-1 0 0 0,1 1 0 0 0,-1-1 0 0 0,0 1 0 0 0,1 0 0 0 0,0-1 0 0 0,-2 0 1 0 0,-18-16 318 0 0,16 13-308 0 0,0-1 0 0 0,2 0 0 0 0,-1 0 0 0 0,0 0 0 0 0,0 0 0 0 0,1-1 0 0 0,0 1 0 0 0,0 0 0 0 0,1-1 0 0 0,0 1-1 0 0,0-1 1 0 0,0 0 0 0 0,1 1 0 0 0,-1-1 0 0 0,1 0 0 0 0,1-9 0 0 0,0 7-128 0 0,1 0 0 0 0,-2-1 1 0 0,2 1-1 0 0,1 0 0 0 0,0 0 0 0 0,0 0 1 0 0,0 0-1 0 0,0 0 0 0 0,1 1 0 0 0,9-13 1 0 0,-12 19 79 0 0,0-1 0 0 0,1 1 0 0 0,-1-1 0 0 0,1 1 1 0 0,-1 0-1 0 0,1 0 0 0 0,-1-1 0 0 0,1 2 0 0 0,-1-1 0 0 0,0 0 1 0 0,1 1-1 0 0,0-1 0 0 0,0 0 0 0 0,-1 0 0 0 0,1 1 1 0 0,0-1-1 0 0,0 1 0 0 0,0 0 0 0 0,2-1 0 0 0,-2 1 70 0 0,0 0 0 0 0,0-1 0 0 0,0 1 0 0 0,0 0 0 0 0,-1 0-1 0 0,2 0 1 0 0,-1 0 0 0 0,0 0 0 0 0,0 1 0 0 0,0-1 0 0 0,0 0-1 0 0,0 1 1 0 0,-1 0 0 0 0,1-1 0 0 0,0 1 0 0 0,0 0 0 0 0,0 0-1 0 0,-1 0 1 0 0,1 0 0 0 0,0 0 0 0 0,0 0 0 0 0,-1 0 0 0 0,0 1-1 0 0,0-1 1 0 0,1 1 0 0 0,-1 0 0 0 0,0-1 0 0 0,0 1 0 0 0,0 0-1 0 0,0-1 1 0 0,1 3 0 0 0,-1-3 202 0 0,-1 1-77 0 0,1 1-107 0 0,-1-1-57 0 0,0-1-1 0 0,1 0 1 0 0,-1 1 0 0 0,0-2 0 0 0,0 1-1 0 0,0 1 1 0 0,0-1 0 0 0,0 0 0 0 0,0 1-1 0 0,-1-1 1 0 0,1 0 0 0 0,0 1 0 0 0,-1-1-1 0 0,1 0 1 0 0,-1 1 0 0 0,1-1 0 0 0,-2 0-1 0 0,0 4-29 0 0,-1-1 0 0 0,0 1 0 0 0,1-2 0 0 0,-1 1 0 0 0,-1 0 0 0 0,1-1 0 0 0,-7 5-1 0 0,-10 12-1100 0 0,19-18 610 0 0,-5 0-3411 0 0,-2-1 2064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114 104 8607 0 0,'0'0'396'0'0,"-1"2"-12"0"0,-13 24-136 0 0,13-24-65 0 0,-1 0-1 0 0,1 0 0 0 0,0-2 1 0 0,-1 2-1 0 0,1-1 0 0 0,-1 1 1 0 0,1-1-1 0 0,-1 1 1 0 0,1-1-1 0 0,-1 0 0 0 0,0 0 1 0 0,0 0-1 0 0,0 0 0 0 0,0 0 1 0 0,-2 1-1 0 0,3-2-114 0 0,0 0 0 0 0,0 0 0 0 0,-1 0 0 0 0,1 0 0 0 0,0 0 1 0 0,0 0-1 0 0,-1 0 0 0 0,1 0 0 0 0,0 0 0 0 0,-1 0 0 0 0,1-1 0 0 0,0 1 0 0 0,1-1 0 0 0,-2 1 0 0 0,1-1 0 0 0,0 1 0 0 0,0-1 1 0 0,0 0-1 0 0,0 1 0 0 0,0-1 0 0 0,0 0 0 0 0,0 0 0 0 0,0 0 0 0 0,0 0 0 0 0,0 0 0 0 0,0-1 0 0 0,-2-3 55 0 0,0 0 1 0 0,0-1-1 0 0,0 1 0 0 0,1-1 0 0 0,-1 0 0 0 0,2 1 0 0 0,0-1 0 0 0,-1 0 0 0 0,1 0 0 0 0,0 0 0 0 0,1 1 1 0 0,0-2-1 0 0,0 1 0 0 0,0 0 0 0 0,0 0 0 0 0,1 0 0 0 0,3-11 0 0 0,-3 15 12 0 0,0-1-1 0 0,1 1 1 0 0,0 0-1 0 0,0 0 1 0 0,0 0-1 0 0,0 0 1 0 0,0 1-1 0 0,0 0 0 0 0,4-4 1 0 0,-2 3 36 0 0,-3 1-7 0 0,1 1-4 0 0,0 0-64 0 0,-1-1 0 0 0,1 1 0 0 0,0 0 0 0 0,0 1 0 0 0,0-1 0 0 0,0 0 0 0 0,0 1 0 0 0,0-1 0 0 0,0 1 0 0 0,-1-1 0 0 0,1 1 0 0 0,0 0 0 0 0,-1 0 0 0 0,1 0 0 0 0,0 0 0 0 0,0 0 0 0 0,-1 0 0 0 0,1 0 0 0 0,-2 0 0 0 0,2 0 0 0 0,-1 1 0 0 0,1-1 0 0 0,-1 1 0 0 0,2 3 0 0 0,-2-3 236 0 0,-1-1-50 0 0,1 5-179 0 0,0 0 0 0 0,-1-1 0 0 0,0 1 0 0 0,0 1 0 0 0,0-2 0 0 0,-1 1 0 0 0,0 0 0 0 0,0 0 0 0 0,-1 0 0 0 0,0 0 0 0 0,0-1 0 0 0,0 1 1 0 0,0-2-1 0 0,0 2 0 0 0,-7 7 0 0 0,6-8-63 0 0,3-3-28 0 0,-1 0 0 0 0,0 0-1 0 0,0-1 1 0 0,0 0-1 0 0,0 1 1 0 0,-1-1-1 0 0,1 1 1 0 0,0-1-1 0 0,-1 0 1 0 0,0 1-1 0 0,1-1 1 0 0,-1 0 0 0 0,1 0-1 0 0,0 0 1 0 0,-4 1-1 0 0,3-1 0 0 0,1-1-1 0 0,0 0 1 0 0,-1 0-1 0 0,1 0 1 0 0,0 0-1 0 0,0 0 1 0 0,0 0-1 0 0,0 0 1 0 0,-1 0 0 0 0,1 0-1 0 0,0 0 1 0 0,0 0-1 0 0,-1 0 1 0 0,1 0-1 0 0,0-1 1 0 0,0 1-1 0 0,-1-1 1 0 0,1 0-1 0 0,0 1 1 0 0,-1-2-1 0 0,1 1-5 0 0,0 1-1 0 0,-1-1 0 0 0,1 0 1 0 0,0 0-1 0 0,0 0 0 0 0,0 0 1 0 0,0 0-1 0 0,0 0 0 0 0,0-1 1 0 0,0 1-1 0 0,0 1 0 0 0,0-1 1 0 0,1-1-1 0 0,0 1 0 0 0,-1 0 1 0 0,1-1-1 0 0,-1 1 0 0 0,1-1 1 0 0,0 1-1 0 0,-1-2 0 0 0,0-2-54 0 0,1-1 0 0 0,0 0 0 0 0,0-9-1 0 0,1 2 9 0 0,-1 9 24 0 0,1 0-1 0 0,-1 0 0 0 0,1-1 1 0 0,0 2-1 0 0,0-2 0 0 0,0 1 1 0 0,1 0-1 0 0,3-6 0 0 0,-5 9 14 0 0,1 1 0 0 0,-1-1-1 0 0,1 0 1 0 0,-1 0 0 0 0,1 1-1 0 0,0-1 1 0 0,0 0 0 0 0,-1 1-1 0 0,1-1 1 0 0,0 1 0 0 0,-1-1-1 0 0,0 1 1 0 0,1 0 0 0 0,0-1-1 0 0,0 1 1 0 0,0 0 0 0 0,0 0-1 0 0,0 0 1 0 0,0 0 0 0 0,0 0-1 0 0,0 0 1 0 0,-1 0 0 0 0,3 0-1 0 0,-1 0-18 0 0,0 0-1 0 0,-1 0 1 0 0,2 0-1 0 0,-1 0 1 0 0,0 0-1 0 0,0 1 1 0 0,3 1-1 0 0,-4-1-39 0 0,2 0 0 0 0,-1 0 0 0 0,1 1 0 0 0,-1-1 0 0 0,0 1 0 0 0,1 0 0 0 0,-2 0 0 0 0,1-1 0 0 0,0 0-1 0 0,0 1 1 0 0,0 1 0 0 0,2 3 0 0 0,3 6-343 0 0,-5-10 131 0 0,0 1-1 0 0,0-1 0 0 0,0 0 1 0 0,-1 1-1 0 0,1-1 0 0 0,-1 1 1 0 0,-1 0-1 0 0,1 0 0 0 0,0-1 1 0 0,0 1-1 0 0,0 4 1 0 0,-1 2-1782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77 3223 0 0,'-35'9'173'0'0,"-4"2"1385"0"0,17-1 8199 0 0,24-9-8725 0 0,5 2-623 0 0,0 1-1 0 0,0-1 0 0 0,2 1 1 0 0,-2-2-1 0 0,1 0 0 0 0,11 2 1 0 0,52 4 561 0 0,-24-5-416 0 0,3 1 66 0 0,1-2 0 0 0,61-6 1 0 0,100-19 1056 0 0,-135 13-1166 0 0,163-16 959 0 0,71-10-611 0 0,141-6-604 0 0,-309 34-831 0 0,208 14 0 0 0,-272-5-2687 0 0,-60 2 1686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7831 0 0,'0'0'356'0'0,"-1"-1"-6"0"0,-6-2 4794 0 0,8 14-4564 0 0,1 1 0 0 0,0 0 0 0 0,6 21 0 0 0,1 2-158 0 0,24 208 1514 0 0,-30-216-1869 0 0,-2-1 0 0 0,-2 0 0 0 0,0 1 0 0 0,-2-1 0 0 0,-1-1 0 0 0,-1 2 0 0 0,0-2-1 0 0,-3 1 1 0 0,0-1 0 0 0,-19 40 0 0 0,15-39-319 0 0,-1 0-1 0 0,-1-1 1 0 0,-2-1-1 0 0,-28 37 1 0 0,36-55 234 0 0,2-2 36 0 0,4-3 335 0 0,2-1-331 0 0,0 1 0 0 0,1-1 0 0 0,-1 1 0 0 0,0-1 0 0 0,0 1 0 0 0,1-1 0 0 0,-1 1 0 0 0,0-1 0 0 0,1 1 0 0 0,-1-1 0 0 0,1 1 0 0 0,-1-1 0 0 0,0 0 0 0 0,0 1 0 0 0,0-1 0 0 0,1 0 0 0 0,-1 0 0 0 0,1 0 0 0 0,-1 0 0 0 0,1 0 0 0 0,-1 1 0 0 0,1-1 0 0 0,-1 0 0 0 0,2 0 0 0 0,13 4 340 0 0,25 0 444 0 0,48 0 1 0 0,-14-3-504 0 0,-30 1-361 0 0,1-2 0 0 0,-1-3 0 0 0,0-1 0 0 0,65-16 1 0 0,-72 14-2531 0 0,-22 2 1050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12319 0 0,'0'0'1119'0'0,"1"-2"-923"0"0,23-46 507 0 0,-21 41-354 0 0,1 1 0 0 0,0 0 1 0 0,0-1-1 0 0,1 2 1 0 0,0-1-1 0 0,0 1 1 0 0,0 0-1 0 0,1 0 0 0 0,-1 0 1 0 0,1 1-1 0 0,0 0 1 0 0,8-4-1 0 0,-6 4-222 0 0,2-1 1 0 0,-1 2-1 0 0,1-1 0 0 0,0 2 0 0 0,0 0 0 0 0,-1-1 0 0 0,2 2 1 0 0,-1 0-1 0 0,1 0 0 0 0,-2 1 0 0 0,1 0 0 0 0,1 1 0 0 0,-1 0 1 0 0,0 1-1 0 0,11 2 0 0 0,64 18-196 0 0,45 11-4422 0 0,-102-29-1584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271 184 5983 0 0,'0'-1'464'0'0,"-7"-38"808"0"0,3 26 316 0 0,-1 0-1 0 0,-8-16 1 0 0,10 24-1246 0 0,0 0 1 0 0,-1 0-1 0 0,1 0 1 0 0,-1 0-1 0 0,-1 1 1 0 0,1 0-1 0 0,-9-7 1 0 0,5 5-6 0 0,-1 0 0 0 0,1 0 1 0 0,-2 2-1 0 0,1-1 0 0 0,-15-5 0 0 0,19 8-224 0 0,0 1 0 0 0,-1-1 0 0 0,2 1-1 0 0,-2 0 1 0 0,1 1 0 0 0,0-1 0 0 0,-1 1-1 0 0,1 0 1 0 0,0 0 0 0 0,-1 1 0 0 0,1 0-1 0 0,-9 2 1 0 0,12-1-72 0 0,-1-1-1 0 0,0 0 1 0 0,0 1-1 0 0,0 0 1 0 0,0 0-1 0 0,2 0 0 0 0,-2 0 1 0 0,1 1-1 0 0,-1-1 1 0 0,1 0-1 0 0,0 1 1 0 0,0-1-1 0 0,0 1 1 0 0,1 0-1 0 0,-1 0 1 0 0,1-1-1 0 0,-1 2 1 0 0,-1 5-1 0 0,-1 3 74 0 0,1-1 0 0 0,2 1-1 0 0,-4 21 1 0 0,4-1 44 0 0,0-1 1 0 0,3 1-1 0 0,1 0 0 0 0,0 0 0 0 0,11 34 1 0 0,45 126-88 0 0,-44-149-52 0 0,14 34-66 0 0,56 106-1 0 0,-28-76-2802 0 0,-44-86 1685 0 0,0-1-701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15663 0 0,'0'0'1418'0'0,"0"-1"-1044"0"0,2-1-156 0 0,0 0 0 0 0,0 0 0 0 0,0 0-1 0 0,1 0 1 0 0,-1 0 0 0 0,1 2 0 0 0,-2-2 0 0 0,2 1 0 0 0,0 0-1 0 0,-1 0 1 0 0,1 0 0 0 0,4-1 0 0 0,37-6 666 0 0,-35 7-874 0 0,106-13 556 0 0,108-17-1006 0 0,-173 21-164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 8287 0 0,'0'0'6506'0'0,"2"3"-5725"0"0,0 6-477 0 0,-1-1 0 0 0,1 0 0 0 0,-1 1 1 0 0,-1-1-1 0 0,0 2 0 0 0,0-2 0 0 0,-3 17 0 0 0,0 16 167 0 0,-15 239 290 0 0,16-263-676 0 0,0-1 0 0 0,-1 1-1 0 0,-11 31 1 0 0,14-47 112 0 0,-1-2-93 0 0,0-3-36 0 0,0-1 0 0 0,0 0 0 0 0,0 1 0 0 0,1 0 0 0 0,-1-1 0 0 0,1-9 0 0 0,4-31 62 0 0,-2 26-144 0 0,38-303 76 0 0,-16 145-6 0 0,-22 168-46 0 0,0 8-7 0 0,1 7-6 0 0,0 3 3 0 0,-1 0 0 0 0,-1 1 0 0 0,1-1 0 0 0,-1 2-1 0 0,0-2 1 0 0,-1 15 0 0 0,1 8 13 0 0,4 44 26 0 0,11 103 54 0 0,-12-158-93 0 0,3 31 0 0 0,3-1 0 0 0,26 81 0 0 0,-31-118 174 0 0,13 21 0 0 0,-15-30-106 0 0,0 1 0 0 0,0-2 0 0 0,0 1 0 0 0,1 0 0 0 0,0-1 0 0 0,8 7 0 0 0,-10-10-11 0 0,-1 0-1 0 0,1-1 0 0 0,-1 1 1 0 0,0-1-1 0 0,0 1 1 0 0,1-1-1 0 0,-1 0 0 0 0,1 0 1 0 0,0 0-1 0 0,-1 0 1 0 0,1 0-1 0 0,-1 0 1 0 0,1 0-1 0 0,-1 0 0 0 0,0-1 1 0 0,1 1-1 0 0,-1 0 1 0 0,1-1-1 0 0,-1 0 0 0 0,1 1 1 0 0,-1-1-1 0 0,1 0 1 0 0,-1 0-1 0 0,0 1 0 0 0,0-1 1 0 0,0 0-1 0 0,0 0 1 0 0,1-2-1 0 0,2-4 91 0 0,-1-1 1 0 0,0 1-1 0 0,-1-1 0 0 0,0 0 1 0 0,0 0-1 0 0,0-11 0 0 0,3-5 115 0 0,20-137 491 0 0,-17 108-651 0 0,-4 15-27 0 0,-2-75 0 0 0,-12-38-221 0 0,9 140 119 0 0,1 5-237 0 0,0 1 0 0 0,0-1 0 0 0,0 0 0 0 0,0 1 0 0 0,1-2 0 0 0,0 2-1 0 0,1-1 1 0 0,2-7 0 0 0,-3 11-933 0 0,1 2 627 0 0,1 0 0 0 0,0 0 0 0 0,1 0 0 0 0,-1 0 0 0 0,4-2 1 0 0,4 0-205 0 0,1 2-383 0 0,0 0 1 0 0,13 2 0 0 0,-12 0-285 0 0,21-1 0 0 0,-17 0 954 0 0,-14 0 407 0 0,0-1 0 0 0,-1 1 0 0 0,1-1-1 0 0,-1 0 1 0 0,0 0 0 0 0,5-1 0 0 0,9-3 77 0 0,-12 2 1717 0 0,-4 3-1098 0 0,2 5-198 0 0,-1-1 0 0 0,-1 1 0 0 0,1 1 0 0 0,-1-2 0 0 0,1 1 0 0 0,-1-1 0 0 0,-2 11 0 0 0,-9 45 1317 0 0,5-28-966 0 0,1-4-507 0 0,1 1 0 0 0,1 0 0 0 0,2 0 1 0 0,2 0-1 0 0,1 0 0 0 0,1-1 0 0 0,1 2 1 0 0,1-2-1 0 0,14 38 0 0 0,-16-57-184 0 0,1-2 0 0 0,0 1 0 0 0,0-1 0 0 0,1 1 0 0 0,1-1 0 0 0,-1 0 0 0 0,1-1 0 0 0,0 1-1 0 0,0-2 1 0 0,2 2 0 0 0,10 8 0 0 0,-14-13-26 0 0,0 0-1 0 0,0-2 1 0 0,0 2 0 0 0,0-1-1 0 0,0 0 1 0 0,0 0-1 0 0,0-1 1 0 0,1 1 0 0 0,-1-1-1 0 0,1 0 1 0 0,-1 0-1 0 0,1-1 1 0 0,0 0-1 0 0,-1 0 1 0 0,0 0 0 0 0,1 0-1 0 0,0 0 1 0 0,-1 0-1 0 0,1-1 1 0 0,-1 0 0 0 0,1 0-1 0 0,-1-1 1 0 0,0 1-1 0 0,1-1 1 0 0,-2 0 0 0 0,6-3-1 0 0,-2 1 30 0 0,-1-2-1 0 0,1 1 1 0 0,-2 0 0 0 0,2-1-1 0 0,-1-1 1 0 0,-2 2-1 0 0,1-2 1 0 0,0 1 0 0 0,-1-2-1 0 0,0 2 1 0 0,0-2-1 0 0,0 1 1 0 0,2-9-1 0 0,-1 0 60 0 0,0 0 0 0 0,-1 1 0 0 0,-1-1 0 0 0,0-1 0 0 0,1-24 0 0 0,-4 21-23 0 0,-1 2 1 0 0,0-1-1 0 0,-1-1 0 0 0,-2 1 1 0 0,0 0-1 0 0,-7-22 0 0 0,6 29-79 0 0,1-1 0 0 0,-2 2 0 0 0,0-1 0 0 0,0 1 0 0 0,-1-1-1 0 0,0 2 1 0 0,-2 0 0 0 0,1-1 0 0 0,-1 2 0 0 0,-9-10-1 0 0,11 13-88 0 0,1 2-1 0 0,0-2 0 0 0,-1 1 0 0 0,0 1 0 0 0,0 0 1 0 0,0 0-1 0 0,-1 0 0 0 0,0 2 0 0 0,1-1 0 0 0,-1 0 1 0 0,0 1-1 0 0,0 0 0 0 0,-15-2 0 0 0,22 4-50 0 0,-1 0 0 0 0,1 0-1 0 0,-1 0 1 0 0,1 0 0 0 0,0 0 0 0 0,0 1 0 0 0,0-1-1 0 0,-1 0 1 0 0,1 1 0 0 0,-1 0 0 0 0,1-1-1 0 0,0 1 1 0 0,-1-1 0 0 0,1 1 0 0 0,0 0 0 0 0,0 0-1 0 0,0 0 1 0 0,-1 0 0 0 0,2 0 0 0 0,-1 0-1 0 0,0 0 1 0 0,1 0 0 0 0,-1 0 0 0 0,0 0 0 0 0,0 0-1 0 0,-1 2 1 0 0,1 1-412 0 0,-1 1 1 0 0,0-2-1 0 0,1 2 1 0 0,0-1-1 0 0,0 1 0 0 0,1-2 1 0 0,-1 8-1 0 0,1 7-1337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14567 0 0,'0'0'1320'0'0,"0"2"-1082"0"0,0 3-37 0 0,1 1 1 0 0,0-1 0 0 0,0 0-1 0 0,3 7 1 0 0,2 11 746 0 0,-2-9-587 0 0,1 1 0 0 0,6 15 1 0 0,7 19-122 0 0,39 208-279 0 0,-55-249-264 0 0,4 51 36 0 0,-5-19-5792 0 0,-2-27 569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6 113 1839 0 0,'0'0'83'0'0,"0"-1"-6"0"0,-1 0 13 0 0,0 0 0 0 0,0-1 0 0 0,1 1-1 0 0,-1 0 1 0 0,1-1 0 0 0,-1 1-1 0 0,1 0 1 0 0,0 0 0 0 0,0-1 0 0 0,-1 1-1 0 0,1 0 1 0 0,0-1 0 0 0,1-2-1 0 0,-1 0 1090 0 0,0 1-590 0 0,0 1 0 0 0,0-1 0 0 0,0 1 0 0 0,0 0 0 0 0,1-1-1 0 0,-1 2 1 0 0,1-2 0 0 0,-1 1 0 0 0,1 0 0 0 0,0 0 0 0 0,0-1 0 0 0,0 1 0 0 0,1-1 0 0 0,0-1-231 0 0,1 1 0 0 0,-1 0 1 0 0,1 0-1 0 0,0 1 0 0 0,-1-1 1 0 0,1 1-1 0 0,5-4 0 0 0,-1 2-107 0 0,0 0 0 0 0,0 0 1 0 0,2 1-1 0 0,-2 0 0 0 0,1 1 0 0 0,14-4 0 0 0,-16 5-68 0 0,1 1-1 0 0,-1-1 1 0 0,1 1 0 0 0,0 1-1 0 0,0-1 1 0 0,0 1-1 0 0,-1 1 1 0 0,1-1 0 0 0,-1 1-1 0 0,1 0 1 0 0,0 0-1 0 0,10 7 1 0 0,-7-4 132 0 0,0 1-1 0 0,1 1 1 0 0,-2-1-1 0 0,0 2 1 0 0,1-1 0 0 0,10 14-1 0 0,-10-10-113 0 0,-1 1 1 0 0,0 1-1 0 0,-2-1 0 0 0,1 1 1 0 0,-2 0-1 0 0,1 1 0 0 0,-1 1 1 0 0,-2-1-1 0 0,1 0 0 0 0,-1 0 1 0 0,-1 1-1 0 0,-1-1 0 0 0,0 1 1 0 0,-1 0-1 0 0,-1 22 0 0 0,-1-19-206 0 0,-1 0 0 0 0,0-1-1 0 0,-1 0 1 0 0,-2 0 0 0 0,0 0-1 0 0,0 0 1 0 0,-2-1 0 0 0,0 1-1 0 0,-1-1 1 0 0,0-1 0 0 0,-2 0-1 0 0,-14 20 1 0 0,19-30-22 0 0,0-1-1 0 0,0 1 1 0 0,0 0 0 0 0,-1-1-1 0 0,1-1 1 0 0,-1 1 0 0 0,0-1-1 0 0,-9 4 1 0 0,11-5 10 0 0,-1 0-1 0 0,0 0 1 0 0,0-1-1 0 0,0 1 1 0 0,0-1-1 0 0,0-1 1 0 0,0 1-1 0 0,0-1 1 0 0,0 0-1 0 0,0 0 1 0 0,-9-1-1 0 0,13 0-1 0 0,-1 1 0 0 0,0 0 0 0 0,0-1 0 0 0,1 0-1 0 0,-1 1 1 0 0,0-1 0 0 0,1 0 0 0 0,0 0 0 0 0,-1 0 0 0 0,1 0 0 0 0,-1 0-1 0 0,1 0 1 0 0,0 1 0 0 0,-1-2 0 0 0,1 1 0 0 0,0 0 0 0 0,0-1 0 0 0,0 1-1 0 0,-1-1 1 0 0,2-1 0 0 0,-1 0-6 0 0,0 2-1 0 0,0-2 0 0 0,1 1 1 0 0,-1-1-1 0 0,1 0 1 0 0,-1 1-1 0 0,1 0 0 0 0,0 0 1 0 0,0-1-1 0 0,0 0 0 0 0,1 1 1 0 0,0-5-1 0 0,0 3 16 0 0,1-1 1 0 0,-2 1-1 0 0,2 1 0 0 0,0-2 1 0 0,0 1-1 0 0,0 0 0 0 0,0 1 0 0 0,1-1 1 0 0,0 0-1 0 0,-2 1 0 0 0,3-1 0 0 0,-1 2 1 0 0,0-2-1 0 0,1 1 0 0 0,4-4 0 0 0,1 4 87 0 0,-2 0 0 0 0,1 0 0 0 0,0 0 0 0 0,0 1 0 0 0,0 0 0 0 0,1 1 0 0 0,-1 0 0 0 0,0 0 0 0 0,17 1 0 0 0,-9 1 77 0 0,0 1 0 0 0,0 0 0 0 0,0 1-1 0 0,19 7 1 0 0,-29-8-355 0 0,119 35 221 0 0,-70-24-7483 0 0,-33-9-101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62 298 7831 0 0,'2'7'94'0'0,"-2"0"-1"0"0,1 0 0 0 0,-1 0 1 0 0,0-1-1 0 0,0 1 1 0 0,0 0-1 0 0,-1 0 0 0 0,0 0 1 0 0,-1 0-1 0 0,-2 8 0 0 0,-2 11 691 0 0,-30 238 4361 0 0,29-195-4573 0 0,-1 21 907 0 0,8-88-608 0 0,1-4-709 0 0,1-3-90 0 0,0 0-1 0 0,0 0 0 0 0,-1-1 1 0 0,1 1-1 0 0,-1 0 0 0 0,0-8 1 0 0,3-10 84 0 0,39-217 1122 0 0,-27 128-581 0 0,33-122 0 0 0,-47 226-648 0 0,-1 4-32 0 0,0 1 0 0 0,0-1-1 0 0,0 1 1 0 0,1 0 0 0 0,-1-1-1 0 0,1 1 1 0 0,3-6 0 0 0,1 20 48 0 0,32 186 1 0 0,-30-137-88 0 0,3-1 0 0 0,25 79 0 0 0,-30-122 23 0 0,0-1 0 0 0,1 0 0 0 0,16 25-1 0 0,-20-35 23 0 0,1-1 0 0 0,-1 1 0 0 0,1 0-1 0 0,0-1 1 0 0,0 0 0 0 0,0 0-1 0 0,0 0 1 0 0,1-1 0 0 0,0 1 0 0 0,0-1-1 0 0,0 0 1 0 0,0 0 0 0 0,0-1-1 0 0,6 3 1 0 0,-8-5 30 0 0,0 1 0 0 0,0-1-1 0 0,0 0 1 0 0,0 1 0 0 0,0-1 0 0 0,0 0-1 0 0,0-1 1 0 0,0 1 0 0 0,0-1 0 0 0,0 1-1 0 0,0-1 1 0 0,0 0 0 0 0,0 0 0 0 0,0 0-1 0 0,0 0 1 0 0,-1-1 0 0 0,1 1-1 0 0,0-1 1 0 0,-1 0 0 0 0,1 1 0 0 0,-1-1-1 0 0,0 0 1 0 0,0-1 0 0 0,0 1 0 0 0,0 0-1 0 0,0 0 1 0 0,2-4 0 0 0,4-7 173 0 0,0 0 1 0 0,-1 0-1 0 0,-1 0 0 0 0,6-18 0 0 0,-10 25-174 0 0,10-29 164 0 0,-2 0-1 0 0,-1-1 1 0 0,-2 0-1 0 0,4-55 0 0 0,-10 37-189 0 0,-2 0-1 0 0,-9-58 0 0 0,4 52-186 0 0,-1 25-178 0 0,6 30 108 0 0,-1-1 1 0 0,1 1 0 0 0,0-1-1 0 0,1 0 1 0 0,-1 1 0 0 0,1-1 0 0 0,0 0-1 0 0,1-8 1 0 0,0 13 67 0 0,0 0 0 0 0,0 0-1 0 0,0-1 1 0 0,0 1 0 0 0,1 0 0 0 0,-1 0 0 0 0,0 0-1 0 0,0 0 1 0 0,1 0 0 0 0,-1 1 0 0 0,1-1-1 0 0,-1 0 1 0 0,0 0 0 0 0,1 1 0 0 0,-1-1 0 0 0,1 1-1 0 0,0 0 1 0 0,1-1 0 0 0,0 1 44 0 0,-1-1 0 0 0,0 1 1 0 0,1 0-1 0 0,-1 0 0 0 0,1 0 0 0 0,-1 0 0 0 0,1 0 1 0 0,-1 1-1 0 0,1-1 0 0 0,-1 1 0 0 0,0 0 1 0 0,1 0-1 0 0,-1-1 0 0 0,0 2 0 0 0,0-1 0 0 0,4 2 1 0 0,-4-1 61 0 0,1 1 1 0 0,0-1 0 0 0,0 1-1 0 0,-1 0 1 0 0,0 0 0 0 0,1 0-1 0 0,-1 0 1 0 0,0 0 0 0 0,-1 0 0 0 0,3 6-1 0 0,2 5 65 0 0,-1 0 1 0 0,-1 0-1 0 0,-1 1 0 0 0,3 20 0 0 0,1 62 522 0 0,-3-39-129 0 0,0-10-121 0 0,13 124 735 0 0,-12-142-698 0 0,1 1-1 0 0,1-1 0 0 0,18 44 0 0 0,-20-61-150 0 0,2 0 0 0 0,-1 0 0 0 0,2-1 0 0 0,0 1 0 0 0,11 13 0 0 0,-15-22-109 0 0,0 1 0 0 0,0-1 0 0 0,1 0 0 0 0,-1 0 0 0 0,1 0-1 0 0,0-1 1 0 0,0 1 0 0 0,0-1 0 0 0,0-1 0 0 0,1 1-1 0 0,-1-1 1 0 0,1 1 0 0 0,-1-2 0 0 0,1 1 0 0 0,8 1-1 0 0,-11-3-5 0 0,0 0 0 0 0,1 0-1 0 0,-1 0 1 0 0,0 0 0 0 0,0-1-1 0 0,1 1 1 0 0,-1-1-1 0 0,0 0 1 0 0,0 0 0 0 0,0 0-1 0 0,0 0 1 0 0,0 0-1 0 0,0-1 1 0 0,3-2 0 0 0,-1 1 45 0 0,-1-1 0 0 0,0 1 1 0 0,0-1-1 0 0,0 0 0 0 0,-1 0 0 0 0,1-1 1 0 0,4-8-1 0 0,-1 0 90 0 0,0 0 0 0 0,-1-1 0 0 0,-1 0 0 0 0,-1 0 0 0 0,5-21 0 0 0,-5 14-75 0 0,-2 1 0 0 0,0-1 0 0 0,-1 1 1 0 0,-1-1-1 0 0,-1 0 0 0 0,-1 1 0 0 0,-6-28 0 0 0,1 17 43 0 0,-1 2-1 0 0,-2-1 1 0 0,-1 1 0 0 0,-19-34-1 0 0,17 42-108 0 0,-1 0 0 0 0,-1 1-1 0 0,0 1 1 0 0,-35-32 0 0 0,30 31-146 0 0,-35-24-1 0 0,39 35-111 0 0,7 6-3164 0 0,6 17 593 0 0,3 5 1061 0 0,1 3-33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10711 0 0,'0'0'1751'0'0,"3"0"-1099"0"0,6-3-276 0 0,1 0-1 0 0,0 1 1 0 0,0 0 0 0 0,0 0 0 0 0,0 1-1 0 0,1 1 1 0 0,-1 0 0 0 0,0 0 0 0 0,0 1-1 0 0,0 0 1 0 0,1 1 0 0 0,-1 0-1 0 0,-1 1 1 0 0,20 7 0 0 0,-15-3-113 0 0,1 2 1 0 0,-1-1 0 0 0,0 2-1 0 0,-1 0 1 0 0,0 0 0 0 0,-1 1-1 0 0,0 1 1 0 0,-1 0-1 0 0,0 1 1 0 0,-1 0 0 0 0,-1 0-1 0 0,0 1 1 0 0,0 1-1 0 0,-1-1 1 0 0,-1 1 0 0 0,-1 0-1 0 0,0 1 1 0 0,-1 0-1 0 0,-1 0 1 0 0,0 0 0 0 0,-1 0-1 0 0,-1 0 1 0 0,1 26-1 0 0,-4-31-223 0 0,0-1-1 0 0,0 1 1 0 0,-1-1-1 0 0,0 0 1 0 0,-1 0-1 0 0,0 0 1 0 0,-5 11-1 0 0,1-6-17 0 0,0-1 0 0 0,-1 0-1 0 0,-19 25 1 0 0,23-34-31 0 0,-1 0 0 0 0,1-1 0 0 0,-1 0 0 0 0,0 0-1 0 0,0 0 1 0 0,0 0 0 0 0,-1-1 0 0 0,0 0 0 0 0,-6 3 0 0 0,0-1-16 0 0,-1-1-1 0 0,1 0 1 0 0,-21 3 0 0 0,28-6 19 0 0,1-1 1 0 0,-1 0-1 0 0,0 0 0 0 0,1 0 0 0 0,-1-1 1 0 0,1 1-1 0 0,-1-1 0 0 0,1 0 1 0 0,0 0-1 0 0,-8-3 0 0 0,10 3-6 0 0,-1 0 1 0 0,1-1-1 0 0,-1 1 0 0 0,1 0 0 0 0,0-1 1 0 0,0 1-1 0 0,0-1 0 0 0,0 0 0 0 0,0 0 0 0 0,0 0 1 0 0,0 0-1 0 0,0 0 0 0 0,1 0 0 0 0,-1 0 1 0 0,1-1-1 0 0,-1 1 0 0 0,1 0 0 0 0,-1-5 0 0 0,0 2 6 0 0,1 1 0 0 0,1 0 0 0 0,-1 0 0 0 0,1 0 0 0 0,0-1 0 0 0,0 1 0 0 0,0 0-1 0 0,0-1 1 0 0,1 1 0 0 0,0 0 0 0 0,0 0 0 0 0,0 0 0 0 0,0-1 0 0 0,0 1-1 0 0,1 0 1 0 0,0 1 0 0 0,0-1 0 0 0,0 0 0 0 0,0 0 0 0 0,5-4 0 0 0,-3 4 36 0 0,-1 0 1 0 0,1 0 0 0 0,0 1 0 0 0,0 0 0 0 0,1 0-1 0 0,-1 0 1 0 0,1 0 0 0 0,-1 1 0 0 0,1 0 0 0 0,0 0-1 0 0,0 0 1 0 0,0 0 0 0 0,0 1 0 0 0,0 0 0 0 0,0 0-1 0 0,9 0 1 0 0,-3 1 84 0 0,0 0 0 0 0,0 1 0 0 0,0 0 0 0 0,0 0 0 0 0,0 2 0 0 0,16 4 0 0 0,-8 0 135 0 0,0 1 0 0 0,30 18 0 0 0,63 34 148 0 0,-86-46-1157 0 0,-1-2-1 0 0,2-1 0 0 0,31 9 1 0 0,-40-14-1048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0 455 0 0,'-3'22'395'0'0,"2"-18"1649"0"0,0-3-1168 0 0,-1-1 0 0 0,1 0-1 0 0,-1 0 1 0 0,0 1 0 0 0,1-1 0 0 0,-1 1-1 0 0,1-1 1 0 0,-4 3 0 0 0,-20 14 1686 0 0,15-9-1686 0 0,4-4-722 0 0,1 1-1 0 0,0 0 1 0 0,0 0 0 0 0,0 1-1 0 0,1-1 1 0 0,0 1 0 0 0,-6 11-1 0 0,3-5-101 0 0,2 0 0 0 0,-1 0 0 0 0,-4 16 0 0 0,3-1-9 0 0,0 0-1 0 0,-4 38 1 0 0,10-57-35 0 0,0 0 1 0 0,1 0 0 0 0,0 0 0 0 0,1 0-1 0 0,-1 0 1 0 0,1 0 0 0 0,1 0-1 0 0,0 0 1 0 0,0 0 0 0 0,0 0-1 0 0,1-1 1 0 0,0 1 0 0 0,5 6 0 0 0,-7-12-8 0 0,0 0 1 0 0,0-1 0 0 0,0 1 0 0 0,0-1 0 0 0,1 1-1 0 0,-1-1 1 0 0,1 0 0 0 0,-1 1 0 0 0,1-1 0 0 0,-1 0-1 0 0,1 0 1 0 0,0 0 0 0 0,0 0 0 0 0,-1-1 0 0 0,1 1-1 0 0,0 0 1 0 0,0-1 0 0 0,2 1 0 0 0,-1-1 16 0 0,0 1 1 0 0,-1-1-1 0 0,1 0 1 0 0,0-1-1 0 0,0 1 1 0 0,0 0-1 0 0,0-1 1 0 0,0 0-1 0 0,0 0 1 0 0,-1 0-1 0 0,4-1 1 0 0,0-1 30 0 0,0 0 1 0 0,0-1-1 0 0,0 0 1 0 0,-1 0-1 0 0,0 0 1 0 0,0-1-1 0 0,0 1 0 0 0,0-1 1 0 0,7-11-1 0 0,-1-1 183 0 0,-1-1 1 0 0,-1 0-1 0 0,-1 0 0 0 0,-1-1 0 0 0,0 0 0 0 0,4-24 1 0 0,-8 31 27 0 0,0 0 1 0 0,-1-1 0 0 0,1-16-1 0 0,-3 28 788 0 0,-8 5-912 0 0,7-3-151 0 0,-1 0 1 0 0,1 1-1 0 0,-1-1 0 0 0,1 1 1 0 0,0-1-1 0 0,-1 1 0 0 0,1-1 0 0 0,0 1 1 0 0,0 0-1 0 0,0-1 0 0 0,0 1 1 0 0,0 0-1 0 0,1 0 0 0 0,-1 0 0 0 0,1 0 1 0 0,-1 0-1 0 0,0 3 0 0 0,1-2-48 0 0,0 1 1 0 0,0-1-1 0 0,1 1 0 0 0,-1-1 1 0 0,1 1-1 0 0,-1-1 0 0 0,1 1 1 0 0,0-1-1 0 0,2 5 0 0 0,1-1-85 0 0,-1 0 0 0 0,1 0 0 0 0,1 0 0 0 0,-1-1 0 0 0,1 0 0 0 0,0 1 0 0 0,0-2 0 0 0,8 8 0 0 0,-6-9-540 0 0,-1 1-1 0 0,0-2 1 0 0,1 1 0 0 0,0 0-1 0 0,-1-1 1 0 0,16 4 0 0 0,2 0-4414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148 453 6911 0 0,'0'0'528'0'0,"-1"-1"-341"0"0,-4 0 72 0 0,1 0 0 0 0,0 1-1 0 0,0-1 1 0 0,0 1 0 0 0,-1 0 0 0 0,1 0-1 0 0,0 0 1 0 0,0 1 0 0 0,0-1 0 0 0,-1 1 0 0 0,1 0-1 0 0,0 0 1 0 0,0 1 0 0 0,0-1 0 0 0,0 1-1 0 0,1 0 1 0 0,-1 0 0 0 0,0 0 0 0 0,1 0 0 0 0,-4 4-1 0 0,2-2-91 0 0,0 0 0 0 0,1 0-1 0 0,-1 0 1 0 0,1 0-1 0 0,0 1 1 0 0,1 0 0 0 0,-1 0-1 0 0,1 0 1 0 0,0 0-1 0 0,0 1 1 0 0,1-1-1 0 0,-1 1 1 0 0,1-1 0 0 0,-1 7-1 0 0,1 0-145 0 0,0 0-1 0 0,1-1 0 0 0,0 1 0 0 0,1 0 1 0 0,0 0-1 0 0,1 0 0 0 0,1-1 1 0 0,3 17-1 0 0,-3-20-21 0 0,0-1 0 0 0,1 0 0 0 0,0-1 0 0 0,0 1 0 0 0,0 0 0 0 0,1-1 0 0 0,0 0 0 0 0,0 0 0 0 0,1 0 0 0 0,-1 0 0 0 0,1-1 0 0 0,1 0 0 0 0,-1 0 0 0 0,11 8 0 0 0,-6-7 60 0 0,-1-1 1 0 0,1 1-1 0 0,1-2 0 0 0,-1 0 0 0 0,0 0 0 0 0,15 3 0 0 0,-18-5 91 0 0,1-1-1 0 0,0 0 0 0 0,0 0 0 0 0,0-1 1 0 0,0 0-1 0 0,0 0 0 0 0,0-1 0 0 0,0 0 1 0 0,12-3-1 0 0,-16 3-26 0 0,0-1 0 0 0,0 1 1 0 0,0-1-1 0 0,0 0 0 0 0,-1 0 1 0 0,1-1-1 0 0,0 1 0 0 0,-1-1 0 0 0,0 1 1 0 0,0-1-1 0 0,0 0 0 0 0,3-4 0 0 0,-2 1 82 0 0,0 1-1 0 0,-1-1 0 0 0,1 0 1 0 0,-1 0-1 0 0,-1 0 0 0 0,5-13 0 0 0,-3 1 171 0 0,-1 1-1 0 0,-1-1 0 0 0,0 0 1 0 0,-2-33-1 0 0,-2 13-203 0 0,-2 1 0 0 0,-1-1-1 0 0,-2 1 1 0 0,-13-37 0 0 0,1 15-419 0 0,-46-94-1 0 0,9 56-1930 0 0,28 51-703 0 0,16 26 1175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88 533 3223 0 0,'0'0'143'0'0,"0"2"294"0"0,-1 0 469 0 0,1 0-1 0 0,0 1 0 0 0,-1-1 0 0 0,0 0 1 0 0,1 0-1 0 0,-1 0 0 0 0,0 0 1 0 0,-2 4-1 0 0,1-3-482 0 0,0 1-1 0 0,1-1 1 0 0,0 0 0 0 0,0 1 0 0 0,-1 3-1 0 0,-2 15 96 0 0,1 1 0 0 0,2-1 0 0 0,0 0-1 0 0,1 0 1 0 0,2 0 0 0 0,0 1 0 0 0,6 24-1 0 0,-6-37-469 0 0,1 1 0 0 0,1 0 0 0 0,0-1-1 0 0,0 0 1 0 0,1 0 0 0 0,0 0-1 0 0,1-1 1 0 0,0 1 0 0 0,0-1 0 0 0,1-1-1 0 0,0 1 1 0 0,1-1 0 0 0,0 0-1 0 0,0-1 1 0 0,1 0 0 0 0,13 8 0 0 0,-11-8 21 0 0,1 0 0 0 0,0-1 0 0 0,1 0 0 0 0,-1-1 0 0 0,22 5 0 0 0,-29-9-18 0 0,-1 0 0 0 0,1 0 0 0 0,0-1 0 0 0,0 1 0 0 0,0-1 0 0 0,0 0 0 0 0,0-1 0 0 0,0 1 0 0 0,0-1-1 0 0,0 0 1 0 0,-1 0 0 0 0,1-1 0 0 0,0 1 0 0 0,-1-1 0 0 0,1 0 0 0 0,-1 0 0 0 0,1-1 0 0 0,6-4 0 0 0,-8 4 25 0 0,0 0 1 0 0,-1 0-1 0 0,1 0 0 0 0,-1 0 0 0 0,0-1 0 0 0,0 1 0 0 0,0-1 0 0 0,0 1 1 0 0,0-1-1 0 0,-1 0 0 0 0,2-6 0 0 0,1-5 339 0 0,3-24 0 0 0,-5 16-149 0 0,-1 1 1 0 0,-1-1-1 0 0,-3-34 0 0 0,-18-66 269 0 0,12 87-420 0 0,-1 2 1 0 0,-1-1-1 0 0,-3 2 0 0 0,0 0 0 0 0,-2 0 1 0 0,-23-33-1 0 0,-134-172-343 0 0,164 228 165 0 0,-6-10-645 0 0,-1 1-1 0 0,-1 0 1 0 0,-21-17 0 0 0,23 28-1792 0 0,18 21-2331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13183 0 0,'0'0'604'0'0,"-2"1"-13"0"0,-14 7-223 0 0,-27 18-1 0 0,-9 5 2154 0 0,41-26-2155 0 0,-1 2 0 0 0,1 0 1 0 0,1 0-1 0 0,-1 0 0 0 0,-10 11 0 0 0,20-15-302 0 0,1-1-70 0 0,0-1-1 0 0,0 0 1 0 0,0 1 0 0 0,0-1-1 0 0,0 1 1 0 0,0-1 0 0 0,1 0-1 0 0,-1 1 1 0 0,0-1-1 0 0,1 0 1 0 0,-1 1 0 0 0,1-1-1 0 0,-1 0 1 0 0,1 0 0 0 0,0 1-1 0 0,0-1 1 0 0,-1 0 0 0 0,2 1-1 0 0,2 2-32 0 0,-1 1 19 0 0,1 0 0 0 0,-1 0 0 0 0,1-1-1 0 0,1 1 1 0 0,-1-1 0 0 0,0 0 0 0 0,1-1-1 0 0,0 1 1 0 0,9 5 0 0 0,6 1-95 0 0,26 10 0 0 0,-24-11 91 0 0,123 50 434 0 0,-135-55 0 0 0,0 1 1 0 0,-1 1 0 0 0,0-1-1 0 0,0 2 1 0 0,14 11-1 0 0,-22-16-286 0 0,0 0-1 0 0,-1-1 1 0 0,1 1-1 0 0,0 0 0 0 0,-1 0 1 0 0,0 0-1 0 0,1 0 0 0 0,-1 0 1 0 0,0-1-1 0 0,0 1 0 0 0,0 0 1 0 0,0 0-1 0 0,-1 3 1 0 0,1-4-13 0 0,0 1-35 0 0,0 0-1 0 0,-1 0 1 0 0,1 0 0 0 0,-1 0-1 0 0,1-1 1 0 0,-1 1-1 0 0,0 0 1 0 0,0 0 0 0 0,0 0-1 0 0,0 0 1 0 0,0-1-1 0 0,0 1 1 0 0,-1 0 0 0 0,-1 1-1 0 0,-24 19 575 0 0,9-9-254 0 0,6-2-206 0 0,-1-1 0 0 0,0-1 0 0 0,-1 0 0 0 0,-21 10 0 0 0,27-15-463 0 0,-1 0-1 0 0,0-1 0 0 0,0 0 0 0 0,0-1 0 0 0,0 0 0 0 0,0 0 1 0 0,-1-1-1 0 0,1 0 0 0 0,-11 0 0 0 0,3-3-1142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12839 0 0,'0'0'290'0'0,"3"1"39"0"0,2 3-266 0 0,-1-1 1 0 0,1 0-1 0 0,-1 1 1 0 0,0 0-1 0 0,0 0 1 0 0,-1 0-1 0 0,1 1 1 0 0,-1-1-1 0 0,0 1 1 0 0,0 0-1 0 0,2 5 1 0 0,3 6 126 0 0,-1 1 0 0 0,7 22 0 0 0,-5-13 725 0 0,-5-14-423 0 0,0-1-1 0 0,-1 1 1 0 0,0 0 0 0 0,-1 0 0 0 0,2 18-1 0 0,-2-102-420 0 0,-1 24-286 0 0,2 0 1 0 0,2 1 0 0 0,2 0-1 0 0,2 0 1 0 0,18-52-1 0 0,-23 87 305 0 0,0 1-1 0 0,11-19 1 0 0,-14 27-69 0 0,1 1-1 0 0,-1-1 1 0 0,1 1 0 0 0,0 0 0 0 0,0 0-1 0 0,-1-1 1 0 0,1 1 0 0 0,1 0 0 0 0,-1 1-1 0 0,0-1 1 0 0,0 0 0 0 0,1 1 0 0 0,-1-1-1 0 0,1 1 1 0 0,-1 0 0 0 0,6-2 0 0 0,-7 3 4 0 0,0 0 0 0 0,1 1 1 0 0,-1-1-1 0 0,0 0 1 0 0,1 1-1 0 0,-1 0 1 0 0,0-1-1 0 0,0 1 1 0 0,0 0-1 0 0,0-1 1 0 0,0 1-1 0 0,0 0 1 0 0,0 0-1 0 0,0 0 1 0 0,0 0-1 0 0,0 0 0 0 0,1 2 1 0 0,-1-2-2 0 0,3 5 28 0 0,0 0-1 0 0,0 0 1 0 0,0 0-1 0 0,-1 1 1 0 0,0-1 0 0 0,3 11-1 0 0,10 45 148 0 0,-7-26-47 0 0,-8-29-117 0 0,1 1 0 0 0,-1-1 1 0 0,-1 1-1 0 0,1-1 0 0 0,-2 14 0 0 0,0-9 76 0 0,1 1 1 0 0,1 0 0 0 0,2 15 0 0 0,-3-26-34 0 0,1-4-11 0 0,7-16-305 0 0,-1 0 1 0 0,-2-1-1 0 0,8-38 1 0 0,-8 34 166 0 0,0-1 0 0 0,12-29 0 0 0,-2 12 71 0 0,-9 29 1 0 0,-3 11 8 0 0,-2 1 3 0 0,0-1 198 0 0,1 2-102 0 0,2 0-60 0 0,-1 1 0 0 0,1 0-1 0 0,-1 0 1 0 0,1 0-1 0 0,-1 0 1 0 0,0 0 0 0 0,1 1-1 0 0,-1 0 1 0 0,4 5 0 0 0,25 35 139 0 0,-4-5-79 0 0,-1-8-50 0 0,1-2-1 0 0,1-2 0 0 0,1 0 1 0 0,1-2-1 0 0,39 22 0 0 0,-63-41-43 0 0,0-1 0 0 0,0-1-1 0 0,1 1 1 0 0,0-1 0 0 0,0-1-1 0 0,0 1 1 0 0,0-1 0 0 0,0-1-1 0 0,0 1 1 0 0,0-1 0 0 0,0-1-1 0 0,1 0 1 0 0,-1 0 0 0 0,0 0-1 0 0,1-1 1 0 0,-1 0 0 0 0,0-1-1 0 0,0 0 1 0 0,0 0 0 0 0,0-1-1 0 0,0 0 1 0 0,-1 0 0 0 0,1-1-1 0 0,-1 0 1 0 0,0 0 0 0 0,0-1-1 0 0,0 0 1 0 0,-1 0 0 0 0,0 0 0 0 0,8-9-1 0 0,-4 2 50 0 0,-1 1-1 0 0,0-2 1 0 0,-1 1-1 0 0,-1-1 0 0 0,0 0 1 0 0,0-1-1 0 0,-2 1 1 0 0,1-1-1 0 0,3-17 1 0 0,-6 18-49 0 0,-1 0 0 0 0,0 0 0 0 0,0 0 0 0 0,-2-1 0 0 0,1 1 1 0 0,-2 0-1 0 0,0 0 0 0 0,0-1 0 0 0,-1 1 0 0 0,-6-20 0 0 0,5 24 83 0 0,-1 0 0 0 0,0 0 0 0 0,0 0 0 0 0,-8-11 0 0 0,9 16-3 0 0,0 0-1 0 0,0 0 1 0 0,0 0-1 0 0,-1 0 1 0 0,0 0-1 0 0,0 1 1 0 0,0 0-1 0 0,0-1 1 0 0,-8-3-1 0 0,11 6-77 0 0,0 1 1 0 0,0-1-1 0 0,0 1 0 0 0,0 0 1 0 0,0-1-1 0 0,0 1 0 0 0,0 0 1 0 0,-1-1-1 0 0,1 1 0 0 0,0 0 0 0 0,0 0 1 0 0,0 0-1 0 0,0 0 0 0 0,0 0 1 0 0,-1 0-1 0 0,1 1 0 0 0,0-1 1 0 0,0 0-1 0 0,0 1 0 0 0,0-1 0 0 0,0 0 1 0 0,-1 1-1 0 0,0 1 5 0 0,0-1-1 0 0,1 0 0 0 0,-1 1 1 0 0,1-1-1 0 0,-1 1 1 0 0,1 0-1 0 0,-1-1 1 0 0,1 1-1 0 0,0 0 1 0 0,0 0-1 0 0,-1 2 1 0 0,-1 4 93 0 0,0 0 0 0 0,0 0 1 0 0,1 1-1 0 0,-2 14 0 0 0,1 4-2 0 0,2 0 0 0 0,0 0-1 0 0,2 0 1 0 0,0 0 0 0 0,11 49 0 0 0,-9-60-165 0 0,2 0 0 0 0,0-1 0 0 0,0 1-1 0 0,2-1 1 0 0,0 0 0 0 0,0 0 0 0 0,2-1 0 0 0,-1 0 0 0 0,2-1 0 0 0,21 24 0 0 0,-27-33-155 0 0,1 0 0 0 0,-1 0-1 0 0,1 0 1 0 0,0-1 0 0 0,0 0 0 0 0,0 0 0 0 0,1 0 0 0 0,-1 0 0 0 0,1-1 0 0 0,9 3-1 0 0,-12-4-72 0 0,0-1-1 0 0,1 1 1 0 0,-1-1-1 0 0,0 0 1 0 0,1 0-1 0 0,-1 0 1 0 0,1 0-1 0 0,-1-1 1 0 0,0 1-1 0 0,0-1 1 0 0,1 0-1 0 0,-1 0 1 0 0,0 0-1 0 0,0 0 1 0 0,0-1-1 0 0,0 1 1 0 0,0-1-1 0 0,0 0 1 0 0,0 0-1 0 0,3-3 1 0 0,9-10-2035 0 0,0-5-2910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15407 0 0,'-19'5'165'0'0,"-23"8"617"0"0,39-12-709 0 0,0 0-1 0 0,0 1 1 0 0,0 0 0 0 0,0-1-1 0 0,0 1 1 0 0,0 0 0 0 0,0 0-1 0 0,1 0 1 0 0,-4 4 0 0 0,2 4-47 0 0,4-10-20 0 0,0 1-1 0 0,1 0 1 0 0,-1 0-1 0 0,1 0 0 0 0,-1 0 1 0 0,1 0-1 0 0,-1-1 1 0 0,1 1-1 0 0,-1 0 0 0 0,1 0 1 0 0,0-1-1 0 0,-1 1 1 0 0,1 0-1 0 0,0-1 1 0 0,0 1-1 0 0,-1-1 0 0 0,1 1 1 0 0,0-1-1 0 0,1 1 1 0 0,21 8 81 0 0,-21-8-79 0 0,42 11 522 0 0,45 7 0 0 0,-28-7-22 0 0,87 15 1576 0 0,167 9 0 0 0,-205-27-1429 0 0,401 19 1401 0 0,-17-39-1358 0 0,-409 7-911 0 0,114-9 502 0 0,-167 9-1468 0 0,1-2 0 0 0,-1-1-1 0 0,61-21 1 0 0,-71 18-4327 0 0,-4-1-1540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17727 0 0,'7'33'90'0'0,"99"499"3364"0"0,-62-284-3578 0 0,-24-144-62 0 0,3 8-1919 0 0,-12-60-3410 0 0,-5-22-243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7367 0 0,'0'0'568'0'0,"8"-12"3876"0"0,-6 9-3793 0 0,1 1 0 0 0,0-1 0 0 0,0 1 0 0 0,0 0 0 0 0,0 0 0 0 0,0 0 0 0 0,1 0 0 0 0,-1 1 0 0 0,0-1 0 0 0,6 0 0 0 0,6-2-101 0 0,18-3 1 0 0,-7 2 93 0 0,142-23-751 0 0,-145 23-1112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8751 0 0,'-5'-21'793'0'0,"4"15"-736"0"0,0 1 0 0 0,-1-1 1 0 0,2 0-1 0 0,-1 0 0 0 0,1 0 0 0 0,0 1 1 0 0,1-10-1 0 0,0 6 939 0 0,0-1-1 0 0,1 1 1 0 0,1-1-1 0 0,-1 1 1 0 0,2 0-1 0 0,-1 0 1 0 0,1 0-1 0 0,0 1 1 0 0,10-15 0 0 0,-10 18-897 0 0,1 0 0 0 0,-1 0 0 0 0,1 0 1 0 0,0 0-1 0 0,0 1 0 0 0,0 0 1 0 0,1 0-1 0 0,0 0 0 0 0,-1 1 1 0 0,1 0-1 0 0,0 0 0 0 0,1 0 1 0 0,-1 1-1 0 0,13-3 0 0 0,-9 2-151 0 0,1 1 0 0 0,0 0 0 0 0,0 1 0 0 0,0 0 0 0 0,0 1 0 0 0,0 0 0 0 0,20 3 0 0 0,-14 0-894 0 0,-1 1 0 0 0,0 1 0 0 0,0 1 0 0 0,24 12 0 0 0,21 14-4372 0 0,-41-19 3462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 4607 0 0,'0'0'354'0'0,"-2"-1"52"0"0,0 0 106 0 0,-1-1-1 0 0,1 1 0 0 0,-1 0 1 0 0,0 0-1 0 0,0 0 0 0 0,1 0 0 0 0,-1 1 1 0 0,0-1-1 0 0,0 1 0 0 0,0-1 1 0 0,0 1-1 0 0,0 0 0 0 0,1 0 0 0 0,-1 1 1 0 0,-4 0-1 0 0,2 0-156 0 0,0 0 0 0 0,0 1-1 0 0,1 0 1 0 0,-1 0 0 0 0,1 0 0 0 0,-1 1-1 0 0,1-1 1 0 0,-5 5 0 0 0,-3 3-18 0 0,1 0 0 0 0,0 1-1 0 0,1 0 1 0 0,1 1 0 0 0,-9 13 0 0 0,10-14-166 0 0,2 1 0 0 0,-1-1 0 0 0,2 1 1 0 0,0 0-1 0 0,0 0 0 0 0,-4 20 0 0 0,7-27-151 0 0,1 1-1 0 0,0-1 0 0 0,1 0 1 0 0,-1 0-1 0 0,1 1 0 0 0,0-1 0 0 0,0 0 1 0 0,1 1-1 0 0,-1-1 0 0 0,1 0 1 0 0,1 0-1 0 0,-1 0 0 0 0,1 0 1 0 0,-1 0-1 0 0,1 0 0 0 0,1 0 1 0 0,-1 0-1 0 0,6 7 0 0 0,-5-8-39 0 0,1-1-1 0 0,-1 0 1 0 0,1-1-1 0 0,0 1 1 0 0,-1 0-1 0 0,1-1 1 0 0,0 0-1 0 0,0 0 0 0 0,1 0 1 0 0,-1-1-1 0 0,0 1 1 0 0,1-1-1 0 0,-1 0 1 0 0,1 0-1 0 0,-1 0 1 0 0,1-1-1 0 0,-1 0 1 0 0,1 0-1 0 0,0 0 1 0 0,-1 0-1 0 0,1-1 1 0 0,-1 0-1 0 0,1 0 1 0 0,-1 0-1 0 0,0 0 1 0 0,1-1-1 0 0,-1 1 1 0 0,0-1-1 0 0,0 0 0 0 0,0-1 1 0 0,0 1-1 0 0,7-6 1 0 0,-1-2-94 0 0,0 0 1 0 0,0 0-1 0 0,-1-1 1 0 0,13-20-1 0 0,-18 25 110 0 0,-1-1 0 0 0,1 0 0 0 0,-2 0 1 0 0,1 0-1 0 0,-1 0 0 0 0,0 0 0 0 0,0-1 0 0 0,-1 1 0 0 0,0 0 0 0 0,1-13 0 0 0,-2-7 59 0 0,1 15 146 0 0,-1 1-1 0 0,0-1 1 0 0,-3-16 1646 0 0,2 29-1488 0 0,1 5-289 0 0,-1-1 0 0 0,1 1 0 0 0,0-1 0 0 0,1 1 1 0 0,-1-1-1 0 0,1 1 0 0 0,0-1 0 0 0,1 1 0 0 0,-1-1 0 0 0,1 0 0 0 0,4 10 0 0 0,3 3 157 0 0,1-1 0 0 0,12 16-1 0 0,-17-25-790 0 0,1 0 0 0 0,-1 0 0 0 0,2-1-1 0 0,-1 0 1 0 0,1-1 0 0 0,0 1 0 0 0,0-1 0 0 0,1 0-1 0 0,0-1 1 0 0,0 0 0 0 0,0 0 0 0 0,1-1 0 0 0,12 5 0 0 0,-4-5-6130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12119 0 0,'1'2'555'0'0,"0"0"-453"0"0,0 13 481 0 0,-1 4-511 0 0,1 6 1219 0 0,0-17-512 0 0,-1 0-1 0 0,0 0 1 0 0,-1 10 0 0 0,1-16-682 0 0,-1 0 0 0 0,0 0 1 0 0,0 0-1 0 0,0 0 1 0 0,0-1-1 0 0,-1 1 0 0 0,1 0 1 0 0,0-1-1 0 0,-1 1 1 0 0,1-1-1 0 0,-1 1 0 0 0,1-1 1 0 0,-1 0-1 0 0,0 0 1 0 0,-2 2-1 0 0,0-1 130 0 0,3-1 262 0 0,-11-1-9 0 0,10 0-447 0 0,-1-1 1 0 0,0 1-1 0 0,0-1 0 0 0,0 0 0 0 0,0 0 0 0 0,0 0 1 0 0,1 0-1 0 0,-1 0 0 0 0,0-1 0 0 0,1 1 0 0 0,-1-1 1 0 0,1 0-1 0 0,-1 1 0 0 0,1-1 0 0 0,0 0 0 0 0,0-1 0 0 0,0 1 1 0 0,0 0-1 0 0,0 0 0 0 0,1-1 0 0 0,-1 1 0 0 0,1-1 1 0 0,-1 0-1 0 0,1 1 0 0 0,0-1 0 0 0,0 0 0 0 0,0 0 1 0 0,1 0-1 0 0,-1 0 0 0 0,0-5 0 0 0,0 2-43 0 0,1-1 0 0 0,-1 1-1 0 0,1-1 1 0 0,1 0 0 0 0,-1 1 0 0 0,1-1 0 0 0,0 1-1 0 0,1-1 1 0 0,0 1 0 0 0,0-1 0 0 0,0 1-1 0 0,6-12 1 0 0,-7 15 8 0 0,-1 2-1 0 0,1 0-1 0 0,-1 1 1 0 0,0-1 0 0 0,1 0-1 0 0,-1 0 1 0 0,1 0-1 0 0,-1 1 1 0 0,1-1 0 0 0,-1 0-1 0 0,1 1 1 0 0,-1-1-1 0 0,1 0 1 0 0,0 1 0 0 0,-1-1-1 0 0,1 1 1 0 0,0-1-1 0 0,-1 1 1 0 0,2-1 0 0 0,16-11-11 0 0,-7 8 14 0 0,-8 4 33 0 0,0 0 0 0 0,0 0-1 0 0,0 0 1 0 0,0 1 0 0 0,0-1 0 0 0,0 1-1 0 0,0 0 1 0 0,0 0 0 0 0,0 0 0 0 0,0 0 0 0 0,0 0-1 0 0,0 1 1 0 0,3 2 0 0 0,-1-1 59 0 0,0 1 1 0 0,0-1-1 0 0,-1 1 1 0 0,1 0-1 0 0,7 9 0 0 0,-11-12 543 0 0,-1 6-363 0 0,0-5-233 0 0,1 0 1 0 0,-1 0-1 0 0,0-1 1 0 0,0 1 0 0 0,0 0-1 0 0,0 0 1 0 0,0-1-1 0 0,-1 1 1 0 0,1 0-1 0 0,0 0 1 0 0,-1-1-1 0 0,1 1 1 0 0,-1 0-1 0 0,0-1 1 0 0,1 1-1 0 0,-1-1 1 0 0,0 1-1 0 0,0-1 1 0 0,0 1-1 0 0,0-1 1 0 0,0 0 0 0 0,-1 1-1 0 0,1-1 1 0 0,-2 2-1 0 0,0-1-30 0 0,1-1-12 0 0,0 0 1 0 0,0 1 0 0 0,0-1-1 0 0,0 0 1 0 0,0-1 0 0 0,0 1-1 0 0,0 0 1 0 0,0-1 0 0 0,-4 1-1 0 0,3 0-89 0 0,0-1 0 0 0,0 1-1 0 0,0-1 1 0 0,0 0-1 0 0,0 0 1 0 0,-1 0 0 0 0,1-1-1 0 0,0 1 1 0 0,-3-2-1 0 0,4 2-789 0 0,-16-8-7087 0 0,10 5 1691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1375 0 0,'0'0'15360'0'0,"2"1"-14952"0"0,2 3 39 0 0,3 1 55 0 0,0 0-1 0 0,-1 0 0 0 0,0 1 1 0 0,9 12-1 0 0,-14-17-450 0 0,0 1-1 0 0,0 0 0 0 0,0 0 1 0 0,0-1-1 0 0,0 1 1 0 0,0 0-1 0 0,0 0 0 0 0,-1 0 1 0 0,1 0-1 0 0,-1 0 0 0 0,1 0 1 0 0,-1 0-1 0 0,0 0 1 0 0,0 1-1 0 0,0-1 0 0 0,0 0 1 0 0,0 0-1 0 0,-1 0 1 0 0,1 0-1 0 0,0 0 0 0 0,-1 0 1 0 0,0 0-1 0 0,1 0 0 0 0,-1 0 1 0 0,-1 2-1 0 0,-20 31 766 0 0,21-34-760 0 0,-1 1 0 0 0,0 0 0 0 0,0-1 0 0 0,0 0 0 0 0,-1 1 0 0 0,1-1 0 0 0,0 0-1 0 0,0 0 1 0 0,-1 0 0 0 0,1 0 0 0 0,0-1 0 0 0,-1 1 0 0 0,1-1 0 0 0,-1 1 0 0 0,-2-1 0 0 0,3 0-39 0 0,0 0 0 0 0,1 0 0 0 0,-1 0 0 0 0,0-1 0 0 0,1 1 0 0 0,-1-1 0 0 0,0 1 0 0 0,1-1 0 0 0,-1 1 0 0 0,1-1 0 0 0,-1 0 0 0 0,-2-1 0 0 0,2 0-2 0 0,1 2-11 0 0,-1-1 0 0 0,1 1 0 0 0,0-1 1 0 0,0 0-1 0 0,0 1 0 0 0,0-1 0 0 0,0 0 0 0 0,0 0 0 0 0,0 1 1 0 0,1-1-1 0 0,-1 0 0 0 0,0 0 0 0 0,0 0 0 0 0,1 0 0 0 0,-1 0 1 0 0,0 0-1 0 0,1 0 0 0 0,-1-1 0 0 0,0 0 0 0 0,-1-3-2 0 0,1 2-1 0 0,-1-1-1 0 0,0 0 0 0 0,1 1 1 0 0,0-1-1 0 0,0 0 1 0 0,0 1-1 0 0,0-1 0 0 0,1 0 1 0 0,-1 0-1 0 0,1 0 1 0 0,0 0-1 0 0,0-4 0 0 0,1 2-8 0 0,0 0 0 0 0,1 1 0 0 0,-1-1 0 0 0,1 1 0 0 0,0-1-1 0 0,1 1 1 0 0,5-10 0 0 0,-8 14 8 0 0,1 0-1 0 0,-1 0 1 0 0,1 0-1 0 0,-1 0 1 0 0,1 0-1 0 0,0 0 1 0 0,0 1-1 0 0,-1-1 1 0 0,1 0 0 0 0,0 0-1 0 0,0 0 1 0 0,0 1-1 0 0,0-1 1 0 0,-1 1-1 0 0,1-1 1 0 0,0 0-1 0 0,0 1 1 0 0,0 0-1 0 0,0-1 1 0 0,1 1-1 0 0,-1-1 1 0 0,0 1 0 0 0,1 0-1 0 0,3-1 0 0 0,12-5 1 0 0,-12 5 1 0 0,8 3 11 0 0,-10-2 66 0 0,1 1-1 0 0,-1 0 0 0 0,0-1 1 0 0,0 2-1 0 0,0-1 0 0 0,0 0 1 0 0,4 3-1 0 0,-6-3 56 0 0,0-1-112 0 0,0 0 0 0 0,-1 1 0 0 0,1-1-1 0 0,-1 1 1 0 0,1-1 0 0 0,0 1 0 0 0,-1-1-1 0 0,1 1 1 0 0,-1 0 0 0 0,0-1-1 0 0,1 1 1 0 0,-1 0 0 0 0,1-1 0 0 0,-1 1-1 0 0,0 0 1 0 0,0-1 0 0 0,1 1 0 0 0,-1 1-1 0 0,4 12 230 0 0,-3-12-115 0 0,-11 18 312 0 0,8-14-404 0 0,1-5-30 0 0,1 0-1 0 0,-1 1 0 0 0,1-1 1 0 0,-1 0-1 0 0,0 1 1 0 0,0-1-1 0 0,0 0 0 0 0,0 0 1 0 0,0 0-1 0 0,0 0 1 0 0,0 0-1 0 0,0 0 0 0 0,0 0 1 0 0,-2 1-1 0 0,1-1-12 0 0,0 0 0 0 0,1 1 0 0 0,-1-2 0 0 0,1 1 0 0 0,-1 0 0 0 0,0 0 0 0 0,0 0 0 0 0,1-1 0 0 0,-1 1 0 0 0,0-1 0 0 0,0 1 0 0 0,0-1 0 0 0,0 0 0 0 0,0 0 0 0 0,0 0 0 0 0,0 0 0 0 0,-3 0 0 0 0,2-1-267 0 0,-1 0 1 0 0,1 0-1 0 0,0-1 0 0 0,0 1 1 0 0,0-1-1 0 0,1 1 0 0 0,-1-1 1 0 0,-3-2-1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0,'0'0'631'0'0,"5"1"750"0"0,14 1 410 0 0,-19-2-1670 0 0,1 0 0 0 0,0 0 0 0 0,-1 0 1 0 0,1 1-1 0 0,-1-1 0 0 0,1 0 0 0 0,0 0 0 0 0,-1 0 0 0 0,1 1 0 0 0,-1-1 0 0 0,1 0 0 0 0,-1 1 1 0 0,1-1-1 0 0,-1 1 0 0 0,1-1 0 0 0,-1 0 0 0 0,1 1 0 0 0,-1-1 0 0 0,0 1 0 0 0,1-1 1 0 0,-1 1-1 0 0,0-1 0 0 0,1 1 0 0 0,-1-1 0 0 0,1 2 0 0 0,0 0 343 0 0,8 12 330 0 0,0 1-1 0 0,0 0 1 0 0,-2 1-1 0 0,0 0 1 0 0,9 28 0 0 0,-11-28-500 0 0,9 22 271 0 0,51 167 1421 0 0,-46-136-1669 0 0,16 76 313 0 0,-32-123-979 0 0,0 0 0 0 0,-1 0 0 0 0,-1 0 0 0 0,-4 37 1 0 0,2-55-98 0 0,1-1 0 0 0,-1 1 0 0 0,0 0 0 0 0,-1-1 0 0 0,1 1 0 0 0,-2 3 0 0 0,-4 6-1362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5983 0 0,'0'0'2520'0'0,"2"-11"3871"0"0,1 8-6094 0 0,0 1 1 0 0,0-1-1 0 0,1 0 0 0 0,0 1 1 0 0,-1 0-1 0 0,1 0 0 0 0,0 0 1 0 0,0 1-1 0 0,0-1 1 0 0,0 1-1 0 0,0 0 0 0 0,0 0 1 0 0,6-1-1 0 0,7 0 164 0 0,0 0-1 0 0,18 1 1 0 0,21 1 178 0 0,205-1 1143 0 0,-1-9-3287 0 0,-235 7 26 0 0,-1 0-3588 0 0,-4 1-1319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11519 0 0,'0'0'3438'0'0,"3"0"-2228"0"0,15-2-396 0 0,1 0-1 0 0,-1-1 1 0 0,23-6 0 0 0,23-5-167 0 0,104-5-24 0 0,-143 18-750 0 0,-1 1 1 0 0,1 1-1 0 0,-1 1 1 0 0,46 11-1 0 0,-13 2-2534 0 0,-29-7 1078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83 8287 0 0,'-36'-22'933'0'0,"24"13"910"0"0,-1 2 0 0 0,1-1 0 0 0,-28-10 1 0 0,28 14-1432 0 0,-1 0 1 0 0,0 1 0 0 0,0 0-1 0 0,0 1 1 0 0,0 1 0 0 0,-16-1-1 0 0,24 3-353 0 0,1-1 0 0 0,0 0 0 0 0,0 1 0 0 0,0 0 0 0 0,0-1 0 0 0,0 2 0 0 0,0-1 0 0 0,0 0 0 0 0,0 1 0 0 0,0 0 1 0 0,1 0-1 0 0,-1 0 0 0 0,0 0 0 0 0,1 1 0 0 0,0-1 0 0 0,0 1 0 0 0,0 0 0 0 0,0 0 0 0 0,0 0 0 0 0,0 0 0 0 0,1 0 0 0 0,-1 1 0 0 0,-2 6 0 0 0,0 1-34 0 0,1-1 1 0 0,0 1-1 0 0,0 1 0 0 0,2-1 1 0 0,-1 0-1 0 0,0 18 0 0 0,1-9 27 0 0,2 0 0 0 0,4 39 0 0 0,5-4 12 0 0,2-1 1 0 0,27 81-1 0 0,53 100-1 0 0,-3-52-1103 0 0,-66-144-201 0 0,14 28-3560 0 0,-28-43 2771 0 0</inkml:trace>
  <inkml:trace contextRef="#ctx0" brushRef="#br0" timeOffset="1">14 588 16615 0 0,'-3'-4'62'0'0,"2"2"35"0"0,-1 1 0 0 0,1-1 0 0 0,0 0 0 0 0,0 1 0 0 0,1-1 1 0 0,-1 0-1 0 0,0 0 0 0 0,1 0 0 0 0,-1 1 0 0 0,1-1 1 0 0,-1 0-1 0 0,1 0 0 0 0,0 0 0 0 0,0 0 0 0 0,0 0 1 0 0,0 0-1 0 0,0 0 0 0 0,1-2 0 0 0,-1 2 31 0 0,1 0 0 0 0,0 1 0 0 0,0-1 0 0 0,0 0 0 0 0,0 1 0 0 0,0-1 0 0 0,1 1 0 0 0,-1-1 0 0 0,0 1-1 0 0,1 0 1 0 0,-1-1 0 0 0,1 1 0 0 0,-1 0 0 0 0,1 0 0 0 0,3-1 0 0 0,0-1 175 0 0,0 0-1 0 0,1 1 1 0 0,10-3-1 0 0,96-16 1000 0 0,-60 13-1185 0 0,54-6 109 0 0,-47 7-6950 0 0,-30 3-458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1:3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6159 0 0,'0'0'282'0'0,"3"-2"-8"0"0,9-3-194 0 0,2-1-59 0 0,-7 1 282 0 0,-1 2-4 0 0,1 0-1 0 0,-1 0 1 0 0,12-2-1 0 0,3-2-220 0 0,-15 6-64 0 0,0 0 1 0 0,0 0-1 0 0,0 0 0 0 0,0 1 0 0 0,0 0 0 0 0,0 0 0 0 0,0 0 0 0 0,0 1 0 0 0,0 0 0 0 0,11 4 0 0 0,19 1 23 0 0,167 9-5 0 0,-1-17 0 0 0,-39-4-37 0 0,-54 3 74 0 0,116 8 254 0 0,-59 1-86 0 0,131-12-82 0 0,63-3-44 0 0,-294 7-105 0 0,223-18-6 0 0,105 2 378 0 0,-202 9-105 0 0,108-2 11 0 0,432-10 75 0 0,-399 5-332 0 0,-73 5-20 0 0,46 0-7 0 0,11 0 0 0 0,216-4 318 0 0,-331 13-212 0 0,97 0 162 0 0,56-1 24 0 0,-106-16-201 0 0,67-1-40 0 0,-218 23-32 0 0,168 0 66 0 0,-156-10-24 0 0,133-2 120 0 0,253-5 171 0 0,-135 0-80 0 0,47 5-10 0 0,-51-1-236 0 0,52-9-26 0 0,-277 10 0 0 0,81 3 5 0 0,-21 2 44 0 0,-52-5-37 0 0,131-5-14 0 0,-129 17 2 0 0,128-5 0 0 0,-99-10 0 0 0,83-5 0 0 0,-127 13 0 0 0,336-17 0 0 0,-31 10 0 0 0,-127 6 0 0 0,129 1 0 0 0,-44-10 0 0 0,-35-1 0 0 0,-175 14 0 0 0,404 2 0 0 0,247 1 0 0 0,-577-4 0 0 0,32-1 14 0 0,364 2 36 0 0,-19-2-50 0 0,-460-1 0 0 0,42 3 23 0 0,51-1 34 0 0,207 1 69 0 0,111 5-24 0 0,-190-3-58 0 0,56-4-44 0 0,77 1 0 0 0,-133 5 0 0 0,-119-2 0 0 0,463-1 37 0 0,-137 0-10 0 0,248 1 37 0 0,-366-7-48 0 0,-99-1 120 0 0,135-5 149 0 0,-3 0 70 0 0,-332 11-201 0 0,835-8 284 0 0,-659-1-420 0 0,132-2-20 0 0,168 4 56 0 0,442 1 1 0 0,-403 2-36 0 0,-335 8-19 0 0,53-1 0 0 0,601-9 0 0 0,-683 9 32 0 0,-7-1 0 0 0,-76-3-82 0 0,199-5-108 0 0,-185 5-419 0 0,-203 2 322 0 0,33 0-161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1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43 291 4399 0 0,'0'0'200'0'0,"-1"1"-8"0"0,-7 6-152 0 0,-4-1 30 0 0,1-2-39 0 0,1-1 2558 0 0,10-3-2548 0 0,0 1 0 0 0,0-1 0 0 0,1 0 1 0 0,-1 0-1 0 0,0 1 0 0 0,1-1 1 0 0,-1 0-1 0 0,0 0 0 0 0,1 1 0 0 0,-1-1 1 0 0,1 0-1 0 0,-1 0 0 0 0,0 0 1 0 0,1 0-1 0 0,-1 0 0 0 0,1 0 0 0 0,-1 0 1 0 0,0 0-1 0 0,1 1 0 0 0,-1-1 1 0 0,1-1-1 0 0,-1 1 0 0 0,0 0 0 0 0,1 0 1 0 0,0 0-1 0 0,38 3 21 0 0,73-4-1 0 0,-69-1-67 0 0,2 0 6 0 0,187 2 0 0 0,-42 7 0 0 0,-75-4 0 0 0,157 9 31 0 0,172 5 325 0 0,-65-1 67 0 0,297 18 651 0 0,-366-20-492 0 0,-87-6-246 0 0,129 8 77 0 0,-32-1-156 0 0,43-9 63 0 0,-92 1 16 0 0,17 8-54 0 0,-38-1-104 0 0,215-1 424 0 0,-220-15-401 0 0,103 5-2 0 0,314 11 146 0 0,-576-13-304 0 0,215-11 139 0 0,-88 2-48 0 0,-70 5-40 0 0,811-25 496 0 0,-727 15-508 0 0,114-4 6 0 0,137-6 16 0 0,-83 3-55 0 0,460-28 34 0 0,-183 9-34 0 0,-291 19 11 0 0,153-7-63 0 0,688-27 69 0 0,-941 41-64 0 0,64-4 0 0 0,128-2 0 0 0,-163 9 0 0 0,631-17 11 0 0,24 10 166 0 0,173-9 14 0 0,-492 17-126 0 0,-404 9-5 0 0,-1 0-6 0 0,-107-3-45 0 0,372-4-8 0 0,-9 6-1 0 0,-28-2 44 0 0,-129 2-24 0 0,868-9 40 0 0,-946 9-56 0 0,-66 2-4 0 0,86-1 11 0 0,305-6 83 0 0,-67 1-71 0 0,-166 10-22 0 0,-78 1 58 0 0,-257-6-60 0 0,578 4 78 0 0,-41-2-17 0 0,-187-2 6 0 0,-151 0-54 0 0,156 2-14 0 0,433 1 2 0 0,-447-4 0 0 0,213-2 0 0 0,835-4 64 0 0,-621 9-10 0 0,-530 0-44 0 0,8-5-10 0 0,-40 0 0 0 0,252-4 169 0 0,-91 1-2 0 0,-96-6 68 0 0,-1 0 50 0 0,161-1-35 0 0,-335 13-723 0 0,170 20 0 0 0,-186-12-3807 0 0,4-5-1448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3679 0 0,'0'-4'137'0'0,"5"-9"53"0"0,15-24 14686 0 0,-17 44-14680 0 0,-1-1 0 0 0,1 0 0 0 0,-1 0 0 0 0,-1 1 1 0 0,0-1-1 0 0,1 8 0 0 0,1 3 32 0 0,1 10 97 0 0,0 51-1 0 0,-2-22-233 0 0,-2 71-14 0 0,-1-86-1477 0 0,6 79 1 0 0,-2-106-133 0 0,1-3-62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7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6447 0 0,'0'0'586'0'0,"1"2"-486"0"0,4 6 635 0 0,0-1 1 0 0,0 1-1 0 0,-1-1 0 0 0,0 1 1 0 0,-1 0-1 0 0,4 15 1 0 0,13 56 4026 0 0,-19-72-4855 0 0,14 87 1953 0 0,4 137-1 0 0,-19-219-1781 0 0,10 119 318 0 0,-10-125-432 0 0,1 19-518 0 0,0-1 0 0 0,1 0 0 0 0,2 1 0 0 0,6 26 0 0 0,-8-47-870 0 0,3 3-58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7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2 5527 0 0,'0'0'423'0'0,"-2"1"-108"0"0,-1 0 66 0 0,0 1 1 0 0,-1-1 0 0 0,1 1 0 0 0,0 0-1 0 0,0-1 1 0 0,0 2 0 0 0,0-1 0 0 0,0 0-1 0 0,1 1 1 0 0,-1-1 0 0 0,0 1 0 0 0,1 0-1 0 0,-2 3 1 0 0,0-1-36 0 0,1 1 0 0 0,0 0-1 0 0,0 0 1 0 0,1 0 0 0 0,0 0-1 0 0,-3 12 1 0 0,2-2-77 0 0,1 1 1 0 0,1 0-1 0 0,0 0 0 0 0,4 32 0 0 0,0-19-62 0 0,14 57 0 0 0,-14-77-185 0 0,0 0-1 0 0,0 0 0 0 0,1 0 1 0 0,1 0-1 0 0,0 0 1 0 0,0-1-1 0 0,1 0 0 0 0,13 16 1 0 0,-16-22 14 0 0,0 0 0 0 0,0 0-1 0 0,1 0 1 0 0,-1 0 0 0 0,1-1 0 0 0,0 1 0 0 0,0-1-1 0 0,-1 0 1 0 0,2-1 0 0 0,-1 1 0 0 0,0-1 0 0 0,0 1-1 0 0,0-1 1 0 0,1 0 0 0 0,-1-1 0 0 0,1 1 0 0 0,-1-1-1 0 0,0 0 1 0 0,1 0 0 0 0,4-1 0 0 0,-4 0 68 0 0,0 0 1 0 0,1 0-1 0 0,-1-1 1 0 0,0 1 0 0 0,0-1-1 0 0,0 0 1 0 0,-1-1-1 0 0,1 1 1 0 0,0-1-1 0 0,-1 0 1 0 0,0 0-1 0 0,0-1 1 0 0,0 1 0 0 0,0-1-1 0 0,0 0 1 0 0,3-5-1 0 0,0 0 29 0 0,-1-1-1 0 0,-1 0 1 0 0,0 0-1 0 0,0 0 1 0 0,-1-1-1 0 0,0 0 1 0 0,-1 1-1 0 0,0-1 1 0 0,-1-1-1 0 0,0 1 1 0 0,-1 0-1 0 0,0 0 1 0 0,0-1-1 0 0,-2 1 1 0 0,1 0-1 0 0,-1-1 1 0 0,-4-15-1 0 0,2 16-107 0 0,0-1-1 0 0,0 0 0 0 0,-2 0 0 0 0,1 1 1 0 0,-1 0-1 0 0,-1 0 0 0 0,0 0 0 0 0,0 1 1 0 0,-1 0-1 0 0,-1 0 0 0 0,0 1 0 0 0,0 0 1 0 0,-1 0-1 0 0,0 0 0 0 0,0 2 0 0 0,-11-8 1 0 0,15 12-54 0 0,-1 0 1 0 0,1 0 0 0 0,-1 1 0 0 0,0 0 0 0 0,-10-3 0 0 0,-4 3-3347 0 0,17 6 2021 0 0,2-1-34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0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42 5063 0 0,'0'0'1632'0'0,"4"-12"3067"0"0,-2 7-4148 0 0,1-4 295 0 0,-2 4 3606 0 0,-3 4-4264 0 0,0-1-1 0 0,0 1 1 0 0,0 0 0 0 0,0-1-1 0 0,0 1 1 0 0,0 0-1 0 0,-4-1 1 0 0,6 2-115 0 0,-1 0-38 0 0,1 0 1 0 0,-1 0 0 0 0,0 0 0 0 0,1 0-1 0 0,-1 0 1 0 0,0 0 0 0 0,1 0 0 0 0,-1 1-1 0 0,0-1 1 0 0,1 0 0 0 0,-1 0 0 0 0,0 1-1 0 0,1-1 1 0 0,-1 0 0 0 0,1 1 0 0 0,-1-1-1 0 0,1 0 1 0 0,-2 2 0 0 0,1-1 66 0 0,-5 2 10 0 0,0 2 0 0 0,0-1 0 0 0,1 0 0 0 0,-1 1-1 0 0,1 0 1 0 0,0 0 0 0 0,1 1 0 0 0,0-1 0 0 0,-1 1 0 0 0,2 0 0 0 0,-1 0 0 0 0,1 1 0 0 0,0-1 0 0 0,0 1 0 0 0,1-1 0 0 0,-1 1 0 0 0,0 8-1 0 0,0-3-29 0 0,1 0-1 0 0,0 0 0 0 0,1 0 0 0 0,1 0 0 0 0,0 0 1 0 0,1 0-1 0 0,0 0 0 0 0,0 0 0 0 0,5 16 0 0 0,-4-23-64 0 0,0 0 0 0 0,0 1 0 0 0,1-1 0 0 0,0 0 0 0 0,-1-1 0 0 0,2 1 0 0 0,-1-1 0 0 0,1 1 0 0 0,-1-1 0 0 0,1 0 0 0 0,0 0 0 0 0,1 0 0 0 0,-1-1 0 0 0,1 0 0 0 0,-1 0 0 0 0,8 4 0 0 0,0-1-4 0 0,1 0 0 0 0,0-1 0 0 0,0-1 0 0 0,0 0 0 0 0,21 4 0 0 0,-3-2-24 0 0,-17-3-16 0 0,0 0 1 0 0,0-1 0 0 0,0-1-1 0 0,0 0 1 0 0,18-2 0 0 0,-25 1-320 0 0,0-1 1 0 0,-1-1-1 0 0,1 1 1 0 0,-1-1-1 0 0,0 0 0 0 0,0 0 1 0 0,0-1-1 0 0,0 0 1 0 0,0 0-1 0 0,0 0 0 0 0,0-1 1 0 0,-1 1-1 0 0,0-2 1 0 0,0 1-1 0 0,7-8 1 0 0,-9 10-195 0 0,0-1 1 0 0,-1 0 0 0 0,1 1 0 0 0,-1-1 0 0 0,0-1-1 0 0,0 1 1 0 0,0 0 0 0 0,0 0 0 0 0,2-7 0 0 0,2-5-3971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0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1 140 455 0 0,'4'-69'2149'0'0,"-2"34"2623"0"0,-1 0 4097 0 0,7 46-7852 0 0,-3-2-934 0 0,-1 0 1 0 0,-1 0-1 0 0,1 1 0 0 0,-1-1 0 0 0,2 15 1 0 0,5 54 430 0 0,-6-39-415 0 0,5 24-3664 0 0,17 63 0 0 0,-23-114-1297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1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0 11399 0 0,'0'0'1955'0'0,"1"2"-1162"0"0,20 38 314 0 0,-2 1-1 0 0,15 47 0 0 0,-15-39-1037 0 0,-12-30-369 0 0,41 105 737 0 0,-15-42-5948 0 0,-24-58 277 0 0</inkml:trace>
  <inkml:trace contextRef="#ctx0" brushRef="#br0" timeOffset="1">9 434 4143 0 0,'-9'0'13961'0'0,"18"-6"-11991"0"0,12-3-2805 0 0,26-5 810 0 0,-27 7-982 0 0,0 1 0 0 0,40-5 0 0 0,-41 9-427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1.6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9671 0 0,'0'0'1195'0'0,"2"-1"-182"0"0,3-2 51 0 0,1 0 0 0 0,0 0 0 0 0,9-2 0 0 0,39-8 936 0 0,-2 1-1602 0 0,-28 6-304 0 0,-22 6-26 0 0,11 7 70 0 0,-3-2-26 0 0,-8-4 14 0 0,0 1 2 0 0,-1 0-97 0 0,1 0-1 0 0,-1 0 0 0 0,0 0 1 0 0,1 0-1 0 0,-1 1 1 0 0,0-1-1 0 0,0 0 0 0 0,-1 1 1 0 0,1-1-1 0 0,0 0 0 0 0,-1 1 1 0 0,0-1-1 0 0,1 1 1 0 0,-1-1-1 0 0,0 4 0 0 0,0-2-15 0 0,0-1-1 0 0,-1 0 0 0 0,1 1 0 0 0,-1-1 0 0 0,0 0 0 0 0,0 1 0 0 0,0-1 1 0 0,0 0-1 0 0,0 0 0 0 0,-1 0 0 0 0,-2 5 0 0 0,2-6 0 0 0,1 0-1 0 0,0 1 1 0 0,-1-1-1 0 0,1 1 1 0 0,0-1-1 0 0,-1 5 1 0 0,-7 12 33 0 0,5-13-28 0 0,-1-1-1 0 0,0 1 1 0 0,-10 8-1 0 0,15-14-19 0 0,0 0 1 0 0,0 0-1 0 0,-1 0 0 0 0,1 1 1 0 0,0-1-1 0 0,0 0 0 0 0,0 0 1 0 0,0 0-1 0 0,-1 1 0 0 0,1-1 0 0 0,0 0 1 0 0,0 0-1 0 0,0 1 0 0 0,0-1 1 0 0,0 0-1 0 0,0 0 0 0 0,0 1 0 0 0,0-1 1 0 0,0 0-1 0 0,0 0 0 0 0,0 1 1 0 0,0-1-1 0 0,0 0 0 0 0,0 1 0 0 0,0-1 1 0 0,0 0-1 0 0,0 0 0 0 0,0 1 1 0 0,0-1-1 0 0,0 0 0 0 0,0 0 0 0 0,0 1 1 0 0,0-1-1 0 0,0 0 0 0 0,1 0 1 0 0,-1 1-1 0 0,0-1 0 0 0,0 0 0 0 0,0 0 1 0 0,0 0-1 0 0,1 1 0 0 0,-1-1 1 0 0,0 0-1 0 0,0 0 0 0 0,1 0 0 0 0,-1 0 1 0 0,0 1-1 0 0,0-1 0 0 0,1 0 1 0 0,-1 0-1 0 0,13 5-42 0 0,-12-4 42 0 0,50 14-50 0 0,-25-8 10 0 0,24 10 0 0 0,-47-16 122 0 0,-1 1 1 0 0,0-1-1 0 0,0 0 1 0 0,0 1-1 0 0,0 0 0 0 0,0-1 1 0 0,0 1-1 0 0,0 0 1 0 0,-1 0-1 0 0,1 0 1 0 0,0 0-1 0 0,-1 0 0 0 0,0 0 1 0 0,0 1-1 0 0,1-1 1 0 0,-1 0-1 0 0,0 1 1 0 0,0 3-1 0 0,1-1 127 0 0,-1 0 0 0 0,-1 0-1 0 0,1 0 1 0 0,-1 0 0 0 0,1 0 0 0 0,-2 0 0 0 0,1 0-1 0 0,-1 6 1 0 0,-1-6-67 0 0,1 0 0 0 0,-1-1 0 0 0,0 1 0 0 0,0-1 0 0 0,0 1-1 0 0,-1-1 1 0 0,0 0 0 0 0,1 0 0 0 0,-1 0 0 0 0,-1 0 0 0 0,1-1 0 0 0,-1 1 0 0 0,-4 3-1 0 0,-6 4 198 0 0,-1 0-1 0 0,-18 10 0 0 0,27-18-409 0 0,0 0-1 0 0,0 0 1 0 0,0-1-1 0 0,0 0 1 0 0,-1 0-1 0 0,-10 1 1 0 0,-6-2-7774 0 0,14-3 131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9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6911 0 0,'0'0'528'0'0,"0"-8"4478"0"0,0 7-4893 0 0,0 1 1 0 0,0 0-1 0 0,0 0 1 0 0,0 0-1 0 0,0-1 1 0 0,0 1-1 0 0,0 0 1 0 0,0 0-1 0 0,0 0 1 0 0,0 0-1 0 0,1-1 1 0 0,-1 1-1 0 0,0 0 1 0 0,0 0-1 0 0,0 0 1 0 0,0 0-1 0 0,0-1 1 0 0,0 1-1 0 0,0 0 1 0 0,1 0-1 0 0,-1 0 1 0 0,0 0-1 0 0,0 0 0 0 0,0 0 1 0 0,0 0-1 0 0,0-1 1 0 0,1 1-1 0 0,-1 0 1 0 0,0 0-1 0 0,0 0 1 0 0,0 0-1 0 0,1 0 1 0 0,-1 0-1 0 0,0 0 1 0 0,0 0-1 0 0,0 0 1 0 0,0 0-1 0 0,1 0 1 0 0,-1 0-1 0 0,0 0 1 0 0,0 0-1 0 0,0 0 1 0 0,1 0-1 0 0,-1 0 1 0 0,0 0-1 0 0,0 0 1 0 0,0 0-1 0 0,0 1 1 0 0,1-1-1 0 0,-1 0 1 0 0,11 11 1309 0 0,5 18-905 0 0,-8-2-159 0 0,-2 0 0 0 0,-1 1-1 0 0,-1 0 1 0 0,1 37 0 0 0,4 31-216 0 0,-2-42-275 0 0,31 160-2374 0 0,-36-202 248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9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75 240 455 0 0,'0'-4'75'0'0,"1"0"0"0"0,-1 1 0 0 0,0-1 0 0 0,0 1 0 0 0,-2-8 0 0 0,-4-19 4684 0 0,1 9 502 0 0,-6-3-1940 0 0,11 22-2508 0 0,-3 0 9 0 0,3 1-780 0 0,0 1 0 0 0,0 0 0 0 0,0 0 0 0 0,0-1 0 0 0,0 1 0 0 0,0 0 0 0 0,0 0 0 0 0,0-1 0 0 0,0 1 0 0 0,-1 0 0 0 0,1 0 0 0 0,0 0 1 0 0,0-1-1 0 0,0 1 0 0 0,0 0 0 0 0,-1 0 0 0 0,1 0 0 0 0,0 0 0 0 0,0-1 0 0 0,0 1 0 0 0,-1 0 0 0 0,1 0 0 0 0,0 0 0 0 0,0 0 0 0 0,0 0 0 0 0,-1 0 0 0 0,1 0 1 0 0,0-1-1 0 0,-1 1 8 0 0,0 0 1 0 0,0 0 0 0 0,0 0 0 0 0,0 0 0 0 0,0 0 0 0 0,0 0 0 0 0,0 0 0 0 0,0 0-1 0 0,0 1 1 0 0,1-1 0 0 0,-1 0 0 0 0,0 0 0 0 0,0 1 0 0 0,0-1 0 0 0,0 0 0 0 0,0 1 0 0 0,1-1-1 0 0,-1 1 1 0 0,0-1 0 0 0,0 1 0 0 0,1 0 0 0 0,-1-1 0 0 0,0 2 0 0 0,-1 0 20 0 0,0 1 0 0 0,1-1 0 0 0,-1 1 0 0 0,1-1 0 0 0,0 1 1 0 0,0 0-1 0 0,-2 4 0 0 0,0 5 110 0 0,1 0 0 0 0,-2 20 0 0 0,3-11-114 0 0,0-1 0 0 0,2 1 0 0 0,0-1-1 0 0,5 23 1 0 0,-4-34-65 0 0,0 0-1 0 0,0 0 0 0 0,1 0 0 0 0,0 0 1 0 0,1-1-1 0 0,0 1 0 0 0,0-1 0 0 0,1 0 0 0 0,0 0 1 0 0,0 0-1 0 0,10 9 0 0 0,-12-14-1 0 0,-1 0 0 0 0,1 0 0 0 0,1-1 0 0 0,-1 0 0 0 0,0 1 0 0 0,1-1 0 0 0,-1-1 0 0 0,1 1 0 0 0,-1 0 0 0 0,1-1 0 0 0,0 0 0 0 0,0 1 0 0 0,0-2 0 0 0,0 1 0 0 0,0 0 0 0 0,0-1 0 0 0,0 0 0 0 0,0 0 0 0 0,0 0 0 0 0,0 0 0 0 0,0 0 0 0 0,0-1 0 0 0,5-2 0 0 0,2 2 0 0 0,0-2 0 0 0,-1 0 0 0 0,13-5 0 0 0,-19 6 0 0 0,1 0 0 0 0,-1 0 0 0 0,0-1 0 0 0,0 1 0 0 0,0-1 0 0 0,-1 0 0 0 0,1 0 0 0 0,-1-1 0 0 0,6-7 0 0 0,-3 5 9 0 0,0-2 0 0 0,-1 1 0 0 0,1-1 0 0 0,-2 0 1 0 0,1 0-1 0 0,-1 0 0 0 0,-1 0 0 0 0,1-1 0 0 0,3-16 0 0 0,-4 3 53 0 0,0 0 0 0 0,-1 0 1 0 0,-2 0-1 0 0,0 0 0 0 0,-6-44 0 0 0,4 58-46 0 0,1 1 0 0 0,-1-1 0 0 0,0 1 0 0 0,-1 0-1 0 0,0 0 1 0 0,0 0 0 0 0,0 0 0 0 0,-1 0 0 0 0,0 0-1 0 0,0 1 1 0 0,-1 0 0 0 0,0 0 0 0 0,0 0 0 0 0,0 1-1 0 0,-1-1 1 0 0,0 1 0 0 0,0 1 0 0 0,0-1 0 0 0,-1 1-1 0 0,-10-6 1 0 0,8 6-42 0 0,0 1 1 0 0,0 0-1 0 0,0 0 0 0 0,0 1 0 0 0,0 1 0 0 0,0-1 0 0 0,0 1 1 0 0,-12 0-1 0 0,15 2-223 0 0,1-1-1 0 0,-1 1 1 0 0,1-1 0 0 0,0 2 0 0 0,-1-1-1 0 0,1 0 1 0 0,0 1 0 0 0,0 0 0 0 0,0 0 0 0 0,0 1-1 0 0,0-1 1 0 0,1 1 0 0 0,-1 0 0 0 0,1 0-1 0 0,-7 6 1 0 0,1 3-1735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1 9215 0 0,'0'0'707'0'0,"-2"0"-464"0"0,-4 1 169 0 0,0 1-1 0 0,0 0 1 0 0,1 0 0 0 0,-1 1 0 0 0,0 0 0 0 0,1 0 0 0 0,0 0 0 0 0,0 0-1 0 0,0 1 1 0 0,0 0 0 0 0,0 0 0 0 0,1 0 0 0 0,-1 0 0 0 0,1 1 0 0 0,0 0 0 0 0,1 0-1 0 0,-1 0 1 0 0,1 0 0 0 0,0 1 0 0 0,-3 7 0 0 0,2-3-246 0 0,1-1 0 0 0,0 1 0 0 0,1 0 0 0 0,0 0 0 0 0,0 0 0 0 0,1 1 0 0 0,1-1 0 0 0,0 0 1 0 0,0 0-1 0 0,1 1 0 0 0,0-1 0 0 0,1 0 0 0 0,4 15 0 0 0,-4-18-104 0 0,1 1 0 0 0,0-1 0 0 0,0 1 0 0 0,1-1 0 0 0,0 0 0 0 0,0 0 0 0 0,1-1 0 0 0,-1 1 0 0 0,1-1 0 0 0,1 0 0 0 0,-1 0 0 0 0,1-1 0 0 0,0 0 0 0 0,1 0 0 0 0,-1 0 0 0 0,1-1 0 0 0,12 7 0 0 0,-10-8-16 0 0,1 1 0 0 0,-1-2 0 0 0,1 1 0 0 0,0-1 0 0 0,0-1 0 0 0,0 1 0 0 0,0-2 0 0 0,0 1 0 0 0,0-2 0 0 0,0 1 0 0 0,0-1 0 0 0,16-4 1 0 0,-12 2-492 0 0,0-1 0 0 0,0-1 0 0 0,14-7 0 0 0,-14 5-1919 0 0,0 0 0 0 0,21-16 0 0 0,-16 8-3675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0 108 4143 0 0,'0'2'319'0'0,"2"39"262"0"0,9 22 5217 0 0,4 0 408 0 0,-3-22-4899 0 0,-9-31-1559 0 0,7 25 670 0 0,3-1 1 0 0,21 44-1 0 0,-23-56-1151 0 0,1-1 0 0 0,20 25 0 0 0,-23-35-914 0 0,1-2-73 0 0</inkml:trace>
  <inkml:trace contextRef="#ctx0" brushRef="#br0" timeOffset="1">226 1 13183 0 0,'0'0'1288'0'0,"2"13"-1144"0"0,1 4-144 0 0,1 4 0 0 0,2 2 0 0 0,2 4 384 0 0,-1 4 56 0 0,3-3 8 0 0,-1 5 0 0 0,3 3-264 0 0,-1 0-56 0 0,1-1 0 0 0,1-1-8 0 0,2 3-728 0 0,1-3-152 0 0,-1-2-24 0 0,-4 1-5200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1839 0 0,'0'0'11043'0'0,"0"1"-9759"0"0,23 92 1291 0 0,-8-27-2039 0 0,27 125-30 0 0,-15-11-2855 0 0,-27-159-1508 0 0,-1-2-1137 0 0</inkml:trace>
  <inkml:trace contextRef="#ctx0" brushRef="#br0" timeOffset="1">30 509 8751 0 0,'-4'-4'563'0'0,"0"0"-1"0"0,1 0 0 0 0,-1-1 0 0 0,1 1 1 0 0,0-1-1 0 0,-4-9 0 0 0,7 12-307 0 0,-1 1 0 0 0,1-1-1 0 0,0 0 1 0 0,0 1 0 0 0,-1-1-1 0 0,1 0 1 0 0,0 1-1 0 0,1-1 1 0 0,-1 0 0 0 0,0 1-1 0 0,0-1 1 0 0,1 0 0 0 0,-1 1-1 0 0,1-1 1 0 0,-1 1 0 0 0,1-1-1 0 0,0 0 1 0 0,0 1 0 0 0,-1 0-1 0 0,1-1 1 0 0,0 1 0 0 0,0-1-1 0 0,1 1 1 0 0,-1 0 0 0 0,2-2-1 0 0,4-3-114 0 0,-1 1 0 0 0,1 0 0 0 0,11-7-1 0 0,-18 12-119 0 0,5-3-13 0 0,0 1-1 0 0,1-1 1 0 0,-1 1-1 0 0,0 1 1 0 0,1-1-1 0 0,-1 1 1 0 0,1-1-1 0 0,-1 2 1 0 0,11-2-1 0 0,13 2-3362 0 0,-18 0 745 0 0,4 0-3407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67 9215 0 0,'0'0'10'0'0,"-3"0"111"0"0,0 0 1 0 0,0 0-1 0 0,0-1 1 0 0,0 0-1 0 0,0 1 0 0 0,0-1 1 0 0,0 0-1 0 0,0 0 1 0 0,-4-3 4794 0 0,8 2-3288 0 0,11-4-1337 0 0,-1 0 1 0 0,1 0-1 0 0,0 1 0 0 0,0 0 1 0 0,0 1-1 0 0,15-2 1 0 0,75-10-4949 0 0,-70 14 2883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1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 12119 0 0,'0'0'1098'0'0,"2"-2"-905"0"0,2 0-27 0 0,0-1 1 0 0,1 1-1 0 0,0-1 0 0 0,0 1 1 0 0,0 1-1 0 0,0-1 1 0 0,0 1-1 0 0,0 0 0 0 0,0 0 1 0 0,0 0-1 0 0,10 0 1 0 0,-6 1 80 0 0,-1 0-1 0 0,0 1 1 0 0,1 0 0 0 0,-1 0 0 0 0,0 1 0 0 0,16 4 0 0 0,-23-5-71 0 0,15 12 1104 0 0,-15-12-1205 0 0,0 0-1 0 0,0 0 1 0 0,0 1-1 0 0,-1-1 1 0 0,1 0-1 0 0,-1 1 0 0 0,1-1 1 0 0,-1 0-1 0 0,1 1 1 0 0,-1-1-1 0 0,0 1 1 0 0,0-1-1 0 0,1 1 1 0 0,-1-1-1 0 0,0 1 1 0 0,0-1-1 0 0,-1 0 0 0 0,1 1 1 0 0,0-1-1 0 0,0 1 1 0 0,-1 1-1 0 0,-3 5 85 0 0,1 0-1 0 0,-1-1 0 0 0,-6 10 0 0 0,3-6-17 0 0,-5 6-147 0 0,11-15-122 0 0,3-2-1707 0 0,0 1 1782 0 0,0-1 0 0 0,0 1 0 0 0,0 0 0 0 0,0 0 0 0 0,0 0 0 0 0,2 1-1 0 0,5 2-14 0 0,20 7-112 0 0,37 14 237 0 0,-55-20 309 0 0,0 0-1 0 0,-1 0 1 0 0,1 1-1 0 0,-1 1 1 0 0,0-1-1 0 0,-1 2 1 0 0,0-1-1 0 0,14 15 1 0 0,-22-19-206 0 0,1 0 0 0 0,-1 0 0 0 0,0-1 0 0 0,-1 1 0 0 0,1 0 0 0 0,0 0 0 0 0,-1 0 0 0 0,1 0 0 0 0,-1 0 0 0 0,0 0 0 0 0,0 0 0 0 0,0 0 0 0 0,-1 0 1 0 0,1 0-1 0 0,-1-1 0 0 0,0 1 0 0 0,-1 6 0 0 0,-1-3 38 0 0,-1 1-1 0 0,1 0 1 0 0,-1-1 0 0 0,0 0-1 0 0,0 0 1 0 0,-1 0 0 0 0,-6 6-1 0 0,-41 35 759 0 0,28-26-843 0 0,16-14-289 0 0,-1 0-1 0 0,0-1 0 0 0,0 0 1 0 0,0 0-1 0 0,-1-1 0 0 0,1 0 0 0 0,-1-1 1 0 0,0 0-1 0 0,-1 0 0 0 0,-14 3 0 0 0,6-5-1676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1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0 3679 0 0,'-4'24'805'0'0,"1"37"-1"0"0,9 70 11483 0 0,0-37-9641 0 0,4 71-1281 0 0,-9-153-1437 0 0,0-1 1 0 0,1 0 0 0 0,0 0-1 0 0,1 0 1 0 0,4 12 0 0 0,7 7-4009 0 0,-10-20 2105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2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71 4607 0 0,'0'0'354'0'0,"-2"1"-233"0"0,2-1-78 0 0,-1 1 0 0 0,1-1 0 0 0,-1 1-1 0 0,0-1 1 0 0,1 0 0 0 0,-1 1 0 0 0,1-1 0 0 0,-1 1 0 0 0,0-1 0 0 0,1 0-1 0 0,-1 0 1 0 0,0 1 0 0 0,0-1 0 0 0,1 0 0 0 0,-1 0 0 0 0,0 0-1 0 0,1 0 1 0 0,-1 0 0 0 0,0 0 0 0 0,0 0 0 0 0,1 0 0 0 0,-1 0-1 0 0,0 0 1 0 0,1 0 0 0 0,-2-1 0 0 0,-1 0 332 0 0,0 1-60 0 0,0 0-1 0 0,0 1 1 0 0,0 0-1 0 0,0-1 1 0 0,0 1-1 0 0,0 0 1 0 0,0 0-1 0 0,0 0 1 0 0,1 1-1 0 0,-1-1 1 0 0,0 1-1 0 0,1 0 0 0 0,-1-1 1 0 0,1 1-1 0 0,0 0 1 0 0,-1 0-1 0 0,1 1 1 0 0,0-1-1 0 0,0 0 1 0 0,0 1-1 0 0,1-1 1 0 0,-1 1-1 0 0,1 0 1 0 0,-1 0-1 0 0,1-1 0 0 0,-1 5 1 0 0,0 11-3 0 0,1 1-1 0 0,0-1 1 0 0,2 1 0 0 0,3 27 0 0 0,1-26-168 0 0,0 1 0 0 0,1-1 1 0 0,1 0-1 0 0,1 0 1 0 0,16 29-1 0 0,-20-41-76 0 0,1 0-1 0 0,0-1 0 0 0,0 0 0 0 0,1 0 1 0 0,0 0-1 0 0,0-1 0 0 0,1 0 1 0 0,-1 0-1 0 0,1-1 0 0 0,1 0 0 0 0,-1 0 1 0 0,1 0-1 0 0,-1-1 0 0 0,10 4 1 0 0,-12-6-21 0 0,0-1 1 0 0,0 1-1 0 0,0-1 1 0 0,0 0-1 0 0,0 0 1 0 0,0 0-1 0 0,1-1 1 0 0,-1 0-1 0 0,0 0 1 0 0,0 0-1 0 0,1 0 1 0 0,-1-1-1 0 0,0 0 1 0 0,0 0-1 0 0,0 0 1 0 0,0-1-1 0 0,0 0 1 0 0,0 0-1 0 0,0 0 1 0 0,0-1-1 0 0,-1 1 1 0 0,1-1 0 0 0,-1 0-1 0 0,7-6 1 0 0,-6 3 41 0 0,-1 1 1 0 0,1-1-1 0 0,-1 0 1 0 0,0 0 0 0 0,0-1-1 0 0,-1 1 1 0 0,0-1 0 0 0,0 1-1 0 0,0-1 1 0 0,1-9-1 0 0,0-1 40 0 0,0 1 0 0 0,-2-1 0 0 0,1-23 0 0 0,-3 27-2 0 0,0 1 0 0 0,-1-1 0 0 0,0 1 0 0 0,-1-1 0 0 0,0 1-1 0 0,-1-1 1 0 0,-1 1 0 0 0,0 0 0 0 0,-10-21 0 0 0,9 26-45 0 0,-1-1 1 0 0,0 1-1 0 0,0 0 0 0 0,0 0 0 0 0,-1 1 1 0 0,-11-9-1 0 0,-50-29 208 0 0,6 4-2977 0 0,51 32 609 0 0,4 5-2643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2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16 13879 0 0,'-6'-5'238'0'0,"5"4"-126"0"0,0 0 1 0 0,-1-1 0 0 0,1 1 0 0 0,-1 0 0 0 0,1 0 0 0 0,-1 1 0 0 0,1-1 0 0 0,-4-1 0 0 0,2 2-53 0 0,0 0 1 0 0,0 0-1 0 0,0 0 1 0 0,0 0-1 0 0,1 1 1 0 0,-1-1-1 0 0,0 1 1 0 0,-4 1-1 0 0,0 0 436 0 0,0-1-114 0 0,-1 1 0 0 0,1 1 0 0 0,0-1 0 0 0,1 1-1 0 0,-1 1 1 0 0,0-1 0 0 0,1 1 0 0 0,0 0 0 0 0,0 1 0 0 0,0-1 0 0 0,0 1 0 0 0,1 0 0 0 0,0 1 0 0 0,-7 8 0 0 0,8-10-260 0 0,1 1-1 0 0,0 0 1 0 0,1 0-1 0 0,-1 0 1 0 0,1 0-1 0 0,0 1 0 0 0,0-1 1 0 0,0 0-1 0 0,1 1 1 0 0,0 0-1 0 0,0-1 1 0 0,1 1-1 0 0,-1-1 0 0 0,1 1 1 0 0,0 0-1 0 0,1-1 1 0 0,-1 1-1 0 0,1 0 1 0 0,3 8-1 0 0,-2-6-85 0 0,1 1 0 0 0,1-1 0 0 0,-1 0 0 0 0,1 0 0 0 0,1 0 1 0 0,-1-1-1 0 0,1 0 0 0 0,1 0 0 0 0,-1 0 0 0 0,1 0 0 0 0,0-1 0 0 0,1 0 0 0 0,0 0 0 0 0,0-1 0 0 0,0 0 0 0 0,0 0 0 0 0,1 0 0 0 0,0-1 0 0 0,9 3 0 0 0,-2-1-119 0 0,1-1 0 0 0,0-1 0 0 0,0 0 0 0 0,0-1 0 0 0,1-1 0 0 0,-1 0 0 0 0,31-2 0 0 0,-36-1-494 0 0,0 0-1 0 0,0-1 0 0 0,0 0 0 0 0,-1 0 0 0 0,1-1 0 0 0,-1-1 1 0 0,1 0-1 0 0,-1 0 0 0 0,0-1 0 0 0,0 0 0 0 0,-1-1 0 0 0,16-11 1 0 0,-6 0-5757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13159 0 0,'0'2'598'0'0,"2"77"1462"0"0,4-1 0 0 0,24 121 1 0 0,29 33-5022 0 0,-51-209-1339 0 0,1-2-1178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0 14511 0 0,'0'0'1314'0'0,"0"2"-1078"0"0,1 6-115 0 0,0-1 0 0 0,1 1 0 0 0,0 0 0 0 0,0-1 1 0 0,5 10-1 0 0,-1-1 454 0 0,49 116 1599 0 0,-22-56-1936 0 0,13 28-385 0 0,13 34-4002 0 0,-44-99-1611 0 0</inkml:trace>
  <inkml:trace contextRef="#ctx0" brushRef="#br0" timeOffset="1">33 512 13359 0 0,'-26'-24'1210'0'0,"25"24"-1065"0"0,1-1 0 0 0,-1 0 0 0 0,1 0 0 0 0,-1 1 0 0 0,1-1 0 0 0,-1 0 0 0 0,1 0 0 0 0,0 0 0 0 0,-1 0 0 0 0,1 0 0 0 0,0 1 0 0 0,-1-1 0 0 0,1 0 0 0 0,0 0 0 0 0,0 0 0 0 0,0 0 0 0 0,0 0 0 0 0,0 0 0 0 0,0 0 0 0 0,0 0 0 0 0,0 0 0 0 0,0 0 0 0 0,1 0 0 0 0,-1 1 0 0 0,0-1 0 0 0,1 0 0 0 0,-1 0 0 0 0,0 0 0 0 0,1 0 0 0 0,-1 0 0 0 0,1 1 0 0 0,0-2 0 0 0,3-3 304 0 0,-1 1 0 0 0,1 0 0 0 0,0 0 0 0 0,5-4 0 0 0,-4 3-554 0 0,1 0 28 0 0,1 0-1 0 0,-1 1 1 0 0,1 0 0 0 0,0 0 0 0 0,0 0 0 0 0,0 1-1 0 0,15-5 1 0 0,-10 4-2196 0 0,1 1 0 0 0,13-1 0 0 0,-5 1-3793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 10135 0 0,'0'0'919'0'0,"2"1"-492"0"0,6 1 775 0 0,-1-1 0 0 0,1 0 0 0 0,0 0 0 0 0,12-1 0 0 0,36-3 1224 0 0,-16 0-1965 0 0,15-4-320 0 0,-39 4-125 0 0,0 0 0 0 0,17 1 0 0 0,-32 2 11 0 0,1 0 0 0 0,-1 0 0 0 0,0 0 0 0 0,0 0 1 0 0,1 1-1 0 0,-1-1 0 0 0,0 0 0 0 0,0 1 0 0 0,0-1 0 0 0,1 0 0 0 0,-1 1 0 0 0,2 1 0 0 0,-2-1 347 0 0,-1 3-269 0 0,-1 0 0 0 0,0 0 0 0 0,0 0 0 0 0,0 0 0 0 0,-1 0 0 0 0,1 0 0 0 0,-1 0 0 0 0,0 0 0 0 0,0 0 0 0 0,-1-1 1 0 0,1 1-1 0 0,-5 4 0 0 0,3-2-74 0 0,0-1 1 0 0,1 1 0 0 0,-5 8 0 0 0,8-10-20 0 0,-8 10 2 0 0,7-13-147 0 0,7 10-498 0 0,-5-9 595 0 0,1 0 0 0 0,0 0-1 0 0,0 0 1 0 0,0 0 0 0 0,0 0-1 0 0,0-1 1 0 0,0 1 0 0 0,0 0-1 0 0,1-1 1 0 0,4 2 0 0 0,30 10 13 0 0,-13-5 12 0 0,-15-4 119 0 0,0-1-1 0 0,-1 1 1 0 0,1 0 0 0 0,-1 1-1 0 0,1 0 1 0 0,-2 1-1 0 0,1 0 1 0 0,0 0 0 0 0,7 9-1 0 0,-13-13-21 0 0,-1-1 0 0 0,1 1 0 0 0,-1 1-1 0 0,0-1 1 0 0,0 0 0 0 0,0 0 0 0 0,0 0 0 0 0,0 1-1 0 0,0-1 1 0 0,-1 0 0 0 0,1 1 0 0 0,-1-1-1 0 0,0 0 1 0 0,1 1 0 0 0,-1-1 0 0 0,0 1 0 0 0,0-1-1 0 0,-1 1 1 0 0,1-1 0 0 0,-1 0 0 0 0,1 1 0 0 0,-1-1-1 0 0,1 0 1 0 0,-1 1 0 0 0,0-1 0 0 0,0 0 0 0 0,0 0-1 0 0,-1 0 1 0 0,1 0 0 0 0,0 0 0 0 0,-3 2 0 0 0,-4 6 184 0 0,-1 0 0 0 0,-1-1 0 0 0,1 0 0 0 0,-18 11 0 0 0,14-10-113 0 0,8-6-181 0 0,-45 32 458 0 0,45-33-716 0 0,-1 0 1 0 0,0 1 0 0 0,0-2-1 0 0,0 1 1 0 0,0-1 0 0 0,0 0-1 0 0,-7 1 1 0 0,1-3-5877 0 0,-1-3-1996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37 932 5063 0 0,'-7'0'528'0'0,"0"2"-1275"0"0,6-2 970 0 0,0 0 1 0 0,1 0-1 0 0,-1 0 1 0 0,0 1-1 0 0,1-1 1 0 0,-1 0-1 0 0,0 0 1 0 0,0 0-1 0 0,1 0 1 0 0,-1 0 0 0 0,0 0-1 0 0,1 0 1 0 0,-1 0-1 0 0,0 0 1 0 0,0-1-1 0 0,1 1 1 0 0,-1 0-1 0 0,0 0 1 0 0,1-1-1 0 0,-1 1 1 0 0,0 0-1 0 0,1-1 1 0 0,-1 1-1 0 0,1-1 1 0 0,-1 1-1 0 0,1 0 1 0 0,-1-1-1 0 0,0 0 1 0 0,1 1-1 0 0,-1-2 1 0 0,0 1 377 0 0,1 0-16 0 0,0-2-421 0 0,0 0-1 0 0,0 1 1 0 0,0-1-1 0 0,0 0 1 0 0,1 0 0 0 0,-1 1-1 0 0,1-1 1 0 0,0 1-1 0 0,-1-1 1 0 0,1 0-1 0 0,1 1 1 0 0,-1 0-1 0 0,0-1 1 0 0,0 1-1 0 0,1 0 1 0 0,0-1-1 0 0,-1 1 1 0 0,4-3 0 0 0,5-5 465 0 0,1-1 1 0 0,13-9 0 0 0,-17 14-427 0 0,35-34 782 0 0,-26 25-577 0 0,22-18-1 0 0,140-111 896 0 0,-145 120-1185 0 0,174-121 277 0 0,74-17-315 0 0,-253 145-79 0 0,188-113 51 0 0,-65 45 148 0 0,-132 73-95 0 0,-17 10-70 0 0,1 0-1 0 0,-1 0 1 0 0,1 1-1 0 0,0-1 0 0 0,-1 1 1 0 0,1 0-1 0 0,0 0 1 0 0,3-1-1 0 0,0 0 6 0 0,-1 1-1 0 0,0 0 1 0 0,0 0 0 0 0,0 1-1 0 0,1 0 1 0 0,-1 0-1 0 0,0 0 1 0 0,0 0 0 0 0,9 2-1 0 0,5 3 24 0 0,-1 1 0 0 0,0 0 0 0 0,0 1-1 0 0,32 18 1 0 0,63 47 146 0 0,-81-49-135 0 0,392 244 433 0 0,-373-241-458 0 0,90 31 0 0 0,-57-24 8 0 0,238 75-148 0 0,-305-103-190 0 0,1 1 0 0 0,19 11-1 0 0,-30-14-447 0 0,-1 1 0 0 0,0 0-1 0 0,1 0 1 0 0,-1 0 0 0 0,0 1-1 0 0,-1 0 1 0 0,1 0 0 0 0,5 7-1 0 0,-3 0-5558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7111 0 0,'0'0'6751'0'0,"2"2"-6131"0"0,6 12 15 0 0,-1-1 0 0 0,0 1 1 0 0,-1 1-1 0 0,5 14 0 0 0,15 65 965 0 0,-24-85-1460 0 0,44 174 1637 0 0,-8-24-969 0 0,4 72-126 0 0,-33-166-476 0 0,3 39 158 0 0,7 45 152 0 0,-7-72-132 0 0,-13-71-286 0 0,1-3-116 0 0,7 6 450 0 0,-6-8-422 0 0,1 0-1 0 0,-1 0 1 0 0,0-1-1 0 0,1 1 1 0 0,-1 0-1 0 0,0-1 1 0 0,1 1-1 0 0,-1-1 1 0 0,0 0-1 0 0,1 1 1 0 0,-1-1-1 0 0,1 0 1 0 0,2 0-1 0 0,2 1 21 0 0,9 1-1 0 0,0-1 0 0 0,1-1 1 0 0,-1 0-1 0 0,16-2 0 0 0,-4 1-10 0 0,24 0-7 0 0,67 7 0 0 0,48 16 23 0 0,-92-12-30 0 0,-42-6-5 0 0,28 4 0 0 0,84 22 0 0 0,-79-12 6 0 0,63 20 27 0 0,-98-27-21 0 0,-1 1 0 0 0,35 18 0 0 0,-14-2 48 0 0,47 27 69 0 0,-91-51-123 0 0,1 1 22 0 0,0-1-1 0 0,0 0 0 0 0,0-1 0 0 0,11 5 1 0 0,-16-8-19 0 0,1 1 1 0 0,0-1-1 0 0,-1 1 1 0 0,1-1-1 0 0,0 0 0 0 0,0 0 1 0 0,-1 0-1 0 0,1-1 1 0 0,0 1-1 0 0,-1-1 1 0 0,1 1-1 0 0,0-1 1 0 0,2-1-1 0 0,31-14 68 0 0,24-18-65 0 0,-25 14 6 0 0,0 1-1 0 0,55-21 0 0 0,265-93-77 0 0,-152 54-16 0 0,-164 65-41 0 0,0 2-1 0 0,54-9 1 0 0,-92 20 112 0 0,9 0 33 0 0,0 0 0 0 0,0 0 0 0 0,0 1 0 0 0,0 0 0 0 0,12 2 0 0 0,-20-2-42 0 0,3 1-25 0 0,0-1-1 0 0,0 0 1 0 0,0 0 0 0 0,6-1-1 0 0,-9 1-40 0 0,0 0-80 0 0,2 0 117 0 0,-3 0 27 0 0,1 1 1 0 0,-1-1-1 0 0,1 0 1 0 0,0 0-1 0 0,-1 0 1 0 0,1 0-1 0 0,-1-1 1 0 0,1 1-1 0 0,-1 0 1 0 0,1-1-1 0 0,-1 1 1 0 0,1-1-1 0 0,-1 1 1 0 0,1-1-1 0 0,-1 0 1 0 0,3-1-1 0 0,-1 0 14 0 0,-1 1-1 0 0,0-1 0 0 0,0 0 0 0 0,1 0 0 0 0,-1 0 1 0 0,0 0-1 0 0,0 0 0 0 0,-1 0 0 0 0,1 0 0 0 0,0-1 1 0 0,-1 1-1 0 0,1 0 0 0 0,-1-1 0 0 0,0 0 0 0 0,1-3 1 0 0,2-5-9 0 0,-1 0 1 0 0,2-17-1 0 0,-3 20 10 0 0,39-332 711 0 0,-23-1 92 0 0,-17 318-734 0 0,2-47 190 0 0,-11-118 0 0 0,6 174-244 0 0,-1 0-1 0 0,0 1 0 0 0,-1-1 1 0 0,-5-12-1 0 0,7 20-27 0 0,-1 0-1 0 0,0 0 0 0 0,0 1 0 0 0,0-1 0 0 0,-1 1 0 0 0,0 0 1 0 0,0 0-1 0 0,0 0 0 0 0,0 1 0 0 0,-1 0 0 0 0,-5-5 0 0 0,8 8-72 0 0,1 0 0 0 0,0 1 0 0 0,0-1 0 0 0,-1 1 0 0 0,1-1 0 0 0,-1 1 0 0 0,1-1 0 0 0,0 1 0 0 0,-1 0-1 0 0,1 0 1 0 0,-1-1 0 0 0,1 1 0 0 0,-1 0 0 0 0,1 1 0 0 0,-1-1 0 0 0,1 0 0 0 0,-1 0 0 0 0,1 1 0 0 0,0-1-1 0 0,-1 0 1 0 0,1 1 0 0 0,0-1 0 0 0,-1 1 0 0 0,1 0 0 0 0,0 0 0 0 0,-2 1 0 0 0,-3 2-1022 0 0,1 0 1 0 0,0 1-1 0 0,0-1 1 0 0,-5 8-1 0 0,9-12 920 0 0,-7 8-6705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0,'0'0'919'0'0,"10"-4"57"0"0,44-6 1973 0 0,-27 6-2817 0 0,0 2 0 0 0,51 1 0 0 0,-69 1-50 0 0,-7 0-39 0 0,0 0 0 0 0,-1 0 0 0 0,1 0 0 0 0,-1 0 0 0 0,1 0 0 0 0,0 0 0 0 0,-1 1 0 0 0,1-1 0 0 0,-1 1 0 0 0,1-1 0 0 0,-1 1 0 0 0,1-1 0 0 0,-1 1 0 0 0,1 0 0 0 0,0 1 0 0 0,-1-1 259 0 0,0 1-159 0 0,0 0 0 0 0,0 0 0 0 0,-1 1 0 0 0,1-1 0 0 0,-1 0-1 0 0,1 4 1 0 0,-2 3 131 0 0,1 0 1 0 0,-2 0-1 0 0,1-1 0 0 0,-1 1 0 0 0,0 0 1 0 0,-1 0-1 0 0,0-1 0 0 0,-1 1 0 0 0,-5 9 1 0 0,3-5 269 0 0,1-1 0 0 0,-7 26 0 0 0,11-33-466 0 0,1 0 0 0 0,-1-1 0 0 0,1 1 1 0 0,0 0-1 0 0,0 0 0 0 0,1-1 0 0 0,-1 1 1 0 0,1 0-1 0 0,0 0 0 0 0,0-1 0 0 0,1 1 0 0 0,0-1 1 0 0,-1 1-1 0 0,5 6 0 0 0,-5-9-84 0 0,1 0 0 0 0,-1 0 0 0 0,1 0 0 0 0,-1 0 0 0 0,1 0 0 0 0,0 0 0 0 0,0-1 0 0 0,0 1 0 0 0,0-1 0 0 0,0 1 0 0 0,0-1 0 0 0,0 1 0 0 0,0-1 0 0 0,0 0 0 0 0,1 0 0 0 0,-1 0 0 0 0,0-1 0 0 0,1 1 0 0 0,-1 0 0 0 0,1-1 0 0 0,-1 0 0 0 0,1 1 0 0 0,-1-1 0 0 0,1 0 0 0 0,-1 0 0 0 0,1-1 0 0 0,-1 1 0 0 0,1 0 0 0 0,3-2 0 0 0,1 0-319 0 0,0-1 1 0 0,0 0-1 0 0,-1 0 0 0 0,1 0 0 0 0,-1-1 1 0 0,10-7-1 0 0,-4 1-1352 0 0,22-23-1 0 0,-17 13-30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3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13991 0 0,'0'0'639'0'0,"-1"2"-10"0"0,0 5-528 0 0,-1 1 0 0 0,2-1 0 0 0,-1 0 0 0 0,1 1 0 0 0,0-1 0 0 0,1 0 0 0 0,0 0 0 0 0,0 1 0 0 0,3 8 0 0 0,22 65 1396 0 0,-24-74-1390 0 0,43 98 347 0 0,-10-23-805 0 0,-17-37-1254 0 0,-11-27 153 0 0,-2 0-68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3679 0 0,'-15'-1'257'0'0,"-12"-3"14786"0"0,32-1-11489 0 0,-1 2-4768 0 0,40-22 1630 0 0,1 2 0 0 0,84-29 0 0 0,-50 31-5040 0 0,-63 15-2040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6911 0 0,'-2'0'315'0'0,"-14"0"-59"0"0,-28 5 0 0 0,30-2 1016 0 0,1 0-1 0 0,-1 1 1 0 0,1 0-1 0 0,-19 9 1 0 0,21-8-287 0 0,1 1-1 0 0,0 0 1 0 0,1 1 0 0 0,0 0 0 0 0,-16 14 0 0 0,18-13-1057 0 0,0 0 0 0 0,0 1 1 0 0,-10 16-1 0 0,9-10 133 0 0,1 1 1 0 0,0 1-1 0 0,1-1 0 0 0,1 1 1 0 0,1 0-1 0 0,0 1 1 0 0,1-1-1 0 0,1 0 0 0 0,0 1 1 0 0,2 0-1 0 0,1 18 1 0 0,1-2-3 0 0,3 0 1 0 0,0 0 0 0 0,2 0 0 0 0,20 55 0 0 0,-19-66-46 0 0,1-1 1 0 0,1-1-1 0 0,1 0 0 0 0,0 0 1 0 0,2-1-1 0 0,22 27 0 0 0,-28-39-6 0 0,0 0-1 0 0,0 0 1 0 0,1-1 0 0 0,0 0-1 0 0,1-1 1 0 0,0 0-1 0 0,-1 0 1 0 0,2-1-1 0 0,-1 0 1 0 0,1 0 0 0 0,0-1-1 0 0,0-1 1 0 0,0 1-1 0 0,0-2 1 0 0,0 1 0 0 0,20 1-1 0 0,-16-4 61 0 0,0 0 0 0 0,0 0 0 0 0,0-2-1 0 0,0 1 1 0 0,-1-2 0 0 0,1 0 0 0 0,0-1 0 0 0,-1 0 0 0 0,0-1-1 0 0,25-13 1 0 0,-24 10 22 0 0,-1-1 0 0 0,0 0 0 0 0,-1-1 0 0 0,0 0 0 0 0,0-1 0 0 0,-1-1 0 0 0,-1 0 0 0 0,0 0 0 0 0,12-20-1 0 0,-8 10 21 0 0,-2-2 0 0 0,0 1-1 0 0,-2-1 1 0 0,-1-1-1 0 0,0 1 1 0 0,-2-2-1 0 0,-1 1 1 0 0,-1-1-1 0 0,-1 0 1 0 0,-1 0-1 0 0,-2 0 1 0 0,0 0-1 0 0,-2 0 1 0 0,-5-32-1 0 0,4 44-52 0 0,-1 0 0 0 0,-1 0 0 0 0,0 1 0 0 0,-11-26 0 0 0,10 30-31 0 0,1 1 1 0 0,-1 0-1 0 0,0 1 1 0 0,-1-1-1 0 0,0 1 0 0 0,0 0 1 0 0,-1 0-1 0 0,-10-9 1 0 0,-2 3 2 0 0,0 0-1 0 0,-1 2 1 0 0,0 0 0 0 0,-1 1 0 0 0,-42-14 0 0 0,45 18-474 0 0,0 1 0 0 0,-1 1 0 0 0,0 1 1 0 0,1 1-1 0 0,-1 1 0 0 0,0 0 0 0 0,-31 3 1 0 0,22 3-1046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5063 0 0,'0'0'390'0'0,"3"3"-252"0"0,-1-1 36 0 0,-2-2-116 0 0,1 1 0 0 0,0-1 0 0 0,0 1 0 0 0,-1 0 0 0 0,1-1 0 0 0,0 1 0 0 0,-1-1 0 0 0,1 1 0 0 0,-1 0 0 0 0,1 0 0 0 0,-1-1 0 0 0,1 1 0 0 0,-1 0 1 0 0,0 0-1 0 0,1 0 0 0 0,-1-1 0 0 0,0 1 0 0 0,1 0 0 0 0,-1 0 0 0 0,0 0 0 0 0,0 0 0 0 0,0 0 0 0 0,0 0 0 0 0,0-1 0 0 0,0 1 0 0 0,0 0 0 0 0,0 0 0 0 0,0 0 0 0 0,0 0 0 0 0,-1 0 0 0 0,1 0 0 0 0,0-1 0 0 0,-1 1 0 0 0,1 0 1 0 0,0 0-1 0 0,-1 0 0 0 0,1-1 0 0 0,-1 2 0 0 0,0-2 179 0 0,0 1 1 0 0,1-1 0 0 0,-1 1 0 0 0,1-1 0 0 0,-1 1-1 0 0,1-1 1 0 0,-1 1 0 0 0,1 0 0 0 0,-1-1-1 0 0,1 1 1 0 0,0 0 0 0 0,-1-1 0 0 0,1 1-1 0 0,0 0 1 0 0,-1-1 0 0 0,1 1 0 0 0,0 0-1 0 0,0 0 1 0 0,0-1 0 0 0,0 1 0 0 0,0 0-1 0 0,0 0 1 0 0,0-1 0 0 0,0 1 0 0 0,0 0-1 0 0,0 0 1 0 0,0-1 0 0 0,0 1 0 0 0,1 0-1 0 0,-1 1 1 0 0,1 0 972 0 0,11 1 68 0 0,-9-3-1163 0 0,-1 0 0 0 0,0-1 0 0 0,1 1 0 0 0,-1 0-1 0 0,0-1 1 0 0,0 1 0 0 0,0-1 0 0 0,1 0 0 0 0,-1 1 0 0 0,0-1-1 0 0,0 0 1 0 0,0 0 0 0 0,0-1 0 0 0,0 1 0 0 0,0 0 0 0 0,-1-1-1 0 0,1 1 1 0 0,0-1 0 0 0,1-1 0 0 0,0 0 41 0 0,-1 1 0 0 0,1 0 1 0 0,0-1-1 0 0,0 1 0 0 0,1 1 1 0 0,2-3-1 0 0,10-4 336 0 0,0 0 1 0 0,0-1-1 0 0,-1-1 0 0 0,19-15 1 0 0,-14 10-181 0 0,101-62 175 0 0,-40 28-746 0 0,-20 9-2844 0 0,-21 12-2721 0 0,-33 23 46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0 304 8407 0 0,'0'0'382'0'0,"6"-7"132"0"0,-5 4-594 0 0,0-1 473 0 0,4-7 4501 0 0,9 30-3418 0 0,-9-8-1229 0 0,-1 0 1 0 0,-1 1-1 0 0,0 0 0 0 0,-1-1 1 0 0,0 1-1 0 0,0 19 0 0 0,-1 1-18 0 0,-5 39 0 0 0,-6 62 690 0 0,10-124 274 0 0,3-15-801 0 0,4-21-567 0 0,-5 18 320 0 0,16-73-137 0 0,10-98 0 0 0,-15 81-10 0 0,-10 76 20 0 0,-2-34 0 0 0,1-10 10 0 0,-3 43-25 0 0,-2-8-18 0 0,3 52-104 0 0,0 17-7 0 0,1-1 0 0 0,10 62 0 0 0,-2-52 89 0 0,28 83-1 0 0,-32-117 38 0 0,1 0 0 0 0,0-1 0 0 0,1 1 0 0 0,0-1 0 0 0,15 18 0 0 0,-16-23 0 0 0,0 0 0 0 0,0 1 0 0 0,0-2 0 0 0,1 1 0 0 0,0-1 0 0 0,0 0 0 0 0,1-1 0 0 0,-1 1 0 0 0,14 4 0 0 0,-18-8 5 0 0,-1 0-1 0 0,1 0 1 0 0,0 0-1 0 0,0-1 1 0 0,-1 0-1 0 0,1 1 1 0 0,0-1-1 0 0,0 0 1 0 0,-1 0-1 0 0,1 0 1 0 0,0-1-1 0 0,-1 1 1 0 0,1-1-1 0 0,0 0 1 0 0,0 1-1 0 0,4-3 1 0 0,-4 1 38 0 0,0 0 1 0 0,0 0-1 0 0,0 0 0 0 0,0-1 1 0 0,0 1-1 0 0,-1-1 1 0 0,1 0-1 0 0,-1 1 0 0 0,1-1 1 0 0,-1 0-1 0 0,2-5 1 0 0,0 1 89 0 0,0-1 0 0 0,-1 0 1 0 0,0 0-1 0 0,0-1 0 0 0,-1 1 1 0 0,0 0-1 0 0,-1-1 0 0 0,0 0 1 0 0,0 1-1 0 0,-1-10 0 0 0,-1-5 13 0 0,-2 1 0 0 0,-1-1 0 0 0,0 1 0 0 0,-2 0 0 0 0,0 1 0 0 0,-2-1 0 0 0,0 1 0 0 0,-1 1 0 0 0,-2-1 0 0 0,0 2 0 0 0,-14-20 0 0 0,-3-7-207 0 0,20 31-517 0 0,-1 0 0 0 0,-16-19-1 0 0,4 7-3321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5527 0 0,'-5'4'43'0'0,"-1"1"0"0"0,1 0 0 0 0,-7 8-1 0 0,6-4 1370 0 0,0-1 0 0 0,0 1 0 0 0,-8 17-1 0 0,7-10 1521 0 0,-7 26 0 0 0,4-4-2376 0 0,7-20-376 0 0,0 1 1 0 0,2 0-1 0 0,0-1 1 0 0,1 1-1 0 0,0 0 1 0 0,2 0 0 0 0,0-1-1 0 0,1 1 1 0 0,1-1-1 0 0,1 1 1 0 0,1-1-1 0 0,0-1 1 0 0,13 27 0 0 0,-15-37-161 0 0,1-1 1 0 0,-1 1-1 0 0,1-1 1 0 0,0 0 0 0 0,0 0-1 0 0,1-1 1 0 0,11 10-1 0 0,-14-13 43 0 0,1 1 0 0 0,0-1 0 0 0,-1 0 0 0 0,1 0 0 0 0,0 0 0 0 0,0 0-1 0 0,0-1 1 0 0,0 0 0 0 0,0 1 0 0 0,1-2 0 0 0,-1 1 0 0 0,0 0 0 0 0,1-1-1 0 0,-1 0 1 0 0,7 0 0 0 0,-8-1-3 0 0,-1 1-1 0 0,0-1 1 0 0,0 0-1 0 0,1 0 1 0 0,-1 0-1 0 0,0-1 1 0 0,0 1-1 0 0,0 0 1 0 0,0-1-1 0 0,0 1 1 0 0,0-1 0 0 0,-1 0-1 0 0,1 0 1 0 0,0 1-1 0 0,-1-1 1 0 0,0 0-1 0 0,1 0 1 0 0,-1-1-1 0 0,1-1 1 0 0,3-6 221 0 0,-1-1 0 0 0,6-19 1 0 0,-7 19-193 0 0,-1-1-1 0 0,0 0 1 0 0,-1 0 0 0 0,0 0-1 0 0,-2-21 1 0 0,-12-60 165 0 0,8 71-297 0 0,-2 1-1 0 0,0 1 0 0 0,-20-40 0 0 0,19 44-171 0 0,5 11-283 0 0,0-1 1 0 0,0 1-1 0 0,-1 0 1 0 0,1 0-1 0 0,-1 0 1 0 0,0 0-1 0 0,-1 0 1 0 0,1 1-1 0 0,-1 0 1 0 0,0 0-1 0 0,0 0 0 0 0,-8-3 1 0 0,4 3-1426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5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12959 0 0,'0'0'3394'0'0,"2"1"-2754"0"0,2-1-548 0 0,0 0 0 0 0,0-1 0 0 0,0 1 0 0 0,0-1 0 0 0,0 1 0 0 0,-1-1 0 0 0,1 0 0 0 0,7-4 0 0 0,-6 3-78 0 0,0 0 0 0 0,0 1-1 0 0,0 0 1 0 0,0-1 0 0 0,10 0-1 0 0,-5 2 247 0 0,0 0-1 0 0,0 1 1 0 0,0 0-1 0 0,15 4 1 0 0,-23-4 106 0 0,7 8 201 0 0,-7-8-479 0 0,1 3 0 0 0,-1-1 1 0 0,1 1 0 0 0,0 0-1 0 0,-1 0 1 0 0,0 0-1 0 0,0 0 1 0 0,0 0-1 0 0,0 1 1 0 0,-1-1-1 0 0,1 0 1 0 0,-1 1 0 0 0,1 8-1 0 0,-1 0 110 0 0,-1 1 0 0 0,-3 26 0 0 0,-1 6 309 0 0,4-25-175 0 0,-1-10-51 0 0,1-1 0 0 0,1 1-1 0 0,1 12 1 0 0,-1-20-209 0 0,0 0 1 0 0,0 1-1 0 0,0-1 1 0 0,0 0-1 0 0,0 0 0 0 0,1 0 1 0 0,-1 0-1 0 0,1 0 1 0 0,0 0-1 0 0,0-1 0 0 0,0 1 1 0 0,0-1-1 0 0,1 1 1 0 0,2 2-1 0 0,-1-2-5 0 0,0 0 0 0 0,0 0 0 0 0,1-1 0 0 0,-1 0-1 0 0,1 0 1 0 0,-1 0 0 0 0,1 0 0 0 0,-1 0 0 0 0,1-1 0 0 0,0 0 0 0 0,0 0-1 0 0,0 0 1 0 0,0-1 0 0 0,0 0 0 0 0,0 0 0 0 0,5 0 0 0 0,7-3 32 0 0,-1 0 0 0 0,1 0 0 0 0,22-9 0 0 0,-9 2-77 0 0,-16 5-137 0 0,23-11 1 0 0,5-3-1645 0 0,-24 12 151 0 0,-2-1-79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1839 0 0,'0'0'13326'0'0,"0"2"-12421"0"0,1 33 1094 0 0,8 42-1 0 0,-4-41-1377 0 0,1 44-1 0 0,0 2-206 0 0,-1-15-353 0 0,-4-39-350 0 0,2-1 0 0 0,5 31 0 0 0,-5-46-3317 0 0,9 22 1 0 0,-9-25-2309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3 246 7367 0 0,'-1'-55'3529'0'0,"0"20"5068"0"0,10 103-7583 0 0,-7-37-1004 0 0,3 35 23 0 0,-4 85 0 0 0,-2-139-33 0 0,8-95-432 0 0,9-35 344 0 0,15-81 168 0 0,-28 183-81 0 0,-2 10 7 0 0,0 0 1 0 0,0 0-1 0 0,1 1 1 0 0,0-1 0 0 0,0 0-1 0 0,0 1 1 0 0,1-1-1 0 0,-1 1 1 0 0,6-7-1 0 0,-8 12-6 0 0,0 0 0 0 0,0-1 0 0 0,0 1 0 0 0,1 0 0 0 0,-1-1 0 0 0,0 1 0 0 0,0 0 0 0 0,1 0 0 0 0,-1-1 0 0 0,0 1 0 0 0,1 0 0 0 0,-1 0 0 0 0,0-1 0 0 0,0 1 0 0 0,1 0 0 0 0,-1 0 0 0 0,1 0 0 0 0,-1 0 0 0 0,0-1 0 0 0,1 1 0 0 0,-1 0 0 0 0,0 0 0 0 0,1 0 0 0 0,-1 0 0 0 0,0 0 0 0 0,1 0 0 0 0,-1 0 0 0 0,1 0 0 0 0,-1 0 0 0 0,0 0 0 0 0,1 0 0 0 0,0 1 0 0 0,2 4 0 0 0,-3-5 0 0 0,5 9-9 0 0,0 0 0 0 0,-1 0 0 0 0,0 0 0 0 0,-1 0 0 0 0,0 1 0 0 0,-1 0 0 0 0,3 19 0 0 0,4 9-51 0 0,-4-15 49 0 0,29 91-129 0 0,-29-101 126 0 0,1-1-1 0 0,0 1 1 0 0,1-1-1 0 0,0-1 1 0 0,0 1 0 0 0,16 16-1 0 0,-20-25 37 0 0,-1-1 0 0 0,1 1 0 0 0,0-1 0 0 0,0 0 0 0 0,0 0 0 0 0,0 0-1 0 0,0 0 1 0 0,0-1 0 0 0,1 1 0 0 0,-1-1 0 0 0,1 0 0 0 0,-1 0 0 0 0,1 0 0 0 0,-1-1 0 0 0,1 1-1 0 0,-1-1 1 0 0,1 0 0 0 0,6 0 0 0 0,-6-1 57 0 0,-1 0 0 0 0,0-1 0 0 0,1 1-1 0 0,-1-1 1 0 0,0 0 0 0 0,0 0 0 0 0,0 0-1 0 0,0 0 1 0 0,-1-1 0 0 0,1 1 0 0 0,2-4 0 0 0,-2 3 16 0 0,0-1 1 0 0,-1 0 0 0 0,1-1 0 0 0,-1 1 0 0 0,0 0 0 0 0,-1-1 0 0 0,1 1 0 0 0,-1-1 0 0 0,1 1 0 0 0,-1-1 0 0 0,-1 0 0 0 0,1 1 0 0 0,0-7 0 0 0,-1-4 119 0 0,-1-1 1 0 0,-3-25 0 0 0,-2 1-154 0 0,-18-62 0 0 0,17 81-245 0 0,-6-22-4243 0 0,16 35-2194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74 455 0 0,'0'2'2574'0'0,"0"11"788"0"0,1-1 1 0 0,3 14 0 0 0,9 26-22 0 0,25 47-1953 0 0,-28-79-1017 0 0,0-2 1 0 0,24 31 0 0 0,-28-41-270 0 0,-2-2-1 0 0,0-1 0 0 0,1 1 0 0 0,0-1 0 0 0,0 0-1 0 0,0-1 1 0 0,1 1 0 0 0,-1-1 0 0 0,1 0 0 0 0,0-1 0 0 0,13 7-1 0 0,-15-9-8 0 0,0 1-1 0 0,1-1 0 0 0,-1 0 0 0 0,0 0 0 0 0,1 0 0 0 0,-1-1 1 0 0,1 0-1 0 0,-1 1 0 0 0,1-2 0 0 0,-1 1 0 0 0,0 0 0 0 0,1-1 1 0 0,-1 0-1 0 0,1 0 0 0 0,-1 0 0 0 0,0 0 0 0 0,0-1 0 0 0,5-2 1 0 0,-4 1 12 0 0,0 0 1 0 0,-1 0 0 0 0,1-1 0 0 0,-1 0 0 0 0,0 1 0 0 0,0-1 0 0 0,0-1 0 0 0,0 1 0 0 0,-1 0 0 0 0,0-1 0 0 0,0 0 0 0 0,0 0 0 0 0,0 0-1 0 0,-1 0 1 0 0,0 0 0 0 0,0-1 0 0 0,0 1 0 0 0,-1 0 0 0 0,1-1 0 0 0,-1-7 0 0 0,1 1 9 0 0,-2-1 0 0 0,0 0 0 0 0,0 1 0 0 0,-1-1 1 0 0,-1 0-1 0 0,0 1 0 0 0,0-1 0 0 0,-6-12 0 0 0,4 14-72 0 0,0 0-1 0 0,-1 1 1 0 0,-1 0-1 0 0,1 0 1 0 0,-2 0 0 0 0,0 1-1 0 0,0-1 1 0 0,-9-8-1 0 0,3 5-81 0 0,0 1 0 0 0,-1 0 0 0 0,-1 1 0 0 0,-23-14-1 0 0,28 19-788 0 0,0 1-1 0 0,-1 1 0 0 0,-19-6 1 0 0,29 10 627 0 0,1 0 0 0 0,-1 0-1 0 0,0 0 1 0 0,1 0 0 0 0,-1 1 0 0 0,1-1 0 0 0,-1 0 0 0 0,1 0 0 0 0,-1 1-1 0 0,1-1 1 0 0,-1 0 0 0 0,1 1 0 0 0,-1-1 0 0 0,1 0 0 0 0,-1 1 0 0 0,1-1 0 0 0,-1 1-1 0 0,1-1 1 0 0,0 1 0 0 0,-1-1 0 0 0,0 1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7831 0 0,'-13'0'291'0'0,"0"1"-1"0"0,0 0 1 0 0,1 1-1 0 0,-1 0 0 0 0,-12 5 1 0 0,19-5 1098 0 0,0 0 0 0 0,0 1 0 0 0,-10 5 0 0 0,14-6-1219 0 0,0-1 0 0 0,0 0 0 0 0,0 1 0 0 0,1-1 0 0 0,-1 1 0 0 0,1-1 0 0 0,-1 1 0 0 0,1 0 0 0 0,-1 0 0 0 0,1-1 0 0 0,0 1 0 0 0,0 0 0 0 0,0 0 0 0 0,0 0 0 0 0,0 0 1 0 0,0 1-1 0 0,1-1 0 0 0,-1 0 0 0 0,1 0 0 0 0,-1 0 0 0 0,1 4 0 0 0,0-3-182 0 0,0 0 1 0 0,1 0 0 0 0,-1 1-1 0 0,1-1 1 0 0,0 0-1 0 0,0 0 1 0 0,0 0 0 0 0,0 0-1 0 0,0 0 1 0 0,1 0-1 0 0,0 0 1 0 0,-1 0 0 0 0,5 4-1 0 0,11 11-58 0 0,1 0 0 0 0,0-2 0 0 0,1 0 0 0 0,36 22 0 0 0,-29-21 163 0 0,-2 1 0 0 0,31 28 1 0 0,-50-41 102 0 0,1 1 0 0 0,-1 0 0 0 0,0 0 1 0 0,0 1-1 0 0,6 12 0 0 0,-10-16-81 0 0,1-1 0 0 0,-1 1 0 0 0,0 0 0 0 0,-1 0 0 0 0,1-1 0 0 0,0 1 0 0 0,-1 0 1 0 0,0 0-1 0 0,0 0 0 0 0,0 0 0 0 0,0 0 0 0 0,0 0 0 0 0,0 0 0 0 0,-1 0 0 0 0,1 0 0 0 0,-1-1 0 0 0,0 1 0 0 0,0 0 0 0 0,-1 2 0 0 0,0-1-24 0 0,0-1 0 0 0,0 0 0 0 0,0 0 0 0 0,-1 0 0 0 0,1 0 0 0 0,-1 0-1 0 0,0-1 1 0 0,1 1 0 0 0,-6 2 0 0 0,-31 19 219 0 0,19-13-252 0 0,12-6-54 0 0,-1-1-1 0 0,1 0 0 0 0,-1 0 0 0 0,-17 4 0 0 0,23-7-272 0 0,-1 0 1 0 0,1-1-1 0 0,0 1 1 0 0,-1-1-1 0 0,1 0 1 0 0,0 0-1 0 0,-7-1 1 0 0,9 0-197 0 0,-1 1 0 0 0,1-1 0 0 0,-1 1 0 0 0,1-1 0 0 0,-1 1 0 0 0,1-1 0 0 0,-1 0 0 0 0,1 0 0 0 0,0 0 0 0 0,-1 0 0 0 0,1 0 0 0 0,0 0 0 0 0,0 0 0 0 0,0 0 0 0 0,0 0 0 0 0,-2-3 0 0 0,-2-5-5319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7831 0 0,'0'-2'3960'0'0,"2"-3"-3164"0"0,1 0-1 0 0,0-1 1 0 0,0 1-1 0 0,0 1 1 0 0,1-1 0 0 0,-1 0-1 0 0,7-5 1 0 0,33-29 426 0 0,-33 30-783 0 0,1 1 1 0 0,0 1-1 0 0,1 0 1 0 0,17-8-1 0 0,-27 14 113 0 0,8 4 407 0 0,-8-1-910 0 0,-1-1 0 0 0,1 1 1 0 0,-1 0-1 0 0,0 0 0 0 0,0-1 1 0 0,1 1-1 0 0,-1 0 0 0 0,-1 0 1 0 0,1 0-1 0 0,0 0 0 0 0,0 1 0 0 0,-1-1 1 0 0,1 0-1 0 0,-1 0 0 0 0,0 0 1 0 0,1 3-1 0 0,-1 8 137 0 0,-1 22-1 0 0,0-10-41 0 0,0 4-13 0 0,0-19 4 0 0,0 0-1 0 0,1 1 1 0 0,1-1 0 0 0,-1 0-1 0 0,2 0 1 0 0,-1-1-1 0 0,6 18 1 0 0,-5-24-113 0 0,0 1 1 0 0,0-1-1 0 0,0 0 0 0 0,1 0 1 0 0,-1 0-1 0 0,1-1 0 0 0,-1 1 1 0 0,1-1-1 0 0,0 1 0 0 0,0-1 1 0 0,0 0-1 0 0,0 0 0 0 0,1 0 1 0 0,-1-1-1 0 0,0 1 0 0 0,1-1 0 0 0,-1 0 1 0 0,7 2-1 0 0,3 0 45 0 0,0-1 1 0 0,-1 0-1 0 0,1-1 0 0 0,14 0 0 0 0,-6-2-459 0 0,0 0 0 0 0,-1-2 0 0 0,1 0 0 0 0,33-10 0 0 0,-5-6-2200 0 0,-27 9 512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9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55 919 0 0,'0'0'1300'0'0,"2"-4"71"0"0,5-11 65 0 0,-5 11-109 0 0,-4 3-1012 0 0,1 1 0 0 0,-1-1 0 0 0,0 0 0 0 0,1 0 0 0 0,-1 0 0 0 0,1-1 0 0 0,-1 1 0 0 0,1 0 0 0 0,0 0 0 0 0,-1-1 0 0 0,1 1 0 0 0,0-1 0 0 0,0 1 0 0 0,0-1 0 0 0,-1-1 0 0 0,0-8 5773 0 0,7 16-3618 0 0,63 55-125 0 0,-26-25-1586 0 0,63 46 423 0 0,-75-60-1135 0 0,-5-3-64 0 0,13 10-325 0 0,74 42 0 0 0,-71-47-3370 0 0,-29-18 1832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0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9215 0 0,'0'0'5115'0'0,"3"8"-2935"0"0,5 16-1584 0 0,-1-1 1 0 0,-1 1-1 0 0,4 36 0 0 0,-7-37-577 0 0,2 13 236 0 0,-2 0 0 0 0,-1 60 0 0 0,-2-86-91 0 0,0-8 338 0 0,-1-4-384 0 0,-1-18 45 0 0,1 0-1 0 0,2-26 1 0 0,0 9-19 0 0,-1-34 407 0 0,4 1-1 0 0,24-131 1 0 0,-26 194-510 0 0,-1 3-21 0 0,0-1 0 0 0,0 1 0 0 0,0 0 0 0 0,1-1 0 0 0,4-6 0 0 0,-5 12-5 0 0,1 0-1 0 0,0 0 0 0 0,-1 0 0 0 0,1 0 0 0 0,-1 0 0 0 0,0 0 0 0 0,1 1 0 0 0,1 2 0 0 0,4 6-3 0 0,-1 0 0 0 0,0 0-1 0 0,0 1 1 0 0,-1 0 0 0 0,6 20-1 0 0,3 5 2 0 0,6 23-12 0 0,-4-12 0 0 0,-13-40 1 0 0,2 8 9 0 0,1 0 1 0 0,0-1-1 0 0,1 1 1 0 0,1-1 0 0 0,0-1-1 0 0,19 24 1 0 0,-22-31 37 0 0,-3-4-19 0 0,-1 0-1 0 0,1 0 0 0 0,0 0 1 0 0,0 0-1 0 0,0 0 0 0 0,0 0 1 0 0,0-1-1 0 0,0 1 0 0 0,0-1 0 0 0,0 1 1 0 0,1-1-1 0 0,-1 0 0 0 0,0 0 1 0 0,1 0-1 0 0,4 2 0 0 0,-6-4-6 0 0,0 1 0 0 0,0 0-1 0 0,0 0 1 0 0,0-1 0 0 0,-1 1 0 0 0,1-1 0 0 0,0 1-1 0 0,0-1 1 0 0,-1 1 0 0 0,1-1 0 0 0,0 1-1 0 0,-1-1 1 0 0,1 1 0 0 0,-1-1 0 0 0,1 0 0 0 0,-1 0-1 0 0,2-1 1 0 0,7-13 150 0 0,-9 14-141 0 0,5-11 129 0 0,-1 0 1 0 0,0 0-1 0 0,-1-1 1 0 0,2-22-1 0 0,-1 11-69 0 0,-2 5-81 0 0,0 0 0 0 0,-2 1 0 0 0,0-1 0 0 0,-4-23 0 0 0,0-26-369 0 0,1 37-379 0 0,2 24-158 0 0,0 1 0 0 0,1-1 0 0 0,-1 0-1 0 0,3-12 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68 4143 0 0,'0'0'319'0'0,"0"1"-210"0"0,-6 17 4136 0 0,1 0-1 0 0,-4 26 0 0 0,8-34-3904 0 0,0 1-1 0 0,1-1 0 0 0,1 15 1 0 0,2 5-98 0 0,1-1 1 0 0,17 56-1 0 0,-18-75-202 0 0,0-1 0 0 0,1 1 0 0 0,0-1 0 0 0,1 0 0 0 0,0 0 0 0 0,1 0 0 0 0,0-1 0 0 0,0 0 0 0 0,0 0 0 0 0,1-1 0 0 0,1 1 0 0 0,8 6 0 0 0,-14-13-25 0 0,0 1 0 0 0,0-1 1 0 0,0 0-1 0 0,0 0 1 0 0,0 0-1 0 0,0 0 1 0 0,1 0-1 0 0,-1-1 1 0 0,0 1-1 0 0,0-1 1 0 0,1 1-1 0 0,-1-1 0 0 0,0 0 1 0 0,1 0-1 0 0,-1 0 1 0 0,5-1-1 0 0,-4 1 36 0 0,1-1 0 0 0,0-1-1 0 0,0 1 1 0 0,-1 0 0 0 0,1-1-1 0 0,-1 0 1 0 0,1 0 0 0 0,-1 0-1 0 0,4-4 1 0 0,1 0 77 0 0,0-2 0 0 0,-1 1 1 0 0,0-1-1 0 0,0 0 0 0 0,-1-1 0 0 0,8-14 0 0 0,-7 9 12 0 0,-1 1-1 0 0,0-1 1 0 0,-2-1-1 0 0,1 1 1 0 0,-2-1-1 0 0,0 1 1 0 0,-1-1-1 0 0,1-17 1 0 0,-2 18 42 0 0,-1 0 1 0 0,-1 1-1 0 0,0-1 0 0 0,-1 0 1 0 0,0 1-1 0 0,-1-1 1 0 0,0 1-1 0 0,-2 0 1 0 0,-5-13-1 0 0,7 19-65 0 0,-1 1 0 0 0,0-1 0 0 0,-1 1-1 0 0,0 0 1 0 0,0 0 0 0 0,0 1 0 0 0,0 0 0 0 0,-1 0-1 0 0,0 0 1 0 0,0 0 0 0 0,0 1 0 0 0,-1 0 0 0 0,1 0 0 0 0,-1 1-1 0 0,0 0 1 0 0,0 0 0 0 0,-11-3 0 0 0,13 5-107 0 0,0 0 0 0 0,0 0 0 0 0,0 0 0 0 0,0 1 0 0 0,0-1 0 0 0,0 1 0 0 0,0 0 0 0 0,0 1 0 0 0,-1-1 0 0 0,1 1 0 0 0,0 0 0 0 0,1 0 0 0 0,-1 1 0 0 0,0 0 0 0 0,0-1 0 0 0,0 2 0 0 0,1-1 0 0 0,-1 0 0 0 0,1 1 0 0 0,0 0 0 0 0,0 0 0 0 0,0 0 0 0 0,0 1 0 0 0,0-1 0 0 0,1 1 0 0 0,-6 7 0 0 0,5-6-286 0 0,1 0-1 0 0,0 0 0 0 0,1 1 0 0 0,-1-1 1 0 0,1 1-1 0 0,-3 8 0 0 0,2-1-1471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4607 0 0,'0'0'354'0'0,"2"-1"-30"0"0,0 1-145 0 0,-1 0 0 0 0,0-1 0 0 0,0 1 0 0 0,0 0 0 0 0,0-1 0 0 0,1 1 0 0 0,-1-1 0 0 0,0 0 0 0 0,0 1 0 0 0,0-1 0 0 0,0 0-1 0 0,0 0 1 0 0,0 0 0 0 0,-1 0 0 0 0,1 1 0 0 0,0-1 0 0 0,0 0 0 0 0,-1 0 0 0 0,2-3 0 0 0,11-27 3246 0 0,-11 26-3080 0 0,0-1-1 0 0,0 1 1 0 0,0 0 0 0 0,0 0 0 0 0,1 1-1 0 0,3-6 1 0 0,-4 7-192 0 0,1 1 0 0 0,-1 0 0 0 0,0 0 0 0 0,1 0 0 0 0,-1 0 0 0 0,1 0 0 0 0,-1 0 0 0 0,1 0 0 0 0,0 1 0 0 0,0 0 1 0 0,0-1-1 0 0,0 1 0 0 0,0 0 0 0 0,0 0 0 0 0,6 0 0 0 0,-5 1 4 0 0,0 0 1 0 0,0 0-1 0 0,0 1 1 0 0,0-1 0 0 0,0 1-1 0 0,0 0 1 0 0,0 0-1 0 0,-1 0 1 0 0,1 1-1 0 0,0 0 1 0 0,-1-1 0 0 0,6 5-1 0 0,-4-3-74 0 0,0 1 1 0 0,-1 0-1 0 0,0 0 0 0 0,0 0 0 0 0,0 1 1 0 0,0-1-1 0 0,-1 1 0 0 0,1 0 0 0 0,-1 0 1 0 0,0 0-1 0 0,-1 0 0 0 0,1 1 0 0 0,-1-1 1 0 0,0 1-1 0 0,-1 0 0 0 0,2 8 0 0 0,0 1-63 0 0,-1 1-1 0 0,-1-1 0 0 0,0 1 1 0 0,-3 31-1 0 0,1-37-21 0 0,-1 0-1 0 0,0 1 1 0 0,-1-1 0 0 0,-5 12-1 0 0,6-16-32 0 0,0-1-1 0 0,-1 0 1 0 0,1 0-1 0 0,-1 0 0 0 0,0 0 1 0 0,-1-1-1 0 0,1 1 0 0 0,-1-1 1 0 0,-5 5-1 0 0,7-7 15 0 0,0-1 0 0 0,0 0 0 0 0,0 1 0 0 0,0-1 0 0 0,0 0-1 0 0,0 0 1 0 0,-1 0 0 0 0,1-1 0 0 0,0 1 0 0 0,0 0 0 0 0,0-1 0 0 0,-1 0 0 0 0,1 1 0 0 0,0-1-1 0 0,-1 0 1 0 0,1 0 0 0 0,0 0 0 0 0,-1-1 0 0 0,1 1 0 0 0,0 0 0 0 0,-1-1 0 0 0,1 0-1 0 0,0 1 1 0 0,-3-2 0 0 0,4 1 12 0 0,0 1 0 0 0,-1-1 0 0 0,1 1-1 0 0,0-1 1 0 0,-1 1 0 0 0,1-1 0 0 0,0 0 0 0 0,0 0-1 0 0,0 0 1 0 0,-1 1 0 0 0,1-1 0 0 0,0 0 0 0 0,0 0 0 0 0,1-1-1 0 0,-1 1 1 0 0,0 0 0 0 0,-1-2 0 0 0,0 0-7 0 0,-1-6-37 0 0,2 7 46 0 0,1 1 8 0 0,0 0-1 0 0,0 0 0 0 0,0 0 1 0 0,-1 0-1 0 0,1 0 0 0 0,1 0 1 0 0,-1 0-1 0 0,0 0 0 0 0,0 0 1 0 0,0 0-1 0 0,0 0 0 0 0,1 0 1 0 0,-1 0-1 0 0,0 0 0 0 0,1 0 1 0 0,-1 0-1 0 0,1 0 0 0 0,-1 1 1 0 0,1-1-1 0 0,-1 0 0 0 0,1 0 1 0 0,0 1-1 0 0,-1-1 0 0 0,1 0 1 0 0,1-1-1 0 0,1 0 36 0 0,0 0-1 0 0,-1-1 1 0 0,1 1 0 0 0,0 0-1 0 0,0 0 1 0 0,0 1 0 0 0,0-1-1 0 0,0 0 1 0 0,1 1-1 0 0,-1 0 1 0 0,0 0 0 0 0,1 0-1 0 0,-1 0 1 0 0,1 1-1 0 0,-1-1 1 0 0,6 1 0 0 0,5 0 215 0 0,1 0 0 0 0,23 5 1 0 0,-26-3-148 0 0,12 3 41 0 0,-1 0 0 0 0,0 2 0 0 0,0 1 0 0 0,22 11 0 0 0,46 15-1867 0 0,-70-28 823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0 871 6447 0 0,'0'0'1700'0'0,"2"-5"-569"0"0,3-5 1263 0 0,1-1-1 0 0,13-17 1 0 0,-1 7-2223 0 0,2 3 548 0 0,27-19 0 0 0,16-15 52 0 0,-23 15-271 0 0,69-48 0 0 0,-22 17-200 0 0,-50 38-206 0 0,55-34 0 0 0,83-52 29 0 0,-134 88-110 0 0,41-37 16 0 0,-40 29-4 0 0,-17 14 20 0 0,0 0 0 0 0,38-48 1 0 0,-58 63-38 0 0,-2 4-8 0 0,-1 0 1 0 0,1 0-1 0 0,-1 0 0 0 0,1 0 0 0 0,0 0 0 0 0,0 1 0 0 0,0 0 1 0 0,1-1-1 0 0,-1 1 0 0 0,7-3 0 0 0,-7 4 7 0 0,0 0-1 0 0,0 0 1 0 0,1 0 0 0 0,-1 0-1 0 0,1 0 1 0 0,-1 1 0 0 0,0 0-1 0 0,1-1 1 0 0,-1 1 0 0 0,1 1-1 0 0,-1-1 1 0 0,1 0-1 0 0,-1 1 1 0 0,1 0 0 0 0,-1-1-1 0 0,5 3 1 0 0,6 2 54 0 0,-1 1 0 0 0,21 13 0 0 0,-12-6-21 0 0,227 136 704 0 0,-186-108-640 0 0,168 96 189 0 0,-179-104-235 0 0,2-1 0 0 0,1-4-1 0 0,83 32 1 0 0,-129-57-84 0 0,53 19-274 0 0,77 16-1 0 0,-121-34-1038 0 0,-1 1 0 0 0,32 13 0 0 0,-37-13-517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1 173 919 0 0,'0'0'12092'0'0,"0"1"-11774"0"0,-1 4-153 0 0,1 0 0 0 0,0 1 0 0 0,0-1 0 0 0,1 0 0 0 0,-1 0 0 0 0,1 0 0 0 0,2 6 0 0 0,2 16 339 0 0,5 35 784 0 0,23 79 1 0 0,1 3 34 0 0,-27-108-1083 0 0,56 377 1114 0 0,-62-387-1166 0 0,-3 45-1 0 0,-2 10 126 0 0,4-79-102 0 0,0-2-197 0 0,0 0-1 0 0,0 1 1 0 0,0-1 0 0 0,0 1 0 0 0,0-1 0 0 0,0 0 0 0 0,0 1-1 0 0,0-1 1 0 0,0 1 0 0 0,0-1 0 0 0,0 0 0 0 0,0 1-1 0 0,0-1 1 0 0,0 0 0 0 0,0 1 0 0 0,0-1 0 0 0,0 0-1 0 0,0 1 1 0 0,1-1 0 0 0,-1 0 0 0 0,0 1 0 0 0,0-1 0 0 0,0 0-1 0 0,1 1 1 0 0,-1-1 0 0 0,0 0 0 0 0,1 1 0 0 0,-1-1-1 0 0,0 0 1 0 0,0 0 0 0 0,1 0 0 0 0,-1 1 0 0 0,0-1 0 0 0,1 0-1 0 0,-1 0 1 0 0,1 0 0 0 0,-1 0 0 0 0,0 0 0 0 0,1 0-1 0 0,-1 1 1 0 0,0-1 0 0 0,1 0 0 0 0,-1 0 0 0 0,1 0-1 0 0,-1 0 1 0 0,0 0 0 0 0,1 0 0 0 0,-1-1 0 0 0,0 1 0 0 0,1 0-1 0 0,0 0 1 0 0,25-10 39 0 0,-10 4 2 0 0,65-6 87 0 0,-52 6-114 0 0,-1 2 1 0 0,1 1-1 0 0,53 2 0 0 0,-59 1-24 0 0,76 4 28 0 0,120 21 0 0 0,37 17 32 0 0,-230-37-49 0 0,-1 0 0 0 0,0 2 0 0 0,0 1 1 0 0,-1 1-1 0 0,0 0 0 0 0,0 2 0 0 0,-1 1 0 0 0,35 25 0 0 0,-37-22 30 0 0,-1 1 1 0 0,0 2-1 0 0,22 25 0 0 0,-37-35-22 0 0,-4-8-20 0 0,-1 1-1 0 0,1-1 1 0 0,-1 1 0 0 0,1-1-1 0 0,0 1 1 0 0,-1-1 0 0 0,1 1-1 0 0,0-1 1 0 0,0 0-1 0 0,-1 1 1 0 0,1-1 0 0 0,0 0-1 0 0,0 0 1 0 0,-1 0 0 0 0,1 0-1 0 0,0 1 1 0 0,0-1-1 0 0,-1 0 1 0 0,1 0 0 0 0,0 0-1 0 0,0 0 1 0 0,0-1 0 0 0,-1 1-1 0 0,1 0 1 0 0,0 0-1 0 0,0-1 1 0 0,18-5 50 0 0,-8-1-53 0 0,0-1 0 0 0,-1 0 0 0 0,16-15 0 0 0,-15 13 0 0 0,-1 1 0 0 0,1 0 0 0 0,13-7 0 0 0,144-70 0 0 0,-138 74-35 0 0,49-13-1 0 0,-7 3-29 0 0,56-12-144 0 0,0 1 154 0 0,-119 30 57 0 0,0 1-1 0 0,0 0 1 0 0,13 0-1 0 0,-14 1-21 0 0,0 0-1 0 0,0 0 0 0 0,0-1 1 0 0,11-3-1 0 0,15-5-467 0 0,-32 8 482 0 0,1 0 0 0 0,-1 0 1 0 0,1 0-1 0 0,-1-1 0 0 0,0 1 1 0 0,1 0-1 0 0,-1-1 0 0 0,-1 0 0 0 0,1 1 1 0 0,0-1-1 0 0,-1 0 0 0 0,1 0 1 0 0,-1 0-1 0 0,0 0 0 0 0,0 0 1 0 0,0-1-1 0 0,0 1 0 0 0,-1 0 0 0 0,1 0 1 0 0,-1-1-1 0 0,0 1 0 0 0,0 0 1 0 0,0 0-1 0 0,-1-5 0 0 0,-11-103 159 0 0,3 23 15 0 0,-44-482 1630 0 0,51 480-1672 0 0,-1-31-26 0 0,-7 43-2861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6 480 3679 0 0,'0'0'8640'0'0,"0"0"-8614"0"0,0 0-1 0 0,0 0 1 0 0,0 0-1 0 0,0 0 1 0 0,-1 0-1 0 0,1 0 1 0 0,0 0-1 0 0,0 0 1 0 0,0 0-1 0 0,-1 0 1 0 0,1 0-1 0 0,0 0 0 0 0,0 0 1 0 0,0 0-1 0 0,0 0 1 0 0,-1 0-1 0 0,1 0 1 0 0,0 0-1 0 0,0-1 1 0 0,0 1-1 0 0,0 0 1 0 0,0 0-1 0 0,-1 0 1 0 0,1 0-1 0 0,0 0 1 0 0,0 0-1 0 0,0 0 1 0 0,0-1-1 0 0,0 1 0 0 0,0 0 1 0 0,-1 0-1 0 0,1 0 1 0 0,0 0-1 0 0,0 0 1 0 0,0-1-1 0 0,0 1 1 0 0,0 0-1 0 0,38-30 1567 0 0,-24 19-1072 0 0,-3 1 6 0 0,0 2-1 0 0,18-11 0 0 0,93-55 1593 0 0,-60 38-1615 0 0,-9 6-243 0 0,84-65-1 0 0,12-28-339 0 0,-142 118-444 0 0,0 0-1 0 0,0 0 1 0 0,1 1 0 0 0,0 0-1 0 0,-1 0 1 0 0,11-3 0 0 0,1 0-5522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1839 0 0,'0'0'11035'0'0,"2"0"-10422"0"0,32-2 2038 0 0,-18 1-1549 0 0,29 2 0 0 0,296 26 3187 0 0,-270-19-4296 0 0,-1 3-1 0 0,90 27 0 0 0,-148-35-475 0 0,-1 0-1 0 0,17 1 0 0 0,7-3-6632 0 0,-18-1 1050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0,'0'0'2082'0'0,"6"1"-514"0"0,-3-1-1217 0 0,-2-1-259 0 0,0 1-1 0 0,0 0 1 0 0,0 0-1 0 0,1 0 1 0 0,-1 0 0 0 0,0 0-1 0 0,0 0 1 0 0,0 0 0 0 0,0 0-1 0 0,0 1 1 0 0,0-1 0 0 0,0 0-1 0 0,0 1 1 0 0,0-1-1 0 0,0 0 1 0 0,0 1 0 0 0,0-1-1 0 0,0 1 1 0 0,0 0 0 0 0,-1-1-1 0 0,1 1 1 0 0,0 0 0 0 0,0 0-1 0 0,0-1 1 0 0,-1 1-1 0 0,1 0 1 0 0,0 0 0 0 0,-1 0-1 0 0,1 0 1 0 0,0 2 0 0 0,5 20 1953 0 0,18 43 1 0 0,-10-29-1727 0 0,17 46-1096 0 0,18 89 0 0 0,-41-143-1743 0 0,-6-17 1078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3679 0 0,'0'0'284'0'0,"-7"-5"4830"0"0,5 6-4645 0 0,0-1 1 0 0,0 1 0 0 0,0 0-1 0 0,0-1 1 0 0,0 1 0 0 0,0 0-1 0 0,0 0 1 0 0,0 0-1 0 0,1 0 1 0 0,-1 0 0 0 0,0 1-1 0 0,1-1 1 0 0,-3 2 0 0 0,1 1-123 0 0,0 0 1 0 0,0-1 0 0 0,1 1-1 0 0,-1 0 1 0 0,-2 7-1 0 0,0 1-143 0 0,1 0-1 0 0,0 0 1 0 0,-3 21-1 0 0,3-13-49 0 0,2 0-1 0 0,1 1 0 0 0,0-1 0 0 0,2 1 1 0 0,0 0-1 0 0,1-1 0 0 0,5 22 0 0 0,-4-30-130 0 0,0 0-1 0 0,0-1 0 0 0,1 0 0 0 0,1 0 0 0 0,0 0 0 0 0,0 0 0 0 0,1-1 0 0 0,1 0 0 0 0,0 0 0 0 0,0-1 0 0 0,0 0 0 0 0,1 0 0 0 0,15 13 0 0 0,-21-21-1 0 0,0 1-1 0 0,0-1 1 0 0,0 1-1 0 0,0-1 1 0 0,1 0 0 0 0,-1 0-1 0 0,0 0 1 0 0,0 0 0 0 0,1 0-1 0 0,-1-1 1 0 0,0 1 0 0 0,1-1-1 0 0,-1 1 1 0 0,1-1-1 0 0,-1 0 1 0 0,0 0 0 0 0,1 0-1 0 0,-1 0 1 0 0,1 0 0 0 0,-1-1-1 0 0,1 1 1 0 0,-1-1 0 0 0,0 0-1 0 0,1 0 1 0 0,-1 1-1 0 0,0-1 1 0 0,0-1 0 0 0,0 1-1 0 0,0 0 1 0 0,0 0 0 0 0,0-1-1 0 0,2-1 1 0 0,2-2 108 0 0,-2 0 1 0 0,1 0-1 0 0,0-1 1 0 0,-1 0-1 0 0,0 1 1 0 0,0-1-1 0 0,-1 0 1 0 0,0-1-1 0 0,0 1 1 0 0,2-8-1 0 0,-2 5 1 0 0,-1-1 0 0 0,0 0-1 0 0,0 1 1 0 0,-1-1 0 0 0,-1 0 0 0 0,1 0-1 0 0,-2 0 1 0 0,1 1 0 0 0,-1-1 0 0 0,-1 0-1 0 0,0 0 1 0 0,-4-14 0 0 0,-1 6-80 0 0,0 0 0 0 0,-1 1 1 0 0,-1 0-1 0 0,-1 1 0 0 0,-17-24 0 0 0,17 25-254 0 0,-9-10-730 0 0,5 11-2836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6911 0 0,'-6'-5'13312'0'0,"22"-4"-13004"0"0,1 0 1 0 0,20-7-1 0 0,1 0-227 0 0,27-11-763 0 0,-20 13-2579 0 0,-28 9 1542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8 5063 0 0,'-7'-2'46'0'0,"-1"1"-1"0"0,1-1 0 0 0,-1 1 0 0 0,0 0 0 0 0,0 1 0 0 0,1 0 0 0 0,-1 0 0 0 0,0 1 0 0 0,1-1 0 0 0,-12 4 0 0 0,1 0 100 0 0,6-2 1135 0 0,1 0 0 0 0,-1 1 0 0 0,1 1 0 0 0,-21 9 1 0 0,14-4-187 0 0,0 1 1 0 0,1 1 0 0 0,-31 26-1 0 0,40-29-1004 0 0,0 0 1 0 0,0 0-1 0 0,1 1 0 0 0,0 0 0 0 0,1 0 1 0 0,0 0-1 0 0,1 1 0 0 0,-8 18 0 0 0,8-14-73 0 0,0 0 1 0 0,1 0-1 0 0,1 1 0 0 0,0-1 0 0 0,2 1 0 0 0,-1 0 1 0 0,2-1-1 0 0,0 1 0 0 0,3 27 0 0 0,0-25-16 0 0,1 0 1 0 0,0 0-1 0 0,1-1 0 0 0,1 0 0 0 0,1 0 0 0 0,0 0 1 0 0,1-1-1 0 0,11 15 0 0 0,-6-10 44 0 0,1 0 1 0 0,1-2 0 0 0,1 1-1 0 0,1-2 1 0 0,0 0-1 0 0,32 23 1 0 0,-36-32-48 0 0,0 0 1 0 0,0 0 0 0 0,0-1-1 0 0,1-1 1 0 0,0 0 0 0 0,0-1-1 0 0,1-1 1 0 0,0 0 0 0 0,-1-1-1 0 0,1 0 1 0 0,25 0 0 0 0,-24-3 38 0 0,1-1 1 0 0,-1-1-1 0 0,1 0 0 0 0,-1-1 1 0 0,0-1-1 0 0,0 0 1 0 0,0-1-1 0 0,-1-1 1 0 0,0-1-1 0 0,0 0 1 0 0,0-1-1 0 0,-1 0 1 0 0,20-16-1 0 0,-21 14 97 0 0,-1-1-1 0 0,-1 0 1 0 0,1 0-1 0 0,-2-1 1 0 0,0-1-1 0 0,0 0 1 0 0,-1 0-1 0 0,-1-1 0 0 0,0 0 1 0 0,-1 0-1 0 0,0-1 1 0 0,-1 0-1 0 0,7-30 1 0 0,-9 29 9 0 0,-2-1 0 0 0,0 1 0 0 0,-1-1 0 0 0,0 0 0 0 0,-1 0 0 0 0,-1 0 0 0 0,-6-28 0 0 0,6 37-68 0 0,-2-1 0 0 0,1 1 0 0 0,-1 1 0 0 0,0-1 1 0 0,0 0-1 0 0,-1 1 0 0 0,0-1 0 0 0,0 1 0 0 0,-1 0 1 0 0,0 1-1 0 0,0-1 0 0 0,-1 1 0 0 0,0 0 0 0 0,0 0 1 0 0,0 1-1 0 0,-1 0 0 0 0,-10-7 0 0 0,-6 0-281 0 0,-1 1 0 0 0,0 1 0 0 0,0 1 0 0 0,-1 2 0 0 0,0 0 0 0 0,-1 1 0 0 0,-49-4 0 0 0,35 8-954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7 880 7167 0 0,'0'0'18'0'0,"0"1"-1"0"0,0-1 1 0 0,0 1-1 0 0,0-1 0 0 0,0 1 1 0 0,0-1-1 0 0,0 1 1 0 0,0-1-1 0 0,0 1 0 0 0,0 0 1 0 0,0-1-1 0 0,0 1 1 0 0,0-1-1 0 0,1 1 0 0 0,-1-1 1 0 0,0 1-1 0 0,0-1 1 0 0,1 1-1 0 0,11 17 304 0 0,-11-12-215 0 0,-11-3-38 0 0,9-2-48 0 0,-9-1 1735 0 0,12-6 686 0 0,13-7-889 0 0,14-9-87 0 0,43-44 0 0 0,12-9-325 0 0,85-59 427 0 0,-99 76-1297 0 0,132-96-203 0 0,-136 110-52 0 0,79-45 34 0 0,-112 71-21 0 0,43-32 1 0 0,-47 30-22 0 0,-21 14-8 0 0,-1-1-1 0 0,12-11 1 0 0,-12 11 17 0 0,-1 1 0 0 0,1 0 0 0 0,10-8 0 0 0,-10 10 1 0 0,-1-1-1 0 0,11-11 1 0 0,12-10 177 0 0,-3 6-3 0 0,-23 17-151 0 0,1 0 1 0 0,-1 0-1 0 0,1 0 1 0 0,-1 0-1 0 0,1 0 1 0 0,0 1-1 0 0,0 0 1 0 0,0 0 0 0 0,1 0-1 0 0,-1 0 1 0 0,0 1-1 0 0,1 0 1 0 0,-1 0-1 0 0,7-1 1 0 0,-2 2 36 0 0,1 0 0 0 0,-1 0 0 0 0,0 1 0 0 0,0 0 0 0 0,0 1 0 0 0,0 0 0 0 0,0 0 0 0 0,-1 1 0 0 0,1 0 0 0 0,-1 0 0 0 0,1 1 0 0 0,10 7 0 0 0,19 10-70 0 0,35 23-56 0 0,-15-6 353 0 0,72 36 1 0 0,-37-24-169 0 0,83 41 30 0 0,-16-10-54 0 0,-86-36-76 0 0,39 19 3 0 0,20 10-257 0 0,-84-44 124 0 0,7 7-1158 0 0,-21-9-5846 0 0,-21-17 896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1839 0 0,'1'1'6271'0'0,"4"8"-5111"0"0,27 63 3978 0 0,-19-36-3842 0 0,-2 1-1 0 0,12 68 1 0 0,-9 6-88 0 0,-10-76-867 0 0,2 0 0 0 0,11 40-1 0 0,-1-8-35 0 0,-5-21-145 0 0,-4-20-26 0 0,-2 1 0 0 0,3 29-1 0 0,-5-33 22 0 0,1-1-1 0 0,12 43 0 0 0,4 15 215 0 0,-13-48-164 0 0,18 49 0 0 0,-11-37-100 0 0,9 4 204 0 0,-23-46-181 0 0,1 0-82 0 0,1-1 0 0 0,-1 1 0 0 0,1 0 0 0 0,-1-1 1 0 0,1 1-1 0 0,-1-1 0 0 0,1 0 0 0 0,3 3 0 0 0,16 2 76 0 0,-1-1 1 0 0,1-1-1 0 0,42 3 1 0 0,67-6 2 0 0,-36-1-50 0 0,24 1-48 0 0,103 5 89 0 0,-173-2-93 0 0,-1 3-1 0 0,0 1 1 0 0,0 3 0 0 0,-1 1-1 0 0,82 35 1 0 0,-49-12 94 0 0,-54-27-53 0 0,-18-6-61 0 0,-1-1 0 0 0,1 0-1 0 0,10 0 1 0 0,-14 0 2 0 0,-1-1 0 0 0,1 0 0 0 0,0 0-1 0 0,-1-1 1 0 0,1 1 0 0 0,-1 0 0 0 0,1-1 0 0 0,-1 1 0 0 0,0-1-1 0 0,1 0 1 0 0,-1 0 0 0 0,4-2 0 0 0,2-1-4 0 0,53-20-1 0 0,40-12 64 0 0,177-21-192 0 0,-61 37-284 0 0,-145 14 408 0 0,-50 7 4 0 0,-9 1 0 0 0,-6-3 0 0 0,6-4 0 0 0,-4 2 0 0 0,-7 2 0 0 0,0 0 0 0 0,0-1 0 0 0,0 1 0 0 0,0 0 0 0 0,0 0 0 0 0,0-1 0 0 0,0 1 0 0 0,-1-1 0 0 0,1 0 0 0 0,-1 1 0 0 0,1-1 0 0 0,1-4 0 0 0,1 0 0 0 0,2-2 2 0 0,-1-1-1 0 0,0 1 1 0 0,0-1-1 0 0,-1 0 1 0 0,0-1-1 0 0,4-17 1 0 0,1 0 48 0 0,-5 14-31 0 0,0 1 0 0 0,3-23-1 0 0,-2-2 21 0 0,16-143 128 0 0,-12 58-7 0 0,3-49 192 0 0,-7 97-108 0 0,-2 39-108 0 0,-1 0 1 0 0,-4-47-1 0 0,-25-101 166 0 0,19 145-391 0 0,-2 1 0 0 0,-26-64 0 0 0,33 94-137 0 0,2 6-19 0 0,0-1 0 0 0,0 0 1 0 0,0 0-1 0 0,0 0 0 0 0,1 0 0 0 0,-1 0 1 0 0,0-4-1 0 0,-8 11-3700 0 0,3 6-3385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7855 0 0,'0'0'1556'0'0,"0"-2"-770"0"0,1-2-445 0 0,0 0 0 0 0,1 0-1 0 0,-1-1 1 0 0,1 1 0 0 0,0 0 0 0 0,0 1 0 0 0,1-1 0 0 0,3-5 0 0 0,26-27 1815 0 0,-2 4-522 0 0,-18 17-880 0 0,2 0 1 0 0,0 2-1 0 0,1-1 0 0 0,24-16 0 0 0,73-41 704 0 0,-67 44-1367 0 0,104-53-20 0 0,-87 49-335 0 0,-30 15 131 0 0,-8 5-612 0 0,-1-2 1 0 0,43-29-1 0 0,5-9-3197 0 0,-50 35 2212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0,'1'2'4026'0'0,"3"6"-2521"0"0,-1 0 0 0 0,0 0 1 0 0,2 12-1 0 0,7 54 198 0 0,-9-50-901 0 0,37 273 2102 0 0,-38-279-2818 0 0,23 147 481 0 0,-16-114-631 0 0,-4-20-1166 0 0,14 48 1 0 0,-12-60-13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13703 0 0,'5'2'630'0'0,"-2"-1"-496"0"0,-2 0-109 0 0,0-1-1 0 0,0 0 0 0 0,0 1 0 0 0,0-1 0 0 0,0 1 0 0 0,0-1 0 0 0,-1 1 1 0 0,1-1-1 0 0,0 1 0 0 0,0 0 0 0 0,0-1 0 0 0,-1 1 0 0 0,1 0 0 0 0,0 0 0 0 0,-1 0 1 0 0,1-1-1 0 0,-1 1 0 0 0,1 0 0 0 0,-1 0 0 0 0,1 0 0 0 0,-1 0 0 0 0,1 0 0 0 0,-1 0 1 0 0,0 0-1 0 0,0 0 0 0 0,0 0 0 0 0,1 0 0 0 0,-1 2 0 0 0,0 6 114 0 0,0 0 1 0 0,0 0-1 0 0,1 0 0 0 0,1 0 0 0 0,-1 0 0 0 0,1 0 0 0 0,1-1 0 0 0,0 1 0 0 0,6 13 0 0 0,5 4 450 0 0,28 40-1 0 0,-1-1-1329 0 0,-23-32-1664 0 0,-11-15 982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14511 0 0,'0'0'1314'0'0,"-2"0"-1078"0"0,-4 2 2937 0 0,10-3-2969 0 0,0 1 0 0 0,-1-1 0 0 0,1 0-1 0 0,0 0 1 0 0,4-2 0 0 0,3-1 50 0 0,50-20 160 0 0,-27 10-380 0 0,-24 10-248 0 0,0-1 1 0 0,0 0-1 0 0,10-8 0 0 0,10-10-6687 0 0,-20 14 1113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9671 0 0,'-18'8'944'0'0,"1"2"0"0"0,0 0-1 0 0,1 1 1 0 0,-23 19 0 0 0,32-23-686 0 0,0 0 1 0 0,0 1 0 0 0,1-1-1 0 0,0 1 1 0 0,1 0 0 0 0,0 1-1 0 0,0-1 1 0 0,0 1 0 0 0,1 0 0 0 0,1 0-1 0 0,-3 11 1 0 0,1 1-249 0 0,0 1 0 0 0,2 0 0 0 0,1-1 1 0 0,1 2-1 0 0,0-1 0 0 0,4 22 0 0 0,0-14-11 0 0,2-1-1 0 0,0 1 1 0 0,19 53-1 0 0,-18-68 3 0 0,1 0 1 0 0,0-1-1 0 0,1 0 0 0 0,0 0 0 0 0,1-1 0 0 0,1 0 0 0 0,0 0 1 0 0,0-1-1 0 0,22 18 0 0 0,-24-23 25 0 0,1 0 1 0 0,0-1-1 0 0,0 1 0 0 0,0-2 1 0 0,1 1-1 0 0,0-2 0 0 0,0 1 1 0 0,1-1-1 0 0,-1-1 0 0 0,1 0 1 0 0,0 0-1 0 0,-1-1 0 0 0,1 0 1 0 0,21 0-1 0 0,-25-3 16 0 0,1 1 0 0 0,-1-1-1 0 0,0-1 1 0 0,-1 1 0 0 0,1-1 0 0 0,0 0 0 0 0,0-1 0 0 0,-1 0-1 0 0,1 0 1 0 0,8-5 0 0 0,-7 2 55 0 0,0-1 0 0 0,0 1 0 0 0,0-1 0 0 0,-1 0 0 0 0,0-1-1 0 0,10-13 1 0 0,-7 5 131 0 0,0-1 0 0 0,-1 0 0 0 0,0 0 0 0 0,-2-1 0 0 0,0 0 0 0 0,-1-1 0 0 0,5-22 1 0 0,-7 13 38 0 0,0 1 1 0 0,-1-1 0 0 0,-2 0-1 0 0,-1 0 1 0 0,-1 0-1 0 0,-2 1 1 0 0,-7-35 0 0 0,7 50-205 0 0,0 0-1 0 0,-1 0 1 0 0,0 0 0 0 0,-1 1 0 0 0,-1 0 0 0 0,0 0-1 0 0,0 1 1 0 0,-1-1 0 0 0,0 1 0 0 0,-1 1 0 0 0,0-1-1 0 0,0 1 1 0 0,-1 1 0 0 0,-1 0 0 0 0,1 0 0 0 0,-1 1 0 0 0,0 0-1 0 0,-13-6 1 0 0,6 4-314 0 0,1 1 0 0 0,-2 1 0 0 0,1 1-1 0 0,-1 0 1 0 0,1 1 0 0 0,-1 1 0 0 0,-1 1 0 0 0,1 0-1 0 0,-21 1 1 0 0,11 3-1669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0:59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24575,'15'0'0,"-1"-1"0,0-1 0,0 0 0,0-1 0,-1 0 0,1-1 0,-1-1 0,1 0 0,-2-1 0,1 0 0,21-15 0,18-7 0,-12 6 0,0 0 0,-2-3 0,67-55 0,-87 64 0,1 1 0,26-14 0,17-14 0,-36 24 0,0 2 0,49-23 0,-45 25 0,-1-1 0,32-24 0,-33 20-1365,-3 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4607 0 0,'0'0'354'0'0,"0"2"-233"0"0,2 4 1037 0 0,-1 0 0 0 0,0 1 0 0 0,-1-1 0 0 0,0 1-1 0 0,0-1 1 0 0,-1 9 0 0 0,-8 42 6094 0 0,6-39-7981 0 0,1-11 911 0 0,1-1 0 0 0,-1 0 0 0 0,-3 7 0 0 0,2-7-110 0 0,3-5 25 0 0,0-1-34 0 0,0 1 0 0 0,-1-1 0 0 0,1 0-1 0 0,0 1 1 0 0,0-1 0 0 0,0 0 0 0 0,0 1 0 0 0,0-1-1 0 0,0 0 1 0 0,0 1 0 0 0,0-1 0 0 0,0 0 0 0 0,0 1-1 0 0,0-1 1 0 0,0 1 0 0 0,0-1 0 0 0,0 0 0 0 0,0 1-1 0 0,1 0 1 0 0,2-1-37 0 0,0 1 1 0 0,0-1-1 0 0,1 0 0 0 0,-1 0 0 0 0,0 0 1 0 0,1 0-1 0 0,-1 0 0 0 0,0-1 0 0 0,4 0 0 0 0,4-2 0 0 0,14-1-528 0 0,-1-1 0 0 0,0-1 0 0 0,35-14 0 0 0,-49 14-878 0 0,1 0-328 0 0</inkml:trace>
  <inkml:trace contextRef="#ctx0" brushRef="#br0" timeOffset="1">216 0 8287 0 0,'0'2'639'0'0,"-8"35"300"0"0,5-27 279 0 0,1-1 0 0 0,0 1 1 0 0,-1 14-1 0 0,0 57 3019 0 0,5 42-2309 0 0,17 36-3125 0 0,-16-144 242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1:00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24575,'37'3'0,"1"1"0,0 2 0,-1 1 0,64 22 0,-55-14 0,0-3 0,62 8 0,-54-11 0,0 2 0,75 26 0,25 6 0,-79-23 0,-47-11 0,-1-2 0,42 5 0,-50-10-455,-1 0 0,29 8 0,-16 1-6371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55:08.7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10146 5704 3679 0,'0'0'160'0,"0"0"32"0,0 0-192 0,0 0 0 0,0 0 0 0,0 0 0 15,0 0 3552-15,0 0 672 0,0 0 128 0,0 0 16 16,0 0-2800-16,0 0-560 0,0 0-112 0,0 0-32 15,0 0-224-15,0 0-64 0,0 0 0 0,19 3 0 16,-19-3 160-16,4-5 32 0,1 0 0 0,-1-1 0 16,1 0 0-16,-1 1 0 0,0-1 0 0,3-1 0 15,-1-4-64-15,1 3 0 0,-1-3 0 0,-1 1 0 16,1 0-256-16,-1 0-48 0,0-1-16 0,2 1 0 0,-2-1-32 0,0 2-16 16,3 0 0-16,0 1 0 15,0-1-144-15,1 1-16 0,-2 2-16 0,4-5 0 0,-1 2-160 0,2-1 0 0,0-1 0 16,0 2 128-16,-3-1-128 0,1 1 0 15,-2 0 0-15,2 1 0 0,1-1 0 0,-1 3 0 16,-1 1 0-16,0 1 0 0,1 0 0 0,-1 2 0 16,1-2 144-16,1 1-144 0,-2 3 176 0,1-2-48 15,1 0 0-15,-1 1 0 0,-1 0 0 0,0-2-128 16,0-1 192-16,2 2-64 0,1 0-128 0,-1 2 160 16,1 2-160-16,0-1 160 0,-2 0-160 0,1 0 128 15,0 2-128-15,1 1 128 0,0 1 32 0,-1-1 0 16,0 0 0-16,-1 1 0 0,2-1-16 0,-1 0 0 0,0 0 0 0,0 1 0 15,-2 2-16-15,0-1-128 0,0 1 192 0,-1 1-64 16,0 1-128-16,1 1 128 0,0 1-128 0,-1-1 128 16,0 2-128-16,-1 1 192 0,0-2-192 0,-1 0 192 15,0-3-192-15,0 0 0 0,1 1 0 0,-1-2 0 16,1 1-176-16,-1 0-112 0,-1 1-32 0,1-1 0 31,-2 0-1584-31,0 0-320 0,-4-8-64 0,3 9-7744 0,3 1-1552 0</inkml:trace>
  <inkml:trace contextRef="#ctx0" brushRef="#br0" timeOffset="435.27">10748 5685 8287 0,'0'0'368'0,"0"0"80"0,0 0-448 0,0 0 0 0,-5-3 0 0,5 3 0 15,0 0 3424-15,0 0 608 0,0 0 112 0,0 0 16 16,0 0-2192-16,0 9-448 0,1-2-96 0,2 1-16 15,2 1-512-15,-1-1-128 0,-2 2 0 0,2 2-16 16,0-2 192-16,0 2 32 0,1 0 16 0,-1-2 0 16,3-1 80-16,-2 0 16 0,1 0 0 0,0-1 0 15,-1-1-336-15,0-1-64 0,-5-6-16 0,9 3 0 16,2 1-128-16,-1-4-32 0,0-3 0 0,2 1 0 16,0 0 0-16,0-4-16 0,-1-5 0 0,1 0 0 15,-1-2-16-15,-1-2 0 0,2 0 0 0,-2 0 0 16,1-3-144-16,-1 2-16 0,-2 1-16 0,0 0 0 15,-1 1-304-15,1 0 0 0,0-1 0 0,-1 2 0 16,-1 2 0-16,-1 3-144 0,1-1 16 0,-1 2 0 31,1 3-2112-31,1-1-432 0,-7 5-80 0,6-5-15360 0</inkml:trace>
  <inkml:trace contextRef="#ctx0" brushRef="#br0" timeOffset="1502.57">9773 4949 1839 0,'0'0'0'0,"0"0"160"0,27-6-160 0,-27 6 0 0,0 0 0 0,0 0 0 0,0 0 3520 0,0 0 688 16,0 0 128-16,0 0 16 0,0 0-2560 0,0 0-528 15,0 0-112-15,5 8 0 0,-1-2-208 0,1 2-48 16,-1 0 0-16,2 1 0 0,-1-1 128 0,-1 1 0 16,-3 1 16-16,2 1 0 0,-2-2-528 0,1 1-96 15,2 1-32-15,-1 1 0 0,-2 1 896 0,1 0 192 16,-2 0 16-16,1 1 16 16,-1 0-1712-16,-1 2-352 0,-1 0-64 0,1-2-16 0,-2 0 640 0,1 1 336 15,-3-2-32-15,-1 0-16 0,0 1 112 0,-2-1 32 16,-2-2 0-16,0 2 0 0,0-3-16 0,0 2 0 15,-2 0 0-15,0-1 0 0,-1 0-96 0,0 0 0 16,0 1-16-16,0-4 0 0,0-1 64 0,-3-2 16 0,3-1 0 0,0 0 0 16,0-2-384-16,0-1-160 0,1-1 16 0,1-1 0 15,-1-1 144-15,1 0-192 0,1-2 192 0,1-1-192 32,-1-1-1008-32,0 2-208 0,1-2-32 0,1 1-16 15,1 0-1824-15,0 1-368 0</inkml:trace>
  <inkml:trace contextRef="#ctx0" brushRef="#br0" timeOffset="1820.41">9456 5296 19695 0,'0'0'864'0,"0"0"192"0,0 0-848 15,0 0-208-15,0 0 0 0,0 0 0 0,0 0 1760 0,0 0 304 16,0 0 64-16,0 0 16 0,0 0-560 0,0 0-112 16,0 0-32-16,0 0 0 0,5 6-512 0,-2 0-96 15,-3-1-32-15,-2 2 0 0,0 1-256 0,-1 3-48 16,-2 0-16-16,0 2 0 0,-3 0-80 0,1 1-16 16,2 0 0-16,0 2 0 0,0-3 80 0,-2 0 16 15,3 0 0-15,3-1 0 0,1-3-144 0,1 0-16 16,2-2-16-16,2-1 0 0,-5-6-128 0,9 4-32 15,2-3 0-15,-1 1 0 0,2 0-144 0,-2 0 0 16,3-2 144-16,0 0-144 0,2 0 0 0,-1 0 0 0,0 0 0 0,2-2 0 31,0 0-832-31,1 0-256 0,1 0-32 0,0 1-10672 0,3-1-2144 0</inkml:trace>
  <inkml:trace contextRef="#ctx0" brushRef="#br0" timeOffset="4838.25">14828 4678 22399 0,'7'-1'992'0,"1"1"208"0,1-1-960 0,1 1-240 0,0 0 0 0,-1 0 0 16,0 0 1344-16,-3 2 240 0,-6-2 32 0,7 6 16 0,-2 0-368 0,0 2-80 16,-2 1-16-16,-4 3 0 0,-3-1-656 0,-2 4-128 15,0 2-16-15,-3 1-16 0,-2 2-80 0,0 3-16 16,-1-1 0-16,-1 3 0 16,0-2-96-16,-2 1-32 0,1-1 0 0,1 2 0 0,0 0-128 0,3 0 0 15,0-1 0-15,3 1 0 0,1-1 0 0,3 0 0 16,1 0 0-16,2-2 0 0,2-2 0 0,1-2 0 15,4 0 0-15,5-4 0 0,-1-2 0 0,4 0 208 16,2-2-16-16,2 0-16 0,2-1-176 0,3-3 192 16,4 1-192-16,2-5 192 0,-1 2-192 0,0-2 0 0,1-4 0 0,-2 2 0 31,1-2-832-31,-2-2-112 0,-1-2-16 0,0-1-9088 16,-1-2-1840-16</inkml:trace>
  <inkml:trace contextRef="#ctx0" brushRef="#br0" timeOffset="5172.95">14929 5073 16575 0,'-20'3'1472'0,"14"1"-1168"0,1 1-304 0,-1 2 0 16,6-7 2320-16,0 0 416 0,0 0 80 0,0 0 0 15,0 0-800-15,11 0-160 0,3 1-48 0,6-1 0 16,1-1-656-16,3-3-144 0,2 1-32 0,2-3 0 15,-1-4-16-15,4 3-16 0,3-5 0 0,2 3 0 16,-3-3-176-16,5 3-48 0,3-2 0 0,0 4 0 16,4 1-368-16,2 3-80 0,0-1-16 0,0 0 0 0,-2-2-256 0,2 4 0 15,0 1 0-15,-1 1 0 16,-1-4 0-16,-2 1 0 0,3-1 0 0,0 3 0 16,-1 1 0-16,0 0 0 0,-2-1 0 0,-2 1 0 0,0-2 0 0,-2 2 0 0,-5 0 0 15,-3-1 0 1,0 0-384-16,-2-2 32 0,-2-1 0 0,-1 0 0 15,-1 2-1216-15,-1-2-240 0,-4 1-48 0,0-3-16 16,-3-1-1712-16,-3 1-352 0</inkml:trace>
  <inkml:trace contextRef="#ctx0" brushRef="#br0" timeOffset="5435.37">16127 4614 19343 0,'0'0'1728'0,"0"0"-1392"0,0 0-336 0,0 0 0 15,0 0 2544-15,0 0 432 0,7 8 96 0,3 0 0 16,4-1-1856-16,5-3-384 0,1 1-80 0,6 0-16 16,2-1-432-16,3-2-96 0,3 0-16 0,3 0 0 15,0 4 32-15,4-1 0 0,0-1 0 0,0 2 0 16,-2-1-224-16,-1 2 0 0,-2 1 0 0,-3 0 0 16,-6-1 160-16,-2 3-160 0,-3 0 160 0,-4 3-160 15,-3-1 928-15,-5 3 96 0,-1 2 0 0,-3 2 16 16,-4 1-224-16,-3 4-48 0,-4 2-16 0,-4 4 0 15,-3 3-160-15,-4-1-16 0,-1 3-16 0,-4 3 0 16,-1-1-192-16,0 0-48 0,0 0 0 0,1 0 0 31,0-2-1216-31,3-3-256 0,1 0-64 0,1 0-17376 0</inkml:trace>
  <inkml:trace contextRef="#ctx0" brushRef="#br0" timeOffset="10774.74">18545 4965 17503 0,'0'0'1552'0,"0"0"-1232"0,0 0-320 0,0 0 0 0,8-6 1808 0,-13 16 304 15,2-3 64-15,3-7 16 0,0 0-288 0,0 0-64 16,0 0-16-16,0 0 0 0,0 0-736 0,10-4-160 16,-3-2-32-16,5 0 0 0,1-3-128 0,3-2-48 15,1 1 0-15,4-3 0 0,-1-1-192 0,3-2-32 16,1-1-16-16,2 0 0 0,2-4-160 0,-1 2-16 15,1-2-16-15,0 0 0 0,0 0-288 0,0-5 160 16,1 0-160-16,0 0 128 0,-1 0-128 0,1 1 0 16,0-4 0-16,1 3 0 0,0 1 0 0,-2 1 0 15,0 0 0-15,-1 2 0 0,0 1 0 0,0 0 0 16,-3 0 128-16,0 2-128 0,-1 1 0 0,-3 1 0 16,-1 2 0-16,-2 1 128 0,-2 2-128 0,-2 2 0 15,0 1 0-15,-2 1 128 0,3 1 64 0,-3 2 0 0,1 0 0 0,0 2 0 16,-1 3 176-16,2 0 32 0,1 0 16 0,0 0 0 15,-2 3-64-15,-1 2-16 0,1 2 0 0,2 1 0 16,1-1-144-16,2 4-48 0,2 0 0 0,1 4 0 16,1 0-144-16,2 4 160 0,3-1-160 0,2 2 160 15,-1 0-160-15,2 0 0 0,1 1 0 0,0 0 0 16,0-2 0-16,-2 1 0 0,1-2 0 0,1 0 0 16,0-1 0-16,0 0 0 0,0-1 128 0,1-1-128 15,-1-3 0-15,0 0-256 0,-1-2 64 0,0 2 16 31,-2-4-480-31,-1 0-112 0,0 0 0 0,-2-2-16 0,-2 1-1840 16,0 2-352-16,-3-3-80 0</inkml:trace>
  <inkml:trace contextRef="#ctx0" brushRef="#br0" timeOffset="12034.34">18480 5025 3679 0,'0'0'320'0,"0"0"-320"0,0 0 0 0,0 0 0 0,0 0 4224 0,0 0 784 16,0 0 160-16,4 8 16 0,-1 0-2896 0,1 2-592 15,0 1-112-15,1 2-32 0,0 1-448 0,0 3-80 16,0 1-32-16,2 2 0 0,-1 1 96 0,1 2 0 15,-1 1 16-15,1-1 0 0,0-1-96 0,0 3-32 16,0 1 0-16,-2 3 0 0,0-3-256 0,0 2-48 16,1 0-16-16,-1-1 0 0,-1 1-336 0,0-1-64 15,0 0 0-15,0 1-16 0,1-1-112 0,-1 2 0 16,0-3-128-16,0 0 192 0,-1-3-192 0,1 1 144 16,2-3-144-16,-3-2 128 0,0-3-128 0,0 0 160 15,-2-1-160-15,0 0 160 0,2-2-160 0,0-2 192 0,-2 1-192 0,1-2 192 16,1 1-192-16,1-3 160 0,-4-8-160 0,3 6 160 15,-3-6-160-15,0 0 192 0,0 0-192 0,5 7 192 16,-1-2-64-16,-4-5-128 0,6 5 192 0,1-1-64 16,-7-4 0-16,8 5 0 0,1-3 0 0,0 0 0 15,-1 2-128-15,1-1 160 0,4-1-160 0,0 0 160 16,1 0-160-16,3 0 0 0,1-1 0 0,2 0 0 16,-1-1 0-16,2 1 0 0,1 1 0 0,2-2 0 15,1 1 0-15,-1-1 0 0,1 0 128 0,3 0-128 16,0 1 0-16,1-1 0 0,0 0 0 0,-1 3 0 15,2 1 0-15,0 1 0 0,2 0 128 0,-4 2-128 16,1-1 0-16,-2 1 0 0,-1 1 0 0,1 1 0 16,-5-1 0-16,1 1 128 0,-3 1-128 0,1 1 0 15,-1-2 128-15,0 0-128 0,-2 1 128 0,-1 1-128 16,-1-2 0-16,-2 0 128 0,-1-1-128 0,0 0 0 16,-1 0 0-16,-2-1 128 0,0 1-128 0,-3 0 0 0,0 0 160 0,-2-2-160 15,0 1 192-15,1-2-192 0,-6-5 192 0,6 5-64 16,-6-5 0-16,7 4-128 0,-7-4 128 0,7 1-128 15,2-2 0-15,1-1 0 0,-1-1 128 0,0-2-128 0,1 0 0 0,1-1 0 16,0-2 0-16,4 1 0 0,3-1 0 0,-1-1 0 16,1 1 0-16,2-4 0 15,3 2 0-15,-1 2 0 0,2-5 0 0,-1 1 0 16,0 2 0-16,1-2 0 0,1 0 0 0,0 1 0 0,0-1 0 0,-1 1 0 16,-1 1 0-16,0 1 0 15,-1 1 0-15,0 0 0 0,-1 2 0 0,0-1 0 0,0 3 0 16,0 0 0-16,0 0 0 0,-2 2 0 0,1-1 0 0,-3 2 0 15,-3-2 0-15,2 3 0 16,1 3 0-16,-3-3 0 0,-2 1 0 0,-1 2 0 0,1-1 0 0,-1 1 0 16,-2 0 0-16,-1-2 0 0,-1 0 0 0,1 2 0 0,1-2 0 15,-2 0 0-15,-1 1 0 0,0-1 0 16,-6-1 0-16,0 0 0 0,7 0-128 0,-1-1 128 16,-6 1 0-16,0 0 0 0,6-2 0 0,-6 2 0 15,5-4 0-15,-5 4 0 0,6-5 0 0,0 1 0 16,-2-6 0-16,0 1 0 0,1-2 0 0,0-2 0 15,-1-2 0-15,1-2 0 0,1-3 0 0,-2-3 0 16,-2-5 0-16,2-3 160 0,0-4-32 0,-1-3 0 16,-2 0 160-16,0-3 32 0,1-2 0 0,-1-3 0 15,-1-1 96-15,0 0 32 0,-3 3 0 0,1 1 0 16,-2-3-128-16,0 3 0 0,-1 1-16 0,-2 2 0 16,-1 2-304-16,0 3 0 0,1 4 128 0,-1-3-128 0,-1 1-192 15,0 0-80-15,-1 5-32 0,0 3 0 16,0 2-1168-16,2 3-256 0,1 2-32 15,1 1-16-15,-1 2-2432 0,1 2-480 0</inkml:trace>
  <inkml:trace contextRef="#ctx0" brushRef="#br0" timeOffset="14301.03">19704 5870 10127 0,'0'0'896'0,"0"0"-704"0,0 0-192 0,0 0 0 0,0 0 2048 0,0 0 368 0,0 0 80 0,0 0 0 0,0 0-1120 0,0 0-224 15,0 0-64-15,0 0 0 0,0 0-576 16,0 0-112-16,0 0-16 0,0 0-16 0,0 0 432 0,7 8 96 16,-7-8 0-16,0 0 16 0,4 9 160 0,-4-9 16 15,0 0 16-15,0 0 0 0,1 6-32 16,-1-6-16-16,0 0 0 0,0 0 0 0,5 6-48 0,-5-6-16 0,0 0 0 0,0 0 0 15,8 2-144 1,1 0-16-16,0-2-16 0,2-2 0 0,-1 0-112 0,1-1-32 16,-1 0 0-16,1 1 0 0,-1-2-128 0,2 0-32 0,-1 1 0 15,4-1 0-15,-2 2-128 0,1-3-16 0,1-1-16 0,-1 2 0 16,-1 1-96-16,1-3-32 0,1 1 0 0,-1 0 0 16,0 0 16-16,1 1 0 0,-1-4 0 0,3 1 0 15,-3 1-32-15,1-1 0 0,-2 1 0 0,0-1 0 16,-2 1-208-16,-1-1 0 0,0 2 0 0,0 1 0 15,1 0 368-15,-1-2-32 0,1 1 0 0,0 1 0 16,1 0-208-16,-1 1-128 0,-2-1 160 0,0 2-160 16,0-1 128-16,1 2-128 0,-2-1 0 0,0 1 144 15,0 0-144-15,-2 1 0 0,-6 0 0 0,0 0 0 16,0 0 0-16,8-3 0 0,-1 2 0 0,-7 1 128 16,0 0-128-16,0 0 0 0,0 0 0 0,0 0 0 15,0 0 0-15,5-3-224 0,-5 3 48 0,0 0 16 16,0 0-928-1,0 0-176-15,0 0-32 0,4-6-16 0,1-1-1008 0,-1 2-208 16,-4 5-32-16,0 0-15536 0</inkml:trace>
  <inkml:trace contextRef="#ctx0" brushRef="#br0" timeOffset="15682.02">18758 5063 11631 0,'0'0'512'0,"0"0"112"0,5-5-496 0,-1-1-128 0,-4 6 0 0,0 0 0 0,0 0 1184 0,0 0 224 16,0 0 32-16,0 0 16 0,0 0-176 0,0 0-48 16,0 0 0-16,0 0 0 0,0 0 192 0,7 4 48 15,-7-4 0-15,5 8 0 0,-1 1 16 0,0 3 16 16,-2 1 0-16,-1 1 0 0,2 2-288 0,-2-2-48 16,1 3-16-16,-1 3 0 0,2 2-448 15,-2-1-80-15,0 1-32 0,1 2 0 0,0 2-256 0,3-3-48 16,-1 3-16-16,0 0 0 0,0 2-16 0,0-1-16 0,0-1 0 15,0 0 0-15,0-1-96 0,0 0-16 16,0-3 0-16,-2 0 0 0,1-2-128 0,-1-2 0 16,2-2 144-16,-1-1-144 0,-2 0 128 0,0-2-128 15,1-2 160-15,-1 0-160 0,0-1 144 16,1-1-144-16,-2-9 128 0,0 9-128 0,0 2 128 0,0-3-128 16,0-8 128-16,1 7-128 0,-1-7 0 0,0 0 0 0,0 0 128 0,0 0-128 15,0 0 0-15,0 0 0 0,0 0 0 0,0 0 0 16,0 0 0-16,0 0 0 0,0 0 0 0,0 0 0 15,0 0 0-15,0 8-176 0,0-8 176 0,0 7-192 32,0-1-240-32,0-6-48 0,0 0-16 0,0 0 0 15,1 7-2800-15,-1-7-560 0</inkml:trace>
  <inkml:trace contextRef="#ctx0" brushRef="#br0" timeOffset="17014.59">19458 4491 20959 0,'0'0'928'0,"0"0"192"0,0 0-896 0,0 0-224 0,0 0 0 0,13 14 0 16,-13-14 1888-16,0 9 336 0,0 0 64 0,0 3 16 0,0-2-848 0,0 5-176 15,1 3-16-15,-1-2-16 0,0 1-608 0,2 1-128 16,0 1-32-16,1 1 0 0,-1-1-336 0,2 1-144 16,0-6 128-16,0 2-128 0,1 0 0 0,1-2 0 15,-1-1-192-15,0 0 192 16,-1-1-1920-16,1 0-272 0,0-2-48 0,-1 2-11200 0</inkml:trace>
  <inkml:trace contextRef="#ctx0" brushRef="#br0" timeOffset="17262.87">19419 4767 23839 0,'0'0'1056'0,"0"0"224"0,0 0-1024 0,0 0-256 0,-7 0 0 0,7 0 0 16,0 0 1968-16,0 0 336 0,0 0 80 0,0 0 16 16,0 0-928-16,0 0-192 0,0 0-48 0,7-4 0 15,1-1-624-15,1 0-128 0,1-2-32 0,1 1 0 16,-1-1-208-16,2 1-48 0,1 0-16 0,0 2 0 16,0-2-176-16,-1 2 0 0,-2-1 0 0,1 0 0 31,-1-1-320-31,0 1-80 0,1 0-32 0,-2 0 0 15,1 0-3392-15,0-2-672 0</inkml:trace>
  <inkml:trace contextRef="#ctx0" brushRef="#br0" timeOffset="17772">19510 4399 16063 0,'0'0'704'0,"-5"-4"160"0,-2-1-688 0,1 0-176 0,-1 0 0 0,0 0 0 15,-3-1 1280-15,1 2 208 16,-1 2 48-16,1 1 16 0,-3 1-144 0,-1 1-16 0,-3 0-16 0,-1 4 0 15,-2 3-352-15,-1 0-64 0,3 2 0 0,2 1-16 16,-2 3-448-16,1 2-96 0,0-2-16 0,2 4 0 16,2 1-224-16,2 3-160 0,2 0 192 0,2 1-192 15,2 2 0-15,2 0 0 0,0 1 0 0,0 1 0 16,4 2 0-16,0 0 0 0,2 0-160 0,3 0 160 16,1 0 0-16,2 0 0 0,2 0 0 0,2-5 0 15,0-4-144-15,3-2 144 0,3-1 0 0,1-5 0 16,1-3-128-16,-1 0 128 0,0-6 0 0,1-2 0 15,0-2 0-15,1-5 0 0,1-1 0 0,-1-4 0 16,-2-3 384-16,0-4-32 0,-1-2 0 0,-1-2 0 16,1 1 288-16,-2-5 48 0,-1 0 16 0,-3 0 0 15,-2 1-64-15,-1-2-16 0,-4 1 0 0,-1 2 0 16,-4 2-304-16,-2 0-48 0,-2 0-16 0,-2 2 0 0,-4 2-32 16,-3 1-16-16,-2 1 0 0,-1 3 0 0,-3 1-64 0,1 1-16 15,-1-4 0-15,-1 5 0 0,-1-2-128 0,0 2-176 16,1 1 48-16,1 1 0 15,3 0-2304-15,1 3-448 0</inkml:trace>
  <inkml:trace contextRef="#ctx0" brushRef="#br1" timeOffset="21867.29">19444 3402 15663 0,'0'0'1392'0,"0"0"-1120"16,0 0-272-16,0 0 0 0,0 0 2816 0,0 0 512 0,-2 7 112 0,1 2 16 15,0-3-1168-15,1 5-240 0,0 2-32 0,0 0-16 16,0 4-880-16,1 0-176 0,0 3-48 0,1 4 0 15,0 3-32-15,1 5-16 0,-1 0 0 0,2 3 0 16,-1 1-208-16,1 1-64 0,0 1 0 0,0 0 0 16,1-3-352-16,0-1-80 0,-1 1-16 0,0-5 0 15,0 2-128-15,0-2 0 0,1-3 0 0,0 0 0 16,2-3-304-16,-2-2-32 0,-2-4-16 0,0-1 0 31,1-1-2016-31,-1-3-416 0,-2-3-80 0,-1-1-13264 0</inkml:trace>
  <inkml:trace contextRef="#ctx0" brushRef="#br1" timeOffset="22333.09">19424 2741 20319 0,'0'-13'896'0,"0"13"192"0,0-7-864 0,-1 0-224 16,-2-3 0-16,1 1 0 0,-2 0 1632 0,0 1 288 16,0 2 48-16,-1-1 16 0,-1 1-592 0,1 3-112 15,-1 2-32-15,-1 1 0 0,1 4-640 0,-1 0-128 16,-1 5-32-16,-1 0 0 0,0 5 64 0,3 2 16 15,-1 5 0-15,2-2 0 0,1 5-224 0,1-1-48 0,2 3-16 0,2 1 0 16,3-3-240-16,1 1 0 0,3-1 0 0,1-1 0 16,2-5 0-16,2-2 0 0,1-3 0 0,0-3 0 15,2-1 0-15,0-6 0 0,-2-2 0 0,-1-3 0 16,0-5 0-16,2-2 144 0,-1-5 16 0,-1-1 0 16,-1 0 288-16,-2-2 64 0,-1-3 16 0,-1-1 0 15,-4-1 16-15,0-1 0 0,-3-2 0 0,0 0 0 16,-2 2-224-16,-1 1-32 0,-2-2-16 0,-3 2 0 15,-3 1-128-15,-2-1-16 0,0-1-128 0,-1 0 192 16,-1-1-192-16,1 3-256 0,0 2 48 0,-2 4 16 16,0 2-1488-16,0 2-304 0,2 5-48 0,0 2-16 15,0 1-1664 1,0 3-352-16</inkml:trace>
  <inkml:trace contextRef="#ctx0" brushRef="#br1" timeOffset="22637.07">19970 2459 21183 0,'-10'-6'944'0,"5"5"192"0,-4 1-912 0,-2 1-224 15,-1 3 0-15,-1-4 0 0,-1 1 2880 0,0 2 512 0,-2 1 128 0,-1 2 0 16,-1 3-1376-16,1 2-288 0,3 4-48 0,1 0-16 15,2 3-1008-15,2 3-208 16,1 1-32-16,3 1-16 0,2 1-192 0,2-1-32 0,2-2-16 0,3 1 0 16,3-3-288-16,2-1 128 0,3-1-128 0,2-2 0 15,2 0 144-15,2-2-144 0,3-1 0 0,1-3 144 16,1-3-144-16,1 1 0 0,-2-2 0 0,0 0 0 16,-1-4-144-16,1 2-64 0,2-2-16 0,-2-1 0 15,-3-1-1248 1,1-3-240-16,-2-1-48 0,-1-2-16 15,0-2-1440-15,-1 0-304 0</inkml:trace>
  <inkml:trace contextRef="#ctx0" brushRef="#br1" timeOffset="22826.73">20381 2216 20271 0,'0'0'1792'0,"0"0"-1424"0,0 0-368 0,0 0 0 0,0 0 1888 0,0 0 304 16,0 10 64-16,-1 3 16 0,1 1-848 0,0 5-160 15,0 3-48-15,1 5 0 0,2 6-800 0,-1 1-160 16,1 0-48-16,1 2 0 0,0-1-208 0,2-2 0 16,2-2 0-16,1-2 0 15,2-3-1696-15,3-1-288 0,-1-3-48 0,0-5-6656 16,-1-3-1328-16</inkml:trace>
  <inkml:trace contextRef="#ctx0" brushRef="#br1" timeOffset="23021.87">20700 2020 13823 0,'0'0'608'0,"0"0"128"0,0 0-592 0,0 0-144 0,-1 9 0 0,-1 0 0 16,-1 7 3968-16,2 2 752 0,-1 3 144 0,2 1 48 16,4 4-3312-16,0 2-672 0,0 2-128 0,3 2-32 15,0 2-592-15,2 0-176 0,2 0 0 0,-1 0 0 31,-1-3-512-31,2 0-160 0,1 1-32 0,-2-1-9040 0,-1 2-1808 0</inkml:trace>
  <inkml:trace contextRef="#ctx0" brushRef="#br1" timeOffset="23216.89">20511 2446 23039 0,'-6'-7'2048'0,"-1"-1"-1648"0,1 0-400 0,-1 0 0 0,2 2 2752 0,1-1 448 16,4 7 112-16,1-5 16 0,2-4-1664 0,2 2-336 16,3 1-64-16,3 0-16 0,2 1-1008 0,1 1-240 15,3 0 0-15,2 3 0 16,4 1-1424-16,0 0-304 0,1-1-48 0,-1 2-13968 0</inkml:trace>
  <inkml:trace contextRef="#ctx0" brushRef="#br1" timeOffset="23640.16">20986 2358 11967 0,'0'0'528'0,"0"0"112"0,0 0-512 0,0 0-128 0,0 0 0 0,8 2 0 15,1 0 4704-15,1 0 912 0,2 0 176 0,1 0 32 16,0-1-3728-16,0 2-752 0,2 0-160 0,-1-1-32 15,0 1-896-15,1-2-256 0,-1-2 0 0,0 5 0 16,-2-2 256-16,-2 4-16 0,-2-1-16 0,-1 0 0 16,-2 2 32-16,-1 0 16 0,-3 4 0 0,2-3 0 15,-3 1 0-15,-3 0 0 0,-3 1 0 0,-2-1 0 16,-1 1-64-16,0-4-16 0,-1 1 0 0,1-1 0 16,0 2-64-16,1-3-128 0,2-2 176 0,6-3-176 0,-7 1 0 0,7-1 0 15,0 0-192-15,0 0 48 16,0 0-240-16,0 0-64 0,0 0 0 0,0 0 0 0,0 0 144 0,0 0 32 15,8 3 0-15,1-1 0 0,2 3 272 0,2 1-128 16,0 0 128-16,0 1 0 0,-3-1 192 0,2 1 160 16,0-1 32-16,-2 3 0 0,1 2 464 0,-2-2 112 15,-1 1 0-15,-2 2 16 0,-2 0-32 0,-1-3-16 16,-1 1 0-16,-2 1 0 0,0-3-288 0,-1 1-64 16,-3 0-16-16,-1 1 0 0,-2-2-400 0,-1 1-160 15,1-1 128-15,-4 1-128 16,-2 0-864-16,-1 2-256 0,-3-1-48 0,-1 1-16 15,-3-2-2080-15,-4 0-432 0</inkml:trace>
  <inkml:trace contextRef="#ctx0" brushRef="#br1" timeOffset="24269.9">18942 2608 10127 0,'0'0'448'0,"0"0"96"0,0 0-544 0,0 0 0 0,0 0 0 0,2 8 0 16,0-2 2928-16,-1 1 464 0,-1-2 112 0,1 2 16 16,-1-7-2288-16,0 6-448 0,0 1-80 0,0 0-32 15,-1 0-224-15,1-7-32 0,-3 7-16 0,-1-1 0 16,4-6 336-16,-4 5 64 0,4-5 16 0,-6 4 0 16,-1-1-32-16,1-1 0 0,-1-2 0 0,1 0 0 15,1 0-400-15,5 0-64 0,-7-2-32 0,2-2 0 16,1-1-288-16,1-1 0 0,1 0 128 0,1-1-128 15,1-2 0-15,1 1 0 0,1-2 0 0,4 1 0 16,-2-4 0-16,1 2 0 0,0 1 0 0,2 1 0 16,-1 0 0-16,1 2 0 0,-2 2 0 0,0 1 0 15,-5 4 0-15,0 0 0 0,0 0 0 0,0 0 0 16,0 0 0-16,0 0 160 0,0 0 0 0,0 0 0 16,0 0 16-16,0 0 0 0,0 0 0 0,0 0 0 15,1 8-176-15,-1-8 0 0,-1 8 144 0,0 1-144 16,1-9-1280-16,-3 6-336 0,3-6-64 0,0 0-12080 15</inkml:trace>
  <inkml:trace contextRef="#ctx0" brushRef="#br1" timeOffset="24821.97">19206 2298 11967 0,'0'0'528'0,"0"0"112"0,0 0-512 0,-4 8-128 0,1 1 0 0,-1-3 0 16,4-6 2816-16,-7 3 512 0,1-2 128 0,-1 2 0 15,2-1-1984-15,0 1-384 0,5-3-96 0,0 0-16 16,-7 0-512-16,1-1-96 0,-1-1-32 0,2 2 0 16,5 0-336-16,0 0 0 0,-5-5-160 0,1 1 160 15,4 4 0-15,-3-4 0 0,3 4 0 0,0 0 0 16,0 0 0-16,0 0 0 0,0 0 0 0,1-6 0 16,2-1 0-16,0 1 0 0,-1-1 0 0,-2 7 0 15,0 0 0-15,8-1 144 0,0-2-144 0,0 2 192 0,-8 1 256 0,8-3 64 16,-2 5 16-16,1-1 0 0,-7-1 48 0,0 0 0 15,0 0 0-15,0 0 0 0,5 7-192 0,-5-7-48 16,0 0 0-16,0 0 0 0,0 0 64 0,-1 6 16 16,-2 2 0-16,3-8 0 0,0 0-416 0,-7 4 0 15,1-2-224-15,-1 2 80 0,1-4 144 0,-1 0 224 16,1-4-48-16,1 2-16 0,1-2-160 0,0 1 0 16,4 3 0-16,-4-6 0 0,1 1 0 0,3 5 0 15,0 0 0-15,0 0 0 0,2-10 0 0,0 3 0 16,1-1-144-16,-1 3 144 0,-2 5 0 0,9-4-128 15,-1 0 128-15,0 0 0 0,-1 1 0 0,-7 3-128 16,7-1 128-16,0 1 0 0,-7 0 0 0,8 2 0 16,-8-2-128-16,5 7 128 0,-1 0-384 0,0-1 0 15,-4-6-16-15,0 0-15008 0</inkml:trace>
  <inkml:trace contextRef="#ctx0" brushRef="#br2" timeOffset="31401.77">20444 4747 10127 0,'0'0'896'0,"0"0"-704"16,0 0-192-16,0 0 0 0,0 0 2592 0,0 0 480 15,0 0 112-15,0 0 16 0,0 0-1120 0,0 0-224 16,0 0-32-16,19-2-16 0,-8-5-656 0,0 1-144 16,5 1-32-16,0-3 0 0,2-3-384 0,4 0-80 15,3-2 0-15,1 0-16 0,1-3-176 0,3 2-48 0,0-2 0 0,1 2 0 16,2-1-272-16,1 1 128 0,0 0-128 0,0 0 0 16,0 1 0-16,-2 0-192 0,1 0 0 0,-4 3 0 31,-5-2-2032-31,1 3-400 0,-1 0-64 0,-2-3-9664 0</inkml:trace>
  <inkml:trace contextRef="#ctx0" brushRef="#br2" timeOffset="31866.47">21367 4273 15599 0,'0'0'688'0,"0"0"144"0,0 0-656 0,4 6-176 0,-1 1 0 0,0 3 0 15,0 3 1344-15,-1 2 256 0,0 2 32 0,-1 2 16 16,1 3-256-16,-2 2-48 0,-1-1-16 0,0 1 0 0,-2 1-496 0,1-1-112 15,-2 1-16-15,1-1 0 0,2-4-496 0,0 0-208 16,-2-4 176-16,2-2-176 0,-1-6 192 0,1-2-64 16,1-6-128-16,0 0 192 0,0 0 0 0,0 0-16 15,0 0 0-15,-1-8 0 0,1-2-176 0,1-4 160 16,0-5-160-16,3 0 160 0,3-3-160 0,-1-3 0 16,1-4 0-16,-1-1 0 0,3 0 0 0,1 2 0 15,1 0 0-15,-2 1 0 0,1-2-208 0,-1 2 80 16,0 3 128-16,0 1-208 0,0 1 208 0,0 3 0 15,0 4 0-15,-1-1 0 0,-1 4 192 0,0 5-32 16,-1 1 0-16,-6 6 0 0,0 0-32 0,4 7 0 16,0 5 0-16,-2 5 0 0,-1 3-128 0,1 5 0 15,-2 4 0-15,0 0 0 0,-2 2 0 0,2-1 160 16,2 1-160-16,-1-1 160 0,0-2-160 0,3-1 0 0,1-4 0 16,1 1 0-16,-1-5 192 0,0 1 0 15,2-8 0-15,-1-2 0 0,-1-1 240 0,2-2 48 0,-1-2 16 0,-6-5 0 16,8 0 64-16,0 0 16 0,0-5 0 0,0-3 0 15,-2-5 128-15,2-1 48 0,-1-2 0 0,0-1 0 16,1-1-192-16,0-2-48 0,-1-1 0 0,-1 0 0 16,-1-1-304-16,2-1-64 0,1 1-16 0,-4 1 0 15,-2 0-320-15,1 1-64 0,-1 1 0 0,1 2-16 32,-2-1-2144-32,-1 1-416 0,2-2-96 0,-1 1-7120 0,-1 4-1440 0</inkml:trace>
  <inkml:trace contextRef="#ctx0" brushRef="#br2" timeOffset="32110.31">21820 4036 21071 0,'0'0'928'0,"0"0"208"0,0 9-912 0,0 1-224 0,-1 3 0 0,0 3 0 0,-2 2 1600 0,0 4 288 15,1 6 48-15,-1 0 16 0,2 2-704 0,1 0-144 16,1 0-16-16,2 0-16 0,1 0-448 0,1 0-96 16,4-1-16-16,0-6 0 0,0 0-96 0,3-3-32 15,1-4 0-15,2-2 0 0,0-3-16 0,2-5-16 16,-1-2 0-16,1-4 0 0,0-4-80 0,1-2-16 15,-2-6 0-15,-1-2 0 0,0-3 32 0,-4-3 0 16,0-3 0-16,-3-1 0 0,-3 1 96 0,-4-1 32 16,-2-2 0-16,-3 0 0 0,-3 0 192 0,-2-3 32 15,-4 1 16-15,-1 0 0 0,-3 2-352 0,-1-1-80 16,-1 1-16-16,1 2 0 16,0 2-592-16,0 3-112 0,1-1-16 0,2 6-16 15,2 2-2416-15,2 4-464 0,0 3-112 0</inkml:trace>
  <inkml:trace contextRef="#ctx0" brushRef="#br2" timeOffset="32536.12">22176 4363 17503 0,'0'0'768'0,"0"0"176"0,0 0-752 0,0 0-192 0,0 0 0 0,0 0 0 0,0 0 3120 0,0 0 592 15,0-4 112-15,0 4 16 0,7-7-2144 0,2 3-432 16,1 2-96-16,3-2-16 0,0 1-928 0,2 1-224 16,-2-1 0-16,1 2 0 0,0 1 0 0,1 0 0 15,-1 0 160-15,0 1-160 0,-1 0 128 0,-2 3-128 16,-2-1 0-16,-1 1 128 0,-8-4 64 0,5 6 0 15,-2 2 0-15,-2 0 0 0,-1 1 224 0,-3 3 48 16,-1 0 16-16,-1 1 0 0,0 0-128 0,0 0-32 16,0 2 0-16,-1-2 0 0,1 3 64 0,1-2 16 15,2-1 0-15,0 0 0 0,5 1 112 0,0-1 0 16,0-2 16-16,4 0 0 0,1-2-16 0,2 0-16 16,3-4 0-16,3 2 0 0,1-2-352 0,2 1-144 15,4-4 128-15,0-1-128 0,1-1 0 0,2 0 128 0,-2-1-128 16,2-1 0-16,-1 0 0 0,-1 1-256 0,-1-1 48 0,-1 1-12976 15,1 2-2608 1</inkml:trace>
  <inkml:trace contextRef="#ctx0" brushRef="#br1" timeOffset="55444.23">18775 2268 3679 0,'0'0'160'0,"0"0"32"0,0 0-192 0,0 0 0 16,-3-11 0-16,3 11 0 0,-1-8 3504 0,-2 1 656 16,1-1 128-16,-1 1 16 0,0 0-2480 0,1 0-496 15,-2 0-112-15,-1 2 0 0,0-1-640 0,-2-1-112 16,-1-1-16-16,-2 2-16 0,1-1 272 0,-2 2 48 16,-1 1 16-16,-1 0 0 0,-1 2 0 0,0-2 0 0,-2 3 0 0,0 1 0 15,1 1-208-15,-3 0-48 0,1 3 0 0,0 1 0 16,0 2-224-16,0-1-48 0,0 2-16 0,0 3 0 15,0 0-224-15,0 2 0 0,1 4 128 0,2 0-128 16,-2 3 0-16,1-1 0 0,-1 2 0 0,2 1 0 16,-1 2 0-16,1 3 0 0,-2 1 0 0,1-1 0 15,-1 2 0-15,2-1 0 0,1 1 0 0,2 0 0 16,2-1-128-16,0 1 128 0,-1 1 0 0,1-1 0 16,1-1-144-16,0 1 144 0,1 0 0 0,1 2-144 15,1 0 144-15,-1 2 0 0,1-1 0 0,1 0-128 16,4-2 128-16,-1 0 0 0,0 0 0 0,1 2 0 15,0-2 0-15,1 2-160 0,0 2 160 0,2-5 0 16,-1 1-192-16,2 0 192 0,2 3-192 0,0-3 192 16,1 1 0-16,0-1 0 0,1 2 0 0,0-2 0 15,0-2 0-15,0 1 0 0,0 0 0 0,1-2 0 0,1 0 128 0,2-2 0 16,-3-1-128-16,1-4 192 0,2-1 0 0,1-1-16 16,0-1 0-16,2-1 0 0,-2-3-176 0,1-2 192 0,0-2-192 0,3 1 192 15,1-3-192-15,1 3 128 16,-1-4-128-16,0-1 128 0,-1-1-128 0,1 0 0 15,1-1 0-15,-1-1 0 0,2 1 0 0,0 0 0 16,1-1 0-16,-1-1 0 16,-1-1-256-16,2 0-128 0,3 0-16 0,-1-2-16 15,-1-1-1792-15,0-1-352 0,1-2-80 0</inkml:trace>
  <inkml:trace contextRef="#ctx0" brushRef="#br1" timeOffset="55738.17">18764 3544 16575 0,'0'0'1472'0,"0"0"-1168"0,-5 7-304 0,1-1 0 16,4-6 1952-16,-2 8 336 0,2-8 64 0,1 9 16 16,2-1-1328-16,2 0-256 0,1 0-48 0,3 1-16 15,4-3-512-15,-1 3-208 0,0 0 176 0,1 1-176 16,0-1 192-16,1 0-48 0,-1 0-16 0,0 3 0 15,0-3 384-15,-1 1 64 0,-3 1 0 0,-1-1 16 16,-3 1 352-16,1-1 64 0,-3 2 16 0,0-2 0 16,-2 2 96-16,-2 2 32 0,-3-1 0 0,0 3 0 15,-1 1-240-15,-1 1-32 0,-2 2-16 0,1 0 0 16,-1-1-496-16,2-1-112 0,1 0 0 0,-1-3-16 16,1-1-832-16,3 0-176 0,2-1-16 0,1-5-17264 15</inkml:trace>
  <inkml:trace contextRef="#ctx0" brushRef="#br0" timeOffset="58704.2">23858 4827 23439 0,'0'0'1024'0,"0"0"240"0,0 0-1008 0,0 0-256 16,-3 6 0-16,0 2 0 0,-4 4 544 0,0-2 64 15,0 2 16-15,-4 5 0 0,-1 7 176 0,-2 2 32 16,0 4 16-16,-2 4 0 0,-1 1-624 0,-1 1-224 0,0 1 144 0,2 1-144 16,4-3 0-16,1-1 0 0,0-2 0 0,3-3 0 15,3-3 0-15,3 0 0 0,0 0 0 0,4-2 0 16,0-5 0-16,3 1 0 0,3 3 0 0,3-3 0 15,0-3-192-15,4-4 192 0,2 0-160 0,0-3 160 32,0-1-976-32,1-2-112 0,-1-5 0 0,2-2-10464 0</inkml:trace>
  <inkml:trace contextRef="#ctx0" brushRef="#br0" timeOffset="58938.54">23759 5245 20271 0,'0'0'1792'0,"0"0"-1424"16,0 0-368-16,0 0 0 0,0 0 2064 0,0 0 352 15,0 0 64-15,0 0 16 0,9 6-768 0,3-2-128 16,1-2-48-16,2-1 0 0,4-1-416 0,0 0-96 16,2-1-16-16,4 1 0 0,2-4-384 0,3 2-96 15,5-4-16-15,2 1 0 0,2-1-256 0,0-1-48 16,2 1-16-16,-1 0 0 0,2 1-208 0,-2 0 144 15,2 1-144-15,-2-2 128 0,-1-2-128 0,1 0 0 16,0 0 0-16,3 2 0 16,0-1-1744-16,18-2-288 0,-9 1-48 0,-19 2-8896 15,1-1-1776-15</inkml:trace>
  <inkml:trace contextRef="#ctx0" brushRef="#br0" timeOffset="59237.85">24790 4800 1839 0,'0'0'0'0,"0"0"160"0,0 0-160 0,0 0 0 0,0 0 0 0,0 0 0 16,0 0 6352-16,11 0 1248 0,-1-3 240 0,4 2 48 16,3-1-5520-16,4 1-1120 0,3 0-224 0,11-1-32 15,-4 4-736-15,-10-1-256 0,5 0 144 0,1 1-144 16,3-1 0-16,13 3 0 0,-3 0 0 0,-5 1 0 15,-3 2 0-15,-6-1 0 0,-5 2 0 0,-9-3 0 16,-2 2 0-16,1 0 0 0,-3 4-128 0,-3 2 128 0,-2 3 480 0,-3 3 160 16,-6 5 48-16,-1-1 0 0,-4 4 128 0,-2 3 16 15,-3 0 16-15,-1 2 0 0,-3-2-416 0,-1 2-96 16,1 5-16-16,2-1 0 0,0 1-320 0,1-1 0 16,0 2 0-16,2 1-17936 15</inkml:trace>
  <inkml:trace contextRef="#ctx0" brushRef="#br0" timeOffset="60075.45">27163 5032 24479 0,'-9'-2'1088'0,"9"2"208"0,0 0-1040 0,0 0-256 0,0 0 0 0,0 0 0 16,0 0 1360-16,0 0 224 0,0 0 32 0,5-4 16 16,3-3-544-16,2 0-128 0,5-2 0 0,5-3-16 15,4 0-336-15,2 2-64 0,3-4-16 0,2-1 0 16,0-4-48-16,3 1-16 0,0-3 0 0,0 1 0 15,-1 1-224-15,-1-4-48 0,-1-1-16 0,2-1 0 16,0 0-176-16,-2-1 128 0,-4-3-128 0,2 2 128 16,1-3-128-16,0 4 0 0,-3 2 0 0,-1 2 128 15,-1 1-128-15,-1 2 0 0,-2-1 0 0,-3 3 128 16,0 4-128-16,-4 0 0 0,-2-2 144 0,0 0-144 16,2 5 272-16,-4-3-16 0,-1 2 0 0,-4 0 0 15,1 2 144-15,-1 1 32 0,3 0 0 0,-1-1 0 16,-3 0-16-16,0 2 0 0,-5 7 0 0,7-5 0 15,-7 5-96-15,0 0 0 0,0 0-16 0,8-5 0 16,-8 5-64-16,8-6-16 0,-1 1 0 0,-7 5 0 0,11 3-80 0,1-1-16 16,-2 1 0-16,0 0 0 0,1-2-128 0,2 4 128 15,1 4-128-15,2-2 128 0,-2 3 16 0,3 1 0 16,3 2 0-16,1 2 0 0,1 1 48 0,4 1 16 16,1 0 0-16,1 3 0 0,-1 2-80 0,3 0-128 0,1-1 176 0,2 0-176 15,-1-2 128-15,1 2-128 16,1-4 0-16,-1 0 0 0,-1-1 128 0,2 0-128 15,0 0 0-15,0-2 0 0,-2-1 128 0,0-2-128 16,-2-2 0-16,-2 1 0 0,-2-2 0 0,2-1 0 0,-2-1 0 16,0 1 0-1,-1 1-1104-15,-6-3-176 0,-3 0-48 0,0 0-11792 16,-2 3-2352-16</inkml:trace>
  <inkml:trace contextRef="#ctx0" brushRef="#br0" timeOffset="61336.92">27199 5020 20095 0,'0'0'896'0,"0"0"176"0,0 0-864 0,0 0-208 0,0 0 0 0,0 0 0 16,0 0 992-16,0 0 160 0,0 0 16 0,0 0 16 15,0 0-208-15,0 0-32 0,0 0-16 0,0 0 0 16,-1 13-32-16,1 0 0 0,1 0 0 0,2-3 0 15,0 1 256-15,-1 2 64 0,0 1 0 0,-1 3 0 16,0 3-320-16,2 3-48 0,-2 3-16 0,2 2 0 16,-1-5-304-16,1 3-64 0,0 2-16 0,-1 0 0 15,2 1-128-15,0 0-48 0,0-1 0 0,-2 0 0 16,1-1 16-16,-2-7 0 0,1 0 0 0,-1 3 0 16,-1 3 32-16,1-4 16 0,1 0 0 0,-2 0 0 15,0 2-128-15,0-1-16 0,0 1-16 0,1-2 0 16,0-4 16-16,1 0 16 0,-1-2 0 0,0-2 0 15,2-1 16-15,-2 0 0 0,-1-2 0 0,1-1 0 16,1 1-96-16,-1-4 0 0,0 0-128 0,-1-7 192 0,2 6-64 0,-2-6-128 0,3 8 176 16,-3-8-176-16,6 7 208 0,-1-5-64 15,-5-2-16-15,9 4 0 0,1-2-128 0,2 0 192 16,-1 1-192-16,0-3 192 0,2 0-192 0,2-3 160 16,0 1-160-16,4 0 160 0,0 0-160 0,5 0 0 15,-1 1 0-15,4 1 0 0,0-1 0 0,3 1 0 16,2 0 0-16,2 0 0 0,-1 4 0 0,1 1 0 15,1 1 0-15,13 5 0 0,-5-1 0 0,-4-2 0 16,-1-1 0-16,-3 2 0 0,-4 1 0 0,-1 2 0 0,-2 0 0 0,-2-2 0 16,-4-2 0-16,-2 0 0 0,-3 1 128 15,-3-1-128-15,0 3 0 0,-1 0 128 16,0-3-128-16,-1 0 128 0,-2-3-128 0,1 0 160 16,-1 0-160-16,-3 0 160 0,-7-5-16 0,6 8 0 0,0-1 0 0,-6-7 0 15,0 0-144-15,0 0 160 0,0 0-160 0,11 5 160 16,-11-5-160-16,0 0 0 0,0 0 144 0,12 4-144 15,-12-4 0-15,12 0 128 0,-2-1-128 0,-10 1 0 16,11-6 0-16,-1 2 144 0,0 2-144 0,2-2 0 16,3-3 128-16,-2-2-128 0,0 0 0 0,0 1 0 15,1-1 0-15,4 1 0 0,2 1 0 0,2-1 0 16,0 0 0-16,0 1 0 0,0-3 0 0,5 2 0 16,-1 0 0-16,-2 4 0 0,-1 0 0 0,-1 2-144 15,0-5 144-15,1 3 0 0,2 2 0 0,0-3-128 16,-3 2 128-16,0 0 0 0,0 2 0 0,1-2 0 15,-1 3 0-15,-1 0 0 0,-3 0 0 0,0 2 0 16,0 0 0-16,-1 2 0 0,-1-1 0 0,0 1 0 16,2-2 0-16,-3 2 0 0,0-1 0 0,-1 1 0 15,-1 0 0-15,3 0 0 0,-3-2 0 0,0 2 0 0,-1-1 0 0,-2-2 0 16,-10-1 0-16,10 1 0 0,-10-1 0 0,12 2-128 16,-1-1 128-16,-11-1 0 0,0 0-128 0,0 0 128 15,9 0-128-15,-9 0 128 0,0 0-192 0,9-1 32 0,-9 1 16 0,0 0 0 16,0 0 144-16,0 0-208 15,8-4 80-15,-8 4 128 0,8-7-176 0,-8 7 176 16,0 0-128-16,6-9 128 0,-2-1 0 0,0-1 0 16,1 2 0-16,-1 1 0 0,-1-2 0 0,-1 1 0 15,1-4 0-15,-1-2 0 0,1-3 0 0,0-3 0 16,-1-3 160-16,3-3-160 0,-1-1 272 0,-1-2-32 0,0-7-16 0,-3-2 0 16,0 1 32-16,-2-1 0 0,1-2 0 0,-2-4 0 15,-2 2 64-15,1-4 32 0,0 2 0 0,2 0 0 16,-1 1-32-16,0 4 0 0,0 3 0 0,0-1 0 15,0 2-192-15,1 2-128 0,-2 3 128 0,0 1-128 16,0 1 0-16,0 4-192 0,0 0 32 0,2 5 0 31,-2 0-480-31,0 2-112 0,0 2-16 0,1 3 0 16,1 0-2592-16,2 3-528 0,4-1-96 0</inkml:trace>
  <inkml:trace contextRef="#ctx0" brushRef="#br0" timeOffset="63574.44">27433 5101 15663 0,'0'0'1392'0,"0"0"-1120"15,0 0-272-15,0 0 0 0,0 0 2592 0,0 0 464 16,0 0 80-16,0 0 32 0,0 0-1056 0,-5 21-192 16,5-21-64-16,4 7 0 0,-1 3-624 0,1 0-128 15,0 2-16-15,0 2-16 0,-3 0 16 0,1 5 16 16,0-2 0-16,0 2 0 0,-2 2-208 0,1 1-64 15,-4 0 0-15,2 2 0 0,0 1-416 0,1-2-96 0,-2 0 0 0,2 4-16 16,2 0-304-16,-2-2 0 0,-3-3 0 0,2 1 0 31,1 0-496-31,1-3-144 0,3 1-48 0,0-5 0 16,1 0-2720-16,3-2-560 0,-1-2-96 0</inkml:trace>
  <inkml:trace contextRef="#ctx0" brushRef="#br0" timeOffset="64204.82">28353 5719 12895 0,'0'0'1152'0,"-9"2"-928"0,9-2-224 0,0 0 0 15,0 0 3312-15,0 0 608 0,0 0 128 0,0 0 32 16,0 0-1392-16,0 0-288 0,0 0-48 0,0 0-16 16,0 0-864-16,16-5-160 0,-2 4-32 0,3-4-16 15,1 1-48-15,2 0-16 0,-1-1 0 0,4-1 0 0,-4 4-208 0,2-2-32 16,0 0-16-16,0 1 0 0,1-1-496 0,-3 2-112 15,-2-2-16-15,2 1 0 0,-1 1-192 0,3-1-128 16,0 2 160-16,-1-1-160 0,1-1 0 0,0 0 0 16,1 2 0-16,2 2-160 15,1-4-1760-15,-2 3-368 0,-1 0-64 0</inkml:trace>
  <inkml:trace contextRef="#ctx0" brushRef="#br2" timeOffset="67470.19">29137 4751 19231 0,'0'0'848'0,"0"0"176"0,-17 6-816 0,17-6-208 15,0 0 0-15,-5-6 0 0,1 0 1472 0,4 6 256 16,0 0 64-16,0 0 0 0,0-8-192 0,0 8-16 0,4-10-16 0,1 0 0 16,1 1-432-16,1 1-96 0,-1 2-16 0,1-1 0 15,1 2 80-15,1 0 16 0,1 0 0 0,2-2 0 16,0 1-160-16,1 1-16 0,0-3-16 0,1-1 0 15,2-1-288-15,-1 0-64 0,-2 1-16 0,2 0 0 16,0 1-336-16,1-2-64 0,0 0-16 0,-1 0 0 16,1 0-144-16,0 0 0 0,-1 4-160 0,0-1 160 15,-2 1-1872-15,-3 2-288 0,2 3-48 0,1-1-15408 16</inkml:trace>
  <inkml:trace contextRef="#ctx0" brushRef="#br2" timeOffset="68039.61">29791 4389 5519 0,'0'0'240'0,"7"-7"64"0,1 1-304 0,1-2 0 16,0-1 0-16,-1 2 0 0,-8 7 5136 0,7-5 976 15,-7 5 192-15,0 0 32 0,0 0-3760 0,0 0-752 16,8 8-160-16,-4 1-16 0,-4-9-1152 0,-1 18-240 15,-2 1-32-15,-2 3-16 0,-3 3 144 0,0-1 32 16,1-2 0-16,0 2 0 0,1 1-128 0,0 0-32 16,1-5 0-16,-1-1 0 0,0-5 128 0,1 0 32 15,0-2 0-15,1-4 0 0,4-8 80 0,0 0 32 16,0 0 0-16,0 0 0 0,0 0-48 0,0 0 0 16,0 0 0-16,8-8 0 0,0-5-224 0,1-3-48 15,1-1-16-15,2-2 0 0,0-3-160 0,-1-2 0 0,0-1-160 0,1 1 160 16,-2 0 0-16,2 1-144 0,0-1 144 0,-1 3 0 15,1-2 0-15,-2 3 0 16,0 3 0-16,-4 2 0 0,2 0 0 0,-2 2 0 0,0 2 0 0,-2 3 0 16,-2-1 0-16,-2 9-160 0,0 0 160 0,0 0 0 15,0 0-192-15,0 0 192 0,0 0-192 0,-2 15 192 16,-2 1-240-16,1 2 64 0,2 2 16 0,-3 2 0 16,0 1 160-16,1 2-160 0,-1 1 160 0,4 0-160 15,-1-1 160-15,2-3 0 0,1-1 0 0,2 0-128 16,2-3 128-16,1-1 0 0,-2-1 0 0,0-4 0 15,-5-12 160-15,8 9 64 0,-8-9 16 0,14 5 0 16,2-4 384-16,-3-2 80 0,-13 1 0 0,13-9 16 16,0-2 48-16,-1 1 0 0,-2-3 0 0,2-4 0 15,0-3-208-15,1-2-48 0,0 1 0 0,0-1 0 16,-2-3-240-16,0-1-48 0,-3 0-16 0,0 2 0 0,-2 1-208 0,1 0 0 16,0-2 0-16,1 0 0 15,-1 1-608-15,-2 0-64 0,-1 3-16 0,0 4 0 16,-2 2-2160-16,2 3-432 0,-1 3-96 0,-3 9-8464 15,0 0-1712-15</inkml:trace>
  <inkml:trace contextRef="#ctx0" brushRef="#br2" timeOffset="68335.23">30386 4182 14735 0,'0'0'1312'0,"0"0"-1056"16,0 0-256-16,9-6 0 0,-3 1 3088 0,-6 5 560 16,0 0 128-16,0 0 0 0,0 0-1088 0,0 0-240 0,0 0-32 0,0 0-16 15,-4 12-960-15,-3 1-192 0,-4 1-32 0,-1 6-16 16,-1-1-624-16,0 5-128 0,2-3-32 0,0 2 0 15,2 2-272-15,4 1-144 0,2 1 160 0,2-3-160 16,1-5 0-16,3 0 0 0,1-1 0 0,3-2 0 16,1-2 0-16,3-5 176 0,2-1-176 0,0-2 160 15,0-2 32-15,1-4 0 0,0-2 0 0,3-4 0 16,-2 0 176-16,0-3 32 0,0-2 16 0,-1 0 0 16,-1-1-80-16,-1-1-16 0,-3-4 0 0,0-1 0 15,-2-2-48-15,-2-1-16 0,-1 0 0 0,-2 2 0 0,-2-2-48 0,-1 1-16 16,0 0 0-16,-2-1 0 15,-1 0-192-15,-1 1-288 0,-2-3 64 0,1 2 16 16,-1 5-1264-16,1 3-240 0,3 2-48 0,1 0-16 16,-1 3-1920-16,0 2-384 0,3 6-80 0,0 0 0 0</inkml:trace>
  <inkml:trace contextRef="#ctx0" brushRef="#br2" timeOffset="68703.09">30773 4459 9215 0,'0'0'816'0,"0"0"-656"15,0 0-160-15,0 0 0 0,0 0 4048 0,0 0 784 0,10-4 160 0,1 0 16 16,-1 2-2384-16,-10 2-464 0,11-5-112 0,-11 5 0 15,0 0-640-15,11 0-112 0,0-2-16 0,-11 2-16 16,10 0-512-16,-10 0-112 0,0 0 0 16,0 0-16-16,0 0-112 0,0 0 0 0,0 0-16 0,-1 11 0 15,1-11-16-15,-5 12 0 0,0 1 0 0,-1-2 0 16,0 1-208-16,-3 1-32 0,-2 0-16 0,2 1 0 16,1 2 96-16,0-2 32 0,1-1 0 0,1 0 0 15,3-2 128-15,0-1 32 0,0 1 0 0,3-11 0 16,-2 12-144-16,2-12-32 0,0 0 0 0,10 11 0 15,-2 1-160-15,2-5-48 0,2 0 0 0,1 0 0 16,0-2-128-16,3-1 0 0,2 2 0 0,3-6 0 16,1 0 0-16,2 0 0 0,0-2 0 0,2 1 0 15,0-2-768-15,3-1-192 0,1 0-48 0,3 2-13344 16,3-1-2672-16</inkml:trace>
  <inkml:trace contextRef="#ctx0" brushRef="#br1" timeOffset="72371.38">27984 3671 2751 0,'0'0'256'0,"0"0"-256"15,0 0 0-15,0 0 0 0,7-2 2304 0,-6-4 432 16,-1-1 80-16,0 7 0 0,0-5-1808 0,0 5-368 16,0 0-80-16,0 0-16 0,0-5-384 0,0 5-160 15,0 0 128-15,0 0-128 0,0 0 0 0,0 0 128 16,-2-3-128-16,2 3 0 0,0 0 256 0,0 0-16 15,0 0-16-15,0 0 0 0,0 0-48 0,0 0-16 16,0 0 0-16,0 0 0 0,0 0-160 0,0 0 192 16,0 0-192-16,0 0 192 0,0 0-32 0,0 0 0 15,0 0 0-15,0 0 0 0,-6 0-160 0,6 0 0 16,0 0 0-16,0 0 0 0,-4-2-144 0,4 2-64 16,0 0-16-16,0 0 0 15,-6 0-608-15,6 0-128 0,0 0-32 0,0 0-3376 16,0 0-688-16</inkml:trace>
  <inkml:trace contextRef="#ctx0" brushRef="#br1" timeOffset="72771.03">27919 3618 911 0,'0'0'0'0,"0"0"0"15,0 0 0-15,0 0 0 0,0 0 2464 0,0 0 416 16,0 0 64-16,0 0 32 0,0 0-1344 0,0 0-272 16,0 0-48-16,0 0-16 0,0 0 336 0,0 0 64 15,0 0 16-15,-1 8 0 0,1 5-48 0,1-1-16 16,-1 0 0-16,1-1 0 0,1 2-208 0,-1 2-32 15,-1 0-16-15,1 2 0 0,-1 2-368 0,2 0-64 16,-4 5 0-16,2-3-16 0,0 1-256 0,0 3-48 16,0 3-16-16,-1 1 0 0,0 1-240 0,-1 0-64 15,1 1 0-15,1 0 0 0,0 3-192 0,1-4-128 16,2 0 128-16,0-1-128 0,-1-2 0 0,2-3 0 0,0-1 0 16,0-1 0-16,0-3 0 0,0-2 0 0,-2-2 0 0,1-2 0 31,0 0-368-31,-1-4-80 0,0 2-32 0,-1-1 0 15,1 3-2496-15,1-3-496 0,-2-1-112 0</inkml:trace>
  <inkml:trace contextRef="#ctx0" brushRef="#br1" timeOffset="73107.55">28158 3521 13823 0,'0'0'1216'0,"0"0"-960"16,0 0-256-16,0 0 0 0,0 0 3136 0,0 0 576 15,-2 7 112-15,0 5 16 0,-1 1-1296 0,2 4-272 16,1 1-48-16,0 7-16 0,0 0-992 0,0 4-192 0,0 1-32 15,1 2-16-15,-1 1-256 0,-1 1-48 16,0 4-16-16,1-3 0 0,0-1-288 0,0-3-64 16,1 0-16-16,0 2 0 0,-1-3-288 0,0 0 128 15,-1-2-128-15,1 1 0 0,-1-4 0 0,1-2 0 16,2-2 0-16,-2-3-192 16,0-2-1584-16,1-2-304 0,1-2-64 0,0-4-9120 15,-2-8-1808-15</inkml:trace>
  <inkml:trace contextRef="#ctx0" brushRef="#br1" timeOffset="73537.38">28063 2831 17503 0,'-10'-13'768'0,"10"13"176"0,0 0-752 0,-11-4-192 0,-2 1 0 0,1 1 0 15,0-2 3008-15,2 3 576 0,1 1 128 0,9 0 0 0,-11 5-1856 0,1 1-384 16,-2 5-80-16,3 2-16 0,1 2-896 0,0 1-176 16,-1-2-48-16,3 6 0 0,-1 1-80 0,3 1-32 15,3-1 0-15,2 0 0 0,3 0-144 0,3-4 0 16,3-1 0-16,0-1 0 0,2-2-176 0,0-1 176 15,1-1-128-15,1-3 128 0,3-3 0 0,-1-1 0 16,-2-2 0-16,-1-4 0 0,-2-3 272 0,-1-1 96 16,-1-1 16-16,0-6 0 0,-2 0 288 0,-3-1 64 15,1-2 16-15,-1-1 0 0,1 0-240 0,-4-3-64 16,-2-3 0-16,-1 10 0 0,-2 0-112 0,-4-7-16 16,0 3-16-16,-1-2 0 0,0-2-144 0,-2 1-32 15,0 5 0-15,-1 0 0 0,-1-1-384 0,0 3-96 16,0 1-16-16,1 3 0 15,2 1-2096-15,0 4-416 0,3-3-96 0</inkml:trace>
  <inkml:trace contextRef="#ctx0" brushRef="#br1" timeOffset="73841.14">28456 2733 17503 0,'-6'-1'1552'0,"6"1"-1232"16,0 0-320-16,0 0 0 0,0 0 3776 0,0 0 704 15,0 0 144-15,9-7 32 0,1 1-2224 0,3-1-448 16,2-1-96-16,2-1-16 0,1 0-1248 0,1 0-256 16,2 0-48-16,0 0-16 0,-1-2-304 0,-1 2 0 15,2 0-128-15,0 1 128 16,0-1-2432-16,-2 0-384 0,-2 0-64 0,-1 0-32 0</inkml:trace>
  <inkml:trace contextRef="#ctx0" brushRef="#br1" timeOffset="74105.39">29078 2360 20271 0,'-1'-10'1792'0,"0"3"-1424"0,1 7-368 0,-6-6 0 16,0 1 2304-16,-2 2 384 0,-1 0 64 0,1 5 32 16,-1 2-416-16,-3 2-96 0,-1 1-16 0,1 2 0 15,1 1-1280-15,-1 1-256 0,0 0-48 0,2 4-16 16,-1 2-144-16,2 0-16 0,0 0-16 0,4-2 0 0,2-2-272 15,3 0-48-15,3 0-16 0,3-1 0 16,2-2-144-16,1 1 0 0,2-1 144 0,2 1-144 16,5-1 0-16,2 1 0 0,-1-2 0 0,1-1 0 15,-5-3-256-15,1 0 0 0,2-2-16 0,0-1 0 16,-3 1-1216-16,-1-3-240 0,1-4-64 0,-1 1-9600 16,0 1-1936-16</inkml:trace>
  <inkml:trace contextRef="#ctx0" brushRef="#br1" timeOffset="74299.17">29420 2076 29711 0,'0'0'1312'0,"0"0"288"0,0 0-1280 0,0 11-320 16,0 0 0-16,0 2 0 0,0 2 1184 0,0 4 176 15,-2-2 48-15,1 5 0 0,0 2-432 0,-1 2-80 16,1 3 0-16,0-1-16 0,0 0-752 0,2 0-128 0,1-2 0 0,1 2 0 31,1-2-656-31,1-3-48 0,-1-2-16 0,0-1 0 16,4-3-2960-16,-2-3-592 0</inkml:trace>
  <inkml:trace contextRef="#ctx0" brushRef="#br1" timeOffset="74516.39">29716 1994 25167 0,'0'0'1104'0,"0"0"240"0,0 0-1072 0,-7 16-272 0,3 3 0 0,0-1 0 15,0 2 1792-15,2 3 288 0,-2 5 64 0,1 1 16 16,1 0-880-16,0 3-160 0,2-1-32 0,2 2-16 0,0 1-832 0,1 1-240 16,1-3 0-16,0 0 128 0,1-2-272 0,0-2-48 15,0 0-16-15,1-5 0 16,-3-1-1520-16,1-2-320 0,-1 1-48 0,-2-3-11856 15</inkml:trace>
  <inkml:trace contextRef="#ctx0" brushRef="#br1" timeOffset="74674.77">29454 2384 32127 0,'0'0'1424'0,"-3"-12"304"0,2 3-1392 0,-1 0-336 0,1-2 0 0,1 11 0 16,0 0 1472-16,10-6 208 0,2-1 48 0,0 2 16 15,1 1-1168-15,3 2-224 0,2 0-48 0,1 5-16 32,1 2-2416-32,1 2-496 0,2 2-80 0</inkml:trace>
  <inkml:trace contextRef="#ctx0" brushRef="#br1" timeOffset="75077.42">29871 2355 24879 0,'0'0'2208'0,"0"0"-1760"0,0 0-448 0,0 0 0 15,10 1 2240-15,-10-1 384 0,12-1 64 0,0 0 0 16,-1 1-768-16,1 0-144 0,-12 0-48 0,13 6 0 16,0-4-1216-16,-1 2-256 0,0-2-64 0,-1-1 0 0,1 2-64 0,-12-3-128 15,12 5 176-15,-2-1-176 0,-10-4 192 0,0 0-64 16,0 0 0-16,2 13-128 0,-6-1 256 0,-2-3-64 15,-1-2-16-15,-4 0 0 0,0 3 16 0,0-1 16 16,2 0 0-16,0-3 0 0,-2-3-208 0,2 1 0 16,9-4 0-16,-8 4 0 0,8-4 0 0,0 0 0 15,0 0-208-15,0 0 64 16,0 0-464-16,0 0-96 0,0 0 0 0,4 10-16 16,-4-10 112-16,9 12 32 0,3-2 0 0,1-3 0 0,2-2 320 0,-1 2 64 15,-2 2 0-15,1 0 16 0,-2-3 176 0,0 5 224 16,-5-1-48-16,0 3-16 0,-4 0 544 0,2 0 96 15,-4-13 32-15,1 15 0 0,-2-1 16 0,-4 0 16 16,-3-1 0-16,-1-2 0 0,-1 1-288 0,-4-2-48 0,0 0-16 16,0-2 0-16,-1 1-512 0,1 0 0 0,-2-1 0 0,1-1-144 31,-2-1-2112-31,1 1-432 0,1-3-64 0</inkml:trace>
  <inkml:trace contextRef="#ctx0" brushRef="#br1" timeOffset="77136.89">27535 2495 26495 0,'0'0'1168'0,"0"0"240"0,0 0-1120 0,-2 9-288 0,1 1 0 0,0 3 0 15,-3 3 1600-15,1 1 256 0,2 4 48 0,-1 1 16 16,1 4-928-16,-1-1-176 0,-2-1-48 0,1 1 0 16,-1-1-608-16,3-2-160 0,2 1 0 0,-1-1 0 15,0 2-688-15,3-5-160 0,-1 1-48 0,2-3 0 16,0 0-3024-16,0-4-624 0</inkml:trace>
  <inkml:trace contextRef="#ctx0" brushRef="#br1" timeOffset="77340.07">27391 2702 20271 0,'0'0'1792'0,"0"0"-1424"15,0 0-368-15,0 0 0 0,12-4 2528 0,-2 3 432 16,1-1 96-16,0 0 16 0,2-1-1152 0,2-1-240 16,-1 0-32-16,0-1-16 0,1 0-1136 0,-1 0-240 15,2-1-32-15,-2 1-16 16,-1 1-528-16,0-2-96 0,0-1-32 0,2 2-10528 16,-1 0-2112-16</inkml:trace>
  <inkml:trace contextRef="#ctx0" brushRef="#br1" timeOffset="77703.08">27501 2308 20559 0,'-20'11'896'0,"6"-1"208"0,-3 4-880 0,-1 3-224 0,-3 2 0 0,-2 0 0 15,0 1 976-15,2 2 160 0,3 1 16 0,2 2 16 16,1 0-656-16,3 1-144 0,3 4-32 0,2 0 0 15,3 0-208-15,3 0-128 0,1-4 128 0,4 1-128 16,1-1 0-16,4 0 0 0,3-2 0 0,2-1 0 16,5 0 0-16,-4-8 0 0,4 1 0 0,1-2-192 0,3-5 688 0,0 0 128 15,2-2 16-15,1-3 16 0,-1-2 240 0,-2-3 32 16,1-4 16-16,7-5 0 0,-2-1-176 0,-5-5-16 16,-3-3-16-16,-1-2 0 0,-1 0 80 0,-2 0 16 15,-4 0 0-15,-2 2 0 0,-5-2-288 0,-1 0-48 0,-5 0-16 16,-1 0 0-16,-3 2-208 0,-1-1-32 0,-4 0-16 15,-2-1 0-15,-2-2-224 0,0 1 0 16,-1 4-192-16,-2 0 192 16,-1-2-1600-16,2 6-224 0,0 5-32 0,2 0-13840 0</inkml:trace>
  <inkml:trace contextRef="#ctx0" brushRef="#br1" timeOffset="78081.14">28331 2891 24351 0,'0'0'1088'0,"0"0"208"0,-8 9-1040 0,0-2-256 15,1-2 0-15,7-5 0 0,-10 6 352 0,5 3 16 16,0-1 0-16</inkml:trace>
  <inkml:trace contextRef="#ctx0" brushRef="#br1" timeOffset="78235.38">28240 3056 32415 0,'0'0'1440'0,"-11"3"288"0,11-3-1376 0,-9 8-352 0,1-3 0 0,8-5 0 16,0 0 528-16,0 0 48 0,0 0 0 0,0 0-15568 16</inkml:trace>
  <inkml:trace contextRef="#ctx0" brushRef="#br1" timeOffset="79180.77">19677 2892 29423 0,'0'0'640'0,"0"0"144"0,18-15 32 0,-18 15 16 0,0 0-672 0,0 0-160 0,-1-6 0 0,1 6 0 0,0 0 1600 0,0 0 272 16,0 0 64-16,0 0 16 0,0 0-1520 0,0 0-304 15,0 0-128-15,0 0 0 16,0 0-432-16,0 0-176 0,-3 7-32 0,2 1-16 16,0 1-2608-16,-1 0-512 0</inkml:trace>
  <inkml:trace contextRef="#ctx0" brushRef="#br1" timeOffset="79332.48">19586 3089 22111 0,'0'0'1968'16,"0"0"-1584"-16,0 0-384 0,0 0 0 0,0 0 1184 0,0 0 160 16,0 0 16-16,0 0 16 15,2-5-2592-15,-2 5-528 0,9-12-112 0,8 0 0 0</inkml:trace>
  <inkml:trace contextRef="#ctx0" brushRef="#br1" timeOffset="80182.67">9559 2729 9215 0,'0'0'816'0,"0"0"-656"0,-11 3-160 0,17-25 0 0,-12 26 2080 0,6-4 384 0</inkml:trace>
  <inkml:trace contextRef="#ctx0" brushRef="#br1" timeOffset="80367.55">9697 2517 27407 0,'0'0'1216'0,"0"0"256"0,0 0-1184 0,0 0-288 0,0 0 0 0,0 0 0 0,0 0 368 0,0 0 16 16,0 0 0-16,5 6 0 16,-5-6-1696-16,8 7-336 0</inkml:trace>
  <inkml:trace contextRef="#ctx0" brushRef="#br1" timeOffset="80670.28">10054 3365 26207 0,'0'0'1152'0,"0"0"256"0,0 0-1136 0,0 0-272 0,0 0 0 0,0 0 0 0,5-3 304 0,1-7 0 16,0 3 0-16</inkml:trace>
  <inkml:trace contextRef="#ctx0" brushRef="#br1" timeOffset="80804.17">10307 3169 4607 0,'0'0'400'0,"0"0"-400"0,-6 1 0 0,0 2 0 0,6-3 5728 16,0 0 1056-16,-6 3 224 0,6-3 32 16,0 0-6272-16,0 0-1280 0,0 0-240 0</inkml:trace>
  <inkml:trace contextRef="#ctx0" brushRef="#br0" timeOffset="86771.93">8588 2062 15663 0,'-19'-7'688'0,"-3"2"144"0,13-9-656 0,-17 14-176 0,-4 1 0 0,3 2 0 16,-1 1 1072-16,2 3 176 0,-3 4 32 0,13-3 16 15,-3 2-112-15,2 3-32 0,0 3 0 0,2 3 0 16,-1 5-704-16,2 0-160 0,-2 5-32 0,0 4 0 0,1 3-256 0,0 5 0 15,2 4-128-15,0 2 128 0,2 4 0 0,0 4 0 16,2-4 0-16,1 2 0 0,2 2 0 0,1 2 0 16,2 2 0-16,0 2 0 0,1 2 0 0,0 3 0 0,2 2 0 15,2 1 0-15,0 0 0 0,1 6 0 16,-2-1 0-16,2 4 160 0,-2-1 48 0,2 5 16 16,-1-5 0-16,2 5 0 0,0-1-48 0,0 4-16 15,0 0 0-15,0-3 0 0,0-3-160 0,0-1 160 16,0-1-160-16,1 3 160 0,0 6-160 0,0-5 128 15,1-2-128-15,-3 1 128 0,1 2-128 0,-1 0 0 16,-2-1 0-16,1-3 128 0,-2-1-128 0,0-1 160 16,0-1-160-16,-2-3 160 0,0-4 128 0,0-2 32 0,1 1 0 0,-2-3 0 15,1-2-160-15,1 1-32 0,-1-3 0 0,2-2 0 16,-1 0-128-16,1-1 128 0,0 1-128 0,1 0 128 16,1-2-128-16,0-2 0 0,2-3 144 0,0-2-144 15,0-2 176-15,1-3-48 0,2-2 0 0,-2-2 0 16,0-3 32-16,2-3 0 0,-1-4 0 0,1 1 0 15,-1-1 224-15,2-1 32 0,1-2 16 0,1 1 0 16,2-2 16-16,1-3 16 0,3 1 0 0,0 0 0 16,0-1 208-16,1-1 32 0,4-1 16 0,4 1 0 15,1-1-400-15,3-1-96 0,1 1-16 0,1 0 0 16,2-1-208-16,-2-1 128 0,-1 1-128 0,1-2 0 16,2 0 0-16,-2-2 0 0,2-3 0 0,1-1 0 15,2-6-496-15,6-6-80 16,3 0-32-16,6-5-10096 0,3-5-2032 0</inkml:trace>
  <inkml:trace contextRef="#ctx0" brushRef="#br0" timeOffset="87943.82">30331 1516 7359 0,'-1'-10'320'0,"-1"4"80"0,1-2-400 0,5 2 0 0,1 0 0 0,4 5 0 16,4-4 3744-16,4 1 672 0,5 1 128 0,3 2 16 16,4 1-3344-16,2 3-688 0,3 0-128 0,4 4-16 15,1 1-176-15,-9 0-16 0,1-1-16 0,5 3 0 16,0 0 16-16,1 0 0 0,-1 1 0 0,2 1 0 0,0-2 240 0,32 11 48 15,-10-3 16-15,-5-1 0 0,-4-3-240 0,-6-1-64 16,-4-1 0-16,-2 4 0 0,-1 3-192 16,-6 1 0-16,-3 0 0 0,-2 0 0 0,-2 0 208 0,-2 3-48 15,-2 3-16-15,-2 4 0 0,-4 3 0 0,1 4 0 16,-3 3 0-16,-1 2 0 0,-2-2 208 0,0 6 32 16,1 1 16-16,-1 2 0 0,-1 3 48 0,1 4 0 15,-4 3 0-15,2 1 0 0,0 1-192 0,0 2-16 16,-2-2-16-16,1 0 0 0,-2 1-96 0,0 3-128 15,-1 1 176-15,0 4-176 0,-2 3 224 0,1 0-64 16,-3 0-16-16,-1 1 0 0,-1 7 0 0,0 1 0 16,-1 0 0-16,1-1 0 0,-2-2-144 0,-3 3 0 0,-1 1 144 0,-3 5-144 15,-2 7 144-15,0 3-144 0,0 1 192 0,0 2-192 16,-1 2 160-16,3 5-160 0,-1 0 128 0,0-4-128 16,2-5 0-16,2 1 0 0,2-3 0 0,0-3 0 15,0-4 0-15,-1-4 0 0,2-6 0 0,-1-6 0 16,-2-2 0-16,1-2 128 0,1-2-128 0,-1-3 0 15,2 0 0-15,0-6 0 0,-2-2 128 0,2-3-128 16,0 2 0-16,1-3 128 0,-1-1-128 0,1-1 128 16,0 1-128-16,0-5 0 0,0 0 144 0,-1-4-144 0,-2-2 224 15,-1 0-32-15,1 4 0 0,-4-5 0 16,-2-2 128-16,-1 1 32 0,-2-4 0 0,-1-1 0 16,0 0 384-16,-1-3 80 0,0 1 16 0,1-4 0 0,0 0-160 0,-3-1-32 15,-2-5 0-15,-4 0 0 16,-3-1-192-16,-1 0-32 0,-1-4-16 0,-1-1 0 15,-4-3-80-15,1-3-32 0,-1-2 0 0,0 1 0 0,3 2-64 0,-4-1-16 0,-1-1 0 16,0-2 0-16,2-1-400 0,3 1-64 0,5 2-32 0,3 1 0 31,0 3-2320-31,3 3-464 0,5 2-80 0</inkml:trace>
  <inkml:trace contextRef="#ctx0" brushRef="#br1" timeOffset="119506.33">26915 6926 11967 0,'-9'5'528'0,"1"2"112"0,0-1-512 0,3 6-128 0,3 1 0 0,0 0 0 16,2 1 2128-16,-1 1 400 0,0-1 80 0,-2 2 16 15,-1 3-960-15,4-1-176 0,3 3-32 0,-1 0-16 16,0-1-320-16,0-1-64 0,1 2-16 0,-2-1 0 16,-1-5-320-16,2-2-64 0,0-2-16 0,-2-11 0 15,0 0 80-15,0 0 16 0,0 0 0 0,0 0 0 16,0 0-80-16,0 0-16 0,3-12 0 0,-1-5 0 16,1-4-80-16,-3-5-32 0,-4-2 0 0,0-4 0 0,2-2-240 0,0-1-48 15,0-3-16-15,2-2 0 0,0-4-224 0,0-3 0 0,-3 0 128 16,2 1-128-16,-2 0 0 0,6 3-256 15,2 6 48-15,1 5 16 0,1 8 0 0,-2 0 0 16,0 5 0-16,2 2 0 0,-2 1-16 0,4 6 0 16,2 0 0-16,0 6 0 0,1 3-80 0,0 4-16 15,0 2 0-15,1 4 0 0,0 3 48 0,2 4 16 16,2-1 0-16,2 5 0 0,0 1 96 0,-1-1 16 16,-1 7 0-16,2 0 0 0,0-1 128 0,3 4 0 15,2 0-144-15,-1 0 144 0,2 1 0 0,1 0 0 16,0 1 0-16,0-5 0 0,0-3-144 0,-1-1 144 15,0 1 0-15,-4-4 0 0,-3-5 0 0,-1-1 0 16,-1 0 0-16,-3-1 0 0,-4-1 0 0,-3-5 128 0,-1 1-128 0,-5-8 0 16,0 0 128-16,-10 9-128 0,-3-3 0 15,-5 1 144-15,-7-3-144 0,-6-2 0 0,-8-2 0 0,-4 0-176 16,-4-5 176-16,-3 1 0 0,-1 0 0 0,0-5 0 16,1-3 256-16,-3-1 48 0,-1-1 0 0,0-2 0 15,2 1-16-15,4-4 0 0,2 1 0 0,7 4 0 16,3-1-144-16,7 5-16 0,5 1-128 0,7 1 192 15,6-1-192-15,4 4 144 0,7 5-144 0,0 0 128 16,0 0-128-16,16-3-272 0,5-1 64 0,6 2 16 16,6-2-64-16,6-1-16 0,5-1 0 0,4-2 0 15,2 1-176-15,-1-5-48 16,0-2 0-16,-1-2 0 0,1-1-80 0,1 0-32 0,-3 0 0 0,0 1 0 16,-2 2 112-16,-2 1 32 0,-1 1 0 0,-4 1 0 15,-4-6 80-15,-5 2 0 0,-6 4 16 0,-3-4 0 0,-6 2 368 0,-2 4-144 16,-3 3 144-16,-9 6 0 0,4-11 128 0,-4 11 144 15,0 0 32-15,0 0 0 0,-13-2 656 0,-6 8 128 16,-5 4 16-16,-6 5 16 0,-6 3-48 0,-4 3-16 16,-6 5 0-16,-2 8 0 0,-1 4-304 0,0 2-64 15,2 3-16-15,3-5 0 0,2-2-112 0,5 1-32 16,5-1 0-16,2 1 0 0,3-2-400 0,1-2-128 16,1-2 0-16,6 0 0 15,3-1-2752-15,7-1-672 0</inkml:trace>
  <inkml:trace contextRef="#ctx0" brushRef="#br1" timeOffset="133938.87">28214 6880 13823 0,'0'0'608'0,"-12"3"128"0,-1 2-592 0,0-1-144 16,0 5 0-16,0-2 0 0,0 2 3008 0,1 0 560 0,2 0 112 0,1 3 32 15,2 1-1904-15,2 4-368 0,0 1-80 0,1 4-16 16,0 2-848-16,4-2-176 0,2-1-48 0,4-6 0 16,3 0 32-16,1-1 0 0,2-2 0 0,2-6 0 15,2-1 256-15,2-2 48 0,0-4 16 0,2-3 0 16,-1-3-128-16,0 0-32 0,-2-1 0 0,-2-5 0 16,0 0-80-16,-2-4-32 0,-3-3 0 0,-1 1 0 15,-2 0 16-15,-3 1 0 0,-4 0 0 0,-3 2 0 16,2-1-144-16,-4 4-32 0,-5-2 0 0,0 3 0 15,-2 1-192-15,1 2 0 0,-2 3-144 0,1 3 144 16,0-1-944-16,2 6-80 16,-1 3-32-16,11-5 0 0,-4 10-1376 0,2-1-288 0,-1 2-48 0,6-1-6576 15,-3-10-1328-15</inkml:trace>
  <inkml:trace contextRef="#ctx0" brushRef="#br1" timeOffset="134174.16">28602 6974 1839 0,'15'-5'0'0,"-5"4"160"0,-1-5-160 0,-9 6 0 16,9-6 0-16,-9 6 0 0,0 0 5488 0,5-8 1056 15,-5 8 224-15,0-10 32 0,-2-3-3536 0,-2 2-704 16,-1 2-128-16,5 9-48 0,-12-9-944 0,0 2-192 16,1 4-32-16,-1 1-16 0,0 4-608 0,0 1-112 15,-1 5-32-15,3 0 0 0,1 1-256 0,2 3-64 16,3 0-128-16,3 1 192 0,1 1-192 0,4 2 0 16,2-2-144-16,2 2 144 0,0-1-144 0,3 0 144 15,0-2-128-15,1-2 128 0,0 5-176 0,1-4 176 0,2-2-208 16,1-3 80-1,0 1-1440-15,2-2-288 0,2-2-48 0,-2-1-16 16,0-1-1072-16,2-6-208 0,-1-1-64 0,1-3 0 0</inkml:trace>
  <inkml:trace contextRef="#ctx0" brushRef="#br1" timeOffset="134351.91">28932 6725 19807 0,'-3'-29'880'0,"2"14"176"0,1-6-848 0,0 4-208 0,1 4 0 0,1 3 0 16,-2-2 2224-16,0 12 400 0,0 0 64 0,0 0 32 15,0 0-1008-15,0 0-208 0,0 18-32 0,0 3-16 16,1 5-816-16,0 3-144 0,1 5-48 0,0-1 0 16,1 7-224-16,1-4-48 0,0 1-16 0,2-2 0 15,5-1-160-15,-1 0 0 0,2-2 0 0,-2-2 0 16,1-2-368-16,0-2-48 0,4 0-16 0,-2-4 0 16,-3-1-2336-16,1-7-480 0,-3-1-80 0</inkml:trace>
  <inkml:trace contextRef="#ctx0" brushRef="#br1" timeOffset="134503.69">28879 6859 8687 0,'0'0'384'0,"0"0"80"0,0 0-464 0</inkml:trace>
  <inkml:trace contextRef="#ctx0" brushRef="#br1" timeOffset="134903.91">28881 6901 12895 0,'0'0'1152'0,"0"0"-928"0,0 0-224 0,0 0 0 16,0 0 2592-16,0 0 480 15,0 0 80-15,8 7 32 0,-8-7-784 0,13 4-160 16,0-2-16-16,-1 1-16 0,0-2-784 0,1-1-144 16,1 0-48-16,2 1 0 0,-1-1-800 0,1-1-176 15,0 0-16-15,-1-2-16 0,1 1-224 0,2 2 0 16,0-2 0-16,-1 1 0 15,-1-2-1792-15,-2 1-416 0,-1-1-80 0</inkml:trace>
  <inkml:trace contextRef="#ctx0" brushRef="#br1" timeOffset="135271.6">29250 6916 21711 0,'0'0'960'0,"0"0"192"0,0 0-912 0,0 0-240 0,0 0 0 0,7 9 0 16,-7-9 1536-16,10 6 256 0,2-2 48 0,-2-1 16 16,-10-3-624-16,12 0-112 0,0-4-32 0,0 1 0 15,-1-1-448-15,1 0-112 0,-2-1-16 0,-2-1 0 0,-1-1-224 0,-7 7-48 16,5-9-16-16,-2 1 0 0,-1-1-48 0,-2 9-16 16,-2-9 0-16,-4 4 0 0,-1-1 224 0,-3 5 64 15,1-3 0-15,-1 2 0 0,-3 4 32 0,1 2 16 16,2 3 0-16,1-1 0 0,-2 2-144 0,1 2-32 15,-1 3 0-15,3 1 0 0,3-1-128 0,1 0-16 16,2 0-16-16,4 1 0 0,4 0-160 0,1 2 192 16,4-3-192-16,-1-1 192 0,2-1-192 0,2 1 192 15,3-1-192-15,1-2 192 0,2-1-192 0,1 1 0 16,1-1 0-16,0-3 0 16,0-1-608-16,1-2 0 0,0 0 0 0,-1-2 0 15,-1-2-1552-15,0-3-304 0,-2 0-64 0,0-4-16 16,-2-6-1072-16,-3 0-224 0</inkml:trace>
  <inkml:trace contextRef="#ctx0" brushRef="#br1" timeOffset="135448.12">29701 6577 27471 0,'0'0'1216'0,"0"0"256"0,0 0-1184 0,0 0-288 0,0 0 0 0,0 0 0 16,0 0 1280-16,3 14 208 0,-2 4 48 0,1 6 0 15,-2 0-608-15,2 4-112 0,2 0-32 0,0 2 0 16,0 2-448-16,1-1-80 0,2-1-32 0,2-1 0 15,-1-2-224-15,1 0 0 0,-2-2 128 0,1 0-128 16,0-2 0-16,0 0 0 0,-2-1 0 0,0 1 0 16,-1-5-688-16,0 1-80 0,-1-5 0 0,0-1-16 15,1-2-2960-15,-5-11-592 0</inkml:trace>
  <inkml:trace contextRef="#ctx0" brushRef="#br1" timeOffset="135623.07">29598 6841 17503 0,'0'0'768'0,"0"0"176"0,-6-4-752 0,6 4-192 16,0 0 0-16,0 0 0 0,0 0 4752 0,0 0 928 15,0 0 176-15,12-4 32 0,2 2-3232 0,5 0-656 16,2 2-128-16,3 0-16 0,1 0-880 0,1 2-160 16,2-1-48-16,1 2 0 0,0-1-576 0,2 1-192 0,0-1 0 0,2 4-14208 31,1 0-2944-31</inkml:trace>
  <inkml:trace contextRef="#ctx0" brushRef="#br0" timeOffset="185439.36">16128 14471 16575 0,'0'0'736'0,"0"0"160"0,0 0-720 0,13 5-176 0,-11-17 0 0,-1 0 0 15,0 1 1584-15,-1-2 272 0,-1-2 64 0,0 2 16 16,-2 1-144-16,-1-1-16 0,0 3-16 0,-1 2 0 16,-3 0 80-16,0 4 16 0,-1-1 0 0,-1 4 0 15,-3-2-576-15,0 6-128 0,-2-1 0 0,1 6-16 16,-2 1-304-16,1 6-48 0,-1 2-16 0,3 5 0 16,1 3-608-16,2 2-160 0,-2 3 0 0,3 3 0 15,1-1 0-15,3 2 0 0,2 0 0 0,5-3-176 16,2 1 176-16,2-2 0 0,3-3-144 0,4-1 144 15,6-5-1424 1,3-3-224-16,5-1-32 0,4-5-16 0,2-6-2064 0,0-3-400 16,30-7-96-16,-10-9-16 0</inkml:trace>
  <inkml:trace contextRef="#ctx0" brushRef="#br0" timeOffset="185770.78">16625 14434 23951 0,'-21'0'1056'0,"11"3"224"0,-5 1-1024 0,-2 1-256 16,-1 1 0-16,-1 3 0 0,-1 1 2704 0,2 1 496 15,0 1 80-15,1 1 32 0,1 1-2112 0,3 3-432 16,1 3-64-16,4-1-32 0,2 1-480 0,2 1-192 0,1 0 128 0,5-2-128 16,0-2 0-16,3 1 0 0,3-3 0 0,3-2 0 15,0-1 0-15,2-2 0 0,1-5-176 0,0 0 176 16,0 1-176-16,1-2 176 0,0-4-208 0,0-2 80 16,-1-2-48-16,-1-1 0 0,-3-1 0 0,1-2 0 15,-1 0 176-15,-1-4-128 0,-1 1 128 0,0-3-128 16,-2 0 128-16,1 0 0 0,-2-1 0 0,0-1 0 15,-2-3 0-15,-2 2 0 0,-1 3 160 0,0 1-160 16,-1-3 448-16,1 5-16 0,0 1 0 0,0 0 0 16,0 2 0-16,0 8 0 0,0 0 0 0,0 0 0 15,0 0-272-15,0 0-160 0,1 9 192 0,2 2-192 16,1 2 160-16,1 2-160 0,0 2 128 0,1 0-128 0,0 2 0 16,2-1 0-16,0 0 0 0,1-2 0 15,1-2-560-15,1-1-80 16,-2-1-32-16,3-3 0 0,-1-1-2752 0,0-2-544 0</inkml:trace>
  <inkml:trace contextRef="#ctx0" brushRef="#br0" timeOffset="186107.05">16888 14455 31679 0,'0'0'704'0,"0"0"128"0,0 0 48 0,0 0 0 0,0 0-704 0,0 0-176 15,0 0 0-15,0 0 0 0,0 0 992 0,0 0 160 16,7 10 48-16,-3 2 0 0,-2 2-320 0,4-1-64 15,0 3-16-15,2 1 0 0,-2 1-800 0,1 2 0 16,-3-1-192-16,1-2 48 0,0-1 144 0,2 0 0 16,-1-2 0-16,0 0 128 0,-1-2-128 0,0-2-160 0,0-3 160 0,2 0-208 31,-2-5-416-31,-5-2-80 0,0 0 0 0,8-2-16 16,1-5-176-16,-3 0-16 0,1-4-16 0,-1-2 0 15,1-2 288-15,-1-2 64 0,1 0 16 0,0-3 0 0,-2 0 384 0,1-1 176 0,1 0-160 0,1 0 160 16,2 2 176-16,-1-1 128 0,-1 1 16 0,0 2 16 15,-2 0 560-15,1 4 96 0,-1 1 32 0,1 3 0 16,-2 2-48-16,2 5 0 0,-7 2 0 0,7 0 0 16,0 1-560-16,-2 4-112 0,0 5-32 0,1 1 0 15,-1 5-144-15,1 0-128 0,0 4 192 0,-1-1-192 16,-1 2 0-16,1-1-320 0,0 0 32 0,0 0 16 31,3-2-2544-31,-1-3-512 0,-1 0-112 0</inkml:trace>
  <inkml:trace contextRef="#ctx0" brushRef="#br0" timeOffset="186248.76">17399 14134 22111 0,'0'-13'976'0,"0"13"208"16,0 0-944-16,0-6-240 0,0-1 0 0,0 7 0 0,0 0 1904 0,0 0 336 16,0 0 64-16,0 0 0 0,0 0-1856 0,2 9-448 15,0 3 0-15,1 2-8960 16,0-1-1840-16</inkml:trace>
  <inkml:trace contextRef="#ctx0" brushRef="#br0" timeOffset="186470.02">17642 13884 16575 0,'0'0'736'0,"0"0"160"0,0 0-720 0,0 0-176 15,0 0 0-15,0 0 0 0,0 0 4128 0,4 12 800 0,0 1 144 0,1 5 48 16,1 5-3344-16,1 5-672 0,1 4-128 0,2 1-16 15,2 1-608-15,1 2-112 0,3 2-32 0,-1 4 0 16,1-2-208-16,-2 2 0 0,1 0 0 0,-2-2 0 31,0-1-1584-31,-2 0-400 0,0-3-96 0,-1-3-16 0,-2-1-1040 0,-1-2-192 16</inkml:trace>
  <inkml:trace contextRef="#ctx0" brushRef="#br0" timeOffset="186632.05">17594 14377 33119 0,'-6'-15'1472'0,"6"15"288"0,-5-6-1408 0,1-1-352 0,3-1 0 0,1 2 0 0,4-2 1984 0,2 0 320 15,2 0 64-15,3 1 0 0,3-1-1056 0,3 0-224 16,4 0-32-16,4 2-16 0,2-1-528 0,3 1-96 16,0-2-32-16,4 0 0 0,1-1-384 0,2 2 0 15,-1-2 128-15,3 0-128 16,2-3-2816-16,-1 2-608 0</inkml:trace>
  <inkml:trace contextRef="#ctx0" brushRef="#br0" timeOffset="187737.03">19245 14521 14735 0,'-2'-7'640'0,"-2"-1"160"0,-3 0-640 0,1 1-160 16,-2 1 0-16,0-1 0 0,-1 2 2464 0,-3 1 464 0,-1 3 80 0,-1-3 32 15,0 5-1440-15,-1 3-272 0,0 1-64 0,0 3-16 16,1 1-800-16,-2 4-176 0,3 0-16 0,3 4-16 15,1-1-240-15,2 0 0 0,2-2-144 0,1 0 144 16,2-1-128-16,2-2 128 0,-2-2 0 0,2-9-144 16,5 5 144-16,2 0-208 0,1-2 80 0,1-2 128 15,0-1-192-15,1-2 192 0,1-2-192 0,1 0 192 16,1 0-176-16,0-1 176 0,0-2-128 0,0 1 128 16,1 1 0-16,0-1 0 0,1 2 0 0,2 2-128 15,-2-1 128-15,1 4 0 0,0 3 0 0,-1 2 128 16,1 1 576-16,0 1 128 0,-2 4 32 0,0 0 0 15,-3 3 352-15,-2 4 80 0,0 1 16 0,-4-1 0 16,-2 2-416-16,-3-1-96 0,-3 3-16 0,-1-1 0 16,0 0-96-16,-5-1-32 0,0-2 0 0,-1 0 0 0,-1-1-416 0,0-2-96 15,-3-2-16-15,0-1 0 0,0-3-320 0,-1-1-80 16,1-2-16-16,1-2 0 16,1-1-1936-16,2-4-384 0,-2-6-80 0,3-1-8176 15,0-6-1632-15</inkml:trace>
  <inkml:trace contextRef="#ctx0" brushRef="#br0" timeOffset="188038.15">19376 14622 11055 0,'18'-8'480'0,"-9"4"112"0,3 1-464 0,2 0-128 15,2-4 0-15,1-1 0 0,1-1 2304 0,0 0 432 16,1-3 80-16,-1 0 32 0,0-1-1504 0,0 0-320 16,-2-1-48-16,0 0-16 0,-2-1-160 0,-1 1-32 15,-2 0-16-15,-4 1 0 0,0 1 0 0,-3 0 0 0,0 2 0 0,-3 1 0 16,-1 1 16-16,-3 0 16 0,-1 0 0 0,-1 2 0 15,-1 0 208-15,-2 1 32 0,-3 1 16 0,1 0 0 16,0 0-16-16,-2 3-16 0,1 1 0 0,2 3 0 16,0 1-224-16,1 2-32 0,1 5-16 0,0 2 0 15,1 2-320-15,2 2-64 0,4 2-16 0,0-3 0 16,1 1-176-16,3 0-32 0,1-1-128 0,3 1 192 16,1 0-192-16,3-1 0 0,1-2 0 0,2-1 0 31,4 0-592-31,-1-3-16 0,1 1 0 0,2-2 0 0,0-5-1472 15,3 0-288-15,-2-2-64 0,0-2-16 0,1 0-800 16,1-4-144-16,-1-6-48 0</inkml:trace>
  <inkml:trace contextRef="#ctx0" brushRef="#br0" timeOffset="188191.9">20004 14128 9215 0,'-2'-20'816'0,"0"12"-656"0,1-6-160 0,0 5 0 0,-1 2 4048 0,2 7 784 15,0 0 160-15,0 0 16 0,0 0-2736 0,0 7-544 16,2 5-128-16,-1 3 0 0,0 5-768 0,3 3-160 15,0 2-32-15,3 4 0 0,0 2-432 0,4 0-80 16,1 2-128-16,-1-2 176 0,0 3-176 0,1-1-272 16,-1-2 64-16,2 2 16 15,-1 0-2432-15,0-1-496 0</inkml:trace>
  <inkml:trace contextRef="#ctx0" brushRef="#br0" timeOffset="188368.06">19960 14360 36911 0,'0'0'1632'0,"0"0"352"0,0 0-1600 0,5-5-384 0,2 2 0 0,2-2 0 16,3 1 592-16,3 1 48 0,5-1 0 0,3 0 0 16,2-1-224-16,5 0-32 0,3 0-16 0,3-1-12208 15,3 0-2448-15</inkml:trace>
  <inkml:trace contextRef="#ctx0" brushRef="#br0" timeOffset="188808.94">21590 14049 17503 0,'-8'-14'768'0,"4"9"176"0,0 2-752 0,4 3-192 0,0 0 0 0,0 0 0 16,-4-6 3040-16,4 6 576 0,0 0 112 0,0 0 32 15,0 0-1904-15,4 6-368 0,0 3-80 0,1 3 0 16,2 4-720-16,0 1-144 0,3 2-32 0,-1 5 0 15,1 2-352-15,2 4-160 0,1-3 128 0,0 3-128 16,-1 1-192-16,1 1-112 0,0 0-16 0,0 0-16 16,0-5-2464-1,0 0-480-15,0-4-112 0</inkml:trace>
  <inkml:trace contextRef="#ctx0" brushRef="#br0" timeOffset="188981.23">21582 14315 29311 0,'-7'-10'1296'0,"7"10"272"0,-1-8-1248 0,0 2-320 16,1-1 0-16,0 7 0 0,1-6 944 0,3 0 128 16,1 0 16-16,2 1 16 0,0-1-592 0,5 0-112 15,2 1-16-15,3-2-16 0,3-1-368 0,1 2 0 16,0 1 0-16,3-2 0 16,3-1-560-16,0 0-16 0,2 1-16 0,1-1-9264 15,-2-1-1840-15</inkml:trace>
  <inkml:trace contextRef="#ctx0" brushRef="#br0" timeOffset="189307.29">21805 13827 2751 0,'-46'-2'256'0,"23"0"-256"0,-6 0 0 0,-6 0 0 16,-3 0 6272-16,-3 4 1200 0,0 0 240 0,0 6 48 16,1 3-5264-16,3 2-1072 0,5 2-208 0,4 5-32 15,5 5-592-15,3 3-112 0,5 2-32 0,2 4 0 16,5 1-448-16,4 2 128 0,5-1-128 0,6 5 0 15,6 0 0-15,5 1 0 0,7-1 0 0,6-2 0 16,3 0 0-16,3-4 0 0,2-4 0 0,1-3-160 16,2-5 160-16,0-3-192 0,1-6 192 0,0-4-192 15,-2-2 192-15,1-4 0 0,0-2 0 0,-2-4 0 16,-3-4 0-16,-3-5 272 0,-3-3-32 0,-2-2-16 0,-5-2 256 0,-4-3 48 16,-3-1 16-16,-5-3 0 0,-5 0 208 0,-3-1 32 15,-4-1 16-15,-4 0 0 0,-3-1-176 0,-3 1-48 16,-1 1 0-16,-5 0 0 0,-4-2-576 0,-2 1 0 15,-1-2 0-15,-3 2-12960 16,-2 1-2528-16</inkml:trace>
  <inkml:trace contextRef="#ctx0" brushRef="#br0" timeOffset="189811.68">23325 14425 23951 0,'-3'-5'2128'0,"-2"-2"-1696"0,-2-1-432 0,1-2 0 0,-1-3 1072 0,1-1 128 15,-1 2 16-15,1 1 16 0,-1 0-976 0,1 3-256 16,-1 4 0-16,7 4 0 0,-6-1 672 0,6 1 32 15,-8 1 16-15,8-1 0 0,-5 6-80 0,2 5-32 16,1-2 0-16,3 3 0 0,1-1-608 0,2 6 0 16,2 0 0-16,0 0 0 0,3-2 0 0,3 0-128 15,2 2 128-15,2 0-192 0,0-1 192 0,-3-6 0 16,2-1-144-16,2 1 144 0,0-3 0 0,1-1-144 16,-1-3 144-16,0 0 0 0,-1-2 0 0,-2-1 0 15,-1-2 0-15,2-3 0 0,-5-3 256 0,-3-3 16 16,-3-2 0-16,-4 0 0 0,-3-2 64 0,-1-1 16 15,-4 0 0-15,-1 1 0 0,-1-1-352 0,-3 0 0 16,-2 1 0-16,1 0 0 16,-3 0-704-16,3 0-224 0,-1 1-32 0,2 1-16 15,0 1-2848-15,4 2-560 0</inkml:trace>
  <inkml:trace contextRef="#ctx0" brushRef="#br0" timeOffset="190140.23">23649 14275 25167 0,'7'21'1104'0,"-4"-8"240"0,-1 3-1072 0,2-1-272 0,0 0 0 0,-1 0 0 16,-1 3 1296-16,1-1 208 0,-2 0 32 0,2 0 16 15,-1 5-576-15,1-3-112 0,1-4-32 0,0-3 0 16,0-3-416-16,1-1-96 0,-1-1 0 0,-4-7-16 0,6 3-304 0,1-3 0 16,1 0 0-16,-1-5-144 15,1-3-480-15,0-1-80 0,0-2-32 0,1-4 0 16,0-2-224-16,-1-1-64 0,0-2 0 0,0-4 0 15,-3-1 256-15,1-1 64 0,0-2 0 0,-1 2 0 0,-1-4 416 0,1 2 96 16,1 0 0-16,0 1 16 0,-1 2 176 0,0 8 176 16,0 2-48-16,-1 3 0 0,-2 1 864 0,0 2 160 15,-1 1 48-15,-1 8 0 0,0 0-320 0,7 8-64 16,-2 0-16-16,0 5 0 0,1 3-32 0,-1 3-16 16,0 2 0-16,0 1 0 0,0 2-416 0,1-5-80 15,0 6 0-15,2 1-16 0,0 0-368 0,1 0-80 16,1-3-16-16,1-1 0 15,1 0-3232-15,2 1-640 0</inkml:trace>
  <inkml:trace contextRef="#ctx0" brushRef="#br0" timeOffset="190371.46">24307 13716 33055 0,'-11'17'1472'0,"7"-4"288"0,0 2-1408 0,2 6-352 0,-1 4 0 0,2 6 0 16,1 6 656-16,1-1 64 0,0-6 16 0,2 2 0 16,1 4-224-16,1 3-64 0,3 3 0 0,1-2 0 15,1 2-448-15,2 2 0 0,0-1 0 0,1 0 0 16,0 0-2032-16,-3-2-400 0,1-5-64 0,-2-3-11520 16</inkml:trace>
  <inkml:trace contextRef="#ctx0" brushRef="#br0" timeOffset="190775.45">24177 14272 19007 0,'-10'-41'832'0,"6"22"192"0,0 0-832 0,2-6-192 15,0 0 0-15,4-1 0 0,0-1 1088 0,3 1 192 16,2 2 16-16,2 5 16 0,3 4-304 0,0 2-64 16,1 0-16-16,1 3 0 0,-2 3-496 0,1 1-112 15,1-2 0-15,0 3-16 0,-1 2-176 0,3-1-128 16,-2 2 144-16,2 0-144 0,2 1 144 0,-2 2-144 15,-3 7 128-15,-4-1-128 0,-2 1 352 0,-2 2-16 0,0 4 0 0,-2 5 0 16,-2 0 192-16,-1 3 48 0,-1 2 0 0,-2 1 0 16,2 1-288-16,-1 0-48 0,2 0-16 0,0 1 0 15,2-1-96-15,0-1-128 0,2-4 176 0,1-2-176 16,3 5 192-16,0-3-192 0,3 2 192 0,2-1-192 16,2-5 0-16,3 0 0 0,2-1 0 0,2-2 0 15,3-1 0-15,1-2 0 0,3-2 0 0,-1-4 0 16,1-2 176-16,0-3-176 0,-2-4 160 0,-2-1-160 15,-3-2 496-15,0-1 0 0,-4-4 0 0,-1-1 0 16,-2 0 80-16,-4-2 32 0,-1 0 0 0,-4-2 0 16,-1 1-160-16,-1 0-48 0,-1 0 0 0,-4 2 0 15,-6-4 16-15,-2 1 0 0,0 0 0 0,-6 0 0 16,-1 0 192-16,-5 0 32 0,-5 0 16 0,-2 0 0 0,0 1-352 0,-2-2-80 16,0 0-16-16,1 2 0 15,1 2-656-15,4 1-128 0,0 4-16 16,2 2-12016-16,5 3-2384 0</inkml:trace>
  <inkml:trace contextRef="#ctx0" brushRef="#br0" timeOffset="192067.91">26570 14145 15663 0,'0'0'1392'16,"-8"-2"-1120"-16,0 6-272 0,-2 0 0 0,-2 1 1392 0,-1 1 208 15,0 1 64-15,0 4 0 0,-2 3-896 0,1 2-192 16,-1-1-16-16,-1 4-16 0,2 0-208 0,0 2-32 16,4 0-16-16,2 0 0 0,3 0-288 0,2-2 0 15,3-1 128-15,3 1-128 0,2-1 288 0,4-1 0 16,2-3 0-16,1-1 0 0,1-5 256 0,2-3 48 16,1-2 16-16,1-3 0 0,0-3 336 0,0-2 64 15,-2-3 16-15,-2-1 0 0,-3-3-48 0,-3-1 0 16,0-5 0-16,-3 0 0 0,0 0-288 0,-2-1-64 15,-2 1-16-15,0 0 0 0,0 0-352 0,0-1-80 16,-1 1-16-16,-2 0 0 0,-1-2-352 0,-1 2-64 0,0 0 0 0,-3-4-16 31,3 2-3008-31,0 6-608 0,0 3-112 0</inkml:trace>
  <inkml:trace contextRef="#ctx0" brushRef="#br0" timeOffset="192213.84">26776 14125 13823 0,'0'0'1216'0,"9"7"-960"0,1 2-256 0,2 0 0 16,0-1 2448-16,1 1 448 0,-3 1 96 0,2 2 16 16,1 0-1456-16,3-1-272 0,1 1-64 0,0 1-16 15,-2 0-864-15,2 0-160 0,-1 0-48 0,16 8-1184 16,-15-13-400-16,0-2-48 0</inkml:trace>
  <inkml:trace contextRef="#ctx0" brushRef="#br0" timeOffset="192405.62">27159 13993 32191 0,'-12'8'1424'0,"7"-1"304"0,-3 3-1392 0,-2 6-336 16,-4-2 0-16,-3 6 0 0,-2 2 928 0,0 3 112 16,-2 1 32-16,0 0 0 0,-4 2-16 0,2 0 0 15,-1-1 0-15,3 2 0 0,3 1-736 0,3 0-160 16,-1-4-32-16,2 1 0 15,-1-1-1904-15,4-3-384 0,1-3-80 0,3-4-13424 0</inkml:trace>
  <inkml:trace contextRef="#ctx0" brushRef="#br0" timeOffset="192581.65">27280 14154 25791 0,'0'0'2304'0,"0"0"-1856"0,0 0-448 0,0 0 0 15,0 0 1440-15,0 0 192 0,0 0 32 0,9 6 16 16,-1 2-1056-16,0 4-224 0,0 1-32 0,1 0-16 16,0 4-144-16,2-3-16 0,-1 3-16 0,2 1 0 31,1-3-1488-31,0 0-288 0,1-2-64 0,0-1-11664 0</inkml:trace>
  <inkml:trace contextRef="#ctx0" brushRef="#br0" timeOffset="192774.28">27647 14087 13823 0,'0'0'1216'0,"0"0"-960"16,-8 5-256-16,0 3 0 0,0-1 4480 0,-1 3 832 15,-1 2 192-15,-2 5 16 0,0 4-2992 0,-2 1-608 16,-1 3-112-16,1 1-16 0,-2 2-800 0,2 4-160 0,1 0-16 0,-1 2-16 16,-2 4-624-16,2-3-176 0,1 2 0 15,0-2 0 1,2-2-848-16,2-6-240 0,1-1-64 0,4-1 0 15,3-4-2080-15,1-3-416 0</inkml:trace>
  <inkml:trace contextRef="#ctx0" brushRef="#br0" timeOffset="193207.98">28038 14091 27695 0,'-21'0'1216'0,"13"1"272"0,-1 1-1184 0,-4 0-304 0,-3 2 0 0,-2 3 0 16,-3-1 1568-16,-1 3 256 0,2 4 48 0,2 2 16 16,3-2-736-16,-1 1-160 0,4 4-32 0,3 1 0 15,1-1-656-15,2-1-144 0,3 1-32 0,3-1 0 16,1-3-128-16,3-2 0 0,2-1 0 0,0-4-176 16,3 1-336-16,0-1-64 0,0-2 0 0,1-1-16 15,-1-3-64-15,0-1-16 0,-9 0 0 0,8-1 0 16,-8 1 352-16,6-5 80 0,-2-1 16 0,-1 1 0 0,-2-1 224 15,2-2 0-15,-1 1 0 0,1-3 0 16,1 1 128-16,0-3-128 0,-1 2 0 0,1 2 0 0,0-1 0 0,2 2 0 16,0 2 0-16,1 0 0 0,-1 1 384 0,2 0-48 15,1 4 0-15,0 4 0 0,0 0 320 0,0 6 64 16,-1 3 16-16,-1 3 0 0,-1 1 160 0,-1 2 16 16,-1 5 16-16,-4-2 0 0,-2 3 80 0,-2 1 16 15,1 3 0-15,-3-2 0 0,-2-1-336 0,-2-1-64 0,-2 0-16 16,-1-2 0-16,1-1-320 0,-2-2-64 0,-2-2-16 0,0-4 0 15,1-1-208-15,0-2 0 0,2-5 0 0,2 0 0 32,0-4-1600-32,2-2-304 0,1-2-64 0,3-5-10720 15,2-3-2160-15</inkml:trace>
  <inkml:trace contextRef="#ctx0" brushRef="#br0" timeOffset="193471.72">28158 14279 19983 0,'15'-5'880'0,"-3"1"192"0,1 0-864 0,1-3-208 0,1-2 0 0,-2-1 0 16,2-1 1888-16,0 1 336 0,-2-1 64 0,0 0 16 16,0-4-768-16,-1 2-160 0,-5 2-32 0,0-1 0 15,0 0-768-15,-2 2-176 0,-1-1-16 0,-3 1-16 16,-2-2 64-16,-2 0 16 0,0 1 0 0,-2 3 0 16,-3 3 304-16,2 2 64 0,-2 3 16 0,-1 3 0 15,-3 2-112-15,0 3-16 0,1 2 0 0,0 2 0 16,2 2-256-16,3 4-64 0,-1 3-16 0,2 1 0 15,1-1-32-15,3 0 0 0,1 1 0 0,2-2 0 0,2-1-336 16,1 0 144-16,2-2-144 0,2-2 0 0,2 0 0 0,2-2 0 16,1-2 0-16,2 0 0 15,2-3-1456-15,0-2-240 0,-1-1-48 0,1-3-16 16,3-2-1696-16,0-2-320 0,0-3-80 0</inkml:trace>
  <inkml:trace contextRef="#ctx0" brushRef="#br0" timeOffset="193807.86">28618 14083 2751 0,'4'-23'256'0,"0"9"-256"0,0-1 0 0,0 2 0 0,-1 1 5888 0,1 3 1120 16,-4 9 224-16,0 0 64 0,0 0-4112 0,9 0-816 15,-9 0-176-15,8 8-16 0,-2 8-896 0,-1 3-192 0,-1 7-16 0,0 3-16 16,-4 0-128-16,1-1-32 0,0 1 0 0,0-2 0 16,1-2-288-16,0 1-64 0,1-5-16 0,0 1 0 15,-2-5-320-15,3 3-64 0,-2-7-16 0,1-1 0 16,-3-12-128-16,0 0 0 0,7 7 144 0,-7-7-144 15,0 0 0-15,0 0 0 0,0 0 0 0,9-5 0 16,-3-3 0-16,-1-3-160 0,2-4 160 0,-1-2-160 16,1-2 160-16,-2-2-208 0,-1-4 80 0,1-1 128 31,2-4-512-31,2 0 32 0,0 0 0 0,3 0 0 0,1-1 80 0,0 4 16 0,0 2 0 0,1 5 0 16,1 10 608-16,-4 3 128 0,-2 2 32 0,-9 5 0 15,12 5 256-15,-1 6 48 0,-4 2 16 0,1 6 0 16,0 3 0-16,-1 6 16 0,-1-2 0 0,3 0 0 15,3-1-208-15,0 1-64 0,-2 1 0 0,2 2 0 16,0-2-448-16,1-2 0 0,-2-4 0 0,1 0 0 16,0 1-2448-16,1-1-432 0,1 0-96 0</inkml:trace>
  <inkml:trace contextRef="#ctx0" brushRef="#br0" timeOffset="194537.89">16093 15824 23663 0,'0'0'1040'0,"13"1"240"0,-12 13-1024 0,2 2-256 0,1 2 0 0,1-1 0 15,2 3 1120-15,-1-1 176 0,1 2 48 0,3 4 0 16,1-1-208-16,0-4-48 0,-2 0 0 0,2-6 0 16,-3 2-400-16,2-6-96 0,-1-1-16 0,0-3 0 15,0-4 128-15,1-2 32 0,0-1 0 0,-1-3 0 16,0-2-144-16,-1-4-16 0,-1-1-16 0,-2-2 0 16,-1-4-144-16,0-2-32 0,-2 0 0 0,1-3 0 15,-2 1-384-15,-1-1 0 0,0-2 0 0,0 1 0 31,-1-2-304-31,1 0-144 0,0 0-16 0,0 3-16 16,1-1-1392-16,2 3-288 0,-1 1-48 0,2 3-7968 0,-1 2-1584 0</inkml:trace>
  <inkml:trace contextRef="#ctx0" brushRef="#br0" timeOffset="194669.12">16622 15783 11055 0,'7'20'976'0,"-3"-10"-784"0,1 3-192 0,2 4 0 0,-1 2 3520 0,2 0 640 16,0-1 144-16,1 2 32 0,0 0-3056 0,0-4-592 15,-1-1-128-15,-2-2-32 0,1 0-528 0,-1-5 0 16,1-3 0-16,-7-5-12608 0</inkml:trace>
  <inkml:trace contextRef="#ctx0" brushRef="#br0" timeOffset="195102.23">16727 15613 5519 0,'0'0'240'0,"0"0"64"0,0 0-304 0,0 0 0 0,0 0 0 0,8 4 0 15,1-1 3264-15,1 3 576 0,2 0 128 0,3 1 32 16,4 2-3200-16,-1-3-640 0,0 1-160 0,0 1 0 16,-1 1 128-16,3-1-128 15,1 1 192-15,0 0-64 0,-4 1-128 0,1 1 128 0,-1-1-128 0,-3 1 128 16,1 0-128-16,-4 0 192 0,-2 2-192 0,-2 1 192 16,-3 0 144-16,-3 2 48 0,-2 2 0 0,-2-2 0 15,-1 5 800-15,-2-4 160 0,-3 2 48 0,0-2 0 16,-1 0-352-16,1-1-64 0,0-2-16 0,3-1 0 15,-1 0-208-15,3 0-48 0,2-5-16 0,3 0 0 16,1-1-400-16,-2-7-80 0,0 0-16 0,7 2 0 16,2-3-192-16,2-3-240 0,-1-1 48 0,2-3 16 15,1-4-528 1,-2-1-96-16,1 1-32 0,0-3 0 0,-2 0-128 0,0 2-16 16,-3-2-16-16,-1 0 0 0,-3 4 432 0,0-2 96 0,-3 1 16 0,-1-1 0 15,-3 2 448-15,-1 1 0 0,-2-2 0 0,1 2 0 0,-1 1 320 0,2 2 96 16,1 2 32-16,4 5 0 0,0 0 640 0,0 0 144 15,0 0 32-15,0 9 0 0,3 3 32 0,3 3 16 16,1 5 0-16,2 2 0 0,2 2-304 0,3 2-64 16,0 0-16-16,3 1 0 0,2 1-576 0,2-4-112 15,3-2-32-15,2-2 0 16,0-4-1040-16,5-5-224 0,4-3-32 0</inkml:trace>
  <inkml:trace contextRef="#ctx0" brushRef="#br0" timeOffset="195608.33">18395 15769 20095 0,'0'0'896'0,"0"0"176"0,-1 8-864 0,0 2-208 15,1-1 0-15,1 3 0 0,0 0 1344 0,2 1 208 16,4 1 48-16,2 1 16 0,1 0-672 0,2 1-144 16,-2 1-32-16,2-3 0 0,0-1-64 0,-1 0-32 15,0-2 0-15,-1-1 0 0,1-1 128 0,-1 0 32 16,-1-2 0-16,0-3 0 0,-1-2-160 0,-8-2-32 15,0 0 0-15,0 0 0 0,7-3-144 0,-2-3-48 16,-2-2 0-16,-1-1 0 0,-2-2-16 0,0-4-16 16,0 0 0-16,0-2 0 0,0-3-160 0,0-1-16 0,2-1-16 0,-1-1 0 15,0-2-224-15,0 0-256 0,1 0 48 0,0 1 16 32,1 0-1456-32,1 1-272 0,0-2-64 0,1 1-16 15,3 1-1088-15,0 1-224 0</inkml:trace>
  <inkml:trace contextRef="#ctx0" brushRef="#br0" timeOffset="195937.33">18848 15650 2751 0,'13'12'256'0,"-7"-7"-256"0,2 1 0 0,3 0 0 15,-2 1 2624-15,1 0 464 0,2 1 112 0,2 3 0 16,2-1-864-16,0 2-176 0,-2 1-48 0,0-1 0 0,1-3-336 0,-1 0-80 16,0 1-16-16,2-3 0 0,-2-1-592 0,2-3-112 15,0-2-16-15,-2-1-16 0,0-1-304 0,-1-2-48 16,-1-2-16-16,0-3 0 0,-2 0-32 0,-1-2-16 15,-1-2 0-15,-3 1 0 0,-1-2-176 0,-1 1-32 16,-3-1-16-16,0 0 0 0,-1 2 80 0,-3-2 32 16,-2 2 0-16,-1 0 0 0,-4 3 160 0,-1-2 16 15,-2 1 16-15,0 1 0 0,-2 4-32 0,-1 1 0 16,0 2 0-16,-1 2 0 0,-2 2-128 0,3 4-48 16,1 4 0-16,0 2 0 0,3 0-64 0,0 6-16 15,0 1 0-15,2 4 0 0,2 1-80 0,3 1-32 16,0 0 0-16,4 0 0 0,1 0-208 0,3-1 0 15,2-2 0-15,3-1 0 0,2-1 0 0,4-3 0 16,2-2-144-16,2-3 144 16,2 0-1392-16,1-1-176 0,4-2-32 0,1-3-16 15,1-5-1440-15,1 0-272 0,2-4-64 0</inkml:trace>
  <inkml:trace contextRef="#ctx0" brushRef="#br0" timeOffset="196236.14">19541 15577 23039 0,'-6'-1'2048'0,"-2"1"-1648"0,0 1-400 0,0 2 0 15,-1 1 2080-15,1 1 336 0,1 0 64 0,-1 2 16 16,1 1-1344-16,3 1-256 0,2 1-48 0,3 3-16 16,0-2-400-16,3 0-96 0,3 1-16 0,2 0 0 15,1 0-320-15,3-1 144 0,3 1-144 0,0 0 0 16,-1-2 256-16,2 1-48 0,0-1-16 0,-2 1 0 0,-2 0 128 0,-3 2 32 15,-1-2 0-15,-1 2 0 0,-3-4 96 0,-2 3 0 16,-3 1 16-16,-3 2 0 0,-2-2-16 0,-3 4-16 16,-2-4 0-16,-2 3 0 0,-1 0-432 0,-1-2 0 15,-2-1 0-15,0 1 0 16,1-6-576-16,0 1-192 0,2-2-32 0,3-3-16 16,1-2-2560-16,2-4-512 0,7 2-96 0</inkml:trace>
  <inkml:trace contextRef="#ctx0" brushRef="#br0" timeOffset="196480.03">19870 15721 14735 0,'0'0'640'0,"0"0"160"0,0 0-640 0,0 0-160 0,0 0 0 0,0 0 0 15,-7 4 3328-15,0 1 640 0,-3 1 128 0,0 5 32 16,-3 2-2080-16,0 1-400 0,0 2-96 0,3 3-16 16,-1 2-512-16,5 0-96 0,2 1-32 0,2-2 0 15,4-1-464-15,2 0-112 0,3-1 0 0,5-2-16 16,2-3-304-16,3-4 160 0,2 0-160 0,-1-6 128 15,0-2 0-15,-1-2-128 0,0-5 192 0,-3-2-64 16,-1-3 64-16,-2-1 0 0,-3-1 0 0,-2 0 0 16,-2-4 32-16,-1 1 16 0,-3-3 0 0,-3 2 0 15,-2-4-240-15,-2 3 144 0,0-1-144 0,-4 4 128 32,-1-3-1296-32,-1 1-272 0,-1 0-48 0,0 0-16 0,1 0-2208 15,0-3-448-15</inkml:trace>
  <inkml:trace contextRef="#ctx0" brushRef="#br0" timeOffset="196805.84">19981 15588 6447 0,'0'0'272'0,"10"8"80"0,1 2-352 0,0 2 0 16,2 1 0-16,0 1 0 0,0 1 5376 0,-1 3 1024 15,-1 0 192-15,-4 3 32 0,0 1-3824 0,-2 0-768 16,-1-2-160-16,0 1-16 0,0-2-384 0,0-1-80 16,0 1-16-16,1-2 0 0,0-3-928 0,0 0-176 15,-1-5-32-15,2 2-16 0,-1-6-80 0,-5-5-16 16,0 0 0-16,9-1 0 0,-1-2 48 0,0-2 0 15,-2-3 0-15,2-2 0 0,-2-3-176 0,3-2 0 16,-2 0 0-16,0 0 0 0,-1-3-144 0,1 0-64 16,-2 0-16-16,1-1 0 0,1 1-32 0,-1-1 0 15,1 0 0-15,2-2 0 0,3 3 112 0,-1 1 16 16,0 2 0-16,-2 3 0 0,0 3 128 0,-1 5-160 16,-2 4 160-16,1 4-160 0,1 2 0 0,-3 5 0 0,0 3 0 0,0 4 0 15,-1 4 160-15,2 3-128 0,-1 3 128 0,3 0-128 16,-1 2-96-16,4-1-16 0,1 1 0 0,2-3 0 31,3-1-1984-31,-1-5-400 0,0-1-64 0,1-5-7440 0,2-2-1488 0</inkml:trace>
  <inkml:trace contextRef="#ctx0" brushRef="#br0" timeOffset="197137.21">20776 15773 12895 0,'-4'-16'576'0,"2"10"112"0,-2-5-560 0,0 2-128 0,-3 0 0 0,2 1 0 16,-3 2 4704-16,0 2 912 0,-1 1 176 0,0 3 32 0,0 3-3456 0,-1 3-704 15,-1 5-144-15,3 2-32 0,0 4-400 0,2-2-96 16,2 4-16-16,0-1 0 0,1 0-544 0,2 0-112 16,1-1-32-16,1 0 0 0,3-4-288 0,3 0 0 15,1-1 0-15,2 0 0 0,-1-6-128 0,3 1-48 16,0-2 0-16,-1 0 0 0,1-5 0 0,1 0 0 16,0-2 0-16,0-1 0 0,-1-1-16 0,0-1 0 15,0-3 0-15,-3 0 0 0,0-1-96 0,-1-1-32 16,-2-1 0-16,1 0 0 0,-1-1 144 0,-1 0 32 0,-1 2 0 15,2-3 0-15,-4-2 144 0,1 2 0 16,-1 0 0-16,0-1 0 0,-1 2 0 0,0 3 0 16,-1 9 128-16,0 0-128 0,0 0 224 0,0 0-32 15,0 0 0-15,0 0 0 0,-1 9 112 0,-2 3 16 16,1 2 0-16,0 1 0 0,1 0-112 0,1 2-16 16,1 0 0-16,3 0 0 0,3-1-192 0,-1-2-192 0,2-1 48 0,1-1 0 31,3-2-2032-31,2-1-384 0,2-2-96 0,0-3-13520 0</inkml:trace>
  <inkml:trace contextRef="#ctx0" brushRef="#br0" timeOffset="197473.96">21181 15630 31839 0,'0'0'1408'0,"-1"9"304"15,-1 1-1376-15,-1 3-336 0,0 3 0 0,2 2 0 0,0 2 1168 0,2 2 176 16,-1 0 16-16,1 0 16 0,1-1-256 0,3 0-48 15,1-4-16-15,2-2 0 0,-3 0-672 0,3-2-128 16,1-3-16-16,2-1-16 0,-2-1-224 0,1-3 0 16,0-1 0-16,-1-1 0 0,0-6-144 0,1 1 144 15,-1-2-208-15,0 0 80 0,1-5-128 0,-1-2 0 16,-1 1-16-16,1-3 0 16,0-3-128-16,0 2-32 0,0-6 0 0,0 3 0 15,0-4-80-15,2 1-32 0,0-3 0 0,1 1 0 0,0-4 320 0,0 4 64 16,-2-1 16-16,-1 3 0 0,-1 3 272 0,-1 5 64 15,-2 3 16-15,-5 9 0 0,0 0 128 0,0 0 32 16,0 0 0-16,1 13 0 0,-2 4 192 0,-1 4 32 16,0 3 16-16,-1 2 0 0,2 2-272 0,0 2-48 0,2 0-16 15,2 2 0-15,2-1-272 0,3-1 0 0,1-3 0 16,2 2-144 0,4-6-2400-16,2-3-464 0,0-3-112 0,1-3-11920 0</inkml:trace>
  <inkml:trace contextRef="#ctx0" brushRef="#br0" timeOffset="197742.97">21904 15610 22575 0,'-2'-22'992'0,"1"13"224"0,0-2-976 0,-2 1-240 0,2 1 0 0,0 0 0 16,-1 2 1856-16,2 7 336 0,0 0 64 0,-6 1 16 16,-2 5-480-16,0 3-80 0,0 0-32 0,1 4 0 15,-1 3-608-15,1 3-128 0,2 3-32 0,0 0 0 16,0 3-128-16,2 0-16 0,3 0-16 0,1-2 0 0,1 1-320 0,1-1-64 15,3-2-16-15,1 0 0 0,3-2-176 0,0-2-48 16,2-2 0-16,2-2 0 0,2-2-288 0,1 0-64 16,0-3-16-16,1 0 0 15,0-1-416-15,0 0-96 0,1-5-16 0,-2 2 0 16,-2-4-1392-16,1 2-272 0,0-2-64 0,-2 0-8128 0,-1 0-1600 0</inkml:trace>
  <inkml:trace contextRef="#ctx0" brushRef="#br0" timeOffset="198207.99">22352 15824 19343 0,'0'0'1728'0,"0"0"-1392"0,0 0-336 0,9 1 0 0,0 0 3152 0,5 1 560 16,-1-4 128-16,0 0 0 0,1-3-2144 0,0-3-432 15,1-3-96-15,-1 1-16 0,0-2-256 0,1-1-48 16,0-1-16-16,-2 1 0 0,-2 0-592 16,-1-2-240-16,-2 1 176 0,-3 2-176 0,-2-1 192 0,-2 2-64 15,-1 0-128-15,-2 1 192 0,-2 1-48 0,-3 1-16 16,-3 1 0-16,-1 3 0 0,0 3 240 0,-1 2 32 16,0 2 16-16,2 2 0 0,-3 4-96 0,0 4 0 15,-1 3-16-15,4 2 0 0,0 3 144 0,2 1 48 16,1 0 0-16,3 2 0 0,2 1-80 0,2-11-16 15,1 2 0-15,3-1 0 0,1 1-224 0,3-2-48 0,2-1-128 16,5-1 192-16,2-2-192 0,2 1 0 16,1-5 0-16,2-4 0 15,1 0-576-15,2-2-48 0,0 0-16 0,9-4 0 16,-7-2-1904-16,-3-3-384 0,-5-2-80 0,-4 2-8592 0,-2-1-1728 0</inkml:trace>
  <inkml:trace contextRef="#ctx0" brushRef="#br0" timeOffset="198400.65">22852 15194 13823 0,'1'-40'608'0,"-1"16"128"0,0 1-592 0,0 7-144 0,-1 0 0 0,-1 6 0 15,2 10 5248-15,0 0 1024 0,0 0 208 0,0 0 48 16,-5 8-4192-16,0 4-832 0,1 3-160 0,0 7-48 16,1 3-448-16,2 5-80 0,2 3-32 0,2 14 0 15,0-3-432-15,2-4-96 0,1-2-16 0,3 0 0 16,1-3-592-16,0 2-128 0,0-3-32 0,2-2 0 15,1 1-2448-15,-1-1-480 0,0 1-96 0</inkml:trace>
  <inkml:trace contextRef="#ctx0" brushRef="#br0" timeOffset="198786.2">23082 16248 10127 0,'0'0'448'0,"-4"11"96"0,-2 1-544 0,-1-3 0 0,0-2 0 0,0 0 0 16,7-7 5360-16,-8 7 960 0,8-7 192 0,0 0 32 16,-6 4-3856-16,6-4-768 0,-9 2-144 0,9-2-48 15,0 0-1024-15,-8-3-192 0,1-3-64 0,7 6 0 16,-6-9-288-16,0 1-160 0,3-1 160 0,3 1-160 15,-2-3 0-15,5 0 128 0,-1 1-128 0,2 1 0 16,2 1 0-16,-1-3 0 0,0 4-144 0,-5 7 144 16,8-6-160-16,1 0 160 0,-9 6-160 0,13-3 160 15,-3 2 0-15,-10 1 0 0,12 1 0 0,-3 2 0 16,-9-3 128-16,11 4 128 0,-11-4 32 0,0 0 0 16,0 0 416-16,0 0 96 0,5 9 16 0,-5-9 0 15,0 9-160-15,0-9-16 0,-8 12-16 0,0-3 0 16,-3-3-304-16,1 0-48 0,0-1-16 0,0 1 0 15,-2 1-912-15,1-1-192 0,1 1-48 0,1 2-12928 16,0-1-2608-16</inkml:trace>
  <inkml:trace contextRef="#ctx0" brushRef="#br0" timeOffset="211841.29">16171 17367 18431 0,'0'0'1632'0,"0"0"-1312"0,0 0-320 0,15 16 0 0,-8-17 1568 0,1 3 240 0,1 5 48 0,11 10 1296 16,-10-8-2000-16,1 3-32 0,-1 3 0 15,-1 0 48-15,1 0 16 0,-3 2 0 0,1 0 0 16,0 1-528-16,-1 3-96 0,-4-1-32 0,1-3 0 0,0-2-352 0,-1 1-176 16,-2-2 160-16,0-1-160 0,1-2 0 0,-2-3 0 15,0-8 0-15,-2 6 0 0,2-6 0 0,0 0 0 16,0 0-208-16,-3-6 64 0,-1-3-128 0,0-3-32 15,0-1 0-15,0-7 0 0,-1-1-16 0,-1-2 0 16,1-2 0-16,1 0 0 0,0-1 80 0,2-1 16 16,-1-2 0-16,3-1 0 0,3 0 224 0,1 4 0 15,2 3 0-15,2 1 0 0,0 1 384 0,1 2 128 16,1 8 32-16,1 0 0 0,1 5-32 0,-1 5-16 16,0 3 0-16,-1 5 0 0,2 3-80 0,-2 6-16 15,1 5 0-15,-1 2 0 0,2 2-128 0,-2 2-16 16,1 2-16-16,-2 0 0 0,0-1-240 0,0 0 0 15,2-1 128-15,0-1-128 0,2-1 0 0,0-7 0 16,0 0 0-16,-1-5 0 0,-1-3 0 0,-2-3-192 16,-1-3 192-16,1-1-160 0,1-6 160 0,-1-1 0 0,-2-3-144 0,-1-3 144 15,0-3 0-15,-3-4 0 0,3 0-144 0,-4-1 144 16,0-3 0-16,-2-1 0 0,0 1 128 0,0-5-128 0,1 0 320 0,1-1-16 16,-2 1-16-16,2 0 0 15,-1 1 304-15,2 1 64 0,-1 4 16 0,1 1 0 16,0 6-64-16,-1 2-16 0,-1 3 0 0,-1 8 0 15,0 0-272-15,0 0-48 0,4 10-16 0,2 6 0 16,-1 1-256-16,1 4 128 0,1 2-128 0,2 2 0 16,-3 1 0-16,4 1 0 0,-1 1-240 0,1-2 80 15,2-3-1264-15,0-1-256 0,1-1-48 0,0-1-16 16,1-1-736 0,0-6-144-16,-2-1-16 0,0-5-11504 0</inkml:trace>
  <inkml:trace contextRef="#ctx0" brushRef="#br0" timeOffset="212404.46">16924 17285 23727 0,'0'0'1040'0,"0"0"240"0,0 0-1024 0,0 0-256 15,0 0 0-15,-3 7 0 0,2 2 1568 0,1 3 272 16,1 3 48-16,0 0 16 0,2 2-656 0,1 1-128 16,0-1-32-16,1 0 0 0,3 0-720 0,0-2-160 15,-1 0-16-15,4-2-16 0,-1-3-176 0,-1 1 0 16,0-2 0-16,1 0 0 0,-3-3 0 0,1 1 0 15,0-5 0-15,2 2 0 0,0-1 0 0,-3-3 0 16,1-3 0-16,0-1 0 0,1-1-160 0,-1 1 160 16,1-6 0-16,-1-2-144 0,-1-1 16 0,-1-1 0 0,-1-2 0 0,0-1 0 15,2-2 128-15,-3-1-192 0,-2 1 192 0,1 0-192 16,0-3 192-16,-1 3 0 0,2-1 160 0,-1 2-160 16,-1-1 320-16,1 5-16 0,-2 4-16 0,1 3 0 0,-2 7 272 15,0 0 48-15,0 0 16 0,0 0 0 16,-3 9-176-16,0 3-16 0,2 2-16 0,0 2 0 15,1 2-224-15,1 1-64 0,2 0 0 0,2-1 0 0,0 1-128 0,3-2 0 16,1 1 0-16,2-4 0 31,0-1-592-31,2-1-48 0,2-3-16 0,-1-1 0 16,2-3-2240-16,1-2-448 0,0-3-96 0,1-3-16 0,0-1 1264 16,-1-1 240-16,-1-2 48 0,-3 0 16 0,0-4-432 0,-2 1-96 0,1-2-16 0,-1 0 0 0,-2-1 2144 0,-1 2 416 15,-3-4 96-15,-1 2 16 0,-2 0 1776 0,0 0 352 16,-2 1 80-16,-2 2 16 0,0 1 32 0,-2 2 0 0,-3 1 0 0,-1-1 0 15,2 3-704-15,-1 3-128 16,0 1-16-16,0 1-16 0,7-1-400 0,-5 7-80 16,0 3 0-16,2-1-16 0,0 3-560 0,3 4-128 15,3-3 0-15,0 4-16 0,1-3-256 0,1 2-48 16,0-2-128-16,3 0 192 0,1-2-192 0,1 0 0 16,1-2 0-16,1-1 0 15,-1-1-496-15,2-3 16 0,0-2 0 0,0-3 0 16,0-4-2480-16,0-2-496 0,0-2-112 0,-1-5-9632 0</inkml:trace>
  <inkml:trace contextRef="#ctx0" brushRef="#br0" timeOffset="212705.13">17600 16976 25167 0,'0'0'1104'0,"0"0"240"0,0 0-1072 0,0 0-272 0,0 0 0 0,0 0 0 16,0 0 1760-16,8 12 288 0,0 6 64 0,0 6 16 15,-1 2-816-15,1 4-160 0,1 4-48 0,-2 0 0 16,-2-1-528-16,2 0-128 0,0-2 0 0,4-1-16 15,-2-1-240-15,0-3-64 0,0-2 0 0,2-2 0 16,-3-3-128-16,-1-2 0 0,0-2 0 0,-1-4 0 16,0-2-400-16,-1-3 32 0,1-5 16 0,-6-1 0 31,6-4-208-31,-1-1-32 0,0-6-16 0,-1 0 0 16,0-4-480-16,0-2-112 0,-2-2-16 0,2-1 0 15,-2-3 576-15,-1-1 96 0,1 0 32 0,1 0 0 0,-2-2 512 0,2 1 0 0,0 0 0 0,1 5 0 0,1 3 1088 0,1 5 160 16,2 3 32-16,0 6 16 0,1 3 112 0,-1 4 32 15,2 7 0-15,2 4 0 0,2 5-160 0,1-1-48 16,-2 5 0-16,0 2 0 0,0 1-640 0,1 1-128 16,2-2-16-16,1 0-13568 0,1-5-2720 15</inkml:trace>
  <inkml:trace contextRef="#ctx0" brushRef="#br0" timeOffset="213381.46">18891 16830 20271 0,'0'0'1792'0,"0"0"-1424"15,0 0-368-15,-3 9 0 0,2 3 2544 0,1-1 432 16,0 0 96-16,3 4 0 0,-2 3-1680 0,1 4-352 16,1 4-64-16,1 2-16 0,-1 0-208 0,1 2-48 15,-1 1-16-15,4-1 0 0,-1-1-416 0,1 0-80 16,1-2 0-16,1-1-16 0,1-2-176 0,1-3 128 15,-1-2-128-15,1-1 128 0,-2-1-128 0,0 0 0 16,0-5 0-16,1 0 128 0,2-2-128 0,0-1 0 16,-2-1 0-16,2-3 0 0,0-1 144 0,1-2-144 15,0-5 160-15,1-2-160 0,-1-2 0 0,2-2 0 0,-2-3 0 16,0-2 0-16,-2 0 0 0,1-3 0 0,-1 0 0 0,-2-3 0 16,0 1 0-16,-1-1 0 0,-3 1 0 0,-1 2 0 15,-3 2 0-15,0 2 0 0,-2 0 0 0,-2 1 0 0,1 3 176 16,-2 0-176-16,-1 3 192 0,1-2-192 15,-1 4 320-15,5 4-64 0,0 0 0 0,0 0 0 16,-7 5 112-16,3 3 16 0,0 4 0 0,2-2 0 0,-1 3-128 16,2 4 0-16,1 3-16 0,0-1 0 15,1 0 16-15,2 0 0 0,1 1 0 0,1-2 0 0,1-1-128 16,1 0-128-16,1-4 176 0,2 0-176 16,1-1 0-16,0-1-176 0,2-2 0 0,3-1 0 15,1-4-2064-15,1 0-432 16,3-3-80-16,-1-3-8256 0,0-3-1664 0</inkml:trace>
  <inkml:trace contextRef="#ctx0" brushRef="#br0" timeOffset="213673.12">19614 17049 9215 0,'-6'0'816'0,"-3"0"-656"16,-2-1-160-16,0 1 0 0,-4 1 5024 0,0 3 976 16,-1-4 192-16,0 2 32 0,2 3-3872 0,1-4-784 15,1 3-160-15,4-1-16 0,1-1-688 0,1 2-144 16,6-4-32-16,-1 9 0 0,1-9-400 0,4 8-128 15,1 0 0-15,3 0 0 0,1-2 0 0,3 1 0 16,4-1 0-16,-1 1-144 0,0-2 144 0,-1 0 0 16,1 0 0-16,2 1 0 0,0 0 0 0,-1-1 0 15,-2 1 0-15,-1-1 0 0,-1 0 304 0,-1 0 80 16,-4 0 32-16,0 3 0 0,-3-1 48 0,-3 1 16 0,-2 1 0 0,-2 1 0 16,-1-1-64-16,-2 2-16 0,-3 0 0 0,-3 4 0 0,-1-5-208 0,0 2-64 15,0 0 0-15,0 1 0 16,1-3-128-16,-1-1 0 0,0-1-160 0,1-1 160 31,2-2-2240-31,3-3-336 0,7-2-80 0,0 0-13872 0</inkml:trace>
  <inkml:trace contextRef="#ctx0" brushRef="#br0" timeOffset="213937.45">19987 17069 30927 0,'-14'2'1360'0,"6"2"304"0,-2 4-1344 0,-1-1-320 0,-3-5 0 0,0 4 0 0,-1 0 592 0,2-1 48 16,1-1 16-16,1-1 0 0,0 1-432 0,3-3-96 16,8-1 0-16,0 0-128 0,0 0 0 0,0 0 0 15,0 0-192-15,0 0 48 16,4 7-272-16,3-1-48 0,1 2-16 0,1 0 0 0,1 1 288 0,2 1 192 16,2 1-208-16,-1 0 80 0,-1 1 576 0,0 0 128 15,-2 1 32-15,-1-1 0 0,-1-1 560 0,-1 1 112 16,-3 0 32-16,0 0 0 0,-4-1 32 0,-2 2 0 15,-2-1 0-15,-1-1 0 0,-3-2-448 0,-2 0-96 0,-3 0-16 16,0 1 0-16,-2-4-528 16,0 0-128-16,-2 1 0 0,1-2-128 15,2-3-1776-15,0-2-464 0,1-1-80 0</inkml:trace>
  <inkml:trace contextRef="#ctx0" brushRef="#br0" timeOffset="214469.6">21092 16881 22175 0,'0'0'976'0,"0"0"208"0,0 0-944 0,0 0-240 16,0 0 0-16,0 0 0 0,0 0 1344 0,0 0 208 15,-6 4 48-15,0 1 16 0,-2-1-80 0,0 3 0 16,0 0-16-16,1 4 0 0,0 1-624 0,0-1-112 16,4 2-16-16,-3 2-16 0,2 0-448 0,2 4-96 0,2-4-16 0,1 2 0 15,0 0 0-15,2-2 0 0,1 0 0 0,0 2 0 16,2 0-192-16,0 0 144 0,-1 0-144 0,0 1 128 15,0-1 96-15,0 0 16 0,-1-1 0 0,0 1 0 16,-1-3-240-16,0 2 176 0,-2-2-176 0,-1 0 160 16,-3-1-160-16,1-1 0 0,-2-1 0 0,0-2 0 31,0-1-1984-31,4-8-416 0,0 0-96 0,0 0 0 0</inkml:trace>
  <inkml:trace contextRef="#ctx0" brushRef="#br0" timeOffset="214645.91">21277 16755 18431 0,'0'0'816'0,"0"0"160"0,0 0-784 0,0 0-192 15,1 7 0-15,0 4 0 0,1 2 4640 0,0 3 880 16,2 1 176-16,3 3 48 0,0 3-4256 0,3 3-848 16,-1 0-160-16,2 4-32 0,2 2-320 0,3 2-128 15,0 0 128-15,1 0-128 16,0-1-800-16,0 0-240 0,0 3-48 0,-2-2-16 15,1-3-2112-15,-2-1-432 0</inkml:trace>
  <inkml:trace contextRef="#ctx0" brushRef="#br0" timeOffset="-214390.39">21329 17253 5519 0,'-11'-20'496'0,"7"11"-496"0,-1-1 0 0,0 2 0 15,0-1 3792-15,2 1 672 0,2 1 128 0,2 1 16 16,1-3-2720-16,1 1-544 0,3 0-128 0,3 1 0 15,1 0-704-15,5-1-128 0,0-4-16 0,3 3-16 16,3 1-352-16,3 2 0 0,2-2 0 0,0 1 0 16,0 2-144-16,-1 0 144 0,0 0-160 0,-1 1 160 15,-4 0-256-15,1 1 32 0,0-2 16 0,-3 1 0 16,-4 1 208-16,-2 2 0 0,-3-1 0 0,-9 2 0 16,0 0 256-16,0 0 32 0,0 0 16 0,0 0 0 15,-4 10 752-15,-2 2 160 0,-2-4 16 0,0 1 16 16,-1 0-288-16,-2 1-64 0,1 2-16 0,0 0 0 15,0-2-528-15,3 1-96 0,0-4-32 0,2 3 0 16,2 1-224-16,1-3 0 0,-1-1 0 0,3-7 0 0,-1 7 0 0,1-7-128 16,1 8 128-16,-1-8 0 0,0 0-144 0,0 0 144 15,0 0 0-15,7 2-144 0,-1-2 144 0,1 0 0 16,0-2 0-16,1-2 0 0,-1-1 192 0,1 0-48 16,-1 0 0-16,3-2 0 0,-1 1 80 0,0-1 16 15,0 1 0-15,-1-1 0 0,-3-1 16 0,0 2 16 16,-1 1 0-16,-4 5 0 0,0 0 48 0,0 0 16 15,0 0 0-15,0 0 0 0,0 0-64 0,0 0-16 16,3 7 0-16,-3-7 0 0,2 8-256 0,1 1 0 16,1 2 0-16,0-2 0 15,1 0-864-15,1 0-224 0,1 0-64 0,1-1 0 16,1-1-2288-16,1-4-464 0</inkml:trace>
  <inkml:trace contextRef="#ctx0" brushRef="#br0" timeOffset="-214030.28">21880 16967 6447 0,'-4'-18'272'0,"4"10"80"0,0-2-352 0,3-2 0 0,0 0 0 0,-2 0 0 16,0-1 4336-16,2 4 784 0,1 3 176 0,-4 6 16 15,6 0-3440-15,2 4-688 0,-3 2-144 0,0 6-16 16,1 4-384-16,-1 3-80 0,0 2-16 0,0 2 0 16,1 2 160-16,-1 0 48 0,-1-2 0 0,-2 2 0 15,1 1 0-15,0-1 0 0,-1-3 0 0,2-1 0 16,0-1-448-16,-1-1-96 0,-2-3-16 0,-1-2 0 15,0-1-192-15,1-4-192 0,0-1 48 0,-1-8 0 16,0 0-704-16,0 0-144 0,0 0-32 0,0 0 0 16,0 0 0-16,0 0 0 0,3-8 0 0,1-1 0 15,-1-1 352-15,-1-2 64 0,2 0 16 0,0-3 0 0,0-2 352 0,1-3 80 16,0 2 16-16,2 1 0 0,-1 1 448 0,2 2 80 16,0 0 32-16,1 3 0 0,0 5 416 0,2 2 96 15,-2 1 16-15,0 3 0 0,-1 4-32 0,1 4 0 16,-4 1 0-16,0 4 0 0,-1-1 304 0,-1 2 64 15,-3 2 16-15,-1 1 0 0,-2-3-544 0,-1 3-112 16,-2 0-32-16,-2 1 0 0,-1 1-112 0,-1-1-32 16,-3-1 0-16,0-3 0 0,0-1-464 0,2-2 0 15,0-2 0-15,1-3 0 16,-1-3-1280-16,2-2-336 0,0-2-80 0,1-4-10160 16,3-5-2032-16</inkml:trace>
  <inkml:trace contextRef="#ctx0" brushRef="#br0" timeOffset="-213662.41">22163 16800 13823 0,'0'0'1216'0,"0"0"-960"0,0 0-256 0,0 0 0 0,0 0 2848 0,8 6 528 16,-1 0 96-16,-2 3 32 15,0 2-1008-15,-2 2-208 0,0 0-48 0,1 0 0 16,-1 4-736-16,2 2-160 0,2 2-16 0,1 4-16 16,-2 2-848-16,2 1-160 0,-2-2-48 0,1 0 0 15,-2-7-256-15,2 3 160 0,-1-1-160 0,2-2 128 16,0-2-128-16,0-3 0 0,-2-1 0 0,2-1 0 15,1-1 0-15,0-3 128 0,-1-4-128 0,1-3 0 16,2-1 0-16,-1-2 0 0,0-3 0 0,1-3 0 0,-1-3-384 0,-1 1 64 16,1-2 0-16,-1 2 0 15,-1-5-288-15,-2 1-48 0,-3 0-16 0,-1-1 0 16,0 0 144-16,-1 0 16 16,-2 1 16-16,1 0 0 0,-6-1 496 0,1 2 0 0,-3 2 0 0,-1 1 0 0,0 4 384 0,0 2 32 15,0 3 0-15,0 3 0 0,0 4 304 0,1 3 64 0,1 1 16 0,2 3 0 16,1 0 0-16,3 2 0 0,1-1 0 15,4 1 0-15,2 2-288 0,3-1-48 16,2-3-16-16,2 1 0 0,4 1-448 0,4-1 128 0,3-2-128 16,2 0 0-1,4-6-2608-15,0 1-560 0</inkml:trace>
  <inkml:trace contextRef="#ctx0" brushRef="#br0" timeOffset="-213281.66">23543 17008 7359 0,'0'0'656'0,"0"0"-528"16,-6 5-128-16,1 0 0 0,1 3 5552 0,2 1 1072 16,0 3 224-16,4-3 32 0,0 1-5232 0,3 1-1056 15,1 2-208-15,1-3-32 0,3 1-352 0,0 0 0 16,2 2-192-16,-1 0-9664 16,1-1-1920-16</inkml:trace>
  <inkml:trace contextRef="#ctx0" brushRef="#br0" timeOffset="-212922.52">23575 16817 23439 0,'-18'-1'1024'0,"13"2"240"0,5-1-1008 0,0 0-256 0,-6 4 0 0,6-4 0 16,-5 5 160-16,5-5-16 0,4 9 0 0,3 1 0 16,0-3-144-16,4 3-192 0,1-1 32 0,3 1 16 15,4-2-800-15,0 4-144 16,3-1-48-16,-2 1 0 0,-2 1-304 0,0-2-64 0,-1 2-16 15,-1-4 0-15,-3 1 928 0,-1 1 176 0,-2-1 32 0,-1 0 16 16,-1 0 928-16,0-3 176 0,0 0 32 0,0-2 16 0,-8-5 688 16,10 0 144-16,-1 0 32 0,-1-4 0 0,-2-1-320 0,1-1-64 15,1-2-16-15,0-1 0 0,1-2-128 0,1-1-32 16,-1 1 0-16,2-5 0 0,-3 2-416 0,-1 2-96 16,1 2 0-16,0 0-16 0,-1 3 80 0,-2 0 0 15,-1 3 16-15,-4 4 0 0,0 0 240 0,0 0 32 16,0 0 16-16,2 11 0 0,-2-1-288 0,-1 6-48 15,0 1-16-15,1 2 0 0,1-2-416 0,0 3-176 16,1-3 128-16,0 2-128 16,2-2-912-16,1 0-272 0,0-4-48 0,2-4-16 15,1-5-1904-15,1 3-384 0</inkml:trace>
  <inkml:trace contextRef="#ctx0" brushRef="#br0" timeOffset="-212742">24267 16653 15663 0,'0'0'1392'0,"0"0"-1120"0,0-9-272 0,0 0 0 16,0 1 3408-16,0 8 624 0,0 0 128 0,2 10 32 15,-1 2-2480-15,2 2-496 0,-1 3-112 0,1 4-16 16,-1 3-464-16,4 2-112 0,0 2 0 0,1 5-16 16,1 4-336-16,-1-1-160 0,2 1 160 0,1-1-160 31,-4 1-960-31,3-1-272 0,-1-1-64 0,1-3-13728 0</inkml:trace>
  <inkml:trace contextRef="#ctx0" brushRef="#br0" timeOffset="-212327.6">24202 16974 19343 0,'-15'-11'848'0,"9"9"192"0,2-9-832 0,-1 1-208 15,1-3 0-15,0-2 0 0,6-2 3840 0,-1 3 736 16,3 1 144-16,1 3 16 0,3 1-3152 0,2 1-640 15,2 4-128-15,1 0-32 0,4 3-496 0,-1 1-96 16,1 0-32-16,1 0 0 0,-1-2-160 0,-1 2 0 16,2 0 0-16,0 3 0 0,0-1-176 0,1 2-64 15,-1 2-16-15,-1-2 0 16,2 1-560-16,1 0-112 0,-1-1-32 0,1 0 0 16,0 1 144-16,-2 0 32 0,0-1 0 0,-1 3 0 0,-3-3 480 0,2-1 112 15,-3-1 0-15,-1-2 16 0,-2-2 176 0,-2 2 0 0,-3-1 160 0,-1-3-160 16,-4 4 544-16,0 0 16 0,1-6 0 0,-1-2 0 15,-1 1 144-15,-4-2 48 0,-2 0 0 0,0 3 0 16,-1-4-112-16,0 3-32 0,-1 0 0 0,0 2 0 16,-2 0 32-16,1 2 16 0,1 3 0 0,0 1 0 15,-1 5 144-15,1 0 32 0,0 2 0 0,3 2 0 0,2 2-304 16,2 0-48-16,2 0-16 0,4 1 0 16,3-3-240-16,2 2-48 0,3 2-16 0,2-1 0 15,0-2-160-15,5-1 0 0,3-1 0 0,10 4 0 16,1-2-1232-16,-2-1-128 0,-1-1-32 15,-2-5 0-15,-4 0-1488 0,-1-1-320 16,-4-3-48-16</inkml:trace>
  <inkml:trace contextRef="#ctx0" brushRef="#br0" timeOffset="-212056.82">24961 16800 17503 0,'0'0'768'0,"0"0"176"0,0 0-752 0,0 0-192 16,3 11 0-16,-2 0 0 0,0 2 3696 0,3 1 704 15,0 2 144-15,0 1 16 0,0 2-2544 0,1 0-512 16,0 1-96-16,2 1-32 0,-1-6-560 0,1 1-112 16,-5-2-32-16,4 1 0 0,-1-1-96 0,0-2 0 15,-2-4-16-15,-3-8 0 0,0 0 208 0,0 0 32 0,0 0 16 0,0 0 0 16,0 0-80-16,0 0-16 16,-6-8 0-16,3 1 0 0,0 1-336 0,2-5-80 15,-2-4-16-15,0-1 0 0,2 0-288 0,0 1 0 16,-2-2 0-16,3-2 0 15,0-1-352-15,0-1-176 0,2 0-48 0,0 3 0 16,2-3-1216-16,1 3-256 0,3 1-64 0,0 1 0 16,1 3-1248-16,0 1-256 0,-1 3-48 0,1 1-6064 0,0 2-1216 0</inkml:trace>
  <inkml:trace contextRef="#ctx0" brushRef="#br0" timeOffset="-211126.04">25257 16716 8287 0,'21'6'736'0,"-12"1"-592"0,-1-1-144 0,2 2 0 15,1 1 3120-15,-1 1 592 0,-1 2 112 0,0 1 16 16,-4 2-960-16,2 2-192 0,-3-2-32 0,0 2-16 15,0-4-640-15,1 0-128 0,-2-1-16 0,0 0-16 16,1-5-1072-16,0 1-224 0,-4-8-32 0,4 8-16 16,-4-8-352-16,0 0-144 0,0 0 128 0,0 0-128 15,0 0 0-15,8 0 0 0,-8 0 0 0,5-6 0 16,0-1 0-16,-1-1 0 0,-2-5-144 0,0 0 144 0,1 0-336 0,-1 0 32 16,2 1 16-16,0-1 0 0,0 2 32 0,1-5 0 15,1 4 0-15,-1 1 0 0,-1 0 256 0,0 3 0 16,0 3 0-16,-4 5 0 0,9-3 0 0,-9 3 144 15,10 8 16-15,-3 4 0 0,-2 4 384 0,0 1 80 0,-1 0 16 0,-1-3 0 16,-2 0 192-16,0 2 64 16,2 2 0-16,-1-4 0 0,1 1-256 0,1-1-64 15,0-3 0-15,0 2 0 0,-2 0-320 0,1 0-64 16,0-5 0-16,-3-8-16 0,0 0-176 0,0 0 0 16,0 0 0-16,0 0 128 0,0 0-128 0,0 0 0 15,0 0 0-15,0 0 0 0,7-4 0 0,0-3 0 0,-1-1 0 16,0-1 0-16,-1-1-192 0,0-3 48 0,0-2 0 0,1 0 0 15,-3-2-96-15,1 0-16 16,0-3 0-16,1-2 0 0,1 0-80 0,3-7-32 0,-3 6 0 0,1 3 0 16,-2 5 144-16,2 4 32 0,-2 1 0 0,-5 10 0 15,0 0 192-15,0 0 0 0,9 6-160 0,-3 1 160 16,1-1 0-16,-1 3 256 0,1 3-32 0,1 1-16 16,0 0 112-16,-1 4 0 0,1-3 16 0,3 3 0 15,-2 0-80-15,1 2 0 0,1-6-16 0,-1 1 0 16,2-1-32-16,-2 0 0 0,-1-1 0 0,3-2 0 15,1 1-208-15,2-5 144 0,-2 1-144 0,1-1 128 16,-2-2-128-16,-1 0 160 0,0-1-160 0,-1-3 160 16,1-3 0-16,0 0 0 0,-1 0 0 0,-3-3 0 15,1 0-32-15,0-2 0 0,1 0 0 0,-2-2 0 16,-3-3-128-16,-1 0 160 0,1 0-160 0,-1-2 160 0,-3 0-160 0,0-1 0 16,0 2 144-16,-1 1-144 0,-1-2 0 0,0 6 144 15,-3 0-144-15,-1 5 0 0,0 1 224 0,6 3-64 16,-7 3-16-16,-1 4 0 0,-1 0-16 0,2 5-128 0,0 1 192 0,2 2-64 15,1 1-128-15,1 1 0 16,3-1 0-16,3 0 0 0,1-2-144 0,2 0-16 0,2-1 0 16,1-1 0-1,2-1-608-15,2-2-128 0,1-3-32 0,2 2 0 16,-3-3-432-16,2-1-96 0,2-1-16 0,8-4 0 16,-1-1 96-16,-4 0 16 0,0-1 0 0,-2-1 0 15,-1-4 528-15,-2 0 96 0,-2-1 32 0,-6 1 0 0,1 1 560 0,-1-4 144 0,-3 2 0 0,0-1 0 16,1-2 272-16,-1-1 96 15,-3-3 16-15,-1 3 0 0,-3 0 272 0,1 0 64 0,-1 0 16 0,-2 1 0 16,-2 1-320-16,1 0-64 0,-2 3-16 0,-1 3 0 16,4 3-336-16,-2 0 0 0,-1 2 0 0,2 4 0 15,-1 4 0-15,1 4 0 0,1 1 0 0,2 2 128 16,2 2 208-16,3 2 48 0,2-2 16 0,3 0 0 0,1-2-32 16,2-1-16-16,4 2 0 0,1-3 0 15,-1-4-64-15,0 0-16 0,2-1 0 0,0-3 0 16,-1 1 144-16,0-4 32 0,-5 2 0 0,2-4 0 15,-3-4 144-15,0-1 48 0,-1-3 0 0,-3-1 0 0,-1-4-128 16,0-1 0-16,-1-2-16 0,-2-1 0 16,-2-5-304-16,1 1-64 0,1-2-128 0,-4 1 192 15,-2-3-64-15,-1-1 0 0,-1-3-128 0,-2-1 192 16,-2-3-192-16,0 1 0 0,-1-2 0 0,-2-10 0 16,1 6-1504-16,2 6-352 0,1 4-64 0,5 4 0 15,1 6-1408-15,2 4-288 0,4 2-48 0</inkml:trace>
  <inkml:trace contextRef="#ctx0" brushRef="#br0" timeOffset="-210986.14">26488 16619 26783 0,'6'14'1184'0,"-1"-3"240"0,3 3-1136 0,-1 4-288 16,-1 2 0-16,3 0 0 0,4-1 944 0,-1-1 128 16,-1 5 16-16,4 3 16 0,-2-4-720 0,0-4-160 15,0-2-32-15,0-3 0 16,-1-7-2208-16,-1-1-448 0,2-3-96 0,-13-2 0 0</inkml:trace>
  <inkml:trace contextRef="#ctx0" brushRef="#br0" timeOffset="-210824.95">26601 16576 21311 0,'-6'-16'944'0,"6"16"192"0,-3-6-912 0,0-1-224 0,1 1 0 0,2 6 0 16,0 0 640-16,0 0 64 0,0 0 32 0,0 0 0 31,0 0-960-31,15 8-192 0,1 3-32 0,2 2-16 15,2 0-1040-15,-1 1-208 0,0-1-32 0,0 0-6400 0</inkml:trace>
  <inkml:trace contextRef="#ctx0" brushRef="#br0" timeOffset="-210556.27">26868 16683 8287 0,'0'0'736'0,"0"0"-592"0,8 4-144 0,-8-4 0 15,0 0 4288-15,0 0 832 0,1 8 176 0,-1-8 16 16,-10 4-2560-16,-2 0-528 0,1 1-112 0,1 1 0 16,10-6-896-16,-6 11-160 0,-5 0-32 0,1 1-16 0,0 0-464 0,0 0-96 15,3-2 0-15,0 0-16 0,7-10 160 0,-1 14 48 16,3-3 0-16,1 0 0 0,-3-11-336 0,0 0-64 15,10 11-16-15,2-3 0 0,3-1-224 0,-4-3 0 16,-11-4 0-16,15 0 0 0,0-3 0 0,-2 0 0 0,-1 2-128 0,-2-3 128 16,1 2 0-16,1-2-128 15,-1-2 128-15,-2 1 0 0,-9 5 0 0,11-5 0 0,-3 1 0 0,-8 4 0 16,0 0 0-16,0 0 0 16,0 0 0-16,0 0 0 0,0 0 0 0,0 0 128 15,0 0-128-15,0 0 144 0,0 0-144 0,-4 11 192 16,-1 2-192-16,-1 0 192 0,1 1-192 0,4 2 0 15,1-1 0-15,1 1 128 0,0 0-128 0,3-1 0 0,2-2 0 0,1-1 0 32,5-3-1424-32,0-1-272 0,0-3-48 0,-1 2-10160 0,1-5-2016 0</inkml:trace>
  <inkml:trace contextRef="#ctx0" brushRef="#br0" timeOffset="-210363.12">27183 16444 8287 0,'1'-37'368'0,"1"12"80"0,1-3-448 0,1 5 0 0,-1 6 0 0,-1 5 0 16,-2 12 6336-16,0 0 1200 0,0 0 224 0,0 0 48 15,3 16-5712-15,-1 5-1152 0,1 5-240 0,0 3-32 16,-1 3 96-16,2 5 0 0,1 3 16 0,2 0 0 16,-1 0-576-16,2 0-208 0,-1 2 144 0,2-1-144 15,1 1-704-15,2 0-208 0,-2-2-48 0,2-1-16 16,-3-1-2928-16,0-3-592 0,2 7-112 0,-2-5-32 0</inkml:trace>
  <inkml:trace contextRef="#ctx0" brushRef="#br0" timeOffset="-210152.29">27181 16730 25791 0,'-8'-12'2304'0,"2"-1"-1856"16,1-4-448-16,2 4 0 0,3 1 2528 0,4-1 416 0,1-1 64 0,3 4 32 15,4-2-1792-15,3 3-352 0,4-2-80 0,0 6-16 16,-1 1-352-16,3 4-80 0,1 1-16 0,1 2 0 16,0 2-512-16,1 3-96 0,-1 3-32 0,-1-1 0 31,-1 0-1408-31,0 1-288 0,1-2-48 0,0 0-16 16,0 0-1056-16,-1 0-224 0,-1-1-32 0</inkml:trace>
  <inkml:trace contextRef="#ctx0" brushRef="#br0" timeOffset="-209856.91">27708 16752 8287 0,'0'0'368'0,"0"0"80"0,0 0-448 0,0 0 0 0,0 0 0 0,10-1 0 16,-10 1 2704-16,9 0 464 0,-9 0 96 0,10 1 0 15,-10-1-336-15,10 1-80 0,-2-1-16 0,0-1 0 16,-8 1-1344-16,11-4-272 0,-1-1-48 0,-3 0-16 16,1 2-368-16,-1-3-80 0,-1-2 0 0,-1 0-16 15,-1-2-432-15,-1 0-64 0,-2 3-32 0,-2-1 0 0,1 8-160 0,-7-9-272 16,-2 2 64-16,-2 2 16 0,-6 1 16 0,-3 3 16 15,-2 1 0-15,-2 4 0 0,1 2 304 0,3 3 64 16,2 2 16-16,3 0 0 0,-1 2 496 0,4 4 112 0,2 3 0 0,1-1 16 16,2 1 256-16,4 1 48 15,3 2 16-15,4 0 0 0,3-4-80 0,3 1 0 16,5-2-16-16,7 0 0 0,5-4-624 0,7-2-128 16,5-1-32-16,6-5 0 15,4 1-880-15,6-5-176 0,3 0-48 0,-1-2-13264 16,-3 0-2672-16</inkml:trace>
  <inkml:trace contextRef="#ctx0" brushRef="#br0" timeOffset="-207992.88">18268 18127 23839 0,'0'11'1056'0,"1"2"224"0,0 1-1024 0,3 5-256 0,1-3 0 0,2 4 0 16,1 0 912-16,0-1 144 0,3 3 32 0,1-2 0 15,1-2 112-15,0-1 16 0,0-4 16 0,2-4 0 0,0-4 32 0,1-1 0 16,-1-1 0-16,1-3 0 0,-3-4-32 0,-1-2 0 16,-2-4 0-16,1-1 0 0,-2-4-208 0,-1-2-64 15,-1-1 0-15,-1 0 0 0,-1 1-432 0,-1-1-80 16,-2-2-32-16,1 1 0 0,-2 0-416 0,-1 0 0 16,0 1 128-16,0-3-128 15,0 1-432-15,2 2-112 0,-1 4-32 0,2-3 0 16,-1 4-2768-16,1 1-560 0,2 1-128 0</inkml:trace>
  <inkml:trace contextRef="#ctx0" brushRef="#br0" timeOffset="-207695.46">18923 17932 23951 0,'0'0'2128'0,"-3"4"-1696"0,-3 0-432 0,0 1 0 16,-3-1 1904-16,-2 2 288 0,-2 1 64 0,-1 1 16 15,-3 3-656-15,0 0-128 0,-1 2-16 0,-1 0-16 16,1 0-640-16,1 0-128 0,0-1-32 0,3 0 0 15,2-1-528-15,1 4-128 0,1-4 0 0,5 1 0 16,3-5-256-16,2-7-48 0,5 6 0 0,4-1 0 31,4 1-144-31,3-4-48 0,1 3 0 0,2 1 0 0,3-4 352 0,2 3 144 0,1 1-128 0,-2-3 128 16,-1 1 0-16,-2 0 0 0,-2 2 192 0,0-3-64 0,-1 4 432 0,-1-1 80 16,-3 1 32-16,-3 0 0 15,-3-1 144-15,-2 1 16 0,-1 0 16 0,-3 1 0 0,-2 0-80 0,-2 0-32 16,-2 0 0-16,-1 1 0 15,-2-1-528-15,-1-1-208 0,-2 3 176 0,-1-3-176 16,-1 3-1088 0,2-1-304-16,-1-2-64 0,0 3-11104 0,2-4-2224 0</inkml:trace>
  <inkml:trace contextRef="#ctx0" brushRef="#br0" timeOffset="-207558.52">19123 18306 29487 0,'0'0'2624'0,"-5"3"-2112"15,-2 2-512-15,2 1 0 0,0 2 3968 0,0 1 704 16,1-1 128-16,0 0 16 0,1 0-3872 0,2 0-784 16,2-1-160-16,3 3-13856 15,3-4-2784-15</inkml:trace>
  <inkml:trace contextRef="#ctx0" brushRef="#br0" timeOffset="-207017.69">20099 18276 911 0,'0'0'0'0,"0"-4"0"0,0 4 0 0,-1-5 0 0,-1-2 4752 0,0 0 880 15,2 1 160-15,-2 1 32 0,-2 1-3456 0,-2 0-704 16,1 0-144-16,5 4-32 0,-8 3-240 0,2-2-48 16,-1 2-16-16,2 2 0 0,0 3-624 0,1 2-128 15,1 2-32-15,2 3 0 0,1 0-208 0,3 2-64 16,1 1 0-16,2 2 0 0,2-2 96 0,1 0 16 16,2-2 0-16,-2-3 0 0,2-4 0 0,1 0 0 15,0-1 0-15,1-3 0 0,1-2 80 0,1-3 32 0,-2-1 0 0,-2-2 0 16,-2-3 224-16,-1-2 64 0,-1-1 0 0,-2-2 0 0,-2 1 192 15,-2-2 32-15,-2 2 16 0,-3-7 0 16,-1 1-304-16,-2 2-48 0,-2-1-16 0,0 1 0 16,-2-2-384-16,2 2-128 0,1 1 0 0,1-1 0 31,-1-2-224-31,1 2-160 0,1-1-16 0,0 1-16 16,3 0-1904-16,0 1-384 0,2 1-80 0,2 0-16 0,-1 0-1520 15,4 3-304-15</inkml:trace>
  <inkml:trace contextRef="#ctx0" brushRef="#br0" timeOffset="-206756.97">20258 18113 4607 0,'20'11'400'0,"-12"-5"-400"0,0 5 0 0,1-1 0 16,4-2 4192-16,-1 2 752 0,-1 5 160 0,1-4 16 0,1 2-2256 0,3 3-464 16,-3 0-96-16,0-2 0 0,0-1-704 0,-3-1-144 15,1-2-32-15,-3 2 0 0,-1-4-656 16,-1 0-128-16,-3-1-16 0,1 0-16 0,-4-7 96 0,0 0 32 16,0 0 0-16,0 0 0 0,0 0 96 0,0 0 32 15,0 0 0-15,0 0 0 0,-5-5-336 0,3-2-64 16,-4 1-16-16,2-5 0 0,1-1-288 0,0 2-160 15,0 0 160-15,2-3-160 0,1-4 0 0,0 1 0 16,1 2 0-16,2-1 0 16,0 4-464-16,2-3-48 0,1 4 0 0,2 1 0 15,0 0-512-15,0 1-96 0,0-1-32 0,-1 1 0 16,2 2-2080-16,1-1-416 0,-1 0-96 0,1 1-5888 0,1 1-1184 16</inkml:trace>
  <inkml:trace contextRef="#ctx0" brushRef="#br0" timeOffset="-206616.32">20715 17938 22287 0,'0'0'976'0,"1"-3"224"0,0-1-960 0,1-2-240 0,-1 2 0 0,-1 4 0 16,0 0 2240-16,0 0 416 0,3-3 80 0,-3 3 16 16,0 0-1024-16,0 0-208 0,6 6-48 0,2 2 0 15,0 1-800-15,0 5-160 0,2 12-48 0,0-1 0 16,1 4-208-16,2 0-64 0,0-1 0 0,3 4 0 16,-3-1-192-16,2 0 0 0,2 0 0 0,1 1 0 31,-1-4-1856-31,-1 1-400 0,1-3-96 0,-3-1-12992 0</inkml:trace>
  <inkml:trace contextRef="#ctx0" brushRef="#br0" timeOffset="-205788.53">20875 18302 6447 0,'-21'-6'272'0,"15"4"80"0,-3 1-352 0,-1-4 0 0,1 0 0 0,-1 1 0 16,2 1 6736-16,2-1 1280 15,0-1 256-15,2-2 48 0,2 1-5920 0,2 1-1184 16,0 5-256-16,4-5-32 0,-4 5-560 0,8-4-112 15,-1 0-32-15,3 4 0 0,-1 2-224 0,2 0-160 16,2-5 32-16,2 2 0 16,0-1-1408-16,1 1-288 0,0-4-48 0,-2-3-16 15,0-4-656-15,-1 6-128 0,2 6-16 0,-2-3-16 16,-1-2 912-16,-2-3 176 0,0 0 32 0,-2-3 16 16,-1-8-144-16,-3 2-16 0,1 3-16 0,0-2 0 0,0 1 1280 0,-1-2 256 15,0-3 48-15,1 2 16 0,-1-2 1568 0,1 3 320 0,1 1 64 0,0 1 16 16,-3 3 928-16,1 1 192 15,0 6 48-15,-4 5 0 0,0 0-592 0,7 5-112 0,1 4-32 0,0 7 0 16,0 4-624-16,-2 5-128 0,0 0-32 0,0 1 0 16,1-3-256-16,-1 4-64 0,-2 0-16 0,1-2 0 15,1-4-432-15,-3-5-96 0,0 4-16 0,0-2 0 16,-1-2-336-16,0 0-64 0,0-6 0 0,1 0-16 16,-1 1-176-16,1-3 0 0,-3-8 0 0,0 0 0 15,0 0-192-15,0 0-128 0,0 0-32 0,8 0 0 16,0 0-560-16,-1-3-112 15,0-3-32-15,1-6 0 0,-2-3-160 0,1 1-48 16,-2 2 0-16,0-1 0 0,-1-4 368 0,0-2 64 0,0-2 0 16,-1 4 16-16,-1 8 432 0,1 0 64 0,-2-2 32 0,0 4 0 15,-1 7 288-15,0 0 144 0,0 0-16 0,2-6 0 0,-2 6 464 0,0 0 96 16,0 0 16-16,0 8 0 0,0 0-96 0,1 1-16 0,0 2 0 16,3 3 0-16,0 2-320 0,3-1-64 15,-2 0-16-15,1-2 0 0,1-7-192 0,-1 2 0 16,2 4 0-16,0-1 0 0,0 0 0 0,0-2 0 15,0-3 0-15,1-2 0 0,-9-4 0 0,9 6 0 16,3-3 128-16,-2 1-128 0,-1-2 0 0,0-4 176 16,0 1-176-16,2-3 160 0,-2 3-160 0,0-4 0 15,0-3 0-15,0-1 0 0,-2 0-192 0,-1-3 48 16,0 0 0-16,-1 2 0 0,-1 1 144 0,-2-3-208 16,0 3 80-16,-2 0 128 0,-2-1 0 0,1 3 0 15,-6 1 0-15,2 4 0 0,5 2 0 0,0 0 0 16,-6 5 0-16,1-1 0 0,-2 1 144 0,3 6-144 15,0 6 160-15,4-2-160 0,3 2 208 0,2 1-48 0,2-1-16 16,3-1 0-16,2 0-144 0,1-3 0 0,4 1 0 0,0-1 0 16,-2-1 0-16,1-4 0 0,1-2 0 0,0 1 0 15,-2-5 0-15,1 0 0 0,2-4 0 0,-3 0 0 16,-2-5 288-16,-4 2 128 0,-1 0 32 0,0-3 0 16,-1-4 320-16,-1 0 80 0,-3 5 16 0,0-1 0 15,0 0-320-15,-2 0-64 0,-2-1-16 0,-2-1 0 16,-1 0-128-16,-1 0-16 0,-3-6-16 0,-1 3 0 15,-1 2 0-15,-2 1 0 0,-1 4 0 0,0-1 0 16,-2-2-304-16,2 0 0 0,0 1 128 0,0 3-128 16,-1 2-448-16,1 1-128 15,1-2-48-15,2 3 0 0,1 2-1888 0,9-1-384 0,0 0-80 0,0 0-9376 16,-3 13-1856-16</inkml:trace>
  <inkml:trace contextRef="#ctx0" brushRef="#br0" timeOffset="-205588.14">22022 18220 47343 0,'-9'-14'2096'0,"9"14"432"0,0 0-2016 0,0 0-512 0,2-6 0 0,-2 6 0 16,0 0 1008-16,10 4 96 15,2-1 32-15,3-4 0 0,5-5-496 0,1 0-80 16,1-2-32-16,1 3 0 0,3 4-528 0,-1-2-176 0,1-1 0 0,0 0 0 31,-1 2-2368-31,0-2-464 0</inkml:trace>
  <inkml:trace contextRef="#ctx0" brushRef="#br0" timeOffset="-204924.58">23496 18280 5519 0,'0'0'496'0,"0"0"-496"0,-8-3 0 0,0 2 0 16,-1 0 3824-16,1-2 656 0,0 1 144 0,-1-1 32 15,0 3-1808-15,0 3-352 0,0-3-80 0,0 2-16 16,-1 1-832-16,3 2-160 0,-1 3-48 0,1 0 0 16,2-1-736-16,2 3-160 0,2-4-16 0,2 3-16 15,3 0-432-15,4 3 0 0,3-1 0 0,0 2 0 16,4-3 0-16,2 2 0 0,2-3 0 0,1 0 0 16,-1 0 128-16,2-2-128 0,-1-5 192 0,1 0-64 0,-3-5 224 15,-3 2 32-15,-2-3 16 0,-2 1 0 0,-1-3 160 0,-3-1 16 0,-5 2 16 16,-2-2 0-16,-1 2-208 0,-3-4-32 15,-1 1-16-15,-3 0 0 0,-1 1-336 0,-1-3 0 16,-2 3 0-16,0-6 0 16,3 2-336-16,0 2-144 0,-1 5-32 0,0-2 0 15,3-1-2048-15,1-1-432 0,2 2-80 0,2-1-11904 0</inkml:trace>
  <inkml:trace contextRef="#ctx0" brushRef="#br0" timeOffset="-204690.41">23700 18229 10127 0,'15'15'448'0,"-8"-9"96"0,1 1-544 0,1-1 0 0,1 3 0 0,-1 2 0 15,0-1 4144-15,0 3 720 0,0-2 128 0,-1 2 48 16,0 0-2544-16,-2 0-496 0,1-2-96 0,-2 1-32 16,0-3-912-16,-1-1-192 0,-4-8-48 0,4 7 0 15,-4-7-400-15,0 0-96 0,0 0-16 0,0 0 0 16,0 0 240-16,4-6 32 0,-2 1 16 0,0-4 0 16,-1 0 288-16,0-2 64 0,-1-2 16 0,0 0 0 15,-1 0-416-15,1-2-64 0,0-4-32 0,1 4 0 16,2 3-352-16,1-4 128 0,2 2-128 0,1-2 0 15,-1 5 0-15,4-1 144 0,1 2-144 0,5-1 0 0,1 5 0 0,2 0 0 16,2 4 0-16,3-1-192 16,3 1-2688-16,4-5-512 15</inkml:trace>
  <inkml:trace contextRef="#ctx0" brushRef="#br0" timeOffset="-204054.03">25438 18263 15663 0,'0'0'1392'0,"-2"10"-1120"0,0 1-272 0,1 5 0 15,1-1 4496-15,1 7 848 0,2 3 160 0,1 3 48 16,1 4-3680-16,3-1-720 0,1 5-160 0,0-4-32 16,1-1-144-16,1-1-48 0,1-3 0 0,-1-4 0 15,0 0-560-15,1-4-208 0,-3-6 144 0,0-2-144 16,-1 0 384-16,-2-3-16 0,-6-8 0 0,0 0 0 16,3 6-368-16,-3-6 0 0,0 0-160 0,0 0 160 15,-3-8 0-15,-1-1 0 0,0 0 192 0,0-4-48 0,-1-5-144 0,1 0 0 16,0-3 0-16,0-5 128 0,2-4-288 0,-1-3-64 15,1-6-16-15,-1 1 0 16,0 2-336-16,1 1-64 0,2-2 0 0,1 3-16 16,2 2 16-16,2-1 16 0,1 2 0 0,2 3 0 0,0 5 464 0,1 5 160 15,0 5 0-15,0 1-144 0,2 4 336 0,-1 4 64 16,-1 4 0-16,1 1 16 0,-3 6 80 0,0 1 16 16,-2 1 0-16,0 3 0 0,-1 1-176 0,-1 1-16 15,-1 0-16-15,-2 2 0 0,-2 1-160 0,-2-1 160 16,-1-2-160-16,-2 0 160 0,1 1-352 0,-1 0-80 15,-1 1-16-15,3-2 0 16,1-1-2128-16,2 2-416 0,-1 1-96 0,3 0-7184 0,3-3-1456 0</inkml:trace>
  <inkml:trace contextRef="#ctx0" brushRef="#br0" timeOffset="-203731.66">25967 18249 7359 0,'0'0'320'0,"-1"-9"80"0,-1-4-400 0,-2 2 0 0,4 11 0 0,-8 0 0 15,-1-2 5408-15,0-1 992 0,-1-1 208 0,1 5 48 16,0 5-4096-16,3-4-800 0,-2 2-160 0,1-3-48 16,1 5-960-16,6-6-192 0,0 0-32 0,0 0-16 15,-3 6-352-15,2 1 0 0,2 2 0 0,0 0 0 16,1-1 0-16,-1-1 0 0,2 3 144 0,1-3-144 16,-2 3 304-16,2-1-48 0,0-1-16 0,0-1 0 15,1 0-80-15,-5-7-16 0,8 1 0 0,1-1 0 16,-9 0-144-16,11 1 0 0,-2 2 0 0,0-6 128 0,-1-2-128 0,-3 1 0 15,1 2 0-15,1-1 0 0,-2-2 192 0,0 0-64 16,-1-1 0-16,0 0 0 0,0-4 48 0,-3 3 0 16,-1 7 0-16,0 0 0 0,0 0 96 0,0 0 32 15,-2-5 0-15,2 5 0 0,0 0-112 0,0 0 0 16,0 0-16-16,0 0 0 0,-5-3-176 0,5 3-192 16,0 0 32-16,0 0 16 15,0 0-688-15,0 0-144 0,2 9-32 0,2 0 0 16,1 1-2192-16,2-4-432 0,-1 1-80 0,1-3-32 0</inkml:trace>
  <inkml:trace contextRef="#ctx0" brushRef="#br0" timeOffset="-203188.26">26153 18302 911 0,'0'0'0'0,"0"0"0"0,7 0 0 0,1 4 0 0,1 0 0 0,2 3 0 16,-3-1 5456-16,1 1 1008 0,0-1 208 0,0 1 48 16,-1 0-3968-16,-2 0-768 0,1-2-176 0,-1 0-16 15,-6-5-224-15,0 0-32 0,0 0-16 0,0 0 0 16,0 0-176-16,0 0-48 0,0 0 0 0,0 0 0 15,0 0-208-15,0 0-32 0,-6-2-16 0,1-2 0 16,-1 0-400-16,1-1-96 0,-1-3-16 0,0 0 0 16,3-4-288-16,-1 1-64 0,-2-2-16 0,3-6 0 15,0-4-368-15,2 3-80 0,-1 6-16 0,1-4 0 16,1-4-1312-16,0-1-272 0,1 3-48 0,3 0-16 16,1 3 576-16,2 4 112 0,3 5 32 15,3 2 0-15,-1 0-448 0,2 4-96 0,5-2-16 16,0 3 0-16,2 1 512 0,1-2 80 0,2 1 32 0,-1-3 0 15,-1 0-496-15,-6 3-80 0,0 1-32 0,-2-1 0 16,-1-2 496-16,-3 3 112 0,-2 3 16 0,-1 0 0 0,-2 4 3168 16,-1 0 640-16,-4-7 128 0,0 9 32 0,-3 4 128 0,-1-3 48 15,1 1 0-15,-3-4 0 0,1 0-1200 0,-1 3-224 16,-1 6-48-16,1-2-16 0,-1 1-736 0,2 0-160 16,0 4-32-16,2 0 0 0,-1-5-192 0,1-2-64 15,2-1 0-15,1-2 0 0,1-1-320 0,1-1 0 16,-1 0 0-16,2-1 0 0,1 0 0 0,-4-6 0 15,0 0 0-15,0 0 0 0,6 4 128 0,1-3-128 16,-2-1 128-16,1-1-128 0,1-3 128 0,-1 0-128 16,2 1 128-16,1-3-128 0,0-5 0 0,-2 5 0 15,1-1 0-15,-2 1 0 0,2-1 0 0,0 1 0 0,-1-1 0 0,-1 2-128 16,1 0 128-16,-2-1 0 0,-4 0 0 0,-1 6 0 16,0 0 128-16,0 0 48 0,0 0 16 0,0 0 0 15,0 0-64-15,5 9-128 0,-1 4 192 0,1 1-64 0,2-1-128 0,1 3 0 16,0-3-192-16,1 0 192 31,0-4-1840-31,1 0-240 0,1-1-48 0,-1 0-9808 0,2-1-1952 0</inkml:trace>
  <inkml:trace contextRef="#ctx0" brushRef="#br0" timeOffset="-203043.37">26999 18092 23951 0,'0'0'2128'0,"0"0"-1696"0,0 0-432 0,0 0 0 0,0 0 4288 0,8 3 784 0,1 1 160 0,1-2 16 16,0 1-3584-16,5-3-736 16,2 0-144-16,2 0-16 15,2-4-960-15,3 3-176 0,-1-1-32 0,1 0-19456 0</inkml:trace>
  <inkml:trace contextRef="#ctx0" brushRef="#br1" timeOffset="-197528.75">3459 5006 23039 0,'-5'-10'2048'0,"-1"3"-1648"0,6 7-400 0,0 0 0 0,0 0 544 0,-5 11 32 16,-1 5 0-16,2 6 0 0,1 9 192 0,3 9 64 15,-1 8 0-15,2 5 0 0,2 7-272 0,3 7-48 0,2-1-16 0,1 7 0 16,3-1-80-16,-2 0-16 0,-1-1 0 0,3-4 0 16,0-6-592-16,2-5-128 0,-1-8-32 0,0-5 0 15,0-6 160-15,0-7 48 0,-2-7 0 0,-2-3 0 31,-3-10-432-31,1-4-96 0,-7-6-16 0,4-7 0 16,-4-6 176-16,-3-4 48 0,-2-5 0 0,-3-4 0 0,-3-4 160 0,-3-3 48 0,1-1 0 0,0-5 0 16,-1 0 256-16,0-5 0 0,-2-6-128 0,0-1 128 15,2-1 0-15,0-3 0 0,-2-2 0 0,3 0 0 16,1 1 128-16,2 1 64 0,1 0 32 0,1 0 0 16,3 2 640-16,1 3 128 0,3 7 32 0,1 3 0 15,1 2-240-15,3 3-32 0,2 2-16 0,3 6 0 0,4-2-288 0,3 6-64 16,2 2-16-16,3 0 0 15,8 3-160-15,3 1-16 0,5 1-16 0,3 1 0 16,5 0 0-16,2 1 0 0,2-2 0 0,2 3 0 16,0 0-176-16,1 2 128 0,1 0-128 0,4 2 128 0,1 0-128 0,3-2 0 15,1 1 0-15,-1 0 128 0,0 0-128 0,3-3 0 0,1-1 0 16,4 0 0-16,4-1 128 0,2 1-128 16,-5-2 0-16,3 2 128 0,-2 2-128 0,-5 2 0 15,-1 2 0-15,0 3 128 0,1 1-128 0,-2-1 0 16,-7 1 144-16,-1 1-144 0,-1 2 0 0,-4 1 0 15,-3-3 0-15,-1 3 0 0,1 0 0 0,-2 0 0 0,-2 0 0 16,-1-1 0-16,-1-2 0 0,-3 1 0 16,-3 0 0-16,-3 1 128 0,-4-1-128 0,-3-1 0 15,-2 2 0-15,0 1 128 0,-2 1-128 0,-1 2 0 16,-3 0 0-16,0 3 0 0,-1 0 0 0,0 2 0 16,2 1 0-16,-3 3 0 0,1 1 0 0,2 3 0 15,-1 4 0-15,0-1 0 0,2 0 0 0,-1 2 0 16,3 0 0-16,1 1-128 0,-1 0 128 0,1 0-192 0,1-1 192 0,-1 1-192 15,-1 2 16-15,-1-1 0 0,1 1 0 0,-2 2 0 16,-3 3 16-16,-1 5 0 0,-1 2 0 0,1 1 0 16,-3 0-160-16,-1 5-16 0,-2 2-16 0,2 5 0 15,2 0 144-15,0 1 16 0,-1-3 16 0,1-2 0 16,-3-3 176-16,1 1 0 0,1 0 0 0,0 1-128 16,1-2 128-16,-1-2 0 0,-1 1 0 0,0-5 0 15,-2-2 0-15,1-1 0 0,-2-2 0 0,0-2 0 16,0-2 0-16,-2-1 0 0,-2-1 0 0,-1 0 0 0,-2-2 144 0,0 1-144 15,-1-3 192-15,-2-2-192 16,-3-2 416-16,-1-1-32 0,-3-2 0 0,0-1 0 16,-1 0 80-16,-3 0 16 0,-2-4 0 0,-2 2 0 0,-2-1-48 0,-6 1-16 15,-2 0 0-15,-6 0 0 0,-5 2-48 0,-6 0-16 16,-8-4 0-16,-5 0 0 0,-6-1 112 0,-5-1 32 16,-3-1 0-16,-6-1 0 0,-6-2 144 0,-5-1 16 15,-7-4 16-15,-3 1 0 0,-2 1-64 0,-6-2-16 16,-9-2 0-16,1 0 0 0,-2-2-240 0,-1 1-48 15,-4-1-16-15,5 4 0 0,6 1-288 0,2 2 0 16,3 1 0-16,2 1 0 0,3 0-144 0,6 2-144 16,9 1-32-16,3 2 0 15,6 1-1088-15,6 2-208 0,4-2-48 0,6-1-16224 0</inkml:trace>
  <inkml:trace contextRef="#ctx0" brushRef="#br1" timeOffset="-197074.6">3075 6526 26367 0,'-10'21'1168'0,"9"-12"240"0,1 4-1120 0,4-3-288 0,0-2 0 0,2-3 0 16,1-1 1088-16,3-3 176 0,4-5 16 0,5-5 16 15,3-6 272-15,1-7 48 0,2-6 16 0,2-4 0 16,3-5-528-16,2-5-96 0,-1-6-32 0,3-3 0 15,4-2-448-15,2-1-80 0,2 1-32 0,3-2 0 32,5-4-2656-32,1 0-512 0</inkml:trace>
  <inkml:trace contextRef="#ctx0" brushRef="#br1" timeOffset="-182923.25">4006 16337 23951 0,'-14'-13'1056'0,"14"13"224"0,-8-5-1024 0,8 5-256 16,0 0 0-16,0 0 0 0,0 0 496 0,15 7 32 15,1 2 16-15,5 3 0 0,3 2-368 0,6 3-176 16,5 1 160-16,5 4-160 0,5 2 960 0,2 3 80 0,0 3 32 0,3 7 0 16,3 3-128-16,3 7-32 15,2 4 0-15,4 4 0 0,1 2-64 0,4 2-16 16,2-3 0-16,0-2 0 0,-4 2-320 0,2 1-64 16,-1-5 0-16,2-3-16 0,0-2-240 0,0 0-32 15,-4-3-16-15,-2-3 0 0,-2-7-144 0,-4-2 192 16,-4 0-192-16,0-1 192 0,2-4-192 0,-1-1 160 15,2-1-160-15,-1-1 160 0,-2-5-160 0,-3-1 0 0,-6-1 144 0,-1-4-144 16,-2-2 0-16,0-1-208 0,-4-1 16 0,-2-1 16 31,-3-3-1472-31,-3-1-288 0,-5-2-64 0,-1-1-13136 0</inkml:trace>
  <inkml:trace contextRef="#ctx0" brushRef="#br1" timeOffset="-182457.22">5729 15996 26319 0,'0'0'1152'0,"0"0"256"0,0 0-1120 0,-8 13-288 15,-3 4 0-15,0 1 0 0,-5 4 512 0,-4 7 64 0,-3 5 0 0,-4 5 0 16,-3 4 736-16,-7 4 160 0,-5 4 16 0,-6 2 16 16,-7 2-176-16,-5 1-48 0,-6 1 0 0,-2 5 0 15,-1 3-256-15,-1 0-48 0,-5 0-16 0,-2 0 0 16,-5-1-320-16,1 0-64 0,1 0 0 0,3 1-16 16,4 2-336-16,-2-1-64 0,-3 2-16 0,2-3 0 15,6-2-144-15,4-5 0 0,3 0 0 0,10-6 0 31,7-4-352-31,9-2-96 0,7-2-32 0,7-2-12384 0,6-4-2496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33 536 1375 0 0,'-2'0'107'0'0,"-16"1"-294"0"0,6-2 10066 0 0,51-6-7878 0 0,44 9-2 0 0,-24 0-1198 0 0,228-9 1113 0 0,-84 1-1412 0 0,448-25 1028 0 0,-462 20-743 0 0,31-4-304 0 0,11 1-35 0 0,-95 7-309 0 0,115-18 219 0 0,-207 20-295 0 0,222-23 313 0 0,-121 14-309 0 0,26 4 123 0 0,-73 6-116 0 0,47 3 26 0 0,-74 2-72 0 0,213 2 153 0 0,-191-5-160 0 0,59 1 22 0 0,133 17 21 0 0,-262-14-56 0 0,-1-2 0 0 0,0-1 0 0 0,1 0 0 0 0,-1-2 0 0 0,0 0 0 0 0,0-1 0 0 0,32-12 0 0 0,-39 11-8 0 0,-8 3 0 0 0,0-1 0 0 0,-1 0 0 0 0,1 0 0 0 0,8-6 0 0 0,-11 8 0 0 0,-3 1 0 0 0,0-1 0 0 0,0 1 0 0 0,-1-1 0 0 0,1 1 0 0 0,0-1 0 0 0,0 1 0 0 0,0-1 0 0 0,-1 1 0 0 0,1-1 0 0 0,0 0 0 0 0,0 1 0 0 0,-1-1 0 0 0,1 0 0 0 0,-1 0 0 0 0,1 1 0 0 0,0-1 0 0 0,0-1 0 0 0,-1 1 0 0 0,1 0 0 0 0,-1 0 0 0 0,1 0 0 0 0,0 0 0 0 0,-1 0 0 0 0,0 1 0 0 0,1-1 0 0 0,-1 0 0 0 0,0 0 0 0 0,1 0 0 0 0,-1 0 0 0 0,0 0 0 0 0,0 0 0 0 0,0 0 0 0 0,0 0 0 0 0,0 0 0 0 0,0-1 0 0 0,0 1 0 0 0,0-1 0 0 0,-1-2 0 0 0,1 0 9 0 0,-1 0 1 0 0,0 0-1 0 0,0-1 0 0 0,0 1 1 0 0,0 0-1 0 0,-1 0 0 0 0,1 0 1 0 0,-1 0-1 0 0,0 1 0 0 0,0-1 1 0 0,-1 0-1 0 0,1 1 0 0 0,-1 0 1 0 0,0-1-1 0 0,-3-2 0 0 0,-7-7 30 0 0,-1 1 0 0 0,-17-11 0 0 0,31 23-38 0 0,-152-107 364 0 0,134 95-355 0 0,6 4 21 0 0,0-1-1 0 0,-1 2 0 0 0,0 0 1 0 0,-1 0-1 0 0,-18-6 0 0 0,32 13-29 0 0,0 0 0 0 0,0 0 1 0 0,0 0-1 0 0,0 0 0 0 0,0 0 0 0 0,0 0 0 0 0,-1 0 0 0 0,1 0 1 0 0,0 0-1 0 0,0 0 0 0 0,0 0 0 0 0,0-1 0 0 0,-1 1 0 0 0,1 0 0 0 0,0 0 1 0 0,0 0-1 0 0,0 0 0 0 0,0 0 0 0 0,0 0 0 0 0,-1 0 0 0 0,1 0 0 0 0,0 0 1 0 0,0 1-1 0 0,0-1 0 0 0,0 0 0 0 0,-1 0 0 0 0,1 0 0 0 0,0 0 1 0 0,0 0-1 0 0,0 0 0 0 0,0 0 0 0 0,0 0 0 0 0,-1 0 0 0 0,1 0 0 0 0,0 0 1 0 0,0 1-1 0 0,0-1 0 0 0,0 0 0 0 0,0 0 0 0 0,0 0 0 0 0,0 0 1 0 0,0 0-1 0 0,-1 0 0 0 0,1 1 0 0 0,0-1 0 0 0,0 0 0 0 0,0 0 0 0 0,0 0 1 0 0,0 0-1 0 0,0 1 0 0 0,0-1 0 0 0,0 0 0 0 0,0 0 0 0 0,0 0 1 0 0,0 0-1 0 0,0 1 0 0 0,2 4-16 0 0,1 0 2 0 0,-1 0 0 0 0,1 0 1 0 0,0 0-1 0 0,1-1 0 0 0,-1 1 0 0 0,8 7 0 0 0,30 23-88 0 0,-27-23 89 0 0,166 134-204 0 0,-171-139 216 0 0,68 60-34 0 0,-67-57 29 0 0,-1 0 0 0 0,0 0 0 0 0,-1 1 0 0 0,0 0 0 0 0,9 18 0 0 0,-15-25 42 0 0,0-1 0 0 0,0 1 0 0 0,-1 0 0 0 0,0 1 0 0 0,0-1 0 0 0,0 0 0 0 0,0 0 0 0 0,0 0 0 0 0,-1 1-1 0 0,0-1 1 0 0,0 0 0 0 0,0 1 0 0 0,-1-1 0 0 0,1 0 0 0 0,-1 0 0 0 0,0 1 0 0 0,0-1 0 0 0,0 0 0 0 0,-4 7 0 0 0,-1-1 88 0 0,1-1 0 0 0,-2 0 0 0 0,1 0 0 0 0,-1-1 0 0 0,0 0-1 0 0,-15 12 1 0 0,-104 85 1054 0 0,115-97-1163 0 0,-19 13 0 0 0,20-15-16 0 0,0 1 0 0 0,-15 14 0 0 0,22-19-300 0 0,0 1-1 0 0,1 0 1 0 0,-1 0 0 0 0,1 0-1 0 0,0 1 1 0 0,0-1-1 0 0,0 0 1 0 0,0 1 0 0 0,1 0-1 0 0,0-1 1 0 0,-1 1-1 0 0,0 6 1 0 0,0 3-1443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2303 0 0,'-1'1'3236'0'0,"-1"2"-2055"0"0,1-1 0 0 0,-1 0 0 0 0,1 1 0 0 0,0-1 0 0 0,0 1 0 0 0,0-1 0 0 0,-1 4 0 0 0,-2 21 2653 0 0,4-10-3799 0 0,3 24-1 0 0,0-14 923 0 0,10 334-81 0 0,-14-299-1011 0 0,1 47-1807 0 0,2-93-923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0,'13'-28'7327'0'0,"-13"28"-7229"0"0,1 1 1 0 0,0-1 0 0 0,-1 0-1 0 0,1 0 1 0 0,0 1-1 0 0,-1-1 1 0 0,1 0-1 0 0,-1 1 1 0 0,1-1-1 0 0,0 1 1 0 0,-1-1-1 0 0,1 1 1 0 0,-1-1-1 0 0,1 1 1 0 0,-1-1-1 0 0,0 1 1 0 0,1-1-1 0 0,-1 1 1 0 0,1 0-1 0 0,-1-1 1 0 0,0 1-1 0 0,0 0 1 0 0,1 1-1 0 0,5 18 476 0 0,-5-16-376 0 0,37 201 995 0 0,-12-45-1165 0 0,-7-39-2047 0 0,-7-40-3370 0 0,-9-59 561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17391 0 0,'-23'-12'2747'0'0,"42"4"-1722"0"0,2 4-1100 0 0,-1 1 0 0 0,1 1 0 0 0,36 0 0 0 0,20 7-2935 0 0,-58-4 1132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22 155 10591 0 0,'0'0'964'0'0,"2"0"-794"0"0,-1 0-170 0 0,-1 1 1 0 0,1-1-1 0 0,-1 0 1 0 0,1 0-1 0 0,-1 0 1 0 0,1 1-1 0 0,-1-1 1 0 0,1 0-1 0 0,-1 1 1 0 0,1-1-1 0 0,-1 0 1 0 0,1 1-1 0 0,-1-1 1 0 0,0 0-1 0 0,1 1 1 0 0,-1-1-1 0 0,0 1 1 0 0,1-1-1 0 0,-1 1 0 0 0,0-1 1 0 0,0 1-1 0 0,1 0 1 0 0,-1 15 106 0 0,0-4 220 0 0,-6 141 3144 0 0,1-40-3057 0 0,5-105-413 0 0,-1 28 74 0 0,-1 1 1 0 0,-8 41-1 0 0,8-70-22 0 0,1-6 307 0 0,-6-40 288 0 0,7-51-202 0 0,4 0-1 0 0,26-148 0 0 0,-30 232-446 0 0,0 3 2 0 0,1 0 0 0 0,-1 1 0 0 0,1-1 0 0 0,-1 0 0 0 0,1 0 0 0 0,-1 1 0 0 0,1-1 0 0 0,0 0 0 0 0,0 1 0 0 0,0-1 0 0 0,1-1 0 0 0,3 15 52 0 0,1 13-39 0 0,-2-1-1 0 0,-1 0 0 0 0,1 26 0 0 0,0-5-18 0 0,10 64-47 0 0,-10-89 45 0 0,0 0 0 0 0,2-1 0 0 0,11 27 0 0 0,-16-42 14 0 0,1-1 1 0 0,0 1-1 0 0,-1-1 0 0 0,1 0 0 0 0,0 0 1 0 0,1 1-1 0 0,-1-2 0 0 0,0 1 0 0 0,1 0 1 0 0,0 0-1 0 0,0-1 0 0 0,0 1 0 0 0,3 1 1 0 0,-5-4 12 0 0,0 1 1 0 0,0-1 0 0 0,0 0 0 0 0,0 0 0 0 0,-1 0 0 0 0,1 0-1 0 0,0 0 1 0 0,0 0 0 0 0,0 0 0 0 0,0-1 0 0 0,0 1 0 0 0,0 0-1 0 0,-1 0 1 0 0,1-1 0 0 0,0 1 0 0 0,0 0 0 0 0,0-1 0 0 0,-1 1-1 0 0,1-1 1 0 0,0 1 0 0 0,0-1 0 0 0,-1 1 0 0 0,2-2 0 0 0,12-15 571 0 0,-8 6-337 0 0,-1 1 1 0 0,0-1-1 0 0,0 0 1 0 0,-1 0 0 0 0,3-16-1 0 0,8-60 466 0 0,-10 54-529 0 0,-1-11-80 0 0,-1 0 0 0 0,-8-84 1 0 0,2 69-554 0 0,-1 21-455 0 0,1-9-5761 0 0,20 47 962 0 0,-12 4 5601 0 0,-1 0 1 0 0,0 1-1 0 0,0-1 0 0 0,-1 1 0 0 0,1 0 0 0 0,-1 0 0 0 0,0 1 0 0 0,0-1 0 0 0,-1 1 0 0 0,1-1 0 0 0,1 8 0 0 0,3 12 1189 0 0,4 34 0 0 0,-5-27-227 0 0,0-3 6 0 0,39 162 4171 0 0,-42-182-4827 0 0,1-1 0 0 0,-1 0 0 0 0,1 0 1 0 0,1 0-1 0 0,5 9 0 0 0,-8-14-118 0 0,0 0 1 0 0,1-1-1 0 0,-1 1 0 0 0,1 0 0 0 0,-1-1 0 0 0,1 0 0 0 0,0 1 0 0 0,0-1 1 0 0,-1 0-1 0 0,2 0 0 0 0,-1-1 0 0 0,0 1 0 0 0,0-1 0 0 0,0 1 0 0 0,8 0 1 0 0,-9-1-30 0 0,1-2 0 0 0,-1 1 1 0 0,1 0-1 0 0,0 0 0 0 0,-1-1 1 0 0,1 0-1 0 0,-1 1 0 0 0,1-1 1 0 0,-1 0-1 0 0,0 0 0 0 0,1 0 1 0 0,-1-1-1 0 0,0 1 0 0 0,0 0 1 0 0,0-1-1 0 0,0 0 0 0 0,0 1 1 0 0,0-1-1 0 0,0 0 0 0 0,0 0 1 0 0,-1 0-1 0 0,3-4 1 0 0,1-1 58 0 0,-1 0 1 0 0,0 0 0 0 0,0 0-1 0 0,-1-1 1 0 0,0 1 0 0 0,3-9-1 0 0,-3 2 52 0 0,0-1 0 0 0,0 1 0 0 0,-1-1 0 0 0,-1 1 0 0 0,0-1 0 0 0,-3-21-1 0 0,1 25-125 0 0,-1 0 0 0 0,0 0-1 0 0,-1 0 1 0 0,-1 0-1 0 0,1 0 1 0 0,-2 1 0 0 0,1 0-1 0 0,-13-20 1 0 0,8 17-4 0 0,-1 0 1 0 0,0 1 0 0 0,0 0-1 0 0,-15-12 1 0 0,18 18-183 0 0,0 0 1 0 0,0 1-1 0 0,-1 0 0 0 0,0 0 1 0 0,0 1-1 0 0,0 0 0 0 0,0 0 1 0 0,-15-4-1 0 0,22 8-63 0 0,1-1-1 0 0,0 1 1 0 0,-1 0 0 0 0,1 0-1 0 0,0 0 1 0 0,0 0 0 0 0,-1 0 0 0 0,1 0-1 0 0,0 0 1 0 0,-1 0 0 0 0,1 0 0 0 0,0 0-1 0 0,-1 0 1 0 0,1 0 0 0 0,0 0-1 0 0,-1 0 1 0 0,1 0 0 0 0,0 1 0 0 0,-1-1-1 0 0,1 0 1 0 0,0 0 0 0 0,0 0-1 0 0,-1 0 1 0 0,1 1 0 0 0,0-1 0 0 0,0 0-1 0 0,-1 0 1 0 0,1 0 0 0 0,0 1 0 0 0,0-1-1 0 0,0 0 1 0 0,-1 0 0 0 0,1 1-1 0 0,0-1 1 0 0,0 0 0 0 0,0 1 0 0 0,0-1-1 0 0,0 0 1 0 0,0 0 0 0 0,-1 1 0 0 0,1-1-1 0 0,0 0 1 0 0,0 1 0 0 0,0 0-1 0 0,0 0-215 0 0,-3 9-5679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6447 0 0,'0'0'586'0'0,"6"-4"994"0"0,-3 2-917 0 0,0 0 1 0 0,0 1 0 0 0,1-1-1 0 0,-1 1 1 0 0,1 0 0 0 0,-1 0 0 0 0,1 0-1 0 0,6-1 1 0 0,-3 2-308 0 0,-1-1 0 0 0,1 1 0 0 0,-1 1 1 0 0,11 1-1 0 0,-5 1-86 0 0,0 0 1 0 0,-1 1-1 0 0,1 0 1 0 0,20 11-1 0 0,-27-13-80 0 0,0 1 0 0 0,-1 0 0 0 0,0 0 0 0 0,1 1-1 0 0,-1 0 1 0 0,0-1 0 0 0,3 6 0 0 0,-6-8 65 0 0,-2 16 434 0 0,-1-13-625 0 0,1 0 0 0 0,-1 0 1 0 0,1-1-1 0 0,-1 1 0 0 0,0-1 0 0 0,0 1 1 0 0,-1-1-1 0 0,1 0 0 0 0,-1 1 0 0 0,0-1 1 0 0,-4 3-1 0 0,1 0-16 0 0,0-2 0 0 0,0 1 0 0 0,-1-1 0 0 0,0 0 1 0 0,-7 3-1 0 0,-6 0-47 0 0,19-7-73 0 0,3 2-228 0 0,1-1 250 0 0,-1 0 0 0 0,0 0 0 0 0,1 0 0 0 0,-1 0 1 0 0,0 0-1 0 0,6 1 0 0 0,-5-1 23 0 0,16 5-2 0 0,0 1 0 0 0,-1 1-1 0 0,29 16 1 0 0,-43-21 117 0 0,0 0-1 0 0,0 0 1 0 0,0 0 0 0 0,-1 0 0 0 0,4 4-1 0 0,-6-6-22 0 0,-1 0 0 0 0,1 0 0 0 0,0 0 0 0 0,0 0 0 0 0,-1 0 0 0 0,1 0 0 0 0,-1 1 0 0 0,1-1 0 0 0,-1 0 0 0 0,1 0 0 0 0,-1 0-1 0 0,0 0 1 0 0,0 1 0 0 0,0-1 0 0 0,1 0 0 0 0,-1 0 0 0 0,0 1 0 0 0,0-1 0 0 0,-1 0 0 0 0,1 0 0 0 0,0 0 0 0 0,0 1 0 0 0,0-1 0 0 0,-1 0 0 0 0,0 2-1 0 0,-3 3 182 0 0,0 0-1 0 0,0 0 0 0 0,-1 0 0 0 0,1-1 1 0 0,-1 1-1 0 0,-1-1 0 0 0,1 0 0 0 0,-1-1 1 0 0,0 0-1 0 0,0 1 0 0 0,0-2 0 0 0,0 1 1 0 0,-11 4-1 0 0,-2-1 9 0 0,0 0 1 0 0,0-1 0 0 0,-34 6-1 0 0,19-9-614 0 0,12-6-3100 0 0,16 0 1563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0,'0'0'819'0'0,"4"1"-534"0"0,-2-1-302 0 0,-1 0 55 0 0,-1 0 0 0 0,1-1 0 0 0,-1 1 0 0 0,1 0 0 0 0,0 0 0 0 0,-1 0 0 0 0,1 0 0 0 0,0 0 0 0 0,-1 1 0 0 0,1-1 0 0 0,0 0 0 0 0,-1 0 0 0 0,1 0 0 0 0,-1 0 0 0 0,1 1 0 0 0,0-1 0 0 0,-1 0 0 0 0,1 1 0 0 0,-1-1 1 0 0,1 0-1 0 0,-1 1 0 0 0,1-1 0 0 0,-1 1 0 0 0,1-1 0 0 0,-1 1 0 0 0,0-1 0 0 0,1 1 0 0 0,-1-1 0 0 0,0 1 0 0 0,1-1 0 0 0,-1 1 0 0 0,0 0 0 0 0,0-1 0 0 0,1 1 0 0 0,-1-1 0 0 0,0 1 0 0 0,0 0 0 0 0,0-1 0 0 0,0 1 0 0 0,0 0 0 0 0,0-1 0 0 0,0 1 0 0 0,0-1 0 0 0,0 1 0 0 0,0 0 0 0 0,0-1 0 0 0,0 1 0 0 0,0 0 0 0 0,-1 0 0 0 0,0 12 1148 0 0,0-1 0 0 0,2 25 0 0 0,14 58-128 0 0,-9-61-950 0 0,28 146-449 0 0,-29-129-1363 0 0,-3-28-2920 0 0,0-9-403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11519 0 0,'-3'-15'3662'0'0,"5"12"-3183"0"0,1 0 0 0 0,-1 1 0 0 0,1 0 0 0 0,-1-1 0 0 0,1 1 0 0 0,0 0 0 0 0,0 0 0 0 0,-1 1 0 0 0,5-3 0 0 0,31-11 434 0 0,-36 14-807 0 0,27-8-159 0 0,1 2 1 0 0,0 0-1 0 0,34-1 1 0 0,-32 3-1723 0 0,-11 2-5111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6703 0 0,'5'-16'307'0'0,"9"-19"-6"0"0,-3 7 4691 0 0,-3 46-3176 0 0,-4 3-1111 0 0,-1 0-1 0 0,0 36 1 0 0,-6 45 258 0 0,0 15-362 0 0,0-15 193 0 0,-1-116-474 0 0,5-165 120 0 0,1 116-429 0 0,13-188 106 0 0,-14 243-115 0 0,0-1 0 0 0,0 1 0 0 0,1 0 0 0 0,0 0 0 0 0,6-13 0 0 0,-6 20 58 0 0,-1 1-57 0 0,-1 1-1 0 0,1-1 1 0 0,-1 0 0 0 0,1 0-1 0 0,0 0 1 0 0,-1 1-1 0 0,1-1 1 0 0,-1 0 0 0 0,1 1-1 0 0,-1-1 1 0 0,1 1-1 0 0,-1-1 1 0 0,1 1 0 0 0,-1-1-1 0 0,0 1 1 0 0,1-1-1 0 0,-1 1 1 0 0,1-1 0 0 0,-1 1-1 0 0,0-1 1 0 0,0 1-1 0 0,1-1 1 0 0,-1 1 0 0 0,0 0-1 0 0,0 0 1 0 0,1 2 1 0 0,6 10 14 0 0,-1 1-1 0 0,-1 0 1 0 0,6 27-1 0 0,5 48-28 0 0,-11-60 16 0 0,5 31-5 0 0,37 199 0 0 0,-43-246-5 0 0,-1-1 0 0 0,8 16 0 0 0,-9-23 29 0 0,1 1-1 0 0,0-1 1 0 0,0 0 0 0 0,0 0 0 0 0,0-1-1 0 0,1 1 1 0 0,6 5 0 0 0,-10-9-2 0 0,1-1 1 0 0,-1 1-1 0 0,1 0 1 0 0,0-1-1 0 0,-1 0 1 0 0,1 1-1 0 0,0-1 0 0 0,-1 1 1 0 0,1-1-1 0 0,0 0 1 0 0,0 1-1 0 0,-1-1 1 0 0,1 0-1 0 0,0 0 0 0 0,0 0 1 0 0,-1 1-1 0 0,1-1 1 0 0,0 0-1 0 0,0 0 1 0 0,0 0-1 0 0,-1 0 1 0 0,1-1-1 0 0,2 1 0 0 0,-2-1 61 0 0,0 1-1 0 0,0-1 0 0 0,0 0 1 0 0,0 1-1 0 0,0-1 0 0 0,0 0 1 0 0,0 0-1 0 0,0 0 0 0 0,0 0 1 0 0,0 0-1 0 0,0 0 0 0 0,1-3 1 0 0,2-3 263 0 0,-1 0-1 0 0,0 0 1 0 0,4-14 0 0 0,-6 19-386 0 0,5-25 445 0 0,5-33 1 0 0,-3 10-112 0 0,3-15-188 0 0,-3 0 0 0 0,-2-1 0 0 0,-5-79 0 0 0,-2 125-1075 0 0,-8-32 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9671 0 0,'0'0'875'0'0,"-3"14"2193"0"0,3 14 659 0 0,4 16-2714 0 0,0-18-657 0 0,20 151-91 0 0,-9-37-3313 0 0,-12-124 1664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0,'0'0'2052'0'0,"1"1"-914"0"0,1 8-508 0 0,1-1 1 0 0,-1 0 0 0 0,-1 1 0 0 0,2 12 0 0 0,1 14-309 0 0,16 59-277 0 0,33 220-2154 0 0,-51-289 947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9671 0 0,'4'-2'7856'0'0,"19"1"-7338"0"0,-6 1-524 0 0,-13-1 52 0 0,11 0-1219 0 0,26-6 0 0 0,-26 1-31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7367 0 0,'0'0'667'0'0,"6"-4"796"0"0,-2 2-733 0 0,-1 0 1 0 0,1 0 0 0 0,-1 0 0 0 0,1 0-1 0 0,0 1 1 0 0,5-2 0 0 0,-4 3-540 0 0,-1-1 0 0 0,1 0-1 0 0,-1 1 1 0 0,1 0 0 0 0,-1 0 0 0 0,1 1 0 0 0,-1-1 0 0 0,10 3 1055 0 0,-14-1-1082 0 0,1 0 0 0 0,-1 0 1 0 0,1 0-1 0 0,-1 0 0 0 0,0 0 1 0 0,0 4-1 0 0,-1 5 293 0 0,-1 0 0 0 0,-7 21 1 0 0,6-24-232 0 0,1 1 1 0 0,0-1 0 0 0,0 1 0 0 0,1 0 0 0 0,0 0 0 0 0,0 10 0 0 0,1-16-160 0 0,0 1-1 0 0,0-1 1 0 0,1 0-1 0 0,-1 1 1 0 0,1-1-1 0 0,0 0 0 0 0,-1 1 1 0 0,2-1-1 0 0,-1 0 1 0 0,0 0-1 0 0,1 0 1 0 0,-1 0-1 0 0,1 0 1 0 0,0 0-1 0 0,0-1 1 0 0,0 1-1 0 0,0-1 1 0 0,1 1-1 0 0,-1-1 1 0 0,5 4-1 0 0,-2-3-70 0 0,-1 0 0 0 0,1 0 1 0 0,1-1-1 0 0,-1 1 0 0 0,0-1 0 0 0,1 0 0 0 0,-1-1 0 0 0,1 1 1 0 0,-1-1-1 0 0,1 0 0 0 0,0 0 0 0 0,-1-1 0 0 0,1 0 0 0 0,0 0 1 0 0,8-1-1 0 0,-6 0-408 0 0,0-1-1 0 0,0 0 1 0 0,0 0 0 0 0,0 0 0 0 0,-1-1 0 0 0,1 0 0 0 0,-1-1 0 0 0,0 0 0 0 0,0 0 0 0 0,9-7 0 0 0,-3 1-1174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38 9071 0 0,'2'-6'414'0'0,"8"-13"-12"0"0,-10 19-371 0 0,0-1 0 0 0,0 1 0 0 0,0 0 0 0 0,0 0 0 0 0,0-1-1 0 0,0 1 1 0 0,0 0 0 0 0,0 0 0 0 0,0-1 0 0 0,0 1 0 0 0,0 0 0 0 0,0 0-1 0 0,-1-1 1 0 0,1 1 0 0 0,0 0 0 0 0,0 0 0 0 0,0-1 0 0 0,0 1-1 0 0,-1 0 1 0 0,1 0 0 0 0,0 0 0 0 0,0-1 0 0 0,0 1 0 0 0,-1 0 0 0 0,1 0-1 0 0,0 0 1 0 0,0 0 0 0 0,-1 0 0 0 0,1 0 0 0 0,0-1 0 0 0,0 1 0 0 0,-1 0-1 0 0,1 0 1 0 0,0 0 0 0 0,-1 0 0 0 0,-11-4 1608 0 0,11 4-1253 0 0,-3 0-106 0 0,-1-1 0 0 0,0 1 0 0 0,1 0 0 0 0,-1 0-1 0 0,0 0 1 0 0,1 1 0 0 0,-1 0 0 0 0,0 0 0 0 0,1 0-1 0 0,-1 0 1 0 0,1 1 0 0 0,-1 0 0 0 0,1 0 0 0 0,0 0-1 0 0,-5 3 1 0 0,0 0-109 0 0,0 1-1 0 0,0 1 0 0 0,1 0 0 0 0,0 0 1 0 0,-12 13-1 0 0,17-15-178 0 0,0-1 0 0 0,1 0 0 0 0,0 0 1 0 0,-1 1-1 0 0,2 0 0 0 0,-1-1 0 0 0,0 1 0 0 0,1 0 0 0 0,0 0 1 0 0,0 0-1 0 0,0 0 0 0 0,1-1 0 0 0,0 1 0 0 0,0 10 1 0 0,1-13-17 0 0,-1 0 1 0 0,1 0 0 0 0,-1 0 0 0 0,1 0 0 0 0,0 0 0 0 0,0 0 0 0 0,0-1 0 0 0,0 1 0 0 0,0 0 0 0 0,0-1-1 0 0,0 1 1 0 0,1 0 0 0 0,-1-1 0 0 0,0 0 0 0 0,1 1 0 0 0,2 1 0 0 0,5 3-93 0 0,-1 0 0 0 0,11 4 1 0 0,-5-3-7 0 0,53 27-129 0 0,-49-26 378 0 0,-1 0 1 0 0,0 2 0 0 0,0-1-1 0 0,29 25 1 0 0,-44-33-31 0 0,0 1 0 0 0,-1 0 0 0 0,1 0 0 0 0,-1 0 0 0 0,1 0 0 0 0,-1 0 0 0 0,0 1 0 0 0,0-1 0 0 0,0 0 0 0 0,0 0 0 0 0,0 1 0 0 0,0-1 0 0 0,-1 1 0 0 0,1-1 0 0 0,-1 1 0 0 0,1-1 0 0 0,-1 1 0 0 0,0-1 0 0 0,0 1 0 0 0,0-1 0 0 0,-1 1 0 0 0,1-1 0 0 0,-1 1 0 0 0,1-1 0 0 0,-1 1 0 0 0,0-1 0 0 0,0 0 0 0 0,0 1 0 0 0,0-1 0 0 0,-2 4 0 0 0,-1 0 52 0 0,0 1 0 0 0,-1-1 0 0 0,1 0 0 0 0,-1 0 0 0 0,-1-1 0 0 0,1 1 0 0 0,-1-1 0 0 0,-12 8 0 0 0,-3 0-143 0 0,-1-1-1 0 0,-31 11 1 0 0,51-22-282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41 9215 0 0,'0'0'422'0'0,"-1"-1"-13"0"0,-16-11-963 0 0,13 11 1026 0 0,0-1 0 0 0,0 0 1 0 0,1 1-1 0 0,-1 0 1 0 0,0 0-1 0 0,-4 0 0 0 0,5 0-184 0 0,1 1 0 0 0,-1 0 0 0 0,1 0 0 0 0,-1 0 1 0 0,1 0-1 0 0,0 0 0 0 0,-1 1 0 0 0,1-1 0 0 0,-1 1 0 0 0,1 0 0 0 0,0-1 0 0 0,-1 1 0 0 0,1 0 0 0 0,0 0 0 0 0,0 1 0 0 0,0-1 0 0 0,0 0 0 0 0,0 1 0 0 0,0-1 0 0 0,-2 3 0 0 0,0 1-193 0 0,0 0 1 0 0,1 0-1 0 0,0 0 0 0 0,0 0 1 0 0,0 0-1 0 0,0 1 0 0 0,1-1 0 0 0,0 1 1 0 0,0 0-1 0 0,-1 8 0 0 0,0 6-20 0 0,-2 36 0 0 0,4-36-57 0 0,1-6-23 0 0,1-1 0 0 0,0 0 0 0 0,1 0 0 0 0,0 0 0 0 0,1 0 0 0 0,0 0 0 0 0,1-1 0 0 0,1 1 0 0 0,0-1 0 0 0,1 0 0 0 0,0-1 0 0 0,0 1 0 0 0,1-1 0 0 0,1 0 0 0 0,11 12 0 0 0,-15-19 57 0 0,0 0 0 0 0,1 0 1 0 0,-1-1-1 0 0,1 1 0 0 0,0-1 0 0 0,0 0 0 0 0,0 0 0 0 0,0-1 0 0 0,1 0 1 0 0,-1 0-1 0 0,1 0 0 0 0,-1 0 0 0 0,1-1 0 0 0,8 1 0 0 0,-10-1-6 0 0,1-1 0 0 0,-1 0-1 0 0,0-1 1 0 0,1 1 0 0 0,-1-1-1 0 0,0 1 1 0 0,0-1 0 0 0,1-1-1 0 0,-1 1 1 0 0,0-1 0 0 0,0 1 0 0 0,0-1-1 0 0,0 0 1 0 0,-1 0 0 0 0,1-1-1 0 0,0 1 1 0 0,-1-1 0 0 0,0 0-1 0 0,6-6 1 0 0,-3 2 88 0 0,-1 0 1 0 0,0-1-1 0 0,0 0 0 0 0,-1 0 1 0 0,0-1-1 0 0,0 1 0 0 0,-1-1 0 0 0,0 0 1 0 0,0 0-1 0 0,-1 0 0 0 0,2-15 1 0 0,-3 9-38 0 0,0 1 1 0 0,-1-1 0 0 0,0 0 0 0 0,-1 1 0 0 0,-1-1-1 0 0,-6-24 1 0 0,4 26 23 0 0,-1 0 1 0 0,0 1-1 0 0,0-1 0 0 0,-2 1 1 0 0,-11-18-1 0 0,-14-11-1950 0 0,-2 4-7215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1375 0 0,'1'1'9683'0'0,"2"1"-9388"0"0,-1 1 1 0 0,0-1-1 0 0,-1 0 0 0 0,1 1 1 0 0,0-1-1 0 0,-1 1 0 0 0,1 0 1 0 0,-1-1-1 0 0,0 1 0 0 0,0 0 0 0 0,0 0 1 0 0,0 0-1 0 0,-1 0 0 0 0,1 0 1 0 0,-1 0-1 0 0,0 0 0 0 0,0 0 1 0 0,0 4-1 0 0,-1 3 130 0 0,-1 0-1 0 0,0 0 1 0 0,-1 0 0 0 0,-4 10 0 0 0,-4 15 1193 0 0,9-19-1062 0 0,2-14 379 0 0,8 6-494 0 0,-5-7-407 0 0,1 1 0 0 0,0-1 1 0 0,0 0-1 0 0,-1 0 0 0 0,1 0 0 0 0,0 0 0 0 0,0-1 0 0 0,0 1 1 0 0,0-1-1 0 0,0 0 0 0 0,0 0 0 0 0,0-1 0 0 0,0 1 0 0 0,0-1 1 0 0,0 0-1 0 0,4-2 0 0 0,5-2 10 0 0,0 0 0 0 0,0-2 0 0 0,15-9 0 0 0,67-34-2579 0 0,-78 39-1035 0 0,-9 4-2762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0 919 0 0,'0'2'67'0'0,"-5"9"1527"0"0,3-9-520 0 0,1 0 0 0 0,0 0 0 0 0,0 1 0 0 0,0-1 0 0 0,1 0 0 0 0,-1 1-1 0 0,0 3 1 0 0,-1 14 3514 0 0,1-11-3889 0 0,0-1 0 0 0,1 1 0 0 0,1 17 0 0 0,55 236 3011 0 0,-49-235-3593 0 0,18 61-2044 0 0,-21-75 119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0,'0'0'6992'0'0,"2"4"-5877"0"0,0-2-789 0 0,-2-1-247 0 0,0 0-1 0 0,1-1 1 0 0,-1 1-1 0 0,0 0 1 0 0,1 0-1 0 0,-1-1 1 0 0,1 1-1 0 0,-1 0 1 0 0,1-1-1 0 0,-1 1 1 0 0,1-1-1 0 0,-1 1 1 0 0,1-1-1 0 0,0 1 1 0 0,-1-1-1 0 0,1 1 1 0 0,0-1-1 0 0,0 0 1 0 0,-1 1-1 0 0,1-1 1 0 0,0 0-1 0 0,0 0 1 0 0,-1 1-1 0 0,1-1 1 0 0,0 0-1 0 0,0 0 1 0 0,-1 0-1 0 0,3 0 1 0 0,-2 0 39 0 0,0 0 0 0 0,0-1 0 0 0,-1 1 0 0 0,1 0 0 0 0,0 0 0 0 0,0 1 0 0 0,0-1 0 0 0,0 0 0 0 0,0 0 0 0 0,0 0 0 0 0,0 1 0 0 0,0-1 0 0 0,0 0 0 0 0,0 1 0 0 0,0-1 0 0 0,-1 1 0 0 0,1-1 0 0 0,0 1 0 0 0,1 0 0 0 0,0 1 9 0 0,-1 0 0 0 0,1-1 0 0 0,0 1 0 0 0,-1 0 0 0 0,1 1 0 0 0,-1-1 0 0 0,2 3 0 0 0,1 5 67 0 0,0 0 0 0 0,4 18-1 0 0,-6-21 26 0 0,8 39 38 0 0,-2-1 1 0 0,3 74-1 0 0,-3-28-323 0 0,-4-15-241 0 0,-5-55-371 0 0,2 1 0 0 0,1-1 1 0 0,1 1-1 0 0,7 27 0 0 0,-10-47 346 0 0,1 0 1 0 0,0-1-1 0 0,0 1 0 0 0,-1 0 0 0 0,1-1 0 0 0,0 1 0 0 0,0-1 0 0 0,1 1 0 0 0,1 1 1 0 0,3 3-1535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49 919 0 0,'-1'-1'67'0'0,"1"-1"198"0"0,-1 1-1 0 0,1 0 1 0 0,-1 0-1 0 0,0 0 0 0 0,1-1 1 0 0,-1 1-1 0 0,0 0 1 0 0,0 0-1 0 0,0 0 1 0 0,0 0-1 0 0,0 0 1 0 0,0 0-1 0 0,0 1 0 0 0,0-1 1 0 0,0 0-1 0 0,-1 0 1 0 0,-1 0-1 0 0,1 0 1361 0 0,2 1-1249 0 0,-1-1 0 0 0,1 1-1 0 0,-1 0 1 0 0,1 0 0 0 0,-1 0-1 0 0,1 0 1 0 0,-1 0 0 0 0,1 0-1 0 0,-1 0 1 0 0,1 0 0 0 0,0 0-1 0 0,-1 0 1 0 0,1 0 0 0 0,-1 0-1 0 0,1 0 1 0 0,-1 0 0 0 0,1 1-1 0 0,-1-1 1 0 0,0 0 0 0 0,-12 9 837 0 0,13-8-920 0 0,-5 3-201 0 0,1 0 0 0 0,0 1-1 0 0,0 0 1 0 0,1 0 0 0 0,-1 0-1 0 0,1 0 1 0 0,0 0 0 0 0,0 1-1 0 0,1-1 1 0 0,0 1 0 0 0,0 0 0 0 0,-2 9-1 0 0,0 4 197 0 0,1 1 0 0 0,-1 30 0 0 0,3 47-225 0 0,2-86-46 0 0,0 0 0 0 0,1 0 0 0 0,0 0 0 0 0,1 0 0 0 0,0 0 0 0 0,8 17 0 0 0,-7-19 56 0 0,1 1 0 0 0,0-1 0 0 0,1 1 1 0 0,0-1-1 0 0,7 8 0 0 0,-11-15-42 0 0,1 1 0 0 0,0-1 0 0 0,-1 0 0 0 0,1 0 0 0 0,0 0 0 0 0,0 0 0 0 0,0-1-1 0 0,0 1 1 0 0,0-1 0 0 0,0 0 0 0 0,1 1 0 0 0,-1-2 0 0 0,0 1 0 0 0,1 0 0 0 0,-1-1-1 0 0,1 1 1 0 0,-1-1 0 0 0,1 0 0 0 0,5-1 0 0 0,-4 1 3 0 0,1-1 0 0 0,-1 0 0 0 0,1-1-1 0 0,-1 1 1 0 0,0-1 0 0 0,1 0 0 0 0,-1-1 0 0 0,0 1 0 0 0,0-1 0 0 0,0 0 0 0 0,-1 0-1 0 0,1 0 1 0 0,-1-1 0 0 0,0 0 0 0 0,6-6 0 0 0,2-5 129 0 0,0 0 0 0 0,-1-1-1 0 0,10-19 1 0 0,-16 25-97 0 0,1-1 1 0 0,-2 0-1 0 0,0 0 0 0 0,0 0 1 0 0,-1-1-1 0 0,0 0 0 0 0,-1 1 1 0 0,0-1-1 0 0,-1 0 0 0 0,0-14 1 0 0,-2 9-53 0 0,0 0 1 0 0,-1 0 0 0 0,-1 0-1 0 0,0 0 1 0 0,-2 0 0 0 0,-8-22-1 0 0,10 33-175 0 0,0 0 1 0 0,0 0-1 0 0,-1 0 0 0 0,1 1 1 0 0,-2-1-1 0 0,1 1 0 0 0,0 0 0 0 0,-1 0 1 0 0,0 0-1 0 0,0 1 0 0 0,-1 0 1 0 0,-11-7-1 0 0,4 9-3262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1 235 919 0 0,'0'0'2027'0'0,"6"-9"4564"0"0,-5 8-6445 0 0,0 0-1 0 0,0 0 1 0 0,0 0 0 0 0,0 0 0 0 0,0 1 0 0 0,0-1-1 0 0,0 0 1 0 0,0 1 0 0 0,0-1 0 0 0,1 1 0 0 0,-1-1 0 0 0,0 1-1 0 0,0 0 1 0 0,1-1 0 0 0,-1 1 0 0 0,0 0 0 0 0,0 0 0 0 0,1 0-1 0 0,-1 0 1 0 0,0 0 0 0 0,0 0 0 0 0,2 1 0 0 0,0-1 24 0 0,0 1 0 0 0,-1 0 0 0 0,1 1 0 0 0,0-1 1 0 0,-1 0-1 0 0,1 1 0 0 0,-1-1 0 0 0,0 1 0 0 0,4 3 0 0 0,2 3 204 0 0,-1 0 0 0 0,0 0-1 0 0,0 1 1 0 0,7 14 0 0 0,11 26 602 0 0,-2 1 1 0 0,17 53 0 0 0,49 211 1025 0 0,-83-291-1924 0 0,82 416 1121 0 0,-87-430-1174 0 0,21 123 423 0 0,-9-32 272 0 0,-12-99-632 0 0,9 14 176 0 0,-7-12-259 0 0,-1-1 0 0 0,1 1 1 0 0,0-1-1 0 0,0 1 0 0 0,0-1 0 0 0,0 0 0 0 0,0 0 0 0 0,0-1 0 0 0,0 1 1 0 0,1-1-1 0 0,-1 1 0 0 0,1-1 0 0 0,-1 0 0 0 0,1 0 0 0 0,0 0 0 0 0,3 0 0 0 0,10 0 31 0 0,0 0-1 0 0,22-2 1 0 0,-2 1-14 0 0,305 16-22 0 0,-2 24 0 0 0,-218-17 0 0 0,181 62 0 0 0,-171-34 64 0 0,-129-49-56 0 0,13 1 37 0 0,-12-3-40 0 0,1 0 0 0 0,-1 0 0 0 0,0-1 0 0 0,1 1 0 0 0,-1-1 0 0 0,0 0 0 0 0,1 0 0 0 0,-1-1 0 0 0,0 1 0 0 0,6-4 0 0 0,4-3 29 0 0,20-15-1 0 0,-6 5-16 0 0,-12 7-17 0 0,27-24 0 0 0,-28 22 0 0 0,31-21 0 0 0,14-4-22 0 0,32-19-20 0 0,-57 40 6 0 0,0 1 0 0 0,1 1 0 0 0,64-16 0 0 0,-83 28 25 0 0,-1 1 0 0 0,1 0 0 0 0,19 1-1 0 0,13 0-7 0 0,-43 0 17 0 0,1 0 1 0 0,-1 0-1 0 0,0 0 0 0 0,0-1 1 0 0,9-3-1 0 0,-13 4 0 0 0,1 0 0 0 0,0 0 0 0 0,-1-1-1 0 0,1 0 1 0 0,-1 1 0 0 0,1-1 0 0 0,-1 0 0 0 0,0 0-1 0 0,3-4 1 0 0,-2 2-1 0 0,-1-1 1 0 0,1 1-1 0 0,-1-1 0 0 0,0 0 1 0 0,0 0-1 0 0,-1 0 0 0 0,1 0 1 0 0,-1 0-1 0 0,0 0 0 0 0,-1 0 1 0 0,1-8-1 0 0,-2-176 45 0 0,-1 131-24 0 0,-9-66 170 0 0,3 47-28 0 0,-37-233 820 0 0,40 283-904 0 0,-54-237 191 0 0,16 78-5039 0 0,31 103 437 0 0,9 61 2831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8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39 167 4143 0 0,'0'0'10971'0'0,"-3"6"-9791"0"0,-3 9-830 0 0,0 1 0 0 0,1-1 0 0 0,0 1 0 0 0,2 0-1 0 0,-1 0 1 0 0,0 33 0 0 0,2 79 171 0 0,3-110-476 0 0,1-1 0 0 0,0 0 0 0 0,1-1 0 0 0,1 1 0 0 0,9 24 0 0 0,-11-36-8 0 0,0-1 0 0 0,0 0 0 0 0,1 0 0 0 0,-1 0-1 0 0,1 0 1 0 0,0 0 0 0 0,0 0 0 0 0,0-1 0 0 0,0 0 0 0 0,1 1 0 0 0,0-1 0 0 0,-1 0 0 0 0,8 4 0 0 0,-9-6 10 0 0,1 0 1 0 0,-1 0 0 0 0,0 0-1 0 0,1-1 1 0 0,-1 1 0 0 0,1 0-1 0 0,-1-1 1 0 0,0 0 0 0 0,1 0 0 0 0,-1 1-1 0 0,1-1 1 0 0,-1-1 0 0 0,1 1-1 0 0,-1 0 1 0 0,1-1 0 0 0,-1 1-1 0 0,1-1 1 0 0,-1 0 0 0 0,0 1-1 0 0,1-1 1 0 0,-1-1 0 0 0,0 1-1 0 0,0 0 1 0 0,1 0 0 0 0,-1-1-1 0 0,0 1 1 0 0,2-3 0 0 0,0-1 69 0 0,0 1 1 0 0,0-1 0 0 0,-1 1-1 0 0,1-1 1 0 0,-1 0 0 0 0,0 0-1 0 0,3-9 1 0 0,14-40 446 0 0,-18 48-513 0 0,8-29 399 0 0,-1 1 1 0 0,7-57-1 0 0,-14 70-292 0 0,0-1-1 0 0,-2 0 0 0 0,0 1 0 0 0,-2-1 0 0 0,-6-33 0 0 0,3 34-99 0 0,-1 0 0 0 0,-11-25-1 0 0,12 36-105 0 0,1 0 0 0 0,-2 1-1 0 0,1-1 1 0 0,-1 1 0 0 0,-1 0-1 0 0,-9-10 1 0 0,14 16-51 0 0,0 1-1 0 0,-1 0 1 0 0,1 0-1 0 0,0 1 1 0 0,-1-1-1 0 0,1 0 1 0 0,-1 1-1 0 0,1 0 1 0 0,-1-1-1 0 0,0 1 1 0 0,0 0-1 0 0,-2 0 1 0 0,3 0-98 0 0,1 1 0 0 0,-1 0 0 0 0,1 0 0 0 0,-1 1 1 0 0,1-1-1 0 0,-1 0 0 0 0,1 0 0 0 0,0 1 1 0 0,-1-1-1 0 0,1 1 0 0 0,-1-1 0 0 0,1 1 0 0 0,0-1 1 0 0,0 1-1 0 0,-1 0 0 0 0,1 0 0 0 0,0-1 1 0 0,0 1-1 0 0,0 0 0 0 0,0 0 0 0 0,0 0 0 0 0,0 1 1 0 0,0-1-1 0 0,0 0 0 0 0,0 0 0 0 0,0 2 1 0 0,-5 8-1886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1839 0 0,'0'2'538'0'0,"-11"18"5387"0"0,-6 12-74 0 0,15-26-5402 0 0,0 0 1 0 0,0 0-1 0 0,-3 11 0 0 0,2 6 77 0 0,0 0 1 0 0,1 0-1 0 0,2 0 0 0 0,4 46 1 0 0,-1-51-385 0 0,0 0 1 0 0,2 0 0 0 0,12 32-1 0 0,-12-38-85 0 0,0 0 0 0 0,1-1 0 0 0,1 1 0 0 0,0-2 0 0 0,0 1 0 0 0,13 12 0 0 0,-17-19-13 0 0,0-1-1 0 0,1 1 1 0 0,0-1 0 0 0,0 0-1 0 0,0-1 1 0 0,0 1-1 0 0,0-1 1 0 0,0 1 0 0 0,1-1-1 0 0,-1-1 1 0 0,1 1-1 0 0,0 0 1 0 0,5 0-1 0 0,-7-2 18 0 0,1 1-1 0 0,0-1 1 0 0,-1 0 0 0 0,1-1-1 0 0,0 1 1 0 0,-1 0-1 0 0,1-1 1 0 0,0 0-1 0 0,-1 0 1 0 0,1 0-1 0 0,-1 0 1 0 0,0-1-1 0 0,1 1 1 0 0,-1-1-1 0 0,0 0 1 0 0,0 0-1 0 0,0 0 1 0 0,3-3-1 0 0,1-1 75 0 0,-1-1 1 0 0,0 0-1 0 0,0 0 0 0 0,-1 0 0 0 0,0 0 1 0 0,0-1-1 0 0,-1 0 0 0 0,0 0 0 0 0,0 0 1 0 0,-1-1-1 0 0,0 1 0 0 0,3-12 0 0 0,-4 10-27 0 0,0 1-1 0 0,-1-1 1 0 0,0 0-1 0 0,0 0 1 0 0,-1 0-1 0 0,0 0 1 0 0,-1 0-1 0 0,0 1 1 0 0,-1-1-1 0 0,0 0 1 0 0,-3-10-1 0 0,1 11 9 0 0,-1 0-1 0 0,1 0 1 0 0,-2 0-1 0 0,1 1 0 0 0,-1-1 1 0 0,0 1-1 0 0,-13-12 1 0 0,-56-45 25 0 0,53 47-375 0 0,-7-3-1857 0 0,27 21 1014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91 11599 0 0,'0'0'1054'0'0,"-9"0"1124"0"0,8 1-2033 0 0,-1 0-1 0 0,1 0 0 0 0,-1-1 0 0 0,1 1 1 0 0,-1 0-1 0 0,1 1 0 0 0,0-1 0 0 0,-1 0 1 0 0,1 0-1 0 0,0 1 0 0 0,0-1 0 0 0,0 0 1 0 0,0 1-1 0 0,0-1 0 0 0,0 1 1 0 0,0 1-1 0 0,-1 1 5 0 0,1 0 0 0 0,0-1 0 0 0,0 1 0 0 0,0 0 0 0 0,1 0 0 0 0,-1 0 0 0 0,1 4 0 0 0,0-1-59 0 0,1-1 0 0 0,-1 0 1 0 0,1 0-1 0 0,0 0 0 0 0,1 1 0 0 0,-1-1 0 0 0,1 0 1 0 0,1-1-1 0 0,2 8 0 0 0,-3-10-57 0 0,-1-1 1 0 0,0 0-1 0 0,1 1 0 0 0,-1-1 1 0 0,1 0-1 0 0,0 0 0 0 0,0 0 1 0 0,0 0-1 0 0,0 0 1 0 0,0 0-1 0 0,0-1 0 0 0,0 1 1 0 0,1-1-1 0 0,-1 1 0 0 0,0-1 1 0 0,1 0-1 0 0,-1 0 0 0 0,1 0 1 0 0,0 0-1 0 0,-1-1 1 0 0,1 1-1 0 0,0-1 0 0 0,-1 1 1 0 0,1-1-1 0 0,0 0 0 0 0,-1 0 1 0 0,1 0-1 0 0,0 0 0 0 0,0-1 1 0 0,-1 1-1 0 0,1-1 1 0 0,0 0-1 0 0,-1 1 0 0 0,1-1 1 0 0,-1-1-1 0 0,1 1 0 0 0,-1 0 1 0 0,1 0-1 0 0,3-4 1 0 0,-3 3 27 0 0,0-1 0 0 0,1 1 0 0 0,-1-1 1 0 0,0 0-1 0 0,-1 0 0 0 0,1-1 1 0 0,-1 1-1 0 0,1 0 0 0 0,-1-1 1 0 0,0 0-1 0 0,0 1 0 0 0,0-1 1 0 0,-1 0-1 0 0,1 0 0 0 0,-1 0 0 0 0,0 0 1 0 0,0 0-1 0 0,0 0 0 0 0,-1-6 1 0 0,1-2 18 0 0,-1 0 0 0 0,0 0 1 0 0,-1 1-1 0 0,-1-1 0 0 0,-4-20 0 0 0,4 28-86 0 0,1 0-1 0 0,-1 0 1 0 0,0 0-1 0 0,0 0 1 0 0,0 1-1 0 0,0-1 1 0 0,-5-5-1 0 0,-8-8-1360 0 0,0 3-3614 0 0,10 9 1748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58 13183 0 0,'0'0'1195'0'0,"0"-1"-982"0"0,1-2 67 0 0,0 0 0 0 0,0 0 0 0 0,0 0 0 0 0,0 0-1 0 0,0 0 1 0 0,-1 0 0 0 0,0 0 0 0 0,0 0 0 0 0,0 0-1 0 0,0-1 1 0 0,0 1 0 0 0,0 0 0 0 0,-1 0 0 0 0,-1-7 1146 0 0,-10 7-487 0 0,8 3-859 0 0,0-1 1 0 0,1 2-1 0 0,-1-1 0 0 0,1 0 1 0 0,-1 1-1 0 0,1 0 0 0 0,-1-1 1 0 0,1 1-1 0 0,-1 1 0 0 0,1-1 1 0 0,0 0-1 0 0,-1 1 0 0 0,1 0 1 0 0,0 0-1 0 0,0 0 0 0 0,0 0 1 0 0,0 0-1 0 0,1 1 0 0 0,-1-1 1 0 0,1 1-1 0 0,-4 4 0 0 0,0 0 42 0 0,0 1 0 0 0,1-1 0 0 0,0 1-1 0 0,0 0 1 0 0,1 1 0 0 0,0-1-1 0 0,-3 12 1 0 0,3-2 46 0 0,0 0 0 0 0,2 0 0 0 0,0 0-1 0 0,2 1 1 0 0,0-1 0 0 0,0 0 0 0 0,6 27 0 0 0,-4-34-83 0 0,0 1-1 0 0,1-1 1 0 0,0 0 0 0 0,1 0 0 0 0,1 0 0 0 0,-1 0-1 0 0,2-1 1 0 0,0 1 0 0 0,0-1 0 0 0,0-1-1 0 0,1 1 1 0 0,11 10 0 0 0,-10-13-28 0 0,-1 0 1 0 0,2 0-1 0 0,-1-1 0 0 0,1 0 0 0 0,-1 0 1 0 0,2-1-1 0 0,-1-1 0 0 0,0 1 0 0 0,1-1 1 0 0,0-1-1 0 0,0 0 0 0 0,0 0 0 0 0,21 2 1 0 0,-11-4-26 0 0,0 0 1 0 0,0-2 0 0 0,0 0-1 0 0,0-1 1 0 0,0-1 0 0 0,0-1-1 0 0,-1-1 1 0 0,32-12 0 0 0,-32 10-2874 0 0,-1-2 1 0 0,27-16-1 0 0,-26 11-5178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6 969 7367 0 0,'-5'4'8126'0'0,"5"-4"-8034"0"0,10-5 1856 0 0,16-12-2109 0 0,-18 11 964 0 0,128-95 2388 0 0,-54 39-2115 0 0,60-48-238 0 0,103-71-543 0 0,-182 137-205 0 0,63-57-1 0 0,48-60-11 0 0,-26 6-175 0 0,-145 152 97 0 0,0 0 0 0 0,0 0 0 0 0,0 1 0 0 0,1-1-1 0 0,-1 1 1 0 0,1 0 0 0 0,-1 0 0 0 0,1 1 0 0 0,0-1 0 0 0,-1 1 0 0 0,1-1 0 0 0,0 1-1 0 0,0 0 1 0 0,0 1 0 0 0,0-1 0 0 0,0 1 0 0 0,0-1 0 0 0,0 1 0 0 0,8 1-1 0 0,-5 1 3 0 0,0-1-1 0 0,0 1 0 0 0,0 1 0 0 0,-1-1 1 0 0,1 1-1 0 0,-1 0 0 0 0,0 0 0 0 0,1 1 0 0 0,-2 0 1 0 0,9 7-1 0 0,294 214 744 0 0,-222-165-485 0 0,62 38 164 0 0,-100-67-393 0 0,1-2-1 0 0,1-2 1 0 0,1-2 0 0 0,2-3-1 0 0,0-2 1 0 0,56 13 0 0 0,-91-28-197 0 0,94 25-557 0 0,-40-6-3259 0 0,-59-19 2278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7567 0 0,'0'0'6634'0'0,"1"2"-6092"0"0,5 30 1059 0 0,2-1 0 0 0,16 44-1 0 0,6 16-578 0 0,88 352 2033 0 0,-79-295-2246 0 0,-24-68-473 0 0,16 54 447 0 0,-25-110-706 0 0,-5-15-15 0 0,1-1-1 0 0,0 0 1 0 0,6 15 0 0 0,-7-23-59 0 0,-1 1 0 0 0,0-1 0 0 0,1 1 0 0 0,-1 0 1 0 0,1-1-1 0 0,-1 1 0 0 0,1-1 0 0 0,-1 1 0 0 0,1-1 0 0 0,-1 1 1 0 0,1-1-1 0 0,0 1 0 0 0,-1-1 0 0 0,1 0 0 0 0,0 1 0 0 0,-1-1 1 0 0,1 0-1 0 0,0 0 0 0 0,0 1 0 0 0,-1-1 0 0 0,1 0 0 0 0,0 0 0 0 0,-1 0 1 0 0,1 0-1 0 0,0 0 0 0 0,0 0 0 0 0,0 0 0 0 0,2 0 15 0 0,6 0 9 0 0,0 0-1 0 0,0 0 1 0 0,1-1 0 0 0,-1-1-1 0 0,0 0 1 0 0,14-4-1 0 0,0 0 19 0 0,41-8-41 0 0,0 3 0 0 0,122-4 0 0 0,139 18-4 0 0,-268 1 0 0 0,0 3 0 0 0,-1 2 0 0 0,94 28 0 0 0,-15 12 0 0 0,21 7 0 0 0,-127-45 19 0 0,-20-7-10 0 0,0-1 0 0 0,1 1 0 0 0,-1-2 0 0 0,14 3 0 0 0,-14-4-9 0 0,-4-1 0 0 0,0-1 0 0 0,-1 1 0 0 0,1-1 0 0 0,0 0 0 0 0,0-1 0 0 0,-1 1 0 0 0,1-1 0 0 0,0 0 0 0 0,-1 0 0 0 0,0 0 0 0 0,1 0 0 0 0,-1-1 0 0 0,0 0 0 0 0,0 0 0 0 0,6-6 0 0 0,7-5 0 0 0,24-14-59 0 0,1 2-1 0 0,1 2 1 0 0,1 2-1 0 0,1 2 1 0 0,1 1 0 0 0,78-19-1 0 0,-24 11-12 0 0,-51 13-36 0 0,91-15 0 0 0,-121 27 92 0 0,0-1 0 0 0,0 0 0 0 0,0-1 0 0 0,28-11 0 0 0,-23 1 16 0 0,-22 12 0 0 0,0 0 0 0 0,0 0 0 0 0,0 0 0 0 0,0-1 0 0 0,-1 1 0 0 0,1 0 0 0 0,0-1 0 0 0,-1 0 0 0 0,0 1 0 0 0,0-1 0 0 0,0 0 0 0 0,0 0 0 0 0,0 0 0 0 0,0 1 0 0 0,0-6 0 0 0,0-5 0 0 0,0 0 0 0 0,-2-18 0 0 0,0 9 0 0 0,-15-272 555 0 0,5 156-102 0 0,5 34-74 0 0,-20-206 903 0 0,25 304-1309 0 0,-14-78-16 0 0,13 75-388 0 0,-1 0 0 0 0,0 1 0 0 0,-1-1 0 0 0,0 0 0 0 0,0 1 0 0 0,-1 0 0 0 0,-5-8 0 0 0,2 7-1264 0 0,0 4-289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2 389 13039 0 0,'-2'-15'1516'0'0,"23"2"842"0"0,135-88 3633 0 0,-108 66-5168 0 0,70-37 0 0 0,71-20-961 0 0,-90 45-4303 0 0,-69 34-2931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0,'0'0'5355'0'0,"8"3"-2756"0"0,11 3-1101 0 0,1-2 0 0 0,36 5 1 0 0,-18-4-717 0 0,253 27 2407 0 0,-30-6-3005 0 0,-217-18-357 0 0,46 5-2896 0 0,-68-12 1531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53 919 0 0,'-5'-21'498'0'0,"4"14"-98"0"0,1 6 339 0 0,-1 0 0 0 0,1 0 1 0 0,0 0-1 0 0,0 0 1 0 0,-1-1-1 0 0,1 1 1 0 0,0 0-1 0 0,0 0 1 0 0,0 0-1 0 0,0 0 1 0 0,0-1-1 0 0,1 1 1 0 0,-1 0-1 0 0,0 0 1 0 0,1 0-1 0 0,-1 0 1 0 0,3-5 3790 0 0,11 22-3065 0 0,-8-1-852 0 0,0 0 0 0 0,0 1 0 0 0,6 29 0 0 0,2 51 586 0 0,-2-20-553 0 0,0-3-459 0 0,21 95 217 0 0,-2-31-2315 0 0,-23-114 166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2 698 2303 0 0,'0'0'8439'0'0,"0"0"-8367"0"0,0 0 0 0 0,0 0 0 0 0,-1-1 0 0 0,1 1 0 0 0,0 0 0 0 0,0 0 0 0 0,0-1 0 0 0,0 1 0 0 0,0 0 0 0 0,0-1 0 0 0,0 1 0 0 0,0 0 0 0 0,0 0 0 0 0,0-1 0 0 0,0 1 0 0 0,0 0 0 0 0,0-1 0 0 0,0 1 0 0 0,0 0 0 0 0,0-1 0 0 0,0 1 0 0 0,0 0 0 0 0,1-1 0 0 0,19-15 544 0 0,1 1 0 0 0,1 1 1 0 0,0 1-1 0 0,25-11 0 0 0,-15 9-99 0 0,30-19 0 0 0,30-15 472 0 0,169-87 559 0 0,-182 92-1399 0 0,-59 34-143 0 0,75-42 31 0 0,116-46 0 0 0,-83 48 27 0 0,-97 37-47 0 0,37-21 1 0 0,21-8 11 0 0,-68 36-29 0 0,-18 5 0 0 0,1 1 0 0 0,-1-1 0 0 0,0 0 0 0 0,0 0 0 0 0,0 0 0 0 0,0-1 0 0 0,0 1 0 0 0,3-3 0 0 0,-5 3 0 0 0,0 0 0 0 0,1 0 0 0 0,-1 0 0 0 0,1 0 0 0 0,-1 0 0 0 0,1 0 0 0 0,0 0 0 0 0,-1 0 0 0 0,1 0 0 0 0,0 1 0 0 0,-1-1 0 0 0,1 1 0 0 0,0-1 0 0 0,0 1 0 0 0,0 0 0 0 0,2 0 0 0 0,3 0 0 0 0,-1-1 10 0 0,0 1-1 0 0,0 0 1 0 0,0 0-1 0 0,0 1 0 0 0,0 0 1 0 0,0 0-1 0 0,0 0 1 0 0,7 3-1 0 0,3 2 69 0 0,23 13-1 0 0,-15-7-26 0 0,-1 1 76 0 0,0 2 1 0 0,-1 0-1 0 0,0 2 0 0 0,29 29 1 0 0,35 26 216 0 0,-84-71-338 0 0,148 103 453 0 0,-102-73-301 0 0,63 28 0 0 0,-87-48-140 0 0,92 38 93 0 0,77 17-29 0 0,-168-58-182 0 0,26 12-1 0 0,-44-16-400 0 0,1 0-1 0 0,-1 0 0 0 0,0 0 0 0 0,0 1 0 0 0,0 0 0 0 0,0 0 0 0 0,8 10 0 0 0,-7-4-1138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1 119 455 0 0,'0'5'1030'0'0,"-1"0"-1"0"0,1 0 0 0 0,0 0 0 0 0,1 0 1 0 0,0 0-1 0 0,0 5 0 0 0,11 32 2157 0 0,-1-6-1889 0 0,3 13 236 0 0,-9-32-940 0 0,0 0 0 0 0,2 21 0 0 0,6 65 1250 0 0,25 284 1354 0 0,-38-323-2667 0 0,-1-37-301 0 0,5 47 0 0 0,2-50-169 0 0,0-7-44 0 0,-5-16 64 0 0,0 1 0 0 0,2 2-67 0 0,0 0-1 0 0,0 0 1 0 0,1 0-1 0 0,-1-1 1 0 0,1 1-1 0 0,0-1 1 0 0,0 0-1 0 0,0 0 1 0 0,0 0-1 0 0,1-1 1 0 0,-1 1-1 0 0,1-1 1 0 0,4 1-1 0 0,12 5 15 0 0,35 7 0 0 0,157 30 59 0 0,57 15-33 0 0,-164-29-53 0 0,-39-10 0 0 0,293 107 117 0 0,-324-113-108 0 0,128 47-7 0 0,-118-46 24 0 0,-25-8 15 0 0,0-1 1 0 0,0-1 0 0 0,41 5-1 0 0,-58-10-41 0 0,0-1 0 0 0,0 0 0 0 0,0 0 1 0 0,0 0-1 0 0,0-1 0 0 0,0 1 0 0 0,-1-1 0 0 0,1 0 0 0 0,0 0 0 0 0,0-1 0 0 0,5-2 0 0 0,3-1 10 0 0,3-1 29 0 0,0-2 1 0 0,0 0-1 0 0,-1-1 0 0 0,24-18 1 0 0,1-1 8 0 0,6-2-48 0 0,1 3 0 0 0,94-40 0 0 0,-125 61 0 0 0,28-4 0 0 0,3-3 0 0 0,-16 5 0 0 0,32-5 0 0 0,-33 7 0 0 0,38-11 0 0 0,-55 12-11 0 0,0 2 1 0 0,0 0-1 0 0,0 0 0 0 0,0 1 1 0 0,0 1-1 0 0,1 0 0 0 0,13 1 1 0 0,-23 0-17 0 0,0-1-1 0 0,0 1 1 0 0,0-1 0 0 0,0 0-1 0 0,0 0 1 0 0,0 0 0 0 0,0 0 0 0 0,0 0-1 0 0,-1-1 1 0 0,1 1 0 0 0,0-1-1 0 0,2-2 1 0 0,0-1-42 0 0,0 1 55 0 0,-2-1 1 0 0,1 0-1 0 0,0 0 1 0 0,-1 0-1 0 0,0 0 1 0 0,0-1-1 0 0,0 1 0 0 0,-1-1 1 0 0,0 0-1 0 0,0 0 1 0 0,0 0-1 0 0,1-10 1 0 0,-1-4 49 0 0,-1-1 0 0 0,-2-30-1 0 0,0 13 19 0 0,-15-379 1635 0 0,13 356-1478 0 0,-1-98 390 0 0,0-18-57 0 0,1 140-543 0 0,-1 1 0 0 0,-17-64 0 0 0,20 99-485 0 0,-8 10-2892 0 0,3 4 1851 0 0,-1 2-46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 9671 0 0,'31'-3'5800'0'0,"22"-1"-3665"0"0,-43 4-1851 0 0,0-1-24 0 0,-1 1 1 0 0,1 1 0 0 0,-1 0-1 0 0,0 0 1 0 0,1 1 0 0 0,-1 0 0 0 0,14 4-1 0 0,-20-4-139 0 0,0-1 0 0 0,0 1 0 0 0,0-1-1 0 0,-1 1 1 0 0,1 0 0 0 0,0 0 0 0 0,-1 0-1 0 0,5 5 1 0 0,-6-6-91 0 0,1 0-1 0 0,-1 1 1 0 0,0-1-1 0 0,0 1 1 0 0,0 0-1 0 0,0-1 0 0 0,-1 1 1 0 0,1 0-1 0 0,0-1 1 0 0,-1 1-1 0 0,1 0 1 0 0,-1 0-1 0 0,0 0 1 0 0,1 0-1 0 0,-1-1 0 0 0,0 1 1 0 0,0 0-1 0 0,0 0 1 0 0,-1 2-1 0 0,0 2 51 0 0,-1 0 1 0 0,0 0-1 0 0,-1-1 0 0 0,1 1 0 0 0,-1-1 1 0 0,0 1-1 0 0,0-1 0 0 0,-1 0 0 0 0,1 0 1 0 0,-10 8-1 0 0,6-5-49 0 0,-1-1 1 0 0,0-1 0 0 0,0 1-1 0 0,-1-1 1 0 0,-15 8-1 0 0,17-10-26 0 0,1-3 7 0 0,-6-1-90 0 0,26 14-54 0 0,-3-4 99 0 0,0 0 1 0 0,19 11-1 0 0,-16-12 173 0 0,18 16-1 0 0,-30-22-8 0 0,1 0 0 0 0,-1 0 0 0 0,0 0 1 0 0,0 0-1 0 0,0 0 0 0 0,0 0 0 0 0,-1 1 0 0 0,1-1 0 0 0,-1 1 0 0 0,0-1 0 0 0,0 1 0 0 0,0-1 1 0 0,0 1-1 0 0,-1 0 0 0 0,1 0 0 0 0,-1-1 0 0 0,0 6 0 0 0,-14 7 1029 0 0,10-11-1065 0 0,0 0 1 0 0,-1-1-1 0 0,0 1 0 0 0,0-1 0 0 0,0 0 1 0 0,0 0-1 0 0,0 0 0 0 0,-1-1 1 0 0,0 0-1 0 0,-8 3 0 0 0,-1 0-76 0 0,0-1 1 0 0,0 0-1 0 0,-20 3 0 0 0,18-6-13 0 0,-35 0 0 0 0,20-2-40 0 0,25 0-138 0 0,0 0 0 0 0,0 0-1 0 0,0-1 1 0 0,0 0 0 0 0,0 0 0 0 0,1-1 0 0 0,-1 0 0 0 0,-12-5 0 0 0,15 5-402 0 0,0 0 0 0 0,0 0 0 0 0,0-1-1 0 0,0 0 1 0 0,0 0 0 0 0,0 0 0 0 0,1 0 0 0 0,-5-6 0 0 0,-4-7-7109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3223 0 0,'0'0'5003'0'0,"2"-1"-3460"0"0,105-38 3492 0 0,107-42-113 0 0,-33 15-4459 0 0,-137 51-469 0 0,-2 0-929 0 0,1 2 0 0 0,77-13 0 0 0,-90 22-436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0,'0'0'2059'0'0,"2"1"-1324"0"0,10 4-58 0 0,1-1 1 0 0,-1 0-1 0 0,1-1 0 0 0,0-1 1 0 0,0 0-1 0 0,15 0 1 0 0,27 5 840 0 0,193 51 2164 0 0,-15-14-3162 0 0,-133-28-1196 0 0,-86-13 311 0 0,5 0-1331 0 0,-7-2-2337 0 0,2 0-1645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3679 0 0,'3'-7'10144'0'0,"3"17"-9718"0"0,0 0 0 0 0,-2 0-1 0 0,1 1 1 0 0,-1-1-1 0 0,0 1 1 0 0,-1 0 0 0 0,2 13-1 0 0,7 85 1804 0 0,-10-78-1716 0 0,1 75 667 0 0,-4-68-895 0 0,9 70-1 0 0,-1-62-470 0 0,3 15-1136 0 0,-3-19-5036 0 0,-5-26 376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9847 0 0,'0'0'5710'0'0,"2"1"-5132"0"0,0 0-513 0 0,0-1-1 0 0,1 0 0 0 0,-1 1 1 0 0,0-1-1 0 0,0 0 0 0 0,0 0 1 0 0,0 0-1 0 0,0 0 0 0 0,0-1 1 0 0,0 1-1 0 0,0 0 0 0 0,0-1 1 0 0,3-1-1 0 0,32-14 375 0 0,-10 4-128 0 0,24-7 109 0 0,0 1 81 0 0,57-29-1 0 0,107-76 218 0 0,-74 48-572 0 0,-113 62-95 0 0,62-26 102 0 0,22-12-21 0 0,72-34 132 0 0,-155 73-224 0 0,-12 5-30 0 0,9-4 35 0 0,-1 0 1 0 0,25-17 0 0 0,79-45 759 0 0,-108 61-585 0 0,2 2-115 0 0,-21 9-41 0 0,-2 0-52 0 0,0 1 0 0 0,1-1 0 0 0,-1 0 0 0 0,1 1 0 0 0,-1-1 0 0 0,1 1 0 0 0,-1-1 0 0 0,1 0 0 0 0,-1 1 0 0 0,1-1-1 0 0,0 1 1 0 0,-1 0 0 0 0,1-1 0 0 0,0 1 0 0 0,-1-1 0 0 0,1 1 0 0 0,0 0 0 0 0,-1 0 0 0 0,1-1 0 0 0,0 1-1 0 0,1 0 1 0 0,16-4 161 0 0,-2 3-154 0 0,-11 4-19 0 0,-2-1-3 0 0,25 4 26 0 0,-23-5-18 0 0,0 0 0 0 0,0-1 0 0 0,-1 2 0 0 0,1-1 1 0 0,-1 0-1 0 0,1 1 0 0 0,5 3 0 0 0,14 11 46 0 0,-1 2-1 0 0,24 24 1 0 0,-22-20 34 0 0,30 22-1 0 0,-19-17 157 0 0,43 43-1 0 0,17 13 155 0 0,-8-19-99 0 0,119 65 0 0 0,-149-100-108 0 0,120 44 0 0 0,-148-64-117 0 0,36 5 0 0 0,-30-7 17 0 0,-28-5-102 0 0,0-1 0 0 0,0 0 0 0 0,0-1 1 0 0,1 0-1 0 0,12-2 0 0 0,-21 2 26 0 0,1 0 0 0 0,-1 0 0 0 0,1 0 0 0 0,-1 0 0 0 0,0 0 0 0 0,1 0 0 0 0,-1 0-1 0 0,0 0 1 0 0,1 0 0 0 0,-1 0 0 0 0,0 0 0 0 0,1 0 0 0 0,-1 0 0 0 0,1 0 0 0 0,-1 0 0 0 0,0 0 0 0 0,1 1 0 0 0,-1-1 0 0 0,0 0-1 0 0,1 0 1 0 0,-1 0 0 0 0,0 0 0 0 0,0 1 0 0 0,1-1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99 455 0 0,'-8'-7'236'0'0,"7"6"717"0"0,-1-1 0 0 0,1 1-1 0 0,-1-1 1 0 0,1 0 0 0 0,-1 1 0 0 0,1-1-1 0 0,-1-2 1 0 0,-1-6-648 0 0,2 9-25 0 0,1 0-115 0 0,0 0 0 0 0,-1-1 0 0 0,1 1 0 0 0,0 0 0 0 0,0 0 0 0 0,0-1 0 0 0,0 1 0 0 0,0 0 0 0 0,1-1 0 0 0,-1 1 0 0 0,1-2 0 0 0,0-6 3868 0 0,0 11-3945 0 0,19 78 1320 0 0,5 12-153 0 0,0 3-318 0 0,-6-17-190 0 0,-8-27-286 0 0,16 77 513 0 0,-11-52-485 0 0,12 90 496 0 0,-24-144-764 0 0,0 39 0 0 0,0-1 129 0 0,-2-45-220 0 0,-2 0 1 0 0,-2 21-1 0 0,1-21-26 0 0,1-1 1 0 0,2 23-1 0 0,-2-27-51 0 0,0 0-1 0 0,0 1 1 0 0,-1-1-1 0 0,0 0 1 0 0,-1 0 0 0 0,-3 13-1 0 0,-5 5 140 0 0,7-17-112 0 0,-1-2 13 0 0,3-1-14 0 0,1-5-74 0 0,-6 8 210 0 0,5-9-151 0 0,2-1-11 0 0,1 1-41 0 0,16 6-13 0 0,48 8 1 0 0,1 1 0 0 0,14 2 0 0 0,-3 0 0 0 0,-47-11 0 0 0,45 5 0 0 0,16 4 0 0 0,82 19 0 0 0,-30-8 0 0 0,-100-18 15 0 0,-15-4 10 0 0,36 12-1 0 0,-25-4-20 0 0,1-1-1 0 0,62 11 1 0 0,-99-23 4 0 0,0-1-1 0 0,0 1 1 0 0,0-1 0 0 0,0 1 0 0 0,7-2-1 0 0,1 0 132 0 0,-4 1-115 0 0,-6 0 35 0 0,0 0-5 0 0,3 0-52 0 0,0-1-1 0 0,0 0 0 0 0,0 0 1 0 0,0 0-1 0 0,0-1 0 0 0,0 0 0 0 0,0 0 1 0 0,0 0-1 0 0,6-5 0 0 0,23-9-3 0 0,-6 4-36 0 0,-20 8 9 0 0,1 0 0 0 0,16-4 0 0 0,90-26-295 0 0,-44 11 205 0 0,-34 11 119 0 0,-23 6 0 0 0,23-5 0 0 0,50-9 1 0 0,77-14-77 0 0,-84 20 55 0 0,-47 8 13 0 0,-1 1 0 0 0,1 1 0 0 0,52 1 0 0 0,-58 2 8 0 0,-22 0 0 0 0,-5 1 0 0 0,36 5 0 0 0,-23-5 0 0 0,-4-2 11 0 0,-5 1 31 0 0,5-2-31 0 0,4-5-11 0 0,-10 4 0 0 0,-2 1 0 0 0,4-3 6 0 0,-1-1 0 0 0,1 0 0 0 0,-2-1 0 0 0,1 1 0 0 0,-1-1 0 0 0,5-15 0 0 0,9-51 76 0 0,-13 50-58 0 0,39-200 460 0 0,-33 165-375 0 0,-2 0 0 0 0,-3-1 0 0 0,-3 0-1 0 0,-6-73 1 0 0,3 122-97 0 0,-23-218 373 0 0,-5 81-479 0 0,27 144-55 0 0,1-1 1 0 0,0 1 0 0 0,0 0-1 0 0,0 0 1 0 0,1-1-1 0 0,0 1 1 0 0,-1 0-1 0 0,1-1 1 0 0,1 1 0 0 0,-1-1-1 0 0,1 1 1 0 0,0 0-1 0 0,0 0 1 0 0,0-1 0 0 0,3-6-1 0 0,2-7-796 0 0,-5 9-2963 0 0,-2 8 3633 0 0,1 1-1 0 0,-1-1 1 0 0,0 1 0 0 0,1-1-1 0 0,-1 1 1 0 0,1-1 0 0 0,-1 1-1 0 0,0 0 1 0 0,1-1 0 0 0,-1 1-1 0 0,0 0 1 0 0,1 0 0 0 0,-1-1-1 0 0,0 1 1 0 0,0 0 0 0 0,-10 4-1987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4143 0 0,'0'0'624'0'0,"2"-1"404"0"0,90-14 5556 0 0,28-6-3724 0 0,-116 19-2786 0 0,213-65 2780 0 0,-36-5-2142 0 0,-171 68-1150 0 0,1 0-1 0 0,-1 2 1 0 0,1-1 0 0 0,11 0-1 0 0,-4 1-801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1839 0 0,'-3'-20'1296'0'0,"-2"-28"-1"0"0,9 29 1634 0 0,-2 14-2453 0 0,-2 4 164 0 0,3-3 163 0 0,2-1 3974 0 0,-2 8-4586 0 0,0 0 1 0 0,0 0-1 0 0,0 1 0 0 0,-1-1 0 0 0,0 0 0 0 0,1 1 0 0 0,-1 0 1 0 0,0-1-1 0 0,-1 1 0 0 0,1 0 0 0 0,1 5 0 0 0,1 7 420 0 0,3 26-1 0 0,-3-15 35 0 0,-1 0-75 0 0,-1 0 0 0 0,-2 41 1 0 0,-1-4-58 0 0,1-6-127 0 0,-1-29-278 0 0,2-1 1 0 0,6 42 0 0 0,-3-39-957 0 0,1 58 0 0 0,-5-88-384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5063 0 0,'0'0'232'0'0,"-3"0"-13"0"0,-14 0 4794 0 0,17 0-4880 0 0,0 0-1 0 0,-1 0 0 0 0,1 0 1 0 0,0-1-1 0 0,0 1 1 0 0,0 0-1 0 0,-1 0 0 0 0,1-1 1 0 0,0 1-1 0 0,0 0 1 0 0,0-1-1 0 0,0 1 0 0 0,-1 0 1 0 0,1-1-1 0 0,0 1 0 0 0,0 0 1 0 0,0-1-1 0 0,0 1 1 0 0,0 0-1 0 0,0-1 0 0 0,0 1 1 0 0,0 0-1 0 0,0-1 1 0 0,0 1-1 0 0,0 0 0 0 0,0-1 1 0 0,0 1-1 0 0,0 0 0 0 0,1 0 1 0 0,-1-1-1 0 0,0 1 1 0 0,0 0-1 0 0,0-1 0 0 0,0 1 1 0 0,1 0-1 0 0,-1 0 1 0 0,0-1-1 0 0,0 1 0 0 0,0 0 1 0 0,1 0-1 0 0,-1-1 0 0 0,0 1 1 0 0,0 0-1 0 0,1 0 1 0 0,5-2 65 0 0,-1 1 1 0 0,1 0 0 0 0,0 0 0 0 0,0 1 0 0 0,-1 0 0 0 0,1 0 0 0 0,0 0 0 0 0,0 1-1 0 0,9 2 1 0 0,-1-1-1 0 0,-2-1-3 0 0,0 2-1 0 0,12 4 1 0 0,17 3 549 0 0,45 12-189 0 0,-65-16-376 0 0,36 15 0 0 0,29 10 404 0 0,-49-23-391 0 0,57 20 688 0 0,-92-28-816 0 0,0 1-54 0 0,0-1 0 0 0,0 1 0 0 0,0 0 0 0 0,0 0 1 0 0,0 0-1 0 0,0 0 0 0 0,0 0 0 0 0,2 1 0 0 0,5 3 30 0 0,-5-3-29 0 0,9 4 104 0 0,0-1 1 0 0,1-1 0 0 0,-1 0-1 0 0,1 0 1 0 0,0-1 0 0 0,0-1-1 0 0,27 1 1 0 0,29-3 24 0 0,-26 2-155 0 0,-39-2-7 0 0,19-1-151 0 0,15-8-2870 0 0,-26 6 1721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6991 0 0,'0'0'6104'0'0,"3"5"-5360"0"0,8 14-68 0 0,-8-15-32 0 0,0 20 1178 0 0,8 135 1724 0 0,2 16-1578 0 0,1-11-1406 0 0,4 22-1268 0 0,-18-184 354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7 369 5063 0 0,'0'0'390'0'0,"0"2"-30"0"0,-1 17 4321 0 0,2 27-1057 0 0,1-15-2582 0 0,-4 55-1 0 0,0-59-764 0 0,-1 13 118 0 0,1-26 93 0 0,2-11 57 0 0,1-6 284 0 0,9-115-741 0 0,3 13 136 0 0,-11 74 36 0 0,-2-55-1 0 0,0 6 173 0 0,6 47-143 0 0,-6 31-198 0 0,1 4-75 0 0,0 0 0 0 0,0 0 0 0 0,0 0 0 0 0,0 0 0 0 0,-1 1 0 0 0,1-1 0 0 0,0 0 0 0 0,-1 4 0 0 0,1-5-8 0 0,4 25-2 0 0,24 102 25 0 0,-23-105-27 0 0,2-1 0 0 0,0 1 0 0 0,18 31 0 0 0,-23-49-4 0 0,0 0 0 0 0,0 1 0 0 0,0-1 0 0 0,0 0 0 0 0,1 0 0 0 0,0 0 0 0 0,0 0 0 0 0,0-1 0 0 0,0 0 0 0 0,6 5 0 0 0,-8-8 24 0 0,0 0-1 0 0,0 0 1 0 0,0 1-1 0 0,0-1 1 0 0,0-1-1 0 0,0 1 1 0 0,0 0-1 0 0,0 0 1 0 0,0-1-1 0 0,1 1 0 0 0,-1-1 1 0 0,0 0-1 0 0,4 0 1 0 0,-5 0 25 0 0,1 0 0 0 0,-1 0 1 0 0,1-1-1 0 0,-1 1 0 0 0,1-1 1 0 0,-1 1-1 0 0,0-1 0 0 0,1 0 0 0 0,-1 1 1 0 0,0-1-1 0 0,1 0 0 0 0,-1 0 1 0 0,0 0-1 0 0,2-2 0 0 0,0 0 74 0 0,-1-1 0 0 0,1 1 0 0 0,-1-1-1 0 0,0 1 1 0 0,0-1 0 0 0,-1 0 0 0 0,1 0 0 0 0,-1 0-1 0 0,2-8 1 0 0,4-20 152 0 0,-2 0 1 0 0,-1 0-1 0 0,-2-1 0 0 0,-3-46 0 0 0,-3 32-965 0 0,-16-69 1 0 0,7 62-2854 0 0,-1 0-4600 0 0,11 42 3272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4607 0 0,'0'0'2015'0'0,"-9"4"3201"0"0,6-2-4618 0 0,0 0 0 0 0,0 0 1 0 0,0 0-1 0 0,0 1 0 0 0,0 0 0 0 0,0-1 1 0 0,1 1-1 0 0,-4 5 0 0 0,4-5-382 0 0,0 1 0 0 0,0 0 0 0 0,0 0-1 0 0,1 0 1 0 0,0 0 0 0 0,-1 0 0 0 0,0 7 0 0 0,0 6-478 0 0,0-1 0 0 0,2 1 1 0 0,-1-1-1 0 0,2 1 1 0 0,3 22-1 0 0,-1-24-1334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3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47 8607 0 0,'0'0'780'0'0,"-1"8"-624"0"0,0 0-143 0 0,-9 151 3965 0 0,9-118-2074 0 0,10 77 0 0 0,-8-109-1847 0 0,1 0 0 0 0,0-1-1 0 0,0 1 1 0 0,1-1 0 0 0,1 0 0 0 0,-1 1 0 0 0,1-1-1 0 0,8 11 1 0 0,-10-15-15 0 0,1-1 0 0 0,0 1 0 0 0,0 0 0 0 0,1-1 0 0 0,-1 0-1 0 0,1 0 1 0 0,0 0 0 0 0,-1 0 0 0 0,1 0 0 0 0,1-1 0 0 0,-1 0 0 0 0,0 0 0 0 0,0 0 0 0 0,1 0 0 0 0,0 0-1 0 0,-1-1 1 0 0,8 1 0 0 0,-5-2 70 0 0,0-1 0 0 0,1 0-1 0 0,-1 0 1 0 0,1 0 0 0 0,-1-1 0 0 0,0 0 0 0 0,0-1-1 0 0,0 0 1 0 0,0 0 0 0 0,7-5 0 0 0,-8 4-33 0 0,0 0 0 0 0,-1 0 0 0 0,1-1 1 0 0,-1 0-1 0 0,0 0 0 0 0,0 0 0 0 0,-1-1 1 0 0,0 0-1 0 0,0 0 0 0 0,0 0 0 0 0,0 0 1 0 0,-1 0-1 0 0,0-1 0 0 0,3-10 0 0 0,-1-2 47 0 0,0 1 0 0 0,-1-1 0 0 0,-1 0 0 0 0,1-23 0 0 0,-4 28-69 0 0,0 1 0 0 0,0 0 1 0 0,-1 0-1 0 0,-1-1 0 0 0,0 1 0 0 0,-1 0 0 0 0,0 0 0 0 0,-1 1 0 0 0,0-1 1 0 0,-1 1-1 0 0,-1 0 0 0 0,0 0 0 0 0,0 0 0 0 0,-1 1 0 0 0,-1 0 0 0 0,0 0 1 0 0,0 1-1 0 0,-1 0 0 0 0,0 1 0 0 0,-14-11 0 0 0,20 18-272 0 0,0-1 0 0 0,0 1 0 0 0,0 0 0 0 0,0 1 0 0 0,-1-1 0 0 0,1 0 1 0 0,-1 1-1 0 0,1 0 0 0 0,-1 0 0 0 0,1 0 0 0 0,-1 0 0 0 0,0 0 0 0 0,0 1 0 0 0,1 0 0 0 0,-1 0 0 0 0,0 0 0 0 0,0 0 0 0 0,1 0 0 0 0,-1 1 0 0 0,0 0 0 0 0,1 0 0 0 0,-1 0 0 0 0,0 0 0 0 0,1 0 0 0 0,-1 1 1 0 0,1-1-1 0 0,0 1 0 0 0,0 0 0 0 0,-1 0 0 0 0,1 0 0 0 0,0 1 0 0 0,-4 3 0 0 0,-3 6-5740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6911 0 0,'0'0'528'0'0,"3"-7"767"0"0,0 2-725 0 0,1 0 1 0 0,0 1-1 0 0,0-1 0 0 0,1 1 0 0 0,-1 0 1 0 0,1 0-1 0 0,0 0 0 0 0,0 1 1 0 0,0 0-1 0 0,1 0 0 0 0,-1 0 0 0 0,7-2 1 0 0,-7 4-415 0 0,-1 0 1 0 0,1 0 0 0 0,-1 0-1 0 0,1 1 1 0 0,-1 0-1 0 0,1 0 1 0 0,0 0 0 0 0,-1 0-1 0 0,1 1 1 0 0,-1-1 0 0 0,1 1-1 0 0,-1 0 1 0 0,1 1 0 0 0,-1-1-1 0 0,0 1 1 0 0,0 0 0 0 0,6 3-1 0 0,2 2 298 0 0,5 2 186 0 0,-1 1 0 0 0,0 0 1 0 0,19 17-1 0 0,-32-24-564 0 0,-1 0 0 0 0,1 0 0 0 0,-1 0 0 0 0,0 0 0 0 0,0 0 0 0 0,0 1 0 0 0,0-1 0 0 0,-1 1 0 0 0,1 0 0 0 0,-1-1 0 0 0,0 1 0 0 0,0 0 0 0 0,0 6 0 0 0,0-1 61 0 0,0 0 1 0 0,-1 1 0 0 0,0-1 0 0 0,-3 16 0 0 0,2-20-97 0 0,0 0-1 0 0,-1 0 1 0 0,0 0-1 0 0,0-1 1 0 0,0 1 0 0 0,0 0-1 0 0,-1-1 1 0 0,-3 6-1 0 0,-29 31-406 0 0,28-34 172 0 0,4-3 94 0 0,-1-1 0 0 0,0 1-1 0 0,0-1 1 0 0,0 0-1 0 0,0-1 1 0 0,-1 1-1 0 0,1 0 1 0 0,-1-1-1 0 0,0 0 1 0 0,1 0 0 0 0,-1-1-1 0 0,0 1 1 0 0,0-1-1 0 0,0 0 1 0 0,0-1-1 0 0,0 1 1 0 0,0-1 0 0 0,-1 0-1 0 0,1 0 1 0 0,-6-1-1 0 0,10 1 101 0 0,-6-2-54 0 0,-2-3 16 0 0,9 4 35 0 0,1-1-1 0 0,-1 1 0 0 0,0 0 1 0 0,1 0-1 0 0,-1 0 1 0 0,0 0-1 0 0,1 0 0 0 0,-1-1 1 0 0,1 1-1 0 0,0 0 1 0 0,-1 0-1 0 0,2-1 1 0 0,1 0 45 0 0,-1 0 0 0 0,0 0 1 0 0,1 0-1 0 0,-1 1 0 0 0,1-1 1 0 0,-1 1-1 0 0,1 0 0 0 0,0 0 1 0 0,0-1-1 0 0,-1 2 0 0 0,1-1 1 0 0,0 0-1 0 0,0 1 1 0 0,0-1-1 0 0,0 1 0 0 0,0 0 1 0 0,3 0-1 0 0,8 0 289 0 0,0 2 1 0 0,19 3-1 0 0,-18-3-150 0 0,74 18 573 0 0,-31-7-419 0 0,-41-8-593 0 0,21 8 1 0 0,-11-3-488 0 0,-3-4-659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2759 0 0,'0'2'6915'0'0,"-2"19"-4420"0"0,1 23 1 0 0,6 56 657 0 0,1 7-1409 0 0,-7 36-608 0 0,2 152 95 0 0,0-284-1231 0 0,0 1 0 0 0,4 21 1 0 0,-4-31-82 0 0,1 4-915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18 352 5527 0 0,'-2'-4'10130'0'0,"4"43"-9170"0"0,-2-1 0 0 0,-7 44 1 0 0,2-46-877 0 0,3-26-35 0 0,1 1-1 0 0,-1-1 0 0 0,2 1 0 0 0,0 11 0 0 0,10-69 848 0 0,28-136-752 0 0,-26 79 28 0 0,-7 60 138 0 0,12-58 0 0 0,-11 82-195 0 0,-1 35-62 0 0,1 22 10 0 0,4 71 0 0 0,-1-3 11 0 0,-5-71-58 0 0,-2-8 59 0 0,12 50-1 0 0,-12-70-60 0 0,0 0 0 0 0,0 1 0 0 0,1-1-1 0 0,-1 0 1 0 0,1 0 0 0 0,1 0 0 0 0,-1-1-1 0 0,1 1 1 0 0,0-1 0 0 0,0 0 0 0 0,0 0-1 0 0,10 9 1 0 0,-13-14 16 0 0,-1 0-1 0 0,0 0 1 0 0,1 1-1 0 0,-1-1 1 0 0,1 0-1 0 0,-1 0 1 0 0,0 1-1 0 0,1-1 1 0 0,-1 0-1 0 0,1 0 1 0 0,-1 0-1 0 0,1 0 1 0 0,-1 0-1 0 0,1 0 0 0 0,-1 0 1 0 0,1 0-1 0 0,-1 0 1 0 0,1 0-1 0 0,-1 0 1 0 0,0 0-1 0 0,1 0 1 0 0,-1 0-1 0 0,1 0 1 0 0,-1 0-1 0 0,1 0 1 0 0,-1-1-1 0 0,1 1 1 0 0,-1 0-1 0 0,0 0 1 0 0,1-1-1 0 0,-1 1 1 0 0,1-1-1 0 0,10-14 874 0 0,-4 5-415 0 0,-5 8-428 0 0,-1 0 0 0 0,0 0 0 0 0,1-1 0 0 0,-1 1 0 0 0,0 0 0 0 0,0-1 0 0 0,0 1 0 0 0,-1-1 0 0 0,1 1 0 0 0,0-4 0 0 0,2-30 231 0 0,-1 15-223 0 0,0-12-31 0 0,-1 1 0 0 0,-2-1 0 0 0,-6-44 1 0 0,2 43-999 0 0,2-1 0 0 0,4-60 0 0 0,-1 90 133 0 0,0-1 0 0 0,1 1 0 0 0,0 0 0 0 0,0-1 0 0 0,1 1 0 0 0,0 0 0 0 0,2-6 0 0 0,-3 8 343 0 0,1 1-1 0 0,-1 0 1 0 0,1 0-1 0 0,0 0 1 0 0,0 1 0 0 0,-1-1-1 0 0,1 0 1 0 0,0 1-1 0 0,0-1 1 0 0,1 1-1 0 0,-1-1 1 0 0,0 1-1 0 0,0 0 1 0 0,1 0-1 0 0,-1 0 1 0 0,1 0 0 0 0,3 0-1 0 0,35-6-3519 0 0,-32 6 3879 0 0,1-1 0 0 0,-1 0 0 0 0,18-5 0 0 0,6-1 8686 0 0,-33 9-8367 0 0,1 0 0 0 0,-1-1 0 0 0,0 1 1 0 0,1-1-1 0 0,-1 1 0 0 0,0 0 0 0 0,0-1 1 0 0,0 1-1 0 0,1 0 0 0 0,-1-1 0 0 0,0 1 1 0 0,0 0-1 0 0,0-1 0 0 0,0 1 0 0 0,0 0 1 0 0,0-1-1 0 0,0 1 0 0 0,-1 0 0 0 0,1-1 1 0 0,0 2-1 0 0,-6 15 1377 0 0,3-8-1073 0 0,0 5 231 0 0,-1 21 1 0 0,0 1-129 0 0,1-12-356 0 0,2 0 0 0 0,0 0 0 0 0,2 0-1 0 0,0 0 1 0 0,9 41 0 0 0,-10-64-240 0 0,4 18 80 0 0,0-1 0 0 0,0 0 0 0 0,9 20 0 0 0,-11-33-45 0 0,0-1 0 0 0,0 0 0 0 0,0 0 0 0 0,0-1 0 0 0,1 1 0 0 0,-1 0 0 0 0,1-1 0 0 0,0 1 0 0 0,0-1 0 0 0,0 0 0 0 0,1 0 0 0 0,-1 0 0 0 0,1-1 0 0 0,0 1 0 0 0,-1-1 0 0 0,1 0 0 0 0,0 0 0 0 0,8 3 0 0 0,-9-4 3 0 0,-1-1 0 0 0,0 1 0 0 0,1-1 0 0 0,-1 0 0 0 0,0 0 0 0 0,1 0 0 0 0,-1 0 0 0 0,1 0 0 0 0,-1 0 0 0 0,0-1 0 0 0,1 1 0 0 0,-1-1 0 0 0,0 0 0 0 0,0 1 0 0 0,4-3 0 0 0,-3 1 29 0 0,1 0 1 0 0,-1-1-1 0 0,1 1 1 0 0,-1-1-1 0 0,0 0 0 0 0,0 0 1 0 0,0 0-1 0 0,3-4 1 0 0,-1-1 65 0 0,1-1-1 0 0,-1 1 1 0 0,-1-1 0 0 0,0 0 0 0 0,0-1-1 0 0,4-15 1 0 0,-3 2 7 0 0,-1 0 0 0 0,-1-1 0 0 0,-1 1 0 0 0,-1-1 0 0 0,-1 1 0 0 0,-1-1 0 0 0,-2 1 0 0 0,-6-35 0 0 0,5 45-137 0 0,0 0 0 0 0,0 1 0 0 0,-1-1 1 0 0,0 1-1 0 0,-10-15 0 0 0,12 23-254 0 0,0-1 1 0 0,0 1-1 0 0,0 0 0 0 0,0-1 1 0 0,-1 2-1 0 0,0-1 1 0 0,0 0-1 0 0,0 1 1 0 0,0 0-1 0 0,-1 0 0 0 0,1 0 1 0 0,-1 0-1 0 0,1 1 1 0 0,-1 0-1 0 0,0 0 0 0 0,-6-2 1 0 0,10 4-252 0 0,-1-1 1 0 0,1 1-1 0 0,-1 0 0 0 0,0 0 1 0 0,1 0-1 0 0,-1 0 1 0 0,0 0-1 0 0,1 0 0 0 0,-1 0 1 0 0,1 1-1 0 0,-1-1 1 0 0,0 0-1 0 0,-1 2 0 0 0,-7 3-5538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7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2759 0 0,'0'0'9368'0'0,"3"0"-7985"0"0,9 2-382 0 0,-10-1-75 0 0,-1 0-824 0 0,-1 0 0 0 0,0-1-1 0 0,1 1 1 0 0,-1 0 0 0 0,0 0 0 0 0,1 0 0 0 0,-1-1 0 0 0,1 1 0 0 0,0 0 0 0 0,-1 0 0 0 0,1-1 0 0 0,0 2 0 0 0,2 1 109 0 0,4 8 255 0 0,-2-5-259 0 0,0 1 0 0 0,-1-1-1 0 0,0 1 1 0 0,0 0 0 0 0,0 0-1 0 0,-1 1 1 0 0,0-1 0 0 0,-1 1-1 0 0,0-1 1 0 0,0 1 0 0 0,1 11-1 0 0,5 62 756 0 0,1 30-116 0 0,-6-50-426 0 0,0 32 140 0 0,0 110 182 0 0,-1-144-664 0 0,-2-54-78 0 0,1 1 6 0 0,-1 0-1 0 0,1 1 0 0 0,0-1 1 0 0,0 0-1 0 0,1 0 0 0 0,-1 1 1 0 0,2-1-1 0 0,2 6 0 0 0,-4-11-101 0 0,0 0 1 0 0,0 1-1 0 0,0-1 0 0 0,0 0 1 0 0,0 0-1 0 0,0-1 0 0 0,0 1 0 0 0,1 0 1 0 0,-1 0-1 0 0,0 0 0 0 0,1-1 1 0 0,-1 1-1 0 0,0-1 0 0 0,1 1 0 0 0,-1-1 1 0 0,1 0-1 0 0,1 1 0 0 0,-2-1-127 0 0,1 0-37 0 0,-1 0 1 0 0,1 0 0 0 0,0-1-1 0 0,0 1 1 0 0,-1-1 0 0 0,1 1 0 0 0,0-1-1 0 0,-1 1 1 0 0,1-1 0 0 0,-1 0-1 0 0,1 0 1 0 0,-1 0 0 0 0,1 0 0 0 0,1-2-1 0 0,7-7-1720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8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54 290 9503 0 0,'0'0'859'0'0,"-1"2"-604"0"0,-5 13 480 0 0,1 0 0 0 0,0 1 1 0 0,1-1-1 0 0,1 1 0 0 0,-1 18 0 0 0,-7 32 507 0 0,6-48-889 0 0,3-11-90 0 0,0 0-1 0 0,0 0 0 0 0,1 0 0 0 0,0 0 0 0 0,0 0 0 0 0,1 14 0 0 0,0-21-236 0 0,1 0-1 0 0,-1 1 1 0 0,0-1 0 0 0,1 0 0 0 0,-1 0 0 0 0,1 0-1 0 0,-1 0 1 0 0,0 1 0 0 0,1-1 0 0 0,-1 0-1 0 0,1 0 1 0 0,-1 0 0 0 0,1 0 0 0 0,-1 0 0 0 0,1 0-1 0 0,-1 0 1 0 0,0 0 0 0 0,1 0 0 0 0,-1 0-1 0 0,1 0 1 0 0,-1-1 0 0 0,1 1 0 0 0,0 0 0 0 0,5-10 111 0 0,-1 0 1 0 0,0 0-1 0 0,0 0 1 0 0,-1-1 0 0 0,3-13-1 0 0,-1 6-70 0 0,9-20-1 0 0,11-23 0 0 0,27-95 0 0 0,-44 125-67 0 0,-1 2-8 0 0,18-40-1 0 0,-22 80-168 0 0,0 51 32 0 0,2 9 146 0 0,1 14 0 0 0,-5-68 0 0 0,0-1 0 0 0,0-1 0 0 0,1 0 0 0 0,1 0 0 0 0,0 0 0 0 0,1-1 0 0 0,7 15 0 0 0,-7-19 28 0 0,4 7 246 0 0,13 18 0 0 0,-20-33-159 0 0,0 0 0 0 0,0 0 0 0 0,0 0 0 0 0,0 0-1 0 0,1-1 1 0 0,-1 1 0 0 0,1-1 0 0 0,-1 1 0 0 0,1-1 0 0 0,-1 0-1 0 0,1 0 1 0 0,0 0 0 0 0,0 0 0 0 0,5 0 0 0 0,-7-1-25 0 0,0 0 1 0 0,0-1-1 0 0,0 1 0 0 0,0 0 1 0 0,0-1-1 0 0,0 1 1 0 0,-1-1-1 0 0,1 1 0 0 0,0-1 1 0 0,0 0-1 0 0,0 1 1 0 0,0-1-1 0 0,-1 0 1 0 0,1 1-1 0 0,1-2 0 0 0,10-15 587 0 0,-10 14-623 0 0,3-6 119 0 0,0 1 1 0 0,0 0-1 0 0,-1-1 0 0 0,-1 0 0 0 0,4-11 0 0 0,9-48 121 0 0,-14 60-284 0 0,8-56-605 0 0,3-89 1 0 0,-10 103-616 0 0,3 8-1965 0 0,1 14-3499 0 0,-3 11 871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69 919 0 0,'1'1'4508'0'0,"0"0"-4185"0"0,0 0 0 0 0,0-1-1 0 0,-1 1 1 0 0,1 0 0 0 0,0 0-1 0 0,0 0 1 0 0,-1 0 0 0 0,1 0-1 0 0,-1 0 1 0 0,1 0 0 0 0,-1 0-1 0 0,1 0 1 0 0,-1 0 0 0 0,1 0-1 0 0,-1 0 1 0 0,0 0 0 0 0,0 0-1 0 0,1 2 1 0 0,-6 20 2888 0 0,2-13-3393 0 0,-10 39 1838 0 0,-9 72 0 0 0,19-94-1375 0 0,1 0 0 0 0,2 1-1 0 0,0-1 1 0 0,6 37 0 0 0,-5-56-168 0 0,1-1-1 0 0,0 0 1 0 0,0 0-1 0 0,1-1 1 0 0,-1 1-1 0 0,1 0 0 0 0,1-1 1 0 0,-1 0-1 0 0,1 0 1 0 0,0 0-1 0 0,8 9 1 0 0,-10-13-47 0 0,0 0 1 0 0,1 0-1 0 0,-1 0 1 0 0,0 0 0 0 0,1 0-1 0 0,0 0 1 0 0,-1-1-1 0 0,1 1 1 0 0,0-1-1 0 0,0 0 1 0 0,0 0 0 0 0,0 0-1 0 0,0 0 1 0 0,0-1-1 0 0,0 1 1 0 0,0-1-1 0 0,0 1 1 0 0,0-1 0 0 0,0 0-1 0 0,0 0 1 0 0,1-1-1 0 0,-1 1 1 0 0,0-1-1 0 0,0 1 1 0 0,0-1-1 0 0,0 0 1 0 0,0 0 0 0 0,4-2-1 0 0,0-1 67 0 0,-1 0-1 0 0,1-1 1 0 0,-1 0-1 0 0,0 0 1 0 0,-1 0 0 0 0,1 0-1 0 0,-1-1 1 0 0,0 0-1 0 0,0 0 1 0 0,0-1 0 0 0,3-7-1 0 0,6-12 168 0 0,17-40 0 0 0,-31 64-290 0 0,6-10 24 0 0,-1 0 0 0 0,-1-1-1 0 0,0 1 1 0 0,0-1-1 0 0,-2 0 1 0 0,1 0-1 0 0,-2 0 1 0 0,0 0-1 0 0,0 0 1 0 0,-1 0-1 0 0,-1 0 1 0 0,-3-20-1 0 0,0 13 11 0 0,-1 1 0 0 0,-1 0 0 0 0,0 1 0 0 0,-11-21 0 0 0,13 30-71 0 0,-1 1 1 0 0,0 0 0 0 0,0 0 0 0 0,-1 0 0 0 0,0 1-1 0 0,0 0 1 0 0,-1 0 0 0 0,0 1 0 0 0,0-1-1 0 0,-12-7 1 0 0,15 12-112 0 0,1 0 1 0 0,0 0-1 0 0,-1 1 0 0 0,1 0 1 0 0,-1-1-1 0 0,0 1 0 0 0,1 1 0 0 0,-1-1 1 0 0,0 0-1 0 0,0 1 0 0 0,0 0 1 0 0,1 0-1 0 0,-1 0 0 0 0,0 0 0 0 0,-4 1 1 0 0,5 0-122 0 0,0-1 1 0 0,0 1-1 0 0,1 0 1 0 0,-1 0-1 0 0,0 1 1 0 0,1-1-1 0 0,-1 0 1 0 0,1 1-1 0 0,-1-1 1 0 0,1 1-1 0 0,0 0 1 0 0,0 0-1 0 0,-1 0 1 0 0,1 0-1 0 0,1 0 1 0 0,-1 1-1 0 0,0-1 1 0 0,0 0-1 0 0,1 1 1 0 0,-2 2-1 0 0,-4 15-1645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25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6591 0 0,'0'0'3148'0'0,"4"1"-2728"0"0,10 6-4 0 0,-10-6 315 0 0,15-13 425 0 0,-12 8-886 0 0,0 0-1 0 0,0 0 1 0 0,1 0-1 0 0,0 1 1 0 0,0 0-1 0 0,11-2 1 0 0,-15 4-241 0 0,0 1 0 0 0,-1-1 1 0 0,1 1-1 0 0,0 0 0 0 0,0 0 1 0 0,0 0-1 0 0,-1 1 0 0 0,1-1 1 0 0,0 1-1 0 0,0 0 0 0 0,-1 0 1 0 0,1 0-1 0 0,-1 1 0 0 0,1-1 1 0 0,-1 1-1 0 0,4 2 0 0 0,-5-3 42 0 0,0-1-41 0 0,0 1 0 0 0,0-1 0 0 0,0 1 1 0 0,0 0-1 0 0,1-1 0 0 0,-1 1 0 0 0,0 0 0 0 0,-1 0 0 0 0,1 1 1 0 0,0-1-1 0 0,0 0 0 0 0,0 0 0 0 0,-1 1 0 0 0,1-1 0 0 0,1 3 1 0 0,-1-2 103 0 0,5 10 138 0 0,-3-5-147 0 0,-1 0-1 0 0,0 0 0 0 0,-1 0 0 0 0,0 0 1 0 0,0 0-1 0 0,-1 1 0 0 0,0-1 0 0 0,0 1 1 0 0,0-1-1 0 0,-1 1 0 0 0,0-1 0 0 0,-1 1 1 0 0,1-1-1 0 0,-4 11 0 0 0,2-11-58 0 0,-1-1-1 0 0,0 1 0 0 0,0-1 1 0 0,-1 0-1 0 0,0 1 0 0 0,0-1 1 0 0,0-1-1 0 0,-1 1 1 0 0,0-1-1 0 0,0 0 0 0 0,-11 9 1 0 0,8-7 0 0 0,-2 3-43 0 0,1-2-3 0 0,0 0 1 0 0,-17 11 0 0 0,24-16-21 0 0,1-3 0 0 0,0 1 0 0 0,0 0 0 0 0,0-1 0 0 0,0 1 0 0 0,0-1 0 0 0,0 1 0 0 0,0-1 0 0 0,-1 0 0 0 0,1 1 0 0 0,0-1 0 0 0,0 0 0 0 0,0 0 0 0 0,0 0 0 0 0,-2 0 0 0 0,-12 1-13 0 0,12-5-14 0 0,2 3 14 0 0,0-1-4 0 0,-1 1 0 0 0,1-1 1 0 0,0 1-1 0 0,0-1 0 0 0,-1 1 0 0 0,1-1 0 0 0,0 0 1 0 0,1 0-1 0 0,-1 1 0 0 0,0-1 0 0 0,-1-4 1 0 0,2 5-56 0 0,6-12-20 0 0,-3 4 66 0 0,0 0 1 0 0,1 1 0 0 0,0-1 0 0 0,9-12 0 0 0,-5 15 41 0 0,-5 5 10 0 0,-1 1-1 0 0,0 0 0 0 0,0 0 0 0 0,1 0 1 0 0,-1 0-1 0 0,0 1 0 0 0,0-1 0 0 0,1 0 1 0 0,-1 1-1 0 0,0 0 0 0 0,0-1 1 0 0,0 1-1 0 0,0 0 0 0 0,3 2 0 0 0,29 20 593 0 0,-20-13-320 0 0,6 5-6 0 0,-8-5-89 0 0,23 12 0 0 0,-32-20-200 0 0,1 0 1 0 0,1 0-1 0 0,-1 0 1 0 0,0-1-1 0 0,0 0 1 0 0,0 0-1 0 0,1 0 0 0 0,-1 0 1 0 0,1-1-1 0 0,5 1 1 0 0,23-4-1501 0 0,-16 1-5173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29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93 919 0 0,'0'0'10840'0'0,"-1"1"-10808"0"0,1-1-1 0 0,0 0 0 0 0,-1 0 1 0 0,1 0-1 0 0,0 0 0 0 0,0 0 1 0 0,-1 0-1 0 0,1 0 1 0 0,0 0-1 0 0,-1 0 0 0 0,1 0 1 0 0,0 0-1 0 0,-1 0 0 0 0,1 0 1 0 0,0 0-1 0 0,-1 0 0 0 0,1 0 1 0 0,0 0-1 0 0,-1 0 1 0 0,1 0-1 0 0,0 0 0 0 0,0 0 1 0 0,-1-1-1 0 0,1 1 0 0 0,-1-1 10 0 0,1 1-1 0 0,-1-1 0 0 0,1 1 1 0 0,-1-1-1 0 0,1 1 1 0 0,0-1-1 0 0,-1 1 0 0 0,1-1 1 0 0,0 0-1 0 0,-1 1 0 0 0,1-1 1 0 0,0 0-1 0 0,0 1 1 0 0,0-1-1 0 0,0 0 0 0 0,0 1 1 0 0,0-1-1 0 0,0 0 0 0 0,0 1 1 0 0,0-1-1 0 0,0 0 1 0 0,0-1-1 0 0,9-18 1404 0 0,-5 14-1121 0 0,0 0 0 0 0,1 0-1 0 0,9-10 1 0 0,-11 14-266 0 0,1-1-1 0 0,-1 1 0 0 0,1 0 0 0 0,-1 0 1 0 0,1 0-1 0 0,0 0 0 0 0,0 1 1 0 0,0-1-1 0 0,-1 1 0 0 0,1 0 0 0 0,1 0 1 0 0,-1 0-1 0 0,0 1 0 0 0,0 0 1 0 0,0-1-1 0 0,0 2 0 0 0,7-1 1 0 0,-9 1 9 0 0,0-1-2 0 0,1 1-40 0 0,0 0 0 0 0,-1 0 0 0 0,1 0 0 0 0,0 0 0 0 0,0 1 0 0 0,-1-1 0 0 0,1 1 0 0 0,-1 0 0 0 0,1 0 0 0 0,-1-1 0 0 0,0 2 0 0 0,1-1 0 0 0,-1 0 0 0 0,2 3 0 0 0,-1-1 14 0 0,-1 1 1 0 0,1-1-1 0 0,-1 1 1 0 0,0-1-1 0 0,0 1 1 0 0,0 0-1 0 0,1 9 1 0 0,-1-1 44 0 0,0 1 1 0 0,-1-1-1 0 0,-1 1 0 0 0,0-1 1 0 0,-3 22-1 0 0,0-19-20 0 0,-1-1 0 0 0,0 0 1 0 0,-1 0-1 0 0,-1 0 0 0 0,-10 19 0 0 0,14-31-48 0 0,0 0-1 0 0,0 0 1 0 0,0 0 0 0 0,-1-1 0 0 0,1 1-1 0 0,0-1 1 0 0,-1 0 0 0 0,0 0 0 0 0,0 0-1 0 0,1 0 1 0 0,-6 2 0 0 0,-8 8 53 0 0,15-12-64 0 0,-1 1-1 0 0,1 0 1 0 0,0 0-1 0 0,0 0 0 0 0,0-1 1 0 0,0 1-1 0 0,0-1 1 0 0,-1 1-1 0 0,1-1 1 0 0,0 1-1 0 0,0-1 1 0 0,-1 0-1 0 0,1 0 1 0 0,0 1-1 0 0,-1-1 0 0 0,1 0 1 0 0,0 0-1 0 0,-1 0 1 0 0,1-1-1 0 0,0 1 1 0 0,-1 0-1 0 0,1 0 1 0 0,0-1-1 0 0,-1 1 1 0 0,1-1-1 0 0,0 1 0 0 0,0-1 1 0 0,0 1-1 0 0,0-1 1 0 0,-1 0-1 0 0,1 0 1 0 0,0 1-1 0 0,0-1 1 0 0,0 0-1 0 0,0 0 1 0 0,1 0-1 0 0,-3-2 0 0 0,0-1-1 0 0,1 0-1 0 0,-1 0 1 0 0,1 0-1 0 0,-1-1 1 0 0,1 1-1 0 0,1 0 0 0 0,-1-1 1 0 0,-2-9-1 0 0,3 8-11 0 0,2 5 4 0 0,0 0 1 0 0,1 0 0 0 0,-1 0-1 0 0,0 0 1 0 0,0 0 0 0 0,1 0-1 0 0,-1 1 1 0 0,1-1 0 0 0,2-1-1 0 0,-1 2 7 0 0,1-1 1 0 0,0 0-1 0 0,-1 1 0 0 0,1 0 1 0 0,0 0-1 0 0,0 0 0 0 0,-1 0 0 0 0,8 2 1 0 0,29 9 37 0 0,-10 1 131 0 0,-13-4-103 0 0,0-2 0 0 0,17 5 0 0 0,49 11 15 0 0,-47-11-5516 0 0,-15-5-708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2 832 6911 0 0,'-1'0'219'0'0,"0"-1"-252"0"0,5-5 1882 0 0,0 2-1613 0 0,4-8 156 0 0,-9 9 143 0 0,-8 3 4769 0 0,20-8-4766 0 0,148-110 2822 0 0,13-12-2009 0 0,-91 71-1129 0 0,154-86 0 0 0,100-70-105 0 0,-259 164-42 0 0,5-6 636 0 0,-74 53-630 0 0,22-11 152 0 0,-26 14-228 0 0,1 0 0 0 0,-1 1 0 0 0,1-1 0 0 0,-1 1 0 0 0,1-1 0 0 0,-1 1 0 0 0,1 0 0 0 0,-1 1 0 0 0,1-1 0 0 0,-1 0 0 0 0,0 1 0 0 0,4 1 0 0 0,5 1-6 0 0,-1 1-1 0 0,11 5 0 0 0,339 145 269 0 0,-301-127-111 0 0,38 13 76 0 0,372 133 353 0 0,-286-104-525 0 0,-151-57-56 0 0,-14-5-980 0 0,29 15 0 0 0,-44-20 733 0 0,1 0 0 0 0,-1 1-1 0 0,1 0 1 0 0,-1 0 0 0 0,0 0-1 0 0,0 1 1 0 0,0-1 0 0 0,-1 1-1 0 0,0 0 1 0 0,1 0 0 0 0,2 6-1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0 731 455 0 0,'0'0'5184'0'0,"4"1"-3500"0"0,-3-1-1632 0 0,-1 0 0 0 0,1 0-1 0 0,0 1 1 0 0,-1-1-1 0 0,1 0 1 0 0,0 0-1 0 0,-1 0 1 0 0,1 1 0 0 0,0-1-1 0 0,-1 0 1 0 0,1 1-1 0 0,-1-1 1 0 0,1 1 0 0 0,-1-1-1 0 0,1 0 1 0 0,-1 1-1 0 0,1-1 1 0 0,-1 1 0 0 0,1 0-1 0 0,-1-1 1 0 0,0 1-1 0 0,1 0 1 0 0,-1 1 124 0 0,0-1 0 0 0,0 1 0 0 0,-1 0 0 0 0,1-1 0 0 0,-1 0 1 0 0,1 1-1 0 0,-1-1 0 0 0,1 1 0 0 0,-5 6 6112 0 0,7-9-6142 0 0,0 0-1 0 0,0 0 1 0 0,0 0 0 0 0,0 0-1 0 0,0 0 1 0 0,0 0-1 0 0,-1 0 1 0 0,4-3-1 0 0,0 0 97 0 0,10-7 625 0 0,24-24 0 0 0,-28 24-516 0 0,0 1-1 0 0,1 0 0 0 0,25-15 0 0 0,129-66 578 0 0,-37 17-778 0 0,-70 39-115 0 0,43-35 39 0 0,-60 39-76 0 0,168-147 130 0 0,-190 159-127 0 0,-9 9 16 0 0,0 0 1 0 0,19-14-1 0 0,-5 7 196 0 0,36-31 0 0 0,-55 43-44 0 0,0-1 0 0 0,1 1 0 0 0,13-8 0 0 0,-18 11-125 0 0,1 1-1 0 0,0 0 1 0 0,1 0-1 0 0,-1 0 1 0 0,0 0-1 0 0,0 1 0 0 0,0-1 1 0 0,0 1-1 0 0,1 0 1 0 0,-1 0-1 0 0,0 0 1 0 0,6 1-1 0 0,0 0 11 0 0,-1 0 0 0 0,1 0 0 0 0,-1 1 0 0 0,0 1 0 0 0,0 0 0 0 0,0 0 0 0 0,14 7 0 0 0,0 2 42 0 0,-15-10-70 0 0,-1 2 0 0 0,0-1 0 0 0,0 0 1 0 0,5 6-1 0 0,33 32 30 0 0,-28-24-11 0 0,21 15 0 0 0,35 26 196 0 0,-20-16-60 0 0,102 64 0 0 0,-96-73-122 0 0,112 46-1 0 0,-9-23-3232 0 0,-159-55 2762 0 0,0-1 0 0 0,0 1 0 0 0,0 0 0 0 0,0 0 0 0 0,0 0 0 0 0,0 1 0 0 0,-1-1 0 0 0,1 0 0 0 0,0 1 0 0 0,-1-1 0 0 0,1 1 0 0 0,-1-1 0 0 0,3 3 0 0 0,1 7-5891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2759 0 0,'0'0'8839'0'0,"8"12"-7207"0"0,-2-5-1218 0 0,0 1-1 0 0,-1 0 1 0 0,0 1 0 0 0,-1-1-1 0 0,1 1 1 0 0,2 10 0 0 0,4 4 2 0 0,9 26 506 0 0,-2 1-1 0 0,21 91 1 0 0,-18-60-352 0 0,5 15 18 0 0,56 226 353 0 0,-74-282-779 0 0,20 117-11 0 0,-4 2 932 0 0,-24-155-1062 0 0,0 0-3 0 0,1 1-1 0 0,-1-1 1 0 0,1 0 0 0 0,0 0 0 0 0,0 0 0 0 0,0 0-1 0 0,0 0 1 0 0,3 5 0 0 0,-3-8-13 0 0,0 1 0 0 0,-1-1 1 0 0,1 0-1 0 0,0 0 0 0 0,1 0 0 0 0,-1 0 0 0 0,0 0 0 0 0,0 0 0 0 0,0 0 1 0 0,1 0-1 0 0,-1-1 0 0 0,0 1 0 0 0,1 0 0 0 0,-1-1 0 0 0,0 1 1 0 0,1-1-1 0 0,-1 1 0 0 0,1-1 0 0 0,-1 0 0 0 0,3 0 0 0 0,5 1 37 0 0,-1-1-1 0 0,14-1 1 0 0,-6 0-19 0 0,188 15-23 0 0,-84-3 0 0 0,17-3 0 0 0,182 18 0 0 0,-81 17 89 0 0,-195-32-56 0 0,-2 2-1 0 0,1 2 0 0 0,58 30 1 0 0,-53-18 47 0 0,-41-25-26 0 0,5-1-44 0 0,-8-1-7 0 0,-1 0 0 0 0,1-1 1 0 0,-1 1-1 0 0,1-1 0 0 0,-1 0 1 0 0,1 0-1 0 0,-1 0 0 0 0,1 0 1 0 0,-1 0-1 0 0,0-1 0 0 0,1 1 1 0 0,-1-1-1 0 0,0 1 0 0 0,2-3 1 0 0,3-1-1 0 0,34-21-47 0 0,63-29 0 0 0,72-14-63 0 0,-168 66 97 0 0,192-59-1 0 0,-24 27 11 0 0,-25 22-54 0 0,-106 10 97 0 0,28 3-107 0 0,-72 0 45 0 0,1 0-1 0 0,0-1 0 0 0,-1 1 0 0 0,1 0 0 0 0,0 0 0 0 0,-1-1 0 0 0,1 1 0 0 0,-1-1 0 0 0,4-1 0 0 0,0-1-58 0 0,-4 3 69 0 0,1-1 0 0 0,-1 1-1 0 0,1-1 1 0 0,-1 0 0 0 0,1 0-1 0 0,-1 0 1 0 0,0 0 0 0 0,1 0-1 0 0,-1 0 1 0 0,0 0 0 0 0,0 0-1 0 0,0-1 1 0 0,0 1 0 0 0,0 0-1 0 0,0-1 1 0 0,0 1 0 0 0,0-2-1 0 0,2-2-33 0 0,1-2 18 0 0,0 1 0 0 0,-1-1 0 0 0,0 0 0 0 0,0 0 0 0 0,-1-1 0 0 0,1 1 0 0 0,-2 0 0 0 0,1-1 0 0 0,0-9-1 0 0,0-12 24 0 0,-2-32-1 0 0,0 30 1 0 0,-26-487 1804 0 0,13 330-1195 0 0,3 81-745 0 0,-36-162 0 0 0,35 229-2163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6 359 455 0 0,'-6'5'13727'0'0,"8"-6"-13062"0"0,45-25 1748 0 0,-14 9-1418 0 0,27-15 246 0 0,32-18-335 0 0,78-51-351 0 0,-108 65-473 0 0,72-35-763 0 0,-100 53-858 0 0,-11 6 375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5527 0 0,'0'0'6026'0'0,"2"0"-5129"0"0,19 3 241 0 0,-1-1 1 0 0,1 0-1 0 0,23-2 0 0 0,134-6 2501 0 0,88 3-2279 0 0,-212 6-1579 0 0,74 13 0 0 0,-72-8-3132 0 0,-41-6-1280 0 0,-1 1-1240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2303 0 0,'1'-31'14632'0'0,"4"46"-13975"0"0,0 1-1 0 0,-2 0 0 0 0,4 31 0 0 0,-2 53 787 0 0,-2-17-431 0 0,1-24-773 0 0,1 17 650 0 0,30 145-1 0 0,24-39-1416 0 0,-34-107-1251 0 0,-16-43-5080 0 0,-8-24 457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0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81 1375 0 0,'-2'-1'149'0'0,"1"-1"0"0"0,-1 1 0 0 0,1-1-1 0 0,0 1 1 0 0,0-1 0 0 0,-1 0 0 0 0,1 0-1 0 0,0 0 1 0 0,1 0 0 0 0,-1 0 0 0 0,0 0-1 0 0,1 0 1 0 0,-1 0 0 0 0,1 0 0 0 0,-1-3-1 0 0,-1-33 8887 0 0,5 27-3770 0 0,3 30-4700 0 0,-1-1-1 0 0,0 1 0 0 0,-2-1 0 0 0,0 1 1 0 0,0 32-1 0 0,0 2-176 0 0,7 205 569 0 0,3 27-859 0 0,-9-269-198 0 0,-3-13-32 0 0,0-1 1 0 0,0 0-1 0 0,-1 1 1 0 0,1-1-1 0 0,-1 1 1 0 0,1 3-1 0 0,0-5-8 0 0,-1-1 0 0 0,1 0-1 0 0,0 0 1 0 0,0 1 0 0 0,0-1 0 0 0,0 0 0 0 0,0 0-1 0 0,0 0 1 0 0,-1 0 0 0 0,1 0 0 0 0,0 0-1 0 0,0 0 1 0 0,0 0 0 0 0,0 0 0 0 0,0 0-1 0 0,1-1 1 0 0,6-5-1720 0 0,-1-1-392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1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5 261 6911 0 0,'-1'-5'8094'0'0,"1"13"-6586"0"0,3 325 716 0 0,-6-312-1736 0 0,3-21-479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1 0 0,0 0-1 0 0,0 0 0 0 0,0 0 0 0 0,0 0 0 0 0,0 0 0 0 0,0 0 0 0 0,0 0 0 0 0,0 0 0 0 0,0 0 0 0 0,0 0 0 0 0,-1 0 0 0 0,0-12 199 0 0,6-174-115 0 0,0 88-34 0 0,-4 70-53 0 0,-2 7 6 0 0,2 1-1 0 0,1-1 1 0 0,0 0 0 0 0,8-27-1 0 0,-10 48-11 0 0,0-1 0 0 0,0 1-1 0 0,0 0 1 0 0,0 0-1 0 0,0-1 1 0 0,0 1 0 0 0,0 0-1 0 0,0 0 1 0 0,0 0 0 0 0,0-1-1 0 0,0 1 1 0 0,1 0 0 0 0,-1 0-1 0 0,0-1 1 0 0,0 1 0 0 0,0 0-1 0 0,0 0 1 0 0,0 0 0 0 0,0-1-1 0 0,1 1 1 0 0,-1 0 0 0 0,0 0-1 0 0,0 0 1 0 0,0 0 0 0 0,1-1-1 0 0,-1 1 1 0 0,0 0 0 0 0,0 0-1 0 0,0 0 1 0 0,1 0 0 0 0,-1 0-1 0 0,0 0 1 0 0,0 0 0 0 0,1-1-1 0 0,-1 1 1 0 0,0 0 0 0 0,0 0-1 0 0,1 0 1 0 0,-1 0 0 0 0,0 0-1 0 0,0 0 1 0 0,1 0 0 0 0,-1 0-1 0 0,0 1 1 0 0,0-1 0 0 0,0 0-1 0 0,1 0 1 0 0,-1 0 0 0 0,0 0-1 0 0,0 0 1 0 0,1 0 0 0 0,-1 0-1 0 0,0 0 1 0 0,0 1-1 0 0,6 5-53 0 0,0 5 17 0 0,0-1 0 0 0,-1 1 0 0 0,0 0-1 0 0,0 0 1 0 0,-2 0 0 0 0,5 20 0 0 0,-5-20 10 0 0,9 30-19 0 0,20 48-1 0 0,-23-69 3 0 0,0 0-1 0 0,1-1 0 0 0,2-1 0 0 0,18 25 0 0 0,-26-38 79 0 0,0-1 1 0 0,0 0-1 0 0,0 0 0 0 0,1 0 1 0 0,-1 0-1 0 0,1-1 0 0 0,0 0 1 0 0,7 4-1 0 0,-11-7-9 0 0,1 1 0 0 0,-1 0 0 0 0,1-1 0 0 0,-1 1 0 0 0,0-1 0 0 0,1 1-1 0 0,-1-1 1 0 0,1 0 0 0 0,-1 0 0 0 0,1 0 0 0 0,-1 0 0 0 0,1 0 0 0 0,-1 0 0 0 0,1 0 0 0 0,-1 0 0 0 0,1-1-1 0 0,-1 1 1 0 0,1 0 0 0 0,-1-1 0 0 0,1 1 0 0 0,-1-1 0 0 0,0 0 0 0 0,1 1 0 0 0,-1-1 0 0 0,0 0 0 0 0,1 0-1 0 0,-1 0 1 0 0,0 0 0 0 0,0 0 0 0 0,0 0 0 0 0,0 0 0 0 0,0 0 0 0 0,0-1 0 0 0,0 1 0 0 0,-1 0 0 0 0,2-2 0 0 0,2-5 197 0 0,-1 1 0 0 0,0-1 0 0 0,-1 0 0 0 0,0 0 0 0 0,0 0 0 0 0,1-9 0 0 0,2-52 717 0 0,-4 37-642 0 0,0 4-183 0 0,-1 0-1 0 0,-2-1 1 0 0,-1 1-1 0 0,-7-30 1 0 0,0 14-1672 0 0,-30-76 0 0 0,28 84-3624 0 0,9 31 3656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1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35 121 1375 0 0,'-1'2'107'0'0,"-5"24"5853"0"0,-5 39-1 0 0,9-24-4475 0 0,4-17-1074 0 0,0-1 1 0 0,1 0 0 0 0,1-1 0 0 0,1 1 0 0 0,12 32 0 0 0,-14-50-360 0 0,-1 1 0 0 0,1 0 0 0 0,0-1 1 0 0,0 0-1 0 0,0 0 0 0 0,1 0 0 0 0,-1 0 0 0 0,6 4 1 0 0,-7-7-15 0 0,0 0 0 0 0,0-1 1 0 0,0 1-1 0 0,0-1 0 0 0,0 1 1 0 0,1-1-1 0 0,-1 0 1 0 0,0 0-1 0 0,1 0 0 0 0,-1 0 1 0 0,1 0-1 0 0,-1-1 0 0 0,1 1 1 0 0,-1-1-1 0 0,1 0 0 0 0,-1 1 1 0 0,1-1-1 0 0,0 0 0 0 0,-1-1 1 0 0,1 1-1 0 0,3-1 1 0 0,0-1 57 0 0,0 1 0 0 0,0-1 1 0 0,0-1-1 0 0,0 1 0 0 0,0-1 1 0 0,-1 0-1 0 0,1 0 0 0 0,-1-1 0 0 0,0 1 1 0 0,0-1-1 0 0,0 0 0 0 0,0-1 1 0 0,4-5-1 0 0,-3 3 40 0 0,-2 0 0 0 0,1 0 0 0 0,-1-1 1 0 0,0 1-1 0 0,0-1 0 0 0,-1 0 0 0 0,0 0 0 0 0,-1 0 0 0 0,3-9 0 0 0,-3 3 28 0 0,0-1 0 0 0,-1 1-1 0 0,0 0 1 0 0,-1-1 0 0 0,-1 1 0 0 0,0 0-1 0 0,-1-1 1 0 0,-1 1 0 0 0,0 0 0 0 0,0 0-1 0 0,-9-19 1 0 0,5 20-84 0 0,0-1-1 0 0,0 2 0 0 0,-1-1 1 0 0,-1 1-1 0 0,0 0 0 0 0,-1 1 1 0 0,0 0-1 0 0,0 0 0 0 0,-1 2 1 0 0,-1-1-1 0 0,0 1 0 0 0,-14-8 1 0 0,23 15-121 0 0,-1 0 0 0 0,1 0-1 0 0,-1 1 1 0 0,0-1 0 0 0,1 1 0 0 0,-1 0 0 0 0,0 0 0 0 0,0 1 0 0 0,-6-1 0 0 0,8 1-58 0 0,0 0 1 0 0,1 0 0 0 0,-1 0-1 0 0,0 0 1 0 0,0 1 0 0 0,0-1-1 0 0,1 1 1 0 0,-1-1-1 0 0,0 1 1 0 0,1 0 0 0 0,-1 0-1 0 0,1 0 1 0 0,-1 0 0 0 0,1 0-1 0 0,-1 0 1 0 0,1 0-1 0 0,-1 0 1 0 0,1 0 0 0 0,0 1-1 0 0,0-1 1 0 0,0 1 0 0 0,-2 1-1 0 0,-13 27-2718 0 0,11-14 724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2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9215 0 0,'0'0'5546'0'0,"2"0"-4808"0"0,11-5-316 0 0,0 0 1 0 0,1 1-1 0 0,0 1 0 0 0,0 0 0 0 0,16 0 1 0 0,-22 2-270 0 0,0 2 0 0 0,0-1 0 0 0,0 1 0 0 0,0 0 0 0 0,0 1 0 0 0,-1 0 0 0 0,1 0 0 0 0,0 1 0 0 0,-1 0 0 0 0,1 0 0 0 0,-1 0 0 0 0,0 1 1 0 0,0 1-1 0 0,-1-1 0 0 0,1 1 0 0 0,-1 0 0 0 0,0 0 0 0 0,0 1 0 0 0,0 0 0 0 0,-1 0 0 0 0,0 0 0 0 0,0 0 0 0 0,-1 1 0 0 0,0 0 0 0 0,0 0 0 0 0,0 0 1 0 0,-1 1-1 0 0,0-1 0 0 0,-1 1 0 0 0,3 10 0 0 0,-3-8-151 0 0,-1 1-1 0 0,0 0 1 0 0,0 0 0 0 0,-2 0 0 0 0,1 0 0 0 0,-1 0 0 0 0,-1 0-1 0 0,0 0 1 0 0,0 0 0 0 0,-1-1 0 0 0,0 1 0 0 0,-1-1-1 0 0,0 0 1 0 0,-1 0 0 0 0,0 0 0 0 0,-1 0 0 0 0,0-1-1 0 0,0 0 1 0 0,-1-1 0 0 0,0 1 0 0 0,0-1 0 0 0,-1 0 0 0 0,0-1-1 0 0,-12 8 1 0 0,16-12-20 0 0,0-1 0 0 0,0 0 1 0 0,0 0-1 0 0,0-1 0 0 0,0 1 0 0 0,-1-1 0 0 0,1 0 0 0 0,-1 0 1 0 0,1-1-1 0 0,0 1 0 0 0,-1-1 0 0 0,-7 0 0 0 0,11-1 11 0 0,0 1 1 0 0,0 0-1 0 0,0 0 0 0 0,0-1 0 0 0,1 1 1 0 0,-1 0-1 0 0,0-1 0 0 0,0 1 0 0 0,0-1 1 0 0,0 1-1 0 0,0-1 0 0 0,1 1 1 0 0,-1-1-1 0 0,0 0 0 0 0,1 0 0 0 0,-1 1 1 0 0,0-1-1 0 0,1 0 0 0 0,-1 0 0 0 0,1 1 1 0 0,-1-1-1 0 0,1 0 0 0 0,0 0 0 0 0,-1 0 1 0 0,1 0-1 0 0,-1-1 0 0 0,0-2-18 0 0,0 1 0 0 0,0-1-1 0 0,1 1 1 0 0,-1-1 0 0 0,1-4 0 0 0,0 5 25 0 0,0 0 0 0 0,0 1 0 0 0,0-1 0 0 0,0 0 0 0 0,1 0 0 0 0,0 1 0 0 0,-1-1 0 0 0,1 0-1 0 0,0 1 1 0 0,1-1 0 0 0,-1 0 0 0 0,0 1 0 0 0,1 0 0 0 0,-1-1 0 0 0,1 1 0 0 0,0 0 0 0 0,2-3 0 0 0,-1 2 18 0 0,1 1 0 0 0,-1-1 1 0 0,1 1-1 0 0,-1 0 0 0 0,1 0 0 0 0,0 0 0 0 0,0 1 0 0 0,0-1 1 0 0,0 1-1 0 0,6-1 0 0 0,3 0 53 0 0,-1 1 0 0 0,1 0-1 0 0,-1 1 1 0 0,0 1 0 0 0,1 0 0 0 0,23 5-1 0 0,33 11 167 0 0,32 7 69 0 0,-82-20-605 0 0,1-1-1 0 0,-1-2 0 0 0,25 0 0 0 0,-8-5-3249 0 0,-17 0-3391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2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5527 0 0,'0'0'7700'0'0,"-8"9"-5585"0"0,5-5-1966 0 0,1-1 1 0 0,-1 1-1 0 0,1 0 0 0 0,0 0 1 0 0,0 0-1 0 0,0 0 0 0 0,1 0 1 0 0,-1 1-1 0 0,1-1 0 0 0,0 1 1 0 0,0-1-1 0 0,0 0 0 0 0,1 1 1 0 0,0-1-1 0 0,0 10 0 0 0,2 2-575 0 0,1 0 1 0 0,0-1-1 0 0,6 18 0 0 0,-9-32 345 0 0,5 15-803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2 580 1839 0 0,'0'1'134'0'0,"0"1"-124"0"0,-1 0-1 0 0,1 0 1 0 0,0 1 0 0 0,0-1-1 0 0,1 18 16753 0 0,1-21-16354 0 0,11-7 37 0 0,-1 0-1 0 0,1-2 1 0 0,-2 1-1 0 0,14-14 0 0 0,-8 7 36 0 0,-5 3-202 0 0,0 0 1 0 0,-1 0 0 0 0,12-19 0 0 0,13-16 360 0 0,72-87 254 0 0,-98 123-888 0 0,10-14-8 0 0,2 2-1 0 0,25-22 1 0 0,13-15-658 0 0,-43 41-337 0 0,30-25 0 0 0,2 3-4958 0 0,-40 35 4113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3 338 7279 0 0,'-3'-22'7000'0'0,"4"25"-6816"0"0,0 0 0 0 0,0 0 0 0 0,0 0 0 0 0,-1 0 0 0 0,1 4 0 0 0,-1-7-176 0 0,10 58 1711 0 0,18 58-1 0 0,-16-73-1111 0 0,9 30 376 0 0,10 43 198 0 0,40 372 992 0 0,-69-470-2150 0 0,5 72 280 0 0,-1-21-87 0 0,-7-36-128 0 0,0-31 29 0 0,3 3 257 0 0,-2-4-342 0 0,0-1 0 0 0,0 1 0 0 0,0 0 0 0 0,0-1 0 0 0,0 1 0 0 0,0 0 0 0 0,0-1-1 0 0,1 1 1 0 0,-1-1 0 0 0,0 1 0 0 0,0 0 0 0 0,1-1 0 0 0,-1 1 0 0 0,0-1 0 0 0,1 1-1 0 0,-1-1 1 0 0,1 1 0 0 0,0 0 0 0 0,12 0-8 0 0,0 0-1 0 0,0-1 1 0 0,20-3-1 0 0,22 1 23 0 0,283 12-46 0 0,-177 5 0 0 0,-116-9 0 0 0,152 31 0 0 0,-175-32 0 0 0,136 39 0 0 0,-141-37 15 0 0,26 13 0 0 0,-13-5 8 0 0,-21-11-12 0 0,20 8 64 0 0,-22-8-45 0 0,-7-3-29 0 0,1-1 1 0 0,-1 1-1 0 0,1 0 1 0 0,0 0-1 0 0,0 0 1 0 0,-1-1-1 0 0,1 1 1 0 0,0 0-1 0 0,0-1 0 0 0,0 1 1 0 0,0 0-1 0 0,0-1 1 0 0,0 1-1 0 0,0-1 1 0 0,2 1-1 0 0,-2 0 3 0 0,0 0-1 0 0,0 0 1 0 0,1-1-1 0 0,-1 1 1 0 0,0 0 0 0 0,1-1-1 0 0,-1 1 1 0 0,1-1-1 0 0,-1 0 1 0 0,0 1 0 0 0,1-1-1 0 0,-1 0 1 0 0,1 0-1 0 0,2 0 1 0 0,1 0 6 0 0,-4 0-7 0 0,1 0 1 0 0,-1 1-1 0 0,1-1 0 0 0,-1 0 1 0 0,1 0-1 0 0,-1 0 0 0 0,1-1 1 0 0,-1 1-1 0 0,1 0 1 0 0,-1 0-1 0 0,1-1 0 0 0,-1 1 1 0 0,1-1-1 0 0,-1 0 0 0 0,2 0 1 0 0,2-2 6 0 0,5-1-10 0 0,-1 0 0 0 0,15-10 0 0 0,14-7 0 0 0,-8 9 0 0 0,99-34 0 0 0,-45 18-36 0 0,-12 3 8 0 0,-34 11 28 0 0,59-29 0 0 0,25-9 0 0 0,-102 45 0 0 0,0 1 0 0 0,26-3 0 0 0,-16 7 0 0 0,-27 1 2 0 0,13-5-15 0 0,-15 4 9 0 0,1 1-1 0 0,-1-1 1 0 0,1 1-1 0 0,-1-1 1 0 0,0 0 0 0 0,0 0-1 0 0,0 0 1 0 0,0 1-1 0 0,0-1 1 0 0,0 0-1 0 0,1-4 1 0 0,-1 3-11 0 0,2-5 6 0 0,0 0-1 0 0,-1-1 0 0 0,0 1 1 0 0,-1 0-1 0 0,1-15 0 0 0,-2-45-54 0 0,-1 29 49 0 0,-2-30 169 0 0,-14-74 0 0 0,15 127-142 0 0,-73-400 983 0 0,58 329-945 0 0,0-6-526 0 0,5 0-1 0 0,-1-143 0 0 0,13 234-318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5527 0 0,'0'0'498'0'0,"0"2"-406"0"0,0 44 5415 0 0,-1 11-316 0 0,2-19-5263 0 0,0 82 709 0 0,-2-63 1120 0 0,2-59-1694 0 0,-1 0 1 0 0,0 0 0 0 0,1-1 0 0 0,0 1 0 0 0,-1 0 0 0 0,3-4 0 0 0,2-8 31 0 0,55-320 525 0 0,-30 193 59 0 0,-24 169-626 0 0,9 101-159 0 0,3 20 57 0 0,-13-124 50 0 0,1 1-1 0 0,1-1 1 0 0,17 41 0 0 0,-19-55-3 0 0,1 0 0 0 0,0-1 0 0 0,0 0-1 0 0,12 14 1 0 0,-16-21 24 0 0,0-1 0 0 0,0 1 0 0 0,0-1 0 0 0,1 0-1 0 0,-1 0 1 0 0,0 0 0 0 0,1 0 0 0 0,0 0 0 0 0,-1 0 0 0 0,1-1-1 0 0,0 0 1 0 0,0 1 0 0 0,0-1 0 0 0,0 0 0 0 0,0 0 0 0 0,0 0-1 0 0,0-1 1 0 0,0 1 0 0 0,1-1 0 0 0,-1 0 0 0 0,6 0 0 0 0,-6-1 46 0 0,0 0 0 0 0,0 0 1 0 0,0 0-1 0 0,0-1 0 0 0,0 1 1 0 0,-1-1-1 0 0,1 0 0 0 0,0 0 1 0 0,-1 0-1 0 0,0 0 0 0 0,1 0 1 0 0,-1 0-1 0 0,0-1 0 0 0,0 1 1 0 0,0-1-1 0 0,3-5 0 0 0,2-4 178 0 0,-1 0 0 0 0,7-20 0 0 0,-5 10-32 0 0,-2 0-1 0 0,0 0 0 0 0,-2-1 0 0 0,3-25 0 0 0,-2-94 280 0 0,-4 124-622 0 0,-2 0 1 0 0,0 1-1 0 0,-1-1 0 0 0,0 1 0 0 0,-2 0 0 0 0,0-1 1 0 0,-1 2-1 0 0,-1-1 0 0 0,-9-19 0 0 0,11 25-529 0 0,-3-6-1243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87 10391 0 0,'0'0'942'0'0,"0"1"-774"0"0,-19 54 1254 0 0,11-35-353 0 0,2-1 0 0 0,0 1-1 0 0,-3 21 1 0 0,7-26-790 0 0,1 0 0 0 0,1 1-1 0 0,0-1 1 0 0,1 0 0 0 0,0 0 0 0 0,6 22 0 0 0,-5-29-227 0 0,0 0 1 0 0,0 0 0 0 0,1-1-1 0 0,0 1 1 0 0,1 0 0 0 0,0-1-1 0 0,0 0 1 0 0,1 0 0 0 0,-1 0-1 0 0,1-1 1 0 0,1 1 0 0 0,-1-1 0 0 0,11 8-1 0 0,-13-12-7 0 0,1 1 0 0 0,0-1 0 0 0,0 0 1 0 0,0 0-1 0 0,0-1 0 0 0,0 1 0 0 0,0-1 0 0 0,0 0 0 0 0,1 0 0 0 0,-1 0 0 0 0,0-1 0 0 0,1 1 0 0 0,-1-1 0 0 0,0 0 0 0 0,1 0 0 0 0,-1-1 0 0 0,0 1 1 0 0,1-1-1 0 0,-1 0 0 0 0,8-3 0 0 0,-6 2 22 0 0,-1 0 1 0 0,1-1-1 0 0,-1 0 1 0 0,0 0 0 0 0,0 0-1 0 0,0 0 1 0 0,0-1-1 0 0,-1 0 1 0 0,1 0-1 0 0,-1 0 1 0 0,0 0-1 0 0,0-1 1 0 0,-1 0 0 0 0,7-9-1 0 0,-5 3 59 0 0,0 0 0 0 0,-1 1 0 0 0,0-2 1 0 0,-1 1-1 0 0,0 0 0 0 0,-1-1 0 0 0,0 1 0 0 0,0-1 0 0 0,-2 0 0 0 0,1 1 0 0 0,-1-1 0 0 0,-1 0 0 0 0,0 1 0 0 0,-1-1 1 0 0,0 0-1 0 0,-1 1 0 0 0,0 0 0 0 0,-1 0 0 0 0,0 0 0 0 0,-7-13 0 0 0,-2 1-217 0 0,-2 0 0 0 0,0 1 0 0 0,-1 1 1 0 0,-1 0-1 0 0,-24-22 0 0 0,19 25-1530 0 0,21 17 1265 0 0,0 0-1 0 0,0 1 1 0 0,0-1 0 0 0,0 1 0 0 0,-1-1-1 0 0,1 1 1 0 0,0-1 0 0 0,-1 1-1 0 0,1 0 1 0 0,-2-1 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67 1375 0 0,'-4'-13'11515'0'0,"7"8"-10998"0"0,-2 2-319 0 0,1 1 0 0 0,-1 0 0 0 0,1-1 0 0 0,-1 1 0 0 0,1 0 0 0 0,0 0 0 0 0,0 0 0 0 0,0 0 1 0 0,0 0-1 0 0,0 0 0 0 0,0 0 0 0 0,5-2 0 0 0,-1 1 168 0 0,0 0 1 0 0,1 0 0 0 0,0 1-1 0 0,-1 0 1 0 0,12-3-1 0 0,-14 5-246 0 0,0 0-1 0 0,-1 0 1 0 0,1 0-1 0 0,0 0 0 0 0,-1 1 1 0 0,1-1-1 0 0,0 1 1 0 0,-1 0-1 0 0,1 0 1 0 0,-1 0-1 0 0,1 1 0 0 0,4 2 1 0 0,-1 0-63 0 0,-1 0 1 0 0,0 0-1 0 0,0 0 1 0 0,0 1-1 0 0,-1 0 1 0 0,0 0-1 0 0,1 0 1 0 0,-2 1-1 0 0,1 0 1 0 0,4 8-1 0 0,-4-5 111 0 0,0 0 0 0 0,0 1 0 0 0,-1 0 0 0 0,-1 0 0 0 0,1 0 0 0 0,2 18 0 0 0,-4-14-32 0 0,-1 0 1 0 0,0 0 0 0 0,0 0 0 0 0,-2 0 0 0 0,1 0-1 0 0,-2-1 1 0 0,0 1 0 0 0,-1 0 0 0 0,0 0 0 0 0,-1-1-1 0 0,-7 15 1 0 0,9-21-137 0 0,-1-1 0 0 0,-1 0 0 0 0,0 0 0 0 0,1 0 0 0 0,-2 0 0 0 0,1-1 0 0 0,-1 1 0 0 0,0-1 0 0 0,0 0 0 0 0,0-1 0 0 0,-9 7 0 0 0,2-2-75 0 0,9-7 29 0 0,1 0 0 0 0,-1 0-1 0 0,0 0 1 0 0,0 0 0 0 0,0 0 0 0 0,1-1 0 0 0,-6 2 0 0 0,8-3 38 0 0,-1 0-1 0 0,0 0 1 0 0,0 0 0 0 0,0 0 0 0 0,0 0 0 0 0,0 0-1 0 0,1 0 1 0 0,-1 0 0 0 0,0 0 0 0 0,0-1 0 0 0,0 1 0 0 0,1 0-1 0 0,-1 0 1 0 0,0-1 0 0 0,0 1 0 0 0,0-1 0 0 0,1 1 0 0 0,-1-1-1 0 0,0 1 1 0 0,1-1 0 0 0,-1 1 0 0 0,1-1 0 0 0,-1 0-1 0 0,0 1 1 0 0,1-1 0 0 0,-1 0 0 0 0,1 1 0 0 0,0-1 0 0 0,-1 0-1 0 0,1 0 1 0 0,0 1 0 0 0,-1-1 0 0 0,1 0 0 0 0,0-1-1 0 0,-2-2-27 0 0,1 0-1 0 0,0 1 0 0 0,1-1 0 0 0,-1 1 0 0 0,1-1 0 0 0,0 0 0 0 0,-1 1 1 0 0,2-1-1 0 0,-1 0 0 0 0,0 1 0 0 0,1-1 0 0 0,-1 0 0 0 0,1 1 1 0 0,0-1-1 0 0,2-3 0 0 0,-2 5 51 0 0,0 0 0 0 0,0 0 1 0 0,0-1-1 0 0,0 1 0 0 0,1 0 0 0 0,-1 0 1 0 0,0 0-1 0 0,1 0 0 0 0,0 0 1 0 0,0 1-1 0 0,-1-1 0 0 0,1 0 0 0 0,0 1 1 0 0,0-1-1 0 0,0 1 0 0 0,1 0 0 0 0,-1 0 1 0 0,0 0-1 0 0,0 0 0 0 0,1 0 1 0 0,-1 0-1 0 0,5 0 0 0 0,-2 0 97 0 0,1 1-1 0 0,0 0 1 0 0,-1 0 0 0 0,1 0-1 0 0,0 1 1 0 0,0 0 0 0 0,-1 0-1 0 0,1 1 1 0 0,-1-1 0 0 0,1 1-1 0 0,6 4 1 0 0,112 39 937 0 0,-91-36-5131 0 0,-13-5-374 0 0,-11-2-2451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1375 0 0,'0'-3'11'0'0,"0"0"0"0"0,0 1 0 0 0,0-1 0 0 0,0 0 0 0 0,0 1 0 0 0,1-1 0 0 0,-1 1 0 0 0,1-1 0 0 0,0 0 0 0 0,-1 1 0 0 0,1-1 0 0 0,1 1 0 0 0,-1 0 0 0 0,3-5 0 0 0,7-14 15907 0 0,-8 26-16202 0 0,99 109 4925 0 0,-38-45-3365 0 0,-5-6-456 0 0,-21-22-577 0 0,2-1 1 0 0,2-3-1 0 0,1-1 0 0 0,59 37 0 0 0,-48-40-518 0 0,-54-33 252 0 0,1 1-503 0 0,1 1 0 0 0,0-1-1 0 0,0 1 1 0 0,0-1 0 0 0,0 0-1 0 0,0 0 1 0 0,1 0 0 0 0,-1 0 0 0 0,0 0-1 0 0,0-1 1 0 0,4 2 0 0 0,4-2-1197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1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2 455 0 0,'0'0'11570'0'0,"3"0"-10981"0"0,16-1 564 0 0,-10 12-35 0 0,-6-6-793 0 0,0 1 1 0 0,0-1 0 0 0,0 0 0 0 0,-1 1 0 0 0,0 0 0 0 0,0-1-1 0 0,2 12 1 0 0,4 43 1235 0 0,-6-37-958 0 0,-1 9 407 0 0,-1 36 0 0 0,-1-18-217 0 0,-2 137 186 0 0,3-182-979 0 0,3 13 0 0 0,-2-12 0 0 0,23 142-8392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23 150 5815 0 0,'0'0'5632'0'0,"3"3"-5197"0"0,-1-1-338 0 0,-1-2-51 0 0,0 1 0 0 0,0 0 0 0 0,0-1 0 0 0,-1 1 0 0 0,1 0 0 0 0,0 0 0 0 0,-1 0 1 0 0,1-1-1 0 0,-1 1 0 0 0,1 0 0 0 0,-1 0 0 0 0,1 0 0 0 0,-1 0 0 0 0,1 0 0 0 0,-1 0 0 0 0,0 0 0 0 0,0 0 0 0 0,1 0 0 0 0,-1 0 0 0 0,0 0 1 0 0,0 0-1 0 0,0 0 0 0 0,0 1 0 0 0,0-1 0 0 0,-1 0 0 0 0,1 0 0 0 0,0 0 0 0 0,0 0 0 0 0,-1 0 0 0 0,0 1 0 0 0,-2 10 384 0 0,0 0 0 0 0,1-1-1 0 0,0 1 1 0 0,0 19 0 0 0,-1 0 11 0 0,-4 27 146 0 0,0-12 100 0 0,1 50 1 0 0,6-95-558 0 0,0 6 2 0 0,0 0 371 0 0,3-14-197 0 0,3-21-141 0 0,-1-1 1 0 0,2-37-1 0 0,-3 17-88 0 0,17-208 7 0 0,-21 250-84 0 0,3-12-13 0 0,2 44-236 0 0,-1 20 135 0 0,2 0 1 0 0,14 51-1 0 0,-14-76 112 0 0,0 0 0 0 0,1-1 0 0 0,1-1 0 0 0,1 1 0 0 0,0-1 0 0 0,1 0 0 0 0,16 19 1 0 0,-23-33 52 0 0,0 0 1 0 0,0-1-1 0 0,1 1 1 0 0,0-1-1 0 0,-1 0 1 0 0,1 0 0 0 0,0 0-1 0 0,7 3 1 0 0,-9-5 0 0 0,-1 0 0 0 0,1 0 0 0 0,0-1 0 0 0,0 1 0 0 0,0-1 0 0 0,0 0 0 0 0,0 1 1 0 0,0-1-1 0 0,0 0 0 0 0,0 0 0 0 0,0 0 0 0 0,0-1 0 0 0,-1 1 0 0 0,1 0 0 0 0,0-1 0 0 0,0 1 0 0 0,0-1 1 0 0,0 1-1 0 0,0-1 0 0 0,-1 0 0 0 0,1 0 0 0 0,0 0 0 0 0,-1 0 0 0 0,3-2 0 0 0,-2 2 55 0 0,-1-1 1 0 0,1 0-1 0 0,0 0 0 0 0,-1 0 1 0 0,1-1-1 0 0,-1 1 0 0 0,0 0 1 0 0,2-4-1 0 0,4-7 359 0 0,-4 7-360 0 0,-1 0 1 0 0,0 0-1 0 0,0 0 0 0 0,-1 0 0 0 0,0 0 0 0 0,0-1 1 0 0,0 1-1 0 0,-1-13 0 0 0,1 3-19 0 0,4-208-317 0 0,-10 128-5100 0 0,5 81 2053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5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96 9007 0 0,'0'0'816'0'0,"-3"-15"-656"0"0,2 12 280 0 0,1 0 0 0 0,-1 0 0 0 0,0 0 0 0 0,0 1-1 0 0,0-1 1 0 0,-3-5 0 0 0,4 7 171 0 0,0 1-567 0 0,-1 0 1 0 0,1 0 0 0 0,0 0 0 0 0,0-1-1 0 0,0 1 1 0 0,-1 0 0 0 0,1 0-1 0 0,0 0 1 0 0,0-1 0 0 0,-1 1 0 0 0,1 0-1 0 0,0 0 1 0 0,0 0 0 0 0,-1 0 0 0 0,1 0-1 0 0,0 0 1 0 0,-1 0 0 0 0,1 0-1 0 0,0 0 1 0 0,0 0 0 0 0,-1 0 0 0 0,1 0-1 0 0,0 0 1 0 0,-1 0 0 0 0,1 0 0 0 0,0 0-1 0 0,0 0 1 0 0,-1 0 0 0 0,1 0-1 0 0,-10 1 453 0 0,7 1-443 0 0,0-1-1 0 0,0 1 1 0 0,1 0-1 0 0,-1 0 0 0 0,1 0 1 0 0,0 0-1 0 0,-1 0 1 0 0,1 0-1 0 0,0 1 0 0 0,0-1 1 0 0,1 1-1 0 0,-1 0 1 0 0,0-1-1 0 0,1 1 1 0 0,0 0-1 0 0,-2 3 0 0 0,-1 6 66 0 0,0 0 1 0 0,-4 19-1 0 0,6-16-34 0 0,0 1 1 0 0,0-1 0 0 0,2 0 0 0 0,0 1-1 0 0,0-1 1 0 0,2 0 0 0 0,0 0-1 0 0,7 27 1 0 0,-7-33-35 0 0,1 0-1 0 0,1 0 0 0 0,-1 0 1 0 0,1-1-1 0 0,1 1 0 0 0,-1-1 1 0 0,2-1-1 0 0,-1 1 0 0 0,1-1 1 0 0,0 1-1 0 0,0-2 0 0 0,1 1 1 0 0,0-1-1 0 0,0 0 1 0 0,12 7-1 0 0,-17-11 9 0 0,0-1 0 0 0,1 1 0 0 0,0-1 0 0 0,-1 0 0 0 0,1 0 0 0 0,0 0 0 0 0,0 0 0 0 0,-1-1 0 0 0,1 1 0 0 0,0-1 0 0 0,0 1 0 0 0,0-1 0 0 0,0 0 0 0 0,0 0 0 0 0,0 0 0 0 0,-1-1 0 0 0,6 0 0 0 0,-5-1 43 0 0,0 1 0 0 0,0 0-1 0 0,0-1 1 0 0,0 0 0 0 0,0 0 0 0 0,0 0 0 0 0,-1 0-1 0 0,1 0 1 0 0,-1 0 0 0 0,1-1 0 0 0,-1 1 0 0 0,0-1-1 0 0,2-3 1 0 0,1-2 114 0 0,0-1 0 0 0,-1 1 0 0 0,0-1 0 0 0,0-1 0 0 0,-1 1 0 0 0,-1 0 0 0 0,1-1 0 0 0,-1 1 0 0 0,0-14-1 0 0,-1 6-152 0 0,-1-1-1 0 0,-1 0 0 0 0,-1 0 0 0 0,0 0 0 0 0,-1 0 1 0 0,-1 1-1 0 0,-1 0 0 0 0,-1-1 0 0 0,0 2 0 0 0,-1-1 1 0 0,0 1-1 0 0,-2 0 0 0 0,-10-16 0 0 0,9 17-290 0 0,8 12 58 0 0,0-1-1 0 0,1 1 0 0 0,-1 0 0 0 0,0 0 1 0 0,-1 0-1 0 0,1 0 0 0 0,-1 0 0 0 0,1 0 1 0 0,-1 1-1 0 0,0 0 0 0 0,0-1 0 0 0,0 1 1 0 0,0 0-1 0 0,0 0 0 0 0,-1 0 0 0 0,-6-2 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5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2759 0 0,'0'0'8010'0'0,"9"-11"-5453"0"0,-5 8-2303 0 0,-1 0 0 0 0,1-1 1 0 0,0 1-1 0 0,0 0 0 0 0,0 1 0 0 0,0-1 1 0 0,1 1-1 0 0,-1 0 0 0 0,0 0 0 0 0,1 0 1 0 0,0 1-1 0 0,-1-1 0 0 0,1 1 0 0 0,0 0 1 0 0,0 1-1 0 0,0-1 0 0 0,0 1 0 0 0,9 0 1 0 0,-8 1-108 0 0,0 0 1 0 0,-1 1 0 0 0,1-1-1 0 0,0 1 1 0 0,-1 0 0 0 0,0 1-1 0 0,1-1 1 0 0,-1 1 0 0 0,0 0-1 0 0,0 1 1 0 0,0-1 0 0 0,-1 1-1 0 0,1 0 1 0 0,-1 0 0 0 0,5 6-1 0 0,-3-3-70 0 0,-1 0 0 0 0,0 0-1 0 0,-1 1 1 0 0,1-1 0 0 0,-1 1-1 0 0,-1 0 1 0 0,0 1 0 0 0,0-1-1 0 0,0 0 1 0 0,-1 1 0 0 0,0-1 0 0 0,-1 1-1 0 0,0 0 1 0 0,0 0 0 0 0,-1-1-1 0 0,0 1 1 0 0,-1 0 0 0 0,0 0-1 0 0,0 0 1 0 0,-4 11 0 0 0,3-14-61 0 0,0 0 0 0 0,-1 0 0 0 0,1 0 1 0 0,-1-1-1 0 0,-1 1 0 0 0,1-1 0 0 0,-1 1 1 0 0,0-1-1 0 0,0 0 0 0 0,-1-1 0 0 0,-5 5 0 0 0,7-6-6 0 0,0 0-1 0 0,0-1 1 0 0,-1 0-1 0 0,1 0 1 0 0,-1 0-1 0 0,1 0 0 0 0,-1 0 1 0 0,0-1-1 0 0,0 1 1 0 0,0-1-1 0 0,0 0 0 0 0,0 0 1 0 0,0-1-1 0 0,0 1 1 0 0,0-1-1 0 0,0 0 0 0 0,0 0 1 0 0,-6-1-1 0 0,9 1-12 0 0,-1 0 0 0 0,1-1 0 0 0,-1 1 0 0 0,1-1 0 0 0,-1 1-1 0 0,1-1 1 0 0,-1 1 0 0 0,1-1 0 0 0,-1 0 0 0 0,1 0 0 0 0,0 1 0 0 0,0-1 0 0 0,-1 0 0 0 0,1 0-1 0 0,0 0 1 0 0,0-1 0 0 0,0 1 0 0 0,0 0 0 0 0,0 0 0 0 0,0-1 0 0 0,0 1 0 0 0,1 0 0 0 0,-1-1-1 0 0,0 1 1 0 0,1-1 0 0 0,-1 1 0 0 0,1-1 0 0 0,0 1 0 0 0,-1-3 0 0 0,0 1-3 0 0,1 2 0 0 0,0 0-1 0 0,0 0 1 0 0,0 0-1 0 0,0-1 1 0 0,0 1-1 0 0,1 0 1 0 0,-1 0-1 0 0,0 0 1 0 0,1-1-1 0 0,-1 1 1 0 0,0 0-1 0 0,1 0 1 0 0,-1 0-1 0 0,1 0 1 0 0,0 0-1 0 0,-1 0 0 0 0,1 0 1 0 0,0 0-1 0 0,0 0 1 0 0,0 0-1 0 0,-1 0 1 0 0,1 0-1 0 0,0 1 1 0 0,0-1-1 0 0,0 0 1 0 0,0 1-1 0 0,2-2 1 0 0,2-1 7 0 0,-3 1 12 0 0,0 0-1 0 0,1 0 0 0 0,-1 1 1 0 0,0 0-1 0 0,1-1 0 0 0,0 1 1 0 0,-1 0-1 0 0,1 0 1 0 0,0 0-1 0 0,-1 0 0 0 0,1 1 1 0 0,0-1-1 0 0,0 1 0 0 0,0 0 1 0 0,0 0-1 0 0,0 0 1 0 0,-1 0-1 0 0,1 0 0 0 0,6 1 1 0 0,4 2 272 0 0,1 1 1 0 0,24 9 0 0 0,-22-7-31 0 0,-5-2-235 0 0,6 2-308 0 0,0 0 1 0 0,0 1-1 0 0,0 1 0 0 0,26 17 0 0 0,-32-17-1541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2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1375 0 0,'0'0'66'0'0,"4"1"291"0"0,20-5 14332 0 0,-21 8-14544 0 0,-1 1 1 0 0,0-1-1 0 0,0 1 0 0 0,0-1 0 0 0,-1 1 0 0 0,1-1 0 0 0,-1 1 0 0 0,0 0 1 0 0,-1 0-1 0 0,1 0 0 0 0,-1-1 0 0 0,0 7 0 0 0,-2 7 233 0 0,-6 36 0 0 0,0-11-158 0 0,-14 178 43 0 0,22-205-249 0 0,1-13-7 0 0,-1-1 126 0 0,4-16 83 0 0,15-68 166 0 0,-8 35-236 0 0,8-66 1 0 0,-14 77-40 0 0,2 0 1 0 0,17-49-1 0 0,-15 53 40 0 0,6-7-71 0 0,-15 39-75 0 0,0 0 0 0 0,0 0-1 0 0,0-1 1 0 0,0 1 0 0 0,0 0-1 0 0,0 0 1 0 0,0 0 0 0 0,0 0-1 0 0,0-1 1 0 0,0 1 0 0 0,0 0-1 0 0,1 0 1 0 0,-1 0 0 0 0,0 0-1 0 0,0 0 1 0 0,0-1 0 0 0,0 1-1 0 0,0 0 1 0 0,1 0 0 0 0,-1 0-1 0 0,0 0 1 0 0,0 0 0 0 0,0 0-1 0 0,0 0 1 0 0,1 0 0 0 0,-1 0-1 0 0,0-1 1 0 0,0 1 0 0 0,0 0-1 0 0,0 0 1 0 0,1 0 0 0 0,-1 0-1 0 0,0 0 1 0 0,0 0 0 0 0,0 0-1 0 0,1 0 1 0 0,-1 0 0 0 0,0 0-1 0 0,0 0 1 0 0,0 1 0 0 0,0-1-1 0 0,1 0 1 0 0,-1 0 0 0 0,0 0-1 0 0,0 0 1 0 0,0 0 0 0 0,0 0-1 0 0,1 0 1 0 0,-1 0 0 0 0,0 0-1 0 0,0 1 1 0 0,0-1 0 0 0,0 0-1 0 0,1 0 1 0 0,4 8 22 0 0,-5-8-23 0 0,3 5 0 0 0,-1-1 0 0 0,0 1 0 0 0,0 0 0 0 0,0 0 0 0 0,0 0 0 0 0,-1 0 0 0 0,0 0 0 0 0,1 5 0 0 0,1 45 0 0 0,-2-13 0 0 0,3-8 3 0 0,12 92 32 0 0,-13-112-31 0 0,0-1 0 0 0,2 1-1 0 0,-1-1 1 0 0,2 0 0 0 0,0 0-1 0 0,14 23 1 0 0,-17-32 10 0 0,-1 0 0 0 0,1 0 0 0 0,1-1 0 0 0,-1 1 0 0 0,0-1 0 0 0,1 0 0 0 0,0 0 0 0 0,0 0 0 0 0,0-1 0 0 0,0 1 0 0 0,7 2 0 0 0,-9-4 16 0 0,1-1-1 0 0,-1 1 1 0 0,0-1-1 0 0,1 0 1 0 0,-1 0-1 0 0,1 0 1 0 0,-1 0-1 0 0,1-1 1 0 0,-1 1 0 0 0,4-2-1 0 0,2 1 126 0 0,-4 0-70 0 0,-1 0 0 0 0,1-1-1 0 0,0 1 1 0 0,0-1 0 0 0,0 0-1 0 0,-1 0 1 0 0,1 0 0 0 0,-1-1-1 0 0,0 1 1 0 0,1-1 0 0 0,-1 0-1 0 0,0 1 1 0 0,-1-1 0 0 0,1-1-1 0 0,4-6 1 0 0,1 0 196 0 0,-2-2-1 0 0,1 1 1 0 0,8-23-1 0 0,-5 5-80 0 0,-1-1 0 0 0,-2 1-1 0 0,5-36 1 0 0,0-92-71 0 0,-12 137-396 0 0,-1-1-1 0 0,-1 1 0 0 0,-8-36 1 0 0,10 54-153 0 0,-3 17-4879 0 0,2-4 4066 0 0,1 1-1 0 0,1-1 0 0 0,3 19 1 0 0,-4-27-665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2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30 203 7975 0 0,'2'-1'364'0'0,"4"-1"-31"0"0,0-1-1 0 0,1-1 0 0 0,-1 1 0 0 0,0-1 0 0 0,-1 0 1 0 0,8-6-1 0 0,-11 8 50 0 0,0 0 0 0 0,0-1 0 0 0,0 1 0 0 0,0-1 1 0 0,0 1-1 0 0,-1-1 0 0 0,1 0 0 0 0,-1 1 0 0 0,0-1 0 0 0,0 0 0 0 0,0 0 0 0 0,0 0 1 0 0,0 0-1 0 0,0 0 0 0 0,-1 0 0 0 0,0 0 0 0 0,1-4 0 0 0,-3 6-244 0 0,0 1 0 0 0,1 0 0 0 0,-1 0 0 0 0,0-1 1 0 0,1 1-1 0 0,-1 0 0 0 0,0 0 0 0 0,1 1 0 0 0,-1-1 0 0 0,-2 1 0 0 0,-1 3-71 0 0,-1 0 0 0 0,1 1 0 0 0,0 0 0 0 0,0 0 0 0 0,1 0 0 0 0,-1 1 0 0 0,1 0 0 0 0,1 0 0 0 0,-1 0 1 0 0,1 0-1 0 0,0 0 0 0 0,0 1 0 0 0,0-1 0 0 0,-2 12 0 0 0,-1 7-74 0 0,1 0 0 0 0,-2 45 0 0 0,6-60 7 0 0,1 0 0 0 0,0 0 0 0 0,1 0-1 0 0,0-1 1 0 0,0 1 0 0 0,1 0 0 0 0,1-1 0 0 0,3 11-1 0 0,-5-16 2 0 0,1 0 1 0 0,0 0-1 0 0,0 0 0 0 0,0 0 0 0 0,0 0 0 0 0,1-1 0 0 0,0 1 0 0 0,-1-1 0 0 0,1 0 0 0 0,0 0 0 0 0,1 0 1 0 0,-1 0-1 0 0,0 0 0 0 0,1-1 0 0 0,0 1 0 0 0,0-1 0 0 0,-1 0 0 0 0,1 0 0 0 0,0-1 0 0 0,7 3 1 0 0,-4-2 62 0 0,0 0 1 0 0,0-1 0 0 0,0 0-1 0 0,0 0 1 0 0,0-1 0 0 0,0 0-1 0 0,0 0 1 0 0,0-1 0 0 0,0 1 0 0 0,0-2-1 0 0,0 1 1 0 0,-1-1 0 0 0,1 0-1 0 0,0 0 1 0 0,-1-1 0 0 0,10-4 0 0 0,-9 3 37 0 0,1-1 1 0 0,-1 1 0 0 0,0-1-1 0 0,0-1 1 0 0,0 1-1 0 0,-1-1 1 0 0,0 0 0 0 0,0 0-1 0 0,0-1 1 0 0,-1 0 0 0 0,0 0-1 0 0,7-14 1 0 0,-3 2 167 0 0,-1-1 0 0 0,0 1 1 0 0,7-38-1 0 0,-13 48-226 0 0,-1 1 1 0 0,0 0 0 0 0,0-1 0 0 0,-1 1 0 0 0,0 0-1 0 0,-1-1 1 0 0,0 1 0 0 0,0 0 0 0 0,-1 0-1 0 0,0-1 1 0 0,0 1 0 0 0,-6-12 0 0 0,0 5-3 0 0,-1 1-1 0 0,0 1 1 0 0,-1 0 0 0 0,-1 0 0 0 0,-17-16 0 0 0,18 18-25 0 0,4 5-35 0 0,0 1-1 0 0,-1 0 1 0 0,1 0 0 0 0,-1 0 0 0 0,0 1 0 0 0,0 0 0 0 0,-10-4 0 0 0,12 6-216 0 0,1 0 1 0 0,-1 1 0 0 0,1 0-1 0 0,-1 0 1 0 0,1 0 0 0 0,-1 0-1 0 0,0 0 1 0 0,0 1 0 0 0,1 0-1 0 0,-1 0 1 0 0,0 1 0 0 0,0-1-1 0 0,-7 3 1 0 0,9-2-109 0 0,0 1 1 0 0,0 0 0 0 0,0-1-1 0 0,1 2 1 0 0,-1-1 0 0 0,1 0-1 0 0,0 0 1 0 0,-1 1-1 0 0,1-1 1 0 0,0 1 0 0 0,1-1-1 0 0,-1 1 1 0 0,0 0-1 0 0,1 0 1 0 0,-1 0 0 0 0,-1 6-1 0 0,2-6 34 0 0,-7 13-1435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5983 0 0,'0'0'856'0'0,"6"-2"288"0"0,16-8 376 0 0,-17 7 1580 0 0,9 2-1188 0 0,3-2-1050 0 0,0 0 0 0 0,0-1 0 0 0,27-11 0 0 0,46-25 820 0 0,-6 2-689 0 0,-41 20-664 0 0,51-29-1 0 0,15-4-248 0 0,-75 34-920 0 0,58-21 0 0 0,-79 33 12 0 0,7-2-984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4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6823 0 0,'0'0'4056'0'0,"0"0"-4028"0"0,1 0 0 0 0,-1 0 0 0 0,0 0 0 0 0,0 0 0 0 0,1 0 0 0 0,-1 1 0 0 0,0-1 0 0 0,0 0 0 0 0,0 0 0 0 0,1 0 0 0 0,-1 0 0 0 0,0 0 0 0 0,0 0 0 0 0,1 0 0 0 0,-1 0 0 0 0,0 0 0 0 0,0 0 0 0 0,0 0-1 0 0,1 0 1 0 0,-1 0 0 0 0,0-1 0 0 0,0 1 0 0 0,1 0 0 0 0,-1 0 0 0 0,0 0 0 0 0,0 0 0 0 0,0 0 0 0 0,1 0 0 0 0,-1-1 0 0 0,3-5 373 0 0,-2 4-1 0 0,0 0-9 0 0,5-17 776 0 0,6-10-194 0 0,-12 28-560 0 0,14-19 681 0 0,-10 17-893 0 0,0 1 0 0 0,0-1 0 0 0,0 0 0 0 0,6-2 0 0 0,-8 5-125 0 0,10 0 381 0 0,-9 1-373 0 0,0 0 0 0 0,0 0 0 0 0,0 0 0 0 0,0 0 0 0 0,0 0 0 0 0,-1 1 0 0 0,1 0 0 0 0,0-1 0 0 0,2 4 0 0 0,-1-2-12 0 0,-1 0-18 0 0,1 0-1 0 0,-1 0 1 0 0,0 1 0 0 0,0 0-1 0 0,0 0 1 0 0,-1-1 0 0 0,1 2-1 0 0,3 7 1 0 0,2 8-28 0 0,-4-12 112 0 0,-1 1-1 0 0,0 0 1 0 0,0 1 0 0 0,-1-1 0 0 0,0 1 0 0 0,0-1 0 0 0,0 16 0 0 0,-2-15-79 0 0,-3 8 87 0 0,2-15-123 0 0,1 1 0 0 0,-1-1 0 0 0,1 0 0 0 0,0 0 0 0 0,0 0-1 0 0,0 1 1 0 0,0-1 0 0 0,1 5 0 0 0,0-3 34 0 0,-1-1-50 0 0,-5 14 58 0 0,-4 6-19 0 0,6-16-28 0 0,-2 2-7 0 0,-1 1 32 0 0,-1-4-33 0 0,2 0 1 0 0,3-5 32 0 0,-4 2-22 0 0,5-4-17 0 0,0 1-1 0 0,0-1 1 0 0,0 0 0 0 0,0 1 0 0 0,0-1-1 0 0,0 0 1 0 0,1 0 0 0 0,-1 1 0 0 0,0-1-1 0 0,0 0 1 0 0,0 0 0 0 0,0 0 0 0 0,0 0 0 0 0,0 0-1 0 0,0-1 1 0 0,0 1 0 0 0,0 0 0 0 0,0 0-1 0 0,0 0 1 0 0,1-1 0 0 0,-1 1 0 0 0,0-1-1 0 0,0 1 1 0 0,0 0 0 0 0,0-1 0 0 0,1 0-1 0 0,-1 1 1 0 0,-1-2 0 0 0,0 0 0 0 0,-1 0 1 0 0,1-1-1 0 0,-1 1 1 0 0,1-1-1 0 0,-3-4 1 0 0,3 4-1 0 0,1 1 0 0 0,-1-1 0 0 0,1 0 1 0 0,0 0-1 0 0,0 0 0 0 0,0 0 0 0 0,0 0 0 0 0,0 0 0 0 0,1 0 1 0 0,-1 0-1 0 0,1-6 0 0 0,0 8-1 0 0,0-9-13 0 0,1 6-33 0 0,4-2 22 0 0,-2 4-22 0 0,6-3 22 0 0,2 2-22 0 0,0 3 43 0 0,-10 0 10 0 0,0 0 0 0 0,1 0 1 0 0,-1 0-1 0 0,0 0 0 0 0,0 0 1 0 0,1 0-1 0 0,-1 1 0 0 0,0-1 1 0 0,0 1-1 0 0,1-1 0 0 0,-1 1 1 0 0,0-1-1 0 0,0 1 0 0 0,0 0 1 0 0,0-1-1 0 0,0 1 0 0 0,0 0 1 0 0,1 1-1 0 0,24 16 189 0 0,13 3-79 0 0,17 9-61 0 0,-49-25-506 0 0,1 0 1 0 0,0-1 0 0 0,0 0-1 0 0,0-1 1 0 0,0 0-1 0 0,1 0 1 0 0,15 3 0 0 0,-6-4-4206 0 0,-3-1-1278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11719 0 0,'0'0'1756'0'0,"1"2"-1222"0"0,4 8-99 0 0,15 23 634 0 0,-2 1-1 0 0,-1 1 1 0 0,19 57 0 0 0,-26-54-950 0 0,-1 1 0 0 0,-2 0-1 0 0,-2 0 1 0 0,-2 1 0 0 0,-1 43-1 0 0,-5-51-102 0 0,-1-1 0 0 0,-1 0 0 0 0,-13 41 0 0 0,15-63-27 0 0,-1 1 0 0 0,0-1 1 0 0,0 0-1 0 0,-1 0 0 0 0,0-1 0 0 0,-8 10 0 0 0,-2 1-27 0 0,-24 24 0 0 0,28-32 37 0 0,9-9 0 0 0,-8 5 14 0 0,8-6 192 0 0,5-2-125 0 0,27-6 161 0 0,1 2 0 0 0,34-1 0 0 0,64 2 625 0 0,-72 4-2784 0 0,105-14-1 0 0,-147 11-4465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11055 0 0,'1'-2'852'0'0,"0"-1"-603"0"0,1-1 0 0 0,-1 1 0 0 0,1 0-1 0 0,0 0 1 0 0,0 0 0 0 0,0 0 0 0 0,1 0 0 0 0,-1 0-1 0 0,1 1 1 0 0,-1-1 0 0 0,1 1 0 0 0,0-1-1 0 0,0 1 1 0 0,0 0 0 0 0,0 0 0 0 0,5-2 0 0 0,26-15 1863 0 0,-15 8-1491 0 0,1 0-1 0 0,31-11 1 0 0,-7 6-506 0 0,0 3 0 0 0,1 2 0 0 0,59-8 0 0 0,-81 16-262 0 0,-11 1-387 0 0,0 1-1 0 0,1 0 1 0 0,-1 1 0 0 0,1 0-1 0 0,22 4 1 0 0,-14 1-1787 0 0,-2-1-3297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160 167 919 0 0,'22'-15'67'0'0,"-20"14"-20"0"0,0-1-1 0 0,-1 1 1 0 0,1 0-1 0 0,0 0 0 0 0,-1 0 1 0 0,1 1-1 0 0,0-1 1 0 0,0 0-1 0 0,0 1 1 0 0,0-1-1 0 0,3 0 1 0 0,3-2 1431 0 0,-6 2-967 0 0,0-1 0 0 0,0 1 0 0 0,0-1 0 0 0,0 0-1 0 0,0 1 1 0 0,-1-1 0 0 0,1 0 0 0 0,-1 0 0 0 0,1 0 0 0 0,-1-1 0 0 0,0 1-1 0 0,1 0 1 0 0,-1 0 0 0 0,0-1 0 0 0,-1 1 0 0 0,1 0 0 0 0,0-1 0 0 0,-1 1-1 0 0,1-1 1 0 0,-1-2 0 0 0,0 1-256 0 0,0 1 0 0 0,-1 0 0 0 0,1-1 0 0 0,-1 1 0 0 0,0 0 0 0 0,0-1 0 0 0,0 1-1 0 0,0 0 1 0 0,-1 0 0 0 0,1 0 0 0 0,-1 0 0 0 0,0 0 0 0 0,0 0 0 0 0,-3-3 0 0 0,2 2-119 0 0,-1 0 0 0 0,1 1 0 0 0,-1 0 0 0 0,0 0 0 0 0,0 0 0 0 0,-1 0 0 0 0,1 0 0 0 0,0 1 1 0 0,-1 0-1 0 0,0 0 0 0 0,1 0 0 0 0,-1 1 0 0 0,0-1 0 0 0,0 1 0 0 0,0 0 0 0 0,0 0 0 0 0,0 1 0 0 0,-10 0 0 0 0,4 1 60 0 0,2 0-53 0 0,1 0 0 0 0,-1 1-1 0 0,-12 4 1 0 0,18-5-120 0 0,0 0 0 0 0,0 1 0 0 0,0-1 1 0 0,1 1-1 0 0,-1 0 0 0 0,1-1 0 0 0,-1 1 1 0 0,1 1-1 0 0,0-1 0 0 0,-1 0 0 0 0,1 0 1 0 0,0 1-1 0 0,-2 4 0 0 0,-2 3 13 0 0,1 1-1 0 0,1-1 1 0 0,0 1-1 0 0,0 0 1 0 0,1 0-1 0 0,1 0 1 0 0,0 1-1 0 0,0-1 1 0 0,1 1-1 0 0,1 22 1 0 0,3 7 0 0 0,12 67 1 0 0,-14-104-45 0 0,10 41 74 0 0,2 0 0 0 0,1 0-1 0 0,39 78 1 0 0,15 12-680 0 0,35 82-6561 0 0,-94-194 5705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12439 0 0,'0'0'958'0'0,"0"-9"-588"0"0,1 7-168 0 0,-1 0 0 0 0,1 1 0 0 0,-1-1 1 0 0,1 0-1 0 0,0 1 0 0 0,0-1 0 0 0,0 0 0 0 0,0 1 0 0 0,0-1 0 0 0,0 1 0 0 0,0-1 0 0 0,0 1 0 0 0,0 0 0 0 0,1 0 0 0 0,-1-1 0 0 0,1 1 0 0 0,2-2 0 0 0,0 1 231 0 0,-1 0-1 0 0,1 0 0 0 0,-1 1 1 0 0,1-1-1 0 0,0 1 1 0 0,0 0-1 0 0,5-1 0 0 0,13-2 699 0 0,92-16 1198 0 0,-33 4-2007 0 0,25-6-397 0 0,-94 18-493 0 0,0 1 0 0 0,24-3 0 0 0,-6 6-475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73 207 1375 0 0,'-2'0'525'0'0,"0"0"-1"0"0,0 0 0 0 0,0 0 0 0 0,0 0 0 0 0,1 1 0 0 0,-1-1 1 0 0,0 1-1 0 0,0-1 0 0 0,1 1 0 0 0,-1 0 0 0 0,0 0 0 0 0,1 0 0 0 0,-4 1 1 0 0,4 0-174 0 0,-1 0 1 0 0,0-1-1 0 0,1 1 1 0 0,-1 0 0 0 0,1 0-1 0 0,0 0 1 0 0,-1 0-1 0 0,1 0 1 0 0,-1 3 0 0 0,-1 3-70 0 0,1 0 0 0 0,0 1 1 0 0,1-1-1 0 0,-2 15 0 0 0,2-12-21 0 0,-9 147 439 0 0,5-50-264 0 0,3-22-75 0 0,2-83-322 0 0,1-5-40 0 0,2-10 284 0 0,0 0 1 0 0,0 0-1 0 0,-2-1 1 0 0,2-19-1 0 0,0-2-188 0 0,3-27 34 0 0,6-39-37 0 0,1-39-49 0 0,-9 59-33 0 0,-2 41-7 0 0,-2 26-7 0 0,1 0 0 0 0,0 1 0 0 0,5-25 0 0 0,-4 31-79 0 0,-2 5-74 0 0,0 4 103 0 0,1 0-1 0 0,-1 0 1 0 0,1 0 0 0 0,0 0-1 0 0,0 0 1 0 0,2 4 0 0 0,3 8-43 0 0,20 116-353 0 0,1 5 332 0 0,-25-128 115 0 0,39 130-67 0 0,-33-115 67 0 0,2 0 0 0 0,0 0 0 0 0,23 36-1 0 0,-25-48 14 0 0,0 1-1 0 0,1-2 1 0 0,12 13 0 0 0,-16-19 42 0 0,0 1 0 0 0,0-1 1 0 0,1 0-1 0 0,-1-1 0 0 0,1 1 1 0 0,0-1-1 0 0,0 0 0 0 0,11 3 1 0 0,-15-5 7 0 0,1-1 0 0 0,0 0 1 0 0,-1 0-1 0 0,1 0 0 0 0,0 0 1 0 0,0 0-1 0 0,-1-1 1 0 0,1 1-1 0 0,0-1 0 0 0,-1 0 1 0 0,1 0-1 0 0,-1 0 0 0 0,1 0 1 0 0,-1 0-1 0 0,1 0 0 0 0,-1-1 1 0 0,0 1-1 0 0,4-3 1 0 0,-3 1 48 0 0,0 1 0 0 0,-1 0 0 0 0,1-1 0 0 0,-1 1 1 0 0,1-1-1 0 0,-1 0 0 0 0,0 0 0 0 0,0 0 1 0 0,0 0-1 0 0,0 0 0 0 0,-1 0 0 0 0,1 0 0 0 0,1-7 1 0 0,1-15 172 0 0,-1 0 0 0 0,-2 0 1 0 0,0 0-1 0 0,-2 0 1 0 0,-4-30-1 0 0,-5-40-120 0 0,-1-15-174 0 0,0 36-242 0 0,-8-40-1282 0 0,18 104 672 0 0,-1 0 0 0 0,2-1 0 0 0,0-17 0 0 0,1 7-4641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19 455 0 0,'10'-15'338'0'0,"-8"12"1410"0"0,-12 26 4538 0 0,-3 5-4322 0 0,-10 18-176 0 0,-32 87 0 0 0,47-106-1438 0 0,2-1-1 0 0,1 1 0 0 0,1 0 1 0 0,1 1-1 0 0,2-1 0 0 0,1 33 1 0 0,1-43-176 0 0,1 0 0 0 0,1-1 1 0 0,0 1-1 0 0,1-1 1 0 0,11 30-1 0 0,-11-38-114 0 0,-1 0-1 0 0,1 0 1 0 0,1 0-1 0 0,-1-1 1 0 0,1 1-1 0 0,1-1 1 0 0,-1-1-1 0 0,1 1 1 0 0,0-1-1 0 0,1 0 1 0 0,-1 0-1 0 0,16 9 1 0 0,-16-11 0 0 0,0-1 0 0 0,1 0 0 0 0,0 0 1 0 0,-1-1-1 0 0,1 0 0 0 0,0 0 1 0 0,0 0-1 0 0,0-1 0 0 0,0 0 0 0 0,0 0 1 0 0,10-1-1 0 0,-12 0 9 0 0,1-1 0 0 0,-1 0 0 0 0,1 0 0 0 0,-1-1 0 0 0,0 1 0 0 0,1-1 0 0 0,-1-1 0 0 0,0 1 0 0 0,0-1 0 0 0,0 1 0 0 0,-1-1 0 0 0,1-1 0 0 0,-1 1 0 0 0,1-1 1 0 0,3-4-1 0 0,3-3 87 0 0,-2-2 1 0 0,1 1 0 0 0,-1-1 0 0 0,-1-1 0 0 0,0 1-1 0 0,-1-1 1 0 0,-1-1 0 0 0,0 1 0 0 0,-1-1 0 0 0,0 0-1 0 0,3-25 1 0 0,-3 8 29 0 0,-1 0 0 0 0,-2 0 0 0 0,-1-1-1 0 0,-6-52 1 0 0,3 69-183 0 0,-1 1-1 0 0,0 0 1 0 0,-1 0 0 0 0,-1 1-1 0 0,0-1 1 0 0,-1 1 0 0 0,-1 0-1 0 0,0 0 1 0 0,-1 1 0 0 0,0 0-1 0 0,-1 0 1 0 0,-1 1 0 0 0,0 0-1 0 0,-19-17 1 0 0,24 25-116 0 0,-1-1-1 0 0,0 1 0 0 0,-1 1 1 0 0,1-1-1 0 0,-1 1 1 0 0,1 0-1 0 0,-1 0 0 0 0,0 1 1 0 0,0 0-1 0 0,0 0 1 0 0,-13-1-1 0 0,16 3-207 0 0,-1 0 1 0 0,0 0-1 0 0,1 0 0 0 0,-1 1 1 0 0,1-1-1 0 0,-1 1 0 0 0,1 0 1 0 0,-7 3-1 0 0,7-3-302 0 0,1 1-1 0 0,-1 0 0 0 0,1 0 1 0 0,0 0-1 0 0,0 1 1 0 0,0-1-1 0 0,0 1 1 0 0,0-1-1 0 0,0 1 1 0 0,-4 6-1 0 0,-6 9-4676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6911 0 0,'1'18'528'0'0,"17"-69"5219"0"0,-17 44-5546 0 0,0 1 0 0 0,1-1 0 0 0,0 1 0 0 0,1 0 0 0 0,-1 0 0 0 0,1 0 0 0 0,0 0 0 0 0,1 1 0 0 0,-1-1-1 0 0,1 1 1 0 0,0 0 0 0 0,1 0 0 0 0,7-7 0 0 0,-10 11-149 0 0,-1 0 0 0 0,1 0 0 0 0,0 0-1 0 0,0 0 1 0 0,-1 0 0 0 0,1 0 0 0 0,0 1-1 0 0,0-1 1 0 0,0 1 0 0 0,0 0 0 0 0,0-1-1 0 0,4 1 1 0 0,27 3 369 0 0,-9-1-36 0 0,-20-2-333 0 0,-1 1-1 0 0,1-1 1 0 0,0 1 0 0 0,0 0-1 0 0,-1 0 1 0 0,1 1 0 0 0,-1-1-1 0 0,1 1 1 0 0,-1 0 0 0 0,1 0-1 0 0,-1 0 1 0 0,0 0 0 0 0,0 0-1 0 0,0 1 1 0 0,0-1 0 0 0,-1 1 0 0 0,1 0-1 0 0,-1 0 1 0 0,1 0 0 0 0,-1 0-1 0 0,3 5 1 0 0,-1 0 47 0 0,0-1-1 0 0,0 1 1 0 0,-1 0 0 0 0,0 0-1 0 0,0 0 1 0 0,-1 1 0 0 0,0-1-1 0 0,1 14 1 0 0,-2 0-17 0 0,-1-1 0 0 0,-1 0 0 0 0,-1 1-1 0 0,-1-1 1 0 0,-1 0 0 0 0,0-1 0 0 0,-2 1-1 0 0,0-1 1 0 0,-2 0 0 0 0,0 0 0 0 0,-16 27 0 0 0,5-19 14 0 0,-2 0 1 0 0,-33 35 0 0 0,51-60-89 0 0,0 0-1 0 0,0 0 0 0 0,-1 0 1 0 0,1-1-1 0 0,-1 1 1 0 0,1-1-1 0 0,-1 0 1 0 0,0 0-1 0 0,0-1 0 0 0,-7 3 1 0 0,9-3-8 0 0,1-1 0 0 0,-1 1 0 0 0,1-1 0 0 0,-1 0 0 0 0,1 0 0 0 0,-1 0 0 0 0,1 0-1 0 0,-1 0 1 0 0,1 0 0 0 0,-1 0 0 0 0,1-1 0 0 0,-1 1 0 0 0,1 0 0 0 0,-1-1 0 0 0,1 1 0 0 0,0-1 0 0 0,-1 0 0 0 0,1 1 0 0 0,0-1 0 0 0,-1 0 0 0 0,1 0 0 0 0,0 0 0 0 0,0 0 0 0 0,0 0 0 0 0,0 0 0 0 0,0 0 0 0 0,0 0 0 0 0,0 0-1 0 0,0 0 1 0 0,0-1 0 0 0,1 1 0 0 0,-1 0 0 0 0,0-1 0 0 0,0-1 0 0 0,0 0-4 0 0,0 0 0 0 0,1 0-1 0 0,-1 0 1 0 0,1 0 0 0 0,0 0 0 0 0,-1-1-1 0 0,1 1 1 0 0,1 0 0 0 0,-1 0 0 0 0,0 0-1 0 0,1 0 1 0 0,0 0 0 0 0,-1 0 0 0 0,1 0-1 0 0,3-6 1 0 0,-2 4-3 0 0,0 1-1 0 0,1-1 1 0 0,0 1-1 0 0,0 0 0 0 0,0-1 1 0 0,0 1-1 0 0,0 1 1 0 0,8-7-1 0 0,-3 4 34 0 0,0 1 0 0 0,1 0 0 0 0,-1 1-1 0 0,1 0 1 0 0,0 0 0 0 0,0 1 0 0 0,0 0 0 0 0,1 0 0 0 0,-1 1-1 0 0,16-1 1 0 0,-5 1 37 0 0,1 2 1 0 0,-1 0-1 0 0,1 1 0 0 0,20 4 0 0 0,-13 0 8 0 0,0 2 0 0 0,0 1-1 0 0,34 14 1 0 0,76 43-2882 0 0,-104-48-4013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75 6911 0 0,'0'-3'60'0'0,"0"0"0"0"0,-1 0-1 0 0,0 0 1 0 0,0 0-1 0 0,0 1 1 0 0,0-1-1 0 0,0 0 1 0 0,-1 0-1 0 0,1 1 1 0 0,-1-1 0 0 0,0 1-1 0 0,1-1 1 0 0,-1 1-1 0 0,-3-2 1 0 0,3 1 311 0 0,-1 0-1 0 0,0 0 1 0 0,0 1-1 0 0,0-1 1 0 0,0 1 0 0 0,-1 0-1 0 0,1 0 1 0 0,0 0 0 0 0,-1 0-1 0 0,-6-1 1 0 0,4 1 3 0 0,1 1 1 0 0,-1 0-1 0 0,1 0 1 0 0,-1 1-1 0 0,0 0 0 0 0,-11 0 1 0 0,15 1-371 0 0,-1-1 1 0 0,1 1-1 0 0,-1 0 1 0 0,1 0-1 0 0,-1 0 1 0 0,1 0-1 0 0,0 1 1 0 0,0-1-1 0 0,-1 0 1 0 0,1 1 0 0 0,0 0-1 0 0,0-1 1 0 0,1 1-1 0 0,-1 0 1 0 0,0 0-1 0 0,1 0 1 0 0,-1 0-1 0 0,-1 3 1 0 0,-1 2-18 0 0,0 0 1 0 0,1 1 0 0 0,-1 0 0 0 0,1 0 0 0 0,1 0-1 0 0,0 0 1 0 0,0 0 0 0 0,0 1 0 0 0,1-1 0 0 0,0 17-1 0 0,2-2-53 0 0,0-1 0 0 0,10 43-1 0 0,-10-59 67 0 0,1 0 0 0 0,-1 0 0 0 0,1 0 0 0 0,0 0 0 0 0,0 0 0 0 0,1 0 0 0 0,0 0 0 0 0,0-1 0 0 0,0 1 0 0 0,1-1 0 0 0,0 0 0 0 0,0 0 0 0 0,0-1 0 0 0,0 1 0 0 0,8 6 0 0 0,-9-9 1 0 0,0 0 0 0 0,0 0 0 0 0,0 0 1 0 0,0-1-1 0 0,0 1 0 0 0,1-1 0 0 0,-1 1 0 0 0,1-1 0 0 0,5 1 0 0 0,-7-2 4 0 0,0 0 0 0 0,0 0 0 0 0,0-1 0 0 0,-1 1 1 0 0,1 0-1 0 0,0-1 0 0 0,0 1 0 0 0,-1-1 0 0 0,1 0 0 0 0,0 0 1 0 0,-1 1-1 0 0,1-1 0 0 0,-1 0 0 0 0,1-1 0 0 0,-1 1 0 0 0,1 0 0 0 0,-1 0 1 0 0,0 0-1 0 0,0-1 0 0 0,1 1 0 0 0,0-2 0 0 0,4-6 97 0 0,0 1-1 0 0,-1-1 1 0 0,0 0-1 0 0,0 0 0 0 0,-1 0 1 0 0,0-1-1 0 0,-1 0 1 0 0,0 1-1 0 0,2-12 0 0 0,0-12 547 0 0,2-48 0 0 0,-6 74-578 0 0,-1-3 127 0 0,-1 0 0 0 0,0 0-1 0 0,-4-18 1 0 0,4 23-102 0 0,1 4 303 0 0,0 3-291 0 0,-4 17-86 0 0,4-6-171 0 0,1-1 0 0 0,0 0-1 0 0,1 1 1 0 0,0-1 0 0 0,0 0 0 0 0,2 0-1 0 0,-1 0 1 0 0,2-1 0 0 0,-1 1-1 0 0,1-1 1 0 0,1 0 0 0 0,0 0 0 0 0,15 19-1 0 0,-17-26-169 0 0,1 1 0 0 0,-1-1 0 0 0,1 0-1 0 0,0-1 1 0 0,0 1 0 0 0,0-1 0 0 0,0 0-1 0 0,0 0 1 0 0,1-1 0 0 0,-1 1 0 0 0,1-1-1 0 0,0-1 1 0 0,0 1 0 0 0,0-1 0 0 0,7 1-1 0 0,9-1-1515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194 519 9327 0 0,'0'-1'11'0'0,"-1"-7"163"0"0,1 0 0 0 0,-1 0 1 0 0,-3-10-1 0 0,3 15-138 0 0,0 0 1 0 0,0 0-1 0 0,0 0 1 0 0,-1 0 0 0 0,1 0-1 0 0,-1 0 1 0 0,0 1 0 0 0,0-1-1 0 0,0 1 1 0 0,0-1-1 0 0,-4-2 1 0 0,4 2 177 0 0,-1 1-1 0 0,0 0 1 0 0,0 0-1 0 0,0 0 1 0 0,0 0-1 0 0,0 1 1 0 0,0-1-1 0 0,-1 1 1 0 0,1 0 0 0 0,0 0-1 0 0,-1 0 1 0 0,1 0-1 0 0,-1 1 1 0 0,1-1-1 0 0,-1 1 1 0 0,0 0 0 0 0,1 0-1 0 0,-1 0 1 0 0,1 0-1 0 0,-1 1 1 0 0,-3 0-1 0 0,3 0-145 0 0,0 1 1 0 0,0-1-1 0 0,0 1 0 0 0,0 0 0 0 0,1 0 0 0 0,-1 0 0 0 0,1 1 0 0 0,-1-1 0 0 0,1 1 0 0 0,0 0 0 0 0,0 0 0 0 0,0 0 0 0 0,0 0 1 0 0,0 1-1 0 0,1-1 0 0 0,0 1 0 0 0,-3 3 0 0 0,0 3-58 0 0,1 0 0 0 0,0 1 0 0 0,1-1 0 0 0,0 1 0 0 0,0 0 0 0 0,1 0 0 0 0,0 0 0 0 0,1 0 0 0 0,1 0 0 0 0,0 0 0 0 0,0 0 0 0 0,1 0 0 0 0,0 0 0 0 0,4 14 0 0 0,-3-17-6 0 0,0-1 1 0 0,0 0-1 0 0,1 1 1 0 0,0-1-1 0 0,0 0 1 0 0,1-1-1 0 0,0 1 1 0 0,0-1-1 0 0,1 1 1 0 0,-1-1-1 0 0,1-1 1 0 0,1 1-1 0 0,-1-1 1 0 0,1 1 0 0 0,0-2-1 0 0,0 1 1 0 0,1-1-1 0 0,-1 0 1 0 0,1 0-1 0 0,0 0 1 0 0,9 2-1 0 0,-6-2 90 0 0,2 0-1 0 0,-1-1 1 0 0,20 2-1 0 0,-26-4-58 0 0,-1-1-1 0 0,0 0 0 0 0,0 0 0 0 0,0-1 1 0 0,0 1-1 0 0,0-1 0 0 0,0 0 0 0 0,0 0 1 0 0,-1 0-1 0 0,1 0 0 0 0,0-1 0 0 0,0 0 1 0 0,-1 0-1 0 0,6-3 0 0 0,8-6 258 0 0,-14 9-187 0 0,1 0 0 0 0,-1 0 1 0 0,1 0-1 0 0,-1 0 0 0 0,0-1 0 0 0,0 0 0 0 0,0 1 1 0 0,0-1-1 0 0,0 0 0 0 0,-1-1 0 0 0,1 1 0 0 0,-1 0 0 0 0,0-1 1 0 0,0 1-1 0 0,0-1 0 0 0,1-4 0 0 0,0-5 85 0 0,0-1 0 0 0,-1 0-1 0 0,-1 1 1 0 0,0-1 0 0 0,-1 0-1 0 0,0 0 1 0 0,-1 0 0 0 0,-1 0-1 0 0,0 1 1 0 0,-6-22 0 0 0,-17-46 118 0 0,-67-150 0 0 0,22 103-3112 0 0,27 53-1292 0 0,31 52 2405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0,'0'0'7396'0'0,"1"2"-6592"0"0,5 10-420 0 0,-1 0 0 0 0,-1 1 0 0 0,0-1 0 0 0,-1 1 0 0 0,-1 0 0 0 0,2 14 0 0 0,-1-9-104 0 0,32 271 2185 0 0,-14-101-1498 0 0,-18-164-961 0 0,2 24-377 0 0,16 60-1 0 0,-15-85-769 0 0,-1-1-69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104 484 5983 0 0,'0'2'274'0'0,"-24"28"-244"0"0,15-20 937 0 0,0 0 0 0 0,1 1 0 0 0,0 0 0 0 0,1 0 0 0 0,1 1-1 0 0,-7 16 1 0 0,8-15-760 0 0,1 1 1 0 0,1 0-1 0 0,0-1 0 0 0,1 1 0 0 0,1 0 0 0 0,0 0 0 0 0,1 0 0 0 0,1 17 0 0 0,0-21-111 0 0,1-1-1 0 0,0 1 0 0 0,0-1 1 0 0,1 0-1 0 0,0 0 1 0 0,1 0-1 0 0,0 0 0 0 0,0-1 1 0 0,1 1-1 0 0,0-1 0 0 0,0 0 1 0 0,13 13-1 0 0,-13-15-10 0 0,1 0 0 0 0,0-1 1 0 0,0 0-1 0 0,1 0 0 0 0,-1 0 0 0 0,1-1 0 0 0,0 0 0 0 0,0 0 0 0 0,1-1 0 0 0,13 5 0 0 0,-17-7-36 0 0,0 0 0 0 0,0-1-1 0 0,0 1 1 0 0,0-1 0 0 0,0 0-1 0 0,0 0 1 0 0,0 0 0 0 0,0-1-1 0 0,0 1 1 0 0,0-1 0 0 0,0 0-1 0 0,0 0 1 0 0,0 0 0 0 0,-1-1-1 0 0,1 1 1 0 0,0-1 0 0 0,-1 0-1 0 0,1 0 1 0 0,-1 0 0 0 0,0-1-1 0 0,0 1 1 0 0,0-1 0 0 0,5-5-1 0 0,-3 2 139 0 0,0-1-1 0 0,0 0 1 0 0,-1 0-1 0 0,0 0 1 0 0,0 0-1 0 0,-1-1 1 0 0,0 0-1 0 0,0 0 1 0 0,-1 1-1 0 0,0-1 1 0 0,0-1-1 0 0,1-15 1 0 0,-2-8 164 0 0,0 1 0 0 0,-5-33 1 0 0,2 44-234 0 0,-3-34-27 0 0,-2 1-1 0 0,-2-1 0 0 0,-3 1 0 0 0,-3 1 0 0 0,-1 0 0 0 0,-34-72 0 0 0,31 83-557 0 0,-29-57-661 0 0,39 84-600 0 0,0 0 0 0 0,-14-16 1 0 0,19 26-2385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 7831 0 0,'-2'-4'117'0'0,"2"3"-72"0"0,0 1 0 0 0,-1-1 0 0 0,1 0-1 0 0,0 1 1 0 0,-1-1 0 0 0,1 0 0 0 0,-1 1 0 0 0,1-1-1 0 0,-1 0 1 0 0,1 1 0 0 0,-1-1 0 0 0,0 1-1 0 0,1-1 1 0 0,-1 1 0 0 0,-1-1 0 0 0,0-1 32 0 0,0 1-1 0 0,-1 0 1 0 0,1 0 0 0 0,-1 0 0 0 0,1 0 0 0 0,0 0-1 0 0,-1 1 1 0 0,0-1 0 0 0,-4 0 0 0 0,-1 0 664 0 0,-1 0 283 0 0,-1 0 1 0 0,1 0-1 0 0,0 1 1 0 0,0 0-1 0 0,-18 3 0 0 0,-5 0-361 0 0,26-3-575 0 0,-1 1 1 0 0,1 0-1 0 0,0 0 0 0 0,-1 1 0 0 0,1 0 1 0 0,0 0-1 0 0,-6 4 0 0 0,-41 24 175 0 0,39-21-240 0 0,9-6-23 0 0,3-3-4 0 0,1 1-1 0 0,-1 0 1 0 0,1 0-1 0 0,-1 0 1 0 0,1 0-1 0 0,0 1 1 0 0,0-1-1 0 0,0 0 1 0 0,-1 0-1 0 0,1 1 1 0 0,0-1-1 0 0,0 1 1 0 0,1-1-1 0 0,-1 1 1 0 0,-1 2-1 0 0,1-2-2 0 0,1-1 0 0 0,-1 1 0 0 0,0 0 1 0 0,1 0-1 0 0,-1 0 0 0 0,1 0 0 0 0,0 0 0 0 0,-1 0 0 0 0,1 0 0 0 0,0 0 0 0 0,0 0 0 0 0,1 0 0 0 0,-1 1 0 0 0,0-1 0 0 0,1 0 1 0 0,-1-1-1 0 0,1 1 0 0 0,0 0 0 0 0,-1 0 0 0 0,1 0 0 0 0,0 0 0 0 0,0 0 0 0 0,0-1 0 0 0,0 1 0 0 0,1 0 0 0 0,-1-1 1 0 0,0 1-1 0 0,3 1 0 0 0,4 5-35 0 0,1 0-1 0 0,0-1 1 0 0,17 11 0 0 0,-18-12 43 0 0,2 0-22 0 0,1-1-1 0 0,0 0 1 0 0,0 0 0 0 0,20 5-1 0 0,21 9-23 0 0,-39-13 58 0 0,16 7 195 0 0,0 1 1 0 0,-1 1 0 0 0,33 25 0 0 0,-59-39 249 0 0,-2-1-426 0 0,0 0 0 0 0,0 0 0 0 0,0 0 0 0 0,1 0 0 0 0,-1 0 0 0 0,0 0 0 0 0,0 0 0 0 0,0 0 0 0 0,0 0 0 0 0,1 0 0 0 0,-1 0 1 0 0,0 1-1 0 0,0-1 0 0 0,0 0 0 0 0,0 0 0 0 0,1 0 0 0 0,-1 0 0 0 0,0 0 0 0 0,0 0 0 0 0,0 0 0 0 0,0 0 0 0 0,1 0 0 0 0,-1 1 1 0 0,0-1-1 0 0,0 0 0 0 0,0 0 0 0 0,0 0 0 0 0,0 0 0 0 0,0 0 0 0 0,0 1 0 0 0,0-1 0 0 0,0 0 0 0 0,1 0 0 0 0,-1 0 0 0 0,0 1 1 0 0,0-1-1 0 0,0 0 0 0 0,-3 9 1184 0 0,-7 5-141 0 0,5-9-919 0 0,0 0 1 0 0,0-1-1 0 0,-1 0 0 0 0,1 0 0 0 0,-1 0 1 0 0,0-1-1 0 0,0 0 0 0 0,0 0 0 0 0,0-1 1 0 0,-8 3-1 0 0,-45 12-968 0 0,-104 17 0 0 0,137-32-4683 0 0,1-3-1737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156 162 1839 0 0,'20'-31'134'0'0,"-19"21"-702"0"0,-6-1 6326 0 0,2 6-3368 0 0,3 4-2097 0 0,-9-21 3049 0 0,-10-30-1344 0 0,18 50-1910 0 0,0 0 1 0 0,0 0-1 0 0,-1 0 0 0 0,1 0 1 0 0,0 0-1 0 0,-1 0 0 0 0,1 0 1 0 0,-1 0-1 0 0,0 0 0 0 0,0 1 1 0 0,1-1-1 0 0,-1 1 0 0 0,0-1 1 0 0,0 1-1 0 0,-4-2 0 0 0,5 3-50 0 0,-1 0 0 0 0,1 1 0 0 0,0-1 0 0 0,0 0 0 0 0,0 0 0 0 0,0 1 0 0 0,-1-1 0 0 0,1 1-1 0 0,0-1 1 0 0,0 1 0 0 0,0-1 0 0 0,0 1 0 0 0,0 0 0 0 0,0 0 0 0 0,-1 1 0 0 0,1-1-9 0 0,-4 2-22 0 0,1 1 1 0 0,0 0-1 0 0,0 1 0 0 0,0-1 0 0 0,1 1 0 0 0,0-1 0 0 0,-1 1 0 0 0,-1 5 1 0 0,-19 44-43 0 0,24-53 29 0 0,-7 17-23 0 0,1 0 0 0 0,1 1 0 0 0,1 0 0 0 0,0 0 0 0 0,1 0 0 0 0,0 26 0 0 0,3-31 24 0 0,1 0 0 0 0,0 0 0 0 0,1 0 0 0 0,0 0 1 0 0,2 0-1 0 0,-1 0 0 0 0,2-1 0 0 0,-1 1 0 0 0,10 16 0 0 0,-12-27 20 0 0,-1-1 0 0 0,1 1 0 0 0,1 0-1 0 0,-1 0 1 0 0,0-1 0 0 0,0 1 0 0 0,1-1 0 0 0,0 0-1 0 0,-1 0 1 0 0,1 0 0 0 0,0 0 0 0 0,0 0-1 0 0,0-1 1 0 0,0 1 0 0 0,0-1 0 0 0,0 0 0 0 0,1 0-1 0 0,-1 0 1 0 0,0 0 0 0 0,1-1 0 0 0,-1 1-1 0 0,1-1 1 0 0,-1 0 0 0 0,0 0 0 0 0,5 0 0 0 0,-4-1 42 0 0,1 1 1 0 0,-1-1 0 0 0,1 0-1 0 0,-1 0 1 0 0,1 0 0 0 0,-1-1-1 0 0,0 0 1 0 0,0 0 0 0 0,0 0-1 0 0,0 0 1 0 0,0 0 0 0 0,0-1-1 0 0,0 0 1 0 0,-1 1 0 0 0,0-2-1 0 0,1 1 1 0 0,-1 0 0 0 0,4-6-1 0 0,0-2-15 0 0,-2 0 0 0 0,1 0 0 0 0,-1 0 0 0 0,-1-1 0 0 0,0 1-1 0 0,-1-1 1 0 0,0 0 0 0 0,-1 0 0 0 0,0 0 0 0 0,-1 0 0 0 0,0-1 0 0 0,-1 1-1 0 0,0 0 1 0 0,-1 0 0 0 0,-1-1 0 0 0,0 1 0 0 0,0 0 0 0 0,-1 0 0 0 0,-1 1 0 0 0,0-1-1 0 0,0 1 1 0 0,-1 0 0 0 0,-1 0 0 0 0,-9-14 0 0 0,3 7-449 0 0,-10-14-510 0 0,9 11-4232 0 0,5 9-473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2303 0 0,'1'2'102'0'0,"9"18"263"0"0,0 1 0 0 0,9 31 0 0 0,-1 13 8941 0 0,1 20-4099 0 0,-19-83-4189 0 0,2 27 253 0 0,-2-28-230 0 0,-1-3-751 0 0,-3-8-163 0 0,0 0 1 0 0,1 0-1 0 0,0 0 1 0 0,1 0-1 0 0,0 0 1 0 0,1 0 0 0 0,0-1-1 0 0,0 1 1 0 0,1 0-1 0 0,2-14 1 0 0,0 8-133 0 0,0 0 0 0 0,1 1 0 0 0,1-1 0 0 0,0 1 0 0 0,1 0 0 0 0,10-19-1 0 0,-10 24-164 0 0,0 0-1 0 0,1 1 1 0 0,1 0-1 0 0,-1 0 1 0 0,2 0-1 0 0,-1 1 1 0 0,1 0-1 0 0,0 1 1 0 0,0-1-1 0 0,1 2 1 0 0,0-1-1 0 0,14-6 1 0 0,-15 8-1195 0 0,1 1 0 0 0,0 1 1 0 0,1 0-1 0 0,-1 0 0 0 0,11-1 0 0 0,-4 1-4079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10447 0 0,'0'-15'1734'0'0,"6"35"1707"0"0,-1 2-2846 0 0,127 390 1875 0 0,-98-311-4195 0 0,9 33-2775 0 0,-37-115-251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11199 0 0,'-3'3'4235'0'0,"15"5"-4098"0"0,0-1-1 0 0,1-1 1 0 0,0 1 0 0 0,0-2 0 0 0,20 6-1 0 0,74 13-237 0 0,-9-13-798 0 0,-93-10 769 0 0,1-1 1 0 0,-1 1-1 0 0,1-1 0 0 0,-1-1 0 0 0,1 1 1 0 0,-1-1-1 0 0,1 0 0 0 0,-1 0 1 0 0,1-1-1 0 0,-1 1 0 0 0,0-1 1 0 0,0 0-1 0 0,0-1 0 0 0,0 1 0 0 0,0-1 1 0 0,-1 0-1 0 0,9-7 0 0 0,-10 6 15 0 0,0-1 0 0 0,0 1 0 0 0,-1-1-1 0 0,0 0 1 0 0,1 1 0 0 0,-2-1 0 0 0,1 0-1 0 0,-1 0 1 0 0,2-8 0 0 0,0 1-29 0 0,2-13 7 0 0,5-51 1 0 0,-8 51 769 0 0,1 1 1 0 0,7-28-1 0 0,-6 40 1825 0 0,-1 22 17 0 0,-1-1-2676 0 0,4 20 1095 0 0,3 39 1 0 0,-7-40-269 0 0,13 53 0 0 0,23 86 515 0 0,-32-149-1081 0 0,12 28-1 0 0,-15-38-50 0 0,1 0-1 0 0,1 0 1 0 0,-1-1 0 0 0,1 0-1 0 0,10 11 1 0 0,-5-11-9 0 0,-1-6 0 0 0,-5-4-29 0 0,0 0-1 0 0,0 0 1 0 0,0 0-1 0 0,0-1 1 0 0,0 1-1 0 0,-1-1 1 0 0,0 0-1 0 0,0 0 1 0 0,3-5-1 0 0,-2 4-147 0 0,5-9-47 0 0,-1-1-1 0 0,-1 0 0 0 0,0 0 1 0 0,-1-1-1 0 0,6-24 1 0 0,-6 21-30 0 0,28-92-1017 0 0,-34 110 1190 0 0,0 3-211 0 0,2 11 245 0 0,2 21 48 0 0,1 0 0 0 0,18 60 0 0 0,-20-84 31 0 0,1-1-1 0 0,0 1 1 0 0,0-1 0 0 0,1 0-1 0 0,1 0 1 0 0,-1 0-1 0 0,1-1 1 0 0,1 0 0 0 0,0 0-1 0 0,0 0 1 0 0,0-1 0 0 0,1 0-1 0 0,0-1 1 0 0,9 6 0 0 0,-8-6 9 0 0,1-1 1 0 0,-1 0-1 0 0,1-1 1 0 0,0 0-1 0 0,0 0 1 0 0,0-1-1 0 0,0-1 1 0 0,17 3-1 0 0,-23-5-5 0 0,1 1 0 0 0,-1-1 0 0 0,1 0 0 0 0,-1-1 0 0 0,0 1 0 0 0,1-1 0 0 0,-1 0 0 0 0,0 0 1 0 0,0 0-1 0 0,0 0 0 0 0,1-1 0 0 0,-1 0 0 0 0,0 0 0 0 0,-1 0 0 0 0,1 0 0 0 0,0 0 0 0 0,-1-1 0 0 0,1 0 0 0 0,-1 0 0 0 0,0 0 0 0 0,0 0 0 0 0,0 0 0 0 0,3-5 0 0 0,-2 3 35 0 0,-1 0 0 0 0,0 0-1 0 0,0 0 1 0 0,0 0 0 0 0,0-1-1 0 0,-1 1 1 0 0,0-1 0 0 0,0 1-1 0 0,0-1 1 0 0,-1 0 0 0 0,0 0-1 0 0,0 0 1 0 0,-1 0 0 0 0,0 0-1 0 0,1 0 1 0 0,-2 0 0 0 0,1 0-1 0 0,-1 0 1 0 0,0 0 0 0 0,-2-7-1 0 0,1 6-70 0 0,-1-1 0 0 0,1 1 1 0 0,-1 1-1 0 0,-1-1 0 0 0,1 0 0 0 0,-1 1 0 0 0,0-1 0 0 0,0 1 0 0 0,-1 0 0 0 0,0 1 1 0 0,0-1-1 0 0,0 1 0 0 0,-1 0 0 0 0,0 0 0 0 0,0 1 0 0 0,0-1 0 0 0,0 1 1 0 0,-1 1-1 0 0,-9-5 0 0 0,10 5-133 0 0,-27-9-3374 0 0,19 10 1668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4607 0 0,'0'0'208'0'0,"-1"1"-9"0"0,-1 1-128 0 0,-1 0 0 0 0,1 0 0 0 0,0 0 1 0 0,0-1-1 0 0,-1 1 0 0 0,1-1 0 0 0,-1 1 0 0 0,-3 0 0 0 0,1 0 962 0 0,0-1 0 0 0,1 0 0 0 0,-1 0-1 0 0,-6 0 1 0 0,6 0-625 0 0,0-1-1 0 0,0 1 1 0 0,1 1-1 0 0,-1-1 1 0 0,1 1-1 0 0,-1 0 1 0 0,1 0 0 0 0,-1 0-1 0 0,1 0 1 0 0,0 1-1 0 0,0 0 1 0 0,0 0 0 0 0,-3 3-1 0 0,1 0-242 0 0,0 1-1 0 0,0-1 1 0 0,0 1 0 0 0,1 0-1 0 0,0 0 1 0 0,-5 12 0 0 0,9-16-165 0 0,0 0 1 0 0,0-1 0 0 0,1 1 0 0 0,-1 0-1 0 0,1 0 1 0 0,0 0 0 0 0,0 0 0 0 0,0 0 0 0 0,0 1-1 0 0,0-1 1 0 0,1 0 0 0 0,-1-1 0 0 0,1 1-1 0 0,1 4 1 0 0,0 0-1 0 0,1 1 0 0 0,0-1 0 0 0,0 0-1 0 0,6 9 1 0 0,-3-10-18 0 0,0 1 1 0 0,0-1-1 0 0,1 0 0 0 0,-1 0 1 0 0,1-1-1 0 0,1 0 0 0 0,-1 0 0 0 0,1-1 1 0 0,0 0-1 0 0,-1 0 0 0 0,2-1 0 0 0,10 4 1 0 0,-11-6-454 0 0,0 0 1 0 0,16 1-1 0 0,-23-2 259 0 0,20 2-5502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6447 0 0,'0'0'499'0'0,"2"0"-328"0"0,13 0 1263 0 0,24 6 1 0 0,9 1 1174 0 0,158-6 723 0 0,-58 1-1845 0 0,-46 1-614 0 0,222 2 1281 0 0,-127-4-1336 0 0,168-6 34 0 0,77-39-359 0 0,-140 12-359 0 0,-171 25-110 0 0,136 12 1 0 0,-199-2-21 0 0,59 6-106 0 0,67 0-3596 0 0,-164-10 2010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16 919 0 0,'-3'21'80'0'0,"2"-13"2250"0"0,0 0 0 0 0,-1 0-1 0 0,0 0 1 0 0,-5 14 0 0 0,5-17-1249 0 0,-1-1 0 0 0,1 1 0 0 0,-1 0 0 0 0,-4 4 0 0 0,-7 6-1527 0 0,-17 4 2285 0 0,30-19-966 0 0,-8 0-453 0 0,8 0-398 0 0,0 0-1 0 0,-1-1 1 0 0,1 1-1 0 0,0-1 0 0 0,0 1 1 0 0,0-1-1 0 0,-1 1 1 0 0,1-1-1 0 0,0 0 1 0 0,-1 0-1 0 0,1 0 87 0 0,0 0-17 0 0,0-1-71 0 0,0 0 0 0 0,0 0 0 0 0,0 0 1 0 0,0 0-1 0 0,1 0 0 0 0,-1 1 0 0 0,0-5 0 0 0,1 4-14 0 0,-1 1 1 0 0,1-1-1 0 0,0 1 0 0 0,0-1 0 0 0,0 1 1 0 0,-1-1-1 0 0,1 1 0 0 0,1-1 0 0 0,-1 0 1 0 0,0 1-1 0 0,0-1 0 0 0,1 1 0 0 0,-1-1 1 0 0,1 1-1 0 0,-1-1 0 0 0,1 1 0 0 0,0-2 0 0 0,2-2 22 0 0,0-8-25 0 0,-1 7-10 0 0,0-1 1 0 0,0 1 0 0 0,0-1-1 0 0,1 1 1 0 0,0 0 0 0 0,0 0-1 0 0,1 0 1 0 0,4-5 0 0 0,-7 9 5 0 0,1 0 0 0 0,0 1 1 0 0,0-1-1 0 0,0 1 0 0 0,0 0 1 0 0,0 0-1 0 0,0-1 0 0 0,0 1 1 0 0,1 0-1 0 0,-1 1 1 0 0,0-1-1 0 0,1 0 0 0 0,-1 1 1 0 0,0-1-1 0 0,1 1 0 0 0,-1 0 1 0 0,1 0-1 0 0,-1 0 0 0 0,0 0 1 0 0,4 0-1 0 0,-5 1 66 0 0,1-1 0 0 0,0 0 0 0 0,-1 0-1 0 0,1 0 1 0 0,-1 1 0 0 0,1-1 0 0 0,0 1-1 0 0,-1 0 1 0 0,1-1 0 0 0,-1 1 0 0 0,1 0 0 0 0,-1 0-1 0 0,0 0 1 0 0,1 0 0 0 0,-1 0 0 0 0,0 0 0 0 0,0 0-1 0 0,1 0 1 0 0,-1 0 0 0 0,0 1 0 0 0,0-1-1 0 0,0 0 1 0 0,1 4 0 0 0,-1-4-13 0 0,0 1 333 0 0,-1 1-204 0 0,-1 2-142 0 0,0-1-1 0 0,1 1 0 0 0,-2 0 1 0 0,1-1-1 0 0,0 0 0 0 0,-1 1 0 0 0,0-1 1 0 0,0 0-1 0 0,0 1 0 0 0,-1-1 1 0 0,1-1-1 0 0,-7 8 0 0 0,1-1-30 0 0,-1-1 1 0 0,0 0-1 0 0,-17 13 0 0 0,25-21-99 0 0,-17 6-514 0 0,11-6 194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1839 0 0,'0'0'83'0'0,"-3"0"-6"0"0,-17-1 465 0 0,18 0 13 0 0,0 1 1 0 0,0-1-1 0 0,0 1 1 0 0,0-1-1 0 0,0 0 1 0 0,0 0-1 0 0,0 0 1 0 0,1 0-1 0 0,-1 0 1 0 0,0 0-1 0 0,1-1 1 0 0,-1 1-1 0 0,0 0 1 0 0,1-1-1 0 0,0 1 1 0 0,-1-1-1 0 0,1 0 1 0 0,0 1-1 0 0,0-1 0 0 0,-2-3 1 0 0,3 3-439 0 0,-1 1 0 0 0,1-1-1 0 0,0 1 1 0 0,0-1 0 0 0,-1 1 0 0 0,1-1-1 0 0,0 1 1 0 0,1-1 0 0 0,-1 1 0 0 0,0-1 0 0 0,0 1-1 0 0,0-1 1 0 0,1 1 0 0 0,-1 0 0 0 0,1-1 0 0 0,-1 1-1 0 0,1-1 1 0 0,0 1 0 0 0,0 0 0 0 0,-1-1-1 0 0,1 1 1 0 0,0 0 0 0 0,0 0 0 0 0,0 0 0 0 0,0 0-1 0 0,0 0 1 0 0,1 0 0 0 0,-1 0 0 0 0,1-1 0 0 0,0 1-28 0 0,0-1 1 0 0,0 1 0 0 0,0-1-1 0 0,0 1 1 0 0,0 0 0 0 0,0 0-1 0 0,0 0 1 0 0,0 0 0 0 0,0 1-1 0 0,0-1 1 0 0,1 0 0 0 0,-1 1-1 0 0,0 0 1 0 0,0-1 0 0 0,1 1-1 0 0,-1 0 1 0 0,0 0 0 0 0,1 0-1 0 0,1 1 1 0 0,14 8 514 0 0,-17-8-321 0 0,0-1-152 0 0,0 1 0 0 0,-1-1 0 0 0,1 0 1 0 0,0 1-1 0 0,-1-1 0 0 0,1 1 0 0 0,-1 0 0 0 0,1-1 0 0 0,-1 1 1 0 0,1-1-1 0 0,-1 1 0 0 0,1 1 0 0 0,1 1-95 0 0,-1 1-1 0 0,0 0 0 0 0,-1-1 1 0 0,1 1-1 0 0,0 0 1 0 0,-1 0-1 0 0,0 0 1 0 0,0-1-1 0 0,0 1 0 0 0,-1 0 1 0 0,1 0-1 0 0,-1-1 1 0 0,-2 7-1 0 0,3-9-27 0 0,0 0 1 0 0,-1 0-1 0 0,1 1 0 0 0,-1-1 0 0 0,1 0 0 0 0,-1 0 1 0 0,0 0-1 0 0,1 0 0 0 0,-1 0 0 0 0,0 0 0 0 0,0 0 1 0 0,0 0-1 0 0,0 0 0 0 0,0 0 0 0 0,0 0 0 0 0,0 0 1 0 0,0-1-1 0 0,-1 2 0 0 0,-3 1 11 0 0,1 0 15 0 0,-2 1-17 0 0,-14 1 149 0 0,10-5-97 0 0,3-1 22 0 0,6 1-97 0 0,0-1 1 0 0,0 1-1 0 0,0 0 0 0 0,0-1 0 0 0,0 1 1 0 0,1-1-1 0 0,-1 1 0 0 0,0-1 0 0 0,0 1 1 0 0,1-1-1 0 0,-1 0 0 0 0,0 1 0 0 0,1-1 1 0 0,-1 0-1 0 0,1 0 0 0 0,-1 0 1 0 0,1 1-1 0 0,-1-1 0 0 0,1 0 0 0 0,0 0 1 0 0,-1-1-1 0 0,0-1-36 0 0,0 2-82 0 0,1-1-336 0 0,4-17-2297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5383 0 0,'0'0'5256'0'0,"1"2"-5014"0"0,1 1 306 0 0,-1-1 1 0 0,1 1 0 0 0,0-1 0 0 0,0 0 0 0 0,0 0-1 0 0,0 1 1 0 0,0-1 0 0 0,1-1 0 0 0,-1 1 0 0 0,4 2-1 0 0,-2-2-175 0 0,1 0-1 0 0,-1 0 1 0 0,1 0-1 0 0,-1-1 1 0 0,10 2-1 0 0,3-1-358 0 0,0-1 0 0 0,32-1-1 0 0,-18-1 877 0 0,-10 0-709 0 0,-6 1-15 0 0,1 0 0 0 0,-1 1 1 0 0,0 0-1 0 0,25 6 0 0 0,100 28 616 0 0,-126-32-733 0 0,-2 0 20 0 0,1 0 0 0 0,0-1 0 0 0,0-1 0 0 0,23 0 0 0 0,-14-2 24 0 0,1 1-1 0 0,-1 1 1 0 0,0 1-1 0 0,0 1 1 0 0,0 1 0 0 0,39 12-1 0 0,-53-13-92 0 0,23 4 0 0 0,-6-4-191 0 0,24 0 0 0 0,-19-2-3380 0 0,-24-2 1788 0 0,13-2-9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0 455 0 0,'0'0'14086'0'0,"0"2"-13484"0"0,-3 10-8 0 0,0 1 0 0 0,-2-1-1 0 0,-9 21 1 0 0,-5 10-183 0 0,7-10-392 0 0,-14 46 28 0 0,24-71-37 0 0,1 0-1 0 0,-1 0 1 0 0,1 0-1 0 0,1 0 1 0 0,0 0-1 0 0,0 0 1 0 0,2 16-1 0 0,-1-21-9 0 0,0 0 0 0 0,-1 1 0 0 0,1 0 0 0 0,0-1 0 0 0,1 1 0 0 0,0-2 0 0 0,-1 2 0 0 0,1-1 0 0 0,1 0 0 0 0,-1 1 0 0 0,3 2 0 0 0,-3-4 0 0 0,-1-1 0 0 0,1 0 0 0 0,0 0 0 0 0,-1 1 0 0 0,1-1 0 0 0,0-1 0 0 0,-1 1 0 0 0,0 0 0 0 0,1 0 0 0 0,0-1 0 0 0,0 0 0 0 0,0 0 0 0 0,0 1 0 0 0,0-1 0 0 0,0 0 0 0 0,-1 0 0 0 0,1 0 0 0 0,0 0 0 0 0,-1 0 0 0 0,1 0 0 0 0,0 0 0 0 0,0-1 0 0 0,0 1 0 0 0,2-1 0 0 0,4-2 21 0 0,0-1-1 0 0,1 0 0 0 0,-2 0 1 0 0,1-1-1 0 0,-1 0 1 0 0,0-1-1 0 0,1 2 0 0 0,-2-3 1 0 0,1 2-1 0 0,-2-2 1 0 0,1 0-1 0 0,9-13 0 0 0,-6 7 75 0 0,-2 1 0 0 0,0-1 0 0 0,-1-1 0 0 0,0 1 0 0 0,-1-1 0 0 0,6-28 0 0 0,-10 40-34 0 0,1-7 539 0 0,0-1 1 0 0,0-19-1 0 0,-3 30-512 0 0,-2-1 0 0 0,1 1 0 0 0,0 0 0 0 0,0 0 0 0 0,0 1 0 0 0,-3 2 0 0 0,5-4-81 0 0,-3 3 3 0 0,0-1 1 0 0,1 1 0 0 0,-1 0-1 0 0,1 1 1 0 0,0-1 0 0 0,1 0-1 0 0,-1 0 1 0 0,0 1 0 0 0,1 0-1 0 0,-1 0 1 0 0,1-1-1 0 0,0 1 1 0 0,0 0 0 0 0,0 0-1 0 0,1-1 1 0 0,-1 1 0 0 0,1 0-1 0 0,0 0 1 0 0,0-1 0 0 0,1 1-1 0 0,-1 0 1 0 0,1 1-1 0 0,1 3 1 0 0,1 1-158 0 0,0-2 0 0 0,-1 2 0 0 0,1-1 0 0 0,1 0-1 0 0,1-1 1 0 0,-1 1 0 0 0,0-1 0 0 0,2 1 0 0 0,7 8 0 0 0,-5-10-366 0 0,-1 0 1 0 0,1 0-1 0 0,0-1 0 0 0,1 0 1 0 0,-1 0-1 0 0,0-1 0 0 0,2 0 1 0 0,-1-1-1 0 0,0 1 0 0 0,0-2 1 0 0,20 3-1 0 0,-21-4-125 0 0,-1 0 0 0 0,2 0 0 0 0,-2-2 0 0 0,1 1 0 0 0,0-1 0 0 0,0 0 0 0 0,14-4 0 0 0,2-3-3265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166 365 4143 0 0,'0'-2'319'0'0,"0"-1"31"0"0,-2-1 0 0 0,1 0 0 0 0,0 1 0 0 0,-1 0 1 0 0,0-1-1 0 0,0 1 0 0 0,0 0 0 0 0,0 0 0 0 0,0 0 0 0 0,0 0 0 0 0,-1 0 0 0 0,0 0 0 0 0,0 1 0 0 0,0 0 0 0 0,1-1 1 0 0,-1 1-1 0 0,0 0 0 0 0,-1 0 0 0 0,1 0 0 0 0,0 1 0 0 0,-5-2 0 0 0,5 2-48 0 0,0 0 0 0 0,1 0-1 0 0,-1 1 1 0 0,0-1 0 0 0,0 1-1 0 0,0 0 1 0 0,0 0 0 0 0,1 0 0 0 0,-2 0-1 0 0,1 0 1 0 0,0 1 0 0 0,0-1-1 0 0,1 1 1 0 0,-1 0 0 0 0,-3 1 0 0 0,3-1-305 0 0,1 0 0 0 0,0 0 0 0 0,-1 1 1 0 0,1 0-1 0 0,0-1 0 0 0,-1 1 1 0 0,1 0-1 0 0,0 1 0 0 0,1-1 1 0 0,-1-1-1 0 0,-2 4 0 0 0,0 1 10 0 0,0-2 1 0 0,2 2-1 0 0,-1 0 0 0 0,0-1 0 0 0,0 2 1 0 0,0-1-1 0 0,1 0 0 0 0,0 0 0 0 0,2 0 1 0 0,-2 1-1 0 0,1-1 0 0 0,1 0 0 0 0,-1 1 0 0 0,1-1 1 0 0,0 1-1 0 0,1-1 0 0 0,-1 0 0 0 0,1 1 1 0 0,1-1-1 0 0,-2 0 0 0 0,2 1 0 0 0,0-1 1 0 0,1 0-1 0 0,0 0 0 0 0,5 9 0 0 0,-4-9-5 0 0,1 0-1 0 0,-1 0 0 0 0,1 0 1 0 0,0-1-1 0 0,1 0 0 0 0,-1 0 1 0 0,1 0-1 0 0,0 0 1 0 0,0-2-1 0 0,12 8 0 0 0,-13-9 70 0 0,0-1 0 0 0,0 1 0 0 0,0 0 0 0 0,0-1-1 0 0,0 0 1 0 0,1 0 0 0 0,-2 0 0 0 0,2-1 0 0 0,0 0-1 0 0,-2 0 1 0 0,2 0 0 0 0,0-1 0 0 0,-2 0 0 0 0,2 0-1 0 0,9-3 1 0 0,-11 2 68 0 0,1 2-1 0 0,-1-2 1 0 0,0 0-1 0 0,0 0 1 0 0,1-1-1 0 0,-2 1 0 0 0,1-1 1 0 0,0 1-1 0 0,0-1 1 0 0,-1 0-1 0 0,0-1 1 0 0,1 1-1 0 0,-1 0 1 0 0,0-1-1 0 0,-1 0 1 0 0,0 0-1 0 0,1 0 0 0 0,-1 0 1 0 0,0 0-1 0 0,0-1 1 0 0,0 2-1 0 0,-1-2 1 0 0,0 0-1 0 0,0 1 1 0 0,1-7-1 0 0,-1 0 88 0 0,0 0 0 0 0,-1-1 0 0 0,0 1 1 0 0,-1 0-1 0 0,-1-1 0 0 0,0 1 0 0 0,-4-18 0 0 0,-34-78 320 0 0,16 45-490 0 0,-32-77-2864 0 0,54 134 1861 0 0,0-2-1 0 0,0 0 1 0 0,1 1 0 0 0,-2-10 0 0 0,3 6-1176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39 282 4143 0 0,'0'2'319'0'0,"-15"77"1937"0"0,7-44 947 0 0,-4 57-1 0 0,11-70-2616 0 0,1 1 0 0 0,0-1-1 0 0,2 0 1 0 0,0 0-1 0 0,7 23 1 0 0,-7-36-426 0 0,1 0-1 0 0,-1 0 1 0 0,2-1-1 0 0,0 2 1 0 0,1-2-1 0 0,-1 1 1 0 0,1-2-1 0 0,1 1 1 0 0,-1 0-1 0 0,1-1 1 0 0,1 0-1 0 0,-1 0 1 0 0,1 0-1 0 0,11 7 1 0 0,-16-12-83 0 0,1 0 1 0 0,0-1-1 0 0,0 1 0 0 0,1 0 1 0 0,-2-1-1 0 0,2 0 0 0 0,0 0 1 0 0,-1 0-1 0 0,1 0 0 0 0,-1 0 1 0 0,0-1-1 0 0,1 1 0 0 0,0-1 1 0 0,-1 0-1 0 0,0 0 0 0 0,1-1 1 0 0,0 1-1 0 0,0-1 0 0 0,-2 0 1 0 0,2 0-1 0 0,-1 0 0 0 0,1 0 1 0 0,-1-1-1 0 0,0 1 0 0 0,0-1 1 0 0,0 0-1 0 0,1 1 0 0 0,-1-1 1 0 0,-1-1-1 0 0,1 1 0 0 0,-1 0 0 0 0,5-4 1 0 0,-2-2 48 0 0,1 0-1 0 0,0 1 1 0 0,-2-2 0 0 0,1 1 0 0 0,0 0 0 0 0,-2-1-1 0 0,1 1 1 0 0,-1-1 0 0 0,0 0 0 0 0,0-1 0 0 0,-1 1 0 0 0,-1 0-1 0 0,1-17 1 0 0,1-26 368 0 0,-5-66 0 0 0,-1 94-400 0 0,1 1 0 0 0,-2 0 0 0 0,-2 0 0 0 0,0 0 0 0 0,-11-26 0 0 0,1 12-95 0 0,-2 1 0 0 0,-2 0 0 0 0,-1 1 0 0 0,-40-50 0 0 0,59 82-63 0 0,-27-29-487 0 0,26 29 381 0 0,2 1 1 0 0,-2-1 0 0 0,0 1-1 0 0,0 0 1 0 0,0 0 0 0 0,-1 0 0 0 0,2 1-1 0 0,-1-1 1 0 0,-7-2 0 0 0,10 4 96 0 0,-1 0 0 0 0,1 0-1 0 0,0 0 1 0 0,-1 0 0 0 0,0 0 0 0 0,0 0 0 0 0,1 0 0 0 0,-1 0 0 0 0,0 0 0 0 0,1 1 0 0 0,-1-1-1 0 0,1 0 1 0 0,-1 0 0 0 0,0 1 0 0 0,1-1 0 0 0,-1 0 0 0 0,1 1 0 0 0,-1-1 0 0 0,0 0 0 0 0,1 1-1 0 0,-1-1 1 0 0,1 1 0 0 0,-1-1 0 0 0,1 1 0 0 0,0-1 0 0 0,-1 1 0 0 0,1-1 0 0 0,0 1 0 0 0,-1 0-1 0 0,1-1 1 0 0,0 1 0 0 0,-1 0 0 0 0,1-1 0 0 0,0 0 0 0 0,0 2 0 0 0,-3 24-3620 0 0,3-24 3173 0 0,-1 14-5418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145-2 12383 0 0,'0'0'1119'0'0,"-1"0"-923"0"0,-75 23 2523 0 0,69-20-2364 0 0,0 0-1 0 0,1-1 1 0 0,-1 2 0 0 0,2 0 0 0 0,-2 0 0 0 0,1 0 0 0 0,1 0 0 0 0,-7 8 0 0 0,11-11-273 0 0,-2 6-21 0 0,4 3-114 0 0,0-7 38 0 0,0-1 1 0 0,0 1 0 0 0,0-1-1 0 0,1 0 1 0 0,-1 0 0 0 0,1 0-1 0 0,0 0 1 0 0,0 0 0 0 0,0 0-1 0 0,4 3 1 0 0,25 15-89 0 0,-20-13 102 0 0,21 13-35 0 0,67 29 0 0 0,-82-42 342 0 0,0 2 1 0 0,1 0-1 0 0,-1 0 0 0 0,-1 3 1 0 0,0-1-1 0 0,22 20 0 0 0,-36-29-211 0 0,-1-1-1 0 0,0 1 1 0 0,-1 0 0 0 0,1-1-1 0 0,0 1 1 0 0,0-1-1 0 0,0 0 1 0 0,-1 1 0 0 0,1 0-1 0 0,0 0 1 0 0,-1 0-1 0 0,1 0 1 0 0,-1 0 0 0 0,0 0-1 0 0,0-1 1 0 0,0 0-1 0 0,0 1 1 0 0,0 0 0 0 0,0 0-1 0 0,0 0 1 0 0,-1 0-1 0 0,1 0 1 0 0,-1 0 0 0 0,1-1-1 0 0,-1 1 1 0 0,0-1-1 0 0,0 1 1 0 0,0 0 0 0 0,0 0-1 0 0,-1 2 1 0 0,-2 2 211 0 0,-2 1 0 0 0,2-1-1 0 0,-2 1 1 0 0,0-1 0 0 0,-9 7 0 0 0,-14 11 278 0 0,-2 0 0 0 0,-43 24 1 0 0,51-37-1498 0 0,0 0 1 0 0,-32 11 0 0 0,41-16-5316 0 0,1-1-1976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5 537 10591 0 0,'0'0'2476'0'0,"1"1"-1744"0"0,10 9-55 0 0,-2 0 0 0 0,17 20 0 0 0,9 14-17 0 0,-15-23-352 0 0,-1 3 0 0 0,26 41 0 0 0,12 15 64 0 0,-35-49-231 0 0,-21-29-13 0 0,-1-2-105 0 0,0 0-1 0 0,0 1 1 0 0,0-1-1 0 0,0 1 1 0 0,0 0-1 0 0,0 0 1 0 0,0-1-1 0 0,0 1 1 0 0,-1 0-1 0 0,1-1 1 0 0,0 1 0 0 0,0 0-1 0 0,-1-1 1 0 0,1 1-1 0 0,-1 0 1 0 0,-10 2 175 0 0,9-2-188 0 0,-1-2 0 0 0,1 1 0 0 0,0 0 0 0 0,1 0 0 0 0,-1-1-1 0 0,0 1 1 0 0,0-1 0 0 0,0 1 0 0 0,0-1 0 0 0,0 0 0 0 0,0 0 0 0 0,1 0 0 0 0,0 0 0 0 0,-1 0 0 0 0,0-1 0 0 0,1 1 0 0 0,-1 0 0 0 0,1 0 0 0 0,-1 0 0 0 0,1-1-1 0 0,0 1 1 0 0,-1-1 0 0 0,1 0 0 0 0,1 0 0 0 0,-1 0 0 0 0,-1-1 0 0 0,-2-6-3 0 0,-1 0 0 0 0,2-2-1 0 0,-4-14 1 0 0,6 22 3 0 0,-62-259-408 0 0,53 199 110 0 0,1 2-1 0 0,1-84 0 0 0,8 139 255 0 0,3-92-257 0 0,-2 88 291 0 0,1-1 1 0 0,0 2-1 0 0,1-2 0 0 0,0 2 1 0 0,0-1-1 0 0,0 0 0 0 0,9-12 1 0 0,-10 18 38 0 0,1 0 1 0 0,1 0-1 0 0,-1 0 1 0 0,1 0-1 0 0,-1 1 1 0 0,1-1 0 0 0,0 2-1 0 0,1-1 1 0 0,-2 0-1 0 0,2 0 1 0 0,0 0-1 0 0,-1 1 1 0 0,1 1 0 0 0,0-1-1 0 0,0 0 1 0 0,-1 1-1 0 0,10-2 1 0 0,-6 2 41 0 0,-1 0 1 0 0,1 0-1 0 0,0 1 1 0 0,0 0 0 0 0,-1 1-1 0 0,1-1 1 0 0,0 2-1 0 0,-1-1 1 0 0,1 1-1 0 0,-1 0 1 0 0,9 3-1 0 0,-12-3-16 0 0,1 1 0 0 0,-2-1-1 0 0,1 1 1 0 0,0 0 0 0 0,1-1-1 0 0,-3 1 1 0 0,2 0 0 0 0,0 0-1 0 0,-1 1 1 0 0,0-1 0 0 0,0 1-1 0 0,0 0 1 0 0,4 6 0 0 0,-4-3 19 0 0,-2-1 0 0 0,2 0 0 0 0,-1 1 0 0 0,0-1 1 0 0,-1 1-1 0 0,1-1 0 0 0,-2 1 0 0 0,1 11 0 0 0,-2 2 35 0 0,-1-1 0 0 0,-1 1 0 0 0,0 0 0 0 0,-1-1 0 0 0,-11 30 1 0 0,6-26-187 0 0,1-1 1 0 0,-2 0 0 0 0,0 0-1 0 0,-2-1 1 0 0,-1-1 0 0 0,-20 27 0 0 0,32-46-371 0 0,-9 11 685 0 0,2-7-5602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11775 0 0,'0'0'267'0'0,"-2"-1"42"0"0,1 1-277 0 0,0 0-1 0 0,-1-1 0 0 0,1 1 1 0 0,0 0-1 0 0,-1 0 1 0 0,1 0-1 0 0,1 0 0 0 0,-1 0 1 0 0,-1 0-1 0 0,1 0 1 0 0,0 0-1 0 0,0 0 0 0 0,-1 1 1 0 0,1-1-1 0 0,0 0 0 0 0,0 1 1 0 0,0-1-1 0 0,-1 1 1 0 0,1 0-1 0 0,0-1 0 0 0,1 1 1 0 0,-2 1-1 0 0,-3 2-39 0 0,0 0 0 0 0,1 0 1 0 0,-5 7-1 0 0,-3 2 93 0 0,1-2 158 0 0,1 0-1 0 0,0 1 1 0 0,1 0-1 0 0,0 1 1 0 0,1 0-1 0 0,1 0 1 0 0,0 1-1 0 0,-8 22 1 0 0,10-19-119 0 0,-1 0-1 0 0,2 0 1 0 0,0 0 0 0 0,2 0-1 0 0,0 0 1 0 0,1 1 0 0 0,1 21-1 0 0,1-25 0 0 0,0 0-1 0 0,1 1 1 0 0,4 12 0 0 0,-4-21-74 0 0,0 0 0 0 0,1 1 0 0 0,0-2 0 0 0,-1 1 0 0 0,1 0 0 0 0,1-1 0 0 0,0 1 0 0 0,7 8 0 0 0,-8-12-11 0 0,-1 0 0 0 0,1 0 0 0 0,-1 0 0 0 0,1-1 1 0 0,0 0-1 0 0,0 1 0 0 0,0-1 0 0 0,-1 0 0 0 0,1 0 0 0 0,0 0 0 0 0,0 0 0 0 0,0-1 0 0 0,0 1 0 0 0,0-1 0 0 0,0 0 0 0 0,1 0 0 0 0,-1 0 0 0 0,0 0 0 0 0,0 0 0 0 0,0-1 0 0 0,0 1 1 0 0,0-1-1 0 0,0 0 0 0 0,0 0 0 0 0,0-1 0 0 0,0 1 0 0 0,0 0 0 0 0,-1 0 0 0 0,1-1 0 0 0,-1 0 0 0 0,1 0 0 0 0,3-3 0 0 0,2-5 59 0 0,1-1 0 0 0,-1-1 0 0 0,-1 1 0 0 0,0-1-1 0 0,0-1 1 0 0,-1 1 0 0 0,-1-1 0 0 0,7-24 0 0 0,-4 4 593 0 0,-1-2 0 0 0,2-43 1 0 0,-9 64-481 0 0,0 1 535 0 0,2 21-347 0 0,3 23-541 0 0,-1-1 1 0 0,3 1-1 0 0,16 46 0 0 0,-16-64-698 0 0,0 0-1 0 0,2 1 0 0 0,-2-2 0 0 0,15 14 0 0 0,-10-10-1828 0 0,-3-5 664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1375 0 0,'1'2'107'0'0,"14"23"10470"0"0,14 10-6136 0 0,7 10-2326 0 0,-28-30-987 0 0,1 0-1 0 0,10 30 1 0 0,-18-44-751 0 0,-3 9 371 0 0,2-10-716 0 0,0 0 1 0 0,0 0-1 0 0,0 1 0 0 0,1-1 1 0 0,-1 0-1 0 0,0 0 0 0 0,0 1 1 0 0,0-1-1 0 0,0 0 0 0 0,0 1 1 0 0,0-1-1 0 0,0 0 0 0 0,0 0 0 0 0,-1 1 1 0 0,1-1-1 0 0,0 0 0 0 0,0 1 1 0 0,0-1-1 0 0,0 0 0 0 0,0 0 1 0 0,0 1-1 0 0,0-1 0 0 0,-1 0 1 0 0,1 0-1 0 0,0 0 0 0 0,0 1 0 0 0,0-1 1 0 0,0 0-1 0 0,0 0 0 0 0,0 0 1 0 0,0 1-1 0 0,0-1 0 0 0,-1 0 1 0 0,1 0-1 0 0,0 0 0 0 0,0 0 1 0 0,-1 0-1 0 0,1 0 0 0 0,0 0 0 0 0,-1 1 1 0 0,1-1-1 0 0,0 0 0 0 0,0 0 1 0 0,-1 0-1 0 0,1 0 0 0 0,0 0 1 0 0,0 0-1 0 0,-1 0 0 0 0,1 0 0 0 0,0-1 1 0 0,-1 1-1 0 0,1 0 0 0 0,0 0 1 0 0,0 0-1 0 0,-1 0 0 0 0,1 0 1 0 0,0 0-1 0 0,0 0 0 0 0,-1-1 1 0 0,1 1-1 0 0,0 0 0 0 0,0 0 0 0 0,0 0 1 0 0,-1-1-1 0 0,-1 0-14 0 0,1 0 1 0 0,-1 0-1 0 0,1-1 0 0 0,0 1 0 0 0,0-1 0 0 0,0 1 1 0 0,-1 0-1 0 0,1 0 0 0 0,0-1 0 0 0,0 0 0 0 0,0 1 1 0 0,0-1-1 0 0,0 0 0 0 0,0 0 0 0 0,1 0 1 0 0,-1 0-1 0 0,1 1 0 0 0,-1-1 0 0 0,1 0 0 0 0,0 0 1 0 0,0 0-1 0 0,0-2 0 0 0,-1-7-55 0 0,1 1 0 0 0,3-17 0 0 0,-3 27 36 0 0,2-13-191 0 0,0 1 1 0 0,1 0-1 0 0,0-1 0 0 0,9-19 1 0 0,-9 25 64 0 0,-1 1 1 0 0,1 1-1 0 0,1-1 1 0 0,0 0 0 0 0,0 1-1 0 0,-1 0 1 0 0,2 0 0 0 0,0 1-1 0 0,-1-1 1 0 0,1 0 0 0 0,6-3-1 0 0,31-18-869 0 0,0 3 0 0 0,63-25 0 0 0,95-20-2172 0 0,-199 68 3178 0 0,1-1-1 0 0,0 1 1 0 0,-1 0-1 0 0,1-1 1 0 0,-1 1-1 0 0,0 0 1 0 0,1 0-1 0 0,-1 0 1 0 0,1 0-1 0 0,-1 0 1 0 0,1 0-1 0 0,0 1 1 0 0,-1-1 0 0 0,3 1-1 0 0,-3 0 52 0 0,0 0 0 0 0,0 0-1 0 0,-1-1 1 0 0,1 1 0 0 0,0 0 0 0 0,0 0-1 0 0,0 0 1 0 0,-1 0 0 0 0,1 0 0 0 0,0-1-1 0 0,-1 1 1 0 0,1 0 0 0 0,-1 0-1 0 0,1 0 1 0 0,-1 0 0 0 0,0 0 0 0 0,1 1-1 0 0,-1-1 1 0 0,0 0 0 0 0,0 0 0 0 0,0 0-1 0 0,0 2 1 0 0,0 6 180 0 0,-1 0-1 0 0,0 1 1 0 0,-1-1-1 0 0,0 1 1 0 0,-1-2 0 0 0,0 2-1 0 0,1-2 1 0 0,-7 11-1 0 0,-4 15 219 0 0,5-14-153 0 0,-2 10 32 0 0,2 1 1 0 0,-9 42-1 0 0,16-64-313 0 0,0 0 0 0 0,0 0 0 0 0,1 1-1 0 0,0-1 1 0 0,1 0 0 0 0,0 1 0 0 0,0-2 0 0 0,1 2 0 0 0,0-1 0 0 0,0 0-1 0 0,2 0 1 0 0,5 13 0 0 0,-8-20-21 0 0,1 0 0 0 0,-1 1 0 0 0,1-1 0 0 0,-1 0 0 0 0,1 0 0 0 0,0 0 0 0 0,0 0 0 0 0,0-1 0 0 0,-1 1 0 0 0,1-1 0 0 0,0 1 0 0 0,1 0 0 0 0,-1-1 0 0 0,0 0 0 0 0,1 0 0 0 0,-1 0 0 0 0,0 0 0 0 0,0 0 0 0 0,1 0 0 0 0,0 0 0 0 0,-1-1 0 0 0,6 1 0 0 0,-5-1-3 0 0,0 0 0 0 0,0-1 0 0 0,-1 1 0 0 0,1-1 0 0 0,0 0 1 0 0,0 0-1 0 0,0 0 0 0 0,0 0 0 0 0,-1 0 0 0 0,1 0 0 0 0,0-1 0 0 0,0 0 0 0 0,-1 1 0 0 0,1-1 0 0 0,-2 1 0 0 0,2-1 0 0 0,-1 0 0 0 0,0-1 0 0 0,3-3 0 0 0,1-2-63 0 0,0-2-1 0 0,0 1 0 0 0,-1-1 0 0 0,0 0 0 0 0,0 0 0 0 0,4-17 0 0 0,-4 6-158 0 0,0-1 1 0 0,1-29-1 0 0,-4 23 199 0 0,-2 2 0 0 0,-1-1 1 0 0,-6-46-1 0 0,-2 47 52 0 0,8 25 616 0 0,2 4-383 0 0,0 10-138 0 0,0-1 1 0 0,2 1 0 0 0,-1 0-1 0 0,1 0 1 0 0,1-1 0 0 0,0 0-1 0 0,2 0 1 0 0,8 18-1 0 0,-1-11-104 0 0,1 0-1 0 0,0 0 0 0 0,2-1 1 0 0,0-1-1 0 0,1 0 0 0 0,0-2 1 0 0,22 15-1 0 0,35 12-3677 0 0,-70-40 3225 0 0,0 1 0 0 0,0-1 0 0 0,0 0 1 0 0,1 0-1 0 0,-2-1 0 0 0,7 1 0 0 0,8 2-1408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12959 0 0,'1'1'595'0'0,"6"25"663"0"0,-1-1 0 0 0,-1 0 0 0 0,-1 2-1 0 0,1 46 1 0 0,-5-69-1122 0 0,-1 0 0 0 0,1 0-1 0 0,-1-1 1 0 0,1 1 0 0 0,-1 0-1 0 0,0 0 1 0 0,-1-1 0 0 0,2 1-1 0 0,-2-1 1 0 0,0 1 0 0 0,-3 3-1 0 0,5-6-109 0 0,-1 0 0 0 0,1-1 0 0 0,-1 1 0 0 0,0-1 1 0 0,1 0-1 0 0,-1 1 0 0 0,0-1 0 0 0,0 1 0 0 0,1-1 0 0 0,0 0 0 0 0,-1 0 0 0 0,0 0 0 0 0,0 1 0 0 0,1-1 0 0 0,-1 0 0 0 0,0 0 0 0 0,0 0 0 0 0,0 0 0 0 0,1 0 1 0 0,-1 0-1 0 0,0 0 0 0 0,0 0 0 0 0,0-1 0 0 0,1 1 0 0 0,-1 0 0 0 0,0 0 0 0 0,0-1 0 0 0,1 1 0 0 0,-1-1 0 0 0,0 1 0 0 0,1 0 0 0 0,0-1 0 0 0,-2 0 1 0 0,-18-16 318 0 0,16 13-308 0 0,0-1 0 0 0,2 0 0 0 0,-1 0 0 0 0,0 0 0 0 0,0 0 0 0 0,1-1 0 0 0,0 1 0 0 0,0 0 0 0 0,1-1 0 0 0,0 1-1 0 0,0-1 1 0 0,0 0 0 0 0,1 1 0 0 0,-1-1 0 0 0,1 0 0 0 0,1-9 0 0 0,0 7-128 0 0,1 0 0 0 0,-2-1 1 0 0,2 1-1 0 0,1 0 0 0 0,0 0 0 0 0,0 0 1 0 0,0 0-1 0 0,0 0 0 0 0,1 1 0 0 0,9-13 1 0 0,-12 19 79 0 0,0-1 0 0 0,1 1 0 0 0,-1-1 0 0 0,1 1 1 0 0,-1 0-1 0 0,1 0 0 0 0,-1-1 0 0 0,1 2 0 0 0,-1-1 0 0 0,0 0 1 0 0,1 1-1 0 0,0-1 0 0 0,0 0 0 0 0,-1 0 0 0 0,1 1 1 0 0,0-1-1 0 0,0 1 0 0 0,0 0 0 0 0,2-1 0 0 0,-2 1 70 0 0,0 0 0 0 0,0-1 0 0 0,0 1 0 0 0,0 0 0 0 0,-1 0-1 0 0,2 0 1 0 0,-1 0 0 0 0,0 0 0 0 0,0 1 0 0 0,0-1 0 0 0,0 0-1 0 0,0 1 1 0 0,-1 0 0 0 0,1-1 0 0 0,0 1 0 0 0,0 0 0 0 0,0 0-1 0 0,-1 0 1 0 0,1 0 0 0 0,0 0 0 0 0,0 0 0 0 0,-1 0 0 0 0,0 1-1 0 0,0-1 1 0 0,1 1 0 0 0,-1 0 0 0 0,0-1 0 0 0,0 1 0 0 0,0 0-1 0 0,0-1 1 0 0,1 3 0 0 0,-1-3 202 0 0,-1 1-77 0 0,1 1-107 0 0,-1-1-57 0 0,0-1-1 0 0,1 0 1 0 0,-1 1 0 0 0,0-2 0 0 0,0 1-1 0 0,0 1 1 0 0,0-1 0 0 0,0 0 0 0 0,0 1-1 0 0,-1-1 1 0 0,1 0 0 0 0,0 1 0 0 0,-1-1-1 0 0,1 0 1 0 0,-1 1 0 0 0,1-1 0 0 0,-2 0-1 0 0,0 4-29 0 0,-1-1 0 0 0,0 1 0 0 0,1-2 0 0 0,-1 1 0 0 0,-1 0 0 0 0,1-1 0 0 0,-7 5-1 0 0,-10 12-1100 0 0,19-18 610 0 0,-5 0-3411 0 0,-2-1 2064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114 104 8607 0 0,'0'0'396'0'0,"-1"2"-12"0"0,-13 24-136 0 0,13-24-65 0 0,-1 0-1 0 0,1 0 0 0 0,0-2 1 0 0,-1 2-1 0 0,1-1 0 0 0,-1 1 1 0 0,1-1-1 0 0,-1 1 1 0 0,1-1-1 0 0,-1 0 0 0 0,0 0 1 0 0,0 0-1 0 0,0 0 0 0 0,0 0 1 0 0,-2 1-1 0 0,3-2-114 0 0,0 0 0 0 0,0 0 0 0 0,-1 0 0 0 0,1 0 0 0 0,0 0 1 0 0,0 0-1 0 0,-1 0 0 0 0,1 0 0 0 0,0 0 0 0 0,-1 0 0 0 0,1-1 0 0 0,0 1 0 0 0,1-1 0 0 0,-2 1 0 0 0,1-1 0 0 0,0 1 0 0 0,0-1 1 0 0,0 0-1 0 0,0 1 0 0 0,0-1 0 0 0,0 0 0 0 0,0 0 0 0 0,0 0 0 0 0,0 0 0 0 0,0 0 0 0 0,0-1 0 0 0,-2-3 55 0 0,0 0 1 0 0,0-1-1 0 0,0 1 0 0 0,1-1 0 0 0,-1 0 0 0 0,2 1 0 0 0,0-1 0 0 0,-1 0 0 0 0,1 0 0 0 0,0 0 0 0 0,1 1 1 0 0,0-2-1 0 0,0 1 0 0 0,0 0 0 0 0,0 0 0 0 0,1 0 0 0 0,3-11 0 0 0,-3 15 12 0 0,0-1-1 0 0,1 1 1 0 0,0 0-1 0 0,0 0 1 0 0,0 0-1 0 0,0 0 1 0 0,0 1-1 0 0,0 0 0 0 0,4-4 1 0 0,-2 3 36 0 0,-3 1-7 0 0,1 1-4 0 0,0 0-64 0 0,-1-1 0 0 0,1 1 0 0 0,0 0 0 0 0,0 1 0 0 0,0-1 0 0 0,0 0 0 0 0,0 1 0 0 0,0-1 0 0 0,0 1 0 0 0,-1-1 0 0 0,1 1 0 0 0,0 0 0 0 0,-1 0 0 0 0,1 0 0 0 0,0 0 0 0 0,0 0 0 0 0,-1 0 0 0 0,1 0 0 0 0,-2 0 0 0 0,2 0 0 0 0,-1 1 0 0 0,1-1 0 0 0,-1 1 0 0 0,2 3 0 0 0,-2-3 236 0 0,-1-1-50 0 0,1 5-179 0 0,0 0 0 0 0,-1-1 0 0 0,0 1 0 0 0,0 1 0 0 0,0-2 0 0 0,-1 1 0 0 0,0 0 0 0 0,0 0 0 0 0,-1 0 0 0 0,0 0 0 0 0,0-1 0 0 0,0 1 1 0 0,0-2-1 0 0,0 2 0 0 0,-7 7 0 0 0,6-8-63 0 0,3-3-28 0 0,-1 0 0 0 0,0 0-1 0 0,0-1 1 0 0,0 0-1 0 0,0 1 1 0 0,-1-1-1 0 0,1 1 1 0 0,0-1-1 0 0,-1 0 1 0 0,0 1-1 0 0,1-1 1 0 0,-1 0 0 0 0,1 0-1 0 0,0 0 1 0 0,-4 1-1 0 0,3-1 0 0 0,1-1-1 0 0,0 0 1 0 0,-1 0-1 0 0,1 0 1 0 0,0 0-1 0 0,0 0 1 0 0,0 0-1 0 0,0 0 1 0 0,-1 0 0 0 0,1 0-1 0 0,0 0 1 0 0,0 0-1 0 0,-1 0 1 0 0,1 0-1 0 0,0-1 1 0 0,0 1-1 0 0,-1-1 1 0 0,1 0-1 0 0,0 1 1 0 0,-1-2-1 0 0,1 1-5 0 0,0 1-1 0 0,-1-1 0 0 0,1 0 1 0 0,0 0-1 0 0,0 0 0 0 0,0 0 1 0 0,0 0-1 0 0,0 0 0 0 0,0-1 1 0 0,0 1-1 0 0,0 1 0 0 0,0-1 1 0 0,1-1-1 0 0,0 1 0 0 0,-1 0 1 0 0,1-1-1 0 0,-1 1 0 0 0,1-1 1 0 0,0 1-1 0 0,-1-2 0 0 0,0-2-54 0 0,1-1 0 0 0,0 0 0 0 0,0-9-1 0 0,1 2 9 0 0,-1 9 24 0 0,1 0-1 0 0,-1 0 0 0 0,1-1 1 0 0,0 2-1 0 0,0-2 0 0 0,0 1 1 0 0,1 0-1 0 0,3-6 0 0 0,-5 9 14 0 0,1 1 0 0 0,-1-1-1 0 0,1 0 1 0 0,-1 0 0 0 0,1 1-1 0 0,0-1 1 0 0,0 0 0 0 0,-1 1-1 0 0,1-1 1 0 0,0 1 0 0 0,-1-1-1 0 0,0 1 1 0 0,1 0 0 0 0,0-1-1 0 0,0 1 1 0 0,0 0 0 0 0,0 0-1 0 0,0 0 1 0 0,0 0 0 0 0,0 0-1 0 0,0 0 1 0 0,-1 0 0 0 0,3 0-1 0 0,-1 0-18 0 0,0 0-1 0 0,-1 0 1 0 0,2 0-1 0 0,-1 0 1 0 0,0 0-1 0 0,0 1 1 0 0,3 1-1 0 0,-4-1-39 0 0,2 0 0 0 0,-1 0 0 0 0,1 1 0 0 0,-1-1 0 0 0,0 1 0 0 0,1 0 0 0 0,-2 0 0 0 0,1-1 0 0 0,0 0-1 0 0,0 1 1 0 0,0 1 0 0 0,2 3 0 0 0,3 6-343 0 0,-5-10 131 0 0,0 1-1 0 0,0-1 0 0 0,0 0 1 0 0,-1 1-1 0 0,1-1 0 0 0,-1 1 1 0 0,-1 0-1 0 0,1 0 0 0 0,0-1 1 0 0,0 1-1 0 0,0 4 1 0 0,-1 2-1782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77 3223 0 0,'-35'9'173'0'0,"-4"2"1385"0"0,17-1 8199 0 0,24-9-8725 0 0,5 2-623 0 0,0 1-1 0 0,0-1 0 0 0,2 1 1 0 0,-2-2-1 0 0,1 0 0 0 0,11 2 1 0 0,52 4 561 0 0,-24-5-416 0 0,3 1 66 0 0,1-2 0 0 0,61-6 1 0 0,100-19 1056 0 0,-135 13-1166 0 0,163-16 959 0 0,71-10-611 0 0,141-6-604 0 0,-309 34-831 0 0,208 14 0 0 0,-272-5-2687 0 0,-60 2 1686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14 655 919 0 0,'2'4'67'0'0,"-1"-3"-68"0"0,-1-1 0 0 0,1 1 0 0 0,-1 0 0 0 0,1 0 0 0 0,-1 0 0 0 0,1 0 0 0 0,-1 0 0 0 0,0 0 0 0 0,0 0 1 0 0,1 1-1 0 0,-1-1 0 0 0,0 0 0 0 0,0 0 0 0 0,0 1 0 0 0,-1-1 16 0 0,1 0 0 0 0,-1-1 0 0 0,1 1 1 0 0,-1 0-1 0 0,1-1 0 0 0,-1 1 0 0 0,0-1 1 0 0,-14 4 13455 0 0,15-4-13415 0 0,1-4 111 0 0,1 1-1 0 0,0-1 1 0 0,-1 1-1 0 0,1-1 1 0 0,1 1-1 0 0,-1 0 1 0 0,0 0-1 0 0,1 0 1 0 0,0 0 0 0 0,-1 0-1 0 0,1 1 1 0 0,0-1-1 0 0,0 1 1 0 0,5-3-1 0 0,52-32 793 0 0,-1-4-1 0 0,59-53 1 0 0,29-20-220 0 0,-137 107-704 0 0,11-8 32 0 0,0 1 0 0 0,31-16 0 0 0,55-24-3 0 0,5-3-11 0 0,-77 39-53 0 0,42-28 0 0 0,5-3 0 0 0,-3 5 76 0 0,-73 41-31 0 0,0 1-1 0 0,0 0 0 0 0,1 0 1 0 0,-1 0-1 0 0,1 1 1 0 0,-1 0-1 0 0,1 0 0 0 0,0 0 1 0 0,11 2-1 0 0,-11-2-7 0 0,2 0 0 0 0,15 8 86 0 0,1 5-40 0 0,1 0-1 0 0,-2 1 1 0 0,1 2-1 0 0,30 24 1 0 0,2 1 155 0 0,-22-18-72 0 0,42 30 372 0 0,-19-13-66 0 0,1-3 0 0 0,110 49 0 0 0,-133-67-412 0 0,-19-9-22 0 0,1-1-1 0 0,19 7 0 0 0,60 24 87 0 0,-73-28-124 0 0,-8-4-200 0 0,3 1 280 0 0,31 18 0 0 0,-44-22-702 0 0,1 0 1 0 0,-1 1 0 0 0,0 0 0 0 0,-1 1 0 0 0,1-1 0 0 0,-1 1 0 0 0,0 0 0 0 0,5 9 0 0 0,-3-4-1141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7831 0 0,'0'0'356'0'0,"-1"-1"-6"0"0,-6-2 4794 0 0,8 14-4564 0 0,1 1 0 0 0,0 0 0 0 0,6 21 0 0 0,1 2-158 0 0,24 208 1514 0 0,-30-216-1869 0 0,-2-1 0 0 0,-2 0 0 0 0,0 1 0 0 0,-2-1 0 0 0,-1-1 0 0 0,-1 2 0 0 0,0-2-1 0 0,-3 1 1 0 0,0-1 0 0 0,-19 40 0 0 0,15-39-319 0 0,-1 0-1 0 0,-1-1 1 0 0,-2-1-1 0 0,-28 37 1 0 0,36-55 234 0 0,2-2 36 0 0,4-3 335 0 0,2-1-331 0 0,0 1 0 0 0,1-1 0 0 0,-1 1 0 0 0,0-1 0 0 0,0 1 0 0 0,1-1 0 0 0,-1 1 0 0 0,0-1 0 0 0,1 1 0 0 0,-1-1 0 0 0,1 1 0 0 0,-1-1 0 0 0,0 0 0 0 0,0 1 0 0 0,0-1 0 0 0,1 0 0 0 0,-1 0 0 0 0,1 0 0 0 0,-1 0 0 0 0,1 0 0 0 0,-1 1 0 0 0,1-1 0 0 0,-1 0 0 0 0,2 0 0 0 0,13 4 340 0 0,25 0 444 0 0,48 0 1 0 0,-14-3-504 0 0,-30 1-361 0 0,1-2 0 0 0,-1-3 0 0 0,0-1 0 0 0,65-16 1 0 0,-72 14-2531 0 0,-22 2 1050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12319 0 0,'0'0'1119'0'0,"1"-2"-923"0"0,23-46 507 0 0,-21 41-354 0 0,1 1 0 0 0,0 0 1 0 0,0-1-1 0 0,1 2 1 0 0,0-1-1 0 0,0 1 1 0 0,0 0-1 0 0,1 0 0 0 0,-1 0 1 0 0,1 1-1 0 0,0 0 1 0 0,8-4-1 0 0,-6 4-222 0 0,2-1 1 0 0,-1 2-1 0 0,1-1 0 0 0,0 2 0 0 0,0 0 0 0 0,-1-1 0 0 0,2 2 1 0 0,-1 0-1 0 0,1 0 0 0 0,-2 1 0 0 0,1 0 0 0 0,1 1 0 0 0,-1 0 1 0 0,0 1-1 0 0,11 2 0 0 0,64 18-196 0 0,45 11-4422 0 0,-102-29-1584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271 184 5983 0 0,'0'-1'464'0'0,"-7"-38"808"0"0,3 26 316 0 0,-1 0-1 0 0,-8-16 1 0 0,10 24-1246 0 0,0 0 1 0 0,-1 0-1 0 0,1 0 1 0 0,-1 0-1 0 0,-1 1 1 0 0,1 0-1 0 0,-9-7 1 0 0,5 5-6 0 0,-1 0 0 0 0,1 0 1 0 0,-2 2-1 0 0,1-1 0 0 0,-15-5 0 0 0,19 8-224 0 0,0 1 0 0 0,-1-1 0 0 0,2 1-1 0 0,-2 0 1 0 0,1 1 0 0 0,0-1 0 0 0,-1 1-1 0 0,1 0 1 0 0,0 0 0 0 0,-1 1 0 0 0,1 0-1 0 0,-9 2 1 0 0,12-1-72 0 0,-1-1-1 0 0,0 0 1 0 0,0 1-1 0 0,0 0 1 0 0,0 0-1 0 0,2 0 0 0 0,-2 0 1 0 0,1 1-1 0 0,-1-1 1 0 0,1 0-1 0 0,0 1 1 0 0,0-1-1 0 0,0 1 1 0 0,1 0-1 0 0,-1 0 1 0 0,1-1-1 0 0,-1 2 1 0 0,-1 5-1 0 0,-1 3 74 0 0,1-1 0 0 0,2 1-1 0 0,-4 21 1 0 0,4-1 44 0 0,0-1 1 0 0,3 1-1 0 0,1 0 0 0 0,0 0 0 0 0,11 34 1 0 0,45 126-88 0 0,-44-149-52 0 0,14 34-66 0 0,56 106-1 0 0,-28-76-2802 0 0,-44-86 1685 0 0,0-1-701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15663 0 0,'0'0'1418'0'0,"0"-1"-1044"0"0,2-1-156 0 0,0 0 0 0 0,0 0 0 0 0,0 0-1 0 0,1 0 1 0 0,-1 0 0 0 0,1 2 0 0 0,-2-2 0 0 0,2 1 0 0 0,0 0-1 0 0,-1 0 1 0 0,1 0 0 0 0,4-1 0 0 0,37-6 666 0 0,-35 7-874 0 0,106-13 556 0 0,108-17-1006 0 0,-173 21-164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 8287 0 0,'0'0'6506'0'0,"2"3"-5725"0"0,0 6-477 0 0,-1-1 0 0 0,1 0 0 0 0,-1 1 1 0 0,-1-1-1 0 0,0 2 0 0 0,0-2 0 0 0,-3 17 0 0 0,0 16 167 0 0,-15 239 290 0 0,16-263-676 0 0,0-1 0 0 0,-1 1-1 0 0,-11 31 1 0 0,14-47 112 0 0,-1-2-93 0 0,0-3-36 0 0,0-1 0 0 0,0 0 0 0 0,0 1 0 0 0,1 0 0 0 0,-1-1 0 0 0,1-9 0 0 0,4-31 62 0 0,-2 26-144 0 0,38-303 76 0 0,-16 145-6 0 0,-22 168-46 0 0,0 8-7 0 0,1 7-6 0 0,0 3 3 0 0,-1 0 0 0 0,-1 1 0 0 0,1-1 0 0 0,-1 2-1 0 0,0-2 1 0 0,-1 15 0 0 0,1 8 13 0 0,4 44 26 0 0,11 103 54 0 0,-12-158-93 0 0,3 31 0 0 0,3-1 0 0 0,26 81 0 0 0,-31-118 174 0 0,13 21 0 0 0,-15-30-106 0 0,0 1 0 0 0,0-2 0 0 0,0 1 0 0 0,1 0 0 0 0,0-1 0 0 0,8 7 0 0 0,-10-10-11 0 0,-1 0-1 0 0,1-1 0 0 0,-1 1 1 0 0,0-1-1 0 0,0 1 1 0 0,1-1-1 0 0,-1 0 0 0 0,1 0 1 0 0,0 0-1 0 0,-1 0 1 0 0,1 0-1 0 0,-1 0 1 0 0,1 0-1 0 0,-1 0 0 0 0,0-1 1 0 0,1 1-1 0 0,-1 0 1 0 0,1-1-1 0 0,-1 0 0 0 0,1 1 1 0 0,-1-1-1 0 0,1 0 1 0 0,-1 0-1 0 0,0 1 0 0 0,0-1 1 0 0,0 0-1 0 0,0 0 1 0 0,1-2-1 0 0,2-4 91 0 0,-1-1 1 0 0,0 1-1 0 0,-1-1 0 0 0,0 0 1 0 0,0 0-1 0 0,0-11 0 0 0,3-5 115 0 0,20-137 491 0 0,-17 108-651 0 0,-4 15-27 0 0,-2-75 0 0 0,-12-38-221 0 0,9 140 119 0 0,1 5-237 0 0,0 1 0 0 0,0-1 0 0 0,0 0 0 0 0,0 1 0 0 0,1-2 0 0 0,0 2-1 0 0,1-1 1 0 0,2-7 0 0 0,-3 11-933 0 0,1 2 627 0 0,1 0 0 0 0,0 0 0 0 0,1 0 0 0 0,-1 0 0 0 0,4-2 1 0 0,4 0-205 0 0,1 2-383 0 0,0 0 1 0 0,13 2 0 0 0,-12 0-285 0 0,21-1 0 0 0,-17 0 954 0 0,-14 0 407 0 0,0-1 0 0 0,-1 1 0 0 0,1-1-1 0 0,-1 0 1 0 0,0 0 0 0 0,5-1 0 0 0,9-3 77 0 0,-12 2 1717 0 0,-4 3-1098 0 0,2 5-198 0 0,-1-1 0 0 0,-1 1 0 0 0,1 1 0 0 0,-1-2 0 0 0,1 1 0 0 0,-1-1 0 0 0,-2 11 0 0 0,-9 45 1317 0 0,5-28-966 0 0,1-4-507 0 0,1 1 0 0 0,1 0 0 0 0,2 0 1 0 0,2 0-1 0 0,1 0 0 0 0,1-1 0 0 0,1 2 1 0 0,1-2-1 0 0,14 38 0 0 0,-16-57-184 0 0,1-2 0 0 0,0 1 0 0 0,0-1 0 0 0,1 1 0 0 0,1-1 0 0 0,-1 0 0 0 0,1-1 0 0 0,0 1-1 0 0,0-2 1 0 0,2 2 0 0 0,10 8 0 0 0,-14-13-26 0 0,0 0-1 0 0,0-2 1 0 0,0 2 0 0 0,0-1-1 0 0,0 0 1 0 0,0 0-1 0 0,0-1 1 0 0,1 1 0 0 0,-1-1-1 0 0,1 0 1 0 0,-1 0-1 0 0,1-1 1 0 0,0 0-1 0 0,-1 0 1 0 0,0 0 0 0 0,1 0-1 0 0,0 0 1 0 0,-1 0-1 0 0,1-1 1 0 0,-1 0 0 0 0,1 0-1 0 0,-1-1 1 0 0,0 1-1 0 0,1-1 1 0 0,-2 0 0 0 0,6-3-1 0 0,-2 1 30 0 0,-1-2-1 0 0,1 1 1 0 0,-2 0 0 0 0,2-1-1 0 0,-1-1 1 0 0,-2 2-1 0 0,1-2 1 0 0,0 1 0 0 0,-1-2-1 0 0,0 2 1 0 0,0-2-1 0 0,0 1 1 0 0,2-9-1 0 0,-1 0 60 0 0,0 0 0 0 0,-1 1 0 0 0,-1-1 0 0 0,0-1 0 0 0,1-24 0 0 0,-4 21-23 0 0,-1 2 1 0 0,0-1-1 0 0,-1-1 0 0 0,-2 1 1 0 0,0 0-1 0 0,-7-22 0 0 0,6 29-79 0 0,1-1 0 0 0,-2 2 0 0 0,0-1 0 0 0,0 1 0 0 0,-1-1-1 0 0,0 2 1 0 0,-2 0 0 0 0,1-1 0 0 0,-1 2 0 0 0,-9-10-1 0 0,11 13-88 0 0,1 2-1 0 0,0-2 0 0 0,-1 1 0 0 0,0 1 0 0 0,0 0 1 0 0,0 0-1 0 0,-1 0 0 0 0,0 2 0 0 0,1-1 0 0 0,-1 0 1 0 0,0 1-1 0 0,0 0 0 0 0,-15-2 0 0 0,22 4-50 0 0,-1 0 0 0 0,1 0-1 0 0,-1 0 1 0 0,1 0 0 0 0,0 0 0 0 0,0 1 0 0 0,0-1-1 0 0,-1 0 1 0 0,1 1 0 0 0,-1 0 0 0 0,1-1-1 0 0,0 1 1 0 0,-1-1 0 0 0,1 1 0 0 0,0 0 0 0 0,0 0-1 0 0,0 0 1 0 0,-1 0 0 0 0,2 0 0 0 0,-1 0-1 0 0,0 0 1 0 0,1 0 0 0 0,-1 0 0 0 0,0 0 0 0 0,0 0-1 0 0,-1 2 1 0 0,1 1-412 0 0,-1 1 1 0 0,0-2-1 0 0,1 2 1 0 0,0-1-1 0 0,0 1 0 0 0,1-2 1 0 0,-1 8-1 0 0,1 7-1337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6 113 1839 0 0,'0'0'83'0'0,"0"-1"-6"0"0,-1 0 13 0 0,0 0 0 0 0,0-1 0 0 0,1 1-1 0 0,-1 0 1 0 0,1-1 0 0 0,-1 1-1 0 0,1 0 1 0 0,0 0 0 0 0,0-1 0 0 0,-1 1-1 0 0,1 0 1 0 0,0-1 0 0 0,1-2-1 0 0,-1 0 1090 0 0,0 1-590 0 0,0 1 0 0 0,0-1 0 0 0,0 1 0 0 0,0 0 0 0 0,1-1-1 0 0,-1 2 1 0 0,1-2 0 0 0,-1 1 0 0 0,1 0 0 0 0,0 0 0 0 0,0-1 0 0 0,0 1 0 0 0,1-1 0 0 0,0-1-231 0 0,1 1 0 0 0,-1 0 1 0 0,1 0-1 0 0,0 1 0 0 0,-1-1 1 0 0,1 1-1 0 0,5-4 0 0 0,-1 2-107 0 0,0 0 0 0 0,0 0 1 0 0,2 1-1 0 0,-2 0 0 0 0,1 1 0 0 0,14-4 0 0 0,-16 5-68 0 0,1 1-1 0 0,-1-1 1 0 0,1 1 0 0 0,0 1-1 0 0,0-1 1 0 0,0 1-1 0 0,-1 1 1 0 0,1-1 0 0 0,-1 1-1 0 0,1 0 1 0 0,0 0-1 0 0,10 7 1 0 0,-7-4 132 0 0,0 1-1 0 0,1 1 1 0 0,-2-1-1 0 0,0 2 1 0 0,1-1 0 0 0,10 14-1 0 0,-10-10-113 0 0,-1 1 1 0 0,0 1-1 0 0,-2-1 0 0 0,1 1 1 0 0,-2 0-1 0 0,1 1 0 0 0,-1 1 1 0 0,-2-1-1 0 0,1 0 0 0 0,-1 0 1 0 0,-1 1-1 0 0,-1-1 0 0 0,0 1 1 0 0,-1 0-1 0 0,-1 22 0 0 0,-1-19-206 0 0,-1 0 0 0 0,0-1-1 0 0,-1 0 1 0 0,-2 0 0 0 0,0 0-1 0 0,0 0 1 0 0,-2-1 0 0 0,0 1-1 0 0,-1-1 1 0 0,0-1 0 0 0,-2 0-1 0 0,-14 20 1 0 0,19-30-22 0 0,0-1-1 0 0,0 1 1 0 0,0 0 0 0 0,-1-1-1 0 0,1-1 1 0 0,-1 1 0 0 0,0-1-1 0 0,-9 4 1 0 0,11-5 10 0 0,-1 0-1 0 0,0 0 1 0 0,0-1-1 0 0,0 1 1 0 0,0-1-1 0 0,0-1 1 0 0,0 1-1 0 0,0-1 1 0 0,0 0-1 0 0,0 0 1 0 0,-9-1-1 0 0,13 0-1 0 0,-1 1 0 0 0,0 0 0 0 0,0-1 0 0 0,1 0-1 0 0,-1 1 1 0 0,0-1 0 0 0,1 0 0 0 0,0 0 0 0 0,-1 0 0 0 0,1 0 0 0 0,-1 0-1 0 0,1 0 1 0 0,0 1 0 0 0,-1-2 0 0 0,1 1 0 0 0,0 0 0 0 0,0-1 0 0 0,0 1-1 0 0,-1-1 1 0 0,2-1 0 0 0,-1 0-6 0 0,0 2-1 0 0,0-2 0 0 0,1 1 1 0 0,-1-1-1 0 0,1 0 1 0 0,-1 1-1 0 0,1 0 0 0 0,0 0 1 0 0,0-1-1 0 0,0 0 0 0 0,1 1 1 0 0,0-5-1 0 0,0 3 16 0 0,1-1 1 0 0,-2 1-1 0 0,2 1 0 0 0,0-2 1 0 0,0 1-1 0 0,0 0 0 0 0,0 1 0 0 0,1-1 1 0 0,0 0-1 0 0,-2 1 0 0 0,3-1 0 0 0,-1 2 1 0 0,0-2-1 0 0,1 1 0 0 0,4-4 0 0 0,1 4 87 0 0,-2 0 0 0 0,1 0 0 0 0,0 0 0 0 0,0 1 0 0 0,0 0 0 0 0,1 1 0 0 0,-1 0 0 0 0,0 0 0 0 0,17 1 0 0 0,-9 1 77 0 0,0 1 0 0 0,0 0 0 0 0,0 1-1 0 0,19 7 1 0 0,-29-8-355 0 0,119 35 221 0 0,-70-24-7483 0 0,-33-9-101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62 298 7831 0 0,'2'7'94'0'0,"-2"0"-1"0"0,1 0 0 0 0,-1 0 1 0 0,0-1-1 0 0,0 1 1 0 0,0 0-1 0 0,-1 0 0 0 0,0 0 1 0 0,-1 0-1 0 0,-2 8 0 0 0,-2 11 691 0 0,-30 238 4361 0 0,29-195-4573 0 0,-1 21 907 0 0,8-88-608 0 0,1-4-709 0 0,1-3-90 0 0,0 0-1 0 0,0 0 0 0 0,-1-1 1 0 0,1 1-1 0 0,-1 0 0 0 0,0-8 1 0 0,3-10 84 0 0,39-217 1122 0 0,-27 128-581 0 0,33-122 0 0 0,-47 226-648 0 0,-1 4-32 0 0,0 1 0 0 0,0-1-1 0 0,0 1 1 0 0,1 0 0 0 0,-1-1-1 0 0,1 1 1 0 0,3-6 0 0 0,1 20 48 0 0,32 186 1 0 0,-30-137-88 0 0,3-1 0 0 0,25 79 0 0 0,-30-122 23 0 0,0-1 0 0 0,1 0 0 0 0,16 25-1 0 0,-20-35 23 0 0,1-1 0 0 0,-1 1 0 0 0,1 0-1 0 0,0-1 1 0 0,0 0 0 0 0,0 0-1 0 0,0 0 1 0 0,1-1 0 0 0,0 1 0 0 0,0-1-1 0 0,0 0 1 0 0,0 0 0 0 0,0-1-1 0 0,6 3 1 0 0,-8-5 30 0 0,0 1 0 0 0,0-1-1 0 0,0 0 1 0 0,0 1 0 0 0,0-1 0 0 0,0 0-1 0 0,0-1 1 0 0,0 1 0 0 0,0-1 0 0 0,0 1-1 0 0,0-1 1 0 0,0 0 0 0 0,0 0 0 0 0,0 0-1 0 0,0 0 1 0 0,-1-1 0 0 0,1 1-1 0 0,0-1 1 0 0,-1 0 0 0 0,1 1 0 0 0,-1-1-1 0 0,0 0 1 0 0,0-1 0 0 0,0 1 0 0 0,0 0-1 0 0,0 0 1 0 0,2-4 0 0 0,4-7 173 0 0,0 0 1 0 0,-1 0-1 0 0,-1 0 0 0 0,6-18 0 0 0,-10 25-174 0 0,10-29 164 0 0,-2 0-1 0 0,-1-1 1 0 0,-2 0-1 0 0,4-55 0 0 0,-10 37-189 0 0,-2 0-1 0 0,-9-58 0 0 0,4 52-186 0 0,-1 25-178 0 0,6 30 108 0 0,-1-1 1 0 0,1 1 0 0 0,0-1-1 0 0,1 0 1 0 0,-1 1 0 0 0,1-1 0 0 0,0 0-1 0 0,1-8 1 0 0,0 13 67 0 0,0 0 0 0 0,0 0-1 0 0,0-1 1 0 0,0 1 0 0 0,1 0 0 0 0,-1 0 0 0 0,0 0-1 0 0,0 0 1 0 0,1 0 0 0 0,-1 1 0 0 0,1-1-1 0 0,-1 0 1 0 0,0 0 0 0 0,1 1 0 0 0,-1-1 0 0 0,1 1-1 0 0,0 0 1 0 0,1-1 0 0 0,0 1 44 0 0,-1-1 0 0 0,0 1 1 0 0,1 0-1 0 0,-1 0 0 0 0,1 0 0 0 0,-1 0 0 0 0,1 0 1 0 0,-1 1-1 0 0,1-1 0 0 0,-1 1 0 0 0,0 0 1 0 0,1 0-1 0 0,-1-1 0 0 0,0 2 0 0 0,0-1 0 0 0,4 2 1 0 0,-4-1 61 0 0,1 1 1 0 0,0-1 0 0 0,0 1-1 0 0,-1 0 1 0 0,0 0 0 0 0,1 0-1 0 0,-1 0 1 0 0,0 0 0 0 0,-1 0 0 0 0,3 6-1 0 0,2 5 65 0 0,-1 0 1 0 0,-1 0-1 0 0,-1 1 0 0 0,3 20 0 0 0,1 62 522 0 0,-3-39-129 0 0,0-10-121 0 0,13 124 735 0 0,-12-142-698 0 0,1 1-1 0 0,1-1 0 0 0,18 44 0 0 0,-20-61-150 0 0,2 0 0 0 0,-1 0 0 0 0,2-1 0 0 0,0 1 0 0 0,11 13 0 0 0,-15-22-109 0 0,0 1 0 0 0,0-1 0 0 0,1 0 0 0 0,-1 0 0 0 0,1 0-1 0 0,0-1 1 0 0,0 1 0 0 0,0-1 0 0 0,0-1 0 0 0,1 1-1 0 0,-1-1 1 0 0,1 1 0 0 0,-1-2 0 0 0,1 1 0 0 0,8 1-1 0 0,-11-3-5 0 0,0 0 0 0 0,1 0-1 0 0,-1 0 1 0 0,0 0 0 0 0,0-1-1 0 0,1 1 1 0 0,-1-1-1 0 0,0 0 1 0 0,0 0 0 0 0,0 0-1 0 0,0 0 1 0 0,0 0-1 0 0,0-1 1 0 0,3-2 0 0 0,-1 1 45 0 0,-1-1 0 0 0,0 1 1 0 0,0-1-1 0 0,0 0 0 0 0,-1 0 0 0 0,1-1 1 0 0,4-8-1 0 0,-1 0 90 0 0,0 0 0 0 0,-1-1 0 0 0,-1 0 0 0 0,-1 0 0 0 0,5-21 0 0 0,-5 14-75 0 0,-2 1 0 0 0,0-1 0 0 0,-1 1 1 0 0,-1-1-1 0 0,-1 0 0 0 0,-1 1 0 0 0,-6-28 0 0 0,1 17 43 0 0,-1 2-1 0 0,-2-1 1 0 0,-1 1 0 0 0,-19-34-1 0 0,17 42-108 0 0,-1 0 0 0 0,-1 1-1 0 0,0 1 1 0 0,-35-32 0 0 0,30 31-146 0 0,-35-24-1 0 0,39 35-111 0 0,7 6-3164 0 0,6 17 593 0 0,3 5 1061 0 0,1 3-33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10711 0 0,'0'0'1751'0'0,"3"0"-1099"0"0,6-3-276 0 0,1 0-1 0 0,0 1 1 0 0,0 0 0 0 0,0 0 0 0 0,0 1-1 0 0,1 1 1 0 0,-1 0 0 0 0,0 0 0 0 0,0 1-1 0 0,0 0 1 0 0,1 1 0 0 0,-1 0-1 0 0,-1 1 1 0 0,20 7 0 0 0,-15-3-113 0 0,1 2 1 0 0,-1-1 0 0 0,0 2-1 0 0,-1 0 1 0 0,0 0 0 0 0,-1 1-1 0 0,0 1 1 0 0,-1 0-1 0 0,0 1 1 0 0,-1 0 0 0 0,-1 0-1 0 0,0 1 1 0 0,0 1-1 0 0,-1-1 1 0 0,-1 1 0 0 0,-1 0-1 0 0,0 1 1 0 0,-1 0-1 0 0,-1 0 1 0 0,0 0 0 0 0,-1 0-1 0 0,-1 0 1 0 0,1 26-1 0 0,-4-31-223 0 0,0-1-1 0 0,0 1 1 0 0,-1-1-1 0 0,0 0 1 0 0,-1 0-1 0 0,0 0 1 0 0,-5 11-1 0 0,1-6-17 0 0,0-1 0 0 0,-1 0-1 0 0,-19 25 1 0 0,23-34-31 0 0,-1 0 0 0 0,1-1 0 0 0,-1 0 0 0 0,0 0-1 0 0,0 0 1 0 0,0 0 0 0 0,-1-1 0 0 0,0 0 0 0 0,-6 3 0 0 0,0-1-16 0 0,-1-1-1 0 0,1 0 1 0 0,-21 3 0 0 0,28-6 19 0 0,1-1 1 0 0,-1 0-1 0 0,0 0 0 0 0,1 0 0 0 0,-1-1 1 0 0,1 1-1 0 0,-1-1 0 0 0,1 0 1 0 0,0 0-1 0 0,-8-3 0 0 0,10 3-6 0 0,-1 0 1 0 0,1-1-1 0 0,-1 1 0 0 0,1 0 0 0 0,0-1 1 0 0,0 1-1 0 0,0-1 0 0 0,0 0 0 0 0,0 0 0 0 0,0 0 1 0 0,0 0-1 0 0,0 0 0 0 0,1 0 0 0 0,-1 0 1 0 0,1-1-1 0 0,-1 1 0 0 0,1 0 0 0 0,-1-5 0 0 0,0 2 6 0 0,1 1 0 0 0,1 0 0 0 0,-1 0 0 0 0,1 0 0 0 0,0-1 0 0 0,0 1 0 0 0,0 0-1 0 0,0-1 1 0 0,1 1 0 0 0,0 0 0 0 0,0 0 0 0 0,0 0 0 0 0,0-1 0 0 0,0 1-1 0 0,1 0 1 0 0,0 1 0 0 0,0-1 0 0 0,0 0 0 0 0,0 0 0 0 0,5-4 0 0 0,-3 4 36 0 0,-1 0 1 0 0,1 0 0 0 0,0 1 0 0 0,0 0 0 0 0,1 0-1 0 0,-1 0 1 0 0,1 0 0 0 0,-1 1 0 0 0,1 0 0 0 0,0 0-1 0 0,0 0 1 0 0,0 0 0 0 0,0 1 0 0 0,0 0 0 0 0,0 0-1 0 0,9 0 1 0 0,-3 1 84 0 0,0 0 0 0 0,0 1 0 0 0,0 0 0 0 0,0 0 0 0 0,0 2 0 0 0,16 4 0 0 0,-8 0 135 0 0,0 1 0 0 0,30 18 0 0 0,63 34 148 0 0,-86-46-1157 0 0,-1-2-1 0 0,2-1 0 0 0,31 9 1 0 0,-40-14-1048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0 455 0 0,'-3'22'395'0'0,"2"-18"1649"0"0,0-3-1168 0 0,-1-1 0 0 0,1 0-1 0 0,-1 0 1 0 0,0 1 0 0 0,1-1 0 0 0,-1 1-1 0 0,1-1 1 0 0,-4 3 0 0 0,-20 14 1686 0 0,15-9-1686 0 0,4-4-722 0 0,1 1-1 0 0,0 0 1 0 0,0 0 0 0 0,0 1-1 0 0,1-1 1 0 0,0 1 0 0 0,-6 11-1 0 0,3-5-101 0 0,2 0 0 0 0,-1 0 0 0 0,-4 16 0 0 0,3-1-9 0 0,0 0-1 0 0,-4 38 1 0 0,10-57-35 0 0,0 0 1 0 0,1 0 0 0 0,0 0 0 0 0,1 0-1 0 0,-1 0 1 0 0,1 0 0 0 0,1 0-1 0 0,0 0 1 0 0,0 0 0 0 0,0 0-1 0 0,1-1 1 0 0,0 1 0 0 0,5 6 0 0 0,-7-12-8 0 0,0 0 1 0 0,0-1 0 0 0,0 1 0 0 0,0-1 0 0 0,1 1-1 0 0,-1-1 1 0 0,1 0 0 0 0,-1 1 0 0 0,1-1 0 0 0,-1 0-1 0 0,1 0 1 0 0,0 0 0 0 0,0 0 0 0 0,-1-1 0 0 0,1 1-1 0 0,0 0 1 0 0,0-1 0 0 0,2 1 0 0 0,-1-1 16 0 0,0 1 1 0 0,-1-1-1 0 0,1 0 1 0 0,0-1-1 0 0,0 1 1 0 0,0 0-1 0 0,0-1 1 0 0,0 0-1 0 0,0 0 1 0 0,-1 0-1 0 0,4-1 1 0 0,0-1 30 0 0,0 0 1 0 0,0-1-1 0 0,0 0 1 0 0,-1 0-1 0 0,0 0 1 0 0,0-1-1 0 0,0 1 0 0 0,0-1 1 0 0,7-11-1 0 0,-1-1 183 0 0,-1-1 1 0 0,-1 0-1 0 0,-1 0 0 0 0,-1-1 0 0 0,0 0 0 0 0,4-24 1 0 0,-8 31 27 0 0,0 0 1 0 0,-1-1 0 0 0,1-16-1 0 0,-3 28 788 0 0,-8 5-912 0 0,7-3-151 0 0,-1 0 1 0 0,1 1-1 0 0,-1-1 0 0 0,1 1 1 0 0,0-1-1 0 0,-1 1 0 0 0,1-1 0 0 0,0 1 1 0 0,0 0-1 0 0,0-1 0 0 0,0 1 1 0 0,0 0-1 0 0,1 0 0 0 0,-1 0 0 0 0,1 0 1 0 0,-1 0-1 0 0,0 3 0 0 0,1-2-48 0 0,0 1 1 0 0,0-1-1 0 0,1 1 0 0 0,-1-1 1 0 0,1 1-1 0 0,-1-1 0 0 0,1 1 1 0 0,0-1-1 0 0,2 5 0 0 0,1-1-85 0 0,-1 0 0 0 0,1 0 0 0 0,1 0 0 0 0,-1-1 0 0 0,1 0 0 0 0,0 1 0 0 0,0-2 0 0 0,8 8 0 0 0,-6-9-540 0 0,-1 1-1 0 0,0-2 1 0 0,1 1 0 0 0,0 0-1 0 0,-1-1 1 0 0,16 4 0 0 0,2 0-4414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148 453 6911 0 0,'0'0'528'0'0,"-1"-1"-341"0"0,-4 0 72 0 0,1 0 0 0 0,0 1-1 0 0,0-1 1 0 0,0 1 0 0 0,-1 0 0 0 0,1 0-1 0 0,0 0 1 0 0,0 1 0 0 0,0-1 0 0 0,-1 1 0 0 0,1 0-1 0 0,0 0 1 0 0,0 1 0 0 0,0-1 0 0 0,0 1-1 0 0,1 0 1 0 0,-1 0 0 0 0,0 0 0 0 0,1 0 0 0 0,-4 4-1 0 0,2-2-91 0 0,0 0 0 0 0,1 0-1 0 0,-1 0 1 0 0,1 0-1 0 0,0 1 1 0 0,1 0 0 0 0,-1 0-1 0 0,1 0 1 0 0,0 0-1 0 0,0 1 1 0 0,1-1-1 0 0,-1 1 1 0 0,1-1 0 0 0,-1 7-1 0 0,1 0-145 0 0,0 0-1 0 0,1-1 0 0 0,0 1 0 0 0,1 0 1 0 0,0 0-1 0 0,1 0 0 0 0,1-1 1 0 0,3 17-1 0 0,-3-20-21 0 0,0-1 0 0 0,1 0 0 0 0,0-1 0 0 0,0 1 0 0 0,0 0 0 0 0,1-1 0 0 0,0 0 0 0 0,0 0 0 0 0,1 0 0 0 0,-1 0 0 0 0,1-1 0 0 0,1 0 0 0 0,-1 0 0 0 0,11 8 0 0 0,-6-7 60 0 0,-1-1 1 0 0,1 1-1 0 0,1-2 0 0 0,-1 0 0 0 0,0 0 0 0 0,15 3 0 0 0,-18-5 91 0 0,1-1-1 0 0,0 0 0 0 0,0 0 0 0 0,0-1 1 0 0,0 0-1 0 0,0 0 0 0 0,0-1 0 0 0,0 0 1 0 0,12-3-1 0 0,-16 3-26 0 0,0-1 0 0 0,0 1 1 0 0,0-1-1 0 0,0 0 0 0 0,-1 0 1 0 0,1-1-1 0 0,0 1 0 0 0,-1-1 0 0 0,0 1 1 0 0,0-1-1 0 0,0 0 0 0 0,3-4 0 0 0,-2 1 82 0 0,0 1-1 0 0,-1-1 0 0 0,1 0 1 0 0,-1 0-1 0 0,-1 0 0 0 0,5-13 0 0 0,-3 1 171 0 0,-1 1-1 0 0,-1-1 0 0 0,0 0 1 0 0,-2-33-1 0 0,-2 13-203 0 0,-2 1 0 0 0,-1-1-1 0 0,-2 1 1 0 0,-13-37 0 0 0,1 15-419 0 0,-46-94-1 0 0,9 56-1930 0 0,28 51-703 0 0,16 26 1175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0,'0'0'11472'0'0,"2"2"-10901"0"0,5 5-24 0 0,-5-6-17 0 0,0 2-2 0 0,7 13 108 0 0,-1 0-1 0 0,0 1 0 0 0,10 34 1 0 0,55 356 2973 0 0,-29-90-1843 0 0,-30-215-860 0 0,-3 8-276 0 0,-8-63-519 0 0,-1-18 35 0 0,-3 54 0 0 0,-5-9 163 0 0,6-71-82 0 0,0 5-173 0 0,0-8-43 0 0,0 1 1 0 0,0 0 0 0 0,0 0 0 0 0,0 0 0 0 0,0 0 0 0 0,0 0 0 0 0,0 0 0 0 0,0 0-1 0 0,1-1 1 0 0,-1 1 0 0 0,0 0 0 0 0,0 0 0 0 0,1 0 0 0 0,0 1 0 0 0,2 1 3 0 0,-1-1 0 0 0,1 1-1 0 0,0-1 1 0 0,0 1 0 0 0,0-1 0 0 0,6 4 0 0 0,1-2-6 0 0,0 0 0 0 0,0 0 1 0 0,0-1-1 0 0,1 0 0 0 0,17 2 0 0 0,-3 0 0 0 0,86 12 121 0 0,-24-4-116 0 0,43 10-5 0 0,305 68 46 0 0,-374-76-34 0 0,-35-9 1 0 0,42 15-1 0 0,-28-9 0 0 0,-28-9 6 0 0,23 10 1 0 0,-22-8 20 0 0,33 12-36 0 0,-43-16-12 0 0,-1 0 0 0 0,1 0 0 0 0,-1-1 0 0 0,1 1 0 0 0,-1 0 0 0 0,1-1 0 0 0,0 0 0 0 0,-1 0 0 0 0,1 0 0 0 0,3 0 0 0 0,1-1 0 0 0,6 1 0 0 0,-10-1 0 0 0,-2 0 0 0 0,0 0 0 0 0,0 0 0 0 0,0 0 0 0 0,0 1 0 0 0,0-1 0 0 0,0 0 0 0 0,0 1 0 0 0,1-1 0 0 0,-1 1 0 0 0,0-1 0 0 0,0 1 0 0 0,1 0 0 0 0,1-1 0 0 0,64-20-72 0 0,64-17-283 0 0,-68 20 237 0 0,-42 10 68 0 0,1 2 1 0 0,29-5 0 0 0,77-11-13 0 0,-92 16 57 0 0,25-7 5 0 0,-23 5 0 0 0,77-7 0 0 0,-101 14 0 0 0,1 0 0 0 0,-1-1 0 0 0,0 0 0 0 0,-2 0 0 0 0,0-5 0 0 0,-9 5 0 0 0,0-1 0 0 0,0 1 0 0 0,0-1 0 0 0,-1 0 0 0 0,0 0 0 0 0,1 0 0 0 0,-1-1 0 0 0,0 1 0 0 0,-1 0 0 0 0,1-1 0 0 0,-1 1 0 0 0,2-5 0 0 0,2-8 0 0 0,3-25 0 0 0,-3 18 0 0 0,0-6 17 0 0,-2-1 0 0 0,0 0 0 0 0,-3-35 0 0 0,0 50-10 0 0,-2-89 97 0 0,-19-131 1 0 0,-59-171 1099 0 0,71 362-951 0 0,-15-52-50 0 0,21 86-246 0 0,-1 0 0 0 0,0 0 0 0 0,0 0 0 0 0,-1 1 0 0 0,-1 0 0 0 0,-11-16 0 0 0,-22-13-5149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88 533 3223 0 0,'0'0'143'0'0,"0"2"294"0"0,-1 0 469 0 0,1 0-1 0 0,0 1 0 0 0,-1-1 0 0 0,0 0 1 0 0,1 0-1 0 0,-1 0 0 0 0,0 0 1 0 0,-2 4-1 0 0,1-3-482 0 0,0 1-1 0 0,1-1 1 0 0,0 0 0 0 0,0 1 0 0 0,-1 3-1 0 0,-2 15 96 0 0,1 1 0 0 0,2-1 0 0 0,0 0-1 0 0,1 0 1 0 0,2 0 0 0 0,0 1 0 0 0,6 24-1 0 0,-6-37-469 0 0,1 1 0 0 0,1 0 0 0 0,0-1-1 0 0,0 0 1 0 0,1 0 0 0 0,0 0-1 0 0,1-1 1 0 0,0 1 0 0 0,0-1 0 0 0,1-1-1 0 0,0 1 1 0 0,1-1 0 0 0,0 0-1 0 0,0-1 1 0 0,1 0 0 0 0,13 8 0 0 0,-11-8 21 0 0,1 0 0 0 0,0-1 0 0 0,1 0 0 0 0,-1-1 0 0 0,22 5 0 0 0,-29-9-18 0 0,-1 0 0 0 0,1 0 0 0 0,0-1 0 0 0,0 1 0 0 0,0-1 0 0 0,0 0 0 0 0,0-1 0 0 0,0 1 0 0 0,0-1-1 0 0,0 0 1 0 0,-1 0 0 0 0,1-1 0 0 0,0 1 0 0 0,-1-1 0 0 0,1 0 0 0 0,-1 0 0 0 0,1-1 0 0 0,6-4 0 0 0,-8 4 25 0 0,0 0 1 0 0,-1 0-1 0 0,1 0 0 0 0,-1 0 0 0 0,0-1 0 0 0,0 1 0 0 0,0-1 0 0 0,0 1 1 0 0,0-1-1 0 0,-1 0 0 0 0,2-6 0 0 0,1-5 339 0 0,3-24 0 0 0,-5 16-149 0 0,-1 1 1 0 0,-1-1-1 0 0,-3-34 0 0 0,-18-66 269 0 0,12 87-420 0 0,-1 2 1 0 0,-1-1-1 0 0,-3 2 0 0 0,0 0 0 0 0,-2 0 1 0 0,-23-33-1 0 0,-134-172-343 0 0,164 228 165 0 0,-6-10-645 0 0,-1 1-1 0 0,-1 0 1 0 0,-21-17 0 0 0,23 28-1792 0 0,18 21-2331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13183 0 0,'0'0'604'0'0,"-2"1"-13"0"0,-14 7-223 0 0,-27 18-1 0 0,-9 5 2154 0 0,41-26-2155 0 0,-1 2 0 0 0,1 0 1 0 0,1 0-1 0 0,-1 0 0 0 0,-10 11 0 0 0,20-15-302 0 0,1-1-70 0 0,0-1-1 0 0,0 0 1 0 0,0 1 0 0 0,0-1-1 0 0,0 1 1 0 0,0-1 0 0 0,1 0-1 0 0,-1 1 1 0 0,0-1-1 0 0,1 0 1 0 0,-1 1 0 0 0,1-1-1 0 0,-1 0 1 0 0,1 0 0 0 0,0 1-1 0 0,0-1 1 0 0,-1 0 0 0 0,2 1-1 0 0,2 2-32 0 0,-1 1 19 0 0,1 0 0 0 0,-1 0 0 0 0,1-1-1 0 0,1 1 1 0 0,-1-1 0 0 0,0 0 0 0 0,1-1-1 0 0,0 1 1 0 0,9 5 0 0 0,6 1-95 0 0,26 10 0 0 0,-24-11 91 0 0,123 50 434 0 0,-135-55 0 0 0,0 1 1 0 0,-1 1 0 0 0,0-1-1 0 0,0 2 1 0 0,14 11-1 0 0,-22-16-286 0 0,0 0-1 0 0,-1-1 1 0 0,1 1-1 0 0,0 0 0 0 0,-1 0 1 0 0,0 0-1 0 0,1 0 0 0 0,-1 0 1 0 0,0-1-1 0 0,0 1 0 0 0,0 0 1 0 0,0 0-1 0 0,-1 3 1 0 0,1-4-13 0 0,0 1-35 0 0,0 0-1 0 0,-1 0 1 0 0,1 0 0 0 0,-1 0-1 0 0,1-1 1 0 0,-1 1-1 0 0,0 0 1 0 0,0 0 0 0 0,0 0-1 0 0,0 0 1 0 0,0-1-1 0 0,0 1 1 0 0,-1 0 0 0 0,-1 1-1 0 0,-24 19 575 0 0,9-9-254 0 0,6-2-206 0 0,-1-1 0 0 0,0-1 0 0 0,-1 0 0 0 0,-21 10 0 0 0,27-15-463 0 0,-1 0-1 0 0,0-1 0 0 0,0 0 0 0 0,0-1 0 0 0,0 0 0 0 0,0 0 1 0 0,-1-1-1 0 0,1 0 0 0 0,-11 0 0 0 0,3-3-1142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12839 0 0,'0'0'290'0'0,"3"1"39"0"0,2 3-266 0 0,-1-1 1 0 0,1 0-1 0 0,-1 1 1 0 0,0 0-1 0 0,0 0 1 0 0,-1 0-1 0 0,1 1 1 0 0,-1-1-1 0 0,0 1 1 0 0,0 0-1 0 0,2 5 1 0 0,3 6 126 0 0,-1 1 0 0 0,7 22 0 0 0,-5-13 725 0 0,-5-14-423 0 0,0-1-1 0 0,-1 1 1 0 0,0 0 0 0 0,-1 0 0 0 0,2 18-1 0 0,-2-102-420 0 0,-1 24-286 0 0,2 0 1 0 0,2 1 0 0 0,2 0-1 0 0,2 0 1 0 0,18-52-1 0 0,-23 87 305 0 0,0 1-1 0 0,11-19 1 0 0,-14 27-69 0 0,1 1-1 0 0,-1-1 1 0 0,1 1 0 0 0,0 0 0 0 0,0 0-1 0 0,-1-1 1 0 0,1 1 0 0 0,1 0 0 0 0,-1 1-1 0 0,0-1 1 0 0,0 0 0 0 0,1 1 0 0 0,-1-1-1 0 0,1 1 1 0 0,-1 0 0 0 0,6-2 0 0 0,-7 3 4 0 0,0 0 0 0 0,1 1 1 0 0,-1-1-1 0 0,0 0 1 0 0,1 1-1 0 0,-1 0 1 0 0,0-1-1 0 0,0 1 1 0 0,0 0-1 0 0,0-1 1 0 0,0 1-1 0 0,0 0 1 0 0,0 0-1 0 0,0 0 1 0 0,0 0-1 0 0,0 0 0 0 0,1 2 1 0 0,-1-2-2 0 0,3 5 28 0 0,0 0-1 0 0,0 0 1 0 0,0 0-1 0 0,-1 1 1 0 0,0-1 0 0 0,3 11-1 0 0,10 45 148 0 0,-7-26-47 0 0,-8-29-117 0 0,1 1 0 0 0,-1-1 1 0 0,-1 1-1 0 0,1-1 0 0 0,-2 14 0 0 0,0-9 76 0 0,1 1 1 0 0,1 0 0 0 0,2 15 0 0 0,-3-26-34 0 0,1-4-11 0 0,7-16-305 0 0,-1 0 1 0 0,-2-1-1 0 0,8-38 1 0 0,-8 34 166 0 0,0-1 0 0 0,12-29 0 0 0,-2 12 71 0 0,-9 29 1 0 0,-3 11 8 0 0,-2 1 3 0 0,0-1 198 0 0,1 2-102 0 0,2 0-60 0 0,-1 1 0 0 0,1 0-1 0 0,-1 0 1 0 0,1 0-1 0 0,-1 0 1 0 0,0 0 0 0 0,1 1-1 0 0,-1 0 1 0 0,4 5 0 0 0,25 35 139 0 0,-4-5-79 0 0,-1-8-50 0 0,1-2-1 0 0,1-2 0 0 0,1 0 1 0 0,1-2-1 0 0,39 22 0 0 0,-63-41-43 0 0,0-1 0 0 0,0-1-1 0 0,1 1 1 0 0,0-1 0 0 0,0-1-1 0 0,0 1 1 0 0,0-1 0 0 0,0-1-1 0 0,0 1 1 0 0,0-1 0 0 0,0-1-1 0 0,1 0 1 0 0,-1 0 0 0 0,0 0-1 0 0,1-1 1 0 0,-1 0 0 0 0,0-1-1 0 0,0 0 1 0 0,0 0 0 0 0,0-1-1 0 0,0 0 1 0 0,-1 0 0 0 0,1-1-1 0 0,-1 0 1 0 0,0 0 0 0 0,0-1-1 0 0,0 0 1 0 0,-1 0 0 0 0,0 0 0 0 0,8-9-1 0 0,-4 2 50 0 0,-1 1-1 0 0,0-2 1 0 0,-1 1-1 0 0,-1-1 0 0 0,0 0 1 0 0,0-1-1 0 0,-2 1 1 0 0,1-1-1 0 0,3-17 1 0 0,-6 18-49 0 0,-1 0 0 0 0,0 0 0 0 0,0 0 0 0 0,-2-1 0 0 0,1 1 1 0 0,-2 0-1 0 0,0 0 0 0 0,0-1 0 0 0,-1 1 0 0 0,-6-20 0 0 0,5 24 83 0 0,-1 0 0 0 0,0 0 0 0 0,0 0 0 0 0,-8-11 0 0 0,9 16-3 0 0,0 0-1 0 0,0 0 1 0 0,0 0-1 0 0,-1 0 1 0 0,0 0-1 0 0,0 1 1 0 0,0 0-1 0 0,0-1 1 0 0,-8-3-1 0 0,11 6-77 0 0,0 1 1 0 0,0-1-1 0 0,0 1 0 0 0,0 0 1 0 0,0-1-1 0 0,0 1 0 0 0,0 0 1 0 0,-1-1-1 0 0,1 1 0 0 0,0 0 0 0 0,0 0 1 0 0,0 0-1 0 0,0 0 0 0 0,0 0 1 0 0,-1 0-1 0 0,1 1 0 0 0,0-1 1 0 0,0 0-1 0 0,0 1 0 0 0,0-1 0 0 0,0 0 1 0 0,-1 1-1 0 0,0 1 5 0 0,0-1-1 0 0,1 0 0 0 0,-1 1 1 0 0,1-1-1 0 0,-1 1 1 0 0,1 0-1 0 0,-1-1 1 0 0,1 1-1 0 0,0 0 1 0 0,0 0-1 0 0,-1 2 1 0 0,-1 4 93 0 0,0 0 0 0 0,0 0 1 0 0,1 1-1 0 0,-2 14 0 0 0,1 4-2 0 0,2 0 0 0 0,0 0-1 0 0,2 0 1 0 0,0 0 0 0 0,11 49 0 0 0,-9-60-165 0 0,2 0 0 0 0,0-1 0 0 0,0 1-1 0 0,2-1 1 0 0,0 0 0 0 0,0 0 0 0 0,2-1 0 0 0,-1 0 0 0 0,2-1 0 0 0,21 24 0 0 0,-27-33-155 0 0,1 0 0 0 0,-1 0-1 0 0,1 0 1 0 0,0-1 0 0 0,0 0 0 0 0,0 0 0 0 0,1 0 0 0 0,-1 0 0 0 0,1-1 0 0 0,9 3-1 0 0,-12-4-72 0 0,0-1-1 0 0,1 1 1 0 0,-1-1-1 0 0,0 0 1 0 0,1 0-1 0 0,-1 0 1 0 0,1 0-1 0 0,-1-1 1 0 0,0 1-1 0 0,0-1 1 0 0,1 0-1 0 0,-1 0 1 0 0,0 0-1 0 0,0 0 1 0 0,0-1-1 0 0,0 1 1 0 0,0-1-1 0 0,0 0 1 0 0,0 0-1 0 0,3-3 1 0 0,9-10-2035 0 0,0-5-2910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15407 0 0,'-19'5'165'0'0,"-23"8"617"0"0,39-12-709 0 0,0 0-1 0 0,0 1 1 0 0,0 0 0 0 0,0-1-1 0 0,0 1 1 0 0,0 0 0 0 0,0 0-1 0 0,1 0 1 0 0,-4 4 0 0 0,2 4-47 0 0,4-10-20 0 0,0 1-1 0 0,1 0 1 0 0,-1 0-1 0 0,1 0 0 0 0,-1 0 1 0 0,1 0-1 0 0,-1-1 1 0 0,1 1-1 0 0,-1 0 0 0 0,1 0 1 0 0,0-1-1 0 0,-1 1 1 0 0,1 0-1 0 0,0-1 1 0 0,0 1-1 0 0,-1-1 0 0 0,1 1 1 0 0,0-1-1 0 0,1 1 1 0 0,21 8 81 0 0,-21-8-79 0 0,42 11 522 0 0,45 7 0 0 0,-28-7-22 0 0,87 15 1576 0 0,167 9 0 0 0,-205-27-1429 0 0,401 19 1401 0 0,-17-39-1358 0 0,-409 7-911 0 0,114-9 502 0 0,-167 9-1468 0 0,1-2 0 0 0,-1-1-1 0 0,61-21 1 0 0,-71 18-4327 0 0,-4-1-1540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17727 0 0,'7'33'90'0'0,"99"499"3364"0"0,-62-284-3578 0 0,-24-144-62 0 0,3 8-1919 0 0,-12-60-3410 0 0,-5-22-243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8751 0 0,'-5'-21'793'0'0,"4"15"-736"0"0,0 1 0 0 0,-1-1 1 0 0,2 0-1 0 0,-1 0 0 0 0,1 0 0 0 0,0 1 1 0 0,1-10-1 0 0,0 6 939 0 0,0-1-1 0 0,1 1 1 0 0,1-1-1 0 0,-1 1 1 0 0,2 0-1 0 0,-1 0 1 0 0,1 0-1 0 0,0 1 1 0 0,10-15 0 0 0,-10 18-897 0 0,1 0 0 0 0,-1 0 0 0 0,1 0 1 0 0,0 0-1 0 0,0 1 0 0 0,0 0 1 0 0,1 0-1 0 0,0 0 0 0 0,-1 1 1 0 0,1 0-1 0 0,0 0 0 0 0,1 0 1 0 0,-1 1-1 0 0,13-3 0 0 0,-9 2-151 0 0,1 1 0 0 0,0 0 0 0 0,0 1 0 0 0,0 0 0 0 0,0 1 0 0 0,0 0 0 0 0,20 3 0 0 0,-14 0-894 0 0,-1 1 0 0 0,0 1 0 0 0,0 1 0 0 0,24 12 0 0 0,21 14-4372 0 0,-41-19 3462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 4607 0 0,'0'0'354'0'0,"-2"-1"52"0"0,0 0 106 0 0,-1-1-1 0 0,1 1 0 0 0,-1 0 1 0 0,0 0-1 0 0,0 0 0 0 0,1 0 0 0 0,-1 1 1 0 0,0-1-1 0 0,0 1 0 0 0,0-1 1 0 0,0 1-1 0 0,0 0 0 0 0,1 0 0 0 0,-1 1 1 0 0,-4 0-1 0 0,2 0-156 0 0,0 0 0 0 0,0 1-1 0 0,1 0 1 0 0,-1 0 0 0 0,1 0 0 0 0,-1 1-1 0 0,1-1 1 0 0,-5 5 0 0 0,-3 3-18 0 0,1 0 0 0 0,0 1-1 0 0,1 0 1 0 0,1 1 0 0 0,-9 13 0 0 0,10-14-166 0 0,2 1 0 0 0,-1-1 0 0 0,2 1 1 0 0,0 0-1 0 0,0 0 0 0 0,-4 20 0 0 0,7-27-151 0 0,1 1-1 0 0,0-1 0 0 0,1 0 1 0 0,-1 0-1 0 0,1 1 0 0 0,0-1 0 0 0,0 0 1 0 0,1 1-1 0 0,-1-1 0 0 0,1 0 1 0 0,1 0-1 0 0,-1 0 0 0 0,1 0 1 0 0,-1 0-1 0 0,1 0 0 0 0,1 0 1 0 0,-1 0-1 0 0,6 7 0 0 0,-5-8-39 0 0,1-1-1 0 0,-1 0 1 0 0,1-1-1 0 0,0 1 1 0 0,-1 0-1 0 0,1-1 1 0 0,0 0-1 0 0,0 0 0 0 0,1 0 1 0 0,-1-1-1 0 0,0 1 1 0 0,1-1-1 0 0,-1 0 1 0 0,1 0-1 0 0,-1 0 1 0 0,1-1-1 0 0,-1 0 1 0 0,1 0-1 0 0,0 0 1 0 0,-1 0-1 0 0,1-1 1 0 0,-1 0-1 0 0,1 0 1 0 0,-1 0-1 0 0,0 0 1 0 0,1-1-1 0 0,-1 1 1 0 0,0-1-1 0 0,0 0 0 0 0,0-1 1 0 0,0 1-1 0 0,7-6 1 0 0,-1-2-94 0 0,0 0 1 0 0,0 0-1 0 0,-1-1 1 0 0,13-20-1 0 0,-18 25 110 0 0,-1-1 0 0 0,1 0 0 0 0,-2 0 1 0 0,1 0-1 0 0,-1 0 0 0 0,0 0 0 0 0,0-1 0 0 0,-1 1 0 0 0,0 0 0 0 0,1-13 0 0 0,-2-7 59 0 0,1 15 146 0 0,-1 1-1 0 0,0-1 1 0 0,-3-16 1646 0 0,2 29-1488 0 0,1 5-289 0 0,-1-1 0 0 0,1 1 0 0 0,0-1 0 0 0,1 1 1 0 0,-1-1-1 0 0,1 1 0 0 0,0-1 0 0 0,1 1 0 0 0,-1-1 0 0 0,1 0 0 0 0,4 10 0 0 0,3 3 157 0 0,1-1 0 0 0,12 16-1 0 0,-17-25-790 0 0,1 0 0 0 0,-1 0 0 0 0,2-1-1 0 0,-1 0 1 0 0,1-1 0 0 0,0 1 0 0 0,0-1 0 0 0,1 0-1 0 0,0-1 1 0 0,0 0 0 0 0,0 0 0 0 0,1-1 0 0 0,12 5 0 0 0,-4-5-6130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12119 0 0,'1'2'555'0'0,"0"0"-453"0"0,0 13 481 0 0,-1 4-511 0 0,1 6 1219 0 0,0-17-512 0 0,-1 0-1 0 0,0 0 1 0 0,-1 10 0 0 0,1-16-682 0 0,-1 0 0 0 0,0 0 1 0 0,0 0-1 0 0,0 0 1 0 0,0-1-1 0 0,-1 1 0 0 0,1 0 1 0 0,0-1-1 0 0,-1 1 1 0 0,1-1-1 0 0,-1 1 0 0 0,1-1 1 0 0,-1 0-1 0 0,0 0 1 0 0,-2 2-1 0 0,0-1 130 0 0,3-1 262 0 0,-11-1-9 0 0,10 0-447 0 0,-1-1 1 0 0,0 1-1 0 0,0-1 0 0 0,0 0 0 0 0,0 0 0 0 0,0 0 1 0 0,1 0-1 0 0,-1 0 0 0 0,0-1 0 0 0,1 1 0 0 0,-1-1 1 0 0,1 0-1 0 0,-1 1 0 0 0,1-1 0 0 0,0 0 0 0 0,0-1 0 0 0,0 1 1 0 0,0 0-1 0 0,0 0 0 0 0,1-1 0 0 0,-1 1 0 0 0,1-1 1 0 0,-1 0-1 0 0,1 1 0 0 0,0-1 0 0 0,0 0 0 0 0,0 0 1 0 0,1 0-1 0 0,-1 0 0 0 0,0-5 0 0 0,0 2-43 0 0,1-1 0 0 0,-1 1-1 0 0,1-1 1 0 0,1 0 0 0 0,-1 1 0 0 0,1-1 0 0 0,0 1-1 0 0,1-1 1 0 0,0 1 0 0 0,0-1 0 0 0,0 1-1 0 0,6-12 1 0 0,-7 15 8 0 0,-1 2-1 0 0,1 0-1 0 0,-1 1 1 0 0,0-1 0 0 0,1 0-1 0 0,-1 0 1 0 0,1 0-1 0 0,-1 1 1 0 0,1-1 0 0 0,-1 0-1 0 0,1 1 1 0 0,-1-1-1 0 0,1 0 1 0 0,0 1 0 0 0,-1-1-1 0 0,1 1 1 0 0,0-1-1 0 0,-1 1 1 0 0,2-1 0 0 0,16-11-11 0 0,-7 8 14 0 0,-8 4 33 0 0,0 0 0 0 0,0 0-1 0 0,0 0 1 0 0,0 1 0 0 0,0-1 0 0 0,0 1-1 0 0,0 0 1 0 0,0 0 0 0 0,0 0 0 0 0,0 0 0 0 0,0 0-1 0 0,0 1 1 0 0,3 2 0 0 0,-1-1 59 0 0,0 1 1 0 0,0-1-1 0 0,-1 1 1 0 0,1 0-1 0 0,7 9 0 0 0,-11-12 543 0 0,-1 6-363 0 0,0-5-233 0 0,1 0 1 0 0,-1 0-1 0 0,0-1 1 0 0,0 1 0 0 0,0 0-1 0 0,0 0 1 0 0,0-1-1 0 0,-1 1 1 0 0,1 0-1 0 0,0 0 1 0 0,-1-1-1 0 0,1 1 1 0 0,-1 0-1 0 0,0-1 1 0 0,1 1-1 0 0,-1-1 1 0 0,0 1-1 0 0,0-1 1 0 0,0 1-1 0 0,0-1 1 0 0,0 0 0 0 0,-1 1-1 0 0,1-1 1 0 0,-2 2-1 0 0,0-1-30 0 0,1-1-12 0 0,0 0 1 0 0,0 1 0 0 0,0-1-1 0 0,0 0 1 0 0,0-1 0 0 0,0 1-1 0 0,0 0 1 0 0,0-1 0 0 0,-4 1-1 0 0,3 0-89 0 0,0-1 0 0 0,0 1-1 0 0,0-1 1 0 0,0 0-1 0 0,0 0 1 0 0,-1 0 0 0 0,1-1-1 0 0,0 1 1 0 0,-3-2-1 0 0,4 2-789 0 0,-16-8-7087 0 0,10 5 1691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1375 0 0,'0'0'15360'0'0,"2"1"-14952"0"0,2 3 39 0 0,3 1 55 0 0,0 0-1 0 0,-1 0 0 0 0,0 1 1 0 0,9 12-1 0 0,-14-17-450 0 0,0 1-1 0 0,0 0 0 0 0,0 0 1 0 0,0-1-1 0 0,0 1 1 0 0,0 0-1 0 0,0 0 0 0 0,-1 0 1 0 0,1 0-1 0 0,-1 0 0 0 0,1 0 1 0 0,-1 0-1 0 0,0 0 1 0 0,0 1-1 0 0,0-1 0 0 0,0 0 1 0 0,0 0-1 0 0,-1 0 1 0 0,1 0-1 0 0,0 0 0 0 0,-1 0 1 0 0,0 0-1 0 0,1 0 0 0 0,-1 0 1 0 0,-1 2-1 0 0,-20 31 766 0 0,21-34-760 0 0,-1 1 0 0 0,0 0 0 0 0,0-1 0 0 0,0 0 0 0 0,-1 1 0 0 0,1-1 0 0 0,0 0-1 0 0,0 0 1 0 0,-1 0 0 0 0,1 0 0 0 0,0-1 0 0 0,-1 1 0 0 0,1-1 0 0 0,-1 1 0 0 0,-2-1 0 0 0,3 0-39 0 0,0 0 0 0 0,1 0 0 0 0,-1 0 0 0 0,0-1 0 0 0,1 1 0 0 0,-1-1 0 0 0,0 1 0 0 0,1-1 0 0 0,-1 1 0 0 0,1-1 0 0 0,-1 0 0 0 0,-2-1 0 0 0,2 0-2 0 0,1 2-11 0 0,-1-1 0 0 0,1 1 0 0 0,0-1 1 0 0,0 0-1 0 0,0 1 0 0 0,0-1 0 0 0,0 0 0 0 0,0 0 0 0 0,0 1 1 0 0,1-1-1 0 0,-1 0 0 0 0,0 0 0 0 0,0 0 0 0 0,1 0 0 0 0,-1 0 1 0 0,0 0-1 0 0,1 0 0 0 0,-1-1 0 0 0,0 0 0 0 0,-1-3-2 0 0,1 2-1 0 0,-1-1-1 0 0,0 0 0 0 0,1 1 1 0 0,0-1-1 0 0,0 0 1 0 0,0 1-1 0 0,0-1 0 0 0,1 0 1 0 0,-1 0-1 0 0,1 0 1 0 0,0 0-1 0 0,0-4 0 0 0,1 2-8 0 0,0 0 0 0 0,1 1 0 0 0,-1-1 0 0 0,1 1 0 0 0,0-1-1 0 0,1 1 1 0 0,5-10 0 0 0,-8 14 8 0 0,1 0-1 0 0,-1 0 1 0 0,1 0-1 0 0,-1 0 1 0 0,1 0-1 0 0,0 0 1 0 0,0 1-1 0 0,-1-1 1 0 0,1 0 0 0 0,0 0-1 0 0,0 0 1 0 0,0 1-1 0 0,0-1 1 0 0,-1 1-1 0 0,1-1 1 0 0,0 0-1 0 0,0 1 1 0 0,0 0-1 0 0,0-1 1 0 0,1 1-1 0 0,-1-1 1 0 0,0 1 0 0 0,1 0-1 0 0,3-1 0 0 0,12-5 1 0 0,-12 5 1 0 0,8 3 11 0 0,-10-2 66 0 0,1 1-1 0 0,-1 0 0 0 0,0-1 1 0 0,0 2-1 0 0,0-1 0 0 0,0 0 1 0 0,4 3-1 0 0,-6-3 56 0 0,0-1-112 0 0,0 0 0 0 0,-1 1 0 0 0,1-1-1 0 0,-1 1 1 0 0,1-1 0 0 0,0 1 0 0 0,-1-1-1 0 0,1 1 1 0 0,-1 0 0 0 0,0-1-1 0 0,1 1 1 0 0,-1 0 0 0 0,1-1 0 0 0,-1 1-1 0 0,0 0 1 0 0,0-1 0 0 0,1 1 0 0 0,-1 1-1 0 0,4 12 230 0 0,-3-12-115 0 0,-11 18 312 0 0,8-14-404 0 0,1-5-30 0 0,1 0-1 0 0,-1 1 0 0 0,1-1 1 0 0,-1 0-1 0 0,0 1 1 0 0,0-1-1 0 0,0 0 0 0 0,0 0 1 0 0,0 0-1 0 0,0 0 1 0 0,0 0-1 0 0,0 0 0 0 0,0 0 1 0 0,-2 1-1 0 0,1-1-12 0 0,0 0 0 0 0,1 1 0 0 0,-1-2 0 0 0,1 1 0 0 0,-1 0 0 0 0,0 0 0 0 0,0 0 0 0 0,1-1 0 0 0,-1 1 0 0 0,0-1 0 0 0,0 1 0 0 0,0-1 0 0 0,0 0 0 0 0,0 0 0 0 0,0 0 0 0 0,0 0 0 0 0,-3 0 0 0 0,2-1-267 0 0,-1 0 1 0 0,1 0-1 0 0,0-1 0 0 0,0 1 1 0 0,0-1-1 0 0,1 1 0 0 0,-1-1 1 0 0,-3-2-1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0,'0'0'631'0'0,"5"1"750"0"0,14 1 410 0 0,-19-2-1670 0 0,1 0 0 0 0,0 0 0 0 0,-1 0 1 0 0,1 1-1 0 0,-1-1 0 0 0,1 0 0 0 0,0 0 0 0 0,-1 0 0 0 0,1 1 0 0 0,-1-1 0 0 0,1 0 0 0 0,-1 1 1 0 0,1-1-1 0 0,-1 1 0 0 0,1-1 0 0 0,-1 0 0 0 0,1 1 0 0 0,-1-1 0 0 0,0 1 0 0 0,1-1 1 0 0,-1 1-1 0 0,0-1 0 0 0,1 1 0 0 0,-1-1 0 0 0,1 2 0 0 0,0 0 343 0 0,8 12 330 0 0,0 1-1 0 0,0 0 1 0 0,-2 1-1 0 0,0 0 1 0 0,9 28 0 0 0,-11-28-500 0 0,9 22 271 0 0,51 167 1421 0 0,-46-136-1669 0 0,16 76 313 0 0,-32-123-979 0 0,0 0 0 0 0,-1 0 0 0 0,-1 0 0 0 0,-4 37 1 0 0,2-55-98 0 0,1-1 0 0 0,-1 1 0 0 0,0 0 0 0 0,-1-1 0 0 0,1 1 0 0 0,-2 3 0 0 0,-4 6-1362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22 318 11375 0 0,'-22'0'6142'0'0,"37"-13"-4609"0"0,64-36 924 0 0,-3 4-1197 0 0,80-55-596 0 0,-156 100-664 0 0,28-21-410 0 0,2 2 0 0 0,0 1 0 0 0,40-17 0 0 0,-27 22-3358 0 0,-23 9-2944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39 455 0 0,'-2'-21'7815'0'0,"0"17"-7184"0"0,2 3-506 0 0,0 1 1 0 0,0-1-1 0 0,0 1 0 0 0,0 0 1 0 0,0-1-1 0 0,0 1 1 0 0,0 0-1 0 0,0-1 1 0 0,0 1-1 0 0,-1-1 0 0 0,1 1 1 0 0,0 0-1 0 0,0-1 1 0 0,0 1-1 0 0,0 0 1 0 0,-1 0-1 0 0,1-1 1 0 0,0 1-1 0 0,0 0 0 0 0,-1-1 1 0 0,1 1-1 0 0,0 0 1 0 0,-1 0-1 0 0,1 0 1 0 0,-1-1-1 0 0,-10-3 2204 0 0,11 6-2189 0 0,-1 19 175 0 0,2-1-1 0 0,0 0 1 0 0,7 35-1 0 0,-2-12 140 0 0,0-1-352 0 0,2-1 1 0 0,2 0-1 0 0,2 0 0 0 0,18 41 0 0 0,-30-80-1065 0 0,9 18-8105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5983 0 0,'0'0'2520'0'0,"2"-11"3871"0"0,1 8-6094 0 0,0 1 1 0 0,0-1-1 0 0,1 0 0 0 0,0 1 1 0 0,-1 0-1 0 0,1 0 0 0 0,0 0 1 0 0,0 1-1 0 0,0-1 1 0 0,0 1-1 0 0,0 0 0 0 0,0 0 1 0 0,6-1-1 0 0,7 0 164 0 0,0 0-1 0 0,18 1 1 0 0,21 1 178 0 0,205-1 1143 0 0,-1-9-3287 0 0,-235 7 26 0 0,-1 0-3588 0 0,-4 1-1319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11519 0 0,'0'0'3438'0'0,"3"0"-2228"0"0,15-2-396 0 0,1 0-1 0 0,-1-1 1 0 0,23-6 0 0 0,23-5-167 0 0,104-5-24 0 0,-143 18-750 0 0,-1 1 1 0 0,1 1-1 0 0,-1 1 1 0 0,46 11-1 0 0,-13 2-2534 0 0,-29-7 1078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83 8287 0 0,'-36'-22'933'0'0,"24"13"910"0"0,-1 2 0 0 0,1-1 0 0 0,-28-10 1 0 0,28 14-1432 0 0,-1 0 1 0 0,0 1 0 0 0,0 0-1 0 0,0 1 1 0 0,0 1 0 0 0,-16-1-1 0 0,24 3-353 0 0,1-1 0 0 0,0 0 0 0 0,0 1 0 0 0,0 0 0 0 0,0-1 0 0 0,0 2 0 0 0,0-1 0 0 0,0 0 0 0 0,0 1 0 0 0,0 0 1 0 0,1 0-1 0 0,-1 0 0 0 0,0 0 0 0 0,1 1 0 0 0,0-1 0 0 0,0 1 0 0 0,0 0 0 0 0,0 0 0 0 0,0 0 0 0 0,0 0 0 0 0,1 0 0 0 0,-1 1 0 0 0,-2 6 0 0 0,0 1-34 0 0,1-1 1 0 0,0 1-1 0 0,0 1 0 0 0,2-1 1 0 0,-1 0-1 0 0,0 18 0 0 0,1-9 27 0 0,2 0 0 0 0,4 39 0 0 0,5-4 12 0 0,2-1 1 0 0,27 81-1 0 0,53 100-1 0 0,-3-52-1103 0 0,-66-144-201 0 0,14 28-3560 0 0,-28-43 2771 0 0</inkml:trace>
  <inkml:trace contextRef="#ctx0" brushRef="#br0" timeOffset="1">14 588 16615 0 0,'-3'-4'62'0'0,"2"2"35"0"0,-1 1 0 0 0,1-1 0 0 0,0 0 0 0 0,0 1 0 0 0,1-1 1 0 0,-1 0-1 0 0,0 0 0 0 0,1 0 0 0 0,-1 1 0 0 0,1-1 1 0 0,-1 0-1 0 0,1 0 0 0 0,0 0 0 0 0,0 0 0 0 0,0 0 1 0 0,0 0-1 0 0,0 0 0 0 0,1-2 0 0 0,-1 2 31 0 0,1 0 0 0 0,0 1 0 0 0,0-1 0 0 0,0 0 0 0 0,0 1 0 0 0,0-1 0 0 0,1 1 0 0 0,-1-1 0 0 0,0 1-1 0 0,1 0 1 0 0,-1-1 0 0 0,1 1 0 0 0,-1 0 0 0 0,1 0 0 0 0,3-1 0 0 0,0-1 175 0 0,0 0-1 0 0,1 1 1 0 0,10-3-1 0 0,96-16 1000 0 0,-60 13-1185 0 0,54-6 109 0 0,-47 7-6950 0 0,-30 3-458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10 247 5063 0 0,'-1'-3'390'0'0,"-7"-22"-181"0"0,7 23 74 0 0,1 1-201 0 0,1 0-1 0 0,-1 1 1 0 0,0-1 0 0 0,1 0 0 0 0,-1 0 0 0 0,1 1 0 0 0,-1-1-1 0 0,1 1 1 0 0,-1-1 0 0 0,1 0 0 0 0,-1 1 0 0 0,1-1 0 0 0,-1 1-1 0 0,1-1 1 0 0,0 1 0 0 0,-1-1 0 0 0,1 1 0 0 0,0 0 0 0 0,0-1-1 0 0,-1 1 1 0 0,1 0 0 0 0,0 0 0 0 0,0-1 0 0 0,-1 1 0 0 0,1 0-1 0 0,0 0 1 0 0,0 0 0 0 0,0 0 0 0 0,0 0 0 0 0,2 0 37 0 0,8-2-106 0 0,0 1-1 0 0,0 1 0 0 0,0 0 1 0 0,0 0-1 0 0,0 1 0 0 0,17 4 1 0 0,28 1 39 0 0,67-1 4 0 0,195 2 133 0 0,13-2 3 0 0,-208-1-128 0 0,72 2 109 0 0,285 2 92 0 0,-312-10-257 0 0,202-9 58 0 0,202-22-7 0 0,-563 33-54 0 0,152-8 102 0 0,364-12 346 0 0,193 10-85 0 0,-426 2-207 0 0,-46 1-2 0 0,65-3-90 0 0,-158 4-14 0 0,195-15 145 0 0,-117 6-46 0 0,-52 3-81 0 0,216-7 144 0 0,-303 18-168 0 0,166-6 84 0 0,76 0-29 0 0,-5 3 8 0 0,33 0-19 0 0,128 7 24 0 0,-237-8-117 0 0,123-7 0 0 0,-359 11 1 0 0,333-13 62 0 0,157 17-63 0 0,-199 2 22 0 0,29-1 23 0 0,182 0 102 0 0,-130-3-77 0 0,-107-2-55 0 0,102-2 84 0 0,-71 1 18 0 0,17-4 118 0 0,187 4 53 0 0,-85 10-182 0 0,-149-5-62 0 0,23-1-24 0 0,-124-9-20 0 0,89 0 0 0 0,-133 10 0 0 0,191-1 0 0 0,-206-7 0 0 0,221 0 0 0 0,-288 6 1 0 0,206 1 9 0 0,-142-7 8 0 0,232-4 17 0 0,-293 10-35 0 0,524-1 0 0 0,-212 5 0 0 0,-93 1 0 0 0,1015 9 0 0 0,-345 5 52 0 0,-923-19-50 0 0,226 8 8 0 0,159 4 50 0 0,-255-13-33 0 0,361 9 113 0 0,56 8 121 0 0,-129-7 91 0 0,161 9 17 0 0,340 16-44 0 0,-450-16-273 0 0,-123-6-30 0 0,-34-4-22 0 0,31 3 0 0 0,938 14 182 0 0,-868-22-132 0 0,247 1 342 0 0,2 1 48 0 0,-247-1-171 0 0,122 2-50 0 0,1054 25 293 0 0,-1044-18-300 0 0,431 4 22 0 0,306 21-741 0 0,-1202-32-3716 0 0,-9 5-1437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2759 0 0,'0'0'3871'0'0,"2"4"-3706"0"0,8 12-18 0 0,-7-12 126 0 0,-1-2-143 0 0,10 4 2 0 0,0-1 0 0 0,23 8 0 0 0,-12-5-26 0 0,-13-5-46 0 0,0-1 0 0 0,0 1 0 0 0,0-2 0 0 0,14 1 0 0 0,11 2 128 0 0,-13-1-38 0 0,0-2 0 0 0,0-1 0 0 0,25-2 0 0 0,32 0 268 0 0,40 2 239 0 0,-1 0-172 0 0,-18-2-198 0 0,8 1-88 0 0,285 10 38 0 0,-197-25-136 0 0,-78 5-31 0 0,-32 3-60 0 0,79-3 54 0 0,129 4 150 0 0,-114 3-131 0 0,-28 1-28 0 0,72 4-6 0 0,11 0 60 0 0,168-4 360 0 0,-49 2-417 0 0,-233-7 24 0 0,59-1 129 0 0,-54 13 11 0 0,68-1 22 0 0,290-15 180 0 0,-288 18-216 0 0,-39 2-52 0 0,3-14-44 0 0,16 1-30 0 0,-149 6-62 0 0,577-12 233 0 0,-245 1-74 0 0,-260 12-94 0 0,102-10 0 0 0,179-15 67 0 0,-195 14-100 0 0,34-1 34 0 0,25 3-3 0 0,104-1 136 0 0,-46-10-104 0 0,-191 9-79 0 0,130 4 26 0 0,-55 3 1 0 0,-45-5-20 0 0,131-4 69 0 0,151-4 163 0 0,-148 7-143 0 0,-134 4-68 0 0,209 7 84 0 0,-68 0-76 0 0,32 2-66 0 0,-214-2 0 0 0,86-4 0 0 0,51 2 0 0 0,-136 5 0 0 0,228 6 0 0 0,303-15 64 0 0,-378 7-36 0 0,-81-1 8 0 0,230 22 18 0 0,-160-19-43 0 0,-75-5 48 0 0,-28 6-18 0 0,120 3 48 0 0,149 1-68 0 0,-136-3 101 0 0,-142-5-31 0 0,95-2 52 0 0,126 6 100 0 0,50 3 25 0 0,-154-4-141 0 0,-20 0-17 0 0,166-1-17 0 0,96 14-18 0 0,-277-25-21 0 0,-33-1-55 0 0,-18 9 1 0 0,68 0 0 0 0,138 2 75 0 0,-109 5 23 0 0,-145-7-68 0 0,108-4 54 0 0,111 7 45 0 0,-324-4-129 0 0,361 23 72 0 0,-162-20-72 0 0,34 0 0 0 0,134 3 53 0 0,-197-2-22 0 0,76 13 41 0 0,-21-9-12 0 0,-105-8-49 0 0,558 27 181 0 0,-502-30-137 0 0,36 1-57 0 0,29 8 13 0 0,-48-1 82 0 0,3-1 43 0 0,10 3-118 0 0,41-1-20 0 0,-222-9 3 0 0,371-3 13 0 0,-314 10 81 0 0,273 9 227 0 0,176-1-46 0 0,-261-8-124 0 0,-74-4 39 0 0,198 21 150 0 0,-284-19-261 0 0,13 0-80 0 0,196 17 127 0 0,-180-12-51 0 0,-37-1-60 0 0,249 11 21 0 0,-304-15-19 0 0,51 1 28 0 0,17-5-14 0 0,180 23 0 0 0,-150-12-32 0 0,-102-7 0 0 0,121-3 0 0 0,-5 0 0 0 0,112 15 0 0 0,-46-10 33 0 0,-13-1-2 0 0,-71-5-29 0 0,8 0 71 0 0,40 0-23 0 0,-45-1 20 0 0,10 0 6 0 0,-43 0-64 0 0,381-24 105 0 0,-300 11-44 0 0,-73 7-18 0 0,-20 4-27 0 0,22-2 8 0 0,251-25 28 0 0,-203 17-64 0 0,42-1 0 0 0,-170 11 0 0 0,178-6 0 0 0,-111 6 0 0 0,108-11 64 0 0,-40 3-64 0 0,-66 10 0 0 0,-19 5-4 0 0,-69-1 33 0 0,43-3 0 0 0,55-7-19 0 0,-113 7-10 0 0,23-5 0 0 0,-25 3 0 0 0,-1 1 0 0 0,26 0 0 0 0,-17 2 0 0 0,-1 0 0 0 0,0-2 0 0 0,23-4 0 0 0,23-1 0 0 0,0 0 0 0 0,-37 3-12 0 0,1 0 0 0 0,0 2 0 0 0,0 1-1 0 0,0 2 1 0 0,43 6 0 0 0,-5-2-2031 0 0,-51-4 943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0,'0'0'443'0'0,"0"2"1018"0"0,9 58 6365 0 0,3 36-4788 0 0,6 87-796 0 0,-16-61-1322 0 0,6 127-619 0 0,-8-220-469 0 0,0-9-1368 0 0,1-9-2623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20 365 919 0 0,'0'-2'67'0'0,"-1"-30"3516"0"0,0-3 7875 0 0,1 38-11083 0 0,-1 72 474 0 0,-16 114 1 0 0,17-156-824 0 0,0-31 282 0 0,0-4-238 0 0,6-50 34 0 0,-1 13-50 0 0,12-133-16 0 0,-4 37-12 0 0,-12 87-26 0 0,-1 48 0 0 0,0 0 0 0 0,0 0 0 0 0,0-1-1 0 0,0 1 1 0 0,0 0 0 0 0,-1 0 0 0 0,1 0-1 0 0,0 0 1 0 0,0 0 0 0 0,0 0 0 0 0,0 0 0 0 0,0 0-1 0 0,0 0 1 0 0,0 0 0 0 0,0 0 0 0 0,0 0 0 0 0,0-1-1 0 0,0 1 1 0 0,0 0 0 0 0,0 0 0 0 0,0 0-1 0 0,0 0 1 0 0,0 0 0 0 0,1 0 0 0 0,-1 0 0 0 0,0 0-1 0 0,0 0 1 0 0,0 0 0 0 0,0 0 0 0 0,0 0 0 0 0,0 0-1 0 0,0-1 1 0 0,0 1 0 0 0,0 0 0 0 0,0 0-1 0 0,0 0 1 0 0,0 0 0 0 0,0 0 0 0 0,0 0 0 0 0,0 0-1 0 0,0 0 1 0 0,0 0 0 0 0,0 0 0 0 0,1 0 0 0 0,-1 0-1 0 0,0 0 1 0 0,0 0 0 0 0,0 0 0 0 0,0 0-1 0 0,0 0 1 0 0,0 0 0 0 0,0 0 0 0 0,0 0 0 0 0,0 0-1 0 0,0 0 1 0 0,0 0 0 0 0,1 0 0 0 0,-1 0 0 0 0,0 0-1 0 0,0 0 1 0 0,0 0 0 0 0,4 6-31 0 0,2 8-34 0 0,0 7 22 0 0,-1 0 0 0 0,3 27 0 0 0,0-2 29 0 0,-7-39 14 0 0,30 118-108 0 0,-26-110 133 0 0,1-1 0 0 0,0 1 0 0 0,1-1 1 0 0,0 0-1 0 0,1-1 0 0 0,11 14 0 0 0,-18-26 0 0 0,-1 0-1 0 0,1 0 1 0 0,0 1-1 0 0,0-1 1 0 0,0 0-1 0 0,0-1 1 0 0,0 1 0 0 0,0 0-1 0 0,0 0 1 0 0,0 0-1 0 0,0-1 1 0 0,0 1-1 0 0,1 0 1 0 0,-1-1-1 0 0,0 1 1 0 0,0-1-1 0 0,1 1 1 0 0,-1-1-1 0 0,0 0 1 0 0,1 0 0 0 0,-1 1-1 0 0,0-1 1 0 0,1 0-1 0 0,-1 0 1 0 0,0 0-1 0 0,1 0 1 0 0,-1-1-1 0 0,0 1 1 0 0,1 0-1 0 0,1-1 1 0 0,0-1 35 0 0,-1 1 0 0 0,0-1 0 0 0,1 0 0 0 0,-1 1 0 0 0,0-1 0 0 0,0 0 0 0 0,0 0 0 0 0,0 0-1 0 0,-1-1 1 0 0,1 1 0 0 0,-1 0 0 0 0,1-1 0 0 0,-1 1 0 0 0,2-4 0 0 0,3-9 213 0 0,-1-1 0 0 0,0 0 0 0 0,-1 0 0 0 0,3-22 0 0 0,2-67 300 0 0,-7 64-486 0 0,-5-62 0 0 0,1 85-427 0 0,0-1 1 0 0,-2 1-1 0 0,0 0 1 0 0,-1 1-1 0 0,-13-32 1 0 0,15 42-613 0 0,-6-12-1298 0 0,7 7-7569 0 0,14 21 5473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6535 0 0,'0'0'299'0'0,"1"0"-6"0"0,1 0-118 0 0,-1 0-1 0 0,1 0 0 0 0,0 0 0 0 0,-1 0 0 0 0,1 0 1 0 0,0 0-1 0 0,-1 1 0 0 0,1-1 0 0 0,-1 0 0 0 0,1 1 1 0 0,0-1-1 0 0,-1 1 0 0 0,1 0 0 0 0,-1-1 0 0 0,0 1 0 0 0,1 0 1 0 0,-1 0-1 0 0,0 0 0 0 0,1 0 0 0 0,-1 0 0 0 0,0 0 1 0 0,0 1-1 0 0,0-1 0 0 0,0 0 0 0 0,2 3 0 0 0,-2 0 88 0 0,0 0 0 0 0,0-1 0 0 0,0 1 0 0 0,-1 0 0 0 0,1 0-1 0 0,-1 0 1 0 0,0 0 0 0 0,0 5 0 0 0,-1-1-22 0 0,2 23 1124 0 0,5 52 1 0 0,-2-60-945 0 0,0 0 0 0 0,1-1 0 0 0,14 37-1 0 0,-16-53-344 0 0,0 1-1 0 0,0-1 1 0 0,0 0 0 0 0,1 0-1 0 0,0-1 1 0 0,0 1-1 0 0,1-1 1 0 0,-1 0-1 0 0,1 0 1 0 0,0 0-1 0 0,0-1 1 0 0,1 1-1 0 0,-1-1 1 0 0,1-1-1 0 0,0 1 1 0 0,12 4 0 0 0,-15-7-30 0 0,0 0 1 0 0,1 0-1 0 0,-1-1 1 0 0,1 1-1 0 0,-1-1 1 0 0,1 0-1 0 0,-1 0 1 0 0,1 0 0 0 0,-1 0-1 0 0,1-1 1 0 0,-1 0-1 0 0,0 1 1 0 0,1-1-1 0 0,-1-1 1 0 0,0 1-1 0 0,1 0 1 0 0,-1-1-1 0 0,0 1 1 0 0,0-1 0 0 0,0 0-1 0 0,0 0 1 0 0,-1 0-1 0 0,6-5 1 0 0,-2 1 44 0 0,0-1-1 0 0,0 0 1 0 0,0 0 0 0 0,-1 0 0 0 0,0 0-1 0 0,0-1 1 0 0,-1 0 0 0 0,4-10 0 0 0,-3 8-23 0 0,-2 0 1 0 0,1 0-1 0 0,-1 0 1 0 0,-1-1-1 0 0,0 1 1 0 0,0-1-1 0 0,-1 0 1 0 0,0 1-1 0 0,-1-1 1 0 0,-1 0-1 0 0,1 0 1 0 0,-2 1-1 0 0,1-1 1 0 0,-1 1-1 0 0,-1-1 1 0 0,0 1-1 0 0,-6-13 0 0 0,3 8-107 0 0,-1 1 0 0 0,-1 1 0 0 0,0-1 0 0 0,0 1 0 0 0,-1 1 0 0 0,-1-1 0 0 0,-1 1 0 0 0,1 1 0 0 0,-2 0 0 0 0,1 1 0 0 0,-2 0 0 0 0,1 1 0 0 0,-1 0 1 0 0,0 1-1 0 0,-1 0 0 0 0,0 1 0 0 0,-26-9-1 0 0,40 16-117 0 0,-22-5-229 0 0,21 5 138 0 0,0-1 1 0 0,1 1-1 0 0,-1 0 0 0 0,0 0 1 0 0,0 0-1 0 0,1 0 1 0 0,-1 0-1 0 0,0 0 0 0 0,0 0 1 0 0,0 0-1 0 0,1 0 1 0 0,-1 0-1 0 0,0 0 1 0 0,0 0-1 0 0,0 1 0 0 0,1-1 1 0 0,-1 0-1 0 0,0 0 1 0 0,1 1-1 0 0,-1-1 0 0 0,0 1 1 0 0,1-1-1 0 0,-2 1 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7367 0 0,'0'0'3528'0'0,"7"-7"346"0"0,-2 3-3588 0 0,-1 0-1 0 0,1 1 1 0 0,0-1 0 0 0,1 1 0 0 0,-1 0 0 0 0,1 0 0 0 0,-1 1 0 0 0,10-3 0 0 0,-5 2-217 0 0,0 1 0 0 0,-1 0 0 0 0,1 0 0 0 0,18 0 0 0 0,31-5 2179 0 0,-52 20-1665 0 0,-5-10-505 0 0,-1 1 1 0 0,1 0-1 0 0,-1 0 0 0 0,0 0 1 0 0,0 0-1 0 0,0 0 0 0 0,-1 0 1 0 0,1 0-1 0 0,-1 0 0 0 0,0 0 1 0 0,0 1-1 0 0,-2 7 0 0 0,-1 0 109 0 0,0 0 0 0 0,-10 22 0 0 0,7-20 40 0 0,-5 22 0 0 0,8-25-100 0 0,1 0-1 0 0,0 1 1 0 0,1-1-1 0 0,1 0 1 0 0,-1 0 0 0 0,2 1-1 0 0,2 19 1 0 0,-2-28-100 0 0,0 1 1 0 0,0-1 0 0 0,0 1 0 0 0,0-1 0 0 0,0 0 0 0 0,1 1 0 0 0,0-1-1 0 0,-1 0 1 0 0,1 0 0 0 0,0 0 0 0 0,1 0 0 0 0,-1-1 0 0 0,0 1-1 0 0,1 0 1 0 0,0-1 0 0 0,-1 0 0 0 0,1 1 0 0 0,0-1 0 0 0,0 0-1 0 0,0-1 1 0 0,1 1 0 0 0,-1 0 0 0 0,0-1 0 0 0,1 0 0 0 0,-1 0-1 0 0,1 0 1 0 0,6 1 0 0 0,0-1 27 0 0,1 0-1 0 0,-1-1 0 0 0,1 0 1 0 0,0-1-1 0 0,-1 0 0 0 0,12-3 1 0 0,61-19-700 0 0,-46 11-351 0 0,-4 1-1234 0 0,0-1-5392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0 919 0 0,'-12'0'15163'0'0,"17"21"-14190"0"0,-1-1 1 0 0,-1 1-1 0 0,1 24 1 0 0,-3-37-791 0 0,0 70 848 0 0,0-28-622 0 0,-7 51-86 0 0,1-43-238 0 0,1-8-901 0 0,2-32-446 0 0,0 1 1 0 0,1 0-1 0 0,1-1 1 0 0,1 1-1 0 0,5 32 1 0 0,-2-38-4626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6391 0 0,'0'0'4904'0'0,"2"-1"-4296"0"0,18-14 306 0 0,0 2-1 0 0,1 0 0 0 0,1 2 1 0 0,0 0-1 0 0,31-10 0 0 0,-12 4 3 0 0,38-14 143 0 0,-41 18-840 0 0,0-3 0 0 0,-1-1 0 0 0,50-30-1 0 0,30-16 116 0 0,-107 58-392 0 0,-1-1-1 0 0,13-9 0 0 0,-16 10-5 0 0,0 1 0 0 0,-1 0 0 0 0,2 0 0 0 0,-1 1-1 0 0,0 0 1 0 0,0 0 0 0 0,10-3 0 0 0,-14 6-377 0 0,8-3-5297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49 235 11599 0 0,'-5'-7'1262'0'0,"0"4"-1162"0"0,4 16 973 0 0,-8 107 1121 0 0,9-111-2091 0 0,-13 83 230 0 0,-3 31 524 0 0,16-114 268 0 0,1-20-903 0 0,2-19-235 0 0,0 3 19 0 0,0 1-1 0 0,12-41 0 0 0,5-31 6 0 0,-2-105 42 0 0,-16 191-53 0 0,0 84 0 0 0,-2-49-10 0 0,2 0 1 0 0,1 0-1 0 0,9 34 0 0 0,25 67 9 0 0,-25-88 80 0 0,-10-29-22 0 0,1 0 1 0 0,0 0-1 0 0,0-1 1 0 0,0 1-1 0 0,1-1 1 0 0,0 0-1 0 0,0 0 1 0 0,10 10-1 0 0,-13-15 29 0 0,2-1-41 0 0,-1 0 0 0 0,1-1 0 0 0,-1 1 0 0 0,1-1 0 0 0,-1 0 0 0 0,0 1 0 0 0,1-1 0 0 0,-1 0 0 0 0,0-1 0 0 0,0 1 1 0 0,0 0-1 0 0,1-1 0 0 0,-1 1 0 0 0,-1-1 0 0 0,1 1 0 0 0,0-1 0 0 0,0 0 0 0 0,-1 0 0 0 0,1 0 0 0 0,-1 0 1 0 0,2-2-1 0 0,3-7 66 0 0,0 1 0 0 0,-1-1 1 0 0,4-13-1 0 0,-5 14-3 0 0,6-18 69 0 0,-2 0 1 0 0,-1 0-1 0 0,6-57 0 0 0,-10-26-106 0 0,-3 40-566 0 0,1 47-78 0 0,1-14-2528 0 0,5 10-2303 0 0,-4 20 722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8287 0 0,'0'0'382'0'0,"0"2"-8"0"0,0 22-251 0 0,2 125 3625 0 0,1-110-2064 0 0,14 71 0 0 0,-14-94-1282 0 0,2 0 0 0 0,0 0 0 0 0,12 26 0 0 0,-15-37-292 0 0,1 0 0 0 0,0 0-1 0 0,0-1 1 0 0,0 1 0 0 0,0-1 0 0 0,1 0 0 0 0,-1 0 0 0 0,1 0-1 0 0,0 0 1 0 0,1-1 0 0 0,-1 0 0 0 0,0 1 0 0 0,1-2 0 0 0,0 1-1 0 0,6 3 1 0 0,-9-6-57 0 0,0 1-1 0 0,0-1 0 0 0,1 1 0 0 0,-1-1 1 0 0,0 0-1 0 0,0 0 0 0 0,0 0 1 0 0,0 0-1 0 0,0 0 0 0 0,0-1 1 0 0,1 1-1 0 0,-1 0 0 0 0,0-1 0 0 0,0 0 1 0 0,0 1-1 0 0,0-1 0 0 0,0 0 1 0 0,0 0-1 0 0,-1 0 0 0 0,1 0 0 0 0,0-1 1 0 0,0 1-1 0 0,-1 0 0 0 0,1-1 1 0 0,-1 1-1 0 0,1-1 0 0 0,-1 0 1 0 0,0 1-1 0 0,2-4 0 0 0,1-1 77 0 0,0 0 0 0 0,-1 0 0 0 0,0 0 0 0 0,0-1 0 0 0,0 0-1 0 0,-1 1 1 0 0,3-13 0 0 0,-3 5-16 0 0,1 0-1 0 0,-2 0 1 0 0,0 0 0 0 0,0 0-1 0 0,-1 0 1 0 0,-1 0 0 0 0,-5-24-1 0 0,5 29-94 0 0,-1 0 0 0 0,-1 0-1 0 0,1 1 1 0 0,-2 0 0 0 0,1-1-1 0 0,-1 1 1 0 0,0 0 0 0 0,-1 1-1 0 0,0-1 1 0 0,0 1 0 0 0,0 0-1 0 0,-12-12 1 0 0,-8-6-46 0 0,14 14 46 0 0,0-1 0 0 0,-19-12 0 0 0,27 21-91 0 0,-1 0 0 0 0,0 1 0 0 0,-1-1 0 0 0,1 1 0 0 0,0 0 0 0 0,-1 1 0 0 0,1-1 0 0 0,-1 1 0 0 0,1 0 0 0 0,-1 0 0 0 0,0 0 0 0 0,-6 0 0 0 0,10 1-52 0 0,0 0 0 0 0,0 0-1 0 0,1 0 1 0 0,-1 0 0 0 0,0 0-1 0 0,0 0 1 0 0,0 1 0 0 0,1-1 0 0 0,-1 0-1 0 0,0 0 1 0 0,0 1 0 0 0,1-1 0 0 0,-1 0-1 0 0,0 1 1 0 0,1-1 0 0 0,-1 0-1 0 0,0 1 1 0 0,1-1 0 0 0,-1 1 0 0 0,1-1-1 0 0,-1 1 1 0 0,1 0 0 0 0,-1-1-1 0 0,0 2 1 0 0,0 0-216 0 0,1 0 1 0 0,-1 0-1 0 0,0 0 0 0 0,1 0 0 0 0,0 0 0 0 0,-1 0 0 0 0,1 4 1 0 0,0 8-1434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10391 0 0,'0'0'942'0'0,"3"-10"912"0"0,-1 7-1653 0 0,0 0 0 0 0,0 1 0 0 0,0-1 0 0 0,1 1 0 0 0,-1 0 0 0 0,1 0 0 0 0,0 0 0 0 0,-1 0 0 0 0,1 0 0 0 0,0 0 0 0 0,0 1 0 0 0,0-1 0 0 0,0 1 0 0 0,1 0 0 0 0,-1 0 0 0 0,0 0 0 0 0,0 1 0 0 0,1-1 0 0 0,-1 1 0 0 0,0 0 0 0 0,1 0 0 0 0,-1 0 0 0 0,6 0 0 0 0,-6 1-112 0 0,1-1 1 0 0,-1 1 0 0 0,1-1-1 0 0,-1 1 1 0 0,1 0-1 0 0,-1 0 1 0 0,1 1-1 0 0,-1-1 1 0 0,0 1 0 0 0,0 0-1 0 0,0-1 1 0 0,0 1-1 0 0,0 1 1 0 0,0-1 0 0 0,0 0-1 0 0,-1 1 1 0 0,1-1-1 0 0,-1 1 1 0 0,0 0-1 0 0,0 0 1 0 0,0 0 0 0 0,3 5-1 0 0,-3-2 68 0 0,0 1 1 0 0,0 0-1 0 0,-1-1 0 0 0,1 1 0 0 0,-2 0 0 0 0,1 0 0 0 0,-1 8 1 0 0,-5 53 652 0 0,2-49-384 0 0,1 38 0 0 0,2-44-217 0 0,2-1 0 0 0,0 1 0 0 0,5 18 0 0 0,-6-26-139 0 0,1 1 1 0 0,0-1 0 0 0,1 1-1 0 0,-1-1 1 0 0,1 0 0 0 0,0 0 0 0 0,0 0-1 0 0,1 0 1 0 0,5 5 0 0 0,-9-10-61 0 0,1 1 1 0 0,0-1-1 0 0,-1 1 1 0 0,1-1-1 0 0,0 0 1 0 0,-1 1-1 0 0,1-1 1 0 0,0 0-1 0 0,-1 0 1 0 0,1 0-1 0 0,0 1 1 0 0,0-1-1 0 0,-1 0 1 0 0,1 0 0 0 0,0 0-1 0 0,0 0 1 0 0,0 0-1 0 0,1-1 1 0 0,0 1 22 0 0,5 0 3 0 0,1 0 0 0 0,-1-1 1 0 0,0 0-1 0 0,0 0 0 0 0,-1-1 0 0 0,1 1 0 0 0,0-1 0 0 0,9-5 0 0 0,6-3-100 0 0,22-15 0 0 0,-36 21-6 0 0,60-40-1998 0 0,-46 29 105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1839 0 0,'2'0'8874'0'0,"4"0"-8367"0"0,0-1 0 0 0,1 0 1 0 0,-1 0-1 0 0,0-1 1 0 0,0 1-1 0 0,11-6 0 0 0,38-20 1541 0 0,-30 14-1130 0 0,10-6 97 0 0,29-13 90 0 0,-23 16-598 0 0,223-79 1577 0 0,-171 67-2155 0 0,122-54 0 0 0,-201 76-524 0 0,0 0-1 0 0,0 1 1 0 0,0 1-1 0 0,0 0 0 0 0,20-3 1 0 0,-15 5-6064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1 833 10511 0 0,'0'0'3379'0'0,"2"1"-2815"0"0,0-1-492 0 0,0-1 1 0 0,-1 1 0 0 0,1 0-1 0 0,-1 0 1 0 0,1-1-1 0 0,-1 1 1 0 0,1 0-1 0 0,-1-1 1 0 0,1 0-1 0 0,-1 1 1 0 0,1-1 0 0 0,-1 0-1 0 0,0 0 1 0 0,1 0-1 0 0,1-1 1 0 0,22-22 754 0 0,-8 7-407 0 0,15-8 189 0 0,1 1-1 0 0,45-24 1 0 0,78-32 342 0 0,-54 29-615 0 0,-68 33-251 0 0,189-106 156 0 0,-163 86-230 0 0,55-39-1 0 0,33-47 42 0 0,-11 8 9 0 0,-127 109-16 0 0,1 0 0 0 0,-1 1 1 0 0,1 0-1 0 0,0 1 0 0 0,0 0 0 0 0,1 0 0 0 0,-1 1 0 0 0,1 1 0 0 0,0 0 1 0 0,0 1-1 0 0,1 0 0 0 0,-1 1 0 0 0,0 0 0 0 0,0 1 0 0 0,1 0 0 0 0,-1 1 0 0 0,0 0 1 0 0,0 1-1 0 0,0 1 0 0 0,0 0 0 0 0,0 0 0 0 0,0 1 0 0 0,-1 1 0 0 0,0 0 1 0 0,0 0-1 0 0,16 11 0 0 0,158 108 725 0 0,62 39-396 0 0,-194-132-83 0 0,105 45 1 0 0,-118-61-495 0 0,0-2 1 0 0,1-1 0 0 0,65 10-1 0 0,-77-17-738 0 0,-19-3 136 0 0,-1 0 0 0 0,0-1 1 0 0,19 1-1 0 0,-12-4-1007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5527 0 0,'0'0'4114'0'0,"0"2"-2952"0"0,2 11-672 0 0,0 1 0 0 0,0-1-1 0 0,2 1 1 0 0,-1-1 0 0 0,2 0 0 0 0,0 0-1 0 0,9 17 1 0 0,14 39 804 0 0,13 58 732 0 0,-15-55-1064 0 0,-4 1 0 0 0,16 97 0 0 0,45 301 1615 0 0,-77-451-2661 0 0,1 0-1 0 0,1-1 1 0 0,13 24-1 0 0,-16-33 78 0 0,-3-6 15 0 0,0 0 1 0 0,1 0-1 0 0,0-1 0 0 0,0 1 1 0 0,0-1-1 0 0,0 0 0 0 0,0 1 0 0 0,1-1 1 0 0,0-1-1 0 0,-1 1 0 0 0,1-1 1 0 0,0 1-1 0 0,0-1 0 0 0,0 0 0 0 0,1 0 1 0 0,-1-1-1 0 0,0 1 0 0 0,6 0 1 0 0,9 2 49 0 0,0-1 1 0 0,0-1 0 0 0,22-1 0 0 0,-8 0-24 0 0,94 3 18 0 0,-28-2-30 0 0,-1 1-19 0 0,164 10 32 0 0,-3 20-12 0 0,-213-22-5 0 0,-1 2 0 0 0,0 3 0 0 0,63 30 0 0 0,-98-40 7 0 0,1 0 0 0 0,-1 0 0 0 0,0 1 1 0 0,9 10-1 0 0,22 13-6 0 0,-38-28-16 0 0,0-1 1 0 0,0 0-1 0 0,-1 0 1 0 0,1 0-1 0 0,0 0 1 0 0,0-1-1 0 0,0 1 1 0 0,0-1-1 0 0,0 1 1 0 0,1-1-1 0 0,-1 0 0 0 0,0 0 1 0 0,0-1-1 0 0,0 1 1 0 0,0-1-1 0 0,0 1 1 0 0,0-1-1 0 0,0 0 1 0 0,0 0-1 0 0,-1 0 1 0 0,1-1-1 0 0,4-2 1 0 0,5-3-2 0 0,0-1 0 0 0,-1 0 0 0 0,17-16 1 0 0,-20 16-14 0 0,36-29-50 0 0,90-57 0 0 0,58-15-88 0 0,-169 96 131 0 0,35-15-66 0 0,0 3 1 0 0,71-21-1 0 0,-113 42 83 0 0,29-5 0 0 0,2 0 0 0 0,-25 6 0 0 0,-15 2 0 0 0,1 0 0 0 0,-1 0 0 0 0,0 0 0 0 0,13-6 0 0 0,-17 7 0 0 0,-2 0 0 0 0,0-1 0 0 0,0 1 0 0 0,0 0 0 0 0,-1 0 0 0 0,1-1 0 0 0,0 1 0 0 0,0 0 0 0 0,0-1 0 0 0,-1 1 0 0 0,1-1 0 0 0,0 1 0 0 0,0-1 0 0 0,-1 1 0 0 0,1-1 0 0 0,1-1 0 0 0,0 0 3 0 0,0 0 1 0 0,0 0-1 0 0,-1 0 1 0 0,1 0-1 0 0,0 0 0 0 0,-1-1 1 0 0,1 1-1 0 0,-1-1 0 0 0,0 1 1 0 0,0-1-1 0 0,0 1 0 0 0,0-1 1 0 0,0 0-1 0 0,0 0 0 0 0,-1 1 1 0 0,1-7-1 0 0,0-4 23 0 0,-1-1 0 0 0,-2-18-1 0 0,0 2 36 0 0,0-31 192 0 0,-13-69 0 0 0,5 57-2 0 0,-25-108 436 0 0,20 113-415 0 0,-74-265 324 0 0,40 162-1591 0 0,13 33-4489 0 0,29 114-1776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5 557 919 0 0,'0'0'8086'0'0,"-4"-6"-3300"0"0,8 0-4327 0 0,0 1 0 0 0,0 0 0 0 0,1 0 0 0 0,0 0 0 0 0,0 1-1 0 0,8-6 1 0 0,38-21 535 0 0,-13 9-296 0 0,0-3-128 0 0,0-1 217 0 0,65-32 0 0 0,-102 57-784 0 0,312-162 498 0 0,-280 143-492 0 0,-13 8 5 0 0,-1 0 0 0 0,0-1-1 0 0,26-25 1 0 0,-26 20-105 0 0,2-4-529 0 0,32-25 1 0 0,-41 44-3739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1375 0 0,'0'0'8958'0'0,"2"-1"-8588"0"0,1 0-213 0 0,1 0 0 0 0,0-1 0 0 0,-1 1 0 0 0,1 0 0 0 0,0 1 0 0 0,-1-1 0 0 0,1 1 0 0 0,0-1 0 0 0,0 1 0 0 0,0 0-1 0 0,-1 1 1 0 0,7 0 0 0 0,17 5 797 0 0,-1 2 0 0 0,-1 0 0 0 0,31 15 0 0 0,42 14 462 0 0,-41-20-820 0 0,97 15 0 0 0,-78-23-329 0 0,-1 2 0 0 0,97 29-1 0 0,-134-27 60 0 0,57 10-1 0 0,-79-21-1425 0 0,26 0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7831 0 0,'0'-11'1395'0'0,"0"0"-1"0"0,1-1 1 0 0,0 1-1 0 0,4-17 1922 0 0,-3 28-3265 0 0,-1 1-1 0 0,1 0 1 0 0,-1 0 0 0 0,1 0 0 0 0,-1 0 0 0 0,1 0 0 0 0,-1 1 0 0 0,0-1 0 0 0,0 0 0 0 0,0 0 0 0 0,0 1 0 0 0,0-1 0 0 0,0 1 0 0 0,0-1 0 0 0,0 1-1 0 0,1 2 1 0 0,0 0 46 0 0,7 14 135 0 0,-1 0 0 0 0,0 0 0 0 0,8 35-1 0 0,2 4-144 0 0,1 9-424 0 0,-5-15-426 0 0,-8-29-601 0 0,-2-1-386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56 157 7831 0 0,'-6'-3'226'0'0,"5"1"-109"0"0,-1 1 0 0 0,0 0 0 0 0,0 0 0 0 0,0 0 0 0 0,0 0 0 0 0,0 1-1 0 0,0-1 1 0 0,0 0 0 0 0,0 1 0 0 0,0-1 0 0 0,0 1 0 0 0,-1 0-1 0 0,1 0 1 0 0,0 0 0 0 0,0 0 0 0 0,0 0 0 0 0,0 0 0 0 0,-1 1 0 0 0,-7-1 8516 0 0,14-5-6992 0 0,8-4-1900 0 0,78-31 1717 0 0,-10 1-973 0 0,-65 33-488 0 0,0 2-1 0 0,23-6 0 0 0,-4 2-623 0 0,-20 5-1480 0 0,26-12-1 0 0,-29 10 180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6823 0 0,'0'0'4832'0'0,"2"0"-4278"0"0,22 8 522 0 0,0-2 0 0 0,33 4 1 0 0,-8-1 84 0 0,7-1 286 0 0,0-3 0 0 0,90-1 0 0 0,-127-4-1229 0 0,6 1 55 0 0,0 1-1 0 0,34 8 1 0 0,10 2-10 0 0,68 11 121 0 0,-69-16-231 0 0,57 7-157 0 0,-123-14-196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43 4143 0 0,'-43'-16'846'0'0,"33"11"120"0"0,0 1 1 0 0,0 0-1 0 0,-1 1 1 0 0,1 0-1 0 0,-1 0 1 0 0,0 1-1 0 0,1 1 1 0 0,-1 0-1 0 0,-14 0 1 0 0,13 2-744 0 0,1 1-1 0 0,-1 0 1 0 0,1 0-1 0 0,-1 1 1 0 0,1 1 0 0 0,0 0-1 0 0,0 0 1 0 0,0 1-1 0 0,1 0 1 0 0,0 1 0 0 0,0 0-1 0 0,0 1 1 0 0,1 0-1 0 0,0 0 1 0 0,0 1-1 0 0,0 0 1 0 0,1 1 0 0 0,1 0-1 0 0,-11 16 1 0 0,10-12-207 0 0,2 0 1 0 0,-1 0-1 0 0,2 1 1 0 0,0-1-1 0 0,0 1 1 0 0,2 0-1 0 0,-1 1 0 0 0,2-1 1 0 0,0 1-1 0 0,1-1 1 0 0,0 20-1 0 0,3-11-16 0 0,0-1 0 0 0,1 0 0 0 0,2 0 0 0 0,0-1 0 0 0,1 1 0 0 0,1-1 0 0 0,1 0 0 0 0,1-1 0 0 0,1 0 0 0 0,1 0 0 0 0,1-1 0 0 0,0-1 0 0 0,1 0 0 0 0,1 0 0 0 0,1-1 0 0 0,0-1 0 0 0,1-1 0 0 0,1 0 0 0 0,36 24 0 0 0,-43-33 26 0 0,0-1 0 0 0,0 0 0 0 0,1-1 0 0 0,-1 0-1 0 0,1 0 1 0 0,0-1 0 0 0,0-1 0 0 0,0 0 0 0 0,0 0 0 0 0,1-1-1 0 0,-1-1 1 0 0,0 0 0 0 0,1 0 0 0 0,-1-1 0 0 0,0 0 0 0 0,0-1-1 0 0,0-1 1 0 0,0 0 0 0 0,0 0 0 0 0,0-1 0 0 0,-1 0 0 0 0,1-1 0 0 0,-1 0-1 0 0,0 0 1 0 0,-1-2 0 0 0,0 1 0 0 0,0-1 0 0 0,15-14 0 0 0,-13 9 65 0 0,-1 0 1 0 0,0 0 0 0 0,-1-1 0 0 0,0-1 0 0 0,-1 1 0 0 0,-1-2 0 0 0,0 1 0 0 0,-1-1 0 0 0,0 0 0 0 0,3-16 0 0 0,-3 8 155 0 0,-2 1 1 0 0,-1-1 0 0 0,-1 0 0 0 0,0 0-1 0 0,-2-1 1 0 0,-3-28 0 0 0,1 37-119 0 0,-1 1 1 0 0,-1 0-1 0 0,0 0 1 0 0,0 0-1 0 0,-2 0 0 0 0,0 1 1 0 0,0 0-1 0 0,-1 0 1 0 0,-1 1-1 0 0,0 0 1 0 0,-11-13-1 0 0,7 10-112 0 0,-2 0-1 0 0,0 1 1 0 0,-1 1 0 0 0,0 0-1 0 0,-1 1 1 0 0,0 1 0 0 0,-29-15-1 0 0,35 21-206 0 0,0 1 0 0 0,-1-1 0 0 0,1 2 0 0 0,-1-1 0 0 0,-19-2 0 0 0,23 5-1152 0 0,-1 1-1 0 0,0 0 0 0 0,1 0 1 0 0,-1 0-1 0 0,-12 3 1 0 0,-2 2-5260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6 295 2759 0 0,'0'0'7902'0'0,"-1"-1"-7114"0"0,0 1-716 0 0,1 0 1 0 0,0 0 0 0 0,0 0-1 0 0,0 0 1 0 0,-1 0 0 0 0,1 0-1 0 0,0 0 1 0 0,0 0 0 0 0,0 0-1 0 0,-1 0 1 0 0,1-1 0 0 0,0 1 0 0 0,0 0-1 0 0,0 0 1 0 0,0 0 0 0 0,0 0-1 0 0,-1 0 1 0 0,1 0 0 0 0,0-1-1 0 0,0 1 1 0 0,0 0 0 0 0,0 0-1 0 0,0 0 1 0 0,0 0 0 0 0,0-1-1 0 0,-1 1 1 0 0,1 0 0 0 0,0 0-1 0 0,0 0 1 0 0,0 0 0 0 0,0-1-1 0 0,0 1 1 0 0,0 0 0 0 0,0 0 0 0 0,0 0-1 0 0,0-1 1 0 0,0 1 0 0 0,0 0-1 0 0,0 0 1 0 0,0 0 0 0 0,0 0-1 0 0,0-1 1 0 0,0 1 0 0 0,0 0-1 0 0,1 0 1 0 0,-1 0 0 0 0,0-1-1 0 0,0 1 1 0 0,0 0 0 0 0,0 0-1 0 0,13-4 6119 0 0,1-1-6547 0 0,67-37 2476 0 0,-43 27-1558 0 0,35-13-68 0 0,-6 3-479 0 0,96-47 0 0 0,-129 57-211 0 0,-25 12-161 0 0,0-1 0 0 0,0 0 1 0 0,0-1-1 0 0,0 0 0 0 0,11-8 0 0 0,-12 6-480 0 0,0 1 0 0 0,0 0-1 0 0,1 0 1 0 0,0 1 0 0 0,13-6-1 0 0,-7 6-686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9127 0 0,'0'0'6232'0'0,"1"2"-5561"0"0,1 1-460 0 0,1 1 0 0 0,-1-1 0 0 0,0 1 0 0 0,-1 0 0 0 0,1 0 0 0 0,-1 0 0 0 0,1 0 0 0 0,-1 0 0 0 0,1 6 0 0 0,2 41 628 0 0,-2-18-572 0 0,0 0 121 0 0,-3 36 0 0 0,0-19 21 0 0,1-50-384 0 0,0 1 0 0 0,0-1-1 0 0,-1 0 1 0 0,1 1-1 0 0,0-1 1 0 0,0 0 0 0 0,0 1-1 0 0,0-1 1 0 0,0 1 0 0 0,0-1-1 0 0,1 0 1 0 0,-1 1 0 0 0,0-1-1 0 0,0 0 1 0 0,0 1 0 0 0,0-1-1 0 0,0 0 1 0 0,0 1 0 0 0,1-1-1 0 0,-1 0 1 0 0,0 1 0 0 0,0-1-1 0 0,0 0 1 0 0,1 0 0 0 0,-1 1-1 0 0,6-6 150 0 0,4-16-77 0 0,11-56-15 0 0,-4 0 0 0 0,-3-2 0 0 0,6-139 0 0 0,-19 212-81 0 0,1-17-68 0 0,-1 31 35 0 0,-1 0 0 0 0,4 14 0 0 0,0-3-10 0 0,4 37 21 0 0,17 97-31 0 0,-20-132 52 0 0,1 0-1 0 0,1-1 1 0 0,1 0-1 0 0,0 0 1 0 0,13 20-1 0 0,-19-36 8 0 0,1 0-1 0 0,-1 0 0 0 0,1 0 1 0 0,0-1-1 0 0,0 1 1 0 0,0-1-1 0 0,0 0 0 0 0,0 0 1 0 0,8 5-1 0 0,2-3 5 0 0,-11-5 34 0 0,0 0 1 0 0,0 0 0 0 0,0 0-1 0 0,0-1 1 0 0,0 1-1 0 0,0 0 1 0 0,0-1-1 0 0,0 1 1 0 0,1-1 0 0 0,-2 0-1 0 0,1 0 1 0 0,0 0-1 0 0,0 0 1 0 0,0 0-1 0 0,0 0 1 0 0,0 0 0 0 0,-1 0-1 0 0,1-1 1 0 0,-1 1-1 0 0,1-1 1 0 0,-1 1-1 0 0,1-1 1 0 0,-1 0 0 0 0,0 1-1 0 0,0-1 1 0 0,0 0-1 0 0,0 0 1 0 0,1-3-1 0 0,2-5 189 0 0,0-1 0 0 0,0 1 0 0 0,3-22 0 0 0,-2-2-180 0 0,-1 1-1 0 0,-2-1 1 0 0,-1 1-1 0 0,-2-1 1 0 0,-1 1-1 0 0,-2-1 1 0 0,-11-47-1 0 0,10 69-25 0 0,0 2-2076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37 11663 0 0,'0'0'2006'0'0,"0"2"-1184"0"0,-7 77 2138 0 0,0 5-1997 0 0,7-66-805 0 0,1 0 0 0 0,1-1-1 0 0,0 1 1 0 0,2-1 0 0 0,6 21 0 0 0,-7-29-99 0 0,0 1 0 0 0,1-1 0 0 0,0 0 0 0 0,1-1-1 0 0,0 1 1 0 0,0-1 0 0 0,1 0 0 0 0,0 0 0 0 0,1 0 0 0 0,12 11 0 0 0,-16-16-3 0 0,1-1 0 0 0,-1 1 0 0 0,1-1 1 0 0,0 0-1 0 0,0 1 0 0 0,0-2 0 0 0,0 1 0 0 0,0 0 1 0 0,0-1-1 0 0,1 0 0 0 0,-1 0 0 0 0,0 0 1 0 0,1-1-1 0 0,-1 1 0 0 0,1-1 0 0 0,-1 0 1 0 0,0-1-1 0 0,1 1 0 0 0,-1-1 0 0 0,1 1 1 0 0,-1-1-1 0 0,0-1 0 0 0,0 1 0 0 0,1 0 1 0 0,-1-1-1 0 0,0 0 0 0 0,0 0 0 0 0,-1 0 1 0 0,1-1-1 0 0,0 1 0 0 0,-1-1 0 0 0,5-4 0 0 0,-2 2 41 0 0,-1-1 0 0 0,0 0 0 0 0,0 0 0 0 0,0-1 0 0 0,-1 1 0 0 0,0-1 0 0 0,0 0 0 0 0,0 0 0 0 0,-1 0 0 0 0,0-1 0 0 0,-1 1 0 0 0,1-1 0 0 0,1-13 0 0 0,-2 6-29 0 0,-1 0 0 0 0,0-1 0 0 0,-1 1 0 0 0,-1 0 0 0 0,-1-1 0 0 0,0 1 0 0 0,0 0 1 0 0,-2 0-1 0 0,-9-26 0 0 0,9 30-130 0 0,-1 1 0 0 0,0 0 0 0 0,0 1 0 0 0,-1-1 1 0 0,0 1-1 0 0,-1 0 0 0 0,0 0 0 0 0,0 1 0 0 0,-1 0 0 0 0,0 0 1 0 0,0 1-1 0 0,-1 0 0 0 0,0 0 0 0 0,-13-6 0 0 0,20 12-175 0 0,0 0-1 0 0,-1 0 1 0 0,1 0 0 0 0,0 1-1 0 0,-1-1 1 0 0,1 0 0 0 0,-1 1-1 0 0,0 0 1 0 0,-4 0 0 0 0,-11 3-6947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11399 0 0,'0'0'86'0'0,"0"0"-1"0"0,-1 0 1 0 0,1 0-1 0 0,0 0 0 0 0,0 0 1 0 0,0 0-1 0 0,0-1 0 0 0,0 1 1 0 0,0 0-1 0 0,0 0 1 0 0,0 0-1 0 0,-1 0 0 0 0,1 0 1 0 0,0-1-1 0 0,0 1 1 0 0,0 0-1 0 0,0 0 0 0 0,0 0 1 0 0,0 0-1 0 0,0 0 1 0 0,0-1-1 0 0,0 1 0 0 0,0 0 1 0 0,0 0-1 0 0,0 0 1 0 0,0 0-1 0 0,0-1 0 0 0,0 1 1 0 0,0 0-1 0 0,0 0 1 0 0,0 0-1 0 0,0 0 0 0 0,0-1 1 0 0,0 1-1 0 0,0 0 0 0 0,1 0 1 0 0,-1 0-1 0 0,0 0 1 0 0,0 0-1 0 0,0-1 0 0 0,0 1 1 0 0,0 0-1 0 0,0 0 1 0 0,0 0-1 0 0,1 0 0 0 0,-1 0 1 0 0,0 0-1 0 0,0 0 1 0 0,0 0-1 0 0,0 0 0 0 0,0-1 1 0 0,1 1-1 0 0,-1 0 1 0 0,0 0-1 0 0,0 0 0 0 0,0 0 1 0 0,0 0-1 0 0,1 0 1 0 0,18-7 1176 0 0,25-3-651 0 0,-38 9-351 0 0,0 1 1 0 0,1 0-1 0 0,-1 0 0 0 0,0 1 0 0 0,0 0 0 0 0,0 0 1 0 0,1 0-1 0 0,-1 1 0 0 0,0 0 0 0 0,-1 0 0 0 0,1 0 1 0 0,7 5-1 0 0,-12-6 380 0 0,9 8-71 0 0,-7-6-525 0 0,-1 0-1 0 0,1 0 1 0 0,-1 0-1 0 0,1 1 1 0 0,-1-1-1 0 0,0 1 1 0 0,0-1-1 0 0,-1 1 1 0 0,1 0-1 0 0,-1-1 1 0 0,0 1-1 0 0,0 0 1 0 0,0 0-1 0 0,0 0 1 0 0,0 6-1 0 0,-1 2-1 0 0,-1 1-1 0 0,0-1 1 0 0,-6 21-1 0 0,1 5 249 0 0,5-32-194 0 0,0 1 1 0 0,1-1-1 0 0,0 1 0 0 0,0-1 0 0 0,1 1 1 0 0,0-1-1 0 0,0 0 0 0 0,1 1 1 0 0,-1-1-1 0 0,1 0 0 0 0,1 0 0 0 0,3 9 1 0 0,-3-11-60 0 0,-1-1 0 0 0,0 1 0 0 0,1 0 0 0 0,0-1 0 0 0,0 0 1 0 0,0 0-1 0 0,0 0 0 0 0,0 0 0 0 0,1 0 0 0 0,-1-1 0 0 0,1 1 1 0 0,0-1-1 0 0,0 0 0 0 0,0 0 0 0 0,0 0 0 0 0,0-1 0 0 0,0 1 0 0 0,0-1 1 0 0,6 1-1 0 0,4-1-22 0 0,-1 1 0 0 0,1-2 0 0 0,-1 0 0 0 0,1-1 1 0 0,0 0-1 0 0,20-5 0 0 0,-7-1-714 0 0,0-1-1 0 0,29-13 1 0 0,-29 11-1690 0 0,0 2-5553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6991 0 0,'6'-6'323'0'0,"15"-8"-8"0"0,-20 14-254 0 0,-1-1 0 0 0,1 1 0 0 0,-1-1 0 0 0,1 1 0 0 0,-1-1 0 0 0,1 1-1 0 0,-1-1 1 0 0,0 1 0 0 0,1-1 0 0 0,-1 1 0 0 0,0-1 0 0 0,0 1 0 0 0,1-1 0 0 0,-1 0 0 0 0,0 1 0 0 0,0-1 0 0 0,0 1 0 0 0,0-1 0 0 0,0 0 0 0 0,0 1 0 0 0,0-1 0 0 0,0 0 0 0 0,0 1 0 0 0,0-1 0 0 0,0 1 0 0 0,0-1 0 0 0,0 0 0 0 0,-1 1 0 0 0,1-1 0 0 0,0 0 0 0 0,0 1 0 0 0,-1-1 0 0 0,0-15 10542 0 0,2 26-8871 0 0,1 19-1197 0 0,-2-19-218 0 0,0 4 181 0 0,-3 25-1 0 0,3-31-390 0 0,-1 0 0 0 0,1-1 0 0 0,1 1 0 0 0,2 13 0 0 0,0 9 110 0 0,-1 1-130 0 0,-1 1 62 0 0,-2 44-1 0 0,0-60-185 0 0,-3 51-653 0 0,4-61 577 0 0,0 1 0 0 0,1-1 0 0 0,0 1 0 0 0,0-1 0 0 0,1 0-1 0 0,0 1 1 0 0,5 11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23 181 10823 0 0,'-1'0'68'0'0,"1"-1"-1"0"0,0 1 1 0 0,0-1-1 0 0,0 1 0 0 0,-1 0 1 0 0,1-1-1 0 0,0 1 1 0 0,0 0-1 0 0,-1-1 0 0 0,1 1 1 0 0,0 0-1 0 0,0-1 1 0 0,-1 1-1 0 0,1 0 1 0 0,0 0-1 0 0,-1-1 0 0 0,1 1 1 0 0,-1 0-1 0 0,1 0 1 0 0,0 0-1 0 0,-1 0 0 0 0,1-1 1 0 0,0 1-1 0 0,-1 0 1 0 0,1 0-1 0 0,-1 0 1 0 0,1 0-1 0 0,-1 0 0 0 0,0 0 1 0 0,0 12 3512 0 0,1 3-3409 0 0,0 0 410 0 0,0 1 0 0 0,3 19 0 0 0,-1-17-242 0 0,-1 24 0 0 0,-1-3-103 0 0,0-16-63 0 0,-1-1 1 0 0,-5 24-1 0 0,-3-4 159 0 0,9-40-239 0 0,2-31-154 0 0,0 0 0 0 0,8-31-1 0 0,-1 8 70 0 0,20-146 72 0 0,-28 185-17 0 0,1-1 0 0 0,1 1 0 0 0,-1 0 0 0 0,2 0-1 0 0,0 1 1 0 0,7-16 0 0 0,-11 28-63 0 0,0-1 0 0 0,0 1 0 0 0,1 0 0 0 0,-1 0 0 0 0,0-1 0 0 0,0 1 0 0 0,0 0 0 0 0,0 0 0 0 0,0-1 0 0 0,1 1 0 0 0,-1 0 0 0 0,0 0 0 0 0,0 0 0 0 0,0-1 0 0 0,1 1 0 0 0,-1 0 0 0 0,0 0 0 0 0,0 0 0 0 0,0 0 0 0 0,1 0 0 0 0,-1-1 0 0 0,0 1 0 0 0,0 0 0 0 0,1 0 0 0 0,-1 0 0 0 0,0 0 0 0 0,1 0 0 0 0,-1 0 0 0 0,0 0 0 0 0,0 0 0 0 0,1 0 0 0 0,-1 0 0 0 0,0 0 0 0 0,0 0 0 0 0,1 0 0 0 0,-1 0 0 0 0,0 0 0 0 0,0 0 0 0 0,1 0 0 0 0,-1 1 0 0 0,0-1 0 0 0,0 0 0 0 0,1 0 0 0 0,-1 0 0 0 0,0 0 0 0 0,0 0 0 0 0,1 1 0 0 0,-1-1 0 0 0,0 0 0 0 0,0 0 0 0 0,0 0 0 0 0,0 1 0 0 0,1-1 0 0 0,-1 0 0 0 0,0 0 0 0 0,0 1 0 0 0,0-1 0 0 0,0 0 0 0 0,0 0 0 0 0,0 1 0 0 0,0-1 0 0 0,1 0 0 0 0,3 7 5 0 0,-1-1 0 0 0,1 1 0 0 0,-1-1 1 0 0,0 1-1 0 0,4 14 0 0 0,6 41 98 0 0,-3-15-69 0 0,1 6-35 0 0,-5-24 25 0 0,14 41 0 0 0,-17-61-21 0 0,1-1 0 0 0,-1 0 0 0 0,2 0 0 0 0,-1 0 0 0 0,1-1 0 0 0,0 1 0 0 0,0-1-1 0 0,1 0 1 0 0,8 7 0 0 0,-14-13 19 0 0,1-1-1 0 0,-1 0 1 0 0,1 1-1 0 0,0-1 1 0 0,-1 1-1 0 0,1-1 0 0 0,-1 0 1 0 0,1 1-1 0 0,0-1 1 0 0,-1 0-1 0 0,1 0 1 0 0,0 0-1 0 0,-1 1 1 0 0,1-1-1 0 0,0 0 1 0 0,0 0-1 0 0,-1 0 1 0 0,1 0-1 0 0,0 0 1 0 0,-1 0-1 0 0,1 0 1 0 0,0-1-1 0 0,0 1 1 0 0,0 0-1 0 0,1-1 18 0 0,-1 0 1 0 0,1 0-1 0 0,0 0 1 0 0,-1 0-1 0 0,1 0 0 0 0,-1 0 1 0 0,0 0-1 0 0,1 0 1 0 0,1-3-1 0 0,0 0 75 0 0,0 0 1 0 0,0-1-1 0 0,0 1 1 0 0,-1-1-1 0 0,1 1 1 0 0,1-7-1 0 0,0-7 149 0 0,0 1 1 0 0,-1-1-1 0 0,0-34 0 0 0,0 14-79 0 0,0-23-627 0 0,-7-78 0 0 0,1 103-3493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1839 0 0,'1'2'134'0'0,"9"25"-224"0"0,1 19 5146 0 0,1 3 112 0 0,-10-44-4887 0 0,8 26 2086 0 0,23 52 1 0 0,-29-76-2139 0 0,0 0 1 0 0,0 1-1 0 0,0-1 1 0 0,1-1-1 0 0,0 1 1 0 0,0-1-1 0 0,1 0 1 0 0,0 0-1 0 0,0 0 0 0 0,1-1 1 0 0,-1 0-1 0 0,11 6 1 0 0,-14-9-159 0 0,0-1 1 0 0,0 0-1 0 0,0 0 0 0 0,1 0 1 0 0,-1 0-1 0 0,0 0 0 0 0,0-1 1 0 0,1 1-1 0 0,-1-1 0 0 0,1 0 1 0 0,-1 0-1 0 0,0 0 0 0 0,1-1 1 0 0,-1 1-1 0 0,4-2 1 0 0,-2 1 19 0 0,-1-1 1 0 0,0 0 0 0 0,1 0 0 0 0,-1 0 0 0 0,0 0-1 0 0,0-1 1 0 0,-1 0 0 0 0,1 1 0 0 0,0-1 0 0 0,3-4-1 0 0,-2 1 16 0 0,-1 1 0 0 0,1-1-1 0 0,-1 0 1 0 0,0 0 0 0 0,0-1 0 0 0,-1 1-1 0 0,0-1 1 0 0,0 0 0 0 0,0 0-1 0 0,-1 0 1 0 0,0 0 0 0 0,0 0-1 0 0,0-13 1 0 0,-1 7-2 0 0,-2-1 1 0 0,0 0-1 0 0,0 1 0 0 0,-2-1 0 0 0,1 1 1 0 0,-2-1-1 0 0,0 1 0 0 0,0 0 0 0 0,-1 1 1 0 0,-1-1-1 0 0,0 1 0 0 0,-1 0 0 0 0,0 0 1 0 0,-16-19-1 0 0,16 22-125 0 0,-1 0 0 0 0,1 0 0 0 0,-1 1 0 0 0,-1 1 0 0 0,0-1 1 0 0,0 1-1 0 0,0 1 0 0 0,-1-1 0 0 0,0 2 0 0 0,-12-6 0 0 0,21 10-57 0 0,-1 1 0 0 0,0-1-1 0 0,0 1 1 0 0,1-1 0 0 0,-1 1-1 0 0,0 0 1 0 0,0 0 0 0 0,0-1 0 0 0,0 1-1 0 0,1 0 1 0 0,-1 1 0 0 0,0-1 0 0 0,0 0-1 0 0,0 1 1 0 0,1-1 0 0 0,-1 1-1 0 0,0-1 1 0 0,0 1 0 0 0,1 0 0 0 0,-1 0-1 0 0,0 0 1 0 0,1 0 0 0 0,-1 0 0 0 0,1 0-1 0 0,-3 2 1 0 0,2-1-350 0 0,0 1-1 0 0,0-1 1 0 0,0 0 0 0 0,1 1-1 0 0,-1-1 1 0 0,-1 5 0 0 0,-4 18-6050 0 0,5-11 570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6911 0 0,'2'0'7323'0'0,"41"-11"-4845"0"0,-35 9-2158 0 0,1-1 0 0 0,0 1 1 0 0,0 0-1 0 0,0 1 0 0 0,0-1 0 0 0,0 2 0 0 0,0 0 0 0 0,0 0 1 0 0,9 1-1 0 0,-13 0-110 0 0,-1 0-62 0 0,-1 0 1 0 0,1-1-1 0 0,-1 1 1 0 0,0 0-1 0 0,0 0 1 0 0,0 1-1 0 0,0-1 1 0 0,0 1-1 0 0,0 0 1 0 0,0-1-1 0 0,0 1 1 0 0,0 1-1 0 0,-1-1 1 0 0,5 4-1 0 0,-4-3-89 0 0,-1 1 1 0 0,1-1-1 0 0,-1 1 0 0 0,1-1 1 0 0,-1 1-1 0 0,0 0 0 0 0,0 0 1 0 0,-1 0-1 0 0,1 0 0 0 0,-1 0 1 0 0,0 0-1 0 0,0 0 0 0 0,0 0 1 0 0,0 1-1 0 0,-1-1 0 0 0,0 0 1 0 0,0 1-1 0 0,0 6 0 0 0,-2-3-48 0 0,1 0-1 0 0,-1 0 1 0 0,0 0-1 0 0,-1 0 1 0 0,0 0-1 0 0,0 0 1 0 0,0-1-1 0 0,-1 1 1 0 0,-5 7-1 0 0,-41 66 6 0 0,50-81 22 0 0,0 1 0 0 0,-1-1 0 0 0,1 1 0 0 0,0 0 1 0 0,0-1-1 0 0,0 1 0 0 0,0 0 0 0 0,0 0 0 0 0,0-1 0 0 0,0 1 0 0 0,0 0 0 0 0,0-1 0 0 0,0 1 0 0 0,0 0 0 0 0,1-1 1 0 0,-1 1-1 0 0,0 0 0 0 0,0-1 0 0 0,1 1 0 0 0,-1-1 0 0 0,0 1 0 0 0,1 0 0 0 0,-1-1 0 0 0,1 1 0 0 0,-1-1 0 0 0,1 1 0 0 0,-1-1 1 0 0,1 1-1 0 0,-1-1 0 0 0,1 0 0 0 0,-1 1 0 0 0,1-1 0 0 0,-1 1 0 0 0,1-1 0 0 0,0 0 0 0 0,0 1 0 0 0,24 10 161 0 0,-15-9-132 0 0,-1 0 0 0 0,1 0 0 0 0,-1-1-1 0 0,1 0 1 0 0,0-1 0 0 0,10-1 0 0 0,59-9-1667 0 0,-33 3-5280 0 0,-24 4-532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67 3223 0 0,'-1'-1'60'0'0,"-1"-1"74"0"0,4-7-45 0 0,10-20 122 0 0,-9 21 3287 0 0,-3 7-3094 0 0,-1 0-1 0 0,0 0 0 0 0,1 0 0 0 0,-1 0 0 0 0,0 0 0 0 0,0 0 0 0 0,1 0 0 0 0,-1 0 0 0 0,0 1 1 0 0,-8-8 6508 0 0,20 7-5373 0 0,0 2-1216 0 0,-1 1-1 0 0,1 0 1 0 0,0 1 0 0 0,-1 0-1 0 0,0 1 1 0 0,18 8 0 0 0,57 38 917 0 0,-54-30-801 0 0,37 22 153 0 0,1-4 0 0 0,119 48 0 0 0,-140-66-518 0 0,-29-11-87 0 0,20 6 0 0 0,-38-15-49 0 0,30 9-215 0 0,-10-7-4686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0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0,'0'0'8224'0'0,"1"4"-7976"0"0,5 15-4 0 0,-5-14 200 0 0,0-3-228 0 0,-5 48 1158 0 0,4-47-1212 0 0,0-1-2 0 0,1 6-7 0 0,0-1 0 0 0,1 1 0 0 0,2 7 0 0 0,-1-3 35 0 0,-2-10-28 0 0,5 12 320 0 0,-5-8-350 0 0,1 0 0 0 0,-1 0 0 0 0,1 1 0 0 0,4 7 0 0 0,2 11 12 0 0,7 35 346 0 0,-15-58-238 0 0,0 1-116 0 0,6 37 256 0 0,-3-23-110 0 0,1 29 0 0 0,-4-44-214 0 0,0 0-2 0 0,-1 10 2 0 0,1 0-1 0 0,0 0 1 0 0,1 0-1 0 0,0-1 1 0 0,0 1-1 0 0,5 14 1 0 0,-5-24-54 0 0,-1 0 1 0 0,1 0-1 0 0,-1 0 0 0 0,1 0 1 0 0,-1 0-1 0 0,0 0 0 0 0,0 0 0 0 0,0 3 1 0 0,-1 16 57 0 0,1-9 18 0 0,-1-8-73 0 0,1-1 0 0 0,0 0 0 0 0,1 1 0 0 0,-1-1 0 0 0,1 0 0 0 0,-1 1 0 0 0,2 3 0 0 0,-1-4 2 0 0,0-1 0 0 0,-1 1-1 0 0,1 0 1 0 0,-1-1 0 0 0,0 1 0 0 0,0 0-1 0 0,0-1 1 0 0,0 1 0 0 0,0 2 0 0 0,-1 4 7 0 0,1 45 216 0 0,1-27-169 0 0,6-1-6 0 0,-5-15-54 0 0,-1-6 32 0 0,4 6-22 0 0,1 7 50 0 0,4 5 15 0 0,-8-21-10 0 0,-2 0-12 0 0,2 7-40 0 0,-1-1 37 0 0,-1-4-61 0 0,7 25 63 0 0,0-7 4 0 0,-6-20 8 0 0,-1-1-68 0 0,1 6 52 0 0,6 18 37 0 0,-3-8 18 0 0,2 0-54 0 0,2-2 21 0 0,-8-12-20 0 0,1 9-37 0 0,0-6 9 0 0,0 1 0 0 0,0 0 0 0 0,4 10 0 0 0,-2 0-21 0 0,-1-4 95 0 0,-1-10-93 0 0,-1-1 0 0 0,1 1 0 0 0,-1 0 1 0 0,1 0-1 0 0,-1 0 0 0 0,0-1 1 0 0,0 1-1 0 0,0 0 0 0 0,-1 3 1 0 0,0 0 7 0 0,2 1-38 0 0,5 29 280 0 0,-6-31-187 0 0,-2-3-79 0 0,1 15 129 0 0,0-9-10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17 143 7831 0 0,'0'0'603'0'0,"0"1"-168"0"0,-2 8 1095 0 0,1 0-1 0 0,1 0 1 0 0,0 9 0 0 0,3 31 877 0 0,0 7-1389 0 0,-2 1-258 0 0,-4 1 1 0 0,-14 87 0 0 0,17-143 179 0 0,1-31-837 0 0,2 1 0 0 0,8-35 0 0 0,1-7 0 0 0,9-65-114 0 0,-20 127-7 0 0,1-6 11 0 0,0 0 1 0 0,1 0-1 0 0,0 0 1 0 0,1 1-1 0 0,0-1 1 0 0,9-16-1 0 0,-12 29-47 0 0,0 2-5 0 0,2 4 36 0 0,0 0-1 0 0,0 0 1 0 0,0 1-1 0 0,0-1 1 0 0,-1 1 0 0 0,0-1-1 0 0,2 7 1 0 0,7 47-36 0 0,-5-28 8 0 0,3 14 36 0 0,2-2 0 0 0,1 1 0 0 0,3-1 0 0 0,26 54 0 0 0,-37-89 27 0 0,0-1 0 0 0,0 0 0 0 0,1 0 0 0 0,0 0 0 0 0,0-1 0 0 0,1 0 0 0 0,0 0 0 0 0,9 8 0 0 0,-14-14 15 0 0,0 1-1 0 0,0 0 1 0 0,1-1-1 0 0,-1 1 1 0 0,0-1-1 0 0,1 1 1 0 0,-1-1-1 0 0,0 0 1 0 0,1 0-1 0 0,-1 1 1 0 0,0-1-1 0 0,1 0 1 0 0,-1 0-1 0 0,1 0 0 0 0,-1-1 1 0 0,0 1-1 0 0,1 0 1 0 0,-1 0-1 0 0,1-1 1 0 0,-1 1-1 0 0,0-1 1 0 0,0 1-1 0 0,1-1 1 0 0,-1 0-1 0 0,2 0 1 0 0,-1-1 56 0 0,1 0 0 0 0,-1 0 0 0 0,1 0 0 0 0,-1 0 0 0 0,0 0 0 0 0,0-1 0 0 0,0 1 0 0 0,0-1 0 0 0,3-5 0 0 0,2-10 208 0 0,0-1 1 0 0,-2 0 0 0 0,0-1-1 0 0,-1 1 1 0 0,3-34 0 0 0,1-2-58 0 0,19-168-320 0 0,-25 197-2027 0 0,12-51 0 0 0,-13 71 1332 0 0,0 2 140 0 0,-1 3 426 0 0,0 1 0 0 0,0-1 0 0 0,0 0 0 0 0,0 0 0 0 0,1 0 0 0 0,-1 0 0 0 0,0 1 0 0 0,1-1 0 0 0,-1 0 0 0 0,0 0 0 0 0,1 0-1 0 0,-1 1 1 0 0,1-1 0 0 0,-1 0 0 0 0,1 1 0 0 0,-1-1 0 0 0,1 0 0 0 0,-1 1 0 0 0,2-2 0 0 0,6-2-1513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8431 0 0,'2'33'813'0'0,"8"53"0"0"0,-2-36 811 0 0,25 131 1378 0 0,-25-152-2541 0 0,1 0 1 0 0,1-1 0 0 0,1 0 0 0 0,17 28-1 0 0,-25-50-347 0 0,1-1-1 0 0,-1 0 0 0 0,1 0 0 0 0,0 0 1 0 0,1 0-1 0 0,-1-1 0 0 0,1 1 0 0 0,0-1 1 0 0,0 0-1 0 0,8 4 0 0 0,-11-7-53 0 0,0 1-1 0 0,0-2 1 0 0,1 1 0 0 0,-1 0-1 0 0,0 0 1 0 0,0-1-1 0 0,0 1 1 0 0,1-1 0 0 0,-1 0-1 0 0,0 1 1 0 0,1-1-1 0 0,-1 0 1 0 0,0 0 0 0 0,0-1-1 0 0,1 1 1 0 0,-1 0-1 0 0,0-1 1 0 0,0 0 0 0 0,1 1-1 0 0,-1-1 1 0 0,0 0-1 0 0,0 0 1 0 0,0 0 0 0 0,0 0-1 0 0,0-1 1 0 0,0 1-1 0 0,0 0 1 0 0,-1-1 0 0 0,1 1-1 0 0,0-1 1 0 0,2-3 0 0 0,0-1 134 0 0,0 0 0 0 0,0 0 0 0 0,-1 0 0 0 0,0 0 0 0 0,0 0 1 0 0,0-1-1 0 0,-1 1 0 0 0,0-1 0 0 0,0 0 0 0 0,-1 0 1 0 0,1-13-1 0 0,0-5 508 0 0,-5-49 1 0 0,2 57-552 0 0,-1 0-95 0 0,0 0 0 0 0,-1 0-1 0 0,0 1 1 0 0,-2 0 0 0 0,0-1-1 0 0,0 1 1 0 0,-2 1 0 0 0,0-1-1 0 0,0 1 1 0 0,-2 1 0 0 0,0-1-1 0 0,-1 1 1 0 0,0 1 0 0 0,-1 0-1 0 0,0 0 1 0 0,-16-12 0 0 0,-6 0-996 0 0,25 22-296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7831 0 0,'0'0'706'0'0,"3"-1"-578"0"0,4-1 201 0 0,1-1 0 0 0,-1 0 0 0 0,9-5 0 0 0,-11 5 130 0 0,0 0-1 0 0,0 1 1 0 0,0 0-1 0 0,1 0 1 0 0,-1 0-1 0 0,1 0 1 0 0,0 1-1 0 0,-1 0 1 0 0,1 0-1 0 0,9 0 1 0 0,-7 1-309 0 0,1 1 1 0 0,-1 0 0 0 0,0 1 0 0 0,0 0-1 0 0,0 0 1 0 0,0 1 0 0 0,0 0-1 0 0,0 0 1 0 0,-1 1 0 0 0,10 6 0 0 0,-12-6 3 0 0,0-1 1 0 0,0 1-1 0 0,-1 0 1 0 0,1 1-1 0 0,-1-1 1 0 0,0 1-1 0 0,-1 0 1 0 0,1 0-1 0 0,-1 0 1 0 0,0 0-1 0 0,0 0 1 0 0,0 1-1 0 0,-1-1 1 0 0,3 13 0 0 0,-3-11-31 0 0,-1 1 1 0 0,0-1 0 0 0,0 1 0 0 0,-1 0 0 0 0,0-1 0 0 0,0 1-1 0 0,-1-1 1 0 0,0 1 0 0 0,-4 12 0 0 0,2-9 45 0 0,-1 0 1 0 0,0-1-1 0 0,-1 1 0 0 0,0-1 1 0 0,-11 16-1 0 0,8-15-169 0 0,-1 1 0 0 0,0-2 0 0 0,-1 1 0 0 0,0-1 0 0 0,-21 15 0 0 0,26-21-3 0 0,-1 0 0 0 0,0 0 0 0 0,0-1 0 0 0,0 0 0 0 0,0 0 0 0 0,-1 0 0 0 0,1-1 0 0 0,-1 0 0 0 0,0 0 0 0 0,1-1 1 0 0,-1 1-1 0 0,0-2 0 0 0,-13 1 0 0 0,2-6-191 0 0,17 5 191 0 0,1-1 0 0 0,-1 1 0 0 0,0 0 0 0 0,1-1 0 0 0,-1 1 0 0 0,1-1 0 0 0,-1 1 0 0 0,1-1 0 0 0,-1 1 0 0 0,1-1 0 0 0,-1 1 0 0 0,1-1 0 0 0,-1 0 0 0 0,1 1 0 0 0,0-1 0 0 0,-1 0 0 0 0,1 1 0 0 0,0-1 0 0 0,0 0 0 0 0,-1 1 0 0 0,1-1 0 0 0,0 0 0 0 0,0 0 0 0 0,0 1 0 0 0,0-1 0 0 0,0 0 1 0 0,0 0-1 0 0,0 1 0 0 0,0-1 0 0 0,0 0 0 0 0,0 1 0 0 0,1-2 0 0 0,-1 1 7 0 0,1 0 20 0 0,-1-1 1 0 0,1 1-1 0 0,-1-1 1 0 0,1 1-1 0 0,0-1 1 0 0,0 1 0 0 0,0 0-1 0 0,0-1 1 0 0,0 1-1 0 0,0 0 1 0 0,0 0-1 0 0,0 0 1 0 0,0 0 0 0 0,3-2-1 0 0,-2 1 34 0 0,4-3 54 0 0,0 0 0 0 0,1 0 0 0 0,-1 1 1 0 0,1-1-1 0 0,0 1 0 0 0,1 1 0 0 0,-1-1 0 0 0,11-2 0 0 0,2 1 227 0 0,41-6 0 0 0,-58 11-319 0 0,7-1 39 0 0,-1 1 0 0 0,1 0 0 0 0,-1 0 1 0 0,0 1-1 0 0,1 0 0 0 0,-1 1 0 0 0,0 0 0 0 0,10 4 0 0 0,72 31-615 0 0,-51-19-1987 0 0,-28-13-4965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4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1 895 6911 0 0,'0'0'315'0'0,"4"-10"-7"0"0,14-22 21 0 0,-13 24 825 0 0,-4 6-787 0 0,0 1 0 0 0,-1 0 0 0 0,1-1-1 0 0,0 1 1 0 0,0 0 0 0 0,0 0 0 0 0,0 0 0 0 0,0 0 0 0 0,0 0 0 0 0,2-1 0 0 0,0-1 254 0 0,96-86 3766 0 0,12-12-2559 0 0,-56 47-1201 0 0,23-25 20 0 0,-32 31-501 0 0,2 2-1 0 0,64-47 0 0 0,-49 42-94 0 0,-26 19-46 0 0,2 1-1 0 0,64-37 0 0 0,63-33-4 0 0,-159 96 0 0 0,1 0 0 0 0,0 1 0 0 0,0 0 0 0 0,0 0 0 0 0,1 1 0 0 0,16-4 0 0 0,-23 6 0 0 0,0 0 0 0 0,0 1 0 0 0,0 0 0 0 0,0-1 0 0 0,-1 1 0 0 0,1 0 0 0 0,0 0 0 0 0,0 0 0 0 0,0 0 0 0 0,0 1 0 0 0,0-1 0 0 0,-1 0 0 0 0,1 1 0 0 0,3 1 0 0 0,2 0 0 0 0,3 1 14 0 0,-1 0-1 0 0,0 1 1 0 0,0-1-1 0 0,0 2 1 0 0,-1-1-1 0 0,13 10 1 0 0,44 39 251 0 0,-2 9-6 0 0,-4-3 18 0 0,-4-12-83 0 0,74 48 0 0 0,68 29 130 0 0,-161-103-324 0 0,2 0 0 0 0,75 28 0 0 0,2-21-4471 0 0,-34-11-743 0 0,-69-13-669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4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2759 0 0,'0'0'7212'0'0,"1"2"-6593"0"0,4 6 31 0 0,-1 0 1 0 0,10 12-1 0 0,-8-12-199 0 0,-1 0 0 0 0,0 1 1 0 0,6 12-1 0 0,7 34 1272 0 0,-2 1-1 0 0,14 94 1 0 0,-8-32-698 0 0,23 127 169 0 0,-44-239-1169 0 0,15 101 252 0 0,-15-106-288 0 0,2 29 142 0 0,3 0-1 0 0,0 0 0 0 0,14 36 1 0 0,-20-65-123 0 0,1 0 0 0 0,0 0 0 0 0,-1-1 1 0 0,1 1-1 0 0,-1 0 0 0 0,1-1 0 0 0,0 1 0 0 0,-1 0 0 0 0,1-1 1 0 0,0 1-1 0 0,0-1 0 0 0,-1 1 0 0 0,1-1 0 0 0,0 1 1 0 0,0-1-1 0 0,0 0 0 0 0,0 1 0 0 0,0-1 0 0 0,0 0 0 0 0,1 0 1 0 0,20 2 208 0 0,-17-2-201 0 0,14 2 111 0 0,32 7 0 0 0,0 1-26 0 0,112 14 3 0 0,-130-17-77 0 0,62 20-1 0 0,-26-6-26 0 0,64 20-5 0 0,-108-31 20 0 0,0 0-1 0 0,-1 2 1 0 0,27 18-1 0 0,112 84 144 0 0,-144-100-94 0 0,-8-8-11 0 0,-10-5-47 0 0,0-1 1 0 0,0 1-1 0 0,1 0 1 0 0,-1-1-1 0 0,0 1 0 0 0,1-1 1 0 0,-1 1-1 0 0,1-1 0 0 0,-1 0 1 0 0,1 0-1 0 0,-1 1 0 0 0,1-1 1 0 0,-1 0-1 0 0,1 0 0 0 0,-1-1 1 0 0,1 1-1 0 0,1 0 0 0 0,2-2 8 0 0,3 1-5 0 0,1 0-1 0 0,-1-2 1 0 0,0 1-1 0 0,1-1 1 0 0,-1 0-1 0 0,15-8 1 0 0,44-31 65 0 0,-56 35-72 0 0,56-37-51 0 0,3 3 0 0 0,80-35 0 0 0,-84 44 10 0 0,-36 17 16 0 0,47-17 0 0 0,143-26-41 0 0,-197 54 64 0 0,26-1 0 0 0,-29 2 0 0 0,-1 4 0 0 0,-4 0 0 0 0,-14-1 0 0 0,0 0 0 0 0,-1 0 0 0 0,1 0 0 0 0,0 0 0 0 0,0 0 0 0 0,0 0 0 0 0,0 0 0 0 0,0-1 0 0 0,-1 1-1 0 0,1 0 1 0 0,0-1 0 0 0,0 1 0 0 0,-1-1 0 0 0,1 1 0 0 0,0 0 0 0 0,0-1 0 0 0,-1 0 0 0 0,1 1 0 0 0,1-2 0 0 0,-1 0 0 0 0,1 0-1 0 0,0-1 1 0 0,-1 1 0 0 0,0 0 0 0 0,1-1 0 0 0,0-3-1 0 0,1-3 5 0 0,0 1-1 0 0,-1-1 0 0 0,1-10 1 0 0,30-391 577 0 0,-33 362-401 0 0,-1-1 0 0 0,-3 0-1 0 0,-10-50 1 0 0,-3 19-1193 0 0,-28-80 0 0 0,27 103-3028 0 0,9 28-3043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7343 0 0,'0'0'4402'0'0,"2"-1"-3845"0"0,1 0-355 0 0,-1-1 0 0 0,1 0 1 0 0,0-1-1 0 0,-1 1 0 0 0,1 0 0 0 0,-1-1 1 0 0,0 0-1 0 0,2-2 0 0 0,13-14 953 0 0,-2 8-196 0 0,0 0 0 0 0,29-15 0 0 0,-10 6-67 0 0,70-34 715 0 0,0 0-653 0 0,199-151-98 0 0,-232 142-812 0 0,-50 42-41 0 0,37-28 1 0 0,-47 42-446 0 0,14-10 177 0 0,-24 16-601 0 0,1 1-1 0 0,0-1 1 0 0,0 0-1 0 0,0 1 1 0 0,-1-1-1 0 0,1 1 1 0 0,0 0-1 0 0,2 0 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0,'0'0'10004'0'0,"0"2"-9033"0"0,2 21-290 0 0,1 0 0 0 0,1 0 0 0 0,10 31 0 0 0,-11-43-604 0 0,25 88 86 0 0,7 32-1691 0 0,-29-99-956 0 0,-3-10-2300 0 0,-2-6-631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36 130 2759 0 0,'-2'0'88'0'0,"-14"-3"542"0"0,-2-3 13172 0 0,21-3-12099 0 0,-1 6-1561 0 0,0-1 0 0 0,0 1 0 0 0,0 0 0 0 0,1 1 0 0 0,-1-1 0 0 0,1 0 0 0 0,0 1 1 0 0,0-1-1 0 0,3-2 0 0 0,32-18 2 0 0,-35 21-104 0 0,14-7-54 0 0,1 2 0 0 0,26-9 1 0 0,-33 13-58 0 0,4-2-903 0 0,30-3 0 0 0,-17 4-2200 0 0,-14 0 1324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14479 0 0,'-11'-1'152'0'0,"1"1"-1"0"0,0 0 1 0 0,0 1-1 0 0,0 0 1 0 0,0 0-1 0 0,0 1 1 0 0,0 1-1 0 0,0 0 1 0 0,1 0-1 0 0,-19 9 1 0 0,20-7 25 0 0,0 0 0 0 0,1 0-1 0 0,-1 1 1 0 0,1 0 0 0 0,0 0 0 0 0,1 1 0 0 0,-1 0 0 0 0,2 0-1 0 0,-1 0 1 0 0,1 1 0 0 0,0 0 0 0 0,-6 12 0 0 0,4-4-80 0 0,0-1 0 0 0,1 1 1 0 0,1 1-1 0 0,0-1 0 0 0,-4 33 1 0 0,8-35-82 0 0,0 0 1 0 0,1-1 0 0 0,0 1-1 0 0,1 0 1 0 0,1-1 0 0 0,0 1 0 0 0,1-1-1 0 0,0 0 1 0 0,1 1 0 0 0,1-1-1 0 0,0-1 1 0 0,1 1 0 0 0,13 22-1 0 0,-13-26 20 0 0,1 0 0 0 0,0-1-1 0 0,0 1 1 0 0,1-1-1 0 0,0-1 1 0 0,0 1 0 0 0,1-1-1 0 0,0-1 1 0 0,1 1-1 0 0,-1-2 1 0 0,1 1 0 0 0,0-2-1 0 0,0 1 1 0 0,1-1-1 0 0,-1-1 1 0 0,1 1 0 0 0,15 1-1 0 0,-8-2 80 0 0,0-2 0 0 0,0 0 0 0 0,0 0 1 0 0,-1-2-1 0 0,1 0 0 0 0,0-1 0 0 0,0-1 0 0 0,-1-1 0 0 0,1 0 0 0 0,-1-2 0 0 0,0 1 0 0 0,30-17 0 0 0,-39 17 36 0 0,0 0 0 0 0,0-1 0 0 0,0 0 0 0 0,-1 0 0 0 0,0-1 0 0 0,0 0 0 0 0,-1-1 0 0 0,0 1 0 0 0,0-1 0 0 0,-1 0 0 0 0,0-1 0 0 0,0 1 0 0 0,-1-1 0 0 0,0 0 0 0 0,0 0 0 0 0,4-19 0 0 0,-7 22-54 0 0,1-1-1 0 0,-1 0 1 0 0,-1 0-1 0 0,1 0 1 0 0,-1 1-1 0 0,0-1 1 0 0,0 0-1 0 0,-1 0 0 0 0,0 0 1 0 0,0 1-1 0 0,-1-1 1 0 0,0 0-1 0 0,0 1 1 0 0,-1-1-1 0 0,1 1 1 0 0,-1 0-1 0 0,-1 0 1 0 0,1 0-1 0 0,-1 0 0 0 0,0 1 1 0 0,0 0-1 0 0,-1-1 1 0 0,0 1-1 0 0,-9-7 1 0 0,-6-2 17 0 0,-1 2 1 0 0,-1 0 0 0 0,0 1-1 0 0,0 1 1 0 0,-37-10 0 0 0,53 18-280 0 0,-1 0-1 0 0,0 0 1 0 0,0 1 0 0 0,0 0 0 0 0,0 1-1 0 0,0-1 1 0 0,0 2 0 0 0,0-1 0 0 0,-7 1-1 0 0,-18 8-7256 0 0,14-3-338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 1839 0 0,'3'0'28'0'0,"-2"0"-20"0"0,0 1 1 0 0,1-1 0 0 0,-1-1 0 0 0,0 1 0 0 0,0 0 0 0 0,0 0 0 0 0,0 0-1 0 0,0-1 1 0 0,1 1 0 0 0,-1 0 0 0 0,0-1 0 0 0,0 1 0 0 0,0-1 0 0 0,1 0-1 0 0,8-3 339 0 0,-1 1 0 0 0,16-4 0 0 0,-4 5 9800 0 0,-21 2-10056 0 0,1 0-1 0 0,-1 0 0 0 0,1 0 0 0 0,-1 0 0 0 0,0 0 1 0 0,1 0-1 0 0,-1 0 0 0 0,1 0 0 0 0,-1 1 0 0 0,0-1 1 0 0,1 0-1 0 0,-1 0 0 0 0,1 0 0 0 0,-1 0 0 0 0,0 1 1 0 0,1-1-1 0 0,-1 0 0 0 0,0 0 0 0 0,1 1 0 0 0,-1-1 1 0 0,0 0-1 0 0,1 1 0 0 0,-1-1 0 0 0,0 0 1 0 0,0 1-1 0 0,1-1 0 0 0,-1 1 0 0 0,0 0 13 0 0,1-1-1 0 0,-1 1 0 0 0,0 0 1 0 0,0 0-1 0 0,0 0 1 0 0,0 0-1 0 0,0 0 1 0 0,0 0-1 0 0,0 0 0 0 0,-1 0 1 0 0,1 0-1 0 0,0 1 1 0 0,-14 28 723 0 0,10-24-614 0 0,-34 62 428 0 0,1-2-382 0 0,-41 70-134 0 0,31-55-94 0 0,33-57-30 0 0,4-8 0 0 0,0 0 0 0 0,2 1 0 0 0,0 0 0 0 0,1 1 0 0 0,-8 28 0 0 0,15-44 0 0 0,-1 0 0 0 0,1 0 0 0 0,0 0 1 0 0,0 0-1 0 0,0 0 0 0 0,0 0 0 0 0,0 0 0 0 0,0 0 0 0 0,1 0 0 0 0,-1-1 0 0 0,1 1 0 0 0,-1 0 0 0 0,1 0 0 0 0,0 0 0 0 0,0-1 0 0 0,-1 1 1 0 0,1 0-1 0 0,2 2 0 0 0,0-2-1 0 0,-1 1 1 0 0,0-1 0 0 0,1 0-1 0 0,-1 0 1 0 0,1 0 0 0 0,0-1-1 0 0,0 1 1 0 0,-1-1 0 0 0,1 1-1 0 0,5 0 1 0 0,2 1-13 0 0,0 0 0 0 0,0-1 0 0 0,0-1 0 0 0,1 1 0 0 0,20-2 0 0 0,30-3-1200 0 0,113-22 0 0 0,-150 19-255 0 0,-2-3-62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14 681 2303 0 0,'0'0'102'0'0,"-13"16"14213"0"0,19-18-13269 0 0,12-6-444 0 0,-1-2 0 0 0,28-19 1 0 0,-4 2-130 0 0,32-15 97 0 0,92-61 61 0 0,26-24-471 0 0,98-53-85 0 0,-148 97 32 0 0,-107 64-102 0 0,53-22 0 0 0,-75 36 60 0 0,0 1-1 0 0,0 0 1 0 0,0 0-1 0 0,0 1 1 0 0,1 1 0 0 0,-1 0-1 0 0,1 1 1 0 0,0 0-1 0 0,-1 1 1 0 0,1 1 0 0 0,-1 0-1 0 0,1 0 1 0 0,0 1-1 0 0,-1 1 1 0 0,22 7-1 0 0,221 112 1113 0 0,-199-93-971 0 0,295 162 722 0 0,-283-152-830 0 0,122 48 0 0 0,-48-39 15 0 0,38 14-298 0 0,-171-58-90 0 0,-2-2-251 0 0,1 1 1 0 0,-1 0-1 0 0,1 0 0 0 0,-1 1 0 0 0,0 0 1 0 0,0 1-1 0 0,-1-1 0 0 0,10 9 1 0 0,-8-1-1521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12383 0 0,'0'0'1395'0'0,"3"0"-962"0"0,125-12 2447 0 0,-73 5-2237 0 0,-20 3-277 0 0,408-26 2704 0 0,-3 28-2225 0 0,-227 3-693 0 0,202 6-61 0 0,-330-2-48 0 0,298 10 31 0 0,-326-15 217 0 0,66-9 0 0 0,-101 5-744 0 0,0 0-1 0 0,23-8 1 0 0,-32 7-943 0 0,1 0 0 0 0,-1-1 0 0 0,0 0 0 0 0,14-10 0 0 0,-6 0-4910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11807 0 0,'1'1'539'0'0,"4"5"-422"0"0,0 0 0 0 0,0-1 0 0 0,1 0 0 0 0,0 0 0 0 0,0 0 0 0 0,8 4 0 0 0,44 22-14 0 0,-47-25 52 0 0,23 8 154 0 0,1-1-1 0 0,0-2 0 0 0,44 9 0 0 0,21 7 535 0 0,-48-10 255 0 0,81 37 0 0 0,-124-49-874 0 0,0 0 0 0 0,-1 0 0 0 0,1 1 0 0 0,-1 0-1 0 0,0 0 1 0 0,8 9 0 0 0,-13-11-43 0 0,1 0 1 0 0,-1 0-1 0 0,0 0 0 0 0,0 1 0 0 0,-1-1 0 0 0,1 1 1 0 0,-1 0-1 0 0,0 0 0 0 0,0-1 0 0 0,0 1 1 0 0,-1 0-1 0 0,0 1 0 0 0,1 7 0 0 0,-1-1 84 0 0,-1-1 1 0 0,-1 1-1 0 0,0 0 0 0 0,-1-1 1 0 0,0 1-1 0 0,-1-1 0 0 0,0 0 0 0 0,-6 13 1 0 0,-6 12 18 0 0,-23 38 0 0 0,13-28-208 0 0,-30 62-1353 0 0,38-74-254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0 720 455 0 0,'18'-18'2406'0'0,"-14"14"292"0"0,3 1 2011 0 0,4-8-3352 0 0,-7 7-781 0 0,22-17 243 0 0,0 2 1 0 0,2 0-1 0 0,0 2 0 0 0,43-20 1 0 0,195-89 774 0 0,-87 43-1391 0 0,-121 56-202 0 0,-13 6 4 0 0,54-32 0 0 0,101-76 102 0 0,-179 116-109 0 0,9-6 28 0 0,1 2-1 0 0,43-19 0 0 0,-36 17-2 0 0,-33 16-19 0 0,0 0 0 0 0,0 0 0 0 0,0 0 0 0 0,1 1 0 0 0,-1 0 1 0 0,1 0-1 0 0,0 0 0 0 0,0 1 0 0 0,8-2 0 0 0,-2 3 20 0 0,-1 1-1 0 0,1 0 0 0 0,0 1 1 0 0,0 0-1 0 0,-1 0 0 0 0,1 1 1 0 0,-1 1-1 0 0,0 0 0 0 0,0 1 0 0 0,13 7 1 0 0,12 9 180 0 0,52 40 1 0 0,-46-30-55 0 0,60 41 452 0 0,214 110 0 0 0,-258-157-941 0 0,62 18-1 0 0,-43-19-2551 0 0,-65-20 2107 0 0,11 3-5122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7919 0 0,'0'0'1284'0'0,"0"1"-805"0"0,18 52 1721 0 0,-3 0-1 0 0,16 106 1 0 0,-19-40-679 0 0,19 149 556 0 0,-25-194-1740 0 0,2 10-19 0 0,8 90-1 0 0,-16-141-232 0 0,-1-24-38 0 0,1 0-1 0 0,0-1 1 0 0,0 1 0 0 0,2 9 0 0 0,0-11 12 0 0,-2-5-49 0 0,0-1 0 0 0,1 1 0 0 0,-1-1 0 0 0,1 0 0 0 0,-1 1 0 0 0,1-1 0 0 0,0 0 0 0 0,0 1 0 0 0,0-1 0 0 0,0 0 0 0 0,-1 0 0 0 0,2 0 0 0 0,-1 0 0 0 0,0 1 0 0 0,0-2 0 0 0,0 1 0 0 0,0 0 0 0 0,1 0 0 0 0,-1 0 0 0 0,2 0 0 0 0,1 1 39 0 0,0-1 0 0 0,0 0 1 0 0,0 0-1 0 0,0 0 0 0 0,5 0 0 0 0,-2 0-8 0 0,93 7 499 0 0,5 2-264 0 0,19 9-125 0 0,189 37-70 0 0,-270-43-30 0 0,0 1 1 0 0,0 2-1 0 0,-2 1 0 0 0,78 47 0 0 0,-90-45-35 0 0,-19-12-1 0 0,0 0 1 0 0,1-1-1 0 0,0 0 0 0 0,0 0 1 0 0,0-1-1 0 0,0-1 0 0 0,21 6 1 0 0,-20-8 24 0 0,-1 0 1 0 0,18-1-1 0 0,-25-1-38 0 0,0-1 0 0 0,0 0 0 0 0,0 0 0 0 0,0 0-1 0 0,0 0 1 0 0,0 0 0 0 0,5-3 0 0 0,50-18 51 0 0,71-39-53 0 0,-22 11 0 0 0,28-10-171 0 0,-108 50 128 0 0,0 1-1 0 0,58-9 1 0 0,-55 14 32 0 0,56-7 11 0 0,-78 11-28 0 0,-1-1 0 0 0,1 0 0 0 0,0-1 0 0 0,0 0 0 0 0,-1-1 0 0 0,1 1 0 0 0,-1-2 0 0 0,0 1 0 0 0,11-7 0 0 0,-15 7 10 0 0,1 0 0 0 0,-1 0-1 0 0,0 0 1 0 0,-1-1 0 0 0,1 1 0 0 0,-1-1-1 0 0,1 0 1 0 0,-1 0 0 0 0,0 0 0 0 0,-1-1-1 0 0,1 1 1 0 0,-1-1 0 0 0,3-5 0 0 0,2-9-21 0 0,-1 0 1 0 0,4-20 0 0 0,-6 22 28 0 0,1-9-19 0 0,3-48-1 0 0,-4 27 29 0 0,7-199 306 0 0,-22 1 430 0 0,-24-33-315 0 0,10 160-5534 0 0,21 104-1832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57 455 0 0,'3'-13'8994'0'0,"1"-1"-5959"0"0,3-10 880 0 0,-2 19-1083 0 0,-1 13-2487 0 0,0 1-1 0 0,0-1 0 0 0,-1 1 1 0 0,0 0-1 0 0,2 14 0 0 0,6 51 797 0 0,-8-49-816 0 0,1 9-12 0 0,18 111 530 0 0,-7-72-771 0 0,8 110 0 0 0,-16-115-1016 0 0,-7-66 543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10967 0 0,'0'0'1783'0'0,"0"2"-1131"0"0,0 6-346 0 0,1 0 0 0 0,0 0 0 0 0,0 0 1 0 0,1 0-1 0 0,0 0 0 0 0,5 12 0 0 0,25 45-238 0 0,-8-18-18 0 0,33 68-2079 0 0,-50-98-2918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10391 0 0,'0'0'942'0'0,"-1"0"-774"0"0,-5 0 3028 0 0,15-15-1262 0 0,-6 11-1719 0 0,1 0-1 0 0,0 1 0 0 0,0-1 0 0 0,1 1 1 0 0,-1 0-1 0 0,1 0 0 0 0,-1 1 0 0 0,1-1 1 0 0,0 1-1 0 0,0 0 0 0 0,0 0 1 0 0,6-1-1 0 0,13-5 168 0 0,-13 4-322 0 0,0 1 0 0 0,0 1-1 0 0,0 0 1 0 0,13-1 0 0 0,17-3-391 0 0,15-10-1476 0 0,-21 1-4958 0 0,-24 8 1913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 5983 0 0,'-5'-2'65'0'0,"0"1"0"0"0,0 0 0 0 0,0 0 0 0 0,1 0-1 0 0,-1 0 1 0 0,0 1 0 0 0,0 0 0 0 0,0 0 0 0 0,-6 1-1 0 0,-17 0 1755 0 0,19-2-846 0 0,1 2 0 0 0,-1-1 0 0 0,1 1 0 0 0,-11 2 1 0 0,16-2-812 0 0,0 0 1 0 0,0 1 0 0 0,0-1 0 0 0,0 0 0 0 0,0 1-1 0 0,0 0 1 0 0,0 0 0 0 0,0 0 0 0 0,1 0 0 0 0,-1 0 0 0 0,1 0-1 0 0,-1 1 1 0 0,1-1 0 0 0,-3 5 0 0 0,-2 5-12 0 0,0 0 0 0 0,1 0 0 0 0,0 1 0 0 0,1 0 0 0 0,0 0 0 0 0,1 0 0 0 0,1 0 0 0 0,0 1 0 0 0,1-1 0 0 0,0 1 0 0 0,0 19 0 0 0,2-12-100 0 0,1 0 0 0 0,1 1 0 0 0,1-1 0 0 0,1 0 0 0 0,0 0 0 0 0,13 33 0 0 0,-11-38-41 0 0,1-1 0 0 0,1-1-1 0 0,0 1 1 0 0,1-1 0 0 0,0 0 0 0 0,15 15-1 0 0,-15-19-1 0 0,1 0-1 0 0,0-1 1 0 0,0 0-1 0 0,1-1 1 0 0,0 0 0 0 0,0-1-1 0 0,1 0 1 0 0,14 6-1 0 0,-11-7 51 0 0,1 0 0 0 0,0-1 0 0 0,1 0 1 0 0,-1-2-1 0 0,1 0 0 0 0,0 0 0 0 0,28-1 0 0 0,-38-2-28 0 0,1-1 0 0 0,0 0 1 0 0,-1 0-1 0 0,0 0 0 0 0,1-1 0 0 0,-1 0 1 0 0,0 0-1 0 0,0-1 0 0 0,0 0 0 0 0,0-1 0 0 0,-1 1 1 0 0,1-1-1 0 0,-1 0 0 0 0,0-1 0 0 0,0 1 1 0 0,0-1-1 0 0,-1-1 0 0 0,0 1 0 0 0,8-11 1 0 0,-5 4 172 0 0,-1 0 0 0 0,0-1 0 0 0,-1 0 1 0 0,-1 0-1 0 0,0-1 0 0 0,6-23 1 0 0,9-88 1085 0 0,-18 107-1169 0 0,-1 0 1 0 0,-1 0 0 0 0,0 1-1 0 0,-1-1 1 0 0,-1 0 0 0 0,-1 0 0 0 0,-8-31-1 0 0,8 42-99 0 0,1-1-1 0 0,-1 1 1 0 0,-1 0-1 0 0,1-1 1 0 0,-1 2-1 0 0,-1-1 1 0 0,1 0-1 0 0,-1 1 1 0 0,0 0-1 0 0,0 0 1 0 0,-1 0-1 0 0,0 1 1 0 0,0-1-1 0 0,0 1 1 0 0,-1 1-1 0 0,1-1 1 0 0,-1 1-1 0 0,0 1 1 0 0,-13-6-1 0 0,7 5 39 0 0,0 0 0 0 0,-1 1-1 0 0,1 0 1 0 0,-1 1 0 0 0,0 0-1 0 0,0 2 1 0 0,1-1 0 0 0,-23 3-1 0 0,26 0-378 0 0,-1 0 0 0 0,1 0 0 0 0,-1 1-1 0 0,-15 7 1 0 0,16-5-1139 0 0,1 0-1 0 0,0 0 1 0 0,0 1-1 0 0,-16 13 1 0 0,10-6-4944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6447 0 0,'-2'3'76'0'0,"1"-1"0"0"0,-1 0 0 0 0,1 1 0 0 0,0-1 0 0 0,0 1 0 0 0,-1-1 0 0 0,2 1 0 0 0,-1 0 0 0 0,-1 3 0 0 0,2-4 74 0 0,-1 1 996 0 0,0-2-950 0 0,1-1 0 0 0,0 0 0 0 0,-1 1 0 0 0,1-1 0 0 0,0 1 0 0 0,-1-1 0 0 0,1 1 1 0 0,0-1-1 0 0,-1 1 0 0 0,1-1 0 0 0,0 1 0 0 0,0-1 0 0 0,0 1 0 0 0,0-1 0 0 0,-1 1 0 0 0,1-1 0 0 0,0 1 0 0 0,0-1 0 0 0,0 1 0 0 0,0-1 0 0 0,0 2 0 0 0,0 12 1297 0 0,12 50 2154 0 0,10 80-1100 0 0,-14-75-1934 0 0,2 32-43 0 0,-4-36-420 0 0,-3-37-73 0 0,0 41 1 0 0,1 63-663 0 0,-4-130 368 0 0,0-1 0 0 0,0 1 0 0 0,1-1 0 0 0,-1 1 0 0 0,0-1 0 0 0,1 1 0 0 0,-1-1-1 0 0,1 0 1 0 0,0 1 0 0 0,-1-1 0 0 0,1 0 0 0 0,0 1 0 0 0,2 1 0 0 0,4 6-1327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13 189 12783 0 0,'0'0'1158'0'0,"-1"2"-954"0"0,-2 10 151 0 0,0 0 1 0 0,1 0 0 0 0,0 0 0 0 0,1 0 0 0 0,1 20 0 0 0,7 64 617 0 0,-4-65-831 0 0,0-7-139 0 0,0 0 24 0 0,-2 0 0 0 0,-1 34 0 0 0,0-30-25 0 0,1-22 25 0 0,-1-1 1 0 0,0 1-1 0 0,0 0 0 0 0,-2 7 1 0 0,10-78-95 0 0,-6 47 25 0 0,0-28-1 0 0,2-14-112 0 0,10-119 309 0 0,-14 150-155 0 0,0 13-46 0 0,0 0-1 0 0,1 0 0 0 0,5-21 1 0 0,-6 36 166 0 0,1 2-49 0 0,2 2-46 0 0,-1-1-1 0 0,0 1 1 0 0,0 0 0 0 0,-1 0-1 0 0,1 0 1 0 0,-1 0-1 0 0,1 0 1 0 0,-1 0-1 0 0,1 5 1 0 0,7 34 164 0 0,-2-8-77 0 0,3 4-99 0 0,21 66-3 0 0,-24-86-10 0 0,0 0 0 0 0,1-1 0 0 0,17 26 0 0 0,-19-35 109 0 0,-1 0 0 0 0,1-1 0 0 0,1 1 0 0 0,-1-2 0 0 0,1 1 0 0 0,14 9 0 0 0,-19-14-61 0 0,0-1 0 0 0,1 1-1 0 0,-1-1 1 0 0,1 0 0 0 0,0 0-1 0 0,-1 0 1 0 0,1 0 0 0 0,0 0-1 0 0,-1-1 1 0 0,1 1 0 0 0,5-1-1 0 0,-6 0-28 0 0,1 0 0 0 0,-1-1 0 0 0,0 1 0 0 0,0-1 0 0 0,0 1 0 0 0,0-1 0 0 0,0 0 0 0 0,0 0-1 0 0,-1 0 1 0 0,1 0 0 0 0,0 0 0 0 0,0 0 0 0 0,-1-1 0 0 0,1 1 0 0 0,-1 0 0 0 0,1-1-1 0 0,-1 1 1 0 0,2-3 0 0 0,2-4 137 0 0,-1 0 0 0 0,0-1 0 0 0,0 1 0 0 0,-1-1-1 0 0,0 0 1 0 0,-1 0 0 0 0,3-18 0 0 0,2-42 58 0 0,-2-101 1 0 0,-5 140-298 0 0,-5-45-1042 0 0,2 31-678 0 0,0 12-1608 0 0,1 18 1484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7487 0 0,'0'0'675'0'0,"0"8"1"0"0,1 7 523 0 0,1 0 0 0 0,3 17-1 0 0,-4-32-1177 0 0,3 22 851 0 0,3 12 572 0 0,3 38 0 0 0,-8-39-838 0 0,12 198 1747 0 0,1 122-760 0 0,-12-293-1379 0 0,-1 45 356 0 0,-10-10 142 0 0,7-60-440 0 0,1-14-116 0 0,0-1 0 0 0,1 0 0 0 0,4 24 0 0 0,-5-43-145 0 0,0 0 0 0 0,1 1 0 0 0,-1-1-1 0 0,1 1 1 0 0,-1-1 0 0 0,1 0 0 0 0,0 1 0 0 0,-1-1 0 0 0,1 0 0 0 0,0 0-1 0 0,1 2 1 0 0,2 2 14 0 0,-4-5-21 0 0,1 1-1 0 0,0 0 1 0 0,-1 0 0 0 0,1 0 0 0 0,0 0-1 0 0,-1-1 1 0 0,1 1 0 0 0,0 0 0 0 0,0-1-1 0 0,-1 1 1 0 0,1-1 0 0 0,0 1 0 0 0,0-1 0 0 0,0 1-1 0 0,0-1 1 0 0,0 1 0 0 0,0-1 0 0 0,0 0-1 0 0,0 1 1 0 0,0-1 0 0 0,0 0 0 0 0,1 0-1 0 0,2 1 17 0 0,0 0-10 0 0,16 3 167 0 0,15 0-78 0 0,58 13-1 0 0,-38-1-73 0 0,-1 2 0 0 0,52 25 0 0 0,90 31-25 0 0,-120-48 0 0 0,191 86 0 0 0,-207-78 18 0 0,1 0 17 0 0,-25-16 0 0 0,-19-9 31 0 0,37 13 0 0 0,-41-17-11 0 0,-11-4-48 0 0,1 1 1 0 0,0-1-1 0 0,0 0 1 0 0,0 0-1 0 0,0-1 0 0 0,0 1 1 0 0,0-1-1 0 0,0 1 1 0 0,0-1-1 0 0,0 0 1 0 0,3 0-1 0 0,-1-1 3 0 0,0 1 1 0 0,-1-1-1 0 0,1 0 0 0 0,0-1 0 0 0,-1 1 1 0 0,1-1-1 0 0,-1 0 0 0 0,0 0 0 0 0,7-4 1 0 0,14-6 18 0 0,5 0-29 0 0,23-8 0 0 0,69-25 0 0 0,-56 19 0 0 0,22-4-71 0 0,1 4 1 0 0,131-21-1 0 0,115 8-157 0 0,-297 35 157 0 0,-1-3 1 0 0,56-16-1 0 0,-83 20 23 0 0,2-3 34 0 0,-10 2 14 0 0,-1 2 2 0 0,3-2-2 0 0,-1 1 0 0 0,0-1 0 0 0,0 0-1 0 0,0-1 1 0 0,0 1 0 0 0,-1-1 0 0 0,1 1 0 0 0,-1-1-1 0 0,0 0 1 0 0,-1 1 0 0 0,1-1 0 0 0,0-7 0 0 0,2-9 3 0 0,1-34 1 0 0,-4 40 2 0 0,16-450 1063 0 0,-25 196-230 0 0,-12-18-853 0 0,18 272-9 0 0,-2-46-1796 0 0,4 53 620 0 0,0-1-1 0 0,0 0 0 0 0,1 1 0 0 0,4-15 0 0 0,-1 11-738 0 0,2 0-28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1 105 919 0 0,'0'2'67'0'0,"9"64"4542"0"0,12 76 2350 0 0,-16-119-6362 0 0,1-1 1 0 0,1 1-1 0 0,1-2 0 0 0,13 26 1 0 0,-18-42-494 0 0,0 0 0 0 0,0 0 0 0 0,1 0 0 0 0,-1-1 0 0 0,1 0 0 0 0,0 1 1 0 0,0-1-1 0 0,1-1 0 0 0,-1 1 0 0 0,1-1 0 0 0,0 0 0 0 0,0 0 0 0 0,0 0 1 0 0,0 0-1 0 0,0-1 0 0 0,7 2 0 0 0,-9-3-37 0 0,1 0 0 0 0,-1 0 0 0 0,1-1-1 0 0,-1 1 1 0 0,1-1 0 0 0,0 0 0 0 0,-1 0 0 0 0,1 0 0 0 0,-1-1 0 0 0,1 1 0 0 0,-1-1-1 0 0,1 0 1 0 0,-1 0 0 0 0,1 0 0 0 0,-1 0 0 0 0,0-1 0 0 0,0 1 0 0 0,1-1-1 0 0,-1 0 1 0 0,0 0 0 0 0,-1 0 0 0 0,1 0 0 0 0,0-1 0 0 0,-1 1 0 0 0,1-1-1 0 0,-1 1 1 0 0,3-4 0 0 0,0-1 50 0 0,-1-1-1 0 0,1 0 1 0 0,-1 0-1 0 0,-1 0 1 0 0,1 0-1 0 0,-2-1 1 0 0,1 1-1 0 0,-1-1 1 0 0,0 0-1 0 0,-1 0 1 0 0,0 0-1 0 0,0 1 1 0 0,-1-1-1 0 0,0 0 1 0 0,-2-15-1 0 0,-1 6 29 0 0,-1 0 1 0 0,0 0-1 0 0,-1 0 0 0 0,-1 1 0 0 0,-1 0 0 0 0,-14-26 0 0 0,10 21-93 0 0,-1 1 0 0 0,-1 1-1 0 0,-1 0 1 0 0,-31-33 0 0 0,0 7-1296 0 0,36 43-621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7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5063 0 0,'0'0'390'0'0,"1"0"-252"0"0,15-10 1378 0 0,-13 7-1001 0 0,-1 1 1 0 0,1 0-1 0 0,0 1 1 0 0,0-1-1 0 0,0 0 1 0 0,4-1-1 0 0,2 1-234 0 0,0-1-1 0 0,1 1 0 0 0,-1 1 0 0 0,0 0 0 0 0,1 0 0 0 0,-1 1 0 0 0,1 0 1 0 0,-1 0-1 0 0,0 1 0 0 0,1 1 0 0 0,-1 0 0 0 0,0 0 0 0 0,0 0 1 0 0,0 1-1 0 0,0 1 0 0 0,0-1 0 0 0,-1 1 0 0 0,1 1 0 0 0,-1 0 1 0 0,0 0-1 0 0,-1 0 0 0 0,1 1 0 0 0,10 11 0 0 0,-9-7-53 0 0,0 1-1 0 0,-1 1 1 0 0,0-1-1 0 0,-1 1 0 0 0,0 0 1 0 0,-1 1-1 0 0,0 0 1 0 0,-1 0-1 0 0,-1 0 1 0 0,0 1-1 0 0,-1-1 0 0 0,0 1 1 0 0,-1 0-1 0 0,0 0 1 0 0,-1 0-1 0 0,-1 16 1 0 0,-1-22-198 0 0,0-1 1 0 0,-1 0-1 0 0,-4 14 1 0 0,-1 2 24 0 0,6-19-48 0 0,0 0 1 0 0,-1 0 0 0 0,0-1-1 0 0,1 1 1 0 0,-1-1 0 0 0,0 1-1 0 0,-1-1 1 0 0,1 0 0 0 0,-1 0 0 0 0,1 0-1 0 0,-1 0 1 0 0,0 0 0 0 0,0-1-1 0 0,0 1 1 0 0,-1-1 0 0 0,1 0-1 0 0,0 0 1 0 0,-1 0 0 0 0,-5 2 0 0 0,6-3-16 0 0,0 0 1 0 0,0 0 0 0 0,0 0-1 0 0,0 0 1 0 0,0 0 0 0 0,-1-1-1 0 0,1 0 1 0 0,0 1 0 0 0,0-1-1 0 0,-1 0 1 0 0,1-1 0 0 0,0 1 0 0 0,0 0-1 0 0,-1-1 1 0 0,1 0 0 0 0,0 0-1 0 0,0 0 1 0 0,0 0 0 0 0,0 0-1 0 0,0-1 1 0 0,0 1 0 0 0,0-1-1 0 0,-4-3 1 0 0,5 2 4 0 0,0 1-1 0 0,0-1 1 0 0,1 0-1 0 0,-1 0 1 0 0,1 0 0 0 0,0 0-1 0 0,-1 0 1 0 0,1 0-1 0 0,1 0 1 0 0,-1 0 0 0 0,0 0-1 0 0,1-1 1 0 0,0 1-1 0 0,-1 0 1 0 0,1 0-1 0 0,0-1 1 0 0,1 1 0 0 0,0-6-1 0 0,-1 8 5 0 0,0 0 0 0 0,0 0 0 0 0,1 0 0 0 0,-1 0 0 0 0,0 0 0 0 0,0 1 0 0 0,0-1 0 0 0,1 0 0 0 0,-1 0 0 0 0,0 0 0 0 0,1 1 0 0 0,-1-1 0 0 0,1 0 0 0 0,-1 0 0 0 0,1 1 0 0 0,-1-1 0 0 0,1 0 0 0 0,0 1 0 0 0,0-2 0 0 0,2 0 0 0 0,0-1 0 0 0,0-1 0 0 0,1 1 0 0 0,-1 0-1 0 0,1 0 1 0 0,0 1 0 0 0,0-1 0 0 0,0 1 0 0 0,0 0 0 0 0,0 0-1 0 0,0 0 1 0 0,8-2 0 0 0,4 0 1 0 0,0 1-1 0 0,17-2 1 0 0,12-1 10 0 0,0-1-552 0 0,-43 6 182 0 0,5-2-1724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9071 0 0,'0'0'1874'0'0,"-1"1"-870"0"0,-20 61 3557 0 0,17-46-4117 0 0,1 1 1 0 0,0-1-1 0 0,0 33 0 0 0,2-35-424 0 0,1-9-254 0 0,0-1 1 0 0,0 0-1 0 0,0 0 1 0 0,0 1-1 0 0,2 6 1 0 0,1-2-562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0:56:4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24575,'14'0'0,"4"14"0,14 5 0,15-2 0,13-2 0,-3 9 0,2 1 0,6 10 0,5-1 0,4 8 0,4-4 0,3-7 0,1-10 0,1-8 0,-14-7 0,-18-3-8191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3223 0 0,'-11'0'288'0'0,"-12"4"15024"0"0,14 5-15184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1323 6447 0 0,'0'0'437'0'0,"-2"-1"-964"0"0,6-5 5239 0 0,12-15-3756 0 0,-12 15 10 0 0,8 0 606 0 0,6-7-1055 0 0,-1-1 0 0 0,0-1 0 0 0,0 0-1 0 0,14-18 1 0 0,10-10 94 0 0,250-202 1967 0 0,-214 185-2309 0 0,84-78 55 0 0,-132 113-311 0 0,77-72 95 0 0,58-49-3 0 0,-95 87-92 0 0,89-66-3 0 0,-16 25 43 0 0,-123 86-10 0 0,0-2 1 0 0,30-32-1 0 0,7-5 330 0 0,-52 50-346 0 0,0 0 0 0 0,0 1 0 0 0,0-1 0 0 0,0 1 0 0 0,0 0 0 0 0,1 1 0 0 0,-1-1 0 0 0,1 1-1 0 0,-1 0 1 0 0,1 0 0 0 0,-1 0 0 0 0,8 0 0 0 0,3 1-9 0 0,1 0 0 0 0,19 3 0 0 0,-23 0-1 0 0,-1 0 0 0 0,0 0 0 0 0,0 1 0 0 0,0 1 0 0 0,15 8 0 0 0,-9-4 9 0 0,26 14 49 0 0,-2 3 0 0 0,71 56 0 0 0,-24-15 57 0 0,96 67 194 0 0,143 97 329 0 0,-111-110-530 0 0,7-15 63 0 0,-67-33-130 0 0,-102-45-139 0 0,-32-16-136 0 0,1 0 1 0 0,36 12-1 0 0,-46-19-425 0 0,0 1-1 0 0,0 0 1 0 0,0 0-1 0 0,-1 1 0 0 0,0 1 1 0 0,17 13-1 0 0,-9-4-1512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2 259 3679 0 0,'0'0'284'0'0,"0"-2"-8"0"0,-1-19 2693 0 0,0 5 2542 0 0,14 29-4423 0 0,-8-7-863 0 0,0 0-1 0 0,-1 1 0 0 0,0-1 1 0 0,0 1-1 0 0,-1 0 0 0 0,1 0 1 0 0,-2 1-1 0 0,4 11 0 0 0,4 8 271 0 0,120 330 3082 0 0,-33-35-2400 0 0,-33-102-642 0 0,22 149 327 0 0,-62-217-279 0 0,-22-145-544 0 0,12 56 394 0 0,-13-61-145 0 0,-1-2-281 0 0,0 1-1 0 0,0-1 0 0 0,0 0 1 0 0,0 1-1 0 0,0-1 1 0 0,1 1-1 0 0,-1-1 0 0 0,0 1 1 0 0,0-1-1 0 0,0 1 1 0 0,1-1-1 0 0,-1 0 0 0 0,0 1 1 0 0,0-1-1 0 0,1 1 1 0 0,-1-1-1 0 0,0 0 0 0 0,1 1 1 0 0,-1-1-1 0 0,1 0 1 0 0,-1 0-1 0 0,0 1 1 0 0,1-1-1 0 0,-1 0 0 0 0,1 0 1 0 0,-1 0-1 0 0,1 1 1 0 0,-1-1-1 0 0,1 0 0 0 0,14 4 90 0 0,11-1-62 0 0,0-2-1 0 0,0-1 1 0 0,43-5-1 0 0,35-1 25 0 0,201 31-215 0 0,-146-9 98 0 0,-56-2 91 0 0,145 38 0 0 0,-243-51-32 0 0,35 10-21 0 0,-2 1-1 0 0,53 25 1 0 0,29 28 28 0 0,-106-57 1 0 0,26 21 54 0 0,-33-24-48 0 0,0 1 0 0 0,0-1 0 0 0,0 0 0 0 0,0-1 0 0 0,1 0 0 0 0,-1 0 0 0 0,1 0-1 0 0,0-1 1 0 0,17 4 0 0 0,-13-7 4 0 0,-1 0-1 0 0,1-2 1 0 0,-1 1-1 0 0,1-1 0 0 0,-1-1 1 0 0,22-7-1 0 0,-19 6-11 0 0,8-5-52 0 0,-1 0 0 0 0,0-1-1 0 0,0-1 1 0 0,19-14 0 0 0,39-21-52 0 0,-20 17 229 0 0,-3 0-161 0 0,1 3 1 0 0,85-26-1 0 0,-32 25-46 0 0,186-21-1 0 0,-236 43 45 0 0,0 2 0 0 0,1 3 0 0 0,117 16 0 0 0,-155-11 51 0 0,-18-3-12 0 0,0-1-1 0 0,1 0 1 0 0,-1 0-1 0 0,0-1 0 0 0,0 1 1 0 0,6-1-1 0 0,35-1-6 0 0,-44 1 0 0 0,-1 0 0 0 0,1 0 0 0 0,0 0 0 0 0,-1 0 0 0 0,1-1 0 0 0,-1 1 0 0 0,1 0 0 0 0,0-1 0 0 0,-1 0 0 0 0,1 1 0 0 0,-1-1 0 0 0,1 0 0 0 0,-1 0 0 0 0,2-1 0 0 0,4-2 0 0 0,-4 2 0 0 0,1 1 0 0 0,-1-1 0 0 0,0 0 0 0 0,0 0 0 0 0,0 0 0 0 0,0 0 0 0 0,0-1 0 0 0,-1 1 0 0 0,1-1 0 0 0,-1 0 0 0 0,0 0 0 0 0,1 0 0 0 0,-1 0 0 0 0,-1 0 0 0 0,1 0 0 0 0,0 0 0 0 0,-1-1 0 0 0,1 1 0 0 0,-1 0 0 0 0,1-6 0 0 0,1-6 0 0 0,-1-1 0 0 0,0 1 0 0 0,0-25 0 0 0,-2 28 0 0 0,0-55 298 0 0,-16-115 0 0 0,-27-64 491 0 0,37 214-750 0 0,-50-207 658 0 0,31 137-530 0 0,-43-200 39 0 0,22 0-1620 0 0,42 266 809 0 0,0 2-1595 0 0,1-61 0 0 0,3 79 765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19 662 5063 0 0,'-12'-3'390'0'0,"12"3"-388"0"0,-1 0 1 0 0,1 0-1 0 0,0 0 1 0 0,0 0-1 0 0,0-1 1 0 0,0 1-1 0 0,0 0 1 0 0,0 0-1 0 0,0 0 1 0 0,0 0-1 0 0,0 0 0 0 0,0 0 1 0 0,0 0-1 0 0,0 0 1 0 0,-1 0-1 0 0,1 0 1 0 0,0 0-1 0 0,0 0 1 0 0,0 0-1 0 0,0 0 1 0 0,0 0-1 0 0,0 0 1 0 0,0 0-1 0 0,0 0 1 0 0,0 0-1 0 0,0 0 1 0 0,0 0-1 0 0,-1 0 1 0 0,1 0-1 0 0,0 1 1 0 0,0-1-1 0 0,0 0 0 0 0,0 0 1 0 0,0 0-1 0 0,0 0 1 0 0,0 0-1 0 0,0 0 1 0 0,0 0-1 0 0,0 0 1 0 0,0 0-1 0 0,0 0 1 0 0,0 0-1 0 0,0 0 1 0 0,0 0-1 0 0,0 0 1 0 0,0 1-1 0 0,0-1 1 0 0,-1 0-1 0 0,1 0 1 0 0,0 0-1 0 0,0 0 1 0 0,0 0-1 0 0,0 0 0 0 0,0 0 1 0 0,0 0-1 0 0,-3 11 3368 0 0,14-22 799 0 0,-8 7-3690 0 0,35-26 1537 0 0,-27 22-1512 0 0,-1 0-1 0 0,10-10 0 0 0,2-5 158 0 0,182-178 2452 0 0,-174 177-2955 0 0,60-35 0 0 0,-52 36-137 0 0,36-29 0 0 0,-44 27-174 0 0,91-70-242 0 0,-97 79-872 0 0,0 0 1 0 0,2 2-1 0 0,34-15 1 0 0,-22 15-4628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5527 0 0,'1'0'5171'0'0,"14"-2"-3574"0"0,-1 0-1 0 0,17 0 1 0 0,62 6 699 0 0,-88-4-2121 0 0,198 30 2322 0 0,-30-2-2122 0 0,127-13-1696 0 0,-270-15-396 0 0,-2 0-493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0,'0'2'511'0'0,"1"11"3279"0"0,4 26 0 0 0,7 17-369 0 0,-8-36-3053 0 0,43 211 4208 0 0,-6-9-2613 0 0,-7-52-1246 0 0,-18-99-613 0 0,33 105-55 0 0,-22-103-7796 0 0,-22-58 1765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52 472 1375 0 0,'0'0'1510'0'0,"1"-2"-748"0"0,2-3-158 0 0,-5 4-263 0 0,-11 10 35 0 0,10-6-99 0 0,0-1 1 0 0,0 0-1 0 0,0 1 1 0 0,0-1 0 0 0,0-1-1 0 0,-1 1 1 0 0,1 0-1 0 0,-12 5 9230 0 0,21-6-9293 0 0,0 0-1 0 0,1-1 1 0 0,-1 0-1 0 0,0 0 1 0 0,1-1 0 0 0,-1 0-1 0 0,0 0 1 0 0,9-3-1 0 0,-4 0 7 0 0,1-1-1 0 0,-1 0 1 0 0,16-10-1 0 0,28-15 389 0 0,-36 21-392 0 0,-1 0 0 0 0,20-15 0 0 0,109-77 267 0 0,-115 79-446 0 0,38-18 302 0 0,6-6 114 0 0,23-14 30 0 0,-67 39-442 0 0,-20 14-22 0 0,-1-1 0 0 0,0 1 0 0 0,15-15 0 0 0,-18 15-386 0 0,0 1-1 0 0,0-1 0 0 0,1 2 1 0 0,-1-1-1 0 0,1 1 1 0 0,14-5-1 0 0,-1-1-403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6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2759 0 0,'0'0'7779'0'0,"0"5"-6523"0"0,0 19-273 0 0,0-18-58 0 0,0-4-44 0 0,-1 2-594 0 0,1 1-1 0 0,0 0 0 0 0,0 0 1 0 0,0-1-1 0 0,1 1 1 0 0,0 0-1 0 0,0 0 0 0 0,0-1 1 0 0,2 6-1 0 0,21 44 1101 0 0,-4-9-671 0 0,45 176 1417 0 0,-54-177-1776 0 0,23 99 442 0 0,25 85-155 0 0,-41-165-597 0 0,-7-24-1 0 0,19 48 1 0 0,-24-75-1945 0 0,-4-11 954 0 0,-1 1 0 0 0,0 0 0 0 0,0 0 1 0 0,0 0-1 0 0,0 1 0 0 0,-1-1 0 0 0,1 0 0 0 0,0 4 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7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22 7831 0 0,'0'0'603'0'0,"-6"-7"-374"0"0,4 6 76 0 0,0-1 1 0 0,0 1-1 0 0,0-1 0 0 0,0 1 0 0 0,0 0 0 0 0,0 0 0 0 0,0 0 0 0 0,0 0 0 0 0,0 0 1 0 0,-1 1-1 0 0,1-1 0 0 0,0 1 0 0 0,-1-1 0 0 0,1 1 0 0 0,-1 0 0 0 0,1 0 0 0 0,0 0 1 0 0,-1 0-1 0 0,1 0 0 0 0,0 1 0 0 0,-1-1 0 0 0,1 1 0 0 0,0-1 0 0 0,-1 1 0 0 0,1 0 1 0 0,0 0-1 0 0,0 0 0 0 0,0 0 0 0 0,0 0 0 0 0,0 1 0 0 0,-2 1 0 0 0,-3 3-72 0 0,0 1 0 0 0,1-1 0 0 0,0 2 0 0 0,1-1-1 0 0,-1 1 1 0 0,1-1 0 0 0,1 2 0 0 0,0-1 0 0 0,0 0 0 0 0,-4 12-1 0 0,-2 11 350 0 0,-9 47-1 0 0,16-59-406 0 0,0-1 1 0 0,2 0-1 0 0,0 0 0 0 0,0 1 1 0 0,2-1-1 0 0,0 1 0 0 0,2-1 1 0 0,0 0-1 0 0,0 0 0 0 0,2 0 1 0 0,9 23-1 0 0,-9-31-105 0 0,0 0-1 0 0,1 0 1 0 0,1 0-1 0 0,0-1 1 0 0,0 0-1 0 0,0 0 1 0 0,1-1-1 0 0,1 0 1 0 0,-1 0-1 0 0,1-1 1 0 0,1 0-1 0 0,-1 0 1 0 0,1-1-1 0 0,1-1 1 0 0,10 5-1 0 0,-14-8-48 0 0,0 0-1 0 0,0-1 1 0 0,1 0-1 0 0,-1 0 1 0 0,1-1-1 0 0,-1 0 1 0 0,1 0-1 0 0,-1-1 0 0 0,1 0 1 0 0,-1 0-1 0 0,14-4 1 0 0,-6 0 22 0 0,-1 0-1 0 0,0-1 1 0 0,-1-1-1 0 0,25-15 1 0 0,-9 2-89 0 0,-1-1 0 0 0,27-27 0 0 0,-6-4-2134 0 0,-38 36-870 0 0,18-27 1 0 0,-22 28 1063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7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14767 0 0,'-5'26'332'0'0,"4"-21"458"0"0,-1 3-302 0 0,1 1-285 0 0,0-1 1 0 0,0 1-1 0 0,1-1 1 0 0,0 1-1 0 0,2 14 1 0 0,11 43 2040 0 0,29 108 390 0 0,40 82-567 0 0,0-68-1587 0 0,-67-158-2299 0 0,-10-21 75 0 0,0-1-1 0 0,0 0 1 0 0,10 10-1 0 0,-4-7-5258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8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35 4607 0 0,'0'0'3880'0'0,"2"5"-2762"0"0,0-2-995 0 0,-2-3-87 0 0,0 1 0 0 0,0 0 0 0 0,1-1 0 0 0,-1 1 0 0 0,0 0 0 0 0,1-1 0 0 0,-1 1 0 0 0,0 0 0 0 0,1-1 0 0 0,-1 1 0 0 0,1-1 0 0 0,-1 1 0 0 0,1-1 0 0 0,-1 1 0 0 0,1-1 0 0 0,-1 1-1 0 0,1-1 1 0 0,0 1 0 0 0,-1-1 0 0 0,1 0 0 0 0,0 1 0 0 0,-1-1 0 0 0,1 0 0 0 0,0 0 0 0 0,-1 1 0 0 0,1-1 0 0 0,0 0 0 0 0,0 0 0 0 0,-1 0 0 0 0,1 0 0 0 0,0 0 0 0 0,-1 0 0 0 0,1 0 0 0 0,0 0-1 0 0,0 0 1 0 0,-1 0 0 0 0,1-1 0 0 0,0 1 0 0 0,-1 0 0 0 0,1 0 0 0 0,0-1 0 0 0,-1 1 0 0 0,2-1 0 0 0,1 0 258 0 0,0 1-1 0 0,-1-1 1 0 0,1 1-1 0 0,0 0 1 0 0,0 0 0 0 0,0 0-1 0 0,0 0 1 0 0,2 1-1 0 0,-2 0-4 0 0,-1-1-110 0 0,0 1 0 0 0,-1-1 0 0 0,1 1 0 0 0,0 0 0 0 0,0-1 0 0 0,-1 1 0 0 0,1 0 0 0 0,-1 0 0 0 0,1 1 0 0 0,-1-1 1 0 0,1 0-1 0 0,-1 0 0 0 0,0 1 0 0 0,0-1 0 0 0,1 0 0 0 0,-1 1 0 0 0,0 0 0 0 0,1 1 0 0 0,2 3 293 0 0,-4-5-377 0 0,1 1-1 0 0,-1 0 0 0 0,0 0 0 0 0,0 0 1 0 0,1 0-1 0 0,-1 0 0 0 0,-1-1 1 0 0,1 1-1 0 0,0 0 0 0 0,0 0 0 0 0,-1 0 1 0 0,0 2-1 0 0,1-3 0 0 0,0 1 334 0 0,-5 3-150 0 0,4-4-228 0 0,-1 1 1 0 0,1-1 0 0 0,-1 0-1 0 0,0 1 1 0 0,1-1 0 0 0,-1 0-1 0 0,0 0 1 0 0,-3 1 0 0 0,4 0-41 0 0,-2 1-13 0 0,-11-2 93 0 0,11-1-81 0 0,1 0 1 0 0,0 0 0 0 0,0 0-1 0 0,0-1 1 0 0,-1 1-1 0 0,1-1 1 0 0,0 0-1 0 0,0 0 1 0 0,0 1 0 0 0,0-1-1 0 0,0 0 1 0 0,0-1-1 0 0,1 1 1 0 0,-1 0-1 0 0,0-1 1 0 0,1 1 0 0 0,-1-1-1 0 0,0 1 1 0 0,1-1-1 0 0,0 1 1 0 0,-1-1-1 0 0,1 0 1 0 0,-1-2-1 0 0,-3-5 55 0 0,1 0 0 0 0,1 0 0 0 0,0 0-1 0 0,-4-15 1 0 0,7 22-58 0 0,0 1 1 0 0,0-1 0 0 0,1 1-1 0 0,-1-1 1 0 0,0 1-1 0 0,1-1 1 0 0,-1 1-1 0 0,1-1 1 0 0,0-1 0 0 0,1-1-4 0 0,-2 0-5 0 0,8-10 16 0 0,-8 14-8 0 0,0-1-1 0 0,1 1 0 0 0,-1-1 1 0 0,1 1-1 0 0,-1-1 1 0 0,0 1-1 0 0,1 0 1 0 0,-1-1-1 0 0,1 1 0 0 0,-1 0 1 0 0,1-1-1 0 0,-1 1 1 0 0,1 0-1 0 0,-1 0 1 0 0,1-1-1 0 0,-1 1 0 0 0,1 0 1 0 0,-1 0-1 0 0,1 0 1 0 0,0 0-1 0 0,-1-1 1 0 0,1 1-1 0 0,-1 0 0 0 0,1 0 1 0 0,-1 0-1 0 0,1 0 1 0 0,0 1-1 0 0,0-1 1 0 0,17 7 287 0 0,-10-3-38 0 0,-7-4-244 0 0,1 1 1 0 0,-1-1 0 0 0,0 1 0 0 0,0-1 0 0 0,0 1-1 0 0,0 0 1 0 0,0-1 0 0 0,-1 1 0 0 0,1 0 0 0 0,0 0 0 0 0,0 0-1 0 0,0 0 1 0 0,-1-1 0 0 0,1 1 0 0 0,0 0 0 0 0,-1 0-1 0 0,1 0 1 0 0,-1 0 0 0 0,1 1 0 0 0,-1-1 0 0 0,0 0 0 0 0,1 1-1 0 0,-1 0-23 0 0,0 0 0 0 0,0 0 0 0 0,-1 0 0 0 0,1 0 0 0 0,0 0 0 0 0,-1 0-1 0 0,1 0 1 0 0,-1 0 0 0 0,0 0 0 0 0,0 0 0 0 0,0-1 0 0 0,0 1 0 0 0,0 0 0 0 0,0-1-1 0 0,0 1 1 0 0,-1 0 0 0 0,1-1 0 0 0,0 1 0 0 0,-3 1 0 0 0,-4 3-388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9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0 455 0 0,'3'15'58'0'0,"0"-13"-197"0"0,-3-2 197 0 0,0 0 0 0 0,0 0 0 0 0,0 0 0 0 0,1 0 0 0 0,-1 0 0 0 0,0 0-1 0 0,0 0 1 0 0,0 0 0 0 0,1 0 0 0 0,-1 0 0 0 0,0 0 0 0 0,0 0-1 0 0,0 0 1 0 0,0 0 0 0 0,1 1 0 0 0,-1-1 0 0 0,0 0 0 0 0,0 0-1 0 0,0 0 1 0 0,0 0 0 0 0,0 0 0 0 0,0 1 0 0 0,1-1 0 0 0,-1 0 0 0 0,0 0-1 0 0,0 0 1 0 0,0 0 0 0 0,0 1 0 0 0,0-1 0 0 0,0 0 0 0 0,0 0-1 0 0,0 0 1 0 0,0 0 0 0 0,0 1 0 0 0,0-1 0 0 0,9 27 7200 0 0,-8-22-6392 0 0,0 0-1 0 0,-1 0 1 0 0,1 0-1 0 0,-1 0 1 0 0,0 0-1 0 0,-1 8 1 0 0,1-11-350 0 0,-1 0-48 0 0,0 0-383 0 0,0-1-1 0 0,0 1 1 0 0,-1 0 0 0 0,1-1 0 0 0,0 0 0 0 0,0 1-1 0 0,-1-1 1 0 0,1 0 0 0 0,-1 1 0 0 0,1-1-1 0 0,-1 0 1 0 0,0 0 0 0 0,1 0 0 0 0,-1 0-1 0 0,0-1 1 0 0,0 1 0 0 0,0 0 0 0 0,1-1 0 0 0,-1 1-1 0 0,0-1 1 0 0,-4 1 0 0 0,0-1 77 0 0,0 0 0 0 0,0 0 1 0 0,0-1-1 0 0,0 1 0 0 0,-12-4 1 0 0,17 4-17 0 0,-13-12-74 0 0,13 12-67 0 0,1-1-1 0 0,-1 0 0 0 0,1 0 1 0 0,-1 0-1 0 0,1 0 0 0 0,0 0 1 0 0,-1 1-1 0 0,1-1 0 0 0,0 0 1 0 0,0 0-1 0 0,0 0 1 0 0,-1 0-1 0 0,1 0 0 0 0,0 0 1 0 0,0 0-1 0 0,1-2 0 0 0,-1 1-14 0 0,0 1 10 0 0,-1 0 0 0 0,1 1 0 0 0,0-1 0 0 0,1 0 0 0 0,-1 1 0 0 0,0-1 0 0 0,0 0 0 0 0,0 0 0 0 0,0 1 0 0 0,0-1 0 0 0,1 0 0 0 0,-1 1 0 0 0,0-1 0 0 0,1 0 0 0 0,-1 1 0 0 0,1-2 0 0 0,4 1 0 0 0,-4 1 0 0 0,10-5 0 0 0,-9 4 0 0 0,15-3 0 0 0,-6 1 0 0 0,0 2 20 0 0,-8 2 31 0 0,0 0 0 0 0,0 1-1 0 0,-1-1 1 0 0,1 0 0 0 0,0 1 0 0 0,0-1-1 0 0,-1 1 1 0 0,1 0 0 0 0,-1 0 0 0 0,0 0-1 0 0,0 0 1 0 0,1 1 0 0 0,-1-1 0 0 0,-1 0-1 0 0,4 5 1 0 0,-4-6 279 0 0,-1 2-140 0 0,1-2-141 0 0,-1 0-1 0 0,1 1 1 0 0,-1-1-1 0 0,1 0 1 0 0,-1 1-1 0 0,0-1 1 0 0,0 1-1 0 0,0-1 1 0 0,0 1-1 0 0,0-1 1 0 0,0 0-1 0 0,0 1 1 0 0,0-1-1 0 0,-1 1 1 0 0,1-1-1 0 0,0 0 1 0 0,-1 1-1 0 0,1-1 1 0 0,-1 0-1 0 0,-1 3 1 0 0,-3 4 26 0 0,3-6-47 0 0,1 0-1 0 0,0 0 1 0 0,0-1 0 0 0,-1 1 0 0 0,1 0 0 0 0,-1-1 0 0 0,1 1 0 0 0,-1-1-1 0 0,1 1 1 0 0,-1-1 0 0 0,0 0 0 0 0,0 1 0 0 0,0-1 0 0 0,0 0-1 0 0,0 0 1 0 0,0-1 0 0 0,0 1 0 0 0,0 0 0 0 0,0-1 0 0 0,0 1-1 0 0,-1-1 1 0 0,1 0 0 0 0,0 1 0 0 0,0-1 0 0 0,-1 0 0 0 0,-2-1-1 0 0,-3-1 42 0 0,5 0-60 0 0,-9-4 17 0 0,10 2-4 0 0,1 1-17 0 0,-12-14-5 0 0,13 16 0 0 0,-1 0 0 0 0,0 0 0 0 0,1 0 0 0 0,-1 0 0 0 0,1 0 0 0 0,-1 0-1 0 0,1 0 1 0 0,0 0 0 0 0,-1 0 0 0 0,1 0 0 0 0,0 0 0 0 0,0 0 0 0 0,-1 0 0 0 0,1 0 0 0 0,0 0 0 0 0,0 0-1 0 0,0 0 1 0 0,1 0 0 0 0,-1 0 0 0 0,0 0 0 0 0,0 0 0 0 0,1-2 0 0 0,0 0-13 0 0,-1 2-35 0 0,0 0-1 0 0,1-1 1 0 0,-1 1-1 0 0,0 0 1 0 0,1 0-1 0 0,-1 0 0 0 0,1 0 1 0 0,0 0-1 0 0,-1 0 1 0 0,1 0-1 0 0,0 0 0 0 0,0 0 1 0 0,-1 0-1 0 0,1 1 1 0 0,0-1-1 0 0,1-1 1 0 0,18-10-1636 0 0,-12 8 183 0 0,1-2-178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0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1375 0 0,'3'20'4276'0'0,"3"-15"-275"0"0,4 8-2748 0 0,-9-12-881 0 0,1 3-85 0 0,1 0 1 0 0,-1 0-1 0 0,1 0 1 0 0,-1 1-1 0 0,0-1 1 0 0,-1 1-1 0 0,1 0 1 0 0,-1-1-1 0 0,0 1 1 0 0,0 0-1 0 0,-1 0 1 0 0,1-1-1 0 0,-1 1 1 0 0,0 0-1 0 0,0 0 1 0 0,-1 0-1 0 0,1 0 1 0 0,-3 7-1 0 0,3-11-250 0 0,-1-1 0 0 0,1 1-1 0 0,0 0 1 0 0,-1 0 0 0 0,1-1-1 0 0,0 1 1 0 0,-1 0 0 0 0,1-1 0 0 0,-1 1-1 0 0,1-1 1 0 0,-1 1 0 0 0,1 0-1 0 0,-1-1 1 0 0,0 1 0 0 0,1-1-1 0 0,-1 0 1 0 0,0 1 0 0 0,1-1 0 0 0,-1 1-1 0 0,0-1 1 0 0,0 0 0 0 0,-1 1-1 0 0,-16 1 324 0 0,15-2-312 0 0,0-1 0 0 0,1 1 0 0 0,-1-1 0 0 0,0 1 0 0 0,0-1-1 0 0,0 0 1 0 0,0 0 0 0 0,-4-3 0 0 0,4 3-36 0 0,1-1 1 0 0,0 0-1 0 0,0 0 1 0 0,0-1-1 0 0,0 1 0 0 0,1 0 1 0 0,-1-1-1 0 0,1 1 1 0 0,-1-1-1 0 0,1 1 0 0 0,0-1 1 0 0,-1-3-1 0 0,2 5-3 0 0,0 0 0 0 0,1 0 0 0 0,-1 0 0 0 0,1 0 0 0 0,-1 0 0 0 0,1 0 0 0 0,-1 0 0 0 0,1 0-1 0 0,0 0 1 0 0,-1 0 0 0 0,1 0 0 0 0,0 0 0 0 0,0 1 0 0 0,0-2 0 0 0,1 1 17 0 0,7-10 34 0 0,-5 6 16 0 0,1-1-1 0 0,0 1 0 0 0,7-6 1 0 0,-10 10 330 0 0,10 2-59 0 0,-9 0-224 0 0,-1-1 1 0 0,0 0-1 0 0,1 1 1 0 0,-1-1-1 0 0,0 1 1 0 0,0 0-1 0 0,0 0 0 0 0,1 0 1 0 0,-1 0-1 0 0,0 0 1 0 0,2 2-1 0 0,-3-2 812 0 0,-1 1-763 0 0,-5 15 125 0 0,5-16-164 0 0,-2 1-45 0 0,1 0-68 0 0,-12 10-5 0 0,12-11-186 0 0,-6 2-136 0 0,7-3 100 0 0,-1 0-1 0 0,1 1 0 0 0,-1-1 0 0 0,0 0 1 0 0,1 0-1 0 0,-1 0 0 0 0,1 1 0 0 0,-1-1 1 0 0,0 0-1 0 0,1 1 0 0 0,-1-1 0 0 0,1 0 1 0 0,-1 1-1 0 0,1-1 0 0 0,-1 1 0 0 0,1-1 1 0 0,-1 1-1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0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56 8783 0 0,'0'0'794'0'0,"-2"-1"-652"0"0,-3-1-8 0 0,4 1 472 0 0,-2-17 2445 0 0,2 17-2920 0 0,1-1 1 0 0,0 1 0 0 0,0-1-1 0 0,0 1 1 0 0,0-1-1 0 0,0 1 1 0 0,0 0-1 0 0,1-1 1 0 0,-1 1-1 0 0,1-1 1 0 0,-1 1-1 0 0,0 0 1 0 0,1-1-1 0 0,0 1 1 0 0,-1 0-1 0 0,1-1 1 0 0,0 1-1 0 0,0 0 1 0 0,0 0-1 0 0,0 0 1 0 0,0 0-1 0 0,0 0 1 0 0,0 0-1 0 0,2-2 1548 0 0,10 8-559 0 0,-12-4-1102 0 0,0 1 32 0 0,1 0 1 0 0,0 0-1 0 0,-1 0 0 0 0,0 0 0 0 0,1 0 1 0 0,-1 0-1 0 0,0 0 0 0 0,0 0 0 0 0,0 0 1 0 0,-1 1-1 0 0,1-1 0 0 0,0 1 0 0 0,-1-1 1 0 0,0 0-1 0 0,1 5 0 0 0,-1-5 30 0 0,-1-1-13 0 0,0 1-61 0 0,1 0 0 0 0,-1 0 0 0 0,0-1 0 0 0,0 1 0 0 0,0 0 0 0 0,0-1 0 0 0,-1 1 1 0 0,1-1-1 0 0,0 0 0 0 0,-1 1 0 0 0,1-1 0 0 0,-1 0 0 0 0,1 0 0 0 0,-1 0 0 0 0,1 0 0 0 0,-1 0 0 0 0,0 0 0 0 0,1 0 0 0 0,-1-1 1 0 0,0 1-1 0 0,0 0 0 0 0,0-1 0 0 0,0 0 0 0 0,0 1 0 0 0,1-1 0 0 0,-1 0 0 0 0,0 0 0 0 0,0 0 0 0 0,0 0 0 0 0,0 0 1 0 0,0-1-1 0 0,0 1 0 0 0,0-1 0 0 0,1 1 0 0 0,-1-1 0 0 0,0 1 0 0 0,0-1 0 0 0,-2-1 0 0 0,2 1-6 0 0,0 0 0 0 0,0 0 0 0 0,0 0 0 0 0,0-1 0 0 0,0 1 0 0 0,0 0 0 0 0,0-1 0 0 0,0 1 0 0 0,1-1 0 0 0,-1 0 0 0 0,0 0 0 0 0,1 1 0 0 0,-3-5 0 0 0,-1-2 0 0 0,0 2-10 0 0,6-1-44 0 0,0 4 1 0 0,7-2 42 0 0,2 5 11 0 0,-8 1-22 0 0,8 6 53 0 0,5 6-324 0 0,3 0-712 0 0,-4-4-4048 0 0,-3-3-1061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1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28 7975 0 0,'0'0'1564'0'0,"0"1"-778"0"0,1 1-410 0 0,0 0 1 0 0,0 0 0 0 0,0 0-1 0 0,0 0 1 0 0,-1 0 0 0 0,1 0-1 0 0,-1 0 1 0 0,1 0 0 0 0,-1 0-1 0 0,0 0 1 0 0,0 0 0 0 0,0 0-1 0 0,0 0 1 0 0,0 0 0 0 0,-1 4-1 0 0,0-4 132 0 0,-13 14 552 0 0,13-14-1014 0 0,0-1-1 0 0,-1 1 0 0 0,1 0 1 0 0,-1-1-1 0 0,1 0 1 0 0,-1 1-1 0 0,0-1 1 0 0,1 0-1 0 0,-1 0 0 0 0,0 0 1 0 0,0 0-1 0 0,0 0 1 0 0,0 0-1 0 0,0 0 1 0 0,0-1-1 0 0,0 1 0 0 0,0-1 1 0 0,0 0-1 0 0,-1 1 1 0 0,1-1-1 0 0,0 0 0 0 0,0 0 1 0 0,0 0-1 0 0,0-1 1 0 0,0 1-1 0 0,-1 0 1 0 0,1-1-1 0 0,0 0 0 0 0,0 1 1 0 0,-3-3-1 0 0,-1 1 8 0 0,4 1-47 0 0,0 0 1 0 0,-1 0-1 0 0,1 0 0 0 0,0 0 1 0 0,0 0-1 0 0,0 0 0 0 0,0 0 0 0 0,1-1 1 0 0,-1 1-1 0 0,0-1 0 0 0,0 0 1 0 0,1 1-1 0 0,-1-1 0 0 0,1 0 1 0 0,0 0-1 0 0,-3-4 0 0 0,3 4-6 0 0,0 0-1 0 0,0 0 0 0 0,1-1 1 0 0,-1 1-1 0 0,1-1 1 0 0,-1 1-1 0 0,1-1 0 0 0,0 1 1 0 0,-1-1-1 0 0,2 1 1 0 0,-1-1-1 0 0,0 1 0 0 0,0-1 1 0 0,1 1-1 0 0,-1-1 1 0 0,1 1-1 0 0,1-3 1 0 0,3-2-43 0 0,-5 6 42 0 0,1 0 1 0 0,0 0 0 0 0,-1 0-1 0 0,1 0 1 0 0,-1 1-1 0 0,1-1 1 0 0,0 0-1 0 0,0 0 1 0 0,-1 1 0 0 0,1-1-1 0 0,0 1 1 0 0,0-1-1 0 0,0 1 1 0 0,0-1-1 0 0,0 1 1 0 0,0-1 0 0 0,0 1-1 0 0,0 0 1 0 0,0-1-1 0 0,0 1 1 0 0,0 0-1 0 0,1 0 1 0 0,2 0-1 0 0,5-1 1 0 0,-1 3 19 0 0,-7-2 153 0 0,0 0-150 0 0,-1 0 1 0 0,0 0 0 0 0,1 0-1 0 0,-1 0 1 0 0,0 1-1 0 0,1-1 1 0 0,-1 0-1 0 0,0 0 1 0 0,1 0-1 0 0,-1 0 1 0 0,0 0-1 0 0,1 0 1 0 0,-1 0 0 0 0,0 1-1 0 0,1-1 1 0 0,-1 0-1 0 0,0 0 1 0 0,0 1-1 0 0,1-1 1 0 0,-1 0-1 0 0,0 0 1 0 0,0 1 0 0 0,1-1-1 0 0,-1 0 1 0 0,0 0-1 0 0,0 1 1 0 0,0-1-1 0 0,0 0 1 0 0,0 1-1 0 0,1-1 1 0 0,3 9 484 0 0,-4-7-388 0 0,0 0 53 0 0,0 0-118 0 0,-1 1-1 0 0,1-1 1 0 0,-1 0 0 0 0,0 0-1 0 0,0 0 1 0 0,1 0-1 0 0,-1 1 1 0 0,-1-1 0 0 0,1 0-1 0 0,0-1 1 0 0,0 1 0 0 0,-1 0-1 0 0,1 0 1 0 0,-1 0-1 0 0,0-1 1 0 0,1 1 0 0 0,-1-1-1 0 0,-2 2 1 0 0,-1 2 89 0 0,-1-1 72 0 0,-6-4-581 0 0,12 0 356 0 0,0 0-1 0 0,0 0 1 0 0,0 0 0 0 0,0 0 0 0 0,0 0 0 0 0,0 0-1 0 0,0 0 1 0 0,-1 0 0 0 0,1-1 0 0 0,0 1 0 0 0,0 0-1 0 0,0 0 1 0 0,0 0 0 0 0,0 0 0 0 0,0 0 0 0 0,0 0-1 0 0,0 0 1 0 0,0-1 0 0 0,0 1 0 0 0,0 0-1 0 0,0 0 1 0 0,-1 0 0 0 0,1 0 0 0 0,0 0 0 0 0,0 0-1 0 0,0-1 1 0 0,0 1 0 0 0,0 0 0 0 0,0 0 0 0 0,0 0-1 0 0,0 0 1 0 0,0 0 0 0 0,0 0 0 0 0,0-1 0 0 0,1 1-1 0 0,-1 0 1 0 0,0 0 0 0 0,9-10-4403 0 0,-1 5 2763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1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45 2303 0 0,'0'0'5400'0'0,"5"-7"-3718"0"0,23-30 10759 0 0,-33 47-12098 0 0,3-7-309 0 0,2-1-25 0 0,-1-1-1 0 0,0 1 1 0 0,0-1-1 0 0,0 1 1 0 0,-1-1-1 0 0,1 0 1 0 0,0 0 0 0 0,0 0-1 0 0,-1 0 1 0 0,1 0-1 0 0,0 0 1 0 0,-1 0 0 0 0,1 0-1 0 0,-1 0 1 0 0,0 0-1 0 0,1-1 1 0 0,-1 1-1 0 0,1-1 1 0 0,-1 1 0 0 0,-2-1-1 0 0,-7 1 52 0 0,2-3-48 0 0,0-2-12 0 0,4 0-12 0 0,4 3 9 0 0,1 1-1 0 0,0 0 1 0 0,0 0 0 0 0,0-1-1 0 0,0 1 1 0 0,0 0 0 0 0,-1-1-1 0 0,1 1 1 0 0,0 0-1 0 0,0-1 1 0 0,0 1 0 0 0,0 0-1 0 0,0-1 1 0 0,0 1 0 0 0,0 0-1 0 0,0-1 1 0 0,0 1-1 0 0,0 0 1 0 0,0-1 0 0 0,0 1-1 0 0,0 0 1 0 0,0-1 0 0 0,0 1-1 0 0,1 0 1 0 0,-1-1-1 0 0,0 1 1 0 0,0 0 0 0 0,0 0-1 0 0,0-1 1 0 0,1 1 0 0 0,-1 0-1 0 0,0 0 1 0 0,0-1-1 0 0,1 1 1 0 0,-1 0 0 0 0,0 0-1 0 0,0-1 1 0 0,1 1 0 0 0,-1 0-1 0 0,12-7-57 0 0,-10 5 61 0 0,-1 1 0 0 0,0 1 0 0 0,-1-1 0 0 0,1 1 0 0 0,0-1 0 0 0,0 1 0 0 0,0 0 0 0 0,0-1 0 0 0,0 1 0 0 0,0 0 0 0 0,0 0 0 0 0,-1 0 0 0 0,1 0 0 0 0,0 0 0 0 0,0 0 0 0 0,0 0 0 0 0,2 0 0 0 0,30 3 185 0 0,-31-3 285 0 0,11 16-560 0 0,-12-15-1217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8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24 135 10135 0 0,'0'0'778'0'0,"-1"2"-506"0"0,-2 4-106 0 0,0 1-1 0 0,1-1 1 0 0,0 1 0 0 0,0 0 0 0 0,0 0 0 0 0,-1 10 0 0 0,-2 48 1855 0 0,4-43-1750 0 0,3 159 1389 0 0,2-63-1468 0 0,0 6 229 0 0,-4-123 227 0 0,-4-20-56 0 0,3-73-82 0 0,2 49-465 0 0,16-174 61 0 0,-10 152-95 0 0,-5 51-12 0 0,-2 5-1 0 0,1 0 0 0 0,1 1 0 0 0,0-1-1 0 0,5-15 1 0 0,-6 24-4 0 0,0 1 0 0 0,0-1 0 0 0,0 1 0 0 0,0-1 0 0 0,0 1 0 0 0,0 0 0 0 0,0-1 0 0 0,0 1 0 0 0,0 0 0 0 0,-1 0 0 0 0,2 1 0 0 0,3 5-2 0 0,0 0 0 0 0,0 0 0 0 0,-1 0 0 0 0,1 1-1 0 0,-2 0 1 0 0,4 10 0 0 0,13 52-56 0 0,-11-36 53 0 0,8 29 11 0 0,-4-13 0 0 0,26 68 0 0 0,-31-100 102 0 0,1 0-1 0 0,20 30 1 0 0,-23-39-50 0 0,1-1 1 0 0,-1 0 0 0 0,1 0-1 0 0,1-1 1 0 0,-1 0-1 0 0,1 0 1 0 0,10 6 0 0 0,-17-12-6 0 0,1 0 1 0 0,-1 0-1 0 0,1-1 1 0 0,-1 1 0 0 0,1 0-1 0 0,-1-1 1 0 0,1 1-1 0 0,0-1 1 0 0,-1 1 0 0 0,1-1-1 0 0,0 0 1 0 0,0 1-1 0 0,-1-1 1 0 0,1 0 0 0 0,0 0-1 0 0,-1 0 1 0 0,1-1-1 0 0,0 1 1 0 0,0 0 0 0 0,1-1-1 0 0,-1 0 29 0 0,0 0 0 0 0,0-1 0 0 0,0 1-1 0 0,0 0 1 0 0,0-1 0 0 0,-1 1 0 0 0,1-1-1 0 0,-1 1 1 0 0,1-1 0 0 0,-1 0 0 0 0,0 0-1 0 0,0 0 1 0 0,2-3 0 0 0,1-4 162 0 0,0-1 1 0 0,-1 1-1 0 0,0-1 0 0 0,-1 0 1 0 0,2-17-1 0 0,0-29 60 0 0,-3-68 0 0 0,-2 53-286 0 0,-2-47-16 0 0,2-69-1720 0 0,2 174 890 0 0,0-1-1 0 0,1 1 0 0 0,0-1 1 0 0,1 1-1 0 0,8-21 0 0 0,-10 33 83 0 0,-3 14-1741 0 0,-1 27 2894 0 0,1 0 0 0 0,3 0 0 0 0,1 0 0 0 0,11 62 0 0 0,24 45 716 0 0,-27-116-705 0 0,1-1-1 0 0,26 49 1 0 0,-31-68-249 0 0,1 0 0 0 0,0-1-1 0 0,1 0 1 0 0,0 0 0 0 0,0-1 0 0 0,13 11-1 0 0,-16-16-40 0 0,0 0 0 0 0,0 0 0 0 0,1 0 0 0 0,-1-1 0 0 0,1 0 0 0 0,0 0 0 0 0,0-1 0 0 0,0 1 0 0 0,0-1 0 0 0,0-1 1 0 0,0 1-1 0 0,1-1 0 0 0,-1 0 0 0 0,7 0 0 0 0,-11-1-70 0 0,0 0 1 0 0,-1 0-1 0 0,1 0 1 0 0,-1-1 0 0 0,1 1-1 0 0,0-1 1 0 0,-1 1-1 0 0,1-1 1 0 0,-1 1-1 0 0,1-1 1 0 0,-1 0 0 0 0,0 0-1 0 0,1 0 1 0 0,-1 0-1 0 0,0 0 1 0 0,3-2 0 0 0,-2 1 29 0 0,0-1 1 0 0,0 0 0 0 0,0 0 0 0 0,0 0-1 0 0,0 0 1 0 0,-1 0 0 0 0,3-5-1 0 0,-1-2 114 0 0,0-1 0 0 0,-1 1 0 0 0,0 0-1 0 0,0-14 1 0 0,-1-10 25 0 0,-1 0 1 0 0,-3 1-1 0 0,0-1 0 0 0,-2 1 1 0 0,-10-36-1 0 0,10 53-195 0 0,0 1 1 0 0,0 0-1 0 0,-1 1 0 0 0,-1-1 0 0 0,-1 1 0 0 0,0 0 1 0 0,0 1-1 0 0,-12-13 0 0 0,5 8-309 0 0,-1 1 0 0 0,-1 1 0 0 0,-1 0 0 0 0,-33-23 0 0 0,45 36-12 0 0,1-1-1 0 0,-1 1 0 0 0,1 1 1 0 0,-1-1-1 0 0,0 1 0 0 0,-8-2 1 0 0,11 3-759 0 0,-1 0 0 0 0,1 1 0 0 0,0-1 1 0 0,-1 1-1 0 0,1 0 0 0 0,-1 0 0 0 0,-5 1 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7 455 0 0,'-19'-5'16029'0'0,"24"4"-14280"0"0,-3 0-1287 0 0,22 12 181 0 0,1-2 0 0 0,0-1-1 0 0,0-1 1 0 0,0-1-1 0 0,39 4 1 0 0,-30-4-297 0 0,0 1-1 0 0,0 2 1 0 0,38 16 0 0 0,93 49 327 0 0,20 12 119 0 0,-173-81-753 0 0,1 0 0 0 0,0-1 0 0 0,18 3 0 0 0,50 4 77 0 0,-44-5-957 0 0,-10 7-5195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44 919 0 0,'0'-8'2798'0'0,"0"7"-2245"0"0,0 0 0 0 0,1-1 0 0 0,-1 1 0 0 0,0 0 0 0 0,1-1 0 0 0,-1 1 0 0 0,1 0 0 0 0,0-1 0 0 0,-1 1 0 0 0,1 0 0 0 0,0 0 0 0 0,0 0 0 0 0,-1 0 0 0 0,1 0 0 0 0,0 0 0 0 0,2-2 0 0 0,-1 2-212 0 0,0 0-1 0 0,0-1 1 0 0,0 1-1 0 0,0 0 1 0 0,1 0-1 0 0,-1 0 1 0 0,0 0 0 0 0,5 0-1 0 0,3-1-538 0 0,1 1 0 0 0,0 1 0 0 0,16 0-1 0 0,-11 0 1127 0 0,4 1-353 0 0,30 6 1 0 0,-29-4 34 0 0,-19-2-535 0 0,0-1 1 0 0,0 1-1 0 0,0 0 0 0 0,0-1 0 0 0,-1 1 0 0 0,1 0 1 0 0,0 0-1 0 0,0 0 0 0 0,-1 1 0 0 0,1-1 0 0 0,-1 0 0 0 0,1 1 1 0 0,-1-1-1 0 0,1 1 0 0 0,-1-1 0 0 0,2 3 0 0 0,-1 0 69 0 0,1 0-1 0 0,-1 0 1 0 0,0 0-1 0 0,0 1 0 0 0,2 6 1 0 0,-2-5-28 0 0,-1 0 0 0 0,0 1 0 0 0,0 0 0 0 0,-1-1 0 0 0,0 1-1 0 0,0-1 1 0 0,0 1 0 0 0,-1-1 0 0 0,-2 11 0 0 0,0-5-53 0 0,0-1 0 0 0,-1 1 0 0 0,-1-1 0 0 0,-7 13 1 0 0,7-16-54 0 0,0 0 0 0 0,-1 0 0 0 0,1-1 0 0 0,-1 0 1 0 0,-13 11-1 0 0,19-17-31 0 0,0-1 0 0 0,0 0 0 0 0,-1 1 0 0 0,1-1 0 0 0,0 1 0 0 0,0-1 0 0 0,0 0 0 0 0,-1 1 0 0 0,1-1 0 0 0,0 1 0 0 0,0-1 0 0 0,0 1 0 0 0,0-1 0 0 0,0 1 0 0 0,0-1 0 0 0,0 1 0 0 0,0-1-1 0 0,0 1 1 0 0,0-1 0 0 0,0 1 0 0 0,0-1 0 0 0,1 0 0 0 0,-1 1 0 0 0,0-1 0 0 0,0 1 0 0 0,0-1 0 0 0,1 1 0 0 0,-1-1 0 0 0,0 0 0 0 0,0 1 0 0 0,1-1 0 0 0,-1 0 0 0 0,0 1 0 0 0,1-1 0 0 0,-1 0 0 0 0,0 1 0 0 0,1-1 0 0 0,-1 0 0 0 0,1 0 0 0 0,-1 1 0 0 0,1-1 0 0 0,19 11-151 0 0,-19-10 156 0 0,22 8-106 0 0,38 10 0 0 0,17 5 480 0 0,-71-20-147 0 0,1-1 1 0 0,0 1-1 0 0,-1 0 1 0 0,0 1-1 0 0,0 0 1 0 0,0 0-1 0 0,7 6 1 0 0,-13-9 221 0 0,-1 1-287 0 0,-1 0-1 0 0,1-1 1 0 0,-1 1 0 0 0,0 0 0 0 0,0 0 0 0 0,0 0 0 0 0,0-1-1 0 0,0 1 1 0 0,-1-1 0 0 0,1 1 0 0 0,-1-1 0 0 0,1 1-1 0 0,-1-1 1 0 0,0 0 0 0 0,0 0 0 0 0,0 0 0 0 0,0 0-1 0 0,-1 0 1 0 0,-3 3 0 0 0,-6 3 176 0 0,0-1 0 0 0,-24 10-1 0 0,29-14-245 0 0,5-2-60 0 0,-28 13 182 0 0,-34 10 0 0 0,53-21-273 0 0,0 0 0 0 0,0-1 1 0 0,0 0-1 0 0,0-1 0 0 0,0 0 0 0 0,0-1 0 0 0,-12-1 0 0 0,4-1-1290 0 0,2-1-435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10391 0 0,'0'0'474'0'0,"2"4"-6"0"0,7 11-267 0 0,-7-12 208 0 0,-2 0-185 0 0,72 326 4584 0 0,2 175-2832 0 0,4 31-842 0 0,-29-228-732 0 0,-23-157-220 0 0,12 63 20 0 0,8 66 127 0 0,-7-29 334 0 0,-14-91-269 0 0,-10-59-196 0 0,-7-50-96 0 0,14 77 228 0 0,-14-78 20 0 0,2 71 0 0 0,-9-97-234 0 0,12 67 300 0 0,-12-78-354 0 0,0-8-16 0 0,-1 0-1 0 0,1 0 1 0 0,-1 0 0 0 0,0 0-1 0 0,-2 7 1 0 0,2-7 30 0 0,0 1-1 0 0,0-1 1 0 0,0 0-1 0 0,0 0 1 0 0,1 0-1 0 0,-1 1 1 0 0,1-1 0 0 0,2 7-1 0 0,-2-9 305 0 0,-1 16-112 0 0,6 10-156 0 0,-7-24-112 0 0,1-3 0 0 0,0-1 0 0 0,0 1 0 0 0,0 0 0 0 0,0 0 0 0 0,0 0 0 0 0,0 0 0 0 0,0 0 0 0 0,0 0 0 0 0,1 0 0 0 0,-1-1 0 0 0,0 1 0 0 0,1 0 0 0 0,-1 0 0 0 0,0 0 0 0 0,1-1 0 0 0,-1 1 0 0 0,1 0 0 0 0,-1 0 0 0 0,2 0 0 0 0,1 5 5 0 0,1-1-1 0 0,0 1 1 0 0,0-1-1 0 0,0 0 1 0 0,1 0 0 0 0,-1 0-1 0 0,1-1 1 0 0,1 0-1 0 0,-1 0 1 0 0,0 0-1 0 0,1 0 1 0 0,0-1 0 0 0,8 3-1 0 0,3 1 12 0 0,0 0 0 0 0,0-2 0 0 0,32 6 0 0 0,140 10 120 0 0,-149-18-124 0 0,282 1 188 0 0,-292-4-196 0 0,438-32 269 0 0,-145 6-97 0 0,167-19 143 0 0,-480 44-319 0 0,198-9 95 0 0,-106 7-62 0 0,482-10 514 0 0,-110 2-318 0 0,-395 6-161 0 0,284-7 243 0 0,229-1-77 0 0,-246-13-95 0 0,-305 23-105 0 0,-19 2 18 0 0,39-8-1 0 0,34-9 123 0 0,166-10 0 0 0,-63 24-14 0 0,-115 7-6 0 0,133 3 143 0 0,-189-5-263 0 0,-18 0-20 0 0,1-1 0 0 0,0 0 0 0 0,0-1-1 0 0,0 0 1 0 0,10-2 0 0 0,-15 1-6 0 0,15-2-5 0 0,4 2-87 0 0,-21 2-185 0 0,-1 0 0 0 0,0-1 0 0 0,0 1-1 0 0,1-1 1 0 0,-1 1 0 0 0,0-1 0 0 0,0 0 0 0 0,0 0 0 0 0,1 0-1 0 0,-1 0 1 0 0,0 0 0 0 0,-1 0 0 0 0,1-1 0 0 0,0 1-1 0 0,0-1 1 0 0,3-3 0 0 0,1-2-1071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21 4143 0 0,'-3'-2'45'0'0,"0"0"0"0"0,0-1 0 0 0,0 2-1 0 0,0-1 1 0 0,-1 0 0 0 0,1 0 0 0 0,0 1-1 0 0,-1 0 1 0 0,1 0 0 0 0,-1 0 0 0 0,1 0-1 0 0,-1 0 1 0 0,1 1 0 0 0,-1 0 0 0 0,-6 0-1 0 0,-1 1 744 0 0,-7 2 7985 0 0,10 0-2812 0 0,14 6-5241 0 0,3-1-559 0 0,0-1 1 0 0,0 0 0 0 0,0 0 0 0 0,1-1 0 0 0,0 0-1 0 0,14 6 1 0 0,6 3-84 0 0,144 90 61 0 0,-109-67-71 0 0,-13-8-6 0 0,-2 1 1 0 0,53 43 0 0 0,-101-72-31 0 0,0 0 0 0 0,0 0 0 0 0,0 0 0 0 0,0 1 1 0 0,0-1-1 0 0,0 0 0 0 0,0 1 0 0 0,-1-1 0 0 0,1 1 0 0 0,-1 0 1 0 0,0-1-1 0 0,1 1 0 0 0,-1 0 0 0 0,-1 0 0 0 0,1 0 0 0 0,0 4 1 0 0,-1-2 82 0 0,0 1 1 0 0,0-1 0 0 0,-1 0 0 0 0,1 0 0 0 0,-1 1 0 0 0,-1-1-1 0 0,1 0 1 0 0,-4 8 0 0 0,-5 9 271 0 0,0-1 1 0 0,-1 0-1 0 0,-15 20 0 0 0,-47 55 524 0 0,-13-5-216 0 0,24-28-410 0 0,-63 74-29 0 0,121-131-351 0 0,-1-1-1 0 0,1 1 1 0 0,0 0 0 0 0,1 1-1 0 0,-4 8 1 0 0,7-6-1692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13503 0 0,'0'0'620'0'0,"0"2"-16"0"0,5 58-144 0 0,3 36 816 0 0,36 79-303 0 0,-41-164-990 0 0,66 176-1383 0 0,-61-167 288 0 0,-2-5-4316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91 7831 0 0,'0'0'603'0'0,"-1"2"-131"0"0,1-1-759 0 0,-5 12 5174 0 0,4-13-4802 0 0,1 0 0 0 0,0 1-1 0 0,0-1 1 0 0,0 0 0 0 0,0 1 0 0 0,0-1-1 0 0,0 0 1 0 0,0 0 0 0 0,0 1 0 0 0,0-1-1 0 0,0 0 1 0 0,0 1 0 0 0,0-1 0 0 0,0 0-1 0 0,0 0 1 0 0,1 1 0 0 0,-1-1 0 0 0,0 0-1 0 0,0 1 1 0 0,0-1 0 0 0,0 0 0 0 0,0 0-1 0 0,1 0 1 0 0,-1 1 0 0 0,0-1 0 0 0,0 0-1 0 0,0 0 1 0 0,1 0 0 0 0,-1 1 0 0 0,0-1-1 0 0,0 0 1 0 0,1 0 0 0 0,-1 0 0 0 0,0 0-1 0 0,0 0 1 0 0,1 1 0 0 0,-1-1 0 0 0,0 0-1 0 0,0 0 1 0 0,1 0 0 0 0,-1 0 0 0 0,0 0-1 0 0,1 0 1 0 0,-1 0 0 0 0,0 0 0 0 0,1 0-1 0 0,-1 0 1 0 0,0 0 0 0 0,0 0 0 0 0,1 0-1 0 0,-1 0 1 0 0,0-1 0 0 0,24-3 399 0 0,-1-1-1 0 0,1 0 1 0 0,31-14-1 0 0,68-35-1411 0 0,-105 45 435 0 0,9-1-4032 0 0,2 1-1486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7367 0 0,'0'0'1087'0'0,"0"2"614"0"0,3 44 4886 0 0,4 20-5028 0 0,42 280-2085 0 0,-34-229-3530 0 0,-11-83-1104 0 0</inkml:trace>
  <inkml:trace contextRef="#ctx0" brushRef="#br0" timeOffset="1">216 0 14567 0 0,'0'0'1615'0'0,"1"2"-1295"0"0,28 69 1168 0 0,-18-43-1346 0 0,20 36 0 0 0,3 9-153 0 0,24 90-82 0 0,-10-24-6168 0 0,-35-105 1127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62 9215 0 0,'0'0'707'0'0,"-2"1"-464"0"0,1-1-189 0 0,1 1 1 0 0,-1-1 0 0 0,1 0 0 0 0,-1 0 0 0 0,1 1 0 0 0,-1-1-1 0 0,0 0 1 0 0,1 0 0 0 0,-1 0 0 0 0,1 0 0 0 0,-1 1-1 0 0,0-1 1 0 0,1 0 0 0 0,-1 0 0 0 0,0 0 0 0 0,1 0 0 0 0,-1-1-1 0 0,1 1 1 0 0,-1 0 0 0 0,0 0 0 0 0,1 0 0 0 0,-1 0-1 0 0,1-1 1 0 0,-1 1 0 0 0,0 0 0 0 0,1-1 0 0 0,-1 1-1 0 0,1 0 1 0 0,-1-1 0 0 0,-3-6 6442 0 0,4 5-6433 0 0,1 1 0 0 0,-1-1 0 0 0,1 1 0 0 0,0 0 0 0 0,0-1 0 0 0,0 1 0 0 0,0 0 0 0 0,0-1 1 0 0,0 1-1 0 0,0 0 0 0 0,0 0 0 0 0,0 0 0 0 0,0 0 0 0 0,1 0 0 0 0,-1 0 0 0 0,0 0 0 0 0,1 0 0 0 0,-1 1 0 0 0,3-2 0 0 0,34-10-179 0 0,-27 9 124 0 0,-2 1-90 0 0,-1 0 1 0 0,1 1 0 0 0,11 0 0 0 0,14-3-1243 0 0,-14 1-59 0 0,-1 1-66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2303 0 0,'1'0'6339'0'0,"1"0"-5660"0"0,0 0-1 0 0,-1 0 1 0 0,1-1 0 0 0,0 1-1 0 0,-1-1 1 0 0,1 1 0 0 0,0-1 0 0 0,-1 1-1 0 0,4-3 1 0 0,22-18 1345 0 0,-1 0-1662 0 0,-10 10-401 0 0,-13 9 17 0 0,0-1 0 0 0,1 1 0 0 0,-1 0 0 0 0,1 0 0 0 0,0 1 0 0 0,0-1 0 0 0,-1 1-1 0 0,1 0 1 0 0,0 0 0 0 0,0 0 0 0 0,7-1 0 0 0,-8 2-326 0 0,-3 0 394 0 0,1-1-1 0 0,-1 1 1 0 0,0 0-1 0 0,1 0 1 0 0,-1 0-1 0 0,0 0 1 0 0,1 0 0 0 0,-1 0-1 0 0,0 0 1 0 0,1 0-1 0 0,-1 0 1 0 0,0 0-1 0 0,1 0 1 0 0,-1 0 0 0 0,0 0-1 0 0,1 0 1 0 0,-1 0-1 0 0,0 0 1 0 0,0 0-1 0 0,1 0 1 0 0,-1 1 0 0 0,0-1-1 0 0,1 0 1 0 0,-1 0-1 0 0,0 0 1 0 0,0 0 0 0 0,1 1-1 0 0,-1-1 1 0 0,0 0-1 0 0,0 0 1 0 0,1 1-1 0 0,-1-1 1 0 0,0 0 0 0 0,0 0-1 0 0,0 1 1 0 0,1-1-1 0 0,-1 0 1 0 0,0 1-1 0 0,0-1 1 0 0,0 0 0 0 0,0 0-1 0 0,0 1 1 0 0,0-1-1 0 0,0 0 1 0 0,0 1-1 0 0,0-1 1 0 0,0 0 0 0 0,0 1-1 0 0,0-1 1 0 0,0 0-1 0 0,0 1 1 0 0,0-1 0 0 0,0 0-1 0 0,0 1 1 0 0,0-1-1 0 0,-1 10 208 0 0,1 0 0 0 0,-2 0 0 0 0,1 0-1 0 0,-1-1 1 0 0,-1 1 0 0 0,-4 11 0 0 0,-6 27 437 0 0,10-35-552 0 0,1 1-1 0 0,1 0 0 0 0,0 1 1 0 0,1-1-1 0 0,0 0 1 0 0,4 23-1 0 0,-3-32-103 0 0,0-1 1 0 0,0 1-1 0 0,1-1 0 0 0,-1 1 0 0 0,1-1 1 0 0,0 0-1 0 0,0 0 0 0 0,1 0 0 0 0,-1 0 1 0 0,1 0-1 0 0,0 0 0 0 0,0-1 0 0 0,0 1 1 0 0,0-1-1 0 0,1 0 0 0 0,-1 0 0 0 0,1 0 1 0 0,0 0-1 0 0,0 0 0 0 0,0-1 0 0 0,0 0 1 0 0,0 0-1 0 0,9 3 0 0 0,-9-4-265 0 0,1 0 1 0 0,0-1-1 0 0,-1 1 1 0 0,1-1-1 0 0,0 0 0 0 0,0 0 1 0 0,-1-1-1 0 0,1 1 0 0 0,0-1 1 0 0,-1 0-1 0 0,1-1 0 0 0,-1 1 1 0 0,8-4-1 0 0,-4 2-657 0 0,0-1 0 0 0,-1 0 1 0 0,1-1-1 0 0,-1 0 0 0 0,0 0 0 0 0,11-11 0 0 0,-1-3-5380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11519 0 0,'-22'4'1121'0'0,"13"-3"-306"0"0,0 1 0 0 0,0 0 0 0 0,0 0-1 0 0,-15 7 1 0 0,23-9-730 0 0,0 1-1 0 0,1-1 1 0 0,-1 0 0 0 0,0 1-1 0 0,1 0 1 0 0,-1-1 0 0 0,0 1 0 0 0,1-1-1 0 0,-1 1 1 0 0,1 0 0 0 0,-1-1 0 0 0,1 1-1 0 0,0 0 1 0 0,-1-1 0 0 0,1 1-1 0 0,0 0 1 0 0,-1 0 0 0 0,1 0 0 0 0,0-1-1 0 0,0 1 1 0 0,0 0 0 0 0,0 0-1 0 0,0 0 1 0 0,0-1 0 0 0,0 1 0 0 0,0 0-1 0 0,0 0 1 0 0,0 0 0 0 0,0-1-1 0 0,0 1 1 0 0,0 0 0 0 0,1 0 0 0 0,-1-1-1 0 0,0 1 1 0 0,1 0 0 0 0,-1 0-1 0 0,1-1 1 0 0,0 2 0 0 0,1 2-118 0 0,0-1 1 0 0,1 1 0 0 0,-1-1-1 0 0,1 0 1 0 0,0 0 0 0 0,3 4-1 0 0,17 9-101 0 0,40 23-1 0 0,-11-7 76 0 0,-6-5 39 0 0,-33-21 149 0 0,0 1 1 0 0,-1 1 0 0 0,1 0 0 0 0,-2 1 0 0 0,1 0-1 0 0,13 15 1 0 0,-20-18 0 0 0,5 5 178 0 0,-1 0-1 0 0,0 0 1 0 0,-1 1 0 0 0,0 0-1 0 0,-1 1 1 0 0,0 0-1 0 0,7 19 1 0 0,-13-27-205 0 0,0 1 1 0 0,-1 0-1 0 0,1 0 0 0 0,-1 0 1 0 0,0 0-1 0 0,-1-1 0 0 0,1 1 1 0 0,-1 0-1 0 0,0 0 0 0 0,-1-1 1 0 0,-3 10-1 0 0,-1 1 42 0 0,-1 0-1 0 0,-14 24 0 0 0,17-34-203 0 0,0-1 0 0 0,-1 0 1 0 0,1 1-1 0 0,-1-1 0 0 0,0-1 0 0 0,-1 1 0 0 0,1-1 0 0 0,-1 0 0 0 0,0 0 1 0 0,0-1-1 0 0,0 1 0 0 0,0-1 0 0 0,-8 2 0 0 0,5-4-4 0 0,9-1-113 0 0,0 0-1 0 0,-1 0 0 0 0,1 0 0 0 0,-1 0 1 0 0,1-1-1 0 0,0 1 0 0 0,-1 0 0 0 0,1 0 0 0 0,0-1 1 0 0,-1 1-1 0 0,1 0 0 0 0,0 0 0 0 0,0-1 1 0 0,-1 1-1 0 0,1 0 0 0 0,0-1 0 0 0,0 1 0 0 0,-1-1 1 0 0,1 1-1 0 0,0 0 0 0 0,0-1 0 0 0,0 1 1 0 0,0 0-1 0 0,-1-1 0 0 0,1 1 0 0 0,0-1 1 0 0,0 1-1 0 0,0-1 0 0 0,0 1 0 0 0,0 0 0 0 0,0-1 1 0 0,0 1-1 0 0,0-1 0 0 0,0 1 0 0 0,1-1 1 0 0,0-12-6350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 9671 0 0,'0'0'748'0'0,"-2"-1"-492"0"0,-12-4 476 0 0,8 7-200 0 0,4-1-154 0 0,-1 0-22 0 0,-1 1-1 0 0,1-1 1 0 0,0 1 0 0 0,0-1 0 0 0,0 1 0 0 0,1 0 0 0 0,-1 1 0 0 0,0-1 0 0 0,1 0-1 0 0,-1 1 1 0 0,1-1 0 0 0,0 1 0 0 0,0 0 0 0 0,0 0 0 0 0,0 0 0 0 0,0 0 0 0 0,0 0-1 0 0,0 4 1 0 0,-4 7 218 0 0,1 0-1 0 0,-5 28 1 0 0,9-36-348 0 0,-4 16-159 0 0,2 0 1 0 0,1 0 0 0 0,1 0 0 0 0,0 0 0 0 0,2 0-1 0 0,1 0 1 0 0,0 0 0 0 0,9 33 0 0 0,-6-37-36 0 0,0 0 1 0 0,2 0-1 0 0,0 0 0 0 0,1-1 1 0 0,1 0-1 0 0,0-1 1 0 0,1 0-1 0 0,1 0 0 0 0,0-1 1 0 0,18 17-1 0 0,-24-27 19 0 0,0-1 0 0 0,0 1 0 0 0,1-2 0 0 0,-1 1 0 0 0,1 0 0 0 0,0-1 0 0 0,0 0-1 0 0,1-1 1 0 0,-1 1 0 0 0,10 2 0 0 0,-13-5-30 0 0,-1 1 0 0 0,0-1 0 0 0,1 1 0 0 0,-1-1 0 0 0,0 0 0 0 0,1 0 0 0 0,-1 0 0 0 0,0 0 0 0 0,1-1 0 0 0,-1 1 0 0 0,0 0-1 0 0,1-1 1 0 0,-1 0 0 0 0,0 1 0 0 0,0-1 0 0 0,0 0 0 0 0,1 0 0 0 0,-1-1 0 0 0,0 1 0 0 0,0 0 0 0 0,-1-1 0 0 0,1 1 0 0 0,0-1 0 0 0,0 1 0 0 0,-1-1 0 0 0,1 0 0 0 0,-1 0-1 0 0,1 0 1 0 0,-1 1 0 0 0,0-2 0 0 0,0 1 0 0 0,0 0 0 0 0,1-3 0 0 0,2-5 87 0 0,-1-1-1 0 0,-1 1 0 0 0,0 0 1 0 0,0-1-1 0 0,-1 0 1 0 0,-1 1-1 0 0,0-13 1 0 0,-11-74 771 0 0,9 81-850 0 0,-23-105-2159 0 0,2 9-2166 0 0,21 95-2662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0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1375 0 0,'0'0'919'0'0,"6"1"-42"0"0,19 2 41 0 0,-19-2-69 0 0,-6-3-684 0 0,1 1 0 0 0,-1 0 0 0 0,0-1 1 0 0,0 1-1 0 0,0 0 0 0 0,0-1 0 0 0,0 1 0 0 0,0 0 0 0 0,0-1 0 0 0,0 1 0 0 0,-1-3 0 0 0,-10-26 8006 0 0,9 36-8539 0 0,-13 25 2173 0 0,15-30-1765 0 0,0 1 0 0 0,-1-1-1 0 0,1 0 1 0 0,0 0 0 0 0,0 0 0 0 0,-1 0-1 0 0,1 0 1 0 0,0 0 0 0 0,0 0 0 0 0,0 1-1 0 0,0-1 1 0 0,1 1 0 0 0,-1 5 67 0 0,-3 20 625 0 0,2 37-1 0 0,1-61-682 0 0,5 133 983 0 0,-1-64-626 0 0,-5-36-239 0 0,0-26-115 0 0,1-1 0 0 0,-1 1 0 0 0,3 10 1 0 0,0 2 98 0 0,-1 35 1 0 0,-1-36-61 0 0,-6 51 277 0 0,5-48-237 0 0,1 21 74 0 0,0-38-172 0 0,0 0 1 0 0,0 1-1 0 0,-1-1 0 0 0,-2 12 1 0 0,-2 21 100 0 0,-1 21 80 0 0,1-38-136 0 0,3-20-57 0 0,1 1 0 0 0,0 0 1 0 0,1-1-1 0 0,-1 1 0 0 0,0 4 0 0 0,1-4-4 0 0,0 1 0 0 0,0-1-1 0 0,-1 0 1 0 0,-1 9 0 0 0,0 0-21 0 0,3 8 14 0 0,-1-12-1 0 0,0 0 0 0 0,0 0 0 0 0,0 0 0 0 0,-1 0 0 0 0,-3 10 0 0 0,1-11-9 0 0,0 1 0 0 0,2-2 11 0 0,0-5 31 0 0,1 4-158 0 0,0-5-545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7831 0 0,'0'2'356'0'0,"3"32"-536"0"0,-3 21 4346 0 0,-1-34-2059 0 0,2 0 0 0 0,3 33 0 0 0,-2-44-1735 0 0,9 68 2193 0 0,-10-76-2511 0 0,0-1 0 0 0,-1 0 0 0 0,1 1 1 0 0,0-1-1 0 0,0 0 0 0 0,0 1 0 0 0,0-1 0 0 0,3 2 0 0 0,2 3 75 0 0,-4-3-52 0 0,0 0-1 0 0,0 0 1 0 0,0-1 0 0 0,1 1-1 0 0,-1-1 1 0 0,1 0 0 0 0,3 3-1 0 0,-4-4-59 0 0,-1 0 0 0 0,0-1 0 0 0,0 1 0 0 0,1-1-1 0 0,-1 1 1 0 0,1-1 0 0 0,-1 1 0 0 0,0-1 0 0 0,1 0-1 0 0,-1 0 1 0 0,1 0 0 0 0,-1 1 0 0 0,1-1 0 0 0,-1-1-1 0 0,1 1 1 0 0,-1 0 0 0 0,1 0 0 0 0,-1-1 0 0 0,2 0-1 0 0,48-13 135 0 0,-38 11-100 0 0,0-1-1 0 0,0 0 0 0 0,-1 0 1 0 0,21-11-1 0 0,-4-2-563 0 0,-10 7-956 0 0,19-15 1 0 0,-33 21 1133 0 0,1-1 0 0 0,-1 1 1 0 0,0-1-1 0 0,0-1 0 0 0,0 1 1 0 0,-1-1-1 0 0,5-7 0 0 0,-3 1-1489 0 0</inkml:trace>
  <inkml:trace contextRef="#ctx0" brushRef="#br0" timeOffset="1">274 0 6911 0 0,'0'2'528'0'0,"-6"36"1633"0"0,1 1 0 0 0,3-1 0 0 0,1 0 1 0 0,6 55-1 0 0,5-20-920 0 0,28 102 0 0 0,-9-71-1867 0 0,-15-60-5505 0 0,-9-28 112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11807 0 0,'-2'1'539'0'0,"-3"2"-214"0"0,-1-1 0 0 0,0 1 0 0 0,0-2 0 0 0,0 1 0 0 0,0-1-1 0 0,0 1 1 0 0,0-2 0 0 0,-11 1 0 0 0,-7 2 2012 0 0,6 0-2158 0 0,5-2 463 0 0,0 2 0 0 0,-24 6 1 0 0,31-7-1812 0 0,0 1 1 0 0,0 0 0 0 0,0 0 0 0 0,-11 8-1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1375 0 0,'-7'12'124'0'0,"-10"11"295"0"0,16-22 9 0 0,1 1-1 0 0,-1-1 0 0 0,0 0 1 0 0,1 0-1 0 0,-1 1 0 0 0,1-1 1 0 0,-1 0-1 0 0,1 1 1 0 0,0-1-1 0 0,0 1 0 0 0,0-1 1 0 0,-1 1-1 0 0,1-1 1 0 0,1 0-1 0 0,-1 1 0 0 0,0-1 1 0 0,0 1-1 0 0,0-1 0 0 0,1 0 1 0 0,-1 1-1 0 0,1 1 1 0 0,0 1 852 0 0,14 56 2223 0 0,-7-25-1964 0 0,10 70 1 0 0,-9 82 12 0 0,-5-73-1320 0 0,-1 89-150 0 0,-1-36-1628 0 0,-3-143 898 0 0,1-9-5754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10911 0 0,'0'0'3834'0'0,"8"4"-2288"0"0,-5-1-1369 0 0,0 0 1 0 0,0 0-1 0 0,0 0 0 0 0,0 0 0 0 0,-1 1 0 0 0,1-1 1 0 0,-1 1-1 0 0,0 0 0 0 0,0 0 0 0 0,-1-1 0 0 0,3 8 0 0 0,1 5 259 0 0,4 27 0 0 0,-8-36-315 0 0,35 367 1484 0 0,-26-207-1987 0 0,2-47-2521 0 0,-10-99 1148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15407 0 0,'0'0'1394'0'0,"2"1"-1150"0"0,3 1 23 0 0,0 1 0 0 0,1-1 1 0 0,-1 0-1 0 0,1 0 1 0 0,0-1-1 0 0,-1 0 1 0 0,1 0-1 0 0,0 0 0 0 0,0 0 1 0 0,0-1-1 0 0,0 0 1 0 0,8-1-1 0 0,9-3 217 0 0,41-10 1 0 0,-49 10-361 0 0,218-80-3966 0 0,-226 82 3661 0 0,45-20-1323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2.2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1 142 6911 0 0,'0'0'7388'0'0,"3"0"-6241"0"0,17 0 241 0 0,-5 1 38 0 0,23-2 0 0 0,-3-3-487 0 0,-14 2-611 0 0,21-4 1 0 0,-10 0-286 0 0,-15 3-26 0 0,0 0-1 0 0,21-8 1 0 0,32-11-27 0 0,17-6-340 0 0,-17 5-1798 0 0,3-2-2201 0 0,-51 16 2742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2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165 89 8143 0 0,'0'-2'374'0'0,"-2"-21"-56"0"0,2 18 151 0 0,0 0 0 0 0,0-1 0 0 0,-1 1 1 0 0,1 0-1 0 0,-3-7 0 0 0,2 11-299 0 0,1 0 0 0 0,-1-1 0 0 0,0 1 0 0 0,1-1 0 0 0,-1 1 0 0 0,0 0 1 0 0,0 0-1 0 0,0-1 0 0 0,0 1 0 0 0,0 0 0 0 0,0 0 0 0 0,0 0 0 0 0,0 0 0 0 0,-1 0 0 0 0,1 0 0 0 0,0 1 0 0 0,-1-1 0 0 0,1 0 1 0 0,-1 1-1 0 0,1-1 0 0 0,0 1 0 0 0,-4-1 0 0 0,3 0-36 0 0,-1 0 1 0 0,0 1 0 0 0,0 0-1 0 0,0-1 1 0 0,0 1-1 0 0,0 1 1 0 0,1-1-1 0 0,-1 0 1 0 0,0 1-1 0 0,0-1 1 0 0,0 1 0 0 0,0 0-1 0 0,1 0 1 0 0,-1 0-1 0 0,-3 1 1 0 0,3 1-48 0 0,-1-1 0 0 0,1 1 0 0 0,0-1 0 0 0,-1 1 0 0 0,1 0 0 0 0,0 0 1 0 0,1 0-1 0 0,-1 1 0 0 0,-2 4 0 0 0,-2 4-50 0 0,1 0 1 0 0,0 1 0 0 0,1 0-1 0 0,1 0 1 0 0,-4 17-1 0 0,4-11-46 0 0,0-1 0 0 0,2 1 0 0 0,0-1 0 0 0,1 1 0 0 0,1-1 0 0 0,0 1 0 0 0,2 0 0 0 0,0-1 0 0 0,1 1 0 0 0,1-1 0 0 0,1 0 0 0 0,1 0 0 0 0,0-1 0 0 0,1 1 0 0 0,16 27 0 0 0,-18-38 1 0 0,0 0 0 0 0,0 0 0 0 0,1-1-1 0 0,0 1 1 0 0,0-1 0 0 0,1-1 0 0 0,-1 1-1 0 0,1-1 1 0 0,15 8 0 0 0,-18-11 19 0 0,1 0 1 0 0,-1 0-1 0 0,1 0 0 0 0,-1 0 1 0 0,1-1-1 0 0,0 0 0 0 0,-1 0 1 0 0,1 0-1 0 0,0-1 0 0 0,0 1 1 0 0,0-1-1 0 0,0 0 0 0 0,0-1 1 0 0,0 1-1 0 0,-1-1 1 0 0,1 0-1 0 0,0 0 0 0 0,7-3 1 0 0,-7 2 47 0 0,-1 0 0 0 0,0 0 0 0 0,0 0 0 0 0,1-1 0 0 0,-2 1 0 0 0,1-1 0 0 0,0 0 1 0 0,0 0-1 0 0,-1 0 0 0 0,0-1 0 0 0,0 1 0 0 0,0-1 0 0 0,0 0 0 0 0,0 0 1 0 0,-1 0-1 0 0,1 0 0 0 0,-1 0 0 0 0,0 0 0 0 0,2-9 0 0 0,-1 2 48 0 0,0 0 0 0 0,-1 0-1 0 0,0 0 1 0 0,-1 0 0 0 0,-1 0-1 0 0,1 0 1 0 0,-2 0 0 0 0,1 0-1 0 0,-2 0 1 0 0,1 0 0 0 0,-2 0 0 0 0,1 1-1 0 0,-7-16 1 0 0,0 3-43 0 0,-1 0 1 0 0,-1 0-1 0 0,-1 2 1 0 0,-28-39-1 0 0,34 52-270 0 0,-2-1 0 0 0,1 1 1 0 0,-1 0-1 0 0,-17-12 0 0 0,18 15-899 0 0,0 0 1 0 0,0 1 0 0 0,-14-6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3.0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1 455 0 0,'4'4'1751'0'0,"0"0"-1"0"0,-1 0 0 0 0,0 1 1 0 0,0-1-1 0 0,5 10 1 0 0,-4-5-348 0 0,-1-1 1 0 0,4 18 0 0 0,-2 0-1117 0 0,2 40-1 0 0,-4-28 706 0 0,38 262-313 0 0,-36-277-1277 0 0,7 24 0 0 0,-2-18-3933 0 0,-4-11-500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3.3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3223 0 0,'0'0'8475'0'0,"1"2"-7403"0"0,16 33-375 0 0,-2 0-1 0 0,-2 1 1 0 0,17 65 0 0 0,2 7-695 0 0,32 90-2726 0 0,-57-174 1160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3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73 13503 0 0,'-5'-6'231'0'0,"4"5"-132"0"0,0-1 1 0 0,-1 1-1 0 0,1 0 0 0 0,0-1 1 0 0,-1 1-1 0 0,1 0 0 0 0,0 0 1 0 0,-1 0-1 0 0,-2-1 0 0 0,-17-4 141 0 0,9-1 1763 0 0,22 7 1765 0 0,10 0-1588 0 0,-1-1-2207 0 0,0-1 0 0 0,-1-1 0 0 0,1-1 0 0 0,35-12 0 0 0,-23 6-1838 0 0,-16 5-14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11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1839 0 0,'0'0'8723'0'0,"5"8"-5934"0"0,0 3-1970 0 0,-1 1 0 0 0,1 0 0 0 0,-2 0 0 0 0,4 20 0 0 0,3 54 977 0 0,-7-59-1327 0 0,7 186 1339 0 0,-9-189-1716 0 0,1 0 1 0 0,7 34-1 0 0,-3-22-33 0 0,-3-6-1140 0 0,-2-29 569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4.1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19 3679 0 0,'0'0'8682'0'0,"1"17"-6117"0"0,-1-15-2506 0 0,-1 0 1 0 0,1 0-1 0 0,-1 0 1 0 0,0-1-1 0 0,0 1 1 0 0,0 0-1 0 0,0-1 1 0 0,0 1-1 0 0,0-1 0 0 0,-1 1 1 0 0,1-1-1 0 0,0 0 1 0 0,-3 3-1 0 0,-5 4 106 0 0,9-7-162 0 0,-1-1-1 0 0,1 0 1 0 0,0 0 0 0 0,-1 0-1 0 0,1 1 1 0 0,0-1 0 0 0,-1 0-1 0 0,1 0 1 0 0,-1 0-1 0 0,1 0 1 0 0,0 0 0 0 0,-1 0-1 0 0,1 0 1 0 0,-1 0-1 0 0,1 0 1 0 0,0 0 0 0 0,-1 0-1 0 0,1 0 1 0 0,-1 0-1 0 0,1 0 1 0 0,0 0 0 0 0,-1 0-1 0 0,1 0 1 0 0,0 0-1 0 0,-1 0 1 0 0,1-1 0 0 0,-1 1-1 0 0,1 0 1 0 0,0 0 0 0 0,-1 0-1 0 0,1-1 1 0 0,0 1-1 0 0,0 0 1 0 0,-1-1 0 0 0,1 1-1 0 0,0 0 1 0 0,-1 0-1 0 0,1-1 1 0 0,0 1 0 0 0,0-1-1 0 0,-8-15 87 0 0,8 15-89 0 0,0-1 0 0 0,0 1 0 0 0,1-1 0 0 0,-1 0 0 0 0,1 1 0 0 0,-1 0 0 0 0,1-1 0 0 0,0 1 0 0 0,-1-1 0 0 0,1 1 0 0 0,0 0 0 0 0,0-1 0 0 0,0 1 0 0 0,0 0 0 0 0,0 0 0 0 0,0 0 0 0 0,0 0 0 0 0,2-2 0 0 0,25-16 0 0 0,-19 15 478 0 0,-14 14 460 0 0,-9 12-252 0 0,10-16-688 0 0,-1 6-1291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4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10 3223 0 0,'0'2'143'0'0,"3"6"6058"0"0,-5 9-3694 0 0,1-16-2440 0 0,1 0 0 0 0,0 0 0 0 0,-1 0 0 0 0,1 0 0 0 0,-1-1 0 0 0,1 1-1 0 0,-1 0 1 0 0,0 0 0 0 0,1-1 0 0 0,-1 1 0 0 0,0 0 0 0 0,1-1 0 0 0,-1 1 0 0 0,0-1 0 0 0,0 1 0 0 0,0-1 0 0 0,1 1 0 0 0,-1-1-1 0 0,0 0 1 0 0,0 1 0 0 0,0-1 0 0 0,0 0 0 0 0,0 0 0 0 0,0 0 0 0 0,0 1 0 0 0,0-1 0 0 0,0 0 0 0 0,1 0 0 0 0,-1 0 0 0 0,0-1-1 0 0,0 1 1 0 0,0 0 0 0 0,0 0 0 0 0,0 0 0 0 0,0-1 0 0 0,0 1 0 0 0,0 0 0 0 0,0-1 0 0 0,1 1 0 0 0,-1-1 0 0 0,-1 0 0 0 0,2 1-62 0 0,-1-1 0 0 0,0 0 0 0 0,1 1 0 0 0,-1-1 1 0 0,1 1-1 0 0,-1-1 0 0 0,1 0 0 0 0,0 0 0 0 0,-1 1 1 0 0,1-1-1 0 0,0 0 0 0 0,-1 0 0 0 0,1 1 0 0 0,0-1 1 0 0,0 0-1 0 0,0 0 0 0 0,-1 0 0 0 0,1 1 1 0 0,0-1-1 0 0,0 0 0 0 0,0 0 0 0 0,1 0 0 0 0,-1 0 1 0 0,0 1-1 0 0,0-1 0 0 0,0 0 0 0 0,1-1 0 0 0,-1 1-3 0 0,1-1 0 0 0,-1 1 0 0 0,1-1-1 0 0,0 1 1 0 0,0 0 0 0 0,-1-1-1 0 0,1 1 1 0 0,0 0 0 0 0,0 0 0 0 0,0 0-1 0 0,0-1 1 0 0,0 1 0 0 0,1 0-1 0 0,-1 0 1 0 0,3-1 0 0 0,8-1 664 0 0,-12 3-573 0 0,1 0 0 0 0,-1 0-1 0 0,0 0 1 0 0,0 0 0 0 0,1 0 0 0 0,-1 0 0 0 0,0 0 0 0 0,1 0 0 0 0,-1 0 0 0 0,0 0 0 0 0,1 0-1 0 0,-1 0 1 0 0,0 0 0 0 0,0 0 0 0 0,1 1 0 0 0,-1-1 0 0 0,0 0 0 0 0,0 0 0 0 0,1 0 0 0 0,-1 0-1 0 0,0 1 1 0 0,0-1 0 0 0,1 0 0 0 0,-1 0 0 0 0,0 0 0 0 0,0 1 0 0 0,0-1 0 0 0,1 0-1 0 0,-1 0 1 0 0,0 1 0 0 0,0-1 0 0 0,0 0 0 0 0,0 0 0 0 0,0 1 0 0 0,0-1 0 0 0,1 1 0 0 0,-4 2 438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5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1375 0 0,'0'0'9280'0'0,"1"2"-8802"0"0,2 6-48 0 0,-2-6-119 0 0,-1 0-50 0 0,0 1-115 0 0,0 1 0 0 0,0-1 0 0 0,0 1 1 0 0,0-1-1 0 0,-1 0 0 0 0,1 1 0 0 0,-1-1 0 0 0,0 0 0 0 0,0 0 0 0 0,-3 7 0 0 0,3-8 450 0 0,-14 14 513 0 0,6-24-957 0 0,8 7-146 0 0,0 0 0 0 0,1 0-1 0 0,-1-1 1 0 0,0 1-1 0 0,1-1 1 0 0,-1 1-1 0 0,1-1 1 0 0,-1 1-1 0 0,1-1 1 0 0,0 0-1 0 0,-1 1 1 0 0,1-1 0 0 0,0 0-1 0 0,0 1 1 0 0,0-1-1 0 0,1 1 1 0 0,-1-1-1 0 0,0 0 1 0 0,1 1-1 0 0,-1-1 1 0 0,0 1-1 0 0,1-1 1 0 0,0 1-1 0 0,-1-1 1 0 0,3-1-1 0 0,-2 1 78 0 0,0 0-1 0 0,0 1 0 0 0,0-1 1 0 0,1 1-1 0 0,-1 0 0 0 0,0-1 1 0 0,1 1-1 0 0,0 0 1 0 0,-1 0-1 0 0,4-2 0 0 0,-3 2-36 0 0,-1 0 530 0 0,1 1-458 0 0,4 1-38 0 0,1 1 72 0 0,-6-1-41 0 0,0 1 0 0 0,0-1 0 0 0,0 0 0 0 0,0 1 0 0 0,0-1 0 0 0,-1 1 0 0 0,1-1 0 0 0,0 1 1 0 0,-1 0-1 0 0,1 1 0 0 0,-1-1 85 0 0,5 17-517 0 0,-6-4-5942 0 0,0-7 887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5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7 6991 0 0,'0'0'1362'0'0,"1"2"-689"0"0,0 1-433 0 0,0-1 0 0 0,0 1 0 0 0,0 0 0 0 0,0 0-1 0 0,-1-1 1 0 0,1 1 0 0 0,-1 0 0 0 0,0 0 0 0 0,0 0 0 0 0,0 0 0 0 0,0 0 0 0 0,0 0-1 0 0,-1-1 1 0 0,1 1 0 0 0,-1 0 0 0 0,0 0 0 0 0,0 0 0 0 0,0-1 0 0 0,0 1 0 0 0,0 0-1 0 0,-3 3 1 0 0,3-5-48 0 0,-13 0 552 0 0,13-2-733 0 0,0-1-1 0 0,0 0 0 0 0,0 1 0 0 0,0-1 1 0 0,0 0-1 0 0,0 0 0 0 0,0 1 1 0 0,1-1-1 0 0,-1 0 0 0 0,1 0 0 0 0,-1 0 1 0 0,1 0-1 0 0,0 0 0 0 0,-1 0 1 0 0,1 0-1 0 0,0 0 0 0 0,1 0 0 0 0,-1 0 1 0 0,0 0-1 0 0,0 0 0 0 0,1 0 1 0 0,0 0-1 0 0,-1 0 0 0 0,1 1 0 0 0,0-1 1 0 0,0 0-1 0 0,1-1 0 0 0,2-4-10 0 0,-4 6 4 0 0,1 0 0 0 0,0 0 1 0 0,-1 0-1 0 0,1 1 0 0 0,0-1 0 0 0,-1 0 0 0 0,1 0 0 0 0,0 1 0 0 0,0-1 0 0 0,0 1 1 0 0,0-1-1 0 0,-1 1 0 0 0,1-1 0 0 0,0 1 0 0 0,0-1 0 0 0,0 1 0 0 0,2-1 0 0 0,3-2 470 0 0,5 5 1462 0 0,-9-1-1855 0 0,7 11 516 0 0,-8-11-648 0 0,4 9-5152 0 0,-2-1-577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8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2 189 919 0 0,'0'0'181'0'0,"0"0"0"0"0,0 0 0 0 0,-1 1 0 0 0,1-1 0 0 0,0 0 0 0 0,0 0-1 0 0,0 1 1 0 0,0-1 0 0 0,0 0 0 0 0,-1 0 0 0 0,1 1 0 0 0,0-1 0 0 0,0 0-1 0 0,0 0 1 0 0,0 1 0 0 0,0-1 0 0 0,0 0 0 0 0,0 1 0 0 0,0-1 0 0 0,0 0-1 0 0,0 1 1 0 0,0-1 0 0 0,0 0 0 0 0,0 0 0 0 0,1 1 0 0 0,-1-1-1 0 0,0 0 1 0 0,0 0 0 0 0,0 1 0 0 0,0-1 0 0 0,0 0 0 0 0,1 0 0 0 0,-1 1-1 0 0,0-1 1 0 0,0 0 0 0 0,0 0 0 0 0,1 0 0 0 0,-1 1 0 0 0,14-4 8210 0 0,-12 2-8204 0 0,65-18 1552 0 0,-38 11-1247 0 0,-1-1 0 0 0,27-12 0 0 0,224-90-1709 0 0,-219 93-2367 0 0,-28 10-2038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0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85 919 0 0,'2'-1'1938'0'0,"16"-11"3058"0"0,-13 8-4036 0 0,0 1 0 0 0,0 0 0 0 0,8-4 0 0 0,-12 6-883 0 0,-1 1 1 0 0,1 0-1 0 0,-1-1 0 0 0,1 1 1 0 0,-1 0-1 0 0,1 0 1 0 0,-1 0-1 0 0,1-1 1 0 0,-1 1-1 0 0,1 0 1 0 0,-1 0-1 0 0,1 0 1 0 0,-1 0-1 0 0,1 0 0 0 0,0 0 1 0 0,-1 0-1 0 0,1 0 1 0 0,-1 0-1 0 0,1 0 1 0 0,-1 0-1 0 0,1 1 1 0 0,-1-1-1 0 0,1 0 0 0 0,-1 0 1 0 0,1 0-1 0 0,-1 1 1 0 0,1-1-1 0 0,-1 0 1 0 0,1 1-1 0 0,-1-1 1 0 0,0 0-1 0 0,1 1 1 0 0,-1-1-1 0 0,1 0 0 0 0,-1 1 1 0 0,0-1-1 0 0,1 1 1 0 0,-1-1-1 0 0,0 1 1 0 0,0-1-1 0 0,1 1 1 0 0,-1-1-1 0 0,0 1 0 0 0,0 0 1 0 0,1 3 115 0 0,-1-1-1 0 0,0 0 1 0 0,0 1 0 0 0,0-1 0 0 0,0 1-1 0 0,-1 4 1 0 0,0-4-130 0 0,-1 1 1 0 0,1-1-1 0 0,-1 0 0 0 0,0 0 0 0 0,0 0 0 0 0,-1 0 1 0 0,1 0-1 0 0,-1 0 0 0 0,-5 6 0 0 0,6-10-9 0 0,2 0-54 0 0,-1 0 0 0 0,0-1 1 0 0,0 1-1 0 0,0 0 0 0 0,0 0 0 0 0,0-1 1 0 0,0 1-1 0 0,1 0 0 0 0,-1-1 1 0 0,0 1-1 0 0,0-1 0 0 0,1 1 1 0 0,-1-1-1 0 0,0 1 0 0 0,0-1 1 0 0,1 1-1 0 0,-1-1 0 0 0,1 0 0 0 0,-1 1 1 0 0,1-1-1 0 0,-1 0 0 0 0,1 0 1 0 0,-1 1-1 0 0,1-1 0 0 0,-1 0 1 0 0,1 0-1 0 0,0 0 0 0 0,0 0 1 0 0,-1 1-1 0 0,1-1 0 0 0,0 0 1 0 0,0 0-1 0 0,0 0 0 0 0,0-1 0 0 0,0 1 0 0 0,0-5 9 0 0,0 0-1 0 0,0 0 0 0 0,0 0 0 0 0,1 1 1 0 0,0-1-1 0 0,1 0 0 0 0,-1 1 0 0 0,1-1 1 0 0,0 1-1 0 0,0-1 0 0 0,1 1 0 0 0,0 0 1 0 0,0 0-1 0 0,6-9 0 0 0,-7 12 29 0 0,0 0 0 0 0,0 0 0 0 0,0 0-1 0 0,0 1 1 0 0,0-1 0 0 0,0 1 0 0 0,0-1-1 0 0,0 1 1 0 0,1 0 0 0 0,-1 0 0 0 0,1 0 0 0 0,-1 0-1 0 0,0 0 1 0 0,1 0 0 0 0,0 1 0 0 0,-1-1 0 0 0,1 1-1 0 0,-1 0 1 0 0,1 0 0 0 0,0 0 0 0 0,-1 0-1 0 0,1 0 1 0 0,-1 0 0 0 0,1 1 0 0 0,0-1 0 0 0,-1 1-1 0 0,1 0 1 0 0,2 1 0 0 0,-4-1-24 0 0,0 1 0 0 0,0-1 0 0 0,0 1 0 0 0,-1 0 0 0 0,1-1 0 0 0,-1 1 0 0 0,1 0 0 0 0,-1-1 0 0 0,1 1 0 0 0,-1 0 0 0 0,0 2 0 0 0,1-1-21 0 0,2 30-523 0 0,-3-31 241 0 0,0 0-976 0 0,5 13-3874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0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28 8607 0 0,'0'0'780'0'0,"9"9"892"0"0,-7-5-1202 0 0,1 1 0 0 0,-1 0 0 0 0,-1 0-1 0 0,1 0 1 0 0,-1 0 0 0 0,0 1-1 0 0,0-1 1 0 0,0 7 0 0 0,-1-5-224 0 0,0-1 1 0 0,-1 0-1 0 0,0 1 1 0 0,-2 6-1 0 0,3-13-243 0 0,0-4 97 0 0,-6-9-56 0 0,4 9-47 0 0,1 0 0 0 0,0-1 0 0 0,1 1 0 0 0,-1-1 0 0 0,1 1 0 0 0,0-1 0 0 0,0 1 0 0 0,1-1 0 0 0,-1 1 0 0 0,1-1 0 0 0,0 1-1 0 0,0-1 1 0 0,0 1 0 0 0,1 0 0 0 0,-1-1 0 0 0,1 1 0 0 0,4-7 0 0 0,-5 10-3 0 0,0-1-1 0 0,0 1 0 0 0,0-1 1 0 0,0 1-1 0 0,0 0 1 0 0,0-1-1 0 0,1 1 1 0 0,-1 0-1 0 0,0 0 0 0 0,1 0 1 0 0,-1 0-1 0 0,0 0 1 0 0,1 0-1 0 0,-1 1 0 0 0,1-1 1 0 0,0 0-1 0 0,-1 1 1 0 0,1-1-1 0 0,-1 1 1 0 0,3-1-1 0 0,2-1 24 0 0,-5 2 259 0 0,3-2-759 0 0,-2 10 3535 0 0,-2-6-3028 0 0,-3-7-4226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8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171 39 7831 0 0,'0'0'706'0'0,"-8"-11"-564"0"0,8 10 119 0 0,-1-1-1 0 0,0 0 1 0 0,0 1-1 0 0,0-1 1 0 0,0 1-1 0 0,0-1 1 0 0,0 1-1 0 0,-1-1 0 0 0,1 1 1 0 0,0-1-1 0 0,-1 1 1 0 0,1 0-1 0 0,-1 0 1 0 0,1 0-1 0 0,-1 0 1 0 0,0 0-1 0 0,1 0 1 0 0,-1 1-1 0 0,0-1 0 0 0,0 0 1 0 0,1 1-1 0 0,-1-1 1 0 0,0 1-1 0 0,0 0 1 0 0,0-1-1 0 0,0 1 1 0 0,0 0-1 0 0,1 0 1 0 0,-1 1-1 0 0,0-1 0 0 0,-4 1 1 0 0,-2 1 196 0 0,5-2-368 0 0,-1 1 0 0 0,1-1 1 0 0,0 1-1 0 0,0 0 0 0 0,0 0 1 0 0,1 0-1 0 0,-1 0 1 0 0,0 1-1 0 0,0-1 0 0 0,1 1 1 0 0,-1-1-1 0 0,0 1 0 0 0,1 0 1 0 0,0 0-1 0 0,-1 0 0 0 0,1 0 1 0 0,0 1-1 0 0,-2 2 1 0 0,-4 10-63 0 0,1 0 1 0 0,1 0 0 0 0,0 0 0 0 0,1 1 0 0 0,0 0 0 0 0,1 0 0 0 0,1 0-1 0 0,-1 31 1 0 0,3-21-31 0 0,1-1 0 0 0,1 1-1 0 0,2-1 1 0 0,0 1 0 0 0,8 25-1 0 0,-6-35 1 0 0,0-1-1 0 0,1 1 1 0 0,1-2-1 0 0,0 1 1 0 0,1-1 0 0 0,1 0-1 0 0,0 0 1 0 0,1-1-1 0 0,1 0 1 0 0,-1-1-1 0 0,2 0 1 0 0,0-1 0 0 0,0 0-1 0 0,1-1 1 0 0,1 0-1 0 0,-1-1 1 0 0,1-1-1 0 0,1 0 1 0 0,0-1 0 0 0,18 6-1 0 0,-25-11 29 0 0,0 0 0 0 0,0 0 0 0 0,0-1 0 0 0,0 0-1 0 0,1-1 1 0 0,-1 1 0 0 0,0-2 0 0 0,1 1 0 0 0,-1-1 0 0 0,0 0 0 0 0,0-1-1 0 0,0 0 1 0 0,8-3 0 0 0,-9 2 2 0 0,-1 1 0 0 0,0-1 0 0 0,0 0 0 0 0,-1-1 0 0 0,1 1 1 0 0,0-1-1 0 0,-1 0 0 0 0,0-1 0 0 0,0 1 0 0 0,-1-1 0 0 0,1 0 0 0 0,-1 0 0 0 0,0-1 0 0 0,0 1 0 0 0,0-1 0 0 0,3-8 0 0 0,-2 1 172 0 0,0 0 0 0 0,-1 0 0 0 0,0-1 0 0 0,-1 0 0 0 0,-1 1 0 0 0,0-1 0 0 0,0-20 0 0 0,-2 23-68 0 0,0 1 1 0 0,-1-1-1 0 0,-1 0 0 0 0,0 1 0 0 0,0-1 1 0 0,-1 1-1 0 0,0 0 0 0 0,-1 0 1 0 0,0 0-1 0 0,-7-11 0 0 0,2 5-56 0 0,-1 2 0 0 0,-1-1 0 0 0,-1 2-1 0 0,-13-14 1 0 0,-57-44-53 0 0,53 49-260 0 0,-56-43 9 0 0,74 58-400 0 0,1 0 0 0 0,-1 2 0 0 0,-1-1 0 0 0,1 1 0 0 0,-1 1 0 0 0,-16-5 0 0 0,18 8-1866 0 0,1 1-3612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9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47 4607 0 0,'0'0'6908'0'0,"2"1"-6570"0"0,6 6-33 0 0,-6-5 287 0 0,-1 0-303 0 0,6 17 562 0 0,-7-17-254 0 0,-12 11-61 0 0,12-13-522 0 0,0 0 0 0 0,-1 0 0 0 0,1 0 0 0 0,0 1 0 0 0,-1-1 0 0 0,1 0 0 0 0,0 0 0 0 0,-1 0 0 0 0,1 0 0 0 0,0 0 0 0 0,-1 0 0 0 0,1 0 0 0 0,0 0 0 0 0,-1 0 0 0 0,1 0 1 0 0,0 0-1 0 0,-1 0 0 0 0,1 0 0 0 0,0 0 0 0 0,-1-1 0 0 0,1 1 0 0 0,0 0 0 0 0,-1 0 0 0 0,1 0 0 0 0,0 0 0 0 0,0-1 0 0 0,-1 1 0 0 0,1 0 0 0 0,0 0 0 0 0,-1-1 0 0 0,1 1 0 0 0,0 0 0 0 0,0-1 0 0 0,-4-13 141 0 0,4 9-149 0 0,1 1 1 0 0,-1-1-1 0 0,1 0 1 0 0,1-5-1 0 0,1-3-3 0 0,-2 11 1 0 0,-1-1 1 0 0,0 1-1 0 0,1 0 1 0 0,0 0 0 0 0,-1 0-1 0 0,1 0 1 0 0,0 0-1 0 0,0 0 1 0 0,0 0-1 0 0,1 0 1 0 0,-1 0-1 0 0,0 0 1 0 0,1 0-1 0 0,2-2 1 0 0,-3 3 295 0 0,14 16-9 0 0,-7 12-754 0 0,-8-25 175 0 0,3 7-2967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9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65 7367 0 0,'1'3'231'0'0,"0"1"0"0"0,-1-1 0 0 0,0 1-1 0 0,0-1 1 0 0,0 1 0 0 0,0-1-1 0 0,0 1 1 0 0,-1 4 0 0 0,-1 11 3412 0 0,1-17-3387 0 0,0 0-1 0 0,0 0 1 0 0,1 0 0 0 0,-1 0-1 0 0,-1 0 1 0 0,1-1-1 0 0,0 1 1 0 0,0 0 0 0 0,-3 2-1 0 0,3-3 141 0 0,-1-1-271 0 0,0 0-1 0 0,1 0 0 0 0,-1 1 1 0 0,0-1-1 0 0,-1 0 1 0 0,-2-1-1 0 0,3-1-114 0 0,1 0 0 0 0,0 0 0 0 0,0 0 0 0 0,-1 0 0 0 0,1 0-1 0 0,1 0 1 0 0,-1 0 0 0 0,0 0 0 0 0,0-1 0 0 0,1 1 0 0 0,0 0 0 0 0,-1 0 0 0 0,1-1 0 0 0,0 1 0 0 0,0 0 0 0 0,0-1 0 0 0,0 1 0 0 0,0 0 0 0 0,1-1-1 0 0,-1 1 1 0 0,1 0 0 0 0,0 0 0 0 0,-1-1 0 0 0,3-1 0 0 0,2-9 64 0 0,0 1 0 0 0,15-22 0 0 0,-17 29-71 0 0,4-5-3 0 0,-1 3 0 0 0,1 4 11 0 0,-5 2 109 0 0,0 3-43 0 0,17 15 3 0 0,-8-4-83 0 0,-10-9-18 0 0,-1 0-25 0 0,13 26-2234 0 0,-9-18-3290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0,'2'1'8396'0'0,"7"4"-6817"0"0,0 0 0 0 0,1-1-1 0 0,10 3 1 0 0,60 13 1582 0 0,-2-1-1717 0 0,155 51 16 0 0,-126-32-1685 0 0,-73-29-1207 0 0,1 1-5385 0 0,-18-4 707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0.3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111 250 919 0 0,'-1'0'4'0'0,"1"0"0"0"0,-1 0 0 0 0,1 0 0 0 0,0 0 0 0 0,-1 0-1 0 0,1 0 1 0 0,-1 0 0 0 0,1 0 0 0 0,0 0 0 0 0,-1 0-1 0 0,1 0 1 0 0,-1 0 0 0 0,1 0 0 0 0,0 0 0 0 0,-1-1-1 0 0,1 1 1 0 0,0 0 0 0 0,-1 0 0 0 0,1 0 0 0 0,-1-1-1 0 0,-1-2 367 0 0,1 0 0 0 0,-1-1 0 0 0,1 1 0 0 0,-1 0 0 0 0,1-1 0 0 0,0-3 0 0 0,-4-8 3843 0 0,2 6-2489 0 0,-2 1 1 0 0,1-1-1 0 0,-7-8 0 0 0,9 13-1392 0 0,-1 1-1 0 0,1 0 1 0 0,-1-1 0 0 0,0 1-1 0 0,0 0 1 0 0,0 1-1 0 0,-1-1 1 0 0,1 0 0 0 0,-5-1-1 0 0,7 3 97 0 0,-7 5 135 0 0,7-3-527 0 0,-1 1 0 0 0,1 0 0 0 0,-1 0 0 0 0,1-1 0 0 0,0 1 0 0 0,-1 0 0 0 0,1 0 0 0 0,0 0 0 0 0,0 0 0 0 0,1 1-1 0 0,-1-1 1 0 0,0 0 0 0 0,0 5 0 0 0,-3 29-58 0 0,4-13 7 0 0,0 0 0 0 0,1 1 1 0 0,2-1-1 0 0,0 0 0 0 0,2-1 0 0 0,7 24 0 0 0,-8-35 7 0 0,0 1 0 0 0,1 0 0 0 0,0-1 0 0 0,1 0 0 0 0,0 0 0 0 0,1 0 0 0 0,0-1 0 0 0,1 0 0 0 0,0-1 0 0 0,0 0 0 0 0,1 0 0 0 0,18 14 0 0 0,-24-21 19 0 0,1 0-1 0 0,-1 0 1 0 0,1 0 0 0 0,-1 0-1 0 0,1-1 1 0 0,0 1-1 0 0,0-1 1 0 0,-1 0 0 0 0,1 0-1 0 0,0-1 1 0 0,0 1-1 0 0,0-1 1 0 0,0 0 0 0 0,0 0-1 0 0,0 0 1 0 0,0-1-1 0 0,0 1 1 0 0,0-1 0 0 0,0 0-1 0 0,0 0 1 0 0,0 0-1 0 0,-1 0 1 0 0,6-4 0 0 0,-4 3 10 0 0,1-1 1 0 0,-2-1-1 0 0,1 1 1 0 0,0-1-1 0 0,-1 0 1 0 0,1 0-1 0 0,-1 0 1 0 0,0-1-1 0 0,-1 1 1 0 0,1-1-1 0 0,-1 0 1 0 0,0 0-1 0 0,0 0 1 0 0,0 0-1 0 0,2-9 1 0 0,-1 0 130 0 0,0 0 0 0 0,-1 0 0 0 0,-1-1 0 0 0,0 1 0 0 0,-1-1 0 0 0,-1 1 0 0 0,0-1 0 0 0,-5-28 0 0 0,1 23-63 0 0,0 1-1 0 0,-1 0 1 0 0,-1 0-1 0 0,-1 1 1 0 0,0 0-1 0 0,-12-20 1 0 0,13 27-65 0 0,-1 0 1 0 0,0 1-1 0 0,-1 0 0 0 0,0 0 1 0 0,-1 1-1 0 0,1 0 0 0 0,-2 0 0 0 0,1 1 1 0 0,-1 0-1 0 0,-1 1 0 0 0,-20-12 1 0 0,8 8-413 0 0,14 6 334 0 0,0 1-1 0 0,0 0 1 0 0,-11-3-1 0 0,17 6-299 0 0,0 0-1 0 0,-1 1 1 0 0,1-1-1 0 0,-1 1 1 0 0,1 0 0 0 0,0 0-1 0 0,-1 0 1 0 0,1 0-1 0 0,0 1 1 0 0,-1-1-1 0 0,1 1 1 0 0,0 0-1 0 0,-4 2 1 0 0,4 10-9261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1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86 4143 0 0,'0'0'2791'0'0,"10"-14"2946"0"0,14 4-2381 0 0,-29 21-3080 0 0,4-11-269 0 0,1 1 0 0 0,-1-1 1 0 0,0 1-1 0 0,0-1 0 0 0,0 1 0 0 0,0 0 0 0 0,0-1 0 0 0,1 1 0 0 0,-1 0 0 0 0,0 0 1 0 0,-1 1-1 0 0,2-1-1 0 0,-1 0 0 0 0,1 0 0 0 0,-1 0-1 0 0,0-1 1 0 0,1 1 0 0 0,-1 0 0 0 0,0-1 0 0 0,1 1 0 0 0,-1 0 0 0 0,0-1 0 0 0,-2 2 0 0 0,2-2 0 0 0,0 0 0 0 0,0 0-1 0 0,0 0 1 0 0,1 0 0 0 0,-1 0 0 0 0,0 0 0 0 0,0 0-1 0 0,0-1 1 0 0,0 1 0 0 0,0 0 0 0 0,0 0-1 0 0,0-1 1 0 0,0 1 0 0 0,0-1 0 0 0,0 1 0 0 0,1-1-1 0 0,-1 1 1 0 0,-1-2 0 0 0,-1 1 37 0 0,2 1-43 0 0,0-1 0 0 0,0 0 1 0 0,0 1-1 0 0,0-1 1 0 0,0 0-1 0 0,0 1 0 0 0,0-1 1 0 0,1 0-1 0 0,-1 0 1 0 0,0 0-1 0 0,0 0 1 0 0,0 0-1 0 0,1 0 0 0 0,-1 0 1 0 0,1 0-1 0 0,-1 0 1 0 0,1 0-1 0 0,-1 0 0 0 0,1 0 1 0 0,0 0-1 0 0,-1-1 1 0 0,1 1-1 0 0,0 0 0 0 0,0 0 1 0 0,0-2-1 0 0,0 3 0 0 0,-1-2 0 0 0,1 1 0 0 0,0-1 0 0 0,0 0 0 0 0,0 0 0 0 0,0 0-1 0 0,0 1 1 0 0,0-1 0 0 0,0 0 0 0 0,1 0 0 0 0,-1 1 0 0 0,0-1 0 0 0,1 0 0 0 0,0 1-1 0 0,-1-1 1 0 0,1 0 0 0 0,1-1 0 0 0,5-15 13 0 0,9 14 176 0 0,-13 1-404 0 0,5 0 982 0 0,0 13 556 0 0,0-1-1223 0 0,-7-7-225 0 0,-1 0 1 0 0,1 0-1 0 0,0 0 0 0 0,-1 0 1 0 0,1-1-1 0 0,-1 1 0 0 0,0 0 1 0 0,0 0-1 0 0,0 0 1 0 0,0 0-1 0 0,0 3 0 0 0,0 1-342 0 0,2 17-5033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1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39 4143 0 0,'0'2'319'0'0,"-10"24"297"0"0,2-7 4463 0 0,6-13-3741 0 0,2-6-1281 0 0,0 0 0 0 0,0 1-1 0 0,-1-1 1 0 0,1 0 0 0 0,0 1 0 0 0,0-1 0 0 0,0 1-1 0 0,0-1 1 0 0,0 0 0 0 0,0 1 0 0 0,0-1-1 0 0,-1 0 1 0 0,1 1 0 0 0,0-1 0 0 0,0 0-1 0 0,0 1 1 0 0,-1-1 0 0 0,1 0 0 0 0,0 1 0 0 0,-1-1-1 0 0,0 1-33 0 0,0-1 0 0 0,0 0 0 0 0,0 0-1 0 0,0 0 1 0 0,0 0 0 0 0,0 0 0 0 0,1 0-1 0 0,-1 0 1 0 0,0 0 0 0 0,0 0 0 0 0,0 0-1 0 0,0 0 1 0 0,0 0 0 0 0,0-1 0 0 0,0 1-1 0 0,0 0 1 0 0,0-1 0 0 0,1 1 0 0 0,-1-1 0 0 0,0 1-1 0 0,-1-2 1 0 0,1 1 1 0 0,0 0 0 0 0,1 0 0 0 0,-1 0 1 0 0,0 0-1 0 0,0 0 0 0 0,1 0 0 0 0,-1 0 0 0 0,1-1 0 0 0,-1 1 0 0 0,1 0 0 0 0,0 0 0 0 0,0-1 1 0 0,-1 1-1 0 0,1 0 0 0 0,0-1 0 0 0,0-1 0 0 0,1-2 22 0 0,-1 1-1 0 0,1 0 1 0 0,0 0-1 0 0,0 0 1 0 0,1-1-1 0 0,-1 1 1 0 0,1 0 0 0 0,0 1-1 0 0,0-1 1 0 0,0 0-1 0 0,1 0 1 0 0,-1 1 0 0 0,1 0-1 0 0,0-1 1 0 0,3-2-1 0 0,-4 5 49 0 0,0 0-1 0 0,0 0 1 0 0,0 0 0 0 0,1 0-1 0 0,-1 1 1 0 0,0-1-1 0 0,0 1 1 0 0,1-1-1 0 0,-1 1 1 0 0,0 0-1 0 0,1 0 1 0 0,-1 0 0 0 0,0 0-1 0 0,1 0 1 0 0,-1 0-1 0 0,0 1 1 0 0,0-1-1 0 0,1 1 1 0 0,-1 0 0 0 0,0-1-1 0 0,0 1 1 0 0,5 3 1127 0 0,1 15-161 0 0,-7-17-1004 0 0,-1 1 1 0 0,1 0-1 0 0,0-1 0 0 0,-1 1 0 0 0,0 0 0 0 0,0 0 1 0 0,0 0-1 0 0,0-1 0 0 0,0 1 0 0 0,-1 0 0 0 0,1 0 1 0 0,-1-1-1 0 0,0 1 0 0 0,0 0 0 0 0,0-1 0 0 0,0 1 1 0 0,0 0-1 0 0,0-1 0 0 0,-4 5 0 0 0,3-5-114 0 0,0 1 1 0 0,0-1-1 0 0,-1 0 0 0 0,1 0 1 0 0,-1 0-1 0 0,-3 2 0 0 0,5-3-379 0 0,-6-8-3583 0 0,2 1 2329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1.9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0 143 12119 0 0,'0'0'2619'0'0,"1"-1"-1908"0"0,15-18-59 0 0,0 1 1 0 0,1 1-1 0 0,1 1 1 0 0,35-26-1 0 0,-26 27-1132 0 0,-25 14 62 0 0,11-1-1817 0 0,-2-3 754 0 0,-4-2-57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2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351 22 3679 0 0,'-5'-8'284'0'0,"4"8"-276"0"0,1-1-1 0 0,0 1 0 0 0,0-1 1 0 0,-1 1-1 0 0,1-1 0 0 0,0 1 1 0 0,0 0-1 0 0,-1-1 0 0 0,1 1 1 0 0,-1 0-1 0 0,1-1 0 0 0,0 1 1 0 0,-1 0-1 0 0,1 0 0 0 0,-1-1 1 0 0,1 1-1 0 0,0 0 0 0 0,-1 0 1 0 0,1 0-1 0 0,-1-1 0 0 0,1 1 1 0 0,-1 0-1 0 0,1 0 0 0 0,-1 0 1 0 0,1 0-1 0 0,-1 0 0 0 0,1 0 1 0 0,-1 0-1 0 0,1 0 0 0 0,-1 0 1 0 0,0 1-1 0 0,0-1 137 0 0,-14-4 1992 0 0,13 4-1800 0 0,0-1 0 0 0,0 0 1 0 0,0 1-1 0 0,0-1 1 0 0,0 1-1 0 0,0 0 0 0 0,0 0 1 0 0,-1 0-1 0 0,1 0 1 0 0,0 0-1 0 0,0 0 0 0 0,0 0 1 0 0,0 1-1 0 0,0-1 0 0 0,0 1 1 0 0,0-1-1 0 0,-3 2 1 0 0,-11 7 643 0 0,10-5-592 0 0,-1-1 0 0 0,1 0 0 0 0,-1 0 0 0 0,-13 3 0 0 0,13-4-273 0 0,1 1 0 0 0,0-1 0 0 0,-1 1 0 0 0,1 0 1 0 0,0 1-1 0 0,0-1 0 0 0,1 1 0 0 0,-1 0 1 0 0,-7 8-1 0 0,3-3-62 0 0,1 1 0 0 0,0 0 1 0 0,0 1-1 0 0,-6 12 0 0 0,2-2 23 0 0,1 0-1 0 0,1 2 1 0 0,1-1-1 0 0,2 1 1 0 0,0 1 0 0 0,1-1-1 0 0,1 1 1 0 0,-3 30-1 0 0,6-31 23 0 0,0-5-21 0 0,1 1 0 0 0,1 35 0 0 0,1-48-69 0 0,1-1-1 0 0,-1 1 1 0 0,1-1 0 0 0,1 0 0 0 0,-1 1 0 0 0,1-1 0 0 0,0 0 0 0 0,0 0 0 0 0,0 0 0 0 0,1 0 0 0 0,0-1 0 0 0,0 1 0 0 0,0-1 0 0 0,7 8 0 0 0,-2-4 7 0 0,0 0 0 0 0,1-1 0 0 0,0 1 0 0 0,1-2 0 0 0,-1 1 0 0 0,1-1 0 0 0,0-1 0 0 0,1 0 0 0 0,0 0 0 0 0,-1-1 0 0 0,1-1 0 0 0,1 0 0 0 0,-1 0 0 0 0,0-1 0 0 0,1 0 0 0 0,-1-1 0 0 0,13-1 0 0 0,-2-1 59 0 0,31-6 0 0 0,-45 5-58 0 0,0 0 1 0 0,-1 0 0 0 0,0-1 0 0 0,1 0 0 0 0,-1 0 0 0 0,0-1-1 0 0,10-7 1 0 0,0-2 86 0 0,0 0-1 0 0,-2-1 1 0 0,1-1-1 0 0,-2-1 1 0 0,0 0-1 0 0,-1-1 0 0 0,-1 0 1 0 0,12-22-1 0 0,-17 26 39 0 0,0 0 0 0 0,-1-1 0 0 0,-1 0-1 0 0,0 0 1 0 0,-1 0 0 0 0,-1 0 0 0 0,0-1-1 0 0,-1 1 1 0 0,0-1 0 0 0,-1 1 0 0 0,-1-1-1 0 0,-3-24 1 0 0,2 32-71 0 0,0 1 1 0 0,-1 0-1 0 0,0 0 0 0 0,0-1 1 0 0,-1 1-1 0 0,0 1 0 0 0,0-1 1 0 0,0 0-1 0 0,-1 1 0 0 0,0-1 0 0 0,0 1 1 0 0,0 0-1 0 0,-6-5 0 0 0,-7-5 177 0 0,0 1 0 0 0,-30-18 0 0 0,30 21-167 0 0,9 5-157 0 0,-1 1 0 0 0,-1 0-1 0 0,1 0 1 0 0,-1 1-1 0 0,0 1 1 0 0,0-1-1 0 0,0 2 1 0 0,0-1-1 0 0,0 1 1 0 0,0 1 0 0 0,-16-1-1 0 0,4 0-2219 0 0,12-1 958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5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82 12439 0 0,'0'0'1382'0'0,"8"9"334"0"0,4-8-908 0 0,1 0-1 0 0,-1 0 1 0 0,0-2 0 0 0,0 1 0 0 0,22-5 0 0 0,62-19-161 0 0,-73 17-540 0 0,-15 5-116 0 0,146-34-1277 0 0,-90 23-1562 0 0,-42 8 1004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6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31 207 5983 0 0,'-1'2'464'0'0,"-16"177"7701"0"0,11 3-5480 0 0,0-44-2212 0 0,6-136 52 0 0,0-4-437 0 0,46-229-125 0 0,6-23-342 0 0,-35 181 310 0 0,15-52 236 0 0,-24 101 33 0 0,-7 24-194 0 0,-1 0 1 0 0,1 0-1 0 0,-1 0 1 0 0,0 0-1 0 0,1 0 1 0 0,-1 0-1 0 0,0 0 1 0 0,1 0-1 0 0,-1 0 1 0 0,0 1 0 0 0,1-1-1 0 0,-1 0 1 0 0,0 0-1 0 0,1 0 1 0 0,-1 1-1 0 0,0-1 1 0 0,1 0-1 0 0,-1 1 1 0 0,0-1-1 0 0,0 0 1 0 0,1 1 0 0 0,1 2 1 0 0,1 1 1 0 0,-1 0 0 0 0,0-1 0 0 0,0 1 0 0 0,0 0-1 0 0,0 0 1 0 0,-1 0 0 0 0,1 1 0 0 0,-1-1-1 0 0,1 6 1 0 0,0 9 12 0 0,1 21 0 0 0,-1-12-1 0 0,1 4-12 0 0,12 93 56 0 0,-10-103-56 0 0,22 91 214 0 0,-22-96-175 0 0,1-1 0 0 0,1 0 0 0 0,0-1-1 0 0,17 27 1 0 0,-16-32 39 0 0,-1 1-1 0 0,2-1 1 0 0,-1 0 0 0 0,17 13-1 0 0,-22-20-15 0 0,1 0 0 0 0,0-1-1 0 0,0 1 1 0 0,0-1-1 0 0,0 0 1 0 0,0 0-1 0 0,7 2 1 0 0,-9-4 1 0 0,1 1 1 0 0,-1-1-1 0 0,0 0 1 0 0,1 1-1 0 0,-1-1 1 0 0,1 0-1 0 0,-1-1 1 0 0,1 1-1 0 0,-1 0 1 0 0,1-1-1 0 0,-1 1 1 0 0,0-1-1 0 0,1 0 1 0 0,3-2 0 0 0,-2 1 39 0 0,-1 0 0 0 0,0 0 0 0 0,0-1 0 0 0,1 1 0 0 0,-2-1 0 0 0,1 0 0 0 0,0 0 0 0 0,0 0 0 0 0,-1 0 0 0 0,0-1 0 0 0,0 1 1 0 0,0-1-1 0 0,3-6 0 0 0,1-5 170 0 0,-1 0 0 0 0,4-19 0 0 0,-2 9-146 0 0,4-16-29 0 0,-2 0 0 0 0,6-67 0 0 0,-10-85-4183 0 0,-7 162 2389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6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12 278 455 0 0,'-6'18'0'0'0,"2"-13"3363"0"0,3-10 1089 0 0,15-20 5590 0 0,6 1-6570 0 0,26-20-3558 0 0,-36 36 822 0 0,43-37-829 0 0,33-32-1534 0 0,-33 21-7074 0 0,-39 39 3487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7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1 212 9071 0 0,'5'13'414'0'0,"-4"-10"-12"0"0,1-1-382 0 0,0-1-1 0 0,-1 1 1 0 0,0-1-1 0 0,1 1 1 0 0,-1 0-1 0 0,0 0 0 0 0,0 0 1 0 0,0 0-1 0 0,0 0 1 0 0,1 3-1 0 0,-1-3 34 0 0,9 21 1314 0 0,0 1-1 0 0,9 41 1 0 0,-9-18-295 0 0,11 43 900 0 0,-6-22-520 0 0,-14-66-891 0 0,1-22-357 0 0,9-29-285 0 0,12-49-190 0 0,16-25-46 0 0,-29 97 227 0 0,2 0 0 0 0,22-39-1 0 0,-24 49 112 0 0,43-64 476 0 0,-45 69-396 0 0,1 0 1 0 0,1 1-1 0 0,0 0 0 0 0,19-15 0 0 0,-28 25-67 0 0,-1 0 0 0 0,0 0 0 0 0,0-1 0 0 0,0 1 0 0 0,1 0 1 0 0,-1 0-1 0 0,0 0 0 0 0,0 0 0 0 0,1 0 0 0 0,-1 0 0 0 0,0 0 0 0 0,0 0 0 0 0,1-1 0 0 0,-1 1 0 0 0,0 0 0 0 0,1 0 0 0 0,-1 0 0 0 0,0 0 0 0 0,0 0 0 0 0,1 0 0 0 0,-1 1 0 0 0,0-1 0 0 0,0 0 0 0 0,1 0 0 0 0,-1 0 1 0 0,0 0-1 0 0,0 0 0 0 0,1 0 0 0 0,-1 0 0 0 0,0 0 0 0 0,0 1 0 0 0,1-1 0 0 0,-1 0 0 0 0,0 0 0 0 0,0 0 0 0 0,0 1 0 0 0,1-1 0 0 0,-1 0 0 0 0,0 0 0 0 0,0 0 0 0 0,0 1 0 0 0,0-1 0 0 0,0 0 0 0 0,1 0 1 0 0,-1 1-1 0 0,5 19 323 0 0,-5-11-352 0 0,1-1 0 0 0,-1 1 0 0 0,-2 10 0 0 0,-4 5 36 0 0,-11 30-1 0 0,4-13-41 0 0,-37 95 401 0 0,27-66 584 0 0,21-66-894 0 0,0 1-1 0 0,0 0 1 0 0,1 0-1 0 0,-1 0 0 0 0,1 0 1 0 0,0 0-1 0 0,1 0 1 0 0,-1 1-1 0 0,1-1 1 0 0,0 0-1 0 0,0 0 1 0 0,2 8-1 0 0,-2-10-59 0 0,1-1 0 0 0,0 1 0 0 0,-1-1-1 0 0,1 1 1 0 0,1-1 0 0 0,-1 1 0 0 0,0-1 0 0 0,0 0-1 0 0,1 0 1 0 0,-1 0 0 0 0,1 1 0 0 0,0-1 0 0 0,0-1 0 0 0,0 1-1 0 0,0 0 1 0 0,0 0 0 0 0,0-1 0 0 0,0 1 0 0 0,0-1-1 0 0,1 0 1 0 0,-1 0 0 0 0,1 0 0 0 0,-1 0 0 0 0,0 0-1 0 0,1 0 1 0 0,3 0 0 0 0,40 6 135 0 0,0-1-1 0 0,75-2 0 0 0,-110-3-309 0 0,0 0-1 0 0,0 1 1 0 0,10 2-1 0 0,-10-1-556 0 0,0-1 0 0 0,0 0 0 0 0,11-1 0 0 0,3 2-2317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7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9671 0 0,'0'0'1287'0'0,"2"0"58"0"0,62-7 6113 0 0,36 3-6117 0 0,58 0-2917 0 0,-99 4-2028 0 0,-30 0-2359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8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1 184 7831 0 0,'3'27'1081'0'0,"0"30"0"0"0,-1-10 1808 0 0,24 131 2991 0 0,-25-171-5720 0 0,-4-9 263 0 0,-3-11-81 0 0,5 6-306 0 0,-1-1 0 0 0,1 0 0 0 0,0 0 0 0 0,1 0-1 0 0,0 0 1 0 0,2-16 0 0 0,12-49-107 0 0,-8 45-43 0 0,-1 8-2 0 0,0-1 1 0 0,1 1 0 0 0,2 1 0 0 0,0-1-1 0 0,0 1 1 0 0,2 0 0 0 0,1 1-1 0 0,13-19 1 0 0,-14 24 140 0 0,5-7 339 0 0,1 1-1 0 0,32-31 1 0 0,-44 48-244 0 0,-1-1 0 0 0,1 1 0 0 0,-1 0 0 0 0,1 0 0 0 0,0 1 0 0 0,0-1 0 0 0,4-1 0 0 0,-7 3 724 0 0,0 1-673 0 0,0 2-147 0 0,0-1 0 0 0,-1 0 0 0 0,1 0 0 0 0,-1 0 0 0 0,1 0 0 0 0,-1 0 0 0 0,0 1 0 0 0,0-1 0 0 0,0 0 0 0 0,0 0 0 0 0,0 1 0 0 0,-1-1 0 0 0,1 0 0 0 0,0 0 0 0 0,-1 0 0 0 0,0 0 0 0 0,-1 3 0 0 0,-2 5-3 0 0,-1 0 0 0 0,-8 12 1 0 0,-1 2 30 0 0,-15 26 45 0 0,17-30-12 0 0,-12 28-1 0 0,14-24 352 0 0,0 1-1 0 0,-11 50 1 0 0,20-65-320 0 0,-1 0 0 0 0,1 0 1 0 0,1 0-1 0 0,-1 0 0 0 0,2 0 0 0 0,0 0 1 0 0,0 0-1 0 0,0 0 0 0 0,1 0 1 0 0,7 17-1 0 0,-8-23-101 0 0,1-1 1 0 0,0 0-1 0 0,0 0 1 0 0,0 0-1 0 0,0 0 0 0 0,1 0 1 0 0,-1 0-1 0 0,1-1 1 0 0,-1 1-1 0 0,1-1 0 0 0,0 1 1 0 0,0-1-1 0 0,0 0 1 0 0,1 0-1 0 0,-1-1 1 0 0,0 1-1 0 0,1-1 0 0 0,-1 1 1 0 0,1-1-1 0 0,-1 0 1 0 0,6 0-1 0 0,9 2 6 0 0,-1-1 0 0 0,0-1 0 0 0,25-1 1 0 0,-19-1 30 0 0,21 2-15 0 0,29 0 3 0 0,-14-3-206 0 0,-28 2-127 0 0,42-6 0 0 0,-66 5-282 0 0,1-1 0 0 0,-1 1 0 0 0,1-1 0 0 0,-1 0 0 0 0,0-1 0 0 0,12-5 0 0 0,-7 0-1264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0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3 11055 0 0,'0'0'852'0'0,"-2"0"-560"0"0,-6-1 279 0 0,0 0 0 0 0,0 1-1 0 0,0-1 1 0 0,0 2-1 0 0,0-1 1 0 0,0 1 0 0 0,0 0-1 0 0,0 1 1 0 0,0 0 0 0 0,1 0-1 0 0,-13 6 1 0 0,16-6-450 0 0,0 0 0 0 0,0 0 0 0 0,1 0 0 0 0,-1 0 0 0 0,1 1 0 0 0,0 0-1 0 0,-1 0 1 0 0,1 0 0 0 0,1 0 0 0 0,-1 0 0 0 0,0 0 0 0 0,1 1 0 0 0,-1 0 0 0 0,1-1 0 0 0,0 1 0 0 0,0 0 0 0 0,1 0 0 0 0,-1 0 0 0 0,1 0 0 0 0,0 0 0 0 0,0 0 0 0 0,0 0 0 0 0,0 8 0 0 0,1 3-40 0 0,0-1 0 0 0,0 0 1 0 0,2 1-1 0 0,0-1 0 0 0,0 0 1 0 0,2 0-1 0 0,0 0 0 0 0,0-1 1 0 0,12 26-1 0 0,-12-32-46 0 0,0 1 0 0 0,1-1 0 0 0,0 0 1 0 0,0-1-1 0 0,0 1 0 0 0,1-1 0 0 0,0 0 0 0 0,0 0 1 0 0,0 0-1 0 0,1-1 0 0 0,0 0 0 0 0,0-1 0 0 0,0 0 1 0 0,1 0-1 0 0,0 0 0 0 0,-1-1 0 0 0,17 5 0 0 0,-5-3 36 0 0,0-2-1 0 0,33 3 1 0 0,-45-5-37 0 0,1-2 0 0 0,-1 1 0 0 0,0-1 0 0 0,0 0 0 0 0,1 0 0 0 0,-1-1 0 0 0,0 0 0 0 0,0 0 0 0 0,0-1 0 0 0,9-4 0 0 0,-1-1-353 0 0,0-1 0 0 0,-1 0 1 0 0,19-16-1 0 0,-29 21 14 0 0,0 1 1 0 0,0-1-1 0 0,-1 0 1 0 0,1-1-1 0 0,-1 1 1 0 0,0 0-1 0 0,-1-1 0 0 0,1 0 1 0 0,-1 0-1 0 0,0 1 1 0 0,0-1-1 0 0,0 0 1 0 0,-1-1-1 0 0,0 1 0 0 0,1-7 1 0 0,2-23-5932 0 0,-1 15 1205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9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44 455 0 0,'0'0'10096'0'0,"1"2"-9249"0"0,0 1-549 0 0,-1 0-1 0 0,0 0 1 0 0,0 0 0 0 0,0 1-1 0 0,0-1 1 0 0,0 0 0 0 0,-1 0-1 0 0,1 0 1 0 0,-2 5-1 0 0,2-7-245 0 0,-1 0-1 0 0,1 0 0 0 0,0 0 0 0 0,0 0 0 0 0,-1 0 0 0 0,1 0 0 0 0,-1 0 0 0 0,1 0 0 0 0,-1-1 0 0 0,1 1 1 0 0,-1 0-1 0 0,1 0 0 0 0,-1-1 0 0 0,0 1 0 0 0,1 0 0 0 0,-1-1 0 0 0,0 1 0 0 0,1 0 0 0 0,-1-1 0 0 0,0 1 1 0 0,0-1-1 0 0,0 1 0 0 0,0-1 0 0 0,0 0 0 0 0,1 1 0 0 0,-1-1 0 0 0,0 0 0 0 0,0 0 0 0 0,0 0 0 0 0,0 1 0 0 0,0-1 1 0 0,0 0-1 0 0,0 0 0 0 0,0 0 0 0 0,0-1 0 0 0,0 1 0 0 0,0 0 0 0 0,-1-1 0 0 0,1 1 53 0 0,-22-28 64 0 0,16 7-168 0 0,8 18 6 0 0,-1 0-1 0 0,1 0 1 0 0,0 0 0 0 0,0 0-1 0 0,0 1 1 0 0,0-1-1 0 0,0 0 1 0 0,0 0-1 0 0,1 1 1 0 0,2-5 0 0 0,0 1 6 0 0,-3 5-4 0 0,0 0 1 0 0,0 1 0 0 0,0-1-1 0 0,0 0 1 0 0,0 0 0 0 0,0 1-1 0 0,0-1 1 0 0,1 0 0 0 0,-1 1-1 0 0,0-1 1 0 0,0 1 0 0 0,1-1-1 0 0,-1 1 1 0 0,0 0 0 0 0,1 0-1 0 0,-1-1 1 0 0,0 1 0 0 0,3 0-1 0 0,-1 0 99 0 0,1 0 0 0 0,-1 0 0 0 0,1 1 0 0 0,0-1 0 0 0,6 3 2136 0 0,-10 3-1711 0 0,1-4-430 0 0,-1 0-1 0 0,0 0 0 0 0,0 0 0 0 0,-1 0 0 0 0,1 0 1 0 0,0 1-1 0 0,-1-1 0 0 0,1 0 0 0 0,-1 0 1 0 0,0 0-1 0 0,1 0 0 0 0,-3 3 0 0 0,0-1-66 0 0,1-1 0 0 0,-1 1 0 0 0,0-1 0 0 0,1 0-1 0 0,-2 0 1 0 0,1 0 0 0 0,0 0 0 0 0,-1 0 0 0 0,-4 2 0 0 0,-1 2 8 0 0,8-6-171 0 0,-3 0 594 0 0,0-1-2745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9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30 5983 0 0,'0'0'464'0'0,"0"1"-96"0"0,0 2 5 0 0,0-1-1 0 0,-1 0 1 0 0,1 1-1 0 0,-1-1 1 0 0,0 0-1 0 0,1 0 0 0 0,-1 1 1 0 0,0-1-1 0 0,0 0 1 0 0,0 0-1 0 0,-1 0 1 0 0,1 0-1 0 0,0 0 1 0 0,-1-1-1 0 0,0 1 0 0 0,1 0 1 0 0,-3 1-1 0 0,0 0-12 0 0,1 0 0 0 0,-1 0 0 0 0,0-1 0 0 0,0 0 0 0 0,0 1 0 0 0,0-2 0 0 0,0 1 0 0 0,-8 2 0 0 0,9-3-263 0 0,1 0 0 0 0,-1 0 0 0 0,1 0 0 0 0,-1 1 0 0 0,1-1-1 0 0,-1 1 1 0 0,-1 1 0 0 0,-3 2 208 0 0,6-4-280 0 0,1-1 0 0 0,-1 0 0 0 0,0 1 1 0 0,0-1-1 0 0,1 0 0 0 0,-1 0 0 0 0,0 0 0 0 0,0 0 0 0 0,0 0 0 0 0,1 0 0 0 0,-1 0 0 0 0,0 0 0 0 0,0 0 0 0 0,0 0 0 0 0,1 0 0 0 0,-1 0 1 0 0,0 0-1 0 0,0-1 0 0 0,1 1 0 0 0,-1 0 0 0 0,0-1 0 0 0,1 1 0 0 0,-1-1 0 0 0,0 1 0 0 0,1 0 0 0 0,-1-1 0 0 0,0 1 0 0 0,1-1 0 0 0,-1 0 1 0 0,1 1-1 0 0,-1-1 0 0 0,0 0 0 0 0,1 0-9 0 0,-1 0 0 0 0,0 1 1 0 0,1-1-1 0 0,-1 0 0 0 0,0 1 1 0 0,1-1-1 0 0,-1 1 0 0 0,0-1 1 0 0,0 1-1 0 0,0-1 0 0 0,0 1 1 0 0,1 0-1 0 0,-3-1 0 0 0,5-19 188 0 0,-2 15-203 0 0,1 1 0 0 0,1 0 0 0 0,-1 0 0 0 0,0 0 0 0 0,1 0 0 0 0,0 0 0 0 0,0 1 0 0 0,0-1 0 0 0,0 0-1 0 0,1 1 1 0 0,3-5 0 0 0,3-4 0 0 0,-2 5-1 0 0,2 4 0 0 0,-6 2 40 0 0,0 1-1 0 0,0-1 1 0 0,0 1 0 0 0,0 0-1 0 0,0 0 1 0 0,0 0 0 0 0,0 0-1 0 0,0 1 1 0 0,0-1-1 0 0,-1 1 1 0 0,1-1 0 0 0,0 1-1 0 0,0 0 1 0 0,0 0-1 0 0,0 1 1 0 0,-1-1 0 0 0,1 0-1 0 0,0 1 1 0 0,-1 0 0 0 0,5 3-1 0 0,1 3 265 0 0,-7-7-255 0 0,0-1 0 0 0,-1 0 0 0 0,1 1 0 0 0,-1-1-1 0 0,1 1 1 0 0,-1-1 0 0 0,1 1 0 0 0,-1-1 0 0 0,1 1 0 0 0,-1 0 0 0 0,1-1 0 0 0,-1 1 0 0 0,0 0 0 0 0,1-1 0 0 0,-1 1 0 0 0,0 0 0 0 0,0-1 0 0 0,1 1 0 0 0,-1 0 0 0 0,0 0-1 0 0,0-1 1 0 0,0 1 0 0 0,0 0 0 0 0,0-1 0 0 0,0 3 0 0 0,0 0 26 0 0,-1 0 0 0 0,1 1 0 0 0,-1-1 0 0 0,0 1 0 0 0,0-1 0 0 0,0 0 0 0 0,0 0-1 0 0,-1 1 1 0 0,-2 3 0 0 0,1-3-25 0 0,-1 1 0 0 0,0-1 0 0 0,1 1 0 0 0,-2-1 0 0 0,1-1 0 0 0,-7 6 0 0 0,11-8-46 0 0,-1-1-1 0 0,0 1 1 0 0,1-1 0 0 0,-1 1-1 0 0,0-1 1 0 0,1 1 0 0 0,-1-1 0 0 0,0 0-1 0 0,0 1 1 0 0,1-1 0 0 0,-1 0 0 0 0,0 0-1 0 0,0 1 1 0 0,1-1 0 0 0,-1 0 0 0 0,0 0-1 0 0,0 0 1 0 0,0 0 0 0 0,1 0 0 0 0,-1 0-1 0 0,0 0 1 0 0,0 0 0 0 0,0 0-1 0 0,1-1 1 0 0,-1 1 0 0 0,0 0 0 0 0,0 0-1 0 0,0-1 1 0 0,1 1 0 0 0,-1-1 0 0 0,0 1-1 0 0,0-1 1 0 0,-1 0-3 0 0,1-1 0 0 0,0 1 0 0 0,0 0 0 0 0,1 0 0 0 0,-1-1 0 0 0,0 1-1 0 0,0-1 1 0 0,0 1 0 0 0,1 0 0 0 0,-1-4 0 0 0,1 2-15 0 0,0 0 0 0 0,0 0 0 0 0,1 1-1 0 0,-1-1 1 0 0,1 0 0 0 0,0 0 0 0 0,0 0 0 0 0,0 0 0 0 0,1 0-1 0 0,-1 1 1 0 0,0-1 0 0 0,1 1 0 0 0,0-1 0 0 0,-1 1 0 0 0,1-1-1 0 0,0 1 1 0 0,1 0 0 0 0,2-3 0 0 0,5-7-63 0 0,-9 11 74 0 0,-1 0 0 0 0,1 0 0 0 0,0 0 0 0 0,-1-1-1 0 0,1 1 1 0 0,0 0 0 0 0,0 0 0 0 0,0 0 0 0 0,0 0 0 0 0,0 0-1 0 0,0 0 1 0 0,0 1 0 0 0,1-1 0 0 0,-1 0 0 0 0,0 1 0 0 0,0-1 0 0 0,1 0-1 0 0,-1 1 1 0 0,0-1 0 0 0,1 1 0 0 0,-1 0 0 0 0,0 0 0 0 0,1-1-1 0 0,-1 1 1 0 0,0 0 0 0 0,1 0 0 0 0,-1 0 0 0 0,1 0 0 0 0,-1 0-1 0 0,0 1 1 0 0,1-1 0 0 0,-1 0 0 0 0,2 1 0 0 0,-3-1 29 0 0,1 0 0 0 0,-1 0 0 0 0,1 0 1 0 0,0 0-1 0 0,-1 1 0 0 0,1-1 0 0 0,-1 0 0 0 0,1 0 1 0 0,-1 0-1 0 0,1 0 0 0 0,-1 1 0 0 0,0-1 1 0 0,1 0-1 0 0,-1 0 0 0 0,1 1 0 0 0,-1-1 0 0 0,1 0 1 0 0,-1 1-1 0 0,0-1 0 0 0,1 1 0 0 0,-1-1 0 0 0,0 0 1 0 0,1 1-1 0 0,-1-1 0 0 0,0 1 0 0 0,0-1 0 0 0,1 1 1 0 0,-1-1-1 0 0,0 1 0 0 0,0-1 0 0 0,0 1 0 0 0,0-1 1 0 0,0 1-1 0 0,-6 10 941 0 0,4-8-1191 0 0,-2 5 265 0 0,3-6-39 0 0,0-1 0 0 0,1 0 1 0 0,-1 1-1 0 0,0-1 0 0 0,0 0 0 0 0,0 1 1 0 0,0-1-1 0 0,0 0 0 0 0,0 0 0 0 0,0 0 0 0 0,0 0 1 0 0,0 0-1 0 0,-1 0 0 0 0,1 0 0 0 0,0 0 0 0 0,-1 0 1 0 0,1-1-1 0 0,-3 2 0 0 0,-17 6-4175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191 477 919 0 0,'0'-6'12'0'0,"-1"0"-1"0"0,0 0 0 0 0,0 1 1 0 0,0-1-1 0 0,-1 0 0 0 0,-4-8 1 0 0,-1-8-12 0 0,-31-168 1450 0 0,29 130 163 0 0,-23-80 0 0 0,26 124 2823 0 0,7 19-4012 0 0,3 16-126 0 0,0 0 0 0 0,-2 0 0 0 0,0 0 0 0 0,-1 37-1 0 0,0-9 86 0 0,8 614 1445 0 0,-8-328-1064 0 0,1-206-453 0 0,1 78 122 0 0,-1 137 207 0 0,2 63 367 0 0,-2-288-719 0 0,15 429 673 0 0,-5-331-758 0 0,-3-51-94 0 0,9 141 112 0 0,4 141 214 0 0,-22-432-420 0 0,4 361 498 0 0,-1-37-111 0 0,0-58-221 0 0,-1-46-72 0 0,-2 170 151 0 0,0-37-94 0 0,-1 2-36 0 0,-1-126-86 0 0,-2 64 36 0 0,0 138 50 0 0,4-53 69 0 0,2 75 47 0 0,8 32-94 0 0,-8-280-74 0 0,1 60-28 0 0,-5 459 167 0 0,-4-468-93 0 0,-2 20 46 0 0,-1 146 52 0 0,-17 383 221 0 0,20-695-358 0 0,-8 279 134 0 0,-8 171 55 0 0,-3-134-124 0 0,11-235-100 0 0,-31 529-39 0 0,27-463-7 0 0,-7 165-24 0 0,25-311-412 0 0,1-107-152 0 0,1 1 1 0 0,1-1 0 0 0,1-1-1 0 0,11 33 1 0 0,6 10-3840 0 0,-8-29-1845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59.4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85 10911 0 0,'0'0'498'0'0,"-1"1"-9"0"0,-1 13-168 0 0,2-13 321 0 0,12-11 1974 0 0,-7 6-2140 0 0,1 1-1 0 0,0 0 1 0 0,0 0 0 0 0,0 0 0 0 0,0 1 0 0 0,11-3 0 0 0,42-5 715 0 0,-10 2-608 0 0,144-30-187 0 0,-110 28-3759 0 0,-69 9 1833 0 0,0 1-236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59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109 148 919 0 0,'2'-41'1240'0'0,"-2"37"-279"0"0,0 0 0 0 0,0 1 0 0 0,-1-1 0 0 0,0 0 0 0 0,0 0 0 0 0,0 0 0 0 0,0 1 1 0 0,-3-6-1 0 0,4 8-801 0 0,-1 0 0 0 0,0 0 0 0 0,0 0 0 0 0,0 1 0 0 0,0-1 0 0 0,0 0 0 0 0,0 1 0 0 0,0-1 0 0 0,0 1 1 0 0,0-1-1 0 0,0 1 0 0 0,0 0 0 0 0,0-1 0 0 0,0 1 0 0 0,0 0 0 0 0,0 0 0 0 0,0-1 0 0 0,-1 1 0 0 0,1 0 0 0 0,0 0 1 0 0,-2 1-1 0 0,0-1 11 0 0,1 0 0 0 0,-1 0 1 0 0,0 1-1 0 0,1-1 1 0 0,-1 1-1 0 0,1 0 1 0 0,-5 2-1 0 0,3-1-84 0 0,0 1 1 0 0,1 0-1 0 0,-1 0 0 0 0,1 0 1 0 0,0 1-1 0 0,0-1 1 0 0,0 1-1 0 0,0 0 0 0 0,1-1 1 0 0,0 1-1 0 0,-1 0 0 0 0,1 1 1 0 0,1-1-1 0 0,-1 0 1 0 0,1 1-1 0 0,-1-1 0 0 0,0 9 1 0 0,0 4 67 0 0,0 0 0 0 0,1 1 0 0 0,2 24 0 0 0,0-26-79 0 0,1 0 1 0 0,1 1-1 0 0,0-2 0 0 0,1 1 0 0 0,1 0 0 0 0,0-1 0 0 0,2 0 1 0 0,-1 0-1 0 0,10 15 0 0 0,-11-22-67 0 0,1 1 0 0 0,0-1 1 0 0,0 0-1 0 0,0 0 0 0 0,1 0 0 0 0,0-1 1 0 0,1 0-1 0 0,0-1 0 0 0,0 0 0 0 0,0 0 0 0 0,1-1 1 0 0,0 0-1 0 0,0 0 0 0 0,0-1 0 0 0,16 6 1 0 0,-19-9 18 0 0,1 0 0 0 0,-1 0 0 0 0,0 0 1 0 0,1-1-1 0 0,0 0 0 0 0,-1 0 1 0 0,0-1-1 0 0,1 0 0 0 0,-1 0 0 0 0,1-1 1 0 0,-1 1-1 0 0,0-1 0 0 0,0 0 1 0 0,0-1-1 0 0,0 0 0 0 0,0 0 0 0 0,0 0 1 0 0,6-6-1 0 0,-3 3 57 0 0,-1 0 0 0 0,-1-1 0 0 0,1-1-1 0 0,-1 1 1 0 0,0-1 0 0 0,-1 0 0 0 0,0-1 0 0 0,0 0 0 0 0,-1 0-1 0 0,8-17 1 0 0,-6 6 106 0 0,0 0-1 0 0,-1-1 0 0 0,-1 0 1 0 0,-1 0-1 0 0,0 0 0 0 0,-2-1 1 0 0,-1 1-1 0 0,-1-1 0 0 0,0 1 0 0 0,-2-1 1 0 0,-7-38-1 0 0,8 55-148 0 0,-1 0-1 0 0,0 0 0 0 0,0 1 1 0 0,0-1-1 0 0,-1 0 0 0 0,1 1 1 0 0,-1-1-1 0 0,0 1 0 0 0,0 0 1 0 0,-1 0-1 0 0,1 0 0 0 0,-1 0 1 0 0,0 1-1 0 0,0-1 1 0 0,0 1-1 0 0,-1 0 0 0 0,1 1 1 0 0,-1-1-1 0 0,1 1 0 0 0,-1-1 1 0 0,0 1-1 0 0,0 1 0 0 0,0-1 1 0 0,-5 0-1 0 0,3 0-82 0 0,0 1 0 0 0,0 0 0 0 0,0 1 0 0 0,0 0 0 0 0,0 0 0 0 0,0 0 0 0 0,0 1 0 0 0,0 0-1 0 0,1 0 1 0 0,-1 1 0 0 0,0 0 0 0 0,0 0 0 0 0,1 0 0 0 0,0 1 0 0 0,-1 0 0 0 0,1 1 0 0 0,-10 6 0 0 0,10-5-416 0 0,0 0 1 0 0,1 0-1 0 0,-1 1 1 0 0,1 0-1 0 0,0 0 1 0 0,1 0-1 0 0,-7 12 1 0 0,3-3-1019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15 507 9959 0 0,'0'0'904'0'0,"-1"0"-745"0"0,-12 7 5035 0 0,13-7-5146 0 0,14 1 1718 0 0,-8-4-1508 0 0,1 0 0 0 0,-1 0 0 0 0,0 0 0 0 0,0-1 0 0 0,0 0 1 0 0,-1 0-1 0 0,1 0 0 0 0,-1-1 0 0 0,7-8 0 0 0,1 1 114 0 0,113-112 1348 0 0,-84 83-1644 0 0,-1-1 0 0 0,-3-3 0 0 0,50-73 0 0 0,-74 97-76 0 0,26-29 0 0 0,-35 46 0 0 0,2 0 0 0 0,-5 3 0 0 0,17-4 0 0 0,-18 5-2 0 0,0 0-1 0 0,0-1 1 0 0,0 1-1 0 0,1 0 1 0 0,-1 0-1 0 0,0 0 1 0 0,0 0-1 0 0,0 0 1 0 0,1 0-1 0 0,-1 0 1 0 0,0 0-1 0 0,0 0 0 0 0,0 1 1 0 0,1-1-1 0 0,-1 0 1 0 0,0 1-1 0 0,0-1 1 0 0,0 1-1 0 0,0-1 1 0 0,0 1-1 0 0,0 0 1 0 0,2 1-1 0 0,0 0-3 0 0,93 47 199 0 0,37 21 198 0 0,27 16 489 0 0,-93-50-657 0 0,1-3-1 0 0,81 28 1 0 0,-101-47-149 0 0,-31-10-504 0 0,0 1 1 0 0,24 12-1 0 0,4 0-4499 0 0,-38-15 3157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1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5527 0 0,'0'0'423'0'0,"2"-9"4412"0"0,-2 9-4723 0 0,0-1 0 0 0,0 1 0 0 0,0 0 1 0 0,1-1-1 0 0,-1 1 0 0 0,0 0 0 0 0,0-1 1 0 0,0 1-1 0 0,1 0 0 0 0,-1 0 0 0 0,0-1 1 0 0,1 1-1 0 0,-1 0 0 0 0,0 0 0 0 0,1-1 1 0 0,-1 1-1 0 0,0 0 0 0 0,1 0 0 0 0,-1 0 1 0 0,0 0-1 0 0,1-1 0 0 0,-1 1 0 0 0,0 0 1 0 0,1 0-1 0 0,-1 0 0 0 0,1 0 0 0 0,-1 0 1 0 0,0 0-1 0 0,1 0 0 0 0,-1 0 0 0 0,1 0 1 0 0,-1 0-1 0 0,0 0 0 0 0,1 1 0 0 0,1-1 57 0 0,-1 1-1 0 0,1 0 0 0 0,-1 0 0 0 0,1 0 0 0 0,-1 0 0 0 0,0 0 1 0 0,1 0-1 0 0,1 2 0 0 0,20 27 1075 0 0,-17-19-913 0 0,-1 1 1 0 0,0-1-1 0 0,-1 1 1 0 0,-1-1-1 0 0,1 1 1 0 0,2 23-1 0 0,1 3 94 0 0,14 95 105 0 0,-18-100-836 0 0,1-1-1 0 0,2 0 1 0 0,1-1 0 0 0,14 41-1 0 0,-20-70 92 0 0,-1-1 0 0 0,1 1 0 0 0,0 0 1 0 0,0 0-1 0 0,0 0 0 0 0,0-1 0 0 0,0 1 0 0 0,0 0 0 0 0,0-1 0 0 0,1 1 0 0 0,-1-1 0 0 0,1 0 0 0 0,-1 1 1 0 0,3 1-1 0 0,2-3-1298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1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0,'0'3'7163'0'0,"2"9"-2076"0"0,16 37-2122 0 0,17 75 0 0 0,-13-40-2170 0 0,14 26-302 0 0,15 57-2089 0 0,-51-167 1580 0 0,7 26-1558 0 0,-2-13-2484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2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29 10767 0 0,'-5'-5'680'0'0,"0"-1"-1"0"0,-1 2 0 0 0,-12-10 859 0 0,9 15-90 0 0,7-1-1356 0 0,1 1-1 0 0,-1 0 1 0 0,0-1-1 0 0,0 1 1 0 0,0 0-1 0 0,1 0 1 0 0,-1 1-1 0 0,0-1 1 0 0,1 0-1 0 0,-1 0 1 0 0,1 1-1 0 0,0-1 1 0 0,-1 1-1 0 0,1 0 1 0 0,0-1-1 0 0,0 1 1 0 0,0 0-1 0 0,0-1 1 0 0,-1 4-1 0 0,-3 5-10 0 0,2 0-1 0 0,-4 14 1 0 0,6-21-42 0 0,-2 8 5 0 0,1 0 1 0 0,1 0-1 0 0,0 0 1 0 0,1 0-1 0 0,0 0 0 0 0,0 1 1 0 0,1-1-1 0 0,1 0 1 0 0,0 0-1 0 0,0 0 0 0 0,1 0 1 0 0,0-1-1 0 0,9 19 1 0 0,-8-21 8 0 0,0-1 1 0 0,0 0 0 0 0,1 0 0 0 0,0 0 0 0 0,0-1 0 0 0,1 0-1 0 0,-1 0 1 0 0,11 9 0 0 0,-11-12-21 0 0,0 1-1 0 0,1-1 1 0 0,-1 0-1 0 0,0 0 1 0 0,1-1-1 0 0,0 0 1 0 0,0 0-1 0 0,-1 0 1 0 0,1 0 0 0 0,0-1-1 0 0,0 0 1 0 0,9 0-1 0 0,-9-1 17 0 0,-1 0 1 0 0,0 0-1 0 0,1-1 0 0 0,-1 0 0 0 0,0 0 0 0 0,0 0 1 0 0,1 0-1 0 0,-1-1 0 0 0,0 0 0 0 0,0 0 0 0 0,-1 0 1 0 0,9-6-1 0 0,-7 3 37 0 0,0 1 1 0 0,-1-1-1 0 0,0 0 1 0 0,0 0-1 0 0,0 0 1 0 0,-1-1 0 0 0,0 0-1 0 0,7-12 1 0 0,-6 8 33 0 0,0 0 1 0 0,-1 0-1 0 0,-1-1 1 0 0,0 0-1 0 0,0 0 1 0 0,-1 0-1 0 0,0 0 1 0 0,-1 0-1 0 0,0 0 1 0 0,-1 0-1 0 0,0-1 1 0 0,-2-13 0 0 0,1 20-55 0 0,0 0 0 0 0,-1 1 0 0 0,1-1 1 0 0,-1 1-1 0 0,0-1 0 0 0,0 1 1 0 0,-1 0-1 0 0,1 0 0 0 0,-1 0 1 0 0,0 0-1 0 0,0 0 0 0 0,0 0 1 0 0,0 1-1 0 0,-1-1 0 0 0,1 1 0 0 0,-1 0 1 0 0,0 0-1 0 0,0 1 0 0 0,0-1 1 0 0,-1 1-1 0 0,1 0 0 0 0,0 0 1 0 0,-1 0-1 0 0,1 1 0 0 0,-1-1 1 0 0,0 1-1 0 0,0 0 0 0 0,1 0 1 0 0,-1 1-1 0 0,0 0 0 0 0,0 0 0 0 0,0 0 1 0 0,-5 1-1 0 0,-8 1-53 0 0,0 1 0 0 0,1 1 0 0 0,-1 0 0 0 0,1 2 0 0 0,0 0 0 0 0,1 1 0 0 0,-1 0 0 0 0,1 2 0 0 0,-25 17-1 0 0,35-22-305 0 0,1 1-1 0 0,0 0 1 0 0,0 0-1 0 0,-5 7 0 0 0,-2 4-1263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7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 5527 0 0,'0'0'794'0'0,"0"0"-734"0"0,0 0-1 0 0,0 0 1 0 0,0 0 0 0 0,0 0 0 0 0,1-1 0 0 0,-1 1 0 0 0,0 0-1 0 0,0 0 1 0 0,0 0 0 0 0,0 0 0 0 0,0 0 0 0 0,0 0-1 0 0,1 0 1 0 0,-1 0 0 0 0,0 0 0 0 0,0 0 0 0 0,0 0 0 0 0,0 0-1 0 0,0 0 1 0 0,0 0 0 0 0,1 0 0 0 0,-1 0 0 0 0,0 0 0 0 0,0 0-1 0 0,0 0 1 0 0,0 0 0 0 0,0 0 0 0 0,1 0 0 0 0,-1 0-1 0 0,0 0 1 0 0,0 0 0 0 0,0 0 0 0 0,0 0 0 0 0,0 0 0 0 0,0 0-1 0 0,1 0 1 0 0,-1 0 0 0 0,0 0 0 0 0,0 1 0 0 0,0-1 0 0 0,0 0-1 0 0,0 0 1 0 0,0 0 0 0 0,0 0 0 0 0,0 0 0 0 0,1 3 356 0 0,0-1 1 0 0,0 1 0 0 0,-1 0 0 0 0,1-1 0 0 0,-1 1 0 0 0,1 4-1 0 0,1 11 725 0 0,61 212 1673 0 0,-57-211-2656 0 0,-4-15 18 0 0,-1 0 1 0 0,0 0 0 0 0,0 0 0 0 0,0 0 0 0 0,0 0-1 0 0,-1 0 1 0 0,1 0 0 0 0,-1 0 0 0 0,0 0-1 0 0,-1 6 1 0 0,1-9-167 0 0,0-1 0 0 0,0 0-1 0 0,-1 0 1 0 0,1 0 0 0 0,0 0-1 0 0,0 0 1 0 0,0 1 0 0 0,0-1-1 0 0,0 0 1 0 0,-1 0 0 0 0,1 0 0 0 0,0 0-1 0 0,0 0 1 0 0,0 0 0 0 0,-1 0-1 0 0,1 0 1 0 0,0 0 0 0 0,0 0-1 0 0,0 0 1 0 0,0 0 0 0 0,-1 0 0 0 0,1 0-1 0 0,0 0 1 0 0,0 0 0 0 0,0 0-1 0 0,-1 0 1 0 0,1 0 0 0 0,0 0-1 0 0,0 0 1 0 0,0 0 0 0 0,-1 0-1 0 0,1 0 1 0 0,0 0 0 0 0,0 0 0 0 0,0 0-1 0 0,0-1 1 0 0,0 1 0 0 0,-1 0-1 0 0,1 0 1 0 0,0 0 0 0 0,0 0-1 0 0,0 0 1 0 0,0-1 0 0 0,0 1 0 0 0,0 0-1 0 0,-1 0 1 0 0,-6-7 126 0 0,5-1-118 0 0,0 1-1 0 0,0-1 0 0 0,1 1 1 0 0,0-1-1 0 0,0 0 1 0 0,1 1-1 0 0,0-1 0 0 0,1-10 1 0 0,0 7-71 0 0,6-107-264 0 0,-4 91 269 0 0,11-42-1 0 0,-12 61 74 0 0,0 1 1 0 0,1-1-1 0 0,0 1 0 0 0,0 0 0 0 0,0 0 0 0 0,1 1 0 0 0,0-1 0 0 0,1 1 1 0 0,-1-1-1 0 0,9-7 0 0 0,-10 12 29 0 0,0-1 1 0 0,0 1 0 0 0,0 0-1 0 0,0 0 1 0 0,1 0 0 0 0,-1 0-1 0 0,1 1 1 0 0,-1-1-1 0 0,1 1 1 0 0,0 0 0 0 0,0 0-1 0 0,-1 1 1 0 0,1-1-1 0 0,0 1 1 0 0,0-1 0 0 0,0 1-1 0 0,0 0 1 0 0,-1 1-1 0 0,1-1 1 0 0,0 1 0 0 0,0-1-1 0 0,5 3 1 0 0,-8-3-26 0 0,0 1 1 0 0,0 0-1 0 0,0 0 1 0 0,0-1-1 0 0,-1 1 1 0 0,1 0-1 0 0,0 0 1 0 0,0 0-1 0 0,0 0 1 0 0,-1 0-1 0 0,1 0 1 0 0,-1 0-1 0 0,1 0 1 0 0,0 0-1 0 0,-1 0 1 0 0,0 1-1 0 0,1 0 0 0 0,4 20 314 0 0,-5-9-226 0 0,0 0-1 0 0,-1-1 1 0 0,0 1-1 0 0,-1-1 1 0 0,0 1-1 0 0,-1-1 1 0 0,-8 21-1 0 0,-3 14 250 0 0,10-29-236 0 0,-10 47 566 0 0,13-57-554 0 0,1 0 1 0 0,0 0-1 0 0,0 0 0 0 0,0 0 1 0 0,1-1-1 0 0,3 13 0 0 0,-3-17-80 0 0,0 0-1 0 0,0 0 0 0 0,0 0 1 0 0,0 0-1 0 0,1 0 0 0 0,0 0 1 0 0,-1 0-1 0 0,1 0 1 0 0,0-1-1 0 0,0 1 0 0 0,1-1 1 0 0,-1 1-1 0 0,4 2 0 0 0,-1-2-6 0 0,-1 0 0 0 0,1 0 0 0 0,0 0 0 0 0,0-1 0 0 0,1 1-1 0 0,-1-2 1 0 0,7 3 0 0 0,5-1-7 0 0,-1 0 0 0 0,1-1 0 0 0,-1-1 1 0 0,23-1-1 0 0,44-5-320 0 0,-48 1-6499 0 0,-12 2-1117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9791 0 0,'0'0'883'0'0,"1"-1"-727"0"0,4-3 0 0 0,-4 4-49 0 0,0 0 0 0 0,-1 0 0 0 0,1 1 0 0 0,0-1 0 0 0,0 0 0 0 0,0 1 0 0 0,0-1 0 0 0,-1 1 0 0 0,1-1 1 0 0,0 1-1 0 0,0-1 0 0 0,-1 1 0 0 0,2 1 0 0 0,-1-2 75 0 0,3 4 128 0 0,1 0-1 0 0,-1 0 0 0 0,0 0 1 0 0,-1 0-1 0 0,1 1 0 0 0,-1 0 1 0 0,1 0-1 0 0,1 5 0 0 0,20 46 988 0 0,-10-19-663 0 0,12 21-196 0 0,102 199-1997 0 0,-119-242 27 0 0,-2-3-70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0.6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11199 0 0,'0'0'1850'0'0,"8"4"-410"0"0,9 2-669 0 0,0-1 1 0 0,1 0-1 0 0,-1-2 1 0 0,1 0 0 0 0,35 1-1 0 0,-30-2-398 0 0,13 1-168 0 0,-1-2 0 0 0,0-1 0 0 0,1-2 0 0 0,67-12 1 0 0,4-15-3408 0 0,-88 23 1561 0 0,6-1-4218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1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1 12895 0 0,'0'0'595'0'0,"-16"2"210"0"0,10-1-580 0 0,-1 0 0 0 0,0 1 0 0 0,1-1 0 0 0,-1 1 0 0 0,-9 5 0 0 0,13-5-107 0 0,0 0 0 0 0,0 0-1 0 0,0 0 1 0 0,0 0 0 0 0,0 1-1 0 0,1-1 1 0 0,-1 1 0 0 0,1 0-1 0 0,-1 0 1 0 0,1 0 0 0 0,0 0 0 0 0,-2 4-1 0 0,-3 8-44 0 0,0 0 0 0 0,0 0 0 0 0,2 0 0 0 0,0 1 0 0 0,1 0 0 0 0,0 0 0 0 0,1 1 0 0 0,1-1 0 0 0,0 1 1 0 0,2-1-1 0 0,1 21 0 0 0,0-27-56 0 0,0-1 1 0 0,0 1-1 0 0,2 0 1 0 0,-1-1-1 0 0,1 0 1 0 0,0 0 0 0 0,1 0-1 0 0,0 0 1 0 0,1 0-1 0 0,-1-1 1 0 0,2 1-1 0 0,-1-1 1 0 0,1-1 0 0 0,0 1-1 0 0,1-1 1 0 0,0 0-1 0 0,0 0 1 0 0,0-1-1 0 0,1 0 1 0 0,12 7 0 0 0,-10-7 55 0 0,1-1 0 0 0,0 0 0 0 0,1 0 0 0 0,-1-1 0 0 0,1-1-1 0 0,0 0 1 0 0,0 0 0 0 0,0-1 0 0 0,14 0 0 0 0,-16-2 9 0 0,-1 0 0 0 0,0 0-1 0 0,0-1 1 0 0,1-1-1 0 0,-1 0 1 0 0,0 0 0 0 0,0 0-1 0 0,0-1 1 0 0,0 0-1 0 0,-1-1 1 0 0,0 0 0 0 0,13-8-1 0 0,-10 4 124 0 0,-1 0 0 0 0,0 0 1 0 0,0-1-1 0 0,-1 0 0 0 0,0-1 0 0 0,0 0 0 0 0,-1 0 0 0 0,-1-1 1 0 0,11-18-1 0 0,-14 21-103 0 0,-1 0 1 0 0,0-1-1 0 0,0 1 0 0 0,0-1 1 0 0,-1 0-1 0 0,0 0 1 0 0,-1 1-1 0 0,0-2 1 0 0,0 1-1 0 0,-1 0 0 0 0,0 0 1 0 0,-1 0-1 0 0,0 0 1 0 0,-3-15-1 0 0,2 17-57 0 0,0 1 0 0 0,-1-1 0 0 0,0 1 0 0 0,0 0 1 0 0,0 0-1 0 0,0 0 0 0 0,-1 0 0 0 0,0 0 0 0 0,-1 1 0 0 0,-5-6 0 0 0,2 3-1 0 0,0 1 0 0 0,-1 0 0 0 0,1 1 0 0 0,-2 0 0 0 0,-18-9 1 0 0,5 6-175 0 0,-2 0 0 0 0,1 1 0 0 0,-1 2 1 0 0,-43-7-1 0 0,50 11-1065 0 0,-27 2 0 0 0,34 0-700 0 0,4 0 236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2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1 141 455 0 0,'8'17'2780'0'0,"-1"1"-1"0"0,6 21 0 0 0,13 77 8 0 0,-11-37-1432 0 0,-6-38-505 0 0,-2 0 0 0 0,-2 1 0 0 0,0 52 0 0 0,-16-110-514 0 0,8 5-375 0 0,0 0-1 0 0,1-1 0 0 0,1 1 1 0 0,-1-1-1 0 0,2 1 0 0 0,0-1 0 0 0,1-15 1 0 0,0 9-12 0 0,1-33-504 0 0,2 0 0 0 0,2 0 0 0 0,2 0-1 0 0,24-77 1 0 0,-28 114 644 0 0,1 0 0 0 0,1 0 0 0 0,0 0 0 0 0,1 1 0 0 0,14-22-1 0 0,-17 31 65 0 0,-1 0-1 0 0,1 0 0 0 0,0 0 0 0 0,0 0 0 0 0,0 1 0 0 0,1-1 0 0 0,-1 1 1 0 0,1 0-1 0 0,0 1 0 0 0,0-1 0 0 0,0 1 0 0 0,0 0 0 0 0,0 0 0 0 0,0 0 1 0 0,1 1-1 0 0,-1 0 0 0 0,1 0 0 0 0,8-1 0 0 0,-9 2-28 0 0,0 0 0 0 0,0 0-1 0 0,0 1 1 0 0,0-1 0 0 0,0 1-1 0 0,0 0 1 0 0,0 0 0 0 0,0 0-1 0 0,4 3 1 0 0,-7-3-82 0 0,0 0 1 0 0,-1-1-1 0 0,1 1 0 0 0,-1 0 0 0 0,1 1 1 0 0,-1-1-1 0 0,0 0 0 0 0,0 0 1 0 0,1 0-1 0 0,-1 1 0 0 0,0-1 1 0 0,0 1-1 0 0,0-1 0 0 0,0 1 1 0 0,0-1-1 0 0,-1 1 0 0 0,1 0 1 0 0,0-1-1 0 0,-1 1 0 0 0,1 0 1 0 0,-1 0-1 0 0,0-1 0 0 0,0 1 1 0 0,1 0-1 0 0,-1 0 0 0 0,0-1 1 0 0,0 1-1 0 0,-1 2 0 0 0,0 5 79 0 0,-1 0-1 0 0,0 0 1 0 0,-1 0 0 0 0,0 0-1 0 0,0-1 1 0 0,-1 1-1 0 0,-6 9 1 0 0,-38 55 223 0 0,34-54-309 0 0,-18 24 107 0 0,17-24 51 0 0,1 1 0 0 0,0 1 1 0 0,-12 27-1 0 0,25-48-143 0 0,1 1 0 0 0,-1 0 0 0 0,1 0 0 0 0,0 0 0 0 0,-1 0 0 0 0,1 0 0 0 0,0 0 0 0 0,0 0 0 0 0,0 0 0 0 0,0 0 0 0 0,0 0 0 0 0,0 0 0 0 0,0 0 0 0 0,0 0 0 0 0,1 0 0 0 0,-1 0 0 0 0,0 0 0 0 0,0 0 0 0 0,1 0 0 0 0,0 1 0 0 0,0 0 12 0 0,0 0 0 0 0,0-1-1 0 0,1 1 1 0 0,-1 0 0 0 0,1-1-1 0 0,-1 0 1 0 0,1 1 0 0 0,-1-1 0 0 0,4 2-1 0 0,3 2 87 0 0,1-1 0 0 0,0 0 0 0 0,14 4 0 0 0,-16-6-51 0 0,91 28 760 0 0,44 17 11 0 0,-78-18-618 0 0,7 2-4055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3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0 5063 0 0,'0'0'675'0'0,"7"6"2188"0"0,-4 0-2442 0 0,-1-1 1 0 0,1 0-1 0 0,-1 1 0 0 0,0 0 1 0 0,-1-1-1 0 0,1 1 1 0 0,-1 0-1 0 0,0 0 1 0 0,0 0-1 0 0,-1 0 0 0 0,0 0 1 0 0,0 6-1 0 0,-1-11-369 0 0,1 0 0 0 0,0 0 0 0 0,0 1 0 0 0,-1-1 0 0 0,1 0 0 0 0,-1 0-1 0 0,1 0 1 0 0,-1 0 0 0 0,0 0 0 0 0,1 0 0 0 0,-1 0 0 0 0,0 0 0 0 0,0 0 0 0 0,1 0-1 0 0,-1-1 1 0 0,-2 2 0 0 0,-13 9 501 0 0,15-10-414 0 0,-5-2-33 0 0,6 1-98 0 0,-1 0 0 0 0,0 0 0 0 0,0 0 1 0 0,0 0-1 0 0,0 0 0 0 0,0-1 0 0 0,0 1 0 0 0,0 0 1 0 0,1 0-1 0 0,-1-1 0 0 0,0 1 0 0 0,0-1 0 0 0,0 1 0 0 0,1 0 1 0 0,-1-1-1 0 0,-1 0 0 0 0,2 0-8 0 0,-1-1 1 0 0,1 1-1 0 0,-1 0 0 0 0,1-1 1 0 0,0 1-1 0 0,-1-1 1 0 0,1 1-1 0 0,0 0 0 0 0,0-1 1 0 0,0 1-1 0 0,0-1 1 0 0,0 1-1 0 0,0 0 0 0 0,0-1 1 0 0,1 1-1 0 0,-1-1 1 0 0,0 1-1 0 0,1 0 0 0 0,-1 0 1 0 0,1-1-1 0 0,0 1 1 0 0,-1 0-1 0 0,1 0 0 0 0,0-1 1 0 0,0 1-1 0 0,0 0 1 0 0,0 0-1 0 0,0 0 0 0 0,0 0 1 0 0,0 0-1 0 0,0 0 0 0 0,0 1 1 0 0,1-2-1 0 0,0 1 78 0 0,0 0 0 0 0,0 0 1 0 0,0 1-1 0 0,0-1 0 0 0,0 1 0 0 0,0-1 0 0 0,0 1 0 0 0,0 0 0 0 0,0-1 0 0 0,1 1 0 0 0,-1 0 1 0 0,0 1-1 0 0,0-1 0 0 0,0 0 0 0 0,0 0 0 0 0,0 1 0 0 0,0-1 0 0 0,3 2 0 0 0,-4-1-30 0 0,0-1-1 0 0,0 1 0 0 0,0-1 1 0 0,0 1-1 0 0,0 0 1 0 0,0-1-1 0 0,0 1 0 0 0,0 0 1 0 0,0 0-1 0 0,-1 0 1 0 0,1 0-1 0 0,0 0 0 0 0,0 0 1 0 0,-1 0-1 0 0,1 0 1 0 0,-1 0-1 0 0,1 0 0 0 0,-1 0 1 0 0,1 0-1 0 0,-1 0 0 0 0,0 1 1 0 0,1-1-1 0 0,-1 0 1 0 0,0 0-1 0 0,0 0 0 0 0,0 1 1 0 0,0-1-1 0 0,0 0 1 0 0,0 0-1 0 0,0 0 0 0 0,0 1 1 0 0,-1 1-1 0 0,0 1-10 0 0,0 0 0 0 0,0 0 0 0 0,-1 0 0 0 0,1 0 0 0 0,-1-1 0 0 0,0 1 0 0 0,0 0 0 0 0,0-1 0 0 0,-5 6 0 0 0,7-9-111 0 0,-9 5-597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4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53 9327 0 0,'0'0'846'0'0,"-1"8"-684"0"0,1-5 92 0 0,0 0 0 0 0,-1 0 0 0 0,1 0-1 0 0,-1-1 1 0 0,0 1 0 0 0,0 0-1 0 0,0 0 1 0 0,0-1 0 0 0,0 1 0 0 0,0 0-1 0 0,-1-1 1 0 0,0 1 0 0 0,1-1-1 0 0,-1 0 1 0 0,0 0 0 0 0,-4 4 0 0 0,5-5-231 0 0,1-1 1 0 0,-1 1-1 0 0,0-1 1 0 0,0 0-1 0 0,1 0 1 0 0,-1 1-1 0 0,0-1 1 0 0,0 0 0 0 0,0 0-1 0 0,1 0 1 0 0,-1 0-1 0 0,0 0 1 0 0,0 0-1 0 0,0 0 1 0 0,1 0-1 0 0,-1 0 1 0 0,0 0-1 0 0,0 0 1 0 0,0-1 0 0 0,1 1-1 0 0,-1 0 1 0 0,0 0-1 0 0,0-1 1 0 0,1 1-1 0 0,-1-1 1 0 0,0 1-1 0 0,1-1 1 0 0,-1 1 0 0 0,0-1-1 0 0,1 1 1 0 0,-1-1-1 0 0,1 1 1 0 0,-2-2-1 0 0,0-1 84 0 0,0 1 0 0 0,0-1 0 0 0,0 0-1 0 0,0 0 1 0 0,1 0 0 0 0,-3-4 0 0 0,3 4-76 0 0,0 0 0 0 0,0 0 0 0 0,1 0 0 0 0,-1 0 0 0 0,1-1 0 0 0,0 1 0 0 0,0 0 0 0 0,0 0 0 0 0,0 0 0 0 0,0 0 0 0 0,1 0 0 0 0,-1 0 0 0 0,2-4 0 0 0,-1 5-19 0 0,0 0 1 0 0,0 0 0 0 0,0 0 0 0 0,0 0 0 0 0,1 0 0 0 0,-1 1-1 0 0,1-1 1 0 0,-1 0 0 0 0,1 1 0 0 0,0-1 0 0 0,-1 1 0 0 0,1-1 0 0 0,0 1-1 0 0,0 0 1 0 0,0 0 0 0 0,0 0 0 0 0,0 0 0 0 0,0 0 0 0 0,0 0-1 0 0,0 1 1 0 0,1-1 0 0 0,-1 1 0 0 0,0-1 0 0 0,0 1 0 0 0,5 0 0 0 0,-5 0 26 0 0,1 0 0 0 0,-1 0 0 0 0,0 0 0 0 0,0 0 0 0 0,1 0 0 0 0,-1 1 0 0 0,0-1 0 0 0,0 1 0 0 0,0 0 0 0 0,1 0 0 0 0,-1 0 0 0 0,0 0 0 0 0,0 0 0 0 0,0 0 0 0 0,0 0 0 0 0,-1 0 0 0 0,1 1 0 0 0,0-1 0 0 0,0 1 0 0 0,-1-1 0 0 0,1 1 1 0 0,2 4-1 0 0,-2-3 9 0 0,-1 0 1 0 0,1 1 0 0 0,0-1 0 0 0,-1 1 0 0 0,0 0 0 0 0,0-1 0 0 0,0 1 0 0 0,0 0-1 0 0,-1 0 1 0 0,1-1 0 0 0,-1 1 0 0 0,0 0 0 0 0,0 0 0 0 0,0 0 0 0 0,-2 5 0 0 0,-3 17-2229 0 0,3-16 290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4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68 2303 0 0,'0'0'102'0'0,"12"-11"4168"0"0,-8 8-2967 0 0,1 0 0 0 0,0 1 0 0 0,0-1 0 0 0,9-3 1 0 0,-12 6-1225 0 0,0 0 0 0 0,-1-1 0 0 0,1 1 0 0 0,0 0 1 0 0,-1 0-1 0 0,1 0 0 0 0,-1 0 0 0 0,1 0 1 0 0,0 0-1 0 0,-1 0 0 0 0,1 1 0 0 0,0-1 1 0 0,-1 0-1 0 0,1 1 0 0 0,-1 0 0 0 0,1-1 1 0 0,-1 1-1 0 0,1 0 0 0 0,2 1 0 0 0,-4-1 209 0 0,1 0-197 0 0,0 0 1 0 0,-1 0-1 0 0,1 0 0 0 0,0 0 0 0 0,-1 0 0 0 0,1 0 1 0 0,-1 0-1 0 0,0 0 0 0 0,1 0 0 0 0,-1 0 0 0 0,0 0 0 0 0,0 0 1 0 0,0 1-1 0 0,1-1 0 0 0,-1 0 0 0 0,0 0 0 0 0,-1 0 0 0 0,1 0 1 0 0,0 1-1 0 0,0-1 0 0 0,0 0 0 0 0,-1 0 0 0 0,1 0 1 0 0,-1 0-1 0 0,0 2 0 0 0,0-2-43 0 0,0 1 0 0 0,0-1 0 0 0,-1 0 1 0 0,1 0-1 0 0,0 1 0 0 0,-1-1 0 0 0,1 0 0 0 0,-1 0 1 0 0,1 0-1 0 0,-1 0 0 0 0,0-1 0 0 0,1 1 0 0 0,-1 0 1 0 0,0-1-1 0 0,0 1 0 0 0,0-1 0 0 0,1 1 0 0 0,-1-1 1 0 0,0 0-1 0 0,0 0 0 0 0,0 0 0 0 0,0 0 0 0 0,1 0 1 0 0,-1 0-1 0 0,0-1 0 0 0,-3 0 0 0 0,4 1 64 0 0,-12-8 127 0 0,11 7-232 0 0,0 0 0 0 0,1 0 0 0 0,-1 0 1 0 0,1 0-1 0 0,-1-1 0 0 0,1 1 0 0 0,0 0 0 0 0,-1-1 1 0 0,1 1-1 0 0,0-1 0 0 0,0 0 0 0 0,0 1 0 0 0,0-1 1 0 0,0 0-1 0 0,1 0 0 0 0,-1 1 0 0 0,0-1 0 0 0,1 0 1 0 0,0 0-1 0 0,-1 0 0 0 0,1 0 0 0 0,0 0 0 0 0,0 0 1 0 0,0 0-1 0 0,0 0 0 0 0,0 0 0 0 0,0 0 0 0 0,1 0 1 0 0,-1 1-1 0 0,1-1 0 0 0,-1 0 0 0 0,1 0 0 0 0,0 0 1 0 0,0 1-1 0 0,-1-1 0 0 0,1 0 0 0 0,0 1 0 0 0,1-1 0 0 0,-1 0 1 0 0,0 1-1 0 0,0-1 0 0 0,1 1 0 0 0,-1 0 0 0 0,1 0 1 0 0,-1-1-1 0 0,1 1 0 0 0,3-2 0 0 0,0 1 4 0 0,-3 2-2 0 0,-1-1 0 0 0,1 0 1 0 0,0 1-1 0 0,0 0 0 0 0,-1-1 1 0 0,1 1-1 0 0,0 0 0 0 0,0 0 1 0 0,-1 0-1 0 0,1 0 0 0 0,0 0 0 0 0,0 1 1 0 0,-1-1-1 0 0,1 0 0 0 0,0 1 1 0 0,-1-1-1 0 0,1 1 0 0 0,0 0 1 0 0,-1 0-1 0 0,1-1 0 0 0,-1 1 0 0 0,1 0 1 0 0,-1 0-1 0 0,0 0 0 0 0,1 1 1 0 0,-1-1-1 0 0,0 0 0 0 0,0 0 1 0 0,1 1-1 0 0,-1-1 0 0 0,0 1 0 0 0,0-1 1 0 0,-1 1-1 0 0,1-1 0 0 0,0 1 1 0 0,0 0-1 0 0,0 1 0 0 0,-1 0 39 0 0,3 17-188 0 0,-3-19 4 0 0,-4 7-2741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5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48 1375 0 0,'6'7'363'0'0,"-5"-6"23"0"0,0 0 1 0 0,1 1-1 0 0,-1-1 0 0 0,0 0 1 0 0,0 1-1 0 0,0-1 0 0 0,0 1 1 0 0,0 0-1 0 0,0-1 0 0 0,-1 1 1 0 0,1 0-1 0 0,0 0 0 0 0,-1-1 1 0 0,0 1-1 0 0,1 0 0 0 0,-1 0 1 0 0,0 0-1 0 0,0-1 0 0 0,0 1 1 0 0,0 0-1 0 0,0 0 0 0 0,0 0 1 0 0,-1 0-1 0 0,1-1 0 0 0,0 1 1 0 0,-1 0-1 0 0,0 0 0 0 0,1-1 1 0 0,-1 1-1 0 0,0 0 0 0 0,-1 1 1 0 0,1-2 181 0 0,1 0-474 0 0,0 0 1 0 0,-1 0 0 0 0,1 0-1 0 0,0 0 1 0 0,-1 0-1 0 0,1 0 1 0 0,-1 0 0 0 0,0 0-1 0 0,1-1 1 0 0,-1 1 0 0 0,0 0-1 0 0,1 0 1 0 0,-1-1-1 0 0,0 1 1 0 0,0 0 0 0 0,0-1-1 0 0,1 1 1 0 0,-1-1 0 0 0,0 1-1 0 0,0-1 1 0 0,0 1 0 0 0,0-1-1 0 0,0 0 1 0 0,0 1-1 0 0,0-1 1 0 0,0 0 0 0 0,0 0-1 0 0,0 0 1 0 0,0 0 0 0 0,0 0-1 0 0,0 0 1 0 0,0 0-1 0 0,-2 0 1 0 0,1 0-58 0 0,1-1 1 0 0,0 1-1 0 0,-1 0 1 0 0,1-1-1 0 0,-1 1 0 0 0,1-1 1 0 0,0 1-1 0 0,-1-1 1 0 0,1 0-1 0 0,0 1 0 0 0,0-1 1 0 0,0 0-1 0 0,0 0 0 0 0,-1 0 1 0 0,1 0-1 0 0,0 0 1 0 0,1 0-1 0 0,-1 0 0 0 0,0 0 1 0 0,0-1-1 0 0,0 1 0 0 0,1 0 1 0 0,-2-3-1 0 0,1 0-39 0 0,1 1-1 0 0,0-1 1 0 0,0 0 0 0 0,0 0-1 0 0,0 0 1 0 0,0 0 0 0 0,1 1-1 0 0,0-1 1 0 0,0 0 0 0 0,2-6-1 0 0,-1 5-5 0 0,0 0 1 0 0,0 0-1 0 0,1 0 0 0 0,-1 1 0 0 0,1-1 1 0 0,0 1-1 0 0,5-6 0 0 0,-7 8 26 0 0,1 1-1 0 0,-1 0 0 0 0,1 0 1 0 0,-1-1-1 0 0,1 1 0 0 0,0 0 1 0 0,-1 0-1 0 0,1 0 1 0 0,0 0-1 0 0,0 1 0 0 0,0-1 1 0 0,0 0-1 0 0,-1 1 0 0 0,1 0 1 0 0,0-1-1 0 0,0 1 1 0 0,0 0-1 0 0,0 0 0 0 0,0 0 1 0 0,0 0-1 0 0,0 0 0 0 0,0 0 1 0 0,0 1-1 0 0,0-1 1 0 0,2 1-1 0 0,0 1 41 0 0,0 0 1 0 0,0 0-1 0 0,0 0 1 0 0,0 1-1 0 0,0-1 0 0 0,-1 1 1 0 0,1 0-1 0 0,3 4 1 0 0,-6-6-9 0 0,1 1 1 0 0,-1 0-1 0 0,0-1 1 0 0,0 1-1 0 0,0 0 1 0 0,0 0 0 0 0,-1 0-1 0 0,1 0 1 0 0,0 0-1 0 0,-1 0 1 0 0,1 0-1 0 0,-1 0 1 0 0,0 0 0 0 0,0 0-1 0 0,1 0 1 0 0,-1 0-1 0 0,-1 0 1 0 0,1 0-1 0 0,0 0 1 0 0,0 0 0 0 0,-1 0-1 0 0,1 0 1 0 0,-1 0-1 0 0,0 0 1 0 0,0 0-1 0 0,0 0 1 0 0,0 0 0 0 0,0 0-1 0 0,0 0 1 0 0,0-1-1 0 0,0 1 1 0 0,-1-1-1 0 0,1 1 1 0 0,0-1 0 0 0,-1 1-1 0 0,0-1 1 0 0,1 0-1 0 0,-1 1 1 0 0,0-1-1 0 0,0 0 1 0 0,1 0 0 0 0,-4 1-1 0 0,3-2-202 0 0,1 0 0 0 0,0 1-1 0 0,-1-1 1 0 0,1 0 0 0 0,-1 0-1 0 0,1 0 1 0 0,0 0 0 0 0,-1 0-1 0 0,1 0 1 0 0,-1 0 0 0 0,1 0-1 0 0,0-1 1 0 0,-1 1 0 0 0,1 0-1 0 0,-2-2 1 0 0,-1-1-1131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6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 11455 0 0,'0'0'2114'0'0,"11"-9"868"0"0,31 3 702 0 0,22 0-2267 0 0,-51 6-1182 0 0,38-5 102 0 0,59-3-3099 0 0,-3 8-4229 0 0,-79 2 4975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6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32 144 5063 0 0,'-6'14'544'0'0,"2"0"629"0"0,0 0 1 0 0,1 0-1 0 0,1 1 0 0 0,0-1 0 0 0,1 1 0 0 0,1 25 0 0 0,-3 21 1717 0 0,-4 121-2264 0 0,7-176-675 0 0,1 16 449 0 0,-1-22-393 0 0,0 0 0 0 0,0 0 0 0 0,0 0 0 0 0,0 0 0 0 0,0 0-1 0 0,0 0 1 0 0,0 0 0 0 0,0 0 0 0 0,0 0 0 0 0,0 0 0 0 0,0 0 0 0 0,0 0 0 0 0,0 0 0 0 0,0 0-1 0 0,0 0 1 0 0,0 0 0 0 0,0 0 0 0 0,0 0 0 0 0,0 0 0 0 0,1 0 0 0 0,-1 0 0 0 0,0 0 0 0 0,0 0 0 0 0,0 0-1 0 0,0 0 1 0 0,0 0 0 0 0,0 0 0 0 0,0 0 0 0 0,0 0 0 0 0,0 0 0 0 0,0 0 0 0 0,0 0 0 0 0,0 0-1 0 0,0 1 1 0 0,0-1 0 0 0,0 0 0 0 0,0 0 0 0 0,0 0 0 0 0,0 0 0 0 0,0 0 0 0 0,0 0 0 0 0,0 0 0 0 0,2-13 169 0 0,16-110-44 0 0,30-177 216 0 0,-46 287-338 0 0,-1 6 7 0 0,0 0 0 0 0,1 0 0 0 0,0 0 0 0 0,0 1-1 0 0,1-1 1 0 0,3-6 0 0 0,1 21 59 0 0,-2 2-66 0 0,-1 1 0 0 0,0 0 0 0 0,-1 0 0 0 0,0 0-1 0 0,2 16 1 0 0,4 12-9 0 0,3 5 63 0 0,21 48-1 0 0,-25-74-73 0 0,1 0 0 0 0,0 0 0 0 0,2-1 0 0 0,0 0 0 0 0,15 17 0 0 0,-25-32 54 0 0,1 0 0 0 0,0 0 1 0 0,0 0-1 0 0,-1 0 0 0 0,1 0 1 0 0,1-1-1 0 0,-1 1 0 0 0,0 0 0 0 0,0-1 1 0 0,1 0-1 0 0,-1 0 0 0 0,0 0 1 0 0,1 0-1 0 0,-1 0 0 0 0,1 0 1 0 0,-1 0-1 0 0,1-1 0 0 0,0 1 0 0 0,-1-1 1 0 0,1 0-1 0 0,0 0 0 0 0,-1 0 1 0 0,1 0-1 0 0,0 0 0 0 0,-1-1 0 0 0,1 1 1 0 0,0-1-1 0 0,-1 0 0 0 0,1 1 1 0 0,-1-1-1 0 0,1 0 0 0 0,-1-1 0 0 0,0 1 1 0 0,1 0-1 0 0,-1-1 0 0 0,0 1 1 0 0,0-1-1 0 0,0 0 0 0 0,0 1 0 0 0,0-1 1 0 0,0 0-1 0 0,-1 0 0 0 0,1-1 1 0 0,-1 1-1 0 0,3-4 0 0 0,4-8 265 0 0,-1-1 0 0 0,-1 1 0 0 0,0-1 0 0 0,7-31-1 0 0,5-65 111 0 0,-9-26-1287 0 0,-8 78-6549 0 0,-1 39 1075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7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12 641 455 0 0,'-10'-4'11105'0'0,"9"3"-10411"0"0,0-9 3764 0 0,11-7-3663 0 0,-9 16-200 0 0,5-7-317 0 0,0 1-1 0 0,1 1 1 0 0,7-7 0 0 0,8-7 355 0 0,110-103 2184 0 0,-5 6-2422 0 0,13-17-342 0 0,-37 37-53 0 0,-44 34 289 0 0,-54 56-212 0 0,-5 6-46 0 0,1 1 0 0 0,0-1 0 0 0,-1 0 0 0 0,1 0 0 0 0,0 0 0 0 0,0 0 0 0 0,0 0 0 0 0,0 1 0 0 0,0-1 0 0 0,0 0 0 0 0,0 1 0 0 0,0-1 0 0 0,0 1 0 0 0,0-1 0 0 0,0 1 0 0 0,0-1 0 0 0,0 1 0 0 0,0 0 0 0 0,0 0 0 0 0,1-1 0 0 0,-1 1 0 0 0,2 0 0 0 0,2 1 6 0 0,0 0 1 0 0,-1 0-1 0 0,1 1 1 0 0,-1-1 0 0 0,1 1-1 0 0,-1 0 1 0 0,1 0-1 0 0,-1 0 1 0 0,5 4-1 0 0,-1-1 13 0 0,120 69 478 0 0,-28-14-224 0 0,148 65 0 0 0,-192-101-220 0 0,-21-9-99 0 0,0-1 0 0 0,56 15 0 0 0,-69-25-223 0 0,-15-3-570 0 0,0 0-1 0 0,0 1 0 0 0,9 3 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20 9671 0 0,'-4'-16'440'0'0,"3"12"-5"0"0,1 6-279 0 0,1 7 220 0 0,-1 1 0 0 0,2-1 1 0 0,0 0-1 0 0,0 0 0 0 0,0 0 0 0 0,1 0 1 0 0,6 12-1 0 0,35 61 3290 0 0,-22-44-3574 0 0,-3-4-249 0 0,1-1 0 0 0,2-1 0 0 0,1 0 0 0 0,32 32 0 0 0,-12-17-4821 0 0,-25-26-66 0 0</inkml:trace>
  <inkml:trace contextRef="#ctx0" brushRef="#br0" timeOffset="1">45 417 8751 0 0,'-2'0'674'0'0,"-2"0"-447"0"0,1 0 0 0 0,0-1 0 0 0,-1 0 0 0 0,1 1 0 0 0,0-1 1 0 0,-5-2-1 0 0,7 2 338 0 0,0 1 0 0 0,-1-1 0 0 0,1 0 1 0 0,0 0-1 0 0,-1 1 0 0 0,1-1 1 0 0,0 0-1 0 0,0 0 0 0 0,0 0 0 0 0,-2-2 1 0 0,3 1-438 0 0,1 1 1 0 0,-1 0 0 0 0,0-1 0 0 0,0 1 0 0 0,1-1 0 0 0,-1 1-1 0 0,1 0 1 0 0,-1-1 0 0 0,1 1 0 0 0,0 0 0 0 0,-1 0 0 0 0,1 0-1 0 0,0-1 1 0 0,0 1 0 0 0,1-1 0 0 0,6-5-161 0 0,0 0 1 0 0,1 1-1 0 0,-1 0 1 0 0,1 1-1 0 0,0 0 1 0 0,1 0-1 0 0,19-6 1 0 0,1 0-1253 0 0,-9 5-3275 0 0,-3 1-1129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7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6911 0 0,'0'0'623'0'0,"1"1"-232"0"0,3 5 1308 0 0,1 0 0 0 0,-1 1 1 0 0,5 10-1 0 0,16 45 1916 0 0,-17-39-2881 0 0,33 106 691 0 0,18 43-1139 0 0,-51-156-814 0 0,1 1 1 0 0,13 16 0 0 0,-6-10-1726 0 0,-10-13 217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8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10591 0 0,'0'0'1264'0'0,"12"11"1842"0"0,9 19-495 0 0,-9-10-1640 0 0,11 17 377 0 0,25 52 1 0 0,-5-6-779 0 0,-2-14-464 0 0,3 4-671 0 0,-18-24-3777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8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39 11975 0 0,'-1'-4'154'0'0,"-1"0"-5"0"0,0 0 0 0 0,0 1 0 0 0,0-1 0 0 0,0 1 0 0 0,-5-6 0 0 0,7 8-120 0 0,-1 1 0 0 0,0-1 1 0 0,0 0-1 0 0,1 1 0 0 0,-1-1 0 0 0,0 1 0 0 0,0-1 1 0 0,0 1-1 0 0,0-1 0 0 0,0 1 0 0 0,0 0 1 0 0,0-1-1 0 0,0 1 0 0 0,0 0 0 0 0,0 0 0 0 0,0 0 1 0 0,0 0-1 0 0,0 0 0 0 0,0 0 0 0 0,0 0 0 0 0,0 0 1 0 0,0 0-1 0 0,0 0 0 0 0,0 1 0 0 0,0-1 0 0 0,0 0 1 0 0,0 1-1 0 0,-1 0 0 0 0,-1 0 172 0 0,0 1 1 0 0,0 0-1 0 0,1 0 0 0 0,-1-1 1 0 0,0 2-1 0 0,1-1 0 0 0,0 0 1 0 0,-1 0-1 0 0,1 1 0 0 0,0 0 1 0 0,0-1-1 0 0,-2 6 0 0 0,-1 2 170 0 0,1-1 0 0 0,-6 19 1 0 0,8-17-331 0 0,-1 0 1 0 0,2 1 0 0 0,0-1 0 0 0,0 0-1 0 0,0 0 1 0 0,2 1 0 0 0,-1-1-1 0 0,4 12 1 0 0,-2-7 6 0 0,2 0 0 0 0,0-1 0 0 0,1 0 0 0 0,0 0-1 0 0,10 17 1 0 0,-12-25 24 0 0,2 0-1 0 0,-1-1 0 0 0,1 1 1 0 0,0-1-1 0 0,0 0 0 0 0,1 0 1 0 0,0 0-1 0 0,0-1 1 0 0,0 0-1 0 0,1 0 0 0 0,8 4 1 0 0,-9-6 28 0 0,0 0 1 0 0,0 0 0 0 0,0-1 0 0 0,0 0 0 0 0,0 0-1 0 0,0 0 1 0 0,1-1 0 0 0,-1 0 0 0 0,0 0-1 0 0,1-1 1 0 0,-1 0 0 0 0,1 0 0 0 0,-1 0-1 0 0,11-2 1 0 0,-13 1-37 0 0,0-1 1 0 0,0 1-1 0 0,-1-1 0 0 0,1 0 0 0 0,0 0 0 0 0,-1 0 1 0 0,1 0-1 0 0,-1 0 0 0 0,1-1 0 0 0,-1 0 1 0 0,0 1-1 0 0,0-1 0 0 0,-1 0 0 0 0,1-1 0 0 0,0 1 1 0 0,-1 0-1 0 0,0-1 0 0 0,0 1 0 0 0,0-1 1 0 0,0 0-1 0 0,1-4 0 0 0,1-4 111 0 0,0 0 0 0 0,-1-1 1 0 0,0 1-1 0 0,-1-1 0 0 0,0-19 0 0 0,-1 16-20 0 0,-1-1 1 0 0,-2-22-1 0 0,1 31-106 0 0,0 1 0 0 0,-1-1-1 0 0,0 1 1 0 0,-1-1 0 0 0,0 1 0 0 0,0 0-1 0 0,-5-10 1 0 0,2 9-5 0 0,1-1 0 0 0,-1 1 0 0 0,0 0 0 0 0,-1 0-1 0 0,1 1 1 0 0,-2 0 0 0 0,1 0 0 0 0,-15-10 0 0 0,19 15-89 0 0,0 0 0 0 0,-1 1 0 0 0,1-1 0 0 0,0 1 0 0 0,-1-1 0 0 0,0 1 0 0 0,1 0 0 0 0,-1 0 0 0 0,0 1 0 0 0,1-1 0 0 0,-1 1 0 0 0,0-1 0 0 0,0 1 0 0 0,1 1 0 0 0,-1-1 0 0 0,0 0 0 0 0,0 1 0 0 0,1 0 0 0 0,-1 0 0 0 0,1 0 0 0 0,-1 0 0 0 0,0 0 0 0 0,1 1 0 0 0,0 0 0 0 0,-1 0 0 0 0,-3 3 0 0 0,0-1-645 0 0,1 2 1 0 0,0-1-1 0 0,-9 10 0 0 0,-4 10-4621 0 0,1 0-1199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9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35 167 1839 0 0,'-1'1'33'0'0,"0"-1"-29"0"0,1 0 0 0 0,0 0 0 0 0,0 0-1 0 0,-1 0 1 0 0,1 0 0 0 0,0 0-1 0 0,0 1 1 0 0,-1-1 0 0 0,1 0 0 0 0,0 0-1 0 0,-1 0 1 0 0,1 0 0 0 0,0 0 0 0 0,0 0-1 0 0,-1 0 1 0 0,1 0 0 0 0,0 0 0 0 0,-1 0-1 0 0,1-1 1 0 0,0 1 0 0 0,0 0 0 0 0,-1 0-1 0 0,1 0 1 0 0,0 0 0 0 0,0 0 0 0 0,-1 0-1 0 0,1-1 1 0 0,0 1 0 0 0,0 0 0 0 0,-1 0-1 0 0,1 0 1 0 0,0-1 0 0 0,-1 1-1 0 0,-20-12 13 0 0,19 15 330 0 0,3 7 539 0 0,5 13 1600 0 0,-5-17-1541 0 0,10 37 3454 0 0,9 36-182 0 0,17 107-1698 0 0,-33-150-1911 0 0,-4-35-30 0 0,0-19-465 0 0,5-74-432 0 0,20-70 220 0 0,-17 125 75 0 0,1 1 0 0 0,20-50-1 0 0,-25 78 92 0 0,0-1-1 0 0,0 1 1 0 0,1 0-1 0 0,0 1 1 0 0,0-1-1 0 0,0 1 0 0 0,10-10 1 0 0,-11 14-25 0 0,0-1 0 0 0,1 0 0 0 0,-1 1 0 0 0,1 0 0 0 0,0 0 0 0 0,0 0 0 0 0,0 1 0 0 0,0-1 0 0 0,0 1 0 0 0,1 1 0 0 0,-1-1 0 0 0,1 1 0 0 0,6-1 0 0 0,-11 1-26 0 0,0 1 0 0 0,0 0 0 0 0,1 0 0 0 0,-1 0 0 0 0,0 0 1 0 0,0 0-1 0 0,0 0 0 0 0,0 0 0 0 0,0 0 0 0 0,0 0 0 0 0,1 1 1 0 0,-1-1-1 0 0,0 1 0 0 0,0-1 0 0 0,0 0 0 0 0,0 1 0 0 0,0-1 1 0 0,0 1-1 0 0,0 0 0 0 0,0-1 0 0 0,-1 1 0 0 0,1 0 0 0 0,0 0 1 0 0,0 0-1 0 0,0-1 0 0 0,-1 1 0 0 0,1 0 0 0 0,0 0 1 0 0,-1 0-1 0 0,1 0 0 0 0,-1 0 0 0 0,1 0 0 0 0,-1 0 0 0 0,0 0 1 0 0,1 1-1 0 0,-1-1 0 0 0,0 0 0 0 0,0 0 0 0 0,0 0 0 0 0,0 1 1 0 0,1 6 64 0 0,-1 0 1 0 0,-1 0 0 0 0,0 0 0 0 0,-3 14-1 0 0,2-11-27 0 0,-9 41 190 0 0,-3-1 1 0 0,-38 95-1 0 0,27-82 190 0 0,24-61-345 0 0,0-1 0 0 0,0 1-1 0 0,0 0 1 0 0,0 0 0 0 0,1-1 0 0 0,-1 1 0 0 0,1 0 0 0 0,0 0 0 0 0,0 0 0 0 0,0-1 0 0 0,0 1-1 0 0,0 0 1 0 0,0 0 0 0 0,1 0 0 0 0,0 0 0 0 0,-1-1 0 0 0,1 1 0 0 0,0 0 0 0 0,0-1-1 0 0,1 1 1 0 0,-1-1 0 0 0,0 1 0 0 0,1-1 0 0 0,0 1 0 0 0,-1-1 0 0 0,1 0 0 0 0,0 0-1 0 0,0 0 1 0 0,0 0 0 0 0,0 0 0 0 0,1 0 0 0 0,-1-1 0 0 0,5 3 0 0 0,5 2 75 0 0,0 0 0 0 0,0-1 1 0 0,1 0-1 0 0,0-1 1 0 0,14 3-1 0 0,68 8 89 0 0,-70-12-219 0 0,72 4-1660 0 0,-70-5 53 0 0,0-3-81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6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68 8719 0 0,'0'-10'1275'0'0,"0"7"-807"0"0,-3 5-116 0 0,-6 8 419 0 0,6-6-385 0 0,-1 0 0 0 0,-1-1-1 0 0,1 1 1 0 0,0-1 0 0 0,-7 4 0 0 0,10-7-332 0 0,0 1-1 0 0,0-1 0 0 0,0 0 0 0 0,1 1 0 0 0,-1-1 1 0 0,0 0-1 0 0,0 1 0 0 0,0-1 0 0 0,0 0 0 0 0,0 0 1 0 0,0 0-1 0 0,0 0 0 0 0,0 0 0 0 0,0 0 0 0 0,0 0 1 0 0,1 0-1 0 0,-1 0 0 0 0,0 0 0 0 0,0-1 0 0 0,0 1 1 0 0,0 0-1 0 0,0 0 0 0 0,0-1 0 0 0,0 1 0 0 0,1-1 1 0 0,-1 1-1 0 0,0-1 0 0 0,0 1 0 0 0,1-1 0 0 0,-1 0 1 0 0,0 1-1 0 0,1-1 0 0 0,-1 0 0 0 0,0 1 0 0 0,1-1 1 0 0,-1 0-1 0 0,1 0 0 0 0,-1-1 0 0 0,0 0-7 0 0,0 0 0 0 0,1 1 0 0 0,-1-1 0 0 0,1 0 0 0 0,0 0 0 0 0,0 0 0 0 0,0 1 0 0 0,-1-1 0 0 0,2 0-1 0 0,-1 0 1 0 0,0 0 0 0 0,0 0 0 0 0,1 1 0 0 0,-1-1 0 0 0,0 0 0 0 0,1 0 0 0 0,0 1 0 0 0,-1-1 0 0 0,1 0 0 0 0,0 1 0 0 0,0-1-1 0 0,0 1 1 0 0,2-3 0 0 0,0 0 30 0 0,0 1 0 0 0,-1 0 0 0 0,1 0 0 0 0,1 0 0 0 0,-1 0 0 0 0,0 1 0 0 0,1-1 0 0 0,6-3 0 0 0,-7 5 0 0 0,0 0 1 0 0,-1 0 0 0 0,1 0 0 0 0,0 0-1 0 0,0 0 1 0 0,0 1 0 0 0,0-1 0 0 0,0 1-1 0 0,-1 0 1 0 0,1 0 0 0 0,0 0-1 0 0,0 0 1 0 0,0 0 0 0 0,0 1 0 0 0,0 0-1 0 0,0-1 1 0 0,0 1 0 0 0,0 0 0 0 0,-1 0-1 0 0,1 0 1 0 0,0 1 0 0 0,-1-1 0 0 0,1 1-1 0 0,-1-1 1 0 0,1 1 0 0 0,-1 0 0 0 0,0 0-1 0 0,0 0 1 0 0,0 0 0 0 0,0 0 0 0 0,0 1-1 0 0,0-1 1 0 0,2 5 0 0 0,-3-5-43 0 0,-1-1 0 0 0,1 1-1 0 0,-1-1 1 0 0,1 1 0 0 0,-1-1 0 0 0,1 1 0 0 0,-1-1 0 0 0,0 1 0 0 0,0-1 0 0 0,0 1-1 0 0,0-1 1 0 0,0 1 0 0 0,0-1 0 0 0,-1 1 0 0 0,1-1 0 0 0,0 1 0 0 0,-1-1-1 0 0,1 1 1 0 0,-1-1 0 0 0,0 1 0 0 0,1-1 0 0 0,-1 0 0 0 0,0 1 0 0 0,0-1 0 0 0,0 0-1 0 0,0 0 1 0 0,0 1 0 0 0,0-1 0 0 0,0 0 0 0 0,0 0 0 0 0,0 0 0 0 0,-1 0-1 0 0,1-1 1 0 0,0 1 0 0 0,-1 0 0 0 0,1 0 0 0 0,0-1 0 0 0,-1 1 0 0 0,-1 0 0 0 0,0 0-120 0 0,1-1 0 0 0,0 1 0 0 0,-1-1 0 0 0,1 1 0 0 0,0-1 0 0 0,-1 0 0 0 0,1 0 0 0 0,-1 0 0 0 0,1 0 0 0 0,-1 0 0 0 0,1 0 0 0 0,0-1 0 0 0,-1 1 0 0 0,1-1 1 0 0,0 0-1 0 0,-1 0 0 0 0,1 1 0 0 0,0-1 0 0 0,-3-2 0 0 0,5 2-265 0 0,-1 0 0 0 0,1 0 0 0 0,0 0 0 0 0,-1 0-1 0 0,1 0 1 0 0,0 0 0 0 0,0 0 0 0 0,0 0 0 0 0,0 0 0 0 0,0 0 0 0 0,0 0 0 0 0,0 0 0 0 0,0 0 0 0 0,0 0 0 0 0,0 0 0 0 0,1-1 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6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68 10335 0 0,'0'0'935'0'0,"-11"13"-659"0"0,10-12-113 0 0,0 0-1 0 0,1 0 1 0 0,-1 0 0 0 0,0 0-1 0 0,0 0 1 0 0,0 0 0 0 0,1 0-1 0 0,-1-1 1 0 0,0 1 0 0 0,0 0-1 0 0,0-1 1 0 0,0 1-1 0 0,-1-1 1 0 0,1 1 0 0 0,0-1-1 0 0,-1 1 1 0 0,1-1-109 0 0,0 0 0 0 0,1 0 0 0 0,-1 0 0 0 0,0 0 0 0 0,1 0 0 0 0,-1 0 0 0 0,0-1 0 0 0,1 1 0 0 0,-1 0 0 0 0,0 0 0 0 0,1 0 0 0 0,-1-1 0 0 0,1 1 0 0 0,-1-1 0 0 0,0 1 0 0 0,1 0 0 0 0,-1-1 0 0 0,1 1 0 0 0,-1-1 0 0 0,0 0 0 0 0,-1-1-12 0 0,1-1-1 0 0,-1 1 1 0 0,1-1-1 0 0,0 1 1 0 0,-1-1-1 0 0,1 0 1 0 0,0 0-1 0 0,1 1 1 0 0,-1-1-1 0 0,0 0 1 0 0,1-3-1 0 0,-1 4-10 0 0,1 0-1 0 0,0 0 1 0 0,0 0-1 0 0,0 0 0 0 0,1 0 1 0 0,-1 0-1 0 0,0 0 1 0 0,1 0-1 0 0,-1 0 1 0 0,1 0-1 0 0,0 0 0 0 0,-1 0 1 0 0,1 1-1 0 0,0-1 1 0 0,0 0-1 0 0,0 0 1 0 0,0 1-1 0 0,1-1 1 0 0,-1 1-1 0 0,0-1 0 0 0,1 1 1 0 0,-1 0-1 0 0,1-1 1 0 0,-1 1-1 0 0,1 0 1 0 0,0 0-1 0 0,0 0 0 0 0,-1 0 1 0 0,1 0-1 0 0,0 0 1 0 0,0 1-1 0 0,0-1 1 0 0,0 1-1 0 0,0-1 0 0 0,0 1 1 0 0,0 0-1 0 0,0 0 1 0 0,0 0-1 0 0,0 0 1 0 0,0 0-1 0 0,0 0 1 0 0,0 0-1 0 0,0 1 0 0 0,0-1 1 0 0,2 2-1 0 0,27 17 1271 0 0,-30-18-1184 0 0,0 0 113 0 0,-1-1-217 0 0,0 0-1 0 0,0 0 0 0 0,1 0 1 0 0,-1 0-1 0 0,0 0 1 0 0,0 0-1 0 0,0 0 0 0 0,0 0 1 0 0,0 0-1 0 0,0 0 1 0 0,1 0-1 0 0,-1 0 1 0 0,0 0-1 0 0,0 0 0 0 0,0 0 1 0 0,0 0-1 0 0,0 1 1 0 0,0-1-1 0 0,1 0 0 0 0,-1 0 1 0 0,0 0-1 0 0,0 0 1 0 0,0 0-1 0 0,0 0 0 0 0,0 0 1 0 0,0 0-1 0 0,0 1 1 0 0,0-1-1 0 0,0 0 0 0 0,0 0 1 0 0,0 0-1 0 0,0 0 1 0 0,0 0-1 0 0,1 1 0 0 0,-1-1 1 0 0,0 0-1 0 0,0 0 1 0 0,0 0-1 0 0,0 0 1 0 0,0 1-1 0 0,-3 7 632 0 0,-4 5-86 0 0,-15 5-136 0 0,21-17-545 0 0,0 0-1 0 0,0 0 0 0 0,-1 0 0 0 0,1 0 0 0 0,-1 0 1 0 0,1-1-1 0 0,-1 1 0 0 0,1-1 0 0 0,-1 1 0 0 0,1-1 0 0 0,-1 1 1 0 0,0-1-1 0 0,1 0 0 0 0,-1 0 0 0 0,-2 0 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7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 6823 0 0,'0'0'507'0'0,"3"-1"-343"0"0,10-5-61 0 0,-10 5 249 0 0,13 9 1524 0 0,-15-6-1696 0 0,1-1 1 0 0,-1 1 0 0 0,1 0 0 0 0,-1-1-1 0 0,0 1 1 0 0,0 0 0 0 0,0 0 0 0 0,0 0-1 0 0,0 0 1 0 0,0 0 0 0 0,0 1-1 0 0,-1-1 1 0 0,1 0 0 0 0,-1 0 0 0 0,0 0-1 0 0,1 0 1 0 0,-1 1 0 0 0,0-1 0 0 0,0 0-1 0 0,-1 0 1 0 0,1 1 0 0 0,0-1 0 0 0,-1 0-1 0 0,1 0 1 0 0,-1 0 0 0 0,0 0-1 0 0,1 0 1 0 0,-3 3 0 0 0,2-1 77 0 0,1-3-228 0 0,-1 1 1 0 0,1-1-1 0 0,-1 0 0 0 0,1 0 0 0 0,-1 1 1 0 0,1-1-1 0 0,-1 0 0 0 0,0 0 1 0 0,0 0-1 0 0,1 0 0 0 0,-1 0 1 0 0,0 0-1 0 0,0 0 0 0 0,0 0 1 0 0,0 0-1 0 0,0 0 0 0 0,0-1 1 0 0,0 1-1 0 0,-1 0 0 0 0,0 0 1 0 0,1-1-78 0 0,-12-11 50 0 0,12 9-36 0 0,0 0 1 0 0,0 1 0 0 0,1-1-1 0 0,-1 0 1 0 0,1 0 0 0 0,0 0-1 0 0,-1 1 1 0 0,1-1 0 0 0,0 0-1 0 0,0 0 1 0 0,0 0 0 0 0,0 0 0 0 0,0 0-1 0 0,1 1 1 0 0,0-4 0 0 0,0 0 36 0 0,1 0-1 0 0,-1 0 1 0 0,1 0 0 0 0,3-6 0 0 0,-4 9 22 0 0,0 0-1 0 0,1 0 0 0 0,-1 0 0 0 0,1 0 1 0 0,-1 0-1 0 0,1 0 0 0 0,0 0 0 0 0,0 0 1 0 0,0 0-1 0 0,0 1 0 0 0,0-1 1 0 0,0 1-1 0 0,0 0 0 0 0,0-1 0 0 0,5-1 1 0 0,-4 3 90 0 0,1-1 1 0 0,0 0 0 0 0,-1 1 0 0 0,1-1-1 0 0,0 1 1 0 0,-1 0 0 0 0,1 1 0 0 0,0-1-1 0 0,7 2 1 0 0,-10-2 123 0 0,-1 0-201 0 0,1 0 0 0 0,-1 0 0 0 0,1 0 0 0 0,-1 1-1 0 0,1-1 1 0 0,-1 0 0 0 0,1 0 0 0 0,-1 0 0 0 0,1 1 0 0 0,-1-1-1 0 0,1 0 1 0 0,-1 0 0 0 0,1 1 0 0 0,-1-1 0 0 0,0 0 0 0 0,1 1-1 0 0,-1-1 1 0 0,1 1 0 0 0,-1-1 0 0 0,0 0 0 0 0,0 1 0 0 0,1-1-1 0 0,-1 1 1 0 0,0-1 0 0 0,0 1 0 0 0,1-1 0 0 0,-1 1 0 0 0,0-1 0 0 0,0 1-1 0 0,0-1 1 0 0,0 1 0 0 0,0-1 0 0 0,0 1 0 0 0,0-1 0 0 0,0 1-1 0 0,0 0 1 0 0,0-1 0 0 0,0 1 0 0 0,0-1 0 0 0,0 1 0 0 0,-1 0-1 0 0,-5 22 243 0 0,4-19-358 0 0,0-1 0 0 0,0 0 0 0 0,0 1 0 0 0,-1-1 1 0 0,1 0-1 0 0,-1-1 0 0 0,0 1 0 0 0,1 0 0 0 0,-6 3 0 0 0,8-6-354 0 0,-7 0-2877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8.0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47 3223 0 0,'1'16'7302'0'0,"-6"3"-3805"0"0,5-18-2864 0 0,0 0-568 0 0,-1-1 0 0 0,1 1 0 0 0,0-1 0 0 0,-1 0 0 0 0,1 1 0 0 0,-1-1 0 0 0,1 0 0 0 0,-1 1 0 0 0,1-1 0 0 0,-1 0 0 0 0,1 0 0 0 0,-1 1 0 0 0,1-1-1 0 0,-1 0 1 0 0,1 0 0 0 0,-2 0 0 0 0,-2-1 10 0 0,3 1-72 0 0,0 0-1 0 0,0-1 1 0 0,1 1 0 0 0,-1-1-1 0 0,0 0 1 0 0,0 1 0 0 0,0-1-1 0 0,1 0 1 0 0,-1 1 0 0 0,0-1 0 0 0,1 0-1 0 0,-1 0 1 0 0,1 1 0 0 0,-1-1-1 0 0,1 0 1 0 0,-1 0 0 0 0,1 0-1 0 0,-1 0 1 0 0,1 0 0 0 0,0 0-1 0 0,0 0 1 0 0,-1 0 0 0 0,1 1 0 0 0,0-1-1 0 0,0 0 1 0 0,0 0 0 0 0,0-2-1 0 0,0-1-3 0 0,0 1 1 0 0,0 0-1 0 0,1-1 0 0 0,-1 1 0 0 0,1 0 0 0 0,1-5 0 0 0,-1 4 1 0 0,0 0 0 0 0,12-11 0 0 0,0 6-248 0 0,-12 9 410 0 0,-1-1-1 0 0,1 1 1 0 0,-1 0 0 0 0,1-1 0 0 0,-1 1 0 0 0,1 0 0 0 0,-1 0 0 0 0,1-1 0 0 0,-1 1 0 0 0,1 0 0 0 0,0 0 0 0 0,-1 0-1 0 0,1 0 1 0 0,-1 0 0 0 0,1 0 0 0 0,0 0 0 0 0,-1 0 0 0 0,1 0 0 0 0,-1 0 0 0 0,1 0 0 0 0,0 1 0 0 0,1 0-237 0 0,-1 2 1 0 0,0-1-1 0 0,1 0 1 0 0,-1 0 0 0 0,-1 0-1 0 0,1 0 1 0 0,0 1 0 0 0,0-1-1 0 0,-1 0 1 0 0,1 1 0 0 0,-1-1-1 0 0,0 5 1 0 0,-1 15-1618 0 0,-1-7-2653 0 0,0-4-917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8.5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53 1839 0 0,'0'0'83'0'0,"1"0"-6"0"0,4 1 263 0 0,7 1 9035 0 0,-4 2-6547 0 0,-7-3-2804 0 0,0-1 1 0 0,-1 1-1 0 0,1 0 0 0 0,-1-1 1 0 0,1 1-1 0 0,-1 0 1 0 0,1 0-1 0 0,-1-1 0 0 0,0 1 1 0 0,1 0-1 0 0,-1 0 0 0 0,0 0 1 0 0,0 0-1 0 0,1 0 1 0 0,-1-1-1 0 0,0 1 0 0 0,0 0 1 0 0,0 0-1 0 0,0 0 1 0 0,0 1-1 0 0,0 0-7 0 0,0-1-1 0 0,-1 1 1 0 0,1-1-1 0 0,0 0 1 0 0,-1 1 0 0 0,1-1-1 0 0,-1 1 1 0 0,1-1-1 0 0,-1 0 1 0 0,1 1-1 0 0,-1-1 1 0 0,0 0 0 0 0,0 0-1 0 0,0 0 1 0 0,0 1-1 0 0,0-1 1 0 0,0 0 0 0 0,0 0-1 0 0,0 0 1 0 0,0 0-1 0 0,0-1 1 0 0,0 1 0 0 0,-1 0-1 0 0,1 0 1 0 0,0-1-1 0 0,-1 1 1 0 0,1-1 0 0 0,0 1-1 0 0,-1-1 1 0 0,1 1-1 0 0,-1-1 1 0 0,1 0 0 0 0,-1 0-1 0 0,1 0 1 0 0,-1 0-1 0 0,1 0 1 0 0,-3 0 0 0 0,3-1-22 0 0,-1 1 0 0 0,1-1 0 0 0,0 1 0 0 0,0-1 0 0 0,0 1 0 0 0,0-1 0 0 0,0 1 0 0 0,0-1 0 0 0,0 0 0 0 0,0 0 0 0 0,1 0 0 0 0,-1 1 0 0 0,0-1 0 0 0,0 0 0 0 0,1 0 0 0 0,-1 0 0 0 0,0 0 0 0 0,1 0 1 0 0,-1 0-1 0 0,1 0 0 0 0,-1-1 0 0 0,1 1 0 0 0,0 0 0 0 0,-1 0 0 0 0,1 0 0 0 0,0 0 0 0 0,0 0 0 0 0,0-1 0 0 0,0 1 0 0 0,0 0 0 0 0,0 0 0 0 0,0 0 0 0 0,0-1 0 0 0,1 0 0 0 0,0-3 93 0 0,0 0 0 0 0,1 1 0 0 0,0-1 1 0 0,0 1-1 0 0,0-1 0 0 0,0 1 0 0 0,1 0 0 0 0,-1 0 0 0 0,1 0 0 0 0,0 0 0 0 0,0 0 0 0 0,1 0 0 0 0,-1 1 0 0 0,1 0 0 0 0,0 0 0 0 0,0 0 0 0 0,0 0 1 0 0,6-3 1581 0 0,0 18-1118 0 0,-9-9-692 0 0,-1 0 1 0 0,1 0-1 0 0,0 0 0 0 0,-1 1 1 0 0,0-1-1 0 0,1 0 0 0 0,-1 0 1 0 0,-1 1-1 0 0,1-1 0 0 0,0 0 0 0 0,-1 0 1 0 0,0 1-1 0 0,-1 4 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8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46 5527 0 0,'2'5'1219'0'0,"0"1"0"0"0,0 0 0 0 0,-1 0 0 0 0,1 0 0 0 0,-1 6 0 0 0,-1-10-1076 0 0,1 0 1 0 0,-2 0-1 0 0,1 0 1 0 0,0-1-1 0 0,0 1 1 0 0,0 0-1 0 0,-1 0 1 0 0,1 0 0 0 0,-1-1-1 0 0,0 1 1 0 0,1 0-1 0 0,-1-1 1 0 0,0 1-1 0 0,0 0 1 0 0,0-1-1 0 0,0 1 1 0 0,0-1 0 0 0,0 0-1 0 0,-1 1 1 0 0,-1 1-1 0 0,2-2-103 0 0,0 0-1 0 0,0-1 1 0 0,0 1-1 0 0,0-1 1 0 0,0 1-1 0 0,0 0 1 0 0,-1-1-1 0 0,1 0 0 0 0,0 1 1 0 0,0-1-1 0 0,0 0 1 0 0,0 1-1 0 0,-1-1 1 0 0,1 0-1 0 0,0 0 1 0 0,0 0-1 0 0,0 0 1 0 0,-1 0-1 0 0,1 0 1 0 0,0-1-1 0 0,0 1 1 0 0,0 0-1 0 0,0-1 0 0 0,-1 1 1 0 0,1 0-1 0 0,0-1 1 0 0,0 0-1 0 0,0 1 1 0 0,0-1-1 0 0,0 1 1 0 0,0-1-1 0 0,-1-1 1 0 0,0 0 22 0 0,0 0 1 0 0,0-1 0 0 0,0 1 0 0 0,0 0 0 0 0,0-1-1 0 0,1 1 1 0 0,-1-1 0 0 0,1 1 0 0 0,-1-1 0 0 0,1 0-1 0 0,-1-3 1 0 0,1 2-50 0 0,0 0-1 0 0,1 0 0 0 0,-1 0 0 0 0,1 0 1 0 0,0 0-1 0 0,0 0 0 0 0,0 0 1 0 0,1 0-1 0 0,0 0 0 0 0,-1 0 1 0 0,1 0-1 0 0,0 0 0 0 0,3-5 0 0 0,-3 7 13 0 0,0 0-1 0 0,0 0 0 0 0,0 0 0 0 0,0 1 0 0 0,0-1 0 0 0,1 0 0 0 0,-1 1 1 0 0,1-1-1 0 0,-1 1 0 0 0,1 0 0 0 0,0-1 0 0 0,-1 1 0 0 0,1 0 0 0 0,0 0 0 0 0,0 0 1 0 0,0 0-1 0 0,0 0 0 0 0,0 1 0 0 0,0-1 0 0 0,0 1 0 0 0,0-1 0 0 0,0 1 1 0 0,0 0-1 0 0,0-1 0 0 0,0 1 0 0 0,0 0 0 0 0,3 1 0 0 0,30-1 1303 0 0,-33 0-710 0 0,4 11-1270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13359 0 0,'5'7'1499'0'0,"2"-8"-1335"0"0,0 1 1 0 0,1-2-1 0 0,-1 1 0 0 0,0-1 0 0 0,0-1 1 0 0,0 1-1 0 0,13-7 0 0 0,-13 5-9 0 0,1 1 0 0 0,0 0-1 0 0,-1 0 1 0 0,1 1 0 0 0,0 0 0 0 0,14-2-1 0 0,-1 2-49 0 0,15 1 397 0 0,-33 1-469 0 0,-1 0 0 0 0,1 1 0 0 0,0-1-1 0 0,-1 1 1 0 0,1 0 0 0 0,-1 0 0 0 0,1 0-1 0 0,-1 0 1 0 0,0 1 0 0 0,1-1-1 0 0,2 3 1 0 0,-4-2 8 0 0,1 0 0 0 0,-1 1 0 0 0,0-1 0 0 0,0 0 1 0 0,0 1-1 0 0,0-1 0 0 0,0 0 0 0 0,-1 1 0 0 0,1-1 0 0 0,-1 1 0 0 0,1-1 0 0 0,-1 1 0 0 0,0-1 0 0 0,0 4 0 0 0,-1 4 19 0 0,0 1-1 0 0,0-1 1 0 0,-1 0 0 0 0,-1 0-1 0 0,0 0 1 0 0,0 0 0 0 0,0-1-1 0 0,-2 1 1 0 0,1-1 0 0 0,-11 17-1 0 0,11-20-72 0 0,3-5-59 0 0,46 7-1111 0 0,-34-6 1382 0 0,1 0-1 0 0,-1 0 1 0 0,0 1-1 0 0,1 1 1 0 0,-2 0-1 0 0,1 0 1 0 0,11 7-1 0 0,-20-10-51 0 0,-1 0 0 0 0,1 0-1 0 0,0 1 1 0 0,0-1 0 0 0,-1 1-1 0 0,1 0 1 0 0,-1-1 0 0 0,1 1-1 0 0,-1 0 1 0 0,0 0 0 0 0,1 0 0 0 0,-1 0-1 0 0,0 0 1 0 0,0 0 0 0 0,-1 0-1 0 0,1 0 1 0 0,0 1 0 0 0,-1-1-1 0 0,1 0 1 0 0,-1 0 0 0 0,0 1-1 0 0,0-1 1 0 0,0 0 0 0 0,0 1 0 0 0,0-1-1 0 0,0 0 1 0 0,0 0 0 0 0,-2 4-1 0 0,0 2 84 0 0,0 0 0 0 0,0 0 0 0 0,-1-1 0 0 0,0 1 0 0 0,-1-1 0 0 0,-7 13 0 0 0,-11 10 63 0 0,-49 53-1 0 0,46-60-1446 0 0,6-10-2433 0 0,5-6-4345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0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 2759 0 0,'0'0'126'0'0,"3"1"-5"0"0,15 4 9259 0 0,-22 16-7927 0 0,-8 24-237 0 0,6-37-1049 0 0,6-8-152 0 0,-1 0 0 0 0,1 1 0 0 0,-1-1-1 0 0,1 1 1 0 0,-1-1 0 0 0,1 0 0 0 0,-1 1 0 0 0,0-1 0 0 0,1 0 0 0 0,-1 0 0 0 0,1 0-1 0 0,-1 1 1 0 0,0-1 0 0 0,1 0 0 0 0,-1 0 0 0 0,0 0 0 0 0,1 0 0 0 0,-1 0 0 0 0,1 0 0 0 0,-1 0-1 0 0,0 0 1 0 0,1 0 0 0 0,-1 0 0 0 0,0-1 0 0 0,1 1 0 0 0,-1 0 0 0 0,0-1 0 0 0,-15-7 321 0 0,13 5-280 0 0,1 2-35 0 0,1-1 0 0 0,-1 0 0 0 0,1 1 0 0 0,-1-1 1 0 0,1 0-1 0 0,0 0 0 0 0,0 0 0 0 0,0 0 0 0 0,0 0 1 0 0,0 0-1 0 0,0 0 0 0 0,0 0 0 0 0,0-3 0 0 0,1 3 33 0 0,3-2-29 0 0,10-7 141 0 0,-3 4 47 0 0,-5 1 2280 0 0,-3 6-1305 0 0,-6 14-1061 0 0,0 4-53 0 0,2 1-14 0 0,1-18-310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2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1 126 10135 0 0,'0'0'2480'0'0,"4"-1"-913"0"0,37-14 3257 0 0,-29 10-4269 0 0,0 1 0 0 0,17-5 0 0 0,10-1 271 0 0,49-19 0 0 0,-60 18-1767 0 0,2 1-1 0 0,-1 2 1 0 0,50-8 0 0 0,-49 12-3767 0 0,0 1-1279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3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0 356 9727 0 0,'205'420'7560'0'0,"-198"-404"-7528"0"0,-4-9 549 0 0,-10-13-318 0 0,-8-16-83 0 0,1-5-127 0 0,0-1 0 0 0,2-1 0 0 0,-12-42 0 0 0,-14-93 127 0 0,31 126-245 0 0,2 0 0 0 0,1-58 0 0 0,4 74 40 0 0,2 1 0 0 0,0 0-1 0 0,1 0 1 0 0,1 0 0 0 0,1 1 0 0 0,9-23-1 0 0,-11 35 67 0 0,1 0-1 0 0,0 0 1 0 0,1 1-1 0 0,0 0 1 0 0,0 0-1 0 0,0 0 1 0 0,1 0-1 0 0,0 1 1 0 0,0 0-1 0 0,13-10 1 0 0,-15 13-17 0 0,0 1-1 0 0,0-1 1 0 0,1 1 0 0 0,-1-1 0 0 0,0 1 0 0 0,1 1 0 0 0,-1-1 0 0 0,1 0 0 0 0,0 1 0 0 0,-1 0 0 0 0,1 0 0 0 0,0 1 0 0 0,0-1 0 0 0,0 1 0 0 0,0 0 0 0 0,-1 0-1 0 0,1 1 1 0 0,0 0 0 0 0,0-1 0 0 0,9 4 0 0 0,-11-2 18 0 0,1-1 0 0 0,-1 1 0 0 0,0-1 0 0 0,0 1-1 0 0,0 0 1 0 0,0 1 0 0 0,0-1 0 0 0,-1 0 0 0 0,1 1 0 0 0,-1-1-1 0 0,1 1 1 0 0,-1 0 0 0 0,3 5 0 0 0,-2-2 25 0 0,0-1 1 0 0,-1 1-1 0 0,0-1 0 0 0,0 1 1 0 0,-1 0-1 0 0,1 0 0 0 0,0 9 1 0 0,-1 6 66 0 0,-1 0 1 0 0,-1 0-1 0 0,-6 34 0 0 0,6-49-137 0 0,-65 294 174 0 0,62-288-177 0 0,-8 42 328 0 0,11-50-204 0 0,1 0 0 0 0,-1 0-1 0 0,1 0 1 0 0,0 1-1 0 0,0-1 1 0 0,1 0 0 0 0,-1 0-1 0 0,1 0 1 0 0,0 1 0 0 0,2 4-1 0 0,-2-7-34 0 0,1 1 0 0 0,0 0 1 0 0,0-1-1 0 0,0 1 0 0 0,0-1 0 0 0,0 0 0 0 0,1 0 0 0 0,-1 0 0 0 0,1 0 0 0 0,-1 0 0 0 0,1 0 1 0 0,0-1-1 0 0,-1 1 0 0 0,1-1 0 0 0,0 0 0 0 0,0 0 0 0 0,0 0 0 0 0,4 1 0 0 0,8 1 178 0 0,0 0 1 0 0,20 1-1 0 0,-32-4-233 0 0,6 1 63 0 0,310 17 582 0 0,-228-15-2788 0 0,-60-2 27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3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1 455 0 0,'-5'1'1237'0'0,"1"0"-1"0"0,-1 0 0 0 0,0 0 0 0 0,0 1 0 0 0,1 0 1 0 0,-1 0-1 0 0,1 0 0 0 0,0 1 0 0 0,-1-1 0 0 0,-6 7 0 0 0,6-5-700 0 0,1 1-1 0 0,0-1 0 0 0,1 1 0 0 0,-1-1 0 0 0,1 1 0 0 0,0 1 0 0 0,0-1 0 0 0,-2 6 0 0 0,-2 7-314 0 0,1 2-1 0 0,1-1 0 0 0,1 1 1 0 0,-2 26-1 0 0,4-32 383 0 0,-4 42-283 0 0,3 1 1 0 0,2-1-1 0 0,12 102 0 0 0,-7-125-457 0 0,2-1 1 0 0,2 1-1 0 0,0-1 0 0 0,2-1 0 0 0,2 0 1 0 0,25 51-1 0 0,-33-75-252 0 0,0 0 0 0 0,1 0 0 0 0,-1-1 0 0 0,1 0 0 0 0,1 0-1 0 0,-1 0 1 0 0,1 0 0 0 0,0-1 0 0 0,0 0 0 0 0,1 0 0 0 0,-1-1 0 0 0,1 0 0 0 0,0 0 0 0 0,10 4 0 0 0,6-2-946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4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1 12439 0 0,'-8'1'1126'0'0,"-1"0"-787"0"0,-1 1 1 0 0,1 0 0 0 0,0 1-1 0 0,0 0 1 0 0,0 0 0 0 0,0 1-1 0 0,0 0 1 0 0,-11 8-1 0 0,16-9-184 0 0,0 0-1 0 0,0 1 0 0 0,0-1 0 0 0,0 1 1 0 0,0 0-1 0 0,1 1 0 0 0,-1-1 0 0 0,1 1 0 0 0,1-1 1 0 0,-1 1-1 0 0,0 0 0 0 0,1 0 0 0 0,0 0 1 0 0,0 0-1 0 0,1 0 0 0 0,-2 7 0 0 0,2-5-149 0 0,0 0 0 0 0,1 0-1 0 0,0 0 1 0 0,0 0 0 0 0,0 0-1 0 0,1 0 1 0 0,0-1 0 0 0,1 1-1 0 0,-1 0 1 0 0,1-1 0 0 0,0 1-1 0 0,6 9 1 0 0,-7-13-8 0 0,0 0 1 0 0,1 0-1 0 0,0 0 0 0 0,0-1 0 0 0,-1 1 0 0 0,1-1 1 0 0,1 1-1 0 0,-1-1 0 0 0,0 0 0 0 0,1 0 1 0 0,-1 0-1 0 0,1 0 0 0 0,0 0 0 0 0,-1-1 0 0 0,1 1 1 0 0,0-1-1 0 0,0 0 0 0 0,0 0 0 0 0,0 0 0 0 0,0 0 1 0 0,0 0-1 0 0,0 0 0 0 0,1-1 0 0 0,-1 0 0 0 0,0 0 1 0 0,0 0-1 0 0,0 0 0 0 0,1 0 0 0 0,3-1 1 0 0,-3 0-2 0 0,1-1 0 0 0,-1 0 1 0 0,1 0-1 0 0,-1 0 0 0 0,0-1 1 0 0,1 1-1 0 0,-1-1 0 0 0,-1 0 1 0 0,1 0-1 0 0,0 0 1 0 0,-1-1-1 0 0,1 1 0 0 0,-1-1 1 0 0,0 0-1 0 0,0 0 0 0 0,-1 0 1 0 0,1 0-1 0 0,2-5 0 0 0,1-3 62 0 0,-1-1-1 0 0,0 1 0 0 0,0-1 1 0 0,-1-1-1 0 0,3-15 0 0 0,-6 15 975 0 0,2-24 0 0 0,-3 41-971 0 0,1 0-1 0 0,-1 0 1 0 0,1 0-1 0 0,0 0 1 0 0,0-1 0 0 0,4 6-1 0 0,1 6-124 0 0,1 6-453 0 0,1 0 1 0 0,0 0-1 0 0,2-1 0 0 0,22 34 0 0 0,-29-50-58 0 0,1 1-1 0 0,-1-1 0 0 0,0 0 1 0 0,1 0-1 0 0,0 0 1 0 0,7 5-1 0 0,0-3-1115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4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13359 0 0,'0'0'1534'0'0,"1"8"280"0"0,2 22-151 0 0,8 35-1 0 0,26 74-886 0 0,-23-90-386 0 0,85 246-350 0 0,-50-171-3924 0 0,-39-99-557 0 0,1-2-1145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4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16991 0 0,'0'0'388'0'0,"1"1"52"0"0,0 0-359 0 0,0 1-1 0 0,0-1 1 0 0,0 1-1 0 0,0-1 1 0 0,0 1-1 0 0,-1 0 1 0 0,1 0-1 0 0,-1-1 1 0 0,1 1-1 0 0,-1 0 1 0 0,1 3-1 0 0,0 26-23 0 0,0-17-44 0 0,28 217 1703 0 0,-7-71-3446 0 0,-14-107-2105 0 0,-5-30-1836 0 0</inkml:trace>
  <inkml:trace contextRef="#ctx0" brushRef="#br0" timeOffset="1">224 218 14479 0 0,'-16'9'1576'0'0,"12"-7"-1384"0"0,0 0 0 0 0,1 0 0 0 0,-1 0-1 0 0,1 0 1 0 0,0 1 0 0 0,0 0 0 0 0,0 0-1 0 0,0 0 1 0 0,-2 3 0 0 0,-22 33 2279 0 0,23-33-2353 0 0,2-2-28 0 0,-1 0 0 0 0,1 0 0 0 0,0 0 0 0 0,1 1 0 0 0,-1-1 0 0 0,1 1 0 0 0,0-1 0 0 0,0 1 0 0 0,0-1 0 0 0,0 1 0 0 0,1 0 0 0 0,0-1 0 0 0,0 1 0 0 0,0 0 0 0 0,1 0 0 0 0,-1-1 0 0 0,1 1 0 0 0,0-1 0 0 0,1 1 0 0 0,-1-1 0 0 0,1 1 0 0 0,0-1 0 0 0,0 0 0 0 0,0 0 0 0 0,5 8 0 0 0,-3-7-47 0 0,1 1 0 0 0,-1-1 0 0 0,1 0 0 0 0,0-1 0 0 0,0 1 0 0 0,0-1 1 0 0,0 0-1 0 0,1 0 0 0 0,0 0 0 0 0,0-1 0 0 0,0 0 0 0 0,0 0 0 0 0,0-1 0 0 0,1 1 0 0 0,-1-1 1 0 0,1-1-1 0 0,10 2 0 0 0,-7-2-329 0 0,1-1 1 0 0,-1 0-1 0 0,18-2 1 0 0,10-8-3430 0 0,-21 4-3243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5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 6911 0 0,'0'0'315'0'0,"-5"7"102"0"0,3-3-249 0 0,-1 0-1 0 0,1 0 0 0 0,1 0 0 0 0,-1 1 0 0 0,-1 7 1 0 0,-1 3 4692 0 0,0 25 0 0 0,3-22-4285 0 0,0 0-1 0 0,2 0 1 0 0,4 26-1 0 0,-2-27-1284 0 0,0-1 0 0 0,2 0 0 0 0,11 29 0 0 0,-6-26-2772 0 0</inkml:trace>
  <inkml:trace contextRef="#ctx0" brushRef="#br0" timeOffset="1">171 46 5063 0 0,'0'2'390'0'0,"-10"46"6229"0"0,-4 66 0 0 0,9-67-5905 0 0,2-14-537 0 0,1 1 1 0 0,1-1 0 0 0,2 1 0 0 0,2-1-1 0 0,7 38 1 0 0,-9-68-451 0 0,-1 0 0 0 0,1 0-1 0 0,0-1 1 0 0,0 1 0 0 0,0 0 0 0 0,1-1 0 0 0,-1 1-1 0 0,0-1 1 0 0,1 0 0 0 0,0 1 0 0 0,0-1-1 0 0,-1 0 1 0 0,1 0 0 0 0,5 4 0 0 0,0-2-1461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5.9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8751 0 0,'0'0'674'0'0,"1"9"882"0"0,2 60 4688 0 0,3 22-4302 0 0,38 203 205 0 0,8-103-5678 0 0,-40-154-445 0 0,-8-21-1288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6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10447 0 0,'0'0'950'0'0,"1"1"-782"0"0,12 12 622 0 0,0 1 0 0 0,-2 0 0 0 0,0 1 0 0 0,0 0 0 0 0,11 23 0 0 0,-4-8-214 0 0,27 42 486 0 0,83 144 1969 0 0,-104-170-2134 0 0,-2 1 0 0 0,29 92-1 0 0,-36-84-400 0 0,-3 1 0 0 0,-2 0-1 0 0,-2 1 1 0 0,-3 0-1 0 0,-3 0 1 0 0,-2 0-1 0 0,-2 0 1 0 0,-16 89-1 0 0,17-141-551 0 0,-22 98-294 0 0,1-37-4029 0 0,14-47-4177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2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0 1375 0 0,'-19'40'-596'0'0,"10"-25"2656"0"0,1 2 5970 0 0,6-13-6962 0 0,1 0 1 0 0,0 0 0 0 0,0 1 0 0 0,-1 6 0 0 0,1-3-1389 0 0,1 0 1 0 0,0 0 0 0 0,1 13-1 0 0,1-9-1192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5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11 919 0 0,'-8'3'10059'0'0,"9"-2"-9800"0"0,-1 1 1 0 0,1 0-1 0 0,0 0 0 0 0,0 0 1 0 0,0 0-1 0 0,0-1 1 0 0,0 1-1 0 0,0 0 0 0 0,0-1 1 0 0,0 1-1 0 0,1-1 0 0 0,-1 0 1 0 0,1 1-1 0 0,-1-1 0 0 0,1 0 1 0 0,0 0-1 0 0,-1 0 0 0 0,1 0 1 0 0,0 0-1 0 0,0 0 1 0 0,0 0-1 0 0,-1-1 0 0 0,1 1 1 0 0,0-1-1 0 0,3 1 0 0 0,6 1 540 0 0,-1-1 0 0 0,1-1 0 0 0,19-1-1 0 0,0 0-507 0 0,8 2-149 0 0,0-1-1 0 0,57-10 1 0 0,-67 5-1741 0 0,-1-1 0 0 0,30-11 0 0 0,-28 7-4661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5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54 245 12031 0 0,'-2'3'65'0'0,"-1"1"-1"0"0,1-1 1 0 0,0 0 0 0 0,-1 1-1 0 0,2-1 1 0 0,-1 1-1 0 0,0 0 1 0 0,-2 7-1 0 0,-6 35 600 0 0,7-30-589 0 0,-4 37 1568 0 0,-2 98-1 0 0,7-70-815 0 0,1-49-371 0 0,0-30 88 0 0,3-24-281 0 0,7-71-28 0 0,-1 23-205 0 0,18-176-30 0 0,-24 227 0 0 0,16-105 0 0 0,-15 104 0 0 0,-3 16 1 0 0,1 0 0 0 0,-1 0 0 0 0,1-1 0 0 0,0 1 0 0 0,0 1 0 0 0,0-1 0 0 0,0 0 0 0 0,1 0 0 0 0,-1 0 0 0 0,3-3 0 0 0,2 15 52 0 0,-1 8-53 0 0,0 0 0 0 0,-1 0 0 0 0,2 20 0 0 0,2 11 0 0 0,5 7 23 0 0,1-1-1 0 0,3 0 0 0 0,32 67 1 0 0,-43-109 65 0 0,0 0 1 0 0,1 0 0 0 0,0-1 0 0 0,1 0 0 0 0,9 11-1 0 0,-13-17-14 0 0,0-1 0 0 0,0 1 0 0 0,0-1 0 0 0,0 0-1 0 0,0 0 1 0 0,1 0 0 0 0,-1 0 0 0 0,1-1-1 0 0,0 0 1 0 0,-1 0 0 0 0,1 0 0 0 0,0-1-1 0 0,0 1 1 0 0,1-1 0 0 0,4 0 0 0 0,-7-1-6 0 0,1 0 1 0 0,-1-1 0 0 0,1 1-1 0 0,-1-1 1 0 0,0 0 0 0 0,0 0-1 0 0,1 0 1 0 0,-1 0 0 0 0,0-1-1 0 0,0 1 1 0 0,0-1-1 0 0,0 0 1 0 0,0 0 0 0 0,-1 0-1 0 0,1 0 1 0 0,-1 0 0 0 0,1-1-1 0 0,-1 1 1 0 0,0-1 0 0 0,0 1-1 0 0,0-1 1 0 0,3-5-1 0 0,1-2 99 0 0,-1 0 0 0 0,0-1 0 0 0,0 0 0 0 0,-2 1 0 0 0,5-18 0 0 0,1-12 75 0 0,-3-1 0 0 0,-1 0 0 0 0,-1 0 1 0 0,-4-46-1 0 0,-2 49-1769 0 0,-1 0-1 0 0,-13-52 1 0 0,11 72-381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79 7831 0 0,'-19'-13'741'0'0,"15"10"-247"0"0,1 0-1 0 0,-1 0 0 0 0,0 0 1 0 0,0 1-1 0 0,0 0 0 0 0,0-1 1 0 0,0 2-1 0 0,-1-1 1 0 0,-4-1-1 0 0,8 3-398 0 0,0 0 0 0 0,-1 1-1 0 0,1-1 1 0 0,0 1 0 0 0,0-1 0 0 0,0 1 0 0 0,0-1-1 0 0,0 1 1 0 0,0-1 0 0 0,0 1 0 0 0,1 0 0 0 0,-1 0-1 0 0,0-1 1 0 0,0 1 0 0 0,0 0 0 0 0,1 0 0 0 0,-2 1-1 0 0,-10 17 345 0 0,9-14-421 0 0,1 0 0 0 0,0 0-1 0 0,0 0 1 0 0,1 1-1 0 0,-1-1 1 0 0,1 0 0 0 0,0 1-1 0 0,1-1 1 0 0,-1 1 0 0 0,1-1-1 0 0,0 1 1 0 0,1-1 0 0 0,1 12-1 0 0,0-9 5 0 0,1 1 0 0 0,-1-1-1 0 0,2 0 1 0 0,-1 0-1 0 0,1 0 1 0 0,0 0 0 0 0,11 14-1 0 0,-12-18 22 0 0,1 0-1 0 0,0-1 1 0 0,0 1-1 0 0,0-1 1 0 0,0 1-1 0 0,1-1 1 0 0,-1-1-1 0 0,1 1 1 0 0,-1-1 0 0 0,1 1-1 0 0,0-1 1 0 0,0-1-1 0 0,0 1 1 0 0,1-1-1 0 0,-1 0 1 0 0,0 0-1 0 0,0 0 1 0 0,6-1-1 0 0,-3 1 34 0 0,-1-1 0 0 0,1-1-1 0 0,-1 1 1 0 0,1-1 0 0 0,-1 0-1 0 0,1-1 1 0 0,-1 0 0 0 0,0 0-1 0 0,0-1 1 0 0,0 0 0 0 0,0 0 0 0 0,7-5-1 0 0,-9 5 41 0 0,-1 0 1 0 0,0-1-1 0 0,0 0 0 0 0,0 0 0 0 0,0 0 0 0 0,-1 0 0 0 0,0 0 1 0 0,0-1-1 0 0,0 0 0 0 0,0 1 0 0 0,-1-1 0 0 0,0 0 0 0 0,0-1 0 0 0,0 1 1 0 0,0 0-1 0 0,-1 0 0 0 0,0-1 0 0 0,1-5 0 0 0,-2 5-53 0 0,1-1 1 0 0,-1 0-1 0 0,-1 1 0 0 0,1-1 0 0 0,-1 0 0 0 0,0 1 0 0 0,0-1 1 0 0,-1 1-1 0 0,0 0 0 0 0,0-1 0 0 0,-1 1 0 0 0,1 0 1 0 0,-1 0-1 0 0,-6-8 0 0 0,5 9-54 0 0,0-1 0 0 0,0 1 0 0 0,-1 1 0 0 0,0-1 0 0 0,0 1 0 0 0,0-1 0 0 0,0 1 0 0 0,-1 1 0 0 0,1-1 0 0 0,-12-4 0 0 0,14 7-75 0 0,0-1 1 0 0,0 2-1 0 0,0-1 1 0 0,0 0-1 0 0,0 1 1 0 0,0-1-1 0 0,0 1 1 0 0,-1 0-1 0 0,1 0 1 0 0,0 0-1 0 0,0 0 1 0 0,0 1-1 0 0,0-1 1 0 0,0 1-1 0 0,-1 0 1 0 0,1 0-1 0 0,0 0 1 0 0,1 0-1 0 0,-1 0 1 0 0,0 1-1 0 0,0-1 1 0 0,0 1-1 0 0,1 0 1 0 0,-5 4-1 0 0,-14 17-2306 0 0,10-9 336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9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14279 0 0,'0'0'1298'0'0,"3"8"-188"0"0,-1-5-752 0 0,0 1-1 0 0,0 0 1 0 0,1 0-1 0 0,0-1 0 0 0,0 0 1 0 0,0 1-1 0 0,0-1 1 0 0,0 0-1 0 0,0-1 0 0 0,1 1 1 0 0,0 0-1 0 0,-1-1 1 0 0,9 4-1 0 0,5 1-3 0 0,33 11 1 0 0,-46-16-356 0 0,90 20-4316 0 0,-80-19 2554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0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10135 0 0,'0'0'919'0'0,"-1"1"-759"0"0,-3 1 160 0 0,1-1 0 0 0,0 1 0 0 0,0 0 0 0 0,0 0 0 0 0,1 0 0 0 0,-1 0 0 0 0,0 0 0 0 0,1 1 0 0 0,0-1 0 0 0,-1 1 0 0 0,1 0 0 0 0,-3 6 0 0 0,2-3 61 0 0,0 0-1 0 0,0 0 0 0 0,1 0 0 0 0,0 1 0 0 0,0-1 1 0 0,-1 9-1 0 0,1 4-38 0 0,1 1 1 0 0,1-1-1 0 0,4 36 1 0 0,-2-37-310 0 0,1 0 0 0 0,1 0 0 0 0,0 0 0 0 0,2-1 0 0 0,0 1-1 0 0,1-1 1 0 0,1-1 0 0 0,0 1 0 0 0,13 17 0 0 0,-18-30-7 0 0,0-1-1 0 0,0 1 1 0 0,0-1-1 0 0,1 1 1 0 0,-1-1-1 0 0,1 0 1 0 0,0 0-1 0 0,0-1 1 0 0,0 1-1 0 0,0-1 0 0 0,0 0 1 0 0,1 0-1 0 0,-1 0 1 0 0,1-1-1 0 0,-1 1 1 0 0,1-1-1 0 0,0 0 1 0 0,-1-1-1 0 0,1 1 1 0 0,0-1-1 0 0,0 0 1 0 0,-1 0-1 0 0,1 0 1 0 0,0-1-1 0 0,0 1 1 0 0,-1-1-1 0 0,1 0 1 0 0,0-1-1 0 0,-1 1 1 0 0,1-1-1 0 0,-1 0 1 0 0,0 0-1 0 0,0-1 1 0 0,0 1-1 0 0,7-6 1 0 0,-4 2 60 0 0,0 0 0 0 0,0-1 0 0 0,-1 0 0 0 0,0 0 0 0 0,0-1 0 0 0,-1 1 0 0 0,0-1 0 0 0,0-1 0 0 0,-1 1 0 0 0,0-1 0 0 0,0 1 0 0 0,-1-1 0 0 0,0 0 0 0 0,-1-1 0 0 0,0 1 0 0 0,0 0 1 0 0,-1 0-1 0 0,0-1 0 0 0,-1 1 0 0 0,0-1 0 0 0,0 1 0 0 0,-1-1 0 0 0,0 1 0 0 0,-1 0 0 0 0,0-1 0 0 0,-1 1 0 0 0,0 0 0 0 0,0 0 0 0 0,-1 1 0 0 0,0-1 0 0 0,0 1 0 0 0,-10-15 0 0 0,4 10 20 0 0,-1 1-1 0 0,0 0 1 0 0,-22-19-1 0 0,26 25-427 0 0,0 1 1 0 0,-1-1-1 0 0,0 2 0 0 0,0-1 1 0 0,0 1-1 0 0,0 0 0 0 0,-1 1 1 0 0,-11-3-1 0 0,7 4-3516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0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11975 0 0,'2'0'7991'0'0,"26"-3"-6670"0"0,-18 3-1297 0 0,-1-1 1 0 0,1 0-1 0 0,-1 0 1 0 0,0-1-1 0 0,12-4 1 0 0,-17 5-215 0 0,0-1-1 0 0,0 1 1 0 0,1 0 0 0 0,-1 1 0 0 0,1-1-1 0 0,6 1 1 0 0,6 1-4593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10 10335 0 0,'-2'1'79'0'0,"-1"-1"0"0"0,1 1 0 0 0,0-1-1 0 0,-1 0 1 0 0,1 0 0 0 0,0 0 0 0 0,-1 0 0 0 0,1 0-1 0 0,-1-1 1 0 0,1 1 0 0 0,0-1 0 0 0,0 1-1 0 0,-4-3 1 0 0,-15-1 720 0 0,11 2-351 0 0,-1 1 0 0 0,0 1 0 0 0,0 0 0 0 0,0 1 1 0 0,1 0-1 0 0,-1 0 0 0 0,0 1 0 0 0,1 1 0 0 0,-1 0 0 0 0,1 0 1 0 0,0 1-1 0 0,0 0 0 0 0,0 1 0 0 0,-16 10 0 0 0,11-5-228 0 0,0 1-1 0 0,0 0 0 0 0,1 1 1 0 0,0 1-1 0 0,1 1 1 0 0,-17 21-1 0 0,23-25-200 0 0,1 0-1 0 0,-1 1 1 0 0,2 0 0 0 0,-1 0-1 0 0,2 1 1 0 0,-1-1 0 0 0,1 1-1 0 0,1 0 1 0 0,0 0 0 0 0,-1 22 0 0 0,3-26-23 0 0,0 1 1 0 0,1 0 0 0 0,1 0 0 0 0,0-1-1 0 0,0 1 1 0 0,3 13 0 0 0,-2-16-1 0 0,1 0 0 0 0,0 0 0 0 0,-1 0 0 0 0,2 0 1 0 0,-1 0-1 0 0,1 0 0 0 0,0-1 0 0 0,0 0 0 0 0,6 6 0 0 0,-3-4 4 0 0,0-1-1 0 0,1 1 0 0 0,0-2 1 0 0,0 1-1 0 0,1-1 0 0 0,0 0 1 0 0,-1-1-1 0 0,2 0 0 0 0,-1 0 1 0 0,0-1-1 0 0,1 0 0 0 0,0-1 1 0 0,-1 0-1 0 0,1 0 0 0 0,0-1 1 0 0,13 0-1 0 0,-4-1 2 0 0,1-2 0 0 0,-1 0 0 0 0,0-1 0 0 0,1 0 0 0 0,-1-2-1 0 0,-1 0 1 0 0,28-12 0 0 0,-33 10 28 0 0,0 0 0 0 0,-1 0 0 0 0,1-2 0 0 0,-1 1 0 0 0,-1-1 0 0 0,0-1 0 0 0,0 0 0 0 0,-1-1 0 0 0,0 0 0 0 0,-1 0 0 0 0,0-1-1 0 0,-1 0 1 0 0,0-1 0 0 0,-1 0 0 0 0,0 0 0 0 0,5-16 0 0 0,-11 24-17 0 0,1 0 0 0 0,-1-1 1 0 0,0 1-1 0 0,-1 0 0 0 0,1 0 0 0 0,-1 0 0 0 0,0-1 0 0 0,0 1 1 0 0,-1 0-1 0 0,1 0 0 0 0,-1-1 0 0 0,0 1 0 0 0,-1 0 0 0 0,1 0 1 0 0,-1 0-1 0 0,0 0 0 0 0,0 1 0 0 0,-1-1 0 0 0,1 0 0 0 0,-1 1 1 0 0,0 0-1 0 0,0 0 0 0 0,-1 0 0 0 0,-5-6 0 0 0,-33-27-2506 0 0,32 26 1236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0,'0'0'5370'0'0,"8"13"-3273"0"0,-6-9-1987 0 0,0 0-1 0 0,1 0 1 0 0,-2 1 0 0 0,1-1-1 0 0,0 1 1 0 0,-1 0-1 0 0,0-1 1 0 0,0 1 0 0 0,0 0-1 0 0,-1 0 1 0 0,0-1 0 0 0,0 6-1 0 0,2 10 95 0 0,3 49 70 0 0,7 40-777 0 0,-10-96 125 0 0,1 3-904 0 0,0 0 0 0 0,8 21 0 0 0,-7-28-281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9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4143 0 0,'-1'1'504'0'0,"0"1"-1"0"0,0-1 0 0 0,0 0 1 0 0,0 0-1 0 0,1 1 1 0 0,-1-1-1 0 0,1 1 0 0 0,-1-1 1 0 0,1 1-1 0 0,-1-1 0 0 0,1 1 1 0 0,0-1-1 0 0,0 1 0 0 0,0-1 1 0 0,0 1-1 0 0,0-1 0 0 0,0 4 1 0 0,8 29 1412 0 0,-5-20-958 0 0,14 96 1074 0 0,1 8-2211 0 0,-11-91-3469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1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0 455 0 0,'-3'57'1552'0'0,"8"25"6041"0"0,8 0-3487 0 0,-1-28-8753 0 0,-8-36 755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7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122 158 2303 0 0,'1'-1'4628'0'0,"-1"0"-4334"0"0,1 0 0 0 0,-1 0-1 0 0,0-1 1 0 0,0 1 0 0 0,1 0-1 0 0,-1 0 1 0 0,0 0 0 0 0,0 0 0 0 0,0-1-1 0 0,0 1 1 0 0,0 0 0 0 0,-1 0-1 0 0,1 0 1 0 0,0-1 0 0 0,-1 1-1 0 0,1 0 1 0 0,0 0 0 0 0,-1 0-1 0 0,1 0 1 0 0,-1 0 0 0 0,0 0-1 0 0,1 0 1 0 0,-1 0 0 0 0,0 0-1 0 0,0 0 1 0 0,1 0 0 0 0,-3-1 0 0 0,2 1-132 0 0,0-1 0 0 0,0 1 1 0 0,-1 0-1 0 0,1 0 0 0 0,0 0 1 0 0,-1-1-1 0 0,1 1 1 0 0,0 1-1 0 0,-1-1 0 0 0,1 0 1 0 0,-1 0-1 0 0,0 0 1 0 0,1 1-1 0 0,-1-1 0 0 0,0 1 1 0 0,1 0-1 0 0,-1-1 1 0 0,0 1-1 0 0,1 0 0 0 0,-1 0 1 0 0,-2 0-1 0 0,1 1-103 0 0,0 0-1 0 0,0 1 1 0 0,0-1 0 0 0,0 1-1 0 0,0-1 1 0 0,0 1-1 0 0,0 0 1 0 0,1 0-1 0 0,-1 1 1 0 0,1-1 0 0 0,0 0-1 0 0,-1 1 1 0 0,1-1-1 0 0,0 1 1 0 0,1 0-1 0 0,-1 0 1 0 0,0 0 0 0 0,-1 4-1 0 0,-2 6-53 0 0,0 1 0 0 0,1-1 0 0 0,-2 16 0 0 0,3-16 33 0 0,0 1-34 0 0,1 1 1 0 0,0 0-1 0 0,1 1 1 0 0,1-1-1 0 0,1 0 1 0 0,0 0-1 0 0,1 0 0 0 0,0 0 1 0 0,1 0-1 0 0,1 0 1 0 0,5 14-1 0 0,-6-24 8 0 0,0 0 0 0 0,-1 1 0 0 0,2-1 0 0 0,-1-1 0 0 0,1 1 0 0 0,-1 0-1 0 0,1-1 1 0 0,1 0 0 0 0,-1 0 0 0 0,0 0 0 0 0,1 0 0 0 0,0-1 0 0 0,0 0 0 0 0,0 0 0 0 0,0 0 0 0 0,1-1-1 0 0,-1 1 1 0 0,11 2 0 0 0,-11-4 1 0 0,0 0-1 0 0,0 0 1 0 0,0-1-1 0 0,0 1 0 0 0,0-1 1 0 0,0 0-1 0 0,0-1 1 0 0,0 1-1 0 0,0-1 1 0 0,0 0-1 0 0,0 0 0 0 0,0 0 1 0 0,-1-1-1 0 0,1 0 1 0 0,0 0-1 0 0,-1 0 1 0 0,1 0-1 0 0,-1-1 0 0 0,0 0 1 0 0,0 0-1 0 0,0 0 1 0 0,4-5-1 0 0,2-2 70 0 0,-1 0 0 0 0,-1-1 1 0 0,0-1-1 0 0,-1 0 0 0 0,0 0 0 0 0,0 0 0 0 0,-2-1 0 0 0,1 1 0 0 0,-2-1 1 0 0,5-19-1 0 0,-5 17 47 0 0,-2 0 1 0 0,0 0 0 0 0,0 0-1 0 0,-2 0 1 0 0,1-1 0 0 0,-2 1-1 0 0,0 0 1 0 0,-1 0 0 0 0,-5-20-1 0 0,4 26-80 0 0,0 0-1 0 0,-1 0 0 0 0,0 1 1 0 0,0 0-1 0 0,-1-1 1 0 0,0 2-1 0 0,-1-1 1 0 0,0 0-1 0 0,0 1 0 0 0,0 0 1 0 0,-1 1-1 0 0,0-1 1 0 0,0 1-1 0 0,-1 1 1 0 0,1-1-1 0 0,-1 1 0 0 0,0 1 1 0 0,-1-1-1 0 0,1 1 1 0 0,-1 1-1 0 0,0 0 1 0 0,0 0-1 0 0,0 1 0 0 0,-14-3 1 0 0,16 4-174 0 0,0 0 0 0 0,0 1-1 0 0,0 0 1 0 0,0 0 0 0 0,0 0 0 0 0,0 1 0 0 0,0 0 0 0 0,-9 2 0 0 0,14-2-42 0 0,0-1-1 0 0,0 1 1 0 0,0 0 0 0 0,0 0-1 0 0,1 0 1 0 0,-1 0 0 0 0,0 0 0 0 0,0 1-1 0 0,1-1 1 0 0,-1 1 0 0 0,1-1-1 0 0,-1 1 1 0 0,1-1 0 0 0,-1 1 0 0 0,1 0-1 0 0,0 0 1 0 0,0-1 0 0 0,0 1-1 0 0,0 0 1 0 0,0 0 0 0 0,0 0-1 0 0,1 0 1 0 0,-1 0 0 0 0,1 0 0 0 0,-1 1-1 0 0,1-1 1 0 0,0 0 0 0 0,0 0-1 0 0,0 0 1 0 0,0 4 0 0 0,1 9-1556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10103 0 0,'0'0'919'0'0,"4"-11"878"0"0,-2 8-1532 0 0,0 0-1 0 0,0 0 1 0 0,1 0-1 0 0,-1 0 1 0 0,1 1-1 0 0,-1-1 0 0 0,1 1 1 0 0,0 0-1 0 0,0 0 1 0 0,0 0-1 0 0,0 0 1 0 0,1 0-1 0 0,-1 0 0 0 0,0 1 1 0 0,6-2-1 0 0,7-2-79 0 0,1 1 0 0 0,17-2 0 0 0,-14 2-63 0 0,13 1-146 0 0,4-2-1052 0 0,-13-3-4178 0 0,-18 3 344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2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47 4607 0 0,'-7'0'475'0'0,"3"-2"12"0"0,-1 0 0 0 0,0 0 0 0 0,0-1-1 0 0,-7-4 1 0 0,-15-7 3871 0 0,17 10-3853 0 0,-1 1 1 0 0,1 0-1 0 0,-1 1 0 0 0,0 0 1 0 0,0 1-1 0 0,0 0 0 0 0,0 1 1 0 0,0 0-1 0 0,-16 2 0 0 0,20 1-347 0 0,0 0 1 0 0,0 0-1 0 0,1 0 0 0 0,-1 1 0 0 0,1 0 0 0 0,0 1 0 0 0,0-1 1 0 0,-9 10-1 0 0,6-6 73 0 0,5-4-200 0 0,0 0 1 0 0,0 0-1 0 0,1 1 0 0 0,0-1 1 0 0,0 1-1 0 0,0 0 1 0 0,1 0-1 0 0,-1 0 0 0 0,1 0 1 0 0,0 0-1 0 0,1 0 0 0 0,-1 0 1 0 0,0 11-1 0 0,-1 2-25 0 0,2 1 0 0 0,1 32 0 0 0,1-37-7 0 0,1 0 0 0 0,0-1-1 0 0,1 1 1 0 0,0-1 0 0 0,1 1-1 0 0,1-1 1 0 0,0 0-1 0 0,1-1 1 0 0,0 1 0 0 0,14 19-1 0 0,-11-19-9 0 0,1-1-1 0 0,0-1 0 0 0,0 1 0 0 0,1-1 0 0 0,1-1 0 0 0,0 0 0 0 0,0-1 1 0 0,1 0-1 0 0,20 10 0 0 0,-27-16 11 0 0,0-1 0 0 0,0 0 1 0 0,1 0-1 0 0,-1-1 0 0 0,1 1 1 0 0,-1-1-1 0 0,1-1 0 0 0,0 1 0 0 0,-1-1 1 0 0,1-1-1 0 0,0 1 0 0 0,7-2 1 0 0,-7 0 27 0 0,1 1 1 0 0,0-1 0 0 0,0-1 0 0 0,-1 0 0 0 0,1 0 0 0 0,-1 0 0 0 0,0-1-1 0 0,0 0 1 0 0,10-7 0 0 0,-9 4 29 0 0,1 0 60 0 0,0 0 0 0 0,-1 0 1 0 0,0-1-1 0 0,0 0 0 0 0,12-19 0 0 0,-14 17-29 0 0,0-1 0 0 0,-1 1 1 0 0,0-1-1 0 0,-1 0 0 0 0,-1 0 0 0 0,0-1 0 0 0,0 1 0 0 0,-1-1 0 0 0,0 1 1 0 0,0-24-1 0 0,-2 28-77 0 0,-1 0 0 0 0,1 0 0 0 0,-1 1 0 0 0,0-1 0 0 0,-1 0 0 0 0,1 1-1 0 0,-1-1 1 0 0,-1 1 0 0 0,1 0 0 0 0,-1 0 0 0 0,0-1 0 0 0,-1 2 0 0 0,1-1 0 0 0,-1 0 0 0 0,0 1 0 0 0,0 0 0 0 0,-1 0 0 0 0,0 0 0 0 0,0 0 0 0 0,-8-5 0 0 0,3 3-77 0 0,-1-1-631 0 0,0 1 0 0 0,-1 0 0 0 0,-14-5 0 0 0,11 5-641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12895 0 0,'0'2'963'0'0,"7"-1"-754"0"0,-5-1-169 0 0,1 0-23 0 0,0 0 1 0 0,0 0-1 0 0,0 0 0 0 0,0 1 0 0 0,0-1 0 0 0,0 1 0 0 0,0 0 0 0 0,0 0 0 0 0,0 0 0 0 0,3 2 0 0 0,2 0 138 0 0,0 1 0 0 0,0-1 1 0 0,1-1-1 0 0,-1 0 0 0 0,1 0 0 0 0,0 0 0 0 0,-1-1 0 0 0,1-1 0 0 0,15 0 0 0 0,3-2 1197 0 0,48-11-1 0 0,7-1-325 0 0,-62 11-2077 0 0,30-8 0 0 0,-28 6 120 0 0,14-4-684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5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112 214 12583 0 0,'-5'7'225'0'0,"-1"0"-1"0"0,2 1 1 0 0,-1-1-1 0 0,1 1 1 0 0,0 0-1 0 0,-5 14 1 0 0,-12 54 1153 0 0,19-68-950 0 0,-7 26 345 0 0,-6 27 528 0 0,-12 100-1 0 0,27-160-980 0 0,1-3-138 0 0,4-9-97 0 0,3-16-128 0 0,59-290 43 0 0,-60 277-22 0 0,2 1-1 0 0,1 0 0 0 0,25-59 1 0 0,-25 81-150 0 0,-9 16 98 0 0,0 3-70 0 0,6 14 99 0 0,-1 0 0 0 0,0 1 0 0 0,6 24 0 0 0,-2-3 9 0 0,8 26 116 0 0,16 46 265 0 0,-27-92-286 0 0,0 0 1 0 0,1-1-1 0 0,1 0 0 0 0,11 15 1 0 0,-17-27 23 0 0,1-1 1 0 0,-1 0 0 0 0,1-1 0 0 0,-1 1-1 0 0,1 0 1 0 0,0-1 0 0 0,0 0 0 0 0,9 5-1 0 0,-12-7-29 0 0,1-1-1 0 0,-1 1 0 0 0,1 0 0 0 0,0 0 0 0 0,0-1 1 0 0,-1 1-1 0 0,1-1 0 0 0,0 0 0 0 0,0 0 1 0 0,-1 1-1 0 0,1-1 0 0 0,0 0 0 0 0,0 0 0 0 0,0-1 1 0 0,0 1-1 0 0,-1 0 0 0 0,1-1 0 0 0,0 1 1 0 0,0-1-1 0 0,-1 1 0 0 0,1-1 0 0 0,0 0 1 0 0,-1 0-1 0 0,1 1 0 0 0,-1-1 0 0 0,1-1 0 0 0,-1 1 1 0 0,2-1-1 0 0,5-7 108 0 0,0 0 1 0 0,-1 0-1 0 0,0 0 0 0 0,0-1 1 0 0,-1-1-1 0 0,-1 1 1 0 0,1-1-1 0 0,5-17 0 0 0,0-5 464 0 0,10-56-1 0 0,-16 53-1790 0 0,-2 1 0 0 0,-2-66 0 0 0,-2 53 170 0 0,1 28-726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5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17 288 1839 0 0,'-16'-14'10908'0'0,"17"6"-10357"0"0,1 0 1 0 0,1 0-1 0 0,-1 1 0 0 0,1-1 0 0 0,0 1 0 0 0,1 0 0 0 0,0 0 0 0 0,0 0 0 0 0,8-9 0 0 0,8-9 1557 0 0,24-23-1 0 0,-37 41-2045 0 0,23-25-2788 0 0,48-38 0 0 0,-67 62 1226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6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1 320 7367 0 0,'7'39'2654'0'0,"23"75"0"0"0,-15-65-212 0 0,-15-49-2422 0 0,0 0 0 0 0,0 0 0 0 0,0 0 0 0 0,0 1 0 0 0,0-1 0 0 0,0 0 0 0 0,0 0 0 0 0,0 0 0 0 0,0 0 0 0 0,0 0 0 0 0,0 0 0 0 0,0 0 1 0 0,0 0-1 0 0,0 0 0 0 0,0 1 0 0 0,0-1 0 0 0,0 0 0 0 0,0 0 0 0 0,0 0 0 0 0,0 0 0 0 0,0 0 0 0 0,0 0 0 0 0,0 0 0 0 0,0 0 0 0 0,0 0 1 0 0,0 0-1 0 0,0 0 0 0 0,0 1 0 0 0,1-1 0 0 0,-1 0 0 0 0,0 0 0 0 0,0 0 0 0 0,0 0 0 0 0,0 0 0 0 0,0 0 0 0 0,0 0 0 0 0,0 0 0 0 0,0 0 1 0 0,0 0-1 0 0,0 0 0 0 0,0 0 0 0 0,1 0 0 0 0,-1 0 0 0 0,0 0 0 0 0,0 0 0 0 0,0 0 0 0 0,0 0 0 0 0,0 0 0 0 0,0 0 0 0 0,0 0 0 0 0,0 0 0 0 0,0 0 1 0 0,1 0-1 0 0,-1 0 0 0 0,0 0 0 0 0,0 0 0 0 0,0 0 0 0 0,0 0 0 0 0,0 0 0 0 0,0 0 0 0 0,0 0 0 0 0,4-9 402 0 0,1-17-389 0 0,-4 22 126 0 0,16-97 232 0 0,20-78-379 0 0,-32 159 170 0 0,2 1 0 0 0,0 1 0 0 0,1-1 0 0 0,0 1 0 0 0,2 0-1 0 0,0 1 1 0 0,1 0 0 0 0,16-19 0 0 0,-25 34-94 0 0,0 0 0 0 0,0 0 0 0 0,0 0 0 0 0,0 0 0 0 0,0 1-1 0 0,0-1 1 0 0,1 1 0 0 0,-1-1 0 0 0,1 1 0 0 0,-1 0 0 0 0,1 0 0 0 0,-1 0 0 0 0,1 0-1 0 0,-1 0 1 0 0,1 1 0 0 0,0-1 0 0 0,0 1 0 0 0,-1 0 0 0 0,1 0 0 0 0,3 0 0 0 0,-5 0 102 0 0,0 2-35 0 0,1 3-99 0 0,-1 0 1 0 0,0 0 0 0 0,0 1-1 0 0,0-1 1 0 0,-1 1-1 0 0,1-1 1 0 0,-1 1 0 0 0,-1-1-1 0 0,1 1 1 0 0,-1-1-1 0 0,0 0 1 0 0,0 1 0 0 0,0-1-1 0 0,-3 6 1 0 0,-4 11 60 0 0,-21 39 0 0 0,28-60-114 0 0,-111 251 1621 0 0,111-250-1584 0 0,0 0-1 0 0,0 0 0 0 0,1 0 0 0 0,-1 0 1 0 0,1 0-1 0 0,-1 0 0 0 0,1 0 0 0 0,0 0 1 0 0,0 1-1 0 0,0-1 0 0 0,0 0 0 0 0,0 0 1 0 0,0 0-1 0 0,1 0 0 0 0,-1 0 0 0 0,1 0 1 0 0,0 0-1 0 0,-1 0 0 0 0,3 3 0 0 0,-2-3 3 0 0,1 0-1 0 0,0 0 0 0 0,0 0 1 0 0,0 0-1 0 0,0 0 0 0 0,1 0 0 0 0,-1-1 1 0 0,1 1-1 0 0,-1-1 0 0 0,1 1 0 0 0,-1-1 1 0 0,1 0-1 0 0,4 1 0 0 0,85 25 158 0 0,-50-16-558 0 0,55 22 0 0 0,-83-28-176 0 0,0 1-347 0 0,26 15-1 0 0,-36-18-540 0 0,1 0 0 0 0,-1 0 1 0 0,0 0-1 0 0,0 1 0 0 0,5 6 0 0 0,-3 0-4613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6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17479 0 0,'1'-1'1992'0'0,"5"2"-1050"0"0,9 1-42 0 0,33-6 347 0 0,-33 2-707 0 0,23 0-1 0 0,20 2-2211 0 0,95-14 0 0 0,-135 12-870 0 0,-1 3-4100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7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1 243 12551 0 0,'2'8'1135'0'0,"15"84"645"0"0,-4-14 1193 0 0,-10-63-2578 0 0,-1-5-230 0 0,0-1 1 0 0,5 13-1 0 0,-7-20 660 0 0,1-8-796 0 0,0 0-1 0 0,-1 0 1 0 0,1 0-1 0 0,-2-6 1 0 0,2-18-32 0 0,3 0-130 0 0,1-5-511 0 0,1 1 1 0 0,13-43-1 0 0,-11 53 531 0 0,2 0 0 0 0,0 0 0 0 0,2 1 0 0 0,1 1 0 0 0,0 0-1 0 0,24-29 1 0 0,-33 46 279 0 0,1-1 1 0 0,1 1-1 0 0,-1 0 0 0 0,1 0 0 0 0,7-4 0 0 0,-11 7-127 0 0,0 1 1 0 0,1 0-1 0 0,-1-1 1 0 0,0 1-1 0 0,1 0 0 0 0,-1 1 1 0 0,0-1-1 0 0,1 0 0 0 0,0 1 1 0 0,-1-1-1 0 0,1 1 0 0 0,-1 0 1 0 0,1 0-1 0 0,-1 0 0 0 0,1 0 1 0 0,-1 0-1 0 0,4 1 1 0 0,-5 0-25 0 0,0-1 1 0 0,-1 1-1 0 0,1-1 1 0 0,0 1-1 0 0,0 0 1 0 0,-1-1-1 0 0,1 1 1 0 0,-1-1-1 0 0,1 1 1 0 0,0 0-1 0 0,-1 0 1 0 0,0-1-1 0 0,1 1 1 0 0,-1 0-1 0 0,1 0 1 0 0,-1 0 0 0 0,0 0-1 0 0,0 0 1 0 0,1-1-1 0 0,-1 1 1 0 0,0 0-1 0 0,0 1 1 0 0,0 0 3 0 0,2 5 106 0 0,-2 0 1 0 0,1 0 0 0 0,-1 0-1 0 0,0 0 1 0 0,-1 0 0 0 0,0 0-1 0 0,0 0 1 0 0,0 0 0 0 0,-3 7-1 0 0,-24 61 774 0 0,24-64-796 0 0,-4 7 109 0 0,-1 0 0 0 0,-1-1 0 0 0,-1 0 0 0 0,-21 26 0 0 0,16-20 268 0 0,1 0 0 0 0,-13 27 0 0 0,28-49-439 0 0,-1 1 0 0 0,1-1 1 0 0,-1 0-1 0 0,1 0 0 0 0,-1 0 0 0 0,1 0 0 0 0,0 0 0 0 0,-1 1 1 0 0,1-1-1 0 0,0 0 0 0 0,0 0 0 0 0,0 1 0 0 0,0-1 0 0 0,0 0 0 0 0,0 0 1 0 0,1 0-1 0 0,-1 1 0 0 0,0-1 0 0 0,1 0 0 0 0,0 2 0 0 0,0-1-9 0 0,0-1 0 0 0,0 1 0 0 0,1 0 0 0 0,-1 0 0 0 0,0-1-1 0 0,1 1 1 0 0,0-1 0 0 0,-1 1 0 0 0,1-1 0 0 0,3 2-1 0 0,5 3-15 0 0,-1-2-1 0 0,1 1 0 0 0,19 4 0 0 0,-23-7 6 0 0,74 18-9 0 0,-56-16-820 0 0,-1 2 0 0 0,35 13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12439 0 0,'0'0'3935'0'0,"14"7"-359"0"0,143 44-988 0 0,-132-42-3472 0 0,0 2 1 0 0,-1 1-1 0 0,-1 1 0 0 0,26 18 0 0 0,-30-16-908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8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8287 0 0,'5'40'2213'0'0,"14"50"0"0"0,-8-45 35 0 0,32 123 598 0 0,-41-157-2329 0 0,-2-11-498 0 0,0 0 1 0 0,0 0-1 0 0,0 0 0 0 0,0 0 1 0 0,0 0-1 0 0,0 0 1 0 0,0 0-1 0 0,0 0 0 0 0,0 0 1 0 0,0 0-1 0 0,0 0 0 0 0,0 0 1 0 0,0 0-1 0 0,0 0 1 0 0,0-1-1 0 0,0 1 0 0 0,-1 0 1 0 0,1 0-1 0 0,0 0 1 0 0,0 0-1 0 0,0 0 0 0 0,0 0 1 0 0,0 0-1 0 0,0 0 0 0 0,0 0 1 0 0,0 0-1 0 0,0 0 1 0 0,0 0-1 0 0,0 0 0 0 0,0 0 1 0 0,0 0-1 0 0,0 0 1 0 0,0 0-1 0 0,0 0 0 0 0,0 1 1 0 0,0-1-1 0 0,0 0 0 0 0,0 0 1 0 0,-1 0-1 0 0,1 0 1 0 0,0 0-1 0 0,0 0 0 0 0,0 0 1 0 0,0 0-1 0 0,0 0 1 0 0,0 0-1 0 0,0 0 0 0 0,0 0 1 0 0,0 0-1 0 0,0 0 0 0 0,0 0 1 0 0,0 0-1 0 0,0 0 1 0 0,0 0-1 0 0,0 0 0 0 0,0 0 1 0 0,0 0-1 0 0,0 0 1 0 0,0 0-1 0 0,0 0 0 0 0,0 1 1 0 0,0-1-1 0 0,0 0 0 0 0,0 0 1 0 0,0 0-1 0 0,0 0 1 0 0,0 0-1 0 0,-1-2 76 0 0,0 1 0 0 0,0 0-1 0 0,1-1 1 0 0,-1 0 0 0 0,0 1 0 0 0,1-1 0 0 0,-1 1-1 0 0,0-4 1 0 0,-2-21-163 0 0,0-1-1 0 0,2 1 1 0 0,2-36-1 0 0,17-78-1485 0 0,-14 116 1349 0 0,1 1 0 0 0,12-34 0 0 0,-15 51 230 0 0,0 0 0 0 0,1 0 0 0 0,0 0-1 0 0,0 0 1 0 0,0 1 0 0 0,1-1 0 0 0,0 1 0 0 0,0 0 0 0 0,0 0-1 0 0,1 0 1 0 0,0 1 0 0 0,0-1 0 0 0,0 1 0 0 0,7-4 0 0 0,-11 7-15 0 0,0 1 1 0 0,0-1 0 0 0,-1 1-1 0 0,1-1 1 0 0,0 1-1 0 0,1-1 1 0 0,-1 1 0 0 0,0-1-1 0 0,0 1 1 0 0,0 0 0 0 0,0 0-1 0 0,0 0 1 0 0,0-1 0 0 0,0 1-1 0 0,0 0 1 0 0,1 0 0 0 0,-1 1-1 0 0,0-1 1 0 0,0 0 0 0 0,0 0-1 0 0,0 0 1 0 0,0 1 0 0 0,0-1-1 0 0,0 1 1 0 0,0-1 0 0 0,0 1-1 0 0,0-1 1 0 0,1 1 0 0 0,-1 1 35 0 0,0-1 1 0 0,0 1 0 0 0,0-1 0 0 0,0 1-1 0 0,0 0 1 0 0,0-1 0 0 0,-1 1 0 0 0,1 0-1 0 0,-1-1 1 0 0,1 1 0 0 0,-1 0 0 0 0,0 0 0 0 0,0 0-1 0 0,0-1 1 0 0,0 1 0 0 0,0 4 0 0 0,-1 1 89 0 0,0 0 0 0 0,0 0 0 0 0,-1 0 1 0 0,0 0-1 0 0,0 0 0 0 0,0 0 1 0 0,-7 11-1 0 0,-2 2 87 0 0,-16 21 0 0 0,6-10 59 0 0,-8 7 435 0 0,22-30-457 0 0,0 1 0 0 0,0 0-1 0 0,-7 14 1 0 0,11-17-76 0 0,0 0-1 0 0,1 0 0 0 0,0 0 1 0 0,0 0-1 0 0,0 0 1 0 0,-1 9-1 0 0,3-13-154 0 0,-1 0 0 0 0,1-1 0 0 0,0 1 0 0 0,1-1 0 0 0,-1 1-1 0 0,0-1 1 0 0,0 1 0 0 0,1-1 0 0 0,-1 1 0 0 0,0-1 0 0 0,1 1 0 0 0,0-1 0 0 0,-1 0 0 0 0,1 1-1 0 0,0-1 1 0 0,0 0 0 0 0,-1 1 0 0 0,1-1 0 0 0,0 0 0 0 0,0 0 0 0 0,0 0 0 0 0,1 0 0 0 0,-1 0-1 0 0,0 0 1 0 0,0 0 0 0 0,1 0 0 0 0,-1 0 0 0 0,0-1 0 0 0,1 1 0 0 0,-1-1 0 0 0,1 1 0 0 0,1 0-1 0 0,26 6 21 0 0,0-2 0 0 0,0 0 0 0 0,50 0-1 0 0,-34-3-129 0 0,-20 0-265 0 0,-8 0-1 0 0,27-1 0 0 0,-40-1-239 0 0,1-1 0 0 0,0 1 0 0 0,0-1 0 0 0,-1 0 0 0 0,1 0 0 0 0,0-1 0 0 0,-1 1-1 0 0,1-1 1 0 0,-1 0 0 0 0,6-3 0 0 0,-4 0-1446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8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42 13991 0 0,'-1'-16'639'0'0,"1"16"-602"0"0,-1-1 1 0 0,1 0 0 0 0,0 0-1 0 0,-1 1 1 0 0,1-1-1 0 0,-1 0 1 0 0,1 1-1 0 0,0-1 1 0 0,-1 1-1 0 0,1-1 1 0 0,-1 1-1 0 0,0-1 1 0 0,1 1-1 0 0,-1-1 1 0 0,1 1-1 0 0,-1-1 1 0 0,0 1-1 0 0,1 0 1 0 0,-1-1 0 0 0,0 1-1 0 0,-1-1 1 0 0,-1 0 17 0 0,1-1 87 0 0,0 1 0 0 0,0 0 0 0 0,0 0 0 0 0,0-1 0 0 0,0 1 0 0 0,0 0 0 0 0,-1 1 0 0 0,1-1 0 0 0,0 0 0 0 0,-1 1 0 0 0,1-1 0 0 0,-1 1 0 0 0,1 0 0 0 0,0-1 0 0 0,-1 1 0 0 0,-3 1 0 0 0,3 0 36 0 0,0 0 0 0 0,0 0 0 0 0,1 0 0 0 0,-1 0-1 0 0,0 0 1 0 0,1 1 0 0 0,-1-1 0 0 0,1 1 0 0 0,0 0 0 0 0,0 0 0 0 0,-1 0-1 0 0,1 0 1 0 0,-2 3 0 0 0,-1 1-131 0 0,1 0 1 0 0,0 1-1 0 0,0 0 0 0 0,1-1 1 0 0,-1 1-1 0 0,2 0 0 0 0,-4 9 1 0 0,0 6-3 0 0,-3 25 1 0 0,7-32 86 0 0,2 0 0 0 0,-1 0 0 0 0,2 0 0 0 0,0 0 0 0 0,1 0 0 0 0,0 0 0 0 0,1 0 0 0 0,1-1 1 0 0,0 1-1 0 0,1-1 0 0 0,14 27 0 0 0,-12-30-72 0 0,0 0 1 0 0,0 0-1 0 0,1-1 0 0 0,1 0 1 0 0,0-1-1 0 0,0 0 1 0 0,1 0-1 0 0,0-1 1 0 0,0 0-1 0 0,1-1 0 0 0,0 0 1 0 0,12 6-1 0 0,-17-11-168 0 0,0 0-1 0 0,1 0 1 0 0,-1-1-1 0 0,1 1 1 0 0,-1-1-1 0 0,1-1 1 0 0,-1 1 0 0 0,1-1-1 0 0,0 0 1 0 0,-1-1-1 0 0,1 0 1 0 0,-1 0-1 0 0,1 0 1 0 0,-1-1 0 0 0,0 1-1 0 0,1-2 1 0 0,-1 1-1 0 0,0-1 1 0 0,0 0-1 0 0,10-6 1 0 0,-7 2-264 0 0,0 1 0 0 0,0-1 1 0 0,0 0-1 0 0,-1-1 0 0 0,0 0 0 0 0,0 0 0 0 0,-1-1 1 0 0,0 0-1 0 0,-1-1 0 0 0,1 1 0 0 0,6-17 1 0 0,-7 11-5843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9671 0 0,'0'0'3247'0'0,"0"7"-870"0"0,13 107 1825 0 0,-1 4-3729 0 0,18 86-1052 0 0,-12-94-4547 0 0,-16-94 3428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8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8 129 2303 0 0,'-1'-3'727'0'0,"0"1"0"0"0,0 0-1 0 0,0-1 1 0 0,0 1 0 0 0,0-1-1 0 0,1 1 1 0 0,-1-1-1 0 0,1 0 1 0 0,0 1 0 0 0,-1-1-1 0 0,1 0 1 0 0,0 1 0 0 0,1-1-1 0 0,-1 1 1 0 0,0-1-1 0 0,1 0 1 0 0,1-3 0 0 0,-1 3-329 0 0,0 0 0 0 0,1 0 0 0 0,0 0 1 0 0,0 1-1 0 0,0-1 0 0 0,0 0 1 0 0,0 1-1 0 0,0-1 0 0 0,1 1 0 0 0,-1 0 1 0 0,1 0-1 0 0,3-2 0 0 0,2-1-226 0 0,0 0 0 0 0,1 1-1 0 0,0 1 1 0 0,0-1 0 0 0,0 1 0 0 0,0 1-1 0 0,1-1 1 0 0,13 0 0 0 0,14-1-240 0 0,-5 0-2447 0 0,-10 2-3825 0 0,-13 1 636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9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24 8287 0 0,'-14'-5'866'0'0,"0"0"0"0"0,-1 1 0 0 0,1 1-1 0 0,-29-3 1 0 0,37 5-523 0 0,0 1 0 0 0,0 0-1 0 0,0 1 1 0 0,0-1 0 0 0,0 1-1 0 0,0 0 1 0 0,0 0 0 0 0,0 1-1 0 0,1 0 1 0 0,-1 0 0 0 0,0 0-1 0 0,1 1 1 0 0,-1 0 0 0 0,-8 6 0 0 0,0 4-172 0 0,0 0 0 0 0,0 1 0 0 0,2 0 0 0 0,0 1 1 0 0,0 1-1 0 0,2-1 0 0 0,0 2 0 0 0,1 0 0 0 0,0 0 1 0 0,1 0-1 0 0,-7 25 0 0 0,8-18-187 0 0,1 1 1 0 0,1-1-1 0 0,1 1 1 0 0,1 0-1 0 0,1 0 1 0 0,2 1-1 0 0,0-1 1 0 0,5 30-1 0 0,-2-36 11 0 0,0-1 1 0 0,2 0-1 0 0,0 0 0 0 0,1 0 0 0 0,0 0 0 0 0,2-1 1 0 0,0 0-1 0 0,1-1 0 0 0,0 0 0 0 0,2 0 0 0 0,0-1 1 0 0,0 0-1 0 0,2-1 0 0 0,26 25 0 0 0,-26-30 11 0 0,-1 1 1 0 0,1-2-1 0 0,1 1 0 0 0,26 10 0 0 0,-31-15 26 0 0,0-1 0 0 0,0-1 0 0 0,1 0 0 0 0,-1 0 0 0 0,1-1 0 0 0,0 0 0 0 0,-1 0 0 0 0,1-1 0 0 0,10-1 0 0 0,-3-2 63 0 0,0 0 0 0 0,-1 0 1 0 0,1-2-1 0 0,-1 0 0 0 0,0-1 0 0 0,0 0 1 0 0,0-1-1 0 0,-1-1 0 0 0,0-1 1 0 0,-1 0-1 0 0,0-1 0 0 0,0 0 0 0 0,-1-1 1 0 0,0-1-1 0 0,14-17 0 0 0,-16 16 47 0 0,-1 0 1 0 0,0 0-1 0 0,-1-1 0 0 0,-1-1 1 0 0,0 1-1 0 0,-1-1 0 0 0,0-1 1 0 0,-2 1-1 0 0,0-1 0 0 0,0 0 1 0 0,-2 0-1 0 0,0 0 0 0 0,0-1 1 0 0,-2 1-1 0 0,0-32 0 0 0,-3 32-68 0 0,0 0 0 0 0,0 0 0 0 0,-2 1 0 0 0,0-1 1 0 0,-1 1-1 0 0,0 0 0 0 0,-1 0 0 0 0,-1 0 0 0 0,0 1 0 0 0,-1 0 0 0 0,-1 0 0 0 0,0 1 0 0 0,0 0 0 0 0,-2 1 0 0 0,1 0 0 0 0,-2 0 0 0 0,-22-17 0 0 0,17 15-240 0 0,0 1 0 0 0,-24-12 0 0 0,35 21-62 0 0,-1 1 0 0 0,0 0 1 0 0,0 0-1 0 0,0 0 1 0 0,-1 1-1 0 0,1 1 0 0 0,0-1 1 0 0,-1 1-1 0 0,0 0 0 0 0,-7 0 1 0 0,-11 3-920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3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1375 0 0,'3'2'587'0'0,"11"9"8613"0"0,1-1-3369 0 0,17 4-1265 0 0,-17-10-3964 0 0,-1-1 1 0 0,30 3 0 0 0,3 0 253 0 0,-19-2-525 0 0,35 0-1 0 0,-18-5-242 0 0,1-3-1 0 0,64-12 0 0 0,-37-1-1031 0 0,-1-7-4276 0 0,-57 18 3293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4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50 2303 0 0,'1'-2'610'0'0,"-1"1"357"0"0,0-1 0 0 0,0 0 0 0 0,0 0 0 0 0,0 0 0 0 0,0 0 0 0 0,0 0 0 0 0,-1 1 0 0 0,1-1-1 0 0,-1 0 1 0 0,1 0 0 0 0,-1 0 0 0 0,-1-3 0 0 0,1 4-577 0 0,0 0-1 0 0,0-1 0 0 0,0 1 1 0 0,0 0-1 0 0,0 0 1 0 0,-1 0-1 0 0,1 0 0 0 0,0 0 1 0 0,-1 0-1 0 0,1 0 1 0 0,0 0-1 0 0,-3-1 0 0 0,0 1-191 0 0,0 0 0 0 0,0 0 0 0 0,0 0 0 0 0,-1 0 1 0 0,1 1-1 0 0,0-1 0 0 0,0 1 0 0 0,-1 0 0 0 0,1 1 0 0 0,0-1 0 0 0,-4 2 0 0 0,-6 1-159 0 0,1 0-1 0 0,1 1 1 0 0,-1 0 0 0 0,1 1 0 0 0,-1 1 0 0 0,2 0 0 0 0,-1 1-1 0 0,-12 9 1 0 0,9-5 45 0 0,1 1 0 0 0,1 0 0 0 0,0 1 0 0 0,1 0 0 0 0,-17 25-1 0 0,16-19-18 0 0,1 1 0 0 0,0 1 0 0 0,2 0 0 0 0,1 1 0 0 0,0-1 0 0 0,2 2 0 0 0,1-1-1 0 0,0 1 1 0 0,-4 41 0 0 0,9-52-32 0 0,1 1-1 0 0,0-1 1 0 0,1 1 0 0 0,0-1-1 0 0,1 0 1 0 0,0 1 0 0 0,1-1-1 0 0,8 21 1 0 0,-8-24-5 0 0,2 0 0 0 0,-1 0 1 0 0,1-1-1 0 0,1 0 0 0 0,0 0 0 0 0,0 0 0 0 0,0 0 0 0 0,1-1 1 0 0,0 0-1 0 0,0-1 0 0 0,13 9 0 0 0,-3-5 45 0 0,0 0-1 0 0,2-1 1 0 0,-1-1 0 0 0,1-1-1 0 0,0 0 1 0 0,0-2 0 0 0,1 0-1 0 0,-1-1 1 0 0,1-1 0 0 0,0-1-1 0 0,23 0 1 0 0,39-7 2 0 0,-73 5-104 0 0,0-1 0 0 0,16-4-1 0 0,-18 3-112 0 0,0 1 0 0 0,0 0-1 0 0,0 0 1 0 0,0 1 0 0 0,12 0-1 0 0,-6 0-900 0 0,1 1-1 0 0,-1-2 1 0 0,22-3-1 0 0,-4 0-6168 0 0,-17 2 1289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4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6911 0 0,'0'0'528'0'0,"1"0"-341"0"0,26-4 3308 0 0,-27 4-3292 0 0,1-1 1 0 0,0 1 0 0 0,-1 0 0 0 0,1 0-1 0 0,0 0 1 0 0,-1 0 0 0 0,1 0-1 0 0,0 0 1 0 0,-1 1 0 0 0,1-1 0 0 0,-1 0-1 0 0,1 0 1 0 0,0 0 0 0 0,-1 1-1 0 0,1-1 1 0 0,0 1 0 0 0,14 11 773 0 0,-13-10-653 0 0,41 40 1901 0 0,57 72 0 0 0,-74-84-1683 0 0,47 43 0 0 0,-59-60-458 0 0,12 10 38 0 0,31 22 0 0 0,-43-35-336 0 0,0-1 1 0 0,1-1-1 0 0,0 0 1 0 0,21 8-1 0 0,-34-16-120 0 0,1 1 1 0 0,-1 0-1 0 0,1-1 0 0 0,0 0 1 0 0,-1 1-1 0 0,1-1 0 0 0,-1 0 1 0 0,1 0-1 0 0,0-1 0 0 0,3 0 1 0 0,4-1-1485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4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1 16095 0 0,'-2'0'738'0'0,"-10"4"-46"0"0,5-3-629 0 0,0 2 0 0 0,0-1 0 0 0,0 1-1 0 0,-13 6 1 0 0,3 2 577 0 0,0 1 1 0 0,1 0-1 0 0,0 1 0 0 0,1 1 0 0 0,1 1 0 0 0,-21 25 0 0 0,-1 8 534 0 0,2 1 0 0 0,-45 90 0 0 0,51-82-1304 0 0,-39 90 848 0 0,59-123-1684 0 0,-6 29 0 0 0,10-33-859 0 0,1-1-1 0 0,0 24 1 0 0,2-24-5286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5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30 13823 0 0,'0'0'1062'0'0,"13"-9"-529"0"0,-8 6-115 0 0,0 0 1 0 0,0 0 0 0 0,0 1-1 0 0,0 0 1 0 0,1 0-1 0 0,-1 1 1 0 0,1 0-1 0 0,-1-1 1 0 0,1 2 0 0 0,0-1-1 0 0,10 1 1 0 0,-6 1-196 0 0,0 0 1 0 0,0 1-1 0 0,0 0 1 0 0,0 1-1 0 0,14 5 1 0 0,-22-8-135 0 0,-1 2-15 0 0,3 1-56 0 0,-1 1 0 0 0,0 0-1 0 0,0-1 1 0 0,-1 1 0 0 0,4 5 1 0 0,-6-8-17 0 0,1-1 0 0 0,-1 1 0 0 0,0-1 0 0 0,0 1 0 0 0,1-1 0 0 0,-1 1 0 0 0,0-1 0 0 0,0 1 0 0 0,1-1 0 0 0,-1 1 0 0 0,0 0 0 0 0,0-1 0 0 0,0 1 1 0 0,0-1-1 0 0,0 1 0 0 0,0 0 0 0 0,0-1 0 0 0,0 1 0 0 0,0-1 0 0 0,0 1 0 0 0,0-1 0 0 0,-1 1 0 0 0,1 0 0 0 0,0-1 0 0 0,0 1 0 0 0,0-1 1 0 0,-1 1-1 0 0,1-1 0 0 0,-1 2 0 0 0,0-1 2 0 0,0 2-2 0 0,-1-1 0 0 0,1 1 0 0 0,-1 0 0 0 0,1-1 0 0 0,-1 1 0 0 0,0-1 0 0 0,0 0 0 0 0,0 0 0 0 0,0 1 0 0 0,0-1 0 0 0,-1-1 1 0 0,1 1-1 0 0,-1 0 0 0 0,1-1 0 0 0,-4 2 0 0 0,2 0 3 0 0,0-1 0 0 0,0 1 0 0 0,1-1 1 0 0,-1 1-1 0 0,-5 6 0 0 0,3-2-27 0 0,-1 0-1 0 0,1-1 1 0 0,-16 11 0 0 0,20-16-73 0 0,3 0-432 0 0,-1 1 465 0 0,0 0-1 0 0,0-1 0 0 0,1 1 0 0 0,-1-1 0 0 0,1 1 0 0 0,-1-1 0 0 0,1 1 1 0 0,0-1-1 0 0,-1 1 0 0 0,1-1 0 0 0,0 1 0 0 0,0-1 0 0 0,0 0 1 0 0,0 0-1 0 0,0 1 0 0 0,0-1 0 0 0,1 0 0 0 0,-1 0 0 0 0,2 1 1 0 0,4 3 44 0 0,0-1 1 0 0,0 0 0 0 0,9 2-1 0 0,14 9-17 0 0,-17-6 214 0 0,-1 1-1 0 0,22 22 1 0 0,-30-28-17 0 0,0 0-1 0 0,-1 0 1 0 0,1 0 0 0 0,-1 1-1 0 0,-1 0 1 0 0,1-1 0 0 0,0 1-1 0 0,-1 0 1 0 0,0 0 0 0 0,0 1-1 0 0,-1-1 1 0 0,2 7-1 0 0,-3-9-21 0 0,0 0-1 0 0,-1 0 0 0 0,1 0 0 0 0,0 0 1 0 0,-1 0-1 0 0,0 0 0 0 0,0 0 0 0 0,0 0 1 0 0,0 0-1 0 0,0 0 0 0 0,0 0 0 0 0,-1-1 1 0 0,1 1-1 0 0,-1 0 0 0 0,0-1 0 0 0,0 0 1 0 0,0 1-1 0 0,0-1 0 0 0,0 0 0 0 0,-1 0 1 0 0,-2 2-1 0 0,-7 5 288 0 0,-1 0 1 0 0,-27 13-1 0 0,30-16-285 0 0,-8 3-86 0 0,-1-1-1 0 0,1-1 1 0 0,-1 0-1 0 0,-1-2 1 0 0,0 0-1 0 0,1-1 1 0 0,-24 1 0 0 0,20-3-2837 0 0,-32-3 0 0 0,45 1-5387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5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5063 0 0,'0'0'390'0'0,"6"5"1714"0"0,10 13 3399 0 0,3 13-2447 0 0,-3-5-1951 0 0,36 46 241 0 0,3-1 1 0 0,77 75 0 0 0,-104-118-2619 0 0,40 29 1 0 0,-50-46-1224 0 0,-10-9 615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6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0 9215 0 0,'0'0'707'0'0,"-2"0"-464"0"0,-3 0 185 0 0,1 0 1 0 0,-1 0-1 0 0,0 1 1 0 0,1-1-1 0 0,-1 1 0 0 0,1 0 1 0 0,-1 0-1 0 0,1 1 1 0 0,-1 0-1 0 0,1-1 1 0 0,0 1-1 0 0,0 1 1 0 0,0-1-1 0 0,-5 4 1 0 0,-7 6 1709 0 0,-29 27 0 0 0,35-30-1980 0 0,-14 15 582 0 0,0 1 0 0 0,2 0 0 0 0,-33 49 0 0 0,43-54-1105 0 0,0 0 1 0 0,-9 26-1 0 0,14-28-1283 0 0,1-1 0 0 0,1 1 0 0 0,-3 23-1 0 0,6-30-59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8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12551 0 0,'0'0'1135'0'0,"1"2"-932"0"0,34 145 4272 0 0,-10-36-3416 0 0,-13-66-1023 0 0,24 81-502 0 0,-6-46-2705 0 0,-24-67 1268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6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9671 0 0,'2'-2'304'0'0,"-1"-1"0"0"0,1 1-1 0 0,0-1 1 0 0,0 1-1 0 0,0 0 1 0 0,0 0 0 0 0,0-1-1 0 0,1 2 1 0 0,-1-1 0 0 0,0 0-1 0 0,1 0 1 0 0,0 1-1 0 0,-1-1 1 0 0,4 0 0 0 0,3-3 1613 0 0,-3 2-1459 0 0,1 0 1 0 0,-1 1-1 0 0,0 0 0 0 0,1 0 0 0 0,-1 0 0 0 0,1 1 0 0 0,-1 0 1 0 0,1 0-1 0 0,13 0 0 0 0,5 2-796 0 0,32 5 0 0 0,-51-5 162 0 0,31 8-2904 0 0,-15-2-3122 0 0</inkml:trace>
  <inkml:trace contextRef="#ctx0" brushRef="#br0" timeOffset="1">109 206 14367 0 0,'0'0'662'0'0,"-1"0"-18"0"0,-3 0 886 0 0,6 1-830 0 0,7 0-542 0 0,0 0 0 0 0,1-1 0 0 0,-1 1 0 0 0,1-2 0 0 0,-1 0 0 0 0,12-2-1 0 0,16-1 66 0 0,-17 2-939 0 0,1-1-1 0 0,25-7 1 0 0,-25 5-431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8751 0 0,'0'0'674'0'0,"-1"8"-412"0"0,-18 94 6466 0 0,2 52-3528 0 0,16-131-2714 0 0,1 0-1 0 0,4 27 0 0 0,0-10-173 0 0,-4-39-299 0 0,0-1 1 0 0,0 0-1 0 0,0 0 0 0 0,0 1 0 0 0,0-1 1 0 0,0 0-1 0 0,0 0 0 0 0,0 0 0 0 0,0 1 1 0 0,0-1-1 0 0,0 0 0 0 0,0 0 0 0 0,1 0 1 0 0,-1 1-1 0 0,0-1 0 0 0,0 0 0 0 0,0 0 1 0 0,0 0-1 0 0,0 1 0 0 0,1-1 0 0 0,-1 0 0 0 0,0 0 1 0 0,0 0-1 0 0,0 0 0 0 0,0 0 0 0 0,1 1 1 0 0,-1-1-1 0 0,0 0 0 0 0,0 0 0 0 0,0 0 1 0 0,1 0-1 0 0,-1 0 0 0 0,0 0 0 0 0,0 0 1 0 0,1 0-1 0 0,-1 0 0 0 0,0 0 0 0 0,0 0 1 0 0,0 0-1 0 0,1 0 0 0 0,-1 0 0 0 0,0 0 1 0 0,1 0-1 0 0,12-7 91 0 0,-9 5-111 0 0,-1-1-1 0 0,1 0 0 0 0,-1 0 0 0 0,0-1 0 0 0,4-4 0 0 0,31-64-65 0 0,-25 49 18 0 0,-9 15 20 0 0,0 0 0 0 0,1 0-1 0 0,10-11 1 0 0,-15 18 34 0 0,1 0 1 0 0,0 0-1 0 0,0 0 0 0 0,0 0 1 0 0,0 0-1 0 0,0 1 0 0 0,0-1 1 0 0,0 0-1 0 0,0 0 0 0 0,0 1 1 0 0,0-1-1 0 0,0 1 0 0 0,0-1 1 0 0,0 1-1 0 0,0-1 1 0 0,1 1-1 0 0,1-1 0 0 0,1 1-9 0 0,-1 0-32 0 0,-2 0 41 0 0,1 1 1 0 0,-1-1 0 0 0,1 1-1 0 0,-1-1 1 0 0,0 1-1 0 0,0 0 1 0 0,1 0-1 0 0,-1-1 1 0 0,0 1-1 0 0,0 0 1 0 0,0 0 0 0 0,0 0-1 0 0,0 0 1 0 0,0 1-1 0 0,0-1 1 0 0,0 0-1 0 0,0 0 1 0 0,-1 1-1 0 0,1-1 1 0 0,0 0 0 0 0,0 2-1 0 0,1 2 0 0 0,4 13-4 0 0,10 36 0 0 0,-11-35-243 0 0,0-1 1 0 0,9 21-1 0 0,-11-33-259 0 0,0-1 0 0 0,0 0 0 0 0,0 1-1 0 0,0-1 1 0 0,1-1 0 0 0,0 1 0 0 0,0 0 0 0 0,0-1 0 0 0,1 0 0 0 0,-1 0 0 0 0,7 4 0 0 0,4-1-3453 0 0,2-2-778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7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 3679 0 0,'-36'2'-108'0'0,"25"0"1518"0"0,0 0 0 0 0,1 1 1 0 0,0 0-1 0 0,-1 0 0 0 0,1 1 1 0 0,1 1-1 0 0,-17 9 1 0 0,19-10-929 0 0,1 1 1 0 0,0-1 0 0 0,-9 10 0 0 0,13-12-408 0 0,1 0 1 0 0,-1 0-1 0 0,0 0 1 0 0,1 0-1 0 0,-1 0 1 0 0,1 0-1 0 0,0 0 1 0 0,-1 1 0 0 0,1-1-1 0 0,0 0 1 0 0,1 1-1 0 0,-1-1 1 0 0,0 1-1 0 0,1-1 1 0 0,-1 1-1 0 0,1-1 1 0 0,0 1 0 0 0,0-1-1 0 0,0 1 1 0 0,0-1-1 0 0,0 1 1 0 0,1-1-1 0 0,-1 1 1 0 0,1-1-1 0 0,-1 1 1 0 0,1-1 0 0 0,0 1-1 0 0,0-1 1 0 0,0 0-1 0 0,0 1 1 0 0,1-1-1 0 0,2 4 1 0 0,-4-6-71 0 0,1 0 0 0 0,0 1 1 0 0,-1-1-1 0 0,1 0 0 0 0,-1 0 0 0 0,1 0 0 0 0,0 0 1 0 0,-1 1-1 0 0,1-1 0 0 0,-1 0 0 0 0,1 0 0 0 0,0 0 1 0 0,-1 0-1 0 0,1 0 0 0 0,0 0 0 0 0,0-1 1 0 0,1 1 5 0 0,15 2 9 0 0,-14-2-16 0 0,0 1-1 0 0,1-1 0 0 0,-1 0 1 0 0,1 0-1 0 0,-1 0 0 0 0,0 0 0 0 0,1-1 1 0 0,-1 1-1 0 0,4-2 0 0 0,14-4-49 0 0,-16 5 19 0 0,0 0 1 0 0,0-1-1 0 0,-1 1 0 0 0,1-1 0 0 0,0 0 0 0 0,-1 0 0 0 0,0-1 1 0 0,1 1-1 0 0,-1-1 0 0 0,0 0 0 0 0,4-4 0 0 0,6-7-123 0 0,-10 10 127 0 0,1 0 0 0 0,-1 0 1 0 0,-1 0-1 0 0,1-1 0 0 0,-1 0 1 0 0,0 1-1 0 0,0-1 0 0 0,4-8 1 0 0,7-14 8 0 0,-9 22 255 0 0,-3 5 319 0 0,2 12 542 0 0,-3-8-1006 0 0,3 29 4 0 0,-3-25-695 0 0,1 1 1 0 0,0-1-1 0 0,1 0 0 0 0,-1 0 1 0 0,7 11-1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5527 0 0,'-1'2'423'0'0,"-6"9"-133"0"0,2 1 0 0 0,-6 14 0 0 0,-14 57 7224 0 0,6-21-5091 0 0,9-32-1819 0 0,2 0 0 0 0,-6 33 1 0 0,13-53-638 0 0,-1 0 1 0 0,2 0 0 0 0,-1 0-1 0 0,2 0 1 0 0,-1 0 0 0 0,1 0-1 0 0,1-1 1 0 0,-1 1 0 0 0,2 0-1 0 0,5 16 1 0 0,-7-23-250 0 0,1 0 0 0 0,-1-1 0 0 0,1 1 0 0 0,-1 0 1 0 0,1-1-1 0 0,0 1 0 0 0,0-1 0 0 0,0 0 0 0 0,0 0 0 0 0,0 0 1 0 0,0 0-1 0 0,1 0 0 0 0,-1 0 0 0 0,1 0 0 0 0,0-1 0 0 0,-1 1 0 0 0,7 1 1 0 0,2-1-1301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7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7367 0 0,'-13'8'667'0'0,"1"0"0"0"0,0 1 0 0 0,1 0 0 0 0,0 1 0 0 0,-16 18 0 0 0,24-24-478 0 0,0 0 0 0 0,0-1 1 0 0,1 2-1 0 0,-1-1 0 0 0,1 0 0 0 0,0 0 1 0 0,0 1-1 0 0,0-1 0 0 0,1 1 0 0 0,-1 0 1 0 0,1-1-1 0 0,0 1 0 0 0,1 0 0 0 0,-1 0 1 0 0,1 0-1 0 0,0-1 0 0 0,0 1 0 0 0,0 0 1 0 0,1 0-1 0 0,2 8 0 0 0,-2-10-135 0 0,0-1-1 0 0,0 1 1 0 0,0-1-1 0 0,0 0 1 0 0,1 0-1 0 0,-1 0 0 0 0,1 0 1 0 0,-1 0-1 0 0,1 0 1 0 0,0 0-1 0 0,0 0 1 0 0,0-1-1 0 0,0 1 1 0 0,0-1-1 0 0,1 1 1 0 0,-1-1-1 0 0,0 0 0 0 0,0 0 1 0 0,1 0-1 0 0,-1 0 1 0 0,1 0-1 0 0,-1-1 1 0 0,1 1-1 0 0,4 0 1 0 0,-1 0-26 0 0,0-1 1 0 0,0 0 0 0 0,1 0 0 0 0,-1 0-1 0 0,0-1 1 0 0,0 0 0 0 0,0 0 0 0 0,0 0-1 0 0,8-4 1 0 0,-7 2 6 0 0,-1-1 0 0 0,1 0 0 0 0,-1 0 0 0 0,0 0 0 0 0,0-1 0 0 0,0 0 0 0 0,-1 0 0 0 0,1-1 0 0 0,-1 1 0 0 0,-1-1 0 0 0,1 0 0 0 0,-1 0 0 0 0,0-1 0 0 0,0 1 0 0 0,-1-1 0 0 0,3-7 0 0 0,-3 6-10 0 0,-3 5-11 0 0,0 0-1 0 0,1 0 0 0 0,-1 0 1 0 0,0 0-1 0 0,-1 0 1 0 0,1 0-1 0 0,0 0 1 0 0,-1 0-1 0 0,1 0 0 0 0,-1 0 1 0 0,0 0-1 0 0,0 0 1 0 0,0 1-1 0 0,-1-1 0 0 0,-2-4 1 0 0,3 5-7 0 0,-1 0 0 0 0,0 0 0 0 0,0 1 1 0 0,0-1-1 0 0,0 0 0 0 0,0 1 0 0 0,-1-1 0 0 0,1 1 1 0 0,0-1-1 0 0,-1 1 0 0 0,1 0 0 0 0,-1 0 0 0 0,1 0 0 0 0,-1 1 1 0 0,0-1-1 0 0,1 1 0 0 0,-5-1 0 0 0,0 0-11 0 0,-34-3-812 0 0,17 3-1429 0 0,18 0 1090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8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5 9871 0 0,'0'0'898'0'0,"-2"0"-741"0"0,-5-2 58 0 0,0 1 1 0 0,1 0-1 0 0,-1 1 0 0 0,0-1 0 0 0,0 2 1 0 0,0-1-1 0 0,0 1 0 0 0,0 0 1 0 0,0 0-1 0 0,1 0 0 0 0,-1 1 1 0 0,0 0-1 0 0,1 1 0 0 0,0-1 0 0 0,-1 1 1 0 0,1 1-1 0 0,0-1 0 0 0,0 1 1 0 0,1 0-1 0 0,-9 8 0 0 0,5-5 176 0 0,4-3-135 0 0,1-1 0 0 0,-1 1 0 0 0,1-1 1 0 0,0 1-1 0 0,0 1 0 0 0,1-1 0 0 0,-1 0 0 0 0,1 1 0 0 0,0 0 0 0 0,0 0 0 0 0,0 0 0 0 0,-3 10 0 0 0,6-13-199 0 0,0 0-1 0 0,0 0 1 0 0,0-1-1 0 0,1 1 1 0 0,-1 0 0 0 0,1 0-1 0 0,-1 0 1 0 0,1 0-1 0 0,0 0 1 0 0,0 0-1 0 0,0-1 1 0 0,0 1 0 0 0,2 3-1 0 0,3 1 62 0 0,4-2-54 0 0,14 1-54 0 0,-23-5-12 0 0,0 0-1 0 0,1 1 0 0 0,-1-1 1 0 0,1 0-1 0 0,-1 1 0 0 0,1-1 1 0 0,-1 0-1 0 0,1 0 1 0 0,-1 0-1 0 0,0-1 0 0 0,1 1 1 0 0,-1 0-1 0 0,1 0 0 0 0,-1-1 1 0 0,3 0-1 0 0,5-2-323 0 0,-7 2 260 0 0,0 1 1 0 0,-1-1-1 0 0,1 0 0 0 0,-1 1 1 0 0,1-1-1 0 0,0 0 0 0 0,-1 0 0 0 0,0 0 1 0 0,1 0-1 0 0,-1-1 0 0 0,0 1 1 0 0,3-2-1 0 0,-4 2 40 0 0,1 0-230 0 0,8-30-862 0 0,-9 29 980 0 0,1 1 121 0 0,-1 1 0 0 0,0-1-1 0 0,0 1 1 0 0,0-1 0 0 0,1 0 0 0 0,-1 1-1 0 0,0-1 1 0 0,0 0 0 0 0,0 1 0 0 0,0-1-1 0 0,0 1 1 0 0,0-1 0 0 0,0 0 0 0 0,0 1-1 0 0,0-1 1 0 0,-1 0 0 0 0,1-1 0 0 0,-1 1-47 0 0,1 0 1 0 0,0 0 0 0 0,0 0 0 0 0,0 0 0 0 0,0 0 0 0 0,0 0 0 0 0,0 0-1 0 0,0 0 1 0 0,0 0 0 0 0,0 0 0 0 0,0 0 0 0 0,0 0 0 0 0,1-2 0 0 0,0 2 41 0 0,-1 0-1 0 0,1 0 1 0 0,0 1 0 0 0,0-1 0 0 0,0 0 0 0 0,0 1 0 0 0,-1-1 0 0 0,1 0 0 0 0,0 1 0 0 0,0-1 0 0 0,0 1 0 0 0,0-1 0 0 0,0 1 0 0 0,0 0-1 0 0,1-1 1 0 0,-1 1 0 0 0,0 0 0 0 0,0 0 0 0 0,0 0 0 0 0,0 0 0 0 0,0 0 0 0 0,0 0 0 0 0,0 0 0 0 0,0 0 0 0 0,0 0 0 0 0,0 1 0 0 0,1-1-1 0 0,-1 0 1 0 0,0 1 0 0 0,1 0 0 0 0,3 0 123 0 0,-1 1-1 0 0,1 0 1 0 0,-1 1-1 0 0,1-1 0 0 0,-1 1 1 0 0,4 3-1 0 0,-3-2 105 0 0,0 0 0 0 0,0 0 0 0 0,0 1-1 0 0,-1 0 1 0 0,1 0 0 0 0,-1 0 0 0 0,0 0 0 0 0,-1 1-1 0 0,1-1 1 0 0,-1 1 0 0 0,0 0 0 0 0,-1 0 0 0 0,0 0-1 0 0,0 1 1 0 0,0-1 0 0 0,0 0 0 0 0,-1 1 0 0 0,0 0-1 0 0,0 6 1 0 0,-1-6-1 0 0,0 0 0 0 0,0 1 0 0 0,-1-1 0 0 0,0 0 0 0 0,0 0 0 0 0,-1 1 0 0 0,0-1-1 0 0,0 0 1 0 0,-1-1 0 0 0,0 1 0 0 0,0 0 0 0 0,0-1 0 0 0,-1 1 0 0 0,0-1 0 0 0,-5 6 0 0 0,-5 4 306 0 0,0-1 0 0 0,-1 0 1 0 0,-33 24-1 0 0,40-33-491 0 0,0-1-1 0 0,0-1 1 0 0,0 0 0 0 0,0 0-1 0 0,-1 0 1 0 0,1-1 0 0 0,-1 0-1 0 0,0-1 1 0 0,0 0 0 0 0,0 0-1 0 0,-10 0 1 0 0,17-2-298 0 0,1-1-666 0 0,-12-7-1374 0 0,6-2-4120 0 0,5 0-419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8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91 136 5063 0 0,'2'0'390'0'0,"7"-4"116"0"0,0 0 1 0 0,0 0 0 0 0,-1-1 0 0 0,16-10-1 0 0,-20 12-160 0 0,-1 1-1 0 0,0-1 0 0 0,0 0 0 0 0,0 0 0 0 0,0 0 1 0 0,0 0-1 0 0,0 0 0 0 0,-1-1 0 0 0,0 1 1 0 0,1-1-1 0 0,-1 1 0 0 0,-1-1 0 0 0,1 0 0 0 0,1-5 1 0 0,-2 7-245 0 0,-1 1 1 0 0,1-1-1 0 0,-1 0 1 0 0,0 1 0 0 0,0-1-1 0 0,0 1 1 0 0,0-1-1 0 0,0 0 1 0 0,0 1 0 0 0,0-1-1 0 0,-1 1 1 0 0,1-1 0 0 0,0 0-1 0 0,-1 1 1 0 0,0-1-1 0 0,1 1 1 0 0,-1-1 0 0 0,0 1-1 0 0,1 0 1 0 0,-1-1-1 0 0,0 1 1 0 0,0 0 0 0 0,0-1-1 0 0,0 1 1 0 0,-1 0-1 0 0,1 0 1 0 0,0 0 0 0 0,0 0-1 0 0,-1 0 1 0 0,1 0-1 0 0,-1 0 1 0 0,1 1 0 0 0,0-1-1 0 0,-1 0 1 0 0,1 1-1 0 0,-1-1 1 0 0,0 1 0 0 0,-1-1-1 0 0,-1 1 77 0 0,0-1-1 0 0,1 1 1 0 0,-1 0-1 0 0,0 0 1 0 0,1 1-1 0 0,-1-1 1 0 0,0 1-1 0 0,0-1 1 0 0,1 1-1 0 0,-1 0 1 0 0,1 1-1 0 0,-1-1 1 0 0,1 1-1 0 0,0-1 1 0 0,-6 5-1 0 0,-3 3 364 0 0,1 0 0 0 0,0 1-1 0 0,1 0 1 0 0,-16 20 0 0 0,22-25-394 0 0,1 0 0 0 0,0-1 0 0 0,0 1 0 0 0,1 0 1 0 0,-1 1-1 0 0,1-1 0 0 0,0 0 0 0 0,0 1 0 0 0,1-1 0 0 0,0 1 0 0 0,0-1 0 0 0,0 1 1 0 0,0 0-1 0 0,1 9 0 0 0,1-12-126 0 0,-1 0 0 0 0,0-1 1 0 0,1 1-1 0 0,0 0 0 0 0,0-1 1 0 0,-1 1-1 0 0,1-1 0 0 0,1 1 1 0 0,-1-1-1 0 0,0 1 0 0 0,1-1 1 0 0,-1 0-1 0 0,1 1 0 0 0,0-1 0 0 0,0 0 1 0 0,3 3-1 0 0,-1-2-26 0 0,-1-1 0 0 0,1 0 0 0 0,0 0 0 0 0,0 0 0 0 0,-1-1 0 0 0,1 1 0 0 0,0-1 0 0 0,1 0 0 0 0,7 2 0 0 0,2-2-242 0 0,1-1 1 0 0,-1 0 0 0 0,1 0-1 0 0,-1-2 1 0 0,17-2-1 0 0,56-7-6103 0 0,-65 7-196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4607 0 0,'0'0'208'0'0,"1"2"-9"0"0,1 5 1218 0 0,0 1 1 0 0,-1-1-1 0 0,0 1 0 0 0,0 0 1 0 0,0 14-1 0 0,-7 40 3316 0 0,1 5-1993 0 0,4-56-2109 0 0,1-3-172 0 0,0 0-1 0 0,0-1 0 0 0,1 1 1 0 0,0 0-1 0 0,3 13 0 0 0,-3-19-271 0 0,16-15-116 0 0,-10 6-247 0 0,-1-1 0 0 0,0 0-1 0 0,-1 0 1 0 0,0 0 0 0 0,-1-1 0 0 0,1 0 0 0 0,4-15 0 0 0,9-16-518 0 0,-10 24 532 0 0,-1 2-364 0 0,0 0-1 0 0,11-15 1 0 0,-16 26 483 0 0,0 0 0 0 0,0 1 0 0 0,0-1 0 0 0,1 1 0 0 0,-1-1 0 0 0,1 1 0 0 0,-1 0 0 0 0,1 0 0 0 0,0 0 0 0 0,-1 1 0 0 0,1-1 0 0 0,0 0 0 0 0,0 1 0 0 0,0 0 0 0 0,1 0 0 0 0,2-1 0 0 0,-4 2 144 0 0,0 0 0 0 0,0 0-1 0 0,0 0 1 0 0,-1 0 0 0 0,1 1 0 0 0,0-1-1 0 0,0 0 1 0 0,-1 1 0 0 0,1 0-1 0 0,0-1 1 0 0,-1 1 0 0 0,1 0 0 0 0,-1 0-1 0 0,1 0 1 0 0,-1 0 0 0 0,1 0 0 0 0,-1 0-1 0 0,1 0 1 0 0,-1 0 0 0 0,2 3 0 0 0,2 3 621 0 0,0-1 0 0 0,9 16 1 0 0,-10-15-458 0 0,6 11 361 0 0,-6-11-348 0 0,0-1 0 0 0,0 1 1 0 0,0-1-1 0 0,10 10 0 0 0,52 46 329 0 0,-37-27-1074 0 0,-22-26-1118 0 0,0 0 1 0 0,12 11-1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2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7367 0 0,'0'0'10155'0'0,"2"0"-9227"0"0,142-22 4657 0 0,-30 10-5158 0 0,-20 3-1858 0 0,-52 5-2235 0 0,-22 2-3508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2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87 11087 0 0,'0'0'506'0'0,"8"-13"188"0"0,-7 9-454 0 0,1 1 0 0 0,-1-1-1 0 0,0 1 1 0 0,0-1 0 0 0,0 1-1 0 0,0-1 1 0 0,-1 0 0 0 0,1 0-1 0 0,-1 1 1 0 0,0-1 0 0 0,0-4-1 0 0,0 6-142 0 0,-1 1 0 0 0,1 0-1 0 0,0 0 1 0 0,0 0 0 0 0,0 0-1 0 0,-1 0 1 0 0,1 0 0 0 0,0 0-1 0 0,-1 0 1 0 0,1 0 0 0 0,-1 0 0 0 0,1 0-1 0 0,-1 0 1 0 0,0 0 0 0 0,1 1-1 0 0,-1-1 1 0 0,0 0 0 0 0,0 0-1 0 0,0 1 1 0 0,1-1 0 0 0,-1 0-1 0 0,0 1 1 0 0,0-1 0 0 0,0 1-1 0 0,0-1 1 0 0,0 1 0 0 0,0-1-1 0 0,0 1 1 0 0,0 0 0 0 0,0-1-1 0 0,0 1 1 0 0,0 0 0 0 0,0 0-1 0 0,-1 0 1 0 0,1 0 0 0 0,0 0-1 0 0,0 0 1 0 0,0 0 0 0 0,0 0 0 0 0,0 1-1 0 0,0-1 1 0 0,-2 1 0 0 0,-3 0 112 0 0,-1 1 1 0 0,0 1 0 0 0,1-1 0 0 0,0 1-1 0 0,-1 0 1 0 0,1 0 0 0 0,0 1 0 0 0,1 0 0 0 0,-1 0-1 0 0,0 1 1 0 0,1-1 0 0 0,-6 7 0 0 0,5-4-49 0 0,1 1 1 0 0,0-1 0 0 0,0 1-1 0 0,0 0 1 0 0,1 0 0 0 0,0 1-1 0 0,1-1 1 0 0,-5 16 0 0 0,5-13-60 0 0,1 1 0 0 0,0 0 1 0 0,1 0-1 0 0,0 0 0 0 0,1 1 1 0 0,0-1-1 0 0,1 0 0 0 0,0 0 1 0 0,1 0-1 0 0,0 0 0 0 0,1-1 1 0 0,0 1-1 0 0,1 0 0 0 0,8 16 1 0 0,-7-19-68 0 0,1 0 0 0 0,-1 0 0 0 0,1-1 1 0 0,1 0-1 0 0,0 0 0 0 0,0 0 0 0 0,15 12 0 0 0,-18-17-23 0 0,0 0 0 0 0,0-1 0 0 0,0 1 0 0 0,1-1-1 0 0,-1 0 1 0 0,1 0 0 0 0,-1 0 0 0 0,1-1-1 0 0,0 1 1 0 0,-1-1 0 0 0,1 0 0 0 0,0-1-1 0 0,0 1 1 0 0,0-1 0 0 0,0 0 0 0 0,0 0 0 0 0,0 0-1 0 0,8-3 1 0 0,5-2-203 0 0,0-1 0 0 0,-1-1 0 0 0,0 0-1 0 0,0-1 1 0 0,-1-1 0 0 0,0-1 0 0 0,0 0 0 0 0,-1-1-1 0 0,25-24 1 0 0,-35 31-583 0 0,-1 0 0 0 0,-1-1 0 0 0,1 1 0 0 0,4-6 0 0 0,0-4-6556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9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10135 0 0,'0'1'778'0'0,"2"5"66"0"0,-1 0 1 0 0,1 0 0 0 0,0 0-1 0 0,0 0 1 0 0,0 0-1 0 0,7 10 1 0 0,0 2 115 0 0,83 180 1292 0 0,15 12-2309 0 0,-57-122-6476 0 0,-39-69 741 0 0</inkml:trace>
  <inkml:trace contextRef="#ctx0" brushRef="#br0" timeOffset="1">15 440 14767 0 0,'0'0'679'0'0,"-10"-10"250"0"0,9 9-850 0 0,1 0-1 0 0,-1 0 0 0 0,1-1 1 0 0,-1 1-1 0 0,1 0 0 0 0,0 0 1 0 0,-1-1-1 0 0,1 1 1 0 0,0 0-1 0 0,0 0 0 0 0,0-1 1 0 0,0 1-1 0 0,0 0 0 0 0,0-1 1 0 0,0 1-1 0 0,0 0 1 0 0,1 0-1 0 0,-1-1 0 0 0,0 1 1 0 0,1 0-1 0 0,-1 0 0 0 0,2-2 1 0 0,0-1 248 0 0,0 0-213 0 0,0-1 0 0 0,0 1 0 0 0,1 0 0 0 0,0 0 1 0 0,0 0-1 0 0,0 1 0 0 0,0-1 0 0 0,1 0 0 0 0,-1 1 1 0 0,1 0-1 0 0,0 0 0 0 0,0 0 0 0 0,0 1 1 0 0,0-1-1 0 0,9-3 0 0 0,-3 2-400 0 0,1 0 0 0 0,-1 0 0 0 0,1 1 0 0 0,0 1 0 0 0,21-3 1 0 0,-13 4-4281 0 0,0 2-1478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17 4143 0 0,'-16'-9'-700'0'0,"14"8"1400"0"0,-1-1 0 0 0,0 1 0 0 0,0 0 0 0 0,1 0 0 0 0,-1 1 0 0 0,-5-2 0 0 0,7 2-434 0 0,-1 0-1 0 0,1 0 0 0 0,0 0 0 0 0,-1 0 0 0 0,1 0 1 0 0,0 1-1 0 0,-1-1 0 0 0,1 0 0 0 0,0 1 0 0 0,-1-1 1 0 0,1 1-1 0 0,0-1 0 0 0,0 1 0 0 0,-1 0 0 0 0,1-1 0 0 0,0 1 1 0 0,0 0-1 0 0,0 0 0 0 0,0 0 0 0 0,0 0 0 0 0,0 0 1 0 0,0 0-1 0 0,0 0 0 0 0,1 0 0 0 0,-1 0 0 0 0,0 0 1 0 0,1 1-1 0 0,-1-1 0 0 0,0 2 0 0 0,-3 7-76 0 0,0 1 0 0 0,1 0 0 0 0,1-1 0 0 0,0 1 0 0 0,0 0-1 0 0,1 1 1 0 0,0 17 0 0 0,10 80-144 0 0,-5-75-89 0 0,15 56-1 0 0,-15-77 71 0 0,0-1 0 0 0,0 0 0 0 0,2-1 1 0 0,-1 1-1 0 0,1-1 0 0 0,1 0 0 0 0,14 18 0 0 0,-19-27 16 0 0,-1 0 0 0 0,1 0 0 0 0,0 0-1 0 0,0 0 1 0 0,-1-1 0 0 0,1 1 0 0 0,0 0 0 0 0,1-1-1 0 0,-1 0 1 0 0,0 0 0 0 0,0 1 0 0 0,0-1 0 0 0,1-1 0 0 0,-1 1-1 0 0,1 0 1 0 0,-1 0 0 0 0,1-1 0 0 0,-1 0 0 0 0,0 1-1 0 0,1-1 1 0 0,0 0 0 0 0,-1 0 0 0 0,1 0 0 0 0,-1-1-1 0 0,1 1 1 0 0,-1 0 0 0 0,0-1 0 0 0,1 0 0 0 0,-1 0-1 0 0,1 1 1 0 0,-1-1 0 0 0,0-1 0 0 0,0 1 0 0 0,1 0-1 0 0,2-3 1 0 0,3-2 92 0 0,-2 0 0 0 0,1 0 1 0 0,-1-1-1 0 0,0 0 0 0 0,0 0 0 0 0,-1 0 0 0 0,0 0 0 0 0,8-15 0 0 0,-9 11-43 0 0,0 1 0 0 0,0-1 0 0 0,-1 1 1 0 0,0-1-1 0 0,-1 0 0 0 0,-1 0 0 0 0,0 0 0 0 0,0 0 0 0 0,-1-19 0 0 0,-1 16 19 0 0,-1 0 0 0 0,0 1 0 0 0,-1-1 1 0 0,0 1-1 0 0,-1-1 0 0 0,-1 1 0 0 0,-8-17 0 0 0,9 23-49 0 0,1 1 1 0 0,-1 0-1 0 0,0 0 0 0 0,-1 1 0 0 0,1-1 0 0 0,-1 1 1 0 0,0 0-1 0 0,-1 0 0 0 0,1 1 0 0 0,-1 0 0 0 0,-11-7 1 0 0,13 9-268 0 0,0 0 0 0 0,-1 0 1 0 0,1 1-1 0 0,-1-1 0 0 0,0 1 1 0 0,1 0-1 0 0,-10-1 1 0 0,10 2-497 0 0,0 0 0 0 0,0 0 0 0 0,-1 1 1 0 0,1-1-1 0 0,0 1 0 0 0,0 0 0 0 0,0 0 1 0 0,0 1-1 0 0,-7 2 0 0 0,-4 4-5578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5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4143 0 0,'1'2'319'0'0,"2"7"-210"0"0,-3-8-105 0 0,0-1 6 0 0,0 0 1 0 0,0 1 0 0 0,0-1-1 0 0,0 0 1 0 0,0 0-1 0 0,0 1 1 0 0,0-1 0 0 0,0 0-1 0 0,0 0 1 0 0,0 0-1 0 0,0 1 1 0 0,0-1 0 0 0,1 0-1 0 0,-1 0 1 0 0,0 1-1 0 0,0-1 1 0 0,0 0 0 0 0,0 0-1 0 0,0 0 1 0 0,1 0-1 0 0,-1 1 1 0 0,0-1 0 0 0,0 0-1 0 0,0 0 1 0 0,1 0-1 0 0,-1 0 1 0 0,0 0 0 0 0,0 0-1 0 0,0 1 1 0 0,1-1-1 0 0,-1 0 1 0 0,13-5 1705 0 0,-13 5-1529 0 0,1 0 0 0 0,-1-1 0 0 0,0 1 0 0 0,1 0 0 0 0,-1 0 0 0 0,0 0 0 0 0,1 0 0 0 0,-1 0 0 0 0,0 0 0 0 0,1 0 0 0 0,-1 0 0 0 0,0 0 0 0 0,1 0 0 0 0,-1 0 0 0 0,0 0 0 0 0,1 0 0 0 0,-1 1 0 0 0,0-1 0 0 0,1 0 0 0 0,-1 0 0 0 0,0 0 0 0 0,1 1 0 0 0,8 8 1834 0 0,-8-8-1376 0 0,12 11 421 0 0,1 0 0 0 0,0-1 1 0 0,1-1-1 0 0,0 0 0 0 0,21 9 1 0 0,-12-5-672 0 0,26 18 1 0 0,-42-26-388 0 0,0-1-1 0 0,0 0 1 0 0,1 0 0 0 0,-1-1-1 0 0,1 0 1 0 0,16 5 0 0 0,-19-7-1594 0 0,0-1-1 0 0,0 0 1 0 0,12 0 0 0 0,-8-1-4646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0 232 919 0 0,'0'10'685'0'0,"1"0"0"0"0,1-1 0 0 0,-1 1 0 0 0,1-1 0 0 0,1 1-1 0 0,0-1 1 0 0,6 14 0 0 0,4 4 3030 0 0,18 27-1 0 0,-18-32-3126 0 0,0-1-267 0 0,8 14-112 0 0,17 39 0 0 0,-37-73-145 0 0,-1 4-4 0 0,1 5 664 0 0,-1-9-305 0 0,-2-7-101 0 0,-2-11-192 0 0,-15-71 48 0 0,-1-102-713 0 0,20 165 360 0 0,1 0-1 0 0,0 0 1 0 0,2 0-1 0 0,1 0 1 0 0,11-39-1 0 0,-13 58 220 0 0,1 1 0 0 0,-1-1-1 0 0,1 1 1 0 0,0 0 0 0 0,1-1-1 0 0,-1 1 1 0 0,1 1 0 0 0,0-1-1 0 0,0 1 1 0 0,1-1 0 0 0,9-6 0 0 0,-12 9 58 0 0,0 1 1 0 0,0-1 0 0 0,1 1 0 0 0,-1-1 0 0 0,0 1 0 0 0,1 0-1 0 0,-1 0 1 0 0,1 0 0 0 0,0 1 0 0 0,-1-1 0 0 0,1 0 0 0 0,0 1-1 0 0,-1 0 1 0 0,1-1 0 0 0,0 1 0 0 0,-1 0 0 0 0,1 1 0 0 0,0-1-1 0 0,-1 0 1 0 0,1 1 0 0 0,0 0 0 0 0,-1-1 0 0 0,1 1 0 0 0,-1 0-1 0 0,1 0 1 0 0,-1 0 0 0 0,1 1 0 0 0,-1-1 0 0 0,4 4 0 0 0,-4-3-95 0 0,0-1 0 0 0,0 1 0 0 0,-1 0 1 0 0,1 0-1 0 0,0 1 0 0 0,-1-1 0 0 0,0 0 1 0 0,0 0-1 0 0,0 1 0 0 0,0-1 0 0 0,0 0 1 0 0,1 6-1 0 0,-1-3 3 0 0,0 1 0 0 0,0 0-1 0 0,-1-1 1 0 0,0 1 0 0 0,-1 9 0 0 0,-1-4 15 0 0,0 1 1 0 0,-1-1-1 0 0,0 1 0 0 0,0-1 1 0 0,-7 13-1 0 0,-53 86-29 0 0,29-55 142 0 0,34-54-65 0 0,-1 0 1 0 0,1 0-1 0 0,-1 0 0 0 0,1 1 1 0 0,-1-1-1 0 0,1 0 0 0 0,0 0 0 0 0,-1 1 1 0 0,1-1-1 0 0,0 0 0 0 0,0 0 0 0 0,0 1 1 0 0,0-1-1 0 0,0 0 0 0 0,0 1 1 0 0,1-1-1 0 0,-1 0 0 0 0,0 0 0 0 0,1 1 1 0 0,-1-1-1 0 0,1 0 0 0 0,-1 0 1 0 0,1 0-1 0 0,0 0 0 0 0,-1 0 0 0 0,1 1 1 0 0,0-1-1 0 0,0 0 0 0 0,-1-1 0 0 0,1 1 1 0 0,0 0-1 0 0,0 0 0 0 0,3 1 1 0 0,3 4 295 0 0,1-2 1 0 0,-1 1 0 0 0,18 7 0 0 0,-10-5-8 0 0,14 7 329 0 0,0 0 1 0 0,39 11-1 0 0,-49-19-613 0 0,1-2 0 0 0,-1 0 0 0 0,1-1 0 0 0,37 1 0 0 0,-35-4-1824 0 0,31-4-1 0 0,-29-1-6399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7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55 9671 0 0,'0'0'748'0'0,"-1"-3"-492"0"0,-1-12 6015 0 0,20 15-3827 0 0,117-7 1282 0 0,-2-15-7937 0 0,-112 18 2848 0 0,-1 1-164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7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0 919 0 0,'-16'3'2923'0'0,"12"-3"-1776"0"0,-1 0 0 0 0,1 0 0 0 0,0 0 0 0 0,-1 1 0 0 0,1-1 0 0 0,0 1 0 0 0,0 0-1 0 0,-1 0 1 0 0,-4 3 0 0 0,3-2-642 0 0,0 2-1 0 0,0-1 0 0 0,0 1 0 0 0,0 0 1 0 0,-6 5-1 0 0,2 0-254 0 0,0 1 0 0 0,1 0 0 0 0,0 1 1 0 0,1 0-1 0 0,-9 15 0 0 0,12-19 10 0 0,1 1-1 0 0,0 1 1 0 0,1-1 0 0 0,0 0-1 0 0,0 1 1 0 0,1 0 0 0 0,0 0-1 0 0,0 0 1 0 0,1 0 0 0 0,0 0 0 0 0,1 9-1 0 0,0-14-195 0 0,0 0 0 0 0,0 0 1 0 0,1 0-1 0 0,0 0 0 0 0,0 0 0 0 0,0 0 0 0 0,0 0 0 0 0,1 0 0 0 0,-1-1 1 0 0,1 1-1 0 0,0-1 0 0 0,0 1 0 0 0,0-1 0 0 0,1 0 0 0 0,-1 0 0 0 0,1 0 0 0 0,0 0 1 0 0,-1 0-1 0 0,1 0 0 0 0,1-1 0 0 0,-1 1 0 0 0,0-1 0 0 0,1 0 0 0 0,-1 0 1 0 0,1 0-1 0 0,7 2 0 0 0,2 0 26 0 0,0 0 0 0 0,1-1 0 0 0,0-1 1 0 0,-1 0-1 0 0,1-1 0 0 0,0 0 0 0 0,0-1 0 0 0,0 0 1 0 0,20-4-1 0 0,-22 1-431 0 0,0 0 0 0 0,0 0-1 0 0,0-1 1 0 0,15-7 0 0 0,-17 6-1050 0 0,-1-1 0 0 0,1 0 0 0 0,-1 0 0 0 0,-1 0-1 0 0,11-10 1 0 0,-5 1-5321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9215 0 0,'0'0'707'0'0,"0"9"-438"0"0,8 138 4583 0 0,0-2-32 0 0,-8-129-5333 0 0,0 0 0 0 0,1-1 1 0 0,0 1-1 0 0,1-1 0 0 0,7 24 0 0 0,-5-31-951 0 0,-1-3-51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8751 0 0,'0'0'674'0'0,"1"2"-209"0"0,7 19 1703 0 0,-1 1-1 0 0,0 0 1 0 0,2 24 0 0 0,8 72-1758 0 0,-8-49-642 0 0,-8-61-146 0 0,1 5-757 0 0,-1-5-3300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33 12239 0 0,'-4'-4'182'0'0,"-1"0"0"0"0,1 1 0 0 0,-1-1 0 0 0,0 1 0 0 0,0 0 0 0 0,0 1 0 0 0,0-1 0 0 0,-8-2 0 0 0,11 5-126 0 0,0-1 0 0 0,1 1 1 0 0,-1 0-1 0 0,0-1 0 0 0,0 1 0 0 0,1 0 1 0 0,-1 0-1 0 0,0 0 0 0 0,1 0 0 0 0,-1 1 1 0 0,0-1-1 0 0,1 0 0 0 0,-1 1 0 0 0,0-1 0 0 0,1 1 1 0 0,-1 0-1 0 0,1-1 0 0 0,-1 1 0 0 0,1 0 1 0 0,-1 0-1 0 0,1 0 0 0 0,-1 0 0 0 0,1 0 1 0 0,0 0-1 0 0,0 1 0 0 0,-1-1 0 0 0,1 0 0 0 0,0 1 1 0 0,0-1-1 0 0,0 1 0 0 0,1-1 0 0 0,-2 3 1 0 0,-4 9 78 0 0,2-1 0 0 0,-1 1 0 0 0,2-1 0 0 0,0 1 1 0 0,0 0-1 0 0,1 1 0 0 0,0 23 0 0 0,2-12-147 0 0,1 0-1 0 0,2-1 1 0 0,6 34 0 0 0,-6-48 26 0 0,0 1 0 0 0,1 0 0 0 0,0-1 0 0 0,0 0 0 0 0,1 0 0 0 0,0 0 0 0 0,1-1 0 0 0,0 0 1 0 0,1 0-1 0 0,9 10 0 0 0,-11-14 62 0 0,0 1 1 0 0,1-1-1 0 0,0 0 1 0 0,-1-1-1 0 0,2 0 1 0 0,-1 0-1 0 0,0 0 1 0 0,1-1-1 0 0,0 1 0 0 0,0-2 1 0 0,0 1-1 0 0,0-1 1 0 0,0 0-1 0 0,1 0 1 0 0,13 0-1 0 0,-16-2-1 0 0,0 0-1 0 0,0-1 0 0 0,-1 0 1 0 0,1 0-1 0 0,0 0 1 0 0,-1 0-1 0 0,1-1 1 0 0,-1 0-1 0 0,0 0 0 0 0,1 0 1 0 0,-1 0-1 0 0,0-1 1 0 0,0 1-1 0 0,-1-1 0 0 0,1 0 1 0 0,0 0-1 0 0,-1-1 1 0 0,0 1-1 0 0,0-1 1 0 0,0 1-1 0 0,0-1 0 0 0,0 0 1 0 0,1-5-1 0 0,1 1 73 0 0,-1 0-1 0 0,0-1 0 0 0,-1 1 1 0 0,0-1-1 0 0,0 0 1 0 0,-1 0-1 0 0,0 0 0 0 0,0 0 1 0 0,-1 0-1 0 0,0 0 0 0 0,-1-10 1 0 0,-2 3-59 0 0,0 1 1 0 0,-1 0 0 0 0,-1-1-1 0 0,0 1 1 0 0,-1 0-1 0 0,0 1 1 0 0,-1-1-1 0 0,-1 1 1 0 0,0 0-1 0 0,-15-19 1 0 0,15 24-955 0 0,-1-1 0 0 0,0 1 0 0 0,-1 0 0 0 0,-15-13 0 0 0,8 11-5913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9215 0 0,'0'0'707'0'0,"3"14"-207"0"0,-1-9 304 0 0,0 0 1 0 0,1-1-1 0 0,-1 1 1 0 0,1-1-1 0 0,0 0 0 0 0,1 0 1 0 0,-1 0-1 0 0,5 4 0 0 0,-3-4-287 0 0,0 0-1 0 0,0 0 0 0 0,1 0 0 0 0,-1-1 1 0 0,1 0-1 0 0,7 3 0 0 0,15 6 557 0 0,-14-5-581 0 0,25 7 0 0 0,-1-1-243 0 0,-25-8-229 0 0,0 0 0 0 0,19 2-1 0 0,37 12-3203 0 0,-49-13-651 0 0,-9-3 1645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4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7631 0 0,'0'0'3290'0'0,"5"0"-1524"0"0,6 0-479 0 0,0 0 0 0 0,-1 0 0 0 0,1-1 0 0 0,16-3 0 0 0,44-14 726 0 0,-27 5-3021 0 0,5-1-3629 0 0,-37 11 2866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4607 0 0,'-2'-5'9400'0'0,"5"9"-9156"0"0,1 1-1 0 0,-1-1 0 0 0,0 1 0 0 0,-1 0 0 0 0,1-1 1 0 0,-1 1-1 0 0,1 0 0 0 0,1 9 0 0 0,11 49 859 0 0,-11-38-617 0 0,45 258 3355 0 0,-41-212-4002 0 0,3-1 1 0 0,29 102-1 0 0,-35-157-1331 0 0,0-2-3594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9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0,'0'0'126'0'0,"1"11"8921"0"0,15-8-4534 0 0,62-8-1033 0 0,-72 5-3405 0 0,-1 0 0 0 0,0 1 1 0 0,0 0-1 0 0,0 0 0 0 0,0 0 1 0 0,0 1-1 0 0,0-1 0 0 0,0 1 1 0 0,0 0-1 0 0,0 1 0 0 0,-1-1 1 0 0,1 1-1 0 0,-1 0 0 0 0,7 5 1 0 0,-9-6-36 0 0,0 0 1 0 0,0 0 0 0 0,-1 0 0 0 0,1 0 0 0 0,0 1 0 0 0,-1-1 0 0 0,1 0-1 0 0,-1 1 1 0 0,0-1 0 0 0,0 1 0 0 0,0 0 0 0 0,0-1 0 0 0,0 1-1 0 0,0 0 1 0 0,-1-1 0 0 0,0 1 0 0 0,1 0 0 0 0,-1 0 0 0 0,0 0 0 0 0,0-1-1 0 0,0 1 1 0 0,-1 0 0 0 0,1 0 0 0 0,-1-1 0 0 0,0 1 0 0 0,1 0-1 0 0,-1-1 1 0 0,-2 5 0 0 0,0 0-24 0 0,-2 3-37 0 0,0 0 0 0 0,0 0 0 0 0,-7 9 0 0 0,12-18-74 0 0,20-1-2397 0 0,-11 0 2576 0 0,1 1 0 0 0,-1 0 1 0 0,1 1-1 0 0,-1 0 0 0 0,1 0 0 0 0,-1 1 0 0 0,0 0 0 0 0,13 8 0 0 0,-17-9 80 0 0,0 1-1 0 0,-1 0 0 0 0,1 0 1 0 0,-1 0-1 0 0,0 1 1 0 0,0 0-1 0 0,5 6 0 0 0,-7-8-4 0 0,0 1-1 0 0,-1-1 0 0 0,1 1 1 0 0,-1 0-1 0 0,1 0 0 0 0,-1 0 1 0 0,0 0-1 0 0,0 0 0 0 0,0 0 1 0 0,-1 0-1 0 0,1 0 0 0 0,-1 0 1 0 0,1 5-1 0 0,-2-2 85 0 0,-1 1 1 0 0,1-1-1 0 0,-1 0 1 0 0,0 0-1 0 0,-1 0 0 0 0,0 0 1 0 0,0 0-1 0 0,0 0 0 0 0,0-1 1 0 0,-6 7-1 0 0,3-5-128 0 0,1-1 0 0 0,-1 0 0 0 0,-1-1 0 0 0,1 1 0 0 0,-10 6-1 0 0,-38 19 75 0 0,49-28-402 0 0,0 0-1 0 0,0-1 1 0 0,-1 0-1 0 0,1 0 1 0 0,-1 0-1 0 0,1-1 1 0 0,-12 2-1 0 0,3-2-772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50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58 9439 0 0,'-5'-6'199'0'0,"0"0"-1"0"0,0 1 1 0 0,0-1-1 0 0,-1 1 1 0 0,0 0-1 0 0,0 0 1 0 0,-8-4-1 0 0,8 5 281 0 0,5 3-418 0 0,0 1 1 0 0,1-1-1 0 0,-1 1 0 0 0,0-1 0 0 0,0 1 1 0 0,1 0-1 0 0,-1-1 0 0 0,0 1 0 0 0,0 0 1 0 0,0 0-1 0 0,0 0 0 0 0,1 0 0 0 0,-1 0 1 0 0,0 0-1 0 0,0 0 0 0 0,0 0 0 0 0,0 0 1 0 0,0 0-1 0 0,0 0 0 0 0,1 0 0 0 0,-1 0 1 0 0,-1 1-1 0 0,0 0 16 0 0,0 0 0 0 0,1 0 0 0 0,-1 0-1 0 0,0 1 1 0 0,1-1 0 0 0,-1 0 0 0 0,1 1 0 0 0,-1-1 0 0 0,-1 3-1 0 0,-1 2 34 0 0,0 1-1 0 0,0 0 0 0 0,0-1 1 0 0,-2 10-1 0 0,2-7-80 0 0,2-1-1 0 0,-1 0 1 0 0,1 1-1 0 0,1 0 1 0 0,-1-1-1 0 0,1 1 1 0 0,1 0 0 0 0,0-1-1 0 0,1 14 1 0 0,0-16 19 0 0,0 0 1 0 0,1 1-1 0 0,-1-1 1 0 0,2 0-1 0 0,-1 1 0 0 0,1-1 1 0 0,-1-1-1 0 0,2 1 1 0 0,-1 0-1 0 0,1-1 1 0 0,0 1-1 0 0,0-1 0 0 0,6 6 1 0 0,-3-5 91 0 0,0 0-1 0 0,0-1 1 0 0,0 1-1 0 0,1-2 1 0 0,0 1-1 0 0,0-1 1 0 0,0 0 0 0 0,0 0-1 0 0,1-1 1 0 0,0-1-1 0 0,-1 1 1 0 0,1-1-1 0 0,0-1 1 0 0,14 2 0 0 0,-18-3-16 0 0,0 0 1 0 0,-1 0-1 0 0,1 0 1 0 0,0-1 0 0 0,0 1-1 0 0,0-1 1 0 0,0-1 0 0 0,-1 1-1 0 0,1-1 1 0 0,0 1-1 0 0,-1-1 1 0 0,1 0 0 0 0,-1-1-1 0 0,0 1 1 0 0,0-1 0 0 0,0 0-1 0 0,0 0 1 0 0,0 0 0 0 0,-1-1-1 0 0,1 1 1 0 0,-1-1-1 0 0,0 0 1 0 0,0 0 0 0 0,0 0-1 0 0,-1 0 1 0 0,1 0 0 0 0,-1-1-1 0 0,2-4 1 0 0,-1 2-31 0 0,-1 0 0 0 0,0 0 0 0 0,0 0-1 0 0,-1-1 1 0 0,0 1 0 0 0,0-1 0 0 0,0 1 0 0 0,-1 0 0 0 0,0-1 0 0 0,-2-9 0 0 0,1 11-72 0 0,-1 0 0 0 0,1 0 1 0 0,-1 0-1 0 0,-1 0 1 0 0,1 1-1 0 0,-1-1 0 0 0,0 0 1 0 0,0 1-1 0 0,-1 0 1 0 0,0 0-1 0 0,0 0 0 0 0,-6-6 1 0 0,2 3-6 0 0,1 2 0 0 0,-1-1 0 0 0,0 1 0 0 0,-1 0 0 0 0,1 1 0 0 0,-1 0 0 0 0,0 0 0 0 0,-10-3 0 0 0,15 6-65 0 0,1 1 0 0 0,-1 0-1 0 0,1 0 1 0 0,-1 0 0 0 0,0 1 0 0 0,1-1 0 0 0,-1 1-1 0 0,0 0 1 0 0,1 0 0 0 0,-1 0 0 0 0,0 1 0 0 0,1-1-1 0 0,-1 1 1 0 0,1 0 0 0 0,-1 0 0 0 0,1 0 0 0 0,-1 0-1 0 0,1 1 1 0 0,0-1 0 0 0,-1 1 0 0 0,1 0 0 0 0,0 0-1 0 0,0 0 1 0 0,0 0 0 0 0,-4 5 0 0 0,-1 3-1200 0 0,-1 1 1 0 0,1 0-1 0 0,-9 17 0 0 0,5-5-4816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49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48 6447 0 0,'0'-2'357'0'0,"0"0"-1"0"0,0 0 0 0 0,0 0 0 0 0,0 0 0 0 0,-1 0 1 0 0,1 0-1 0 0,-1 0 0 0 0,1 0 0 0 0,-1 1 0 0 0,0-1 0 0 0,1 0 1 0 0,-1 0-1 0 0,-2-2 0 0 0,2 2-57 0 0,-1 1 0 0 0,1-1 0 0 0,-1 1-1 0 0,0-1 1 0 0,1 1 0 0 0,-1 0 0 0 0,0 0 0 0 0,0 0 0 0 0,0 0 0 0 0,0 0 0 0 0,0 0-1 0 0,0 0 1 0 0,0 1 0 0 0,0-1 0 0 0,0 1 0 0 0,0-1 0 0 0,-5 1 0 0 0,4 0-120 0 0,-1 0 0 0 0,0 1 0 0 0,0-1 0 0 0,1 1 1 0 0,-1 0-1 0 0,1 0 0 0 0,-1 1 0 0 0,1-1 0 0 0,-7 4 1 0 0,3-1-67 0 0,0 1 1 0 0,0 0 0 0 0,0 1 0 0 0,1-1 0 0 0,0 1 0 0 0,0 1 0 0 0,0-1 0 0 0,-7 12 0 0 0,6-6 76 0 0,1 1-1 0 0,0 0 1 0 0,1 0-1 0 0,1 1 1 0 0,0-1 0 0 0,1 1-1 0 0,0 0 1 0 0,1 0-1 0 0,0 0 1 0 0,2 28 0 0 0,0-35-132 0 0,1 0 1 0 0,0 0-1 0 0,1 0 1 0 0,0 0-1 0 0,0-1 1 0 0,0 1 0 0 0,1 0-1 0 0,0-1 1 0 0,0 0-1 0 0,1 0 1 0 0,0 0-1 0 0,0 0 1 0 0,0-1 0 0 0,1 1-1 0 0,-1-1 1 0 0,1 0-1 0 0,1-1 1 0 0,-1 1-1 0 0,1-1 1 0 0,-1 0 0 0 0,1 0-1 0 0,0-1 1 0 0,1 1-1 0 0,-1-1 1 0 0,0-1-1 0 0,1 1 1 0 0,0-1 0 0 0,0-1-1 0 0,7 2 1 0 0,-2-1-25 0 0,0 0 0 0 0,1-1 1 0 0,-1-1-1 0 0,0 0 0 0 0,0-1 0 0 0,0 0 1 0 0,0-1-1 0 0,0 0 0 0 0,0-1 0 0 0,-1 0 1 0 0,1-1-1 0 0,-1 0 0 0 0,0-1 0 0 0,0 0 0 0 0,0-1 1 0 0,-1 0-1 0 0,1-1 0 0 0,14-13 0 0 0,-9 6-846 0 0,-6 6-257 0 0,0 0 1 0 0,9-11 0 0 0,-9 6-936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4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7367 0 0,'0'0'940'0'0,"-1"8"1223"0"0,1 74 3445 0 0,12 39-4200 0 0,-9-96-1473 0 0,2 0 1 0 0,7 25-1 0 0,4-10-3422 0 0,-13-31-1623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49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5527 0 0,'0'0'498'0'0,"-3"9"-396"0"0,-1 7 2042 0 0,1 1 1 0 0,0-1-1 0 0,0 33 0 0 0,4-27-1652 0 0,0 0 1 0 0,2 0-1 0 0,0 0 0 0 0,12 36 1 0 0,-14-51-655 0 0,1 6 121 0 0,2-7-2940 0 0,1-2 1366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5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0,'0'0'464'0'0,"7"12"1427"0"0,-3-6-46 0 0,0 0-1 0 0,1-1 0 0 0,6 6 1 0 0,16 9 1876 0 0,-11-12-2436 0 0,31 12 0 0 0,-38-16-942 0 0,39 13 280 0 0,24 10-658 0 0,-12-1-2978 0 0,-33-14-3362 0 0,-13-7 504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50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15 2759 0 0,'-1'-1'126'0'0,"0"0"137"0"0,0 0 0 0 0,0-1 0 0 0,-1 1 0 0 0,1 0 0 0 0,0 0 0 0 0,-1 0 0 0 0,1 0 0 0 0,-1 1 0 0 0,1-1 0 0 0,-1 0 0 0 0,1 1 0 0 0,-1-1 0 0 0,1 1 0 0 0,-1-1 0 0 0,0 1 0 0 0,1 0 0 0 0,-1-1 0 0 0,0 1 0 0 0,1 0 0 0 0,-3 0 0 0 0,3 0 282 0 0,-1 1 26 0 0,1-1 1 0 0,-1 0 0 0 0,1 0 0 0 0,-1 1 0 0 0,1-1-1 0 0,0 1 1 0 0,-1-1 0 0 0,1 1 0 0 0,-3 1-1 0 0,-19 15 2458 0 0,16-10-2629 0 0,5-5-313 0 0,0 0-1 0 0,0 0 0 0 0,0 1 1 0 0,0-1-1 0 0,0 1 1 0 0,1-1-1 0 0,-1 1 0 0 0,1 0 1 0 0,-2 3-1 0 0,-8 30-26 0 0,8-23 18 0 0,0-3-77 0 0,0 1 0 0 0,1 0 1 0 0,0-1-1 0 0,1 1 0 0 0,1 0 1 0 0,0 0-1 0 0,2 20 0 0 0,-1-23-7 0 0,0 0 0 0 0,1-1 0 0 0,0 1 0 0 0,1 0 0 0 0,0-1 0 0 0,0 1 0 0 0,1-1 0 0 0,0 0 0 0 0,0 0 0 0 0,0-1 0 0 0,7 9 0 0 0,-5-9 6 0 0,-1-1 0 0 0,1 1 0 0 0,0-1 0 0 0,0 0 0 0 0,0 0 0 0 0,1-1 0 0 0,0 0 0 0 0,9 5 0 0 0,-11-7 0 0 0,0 0 0 0 0,0-1 0 0 0,1 1 0 0 0,-1-1 0 0 0,0 0 0 0 0,1-1 0 0 0,-1 1 0 0 0,0-1 0 0 0,1 0 0 0 0,-1 0 0 0 0,1-1 0 0 0,-1 0 0 0 0,7-1 0 0 0,-7 0-4 0 0,-1 0 0 0 0,1 1-1 0 0,-1-2 1 0 0,1 1 0 0 0,-1 0-1 0 0,0-1 1 0 0,0 0 0 0 0,0 0 0 0 0,-1 0-1 0 0,1-1 1 0 0,-1 1 0 0 0,0-1 0 0 0,0 0-1 0 0,0 0 1 0 0,0 0 0 0 0,0 0-1 0 0,3-9 1 0 0,-2 4-7 0 0,0-1-1 0 0,-1 0 1 0 0,0 0 0 0 0,0 0-1 0 0,-1 0 1 0 0,0 0 0 0 0,0-15-1 0 0,-2 20 34 0 0,0-1 0 0 0,0 0-1 0 0,-1 0 1 0 0,0 0-1 0 0,0 0 1 0 0,0 0 0 0 0,-1 1-1 0 0,1-1 1 0 0,-1 1 0 0 0,-5-10-1 0 0,1 6-15 0 0,0 0 0 0 0,-1 1-1 0 0,1-1 1 0 0,-2 1 0 0 0,-7-7-1 0 0,-37-30-239 0 0,44 39-2208 0 0,0 1-1 0 0,-15-8 1 0 0,16 10-2573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5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3679 0 0,'1'3'284'0'0,"37"109"5125"0"0,-12-31-812 0 0,-6-28-4671 0 0,0-4 548 0 0,-20-48 100 0 0,4-20-318 0 0,2-34 103 0 0,-1-1-122 0 0,17-69-1 0 0,-13 89-1322 0 0,18-45 1 0 0,-23 68 959 0 0,1-1 0 0 0,1 2 0 0 0,0-1 0 0 0,1 1 0 0 0,0 0 0 0 0,0 0 1 0 0,15-14-1 0 0,-21 22 209 0 0,0 1-1 0 0,0 0 1 0 0,1 0 0 0 0,-1 0 0 0 0,0 0 0 0 0,1 0 0 0 0,-1 0 0 0 0,0 0 0 0 0,1 1-1 0 0,-1-1 1 0 0,1 0 0 0 0,-1 1 0 0 0,1-1 0 0 0,0 1 0 0 0,-1 0 0 0 0,1-1 0 0 0,-1 1-1 0 0,1 0 1 0 0,0 0 0 0 0,-1 0 0 0 0,1 0 0 0 0,0 0 0 0 0,-1 0 0 0 0,1 1 0 0 0,-1-1-1 0 0,1 1 1 0 0,0-1 0 0 0,-1 1 0 0 0,1-1 0 0 0,-1 1 0 0 0,1 0 0 0 0,-1 0-1 0 0,0 0 1 0 0,1 0 0 0 0,-1 0 0 0 0,0 0 0 0 0,0 0 0 0 0,1 0 0 0 0,-1 0 0 0 0,0 0-1 0 0,0 1 1 0 0,0-1 0 0 0,-1 0 0 0 0,1 1 0 0 0,0-1 0 0 0,0 1 0 0 0,-1-1 0 0 0,1 1-1 0 0,-1-1 1 0 0,1 4 0 0 0,0 1 20 0 0,-1-1-1 0 0,0 1 1 0 0,0-1-1 0 0,0 1 1 0 0,0 0-1 0 0,-1-1 0 0 0,0 0 1 0 0,-1 1-1 0 0,-2 9 1 0 0,-4 6 170 0 0,-12 20 1 0 0,17-34-232 0 0,-98 174 2227 0 0,101-179-2182 0 0,-1-1 0 0 0,0 0 0 0 0,1 1 0 0 0,-1-1 0 0 0,1 1 0 0 0,-1-1 0 0 0,1 1 0 0 0,-1 0 0 0 0,1-1 0 0 0,0 1 0 0 0,0-1 0 0 0,0 1 0 0 0,0-1 0 0 0,0 1 0 0 0,0 0 0 0 0,1-1 0 0 0,-1 1 0 0 0,0-1 0 0 0,1 1 0 0 0,0 1 0 0 0,0-1-3 0 0,0 0 0 0 0,1 0 0 0 0,-1 0 1 0 0,1 0-1 0 0,0 0 0 0 0,-1 0 0 0 0,1 0 0 0 0,0-1 0 0 0,0 1 0 0 0,0-1 1 0 0,4 3-1 0 0,4 1 111 0 0,1 0-1 0 0,0-1 1 0 0,0 0 0 0 0,15 3-1 0 0,27 6 18 0 0,-14-4-643 0 0,0 2-1 0 0,59 24 1 0 0,-80-26-1188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19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1839 0 0,'33'-34'13468'0'0,"-27"63"-11537"0"0,-1-9-1306 0 0,0 40 354 0 0,-1 71-1 0 0,-2-15-199 0 0,-1-82-967 0 0,-1-20-71 0 0,0 0 0 0 0,1-1 0 0 0,1 1 0 0 0,5 23 1 0 0,-6-36-413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19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5983 0 0,'0'0'2092'0'0,"8"5"1264"0"0,-6-3-2980 0 0,-1 0 0 0 0,1 0-1 0 0,0 0 1 0 0,-1 0 0 0 0,1 0 0 0 0,-1 1-1 0 0,0-1 1 0 0,0 0 0 0 0,0 1-1 0 0,1 2 1 0 0,7 30 533 0 0,-5-20-375 0 0,13 65 726 0 0,11 119 0 0 0,-22-120-1176 0 0,-1-4-1113 0 0,1-26-2488 0 0,-3-31-2109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19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10135 0 0,'-7'4'1050'0'0,"-17"19"9179"0"0,44-17-8208 0 0,-11-5-1808 0 0,0-1-1 0 0,0 1 1 0 0,-1-2 0 0 0,1 1-1 0 0,0-1 1 0 0,-1 0 0 0 0,1-1-1 0 0,-1 0 1 0 0,15-5 0 0 0,-11 3-203 0 0,0 1 1 0 0,0 0 0 0 0,0 1-1 0 0,0 0 1 0 0,1 1-1 0 0,22 1 1 0 0,-9 0-23 0 0,-10 0-718 0 0,23 3 0 0 0,-12 1-827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0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5063 0 0,'0'0'11923'0'0,"0"2"-11343"0"0,5 10 206 0 0,-1 1 1 0 0,0 0-1 0 0,-1 0 1 0 0,-1 0 0 0 0,2 22-1 0 0,2 11 68 0 0,14 171 1328 0 0,-3-20-1632 0 0,-10-140-457 0 0,-5-29-67 0 0,8 30-1 0 0,-8-51 277 0 0,1 0-1298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24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5983 0 0,'0'0'10150'0'0,"0"2"-9429"0"0,1 18-129 0 0,0-1-1 0 0,-2 1 1 0 0,0-1 0 0 0,-1 1-1 0 0,-2-1 1 0 0,-4 20-1 0 0,-7 42-459 0 0,5-16-264 0 0,5-39-553 0 0,1 1 0 0 0,2-1 0 0 0,0 36 0 0 0,4-48-239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2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6879 0 0,'0'0'623'0'0,"13"-7"6448"0"0,-10 11-6732 0 0,0 1 1 0 0,0 0 0 0 0,0 0-1 0 0,-1 0 1 0 0,0 1 0 0 0,0-1-1 0 0,0 0 1 0 0,-1 1 0 0 0,0-1-1 0 0,1 11 1 0 0,0 10 464 0 0,-1 27 0 0 0,-2-32-467 0 0,0 179 776 0 0,3-104-5022 0 0,-1-83-2518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09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11231 0 0,'0'0'1923'0'0,"5"0"-1136"0"0,118-1 5205 0 0,-62 2-5825 0 0,-1-3 1 0 0,112-18-1 0 0,-93 9-3080 0 0,-52 6 1214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09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292 107 12319 0 0,'1'-8'1119'0'0,"0"3"-972"0"0,-1 0-1 0 0,1 1 1 0 0,-1-1-1 0 0,-1 0 1 0 0,1 0 0 0 0,-1 0-1 0 0,0 0 1 0 0,0 1-1 0 0,0-1 1 0 0,0 0 0 0 0,-3-5-1 0 0,3 8 34 0 0,-1-1-1 0 0,1 1 1 0 0,0 0 0 0 0,0 0-1 0 0,-1 0 1 0 0,0 0-1 0 0,1 0 1 0 0,-1 0 0 0 0,0 1-1 0 0,0-1 1 0 0,0 0-1 0 0,0 1 1 0 0,0-1-1 0 0,0 1 1 0 0,0 0 0 0 0,0 0-1 0 0,-1 0 1 0 0,1 0-1 0 0,-1 0 1 0 0,1 0-1 0 0,0 1 1 0 0,-1-1 0 0 0,-3 1-1 0 0,-5 0 29 0 0,1 1 0 0 0,0 0 1 0 0,0 0-1 0 0,0 1 0 0 0,0 0 0 0 0,1 1 0 0 0,-1 0 0 0 0,0 1 0 0 0,1 0 0 0 0,0 1 1 0 0,0 0-1 0 0,0 0 0 0 0,1 0 0 0 0,0 1 0 0 0,0 1 0 0 0,0-1 0 0 0,1 1 1 0 0,-13 15-1 0 0,14-15-110 0 0,1 1 0 0 0,-1 0 0 0 0,1 0 0 0 0,1 1 0 0 0,-1-1 0 0 0,2 1 0 0 0,-1 0 0 0 0,1 0 0 0 0,-2 10 0 0 0,4-12-50 0 0,-1 0 0 0 0,2 0 0 0 0,-1 0-1 0 0,1 0 1 0 0,0 1 0 0 0,1-1 0 0 0,0 0-1 0 0,0 0 1 0 0,0 0 0 0 0,1 0 0 0 0,0 0-1 0 0,5 11 1 0 0,-2-7-37 0 0,1-1-1 0 0,1 0 1 0 0,0-1 0 0 0,0 0-1 0 0,0 0 1 0 0,2 0 0 0 0,-1-1-1 0 0,1 0 1 0 0,0 0 0 0 0,0-1-1 0 0,1-1 1 0 0,0 1 0 0 0,0-2-1 0 0,12 6 1 0 0,-3-3 5 0 0,0 0 0 0 0,0-2 0 0 0,1 0 0 0 0,0-1 0 0 0,0-2 0 0 0,0 1 0 0 0,27-1 0 0 0,-32-3-346 0 0,1 0-1 0 0,-1-2 0 0 0,0 1 1 0 0,1-2-1 0 0,-1 0 1 0 0,0-1-1 0 0,22-9 0 0 0,-26 8-83 0 0,-1 0 0 0 0,-1 0 0 0 0,1 0 0 0 0,-1-1 0 0 0,0-1 0 0 0,0 0 0 0 0,-1 0 0 0 0,0 0 0 0 0,0-1 0 0 0,-1 0 0 0 0,9-13 0 0 0,-5 3-6245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0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4143 0 0,'0'-2'191'0'0,"0"-4"-17"0"0,-1 3-132 0 0,1 0-1 0 0,0 1 1 0 0,0-1 0 0 0,0 0 0 0 0,1 1 0 0 0,-1-1 0 0 0,1 0-1 0 0,-1 1 1 0 0,3-7 7275 0 0,3 15-3290 0 0,3 2-3508 0 0,-3 2-210 0 0,-1 0 0 0 0,0 1-1 0 0,0-1 1 0 0,-1 1-1 0 0,-1 0 1 0 0,1 0 0 0 0,0 13-1 0 0,9 84 310 0 0,-11-81-453 0 0,0 89 36 0 0,1 2-308 0 0,-1-91-4 0 0,-2-18-324 0 0,0 0 0 0 0,1 0 0 0 0,0-1-1 0 0,1 1 1 0 0,4 14 0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0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7831 0 0,'0'0'706'0'0,"-1"9"931"0"0,1 12 1588 0 0,3 35-1 0 0,0-19-2489 0 0,17 271 486 0 0,-13-200-1434 0 0,-6-99 150 0 0,0 11-1196 0 0,7 36 0 0 0,-5-46 9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92 7831 0 0,'-32'-34'2041'0'0,"9"16"2729"0"0,21 18-3765 0 0,-13 7 1203 0 0,12-3-2110 0 0,0-1 0 0 0,0 0 1 0 0,1 1-1 0 0,-1 0 0 0 0,1-1 0 0 0,0 1 0 0 0,0 0 0 0 0,0 0 0 0 0,1 0 0 0 0,-2 7 1 0 0,-1 7 40 0 0,-3 20 0 0 0,6-26-98 0 0,-1 5-15 0 0,0 0 0 0 0,2 0 0 0 0,0-1 0 0 0,1 1-1 0 0,6 31 1 0 0,-5-35-27 0 0,2-1 0 0 0,-1 0 0 0 0,2 1 0 0 0,-1-2 0 0 0,2 1 0 0 0,0-1-1 0 0,0 1 1 0 0,11 12 0 0 0,-14-19 7 0 0,1-1-1 0 0,0 0 1 0 0,0 0 0 0 0,1 0-1 0 0,-1-1 1 0 0,1 0 0 0 0,0 1-1 0 0,0-2 1 0 0,0 1 0 0 0,0 0-1 0 0,0-1 1 0 0,8 2-1 0 0,-8-3 33 0 0,-1 0-1 0 0,1 0 1 0 0,0 0-1 0 0,-1-1 1 0 0,1 1-1 0 0,0-1 0 0 0,-1 0 1 0 0,1-1-1 0 0,0 1 1 0 0,-1-1-1 0 0,1 0 1 0 0,0 0-1 0 0,-1 0 0 0 0,1-1 1 0 0,4-2-1 0 0,1-2 35 0 0,-1 0 0 0 0,1 0-1 0 0,-1-1 1 0 0,0 0 0 0 0,-1 0 0 0 0,0-1-1 0 0,0-1 1 0 0,-1 1 0 0 0,0-1-1 0 0,0 0 1 0 0,-1-1 0 0 0,0 1 0 0 0,-1-1-1 0 0,0-1 1 0 0,0 1 0 0 0,-1-1-1 0 0,-1 1 1 0 0,3-13 0 0 0,-2 8-12 0 0,-1 0 1 0 0,-1 0 0 0 0,0-1-1 0 0,-1 1 1 0 0,-1 0 0 0 0,-2-25-1 0 0,1 33-16 0 0,0 1 1 0 0,0-1-1 0 0,-1 1 0 0 0,1 0 1 0 0,-2 0-1 0 0,1-1 0 0 0,-1 1 0 0 0,0 1 1 0 0,0-1-1 0 0,0 0 0 0 0,-1 1 0 0 0,0-1 1 0 0,0 1-1 0 0,0 0 0 0 0,-1 1 1 0 0,0-1-1 0 0,-10-7 0 0 0,8 7 19 0 0,-1 1 1 0 0,1-1-1 0 0,-1 1 0 0 0,-1 1 1 0 0,1-1-1 0 0,0 2 0 0 0,-1-1 0 0 0,1 1 1 0 0,-17-2-1 0 0,18 4-57 0 0,0 0-1 0 0,-1 0 1 0 0,1 0 0 0 0,0 1-1 0 0,0 1 1 0 0,-1-1 0 0 0,1 1-1 0 0,0 0 1 0 0,0 1 0 0 0,1 0-1 0 0,-1 0 1 0 0,-8 5 0 0 0,7-3-201 0 0,-1 1 0 0 0,1 0 1 0 0,0 1-1 0 0,0 0 0 0 0,1 0 1 0 0,0 1-1 0 0,0 0 1 0 0,0 0-1 0 0,1 0 0 0 0,1 1 1 0 0,-1 0-1 0 0,2 0 0 0 0,-1 0 1 0 0,1 1-1 0 0,-3 10 0 0 0,-3 12-1597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9671 0 0,'16'-32'1170'0'0,"3"37"2038"0"0,54 8 1565 0 0,11 2-2858 0 0,31 17-1172 0 0,-95-25-1609 0 0,0 1 0 0 0,-1 1 0 0 0,30 18 1 0 0,-27-14-5283 0 0,-12-7 1006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20 255 4607 0 0,'0'2'354'0'0,"-9"104"5371"0"0,0-13-1729 0 0,7-3-1223 0 0,8-178-2466 0 0,4 1 0 0 0,26-108-1 0 0,-30 175-306 0 0,0 0 0 0 0,17-36 0 0 0,-23 55-1 0 0,0 0 1 0 0,1 0-1 0 0,-1 1 0 0 0,1-1 0 0 0,-1 0 0 0 0,1 0 0 0 0,-1 1 1 0 0,1-1-1 0 0,0 0 0 0 0,-1 1 0 0 0,1-1 0 0 0,0 0 0 0 0,-1 1 0 0 0,1-1 1 0 0,0 1-1 0 0,0-1 0 0 0,-1 1 0 0 0,1-1 0 0 0,0 1 0 0 0,0 0 1 0 0,0-1-1 0 0,1 1 0 0 0,-1 0-2 0 0,0 0 1 0 0,0 0 0 0 0,-1 1-1 0 0,1-1 1 0 0,0 0-1 0 0,0 1 1 0 0,0-1-1 0 0,0 0 1 0 0,0 1-1 0 0,-1-1 1 0 0,1 1-1 0 0,0-1 1 0 0,0 1-1 0 0,-1-1 1 0 0,1 1-1 0 0,0 0 1 0 0,0 1-1 0 0,3 2-11 0 0,-1 1-1 0 0,0-1 0 0 0,0 1 1 0 0,-1 0-1 0 0,4 10 0 0 0,24 101-103 0 0,-2-8 78 0 0,-23-92-72 0 0,1-1 1 0 0,0-1-1 0 0,1 1 1 0 0,16 24-1 0 0,-21-35 271 0 0,1-1-1 0 0,0 0 1 0 0,-1 1-1 0 0,1-1 1 0 0,0-1-1 0 0,1 1 0 0 0,-1 0 1 0 0,0-1-1 0 0,1 0 1 0 0,-1 1-1 0 0,1-1 1 0 0,7 2-1 0 0,-10-4-102 0 0,0 0 0 0 0,0 0 0 0 0,-1 0-1 0 0,1 0 1 0 0,0 0 0 0 0,0 0 0 0 0,0 0-1 0 0,-1 0 1 0 0,1 0 0 0 0,0-1 0 0 0,0 1-1 0 0,0 0 1 0 0,-1-1 0 0 0,1 1 0 0 0,0-1-1 0 0,-1 1 1 0 0,1-1 0 0 0,0 1 0 0 0,-1-1 0 0 0,1 1-1 0 0,0-1 1 0 0,-1 1 0 0 0,1-1 0 0 0,-1 0-1 0 0,1-1 1 0 0,11-17 622 0 0,-6 2-359 0 0,-1 0-1 0 0,0-1 1 0 0,-2 1-1 0 0,0-1 1 0 0,2-36-1 0 0,-4 33-262 0 0,3-174-1167 0 0,-4 123-4753 0 0,0 57-432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3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0 293 10711 0 0,'6'30'867'0'0,"0"0"-1"0"0,20 51 0 0 0,0 6 2943 0 0,-41-106-3145 0 0,10 10-609 0 0,2 1 0 0 0,-1-1 0 0 0,1 0 0 0 0,1 0-1 0 0,-1 0 1 0 0,1-1 0 0 0,0-10 0 0 0,1-67-27 0 0,1 81-27 0 0,1-11-124 0 0,7-29 0 0 0,-1 6-119 0 0,-4 18 55 0 0,1 0 0 0 0,2 0 0 0 0,7-20-1 0 0,-9 31 175 0 0,0 1 0 0 0,1-1-1 0 0,0 1 1 0 0,1 0-1 0 0,0 1 1 0 0,0-1 0 0 0,15-14-1 0 0,-19 22 27 0 0,0 0-1 0 0,0 0 0 0 0,0 1 1 0 0,1-1-1 0 0,-1 0 0 0 0,0 1 1 0 0,1 0-1 0 0,0-1 0 0 0,-1 1 1 0 0,1 0-1 0 0,0 1 1 0 0,-1-1-1 0 0,4 0 0 0 0,-4 0 4 0 0,0 1 0 0 0,-1 0 0 0 0,1 0-1 0 0,-1 0 1 0 0,1 1 0 0 0,-1-1 0 0 0,1 0-1 0 0,-1 1 1 0 0,1-1 0 0 0,-1 1 0 0 0,1-1-1 0 0,-1 1 1 0 0,1-1 0 0 0,-1 1 0 0 0,0 0-1 0 0,1 0 1 0 0,-1 0 0 0 0,0 0 0 0 0,0 0-1 0 0,0 0 1 0 0,1 0 0 0 0,-1 0 0 0 0,0 1-1 0 0,-1-1 1 0 0,2 2 0 0 0,1 2 60 0 0,0 1-1 0 0,0 0 1 0 0,0 0-1 0 0,-1 1 1 0 0,0-1 0 0 0,-1 0-1 0 0,0 1 1 0 0,0-1-1 0 0,0 1 1 0 0,0 0 0 0 0,-1-1-1 0 0,-1 11 1 0 0,-2 7 106 0 0,-1-1 0 0 0,-8 27 0 0 0,4-17-159 0 0,-38 139 1679 0 0,44-162-1399 0 0,1-8-15 0 0,2 6 1008 0 0,1-6-1249 0 0,0 0 1 0 0,1 0-1 0 0,-1-1 0 0 0,1 1 0 0 0,-1-1 1 0 0,1 1-1 0 0,-1-1 0 0 0,1 0 0 0 0,0 0 1 0 0,0-1-1 0 0,-1 1 0 0 0,1 0 0 0 0,0-1 1 0 0,0 0-1 0 0,0 1 0 0 0,0-1 1 0 0,0-1-1 0 0,4 1 0 0 0,7-2-94 0 0,0-1-1 0 0,23-8 1 0 0,0 1-677 0 0,5-1-2460 0 0,-28 7 1600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176 126 7367 0 0,'0'0'568'0'0,"0"-2"-373"0"0,-2 0-165 0 0,-2-7 1640 0 0,-1-1-1 0 0,-1 1 0 0 0,-10-14 0 0 0,15 21-1458 0 0,-1 1 0 0 0,1-1 0 0 0,0 1 0 0 0,-1-1 0 0 0,1 1 0 0 0,-1-1 0 0 0,0 1 0 0 0,1 0 0 0 0,-1 0 0 0 0,0 0 0 0 0,0 0 0 0 0,0 0 0 0 0,0 0-1 0 0,1 0 1 0 0,-1 0 0 0 0,-1 1 0 0 0,1-1 0 0 0,0 1 0 0 0,0 0 0 0 0,0 0 0 0 0,0-1 0 0 0,0 1 0 0 0,0 1 0 0 0,0-1 0 0 0,0 0 0 0 0,-3 1 0 0 0,1 1-119 0 0,0-1 0 0 0,1 1 1 0 0,-1 0-1 0 0,1 0 0 0 0,-1 1 0 0 0,1-1 1 0 0,0 1-1 0 0,0 0 0 0 0,0 0 1 0 0,0 0-1 0 0,1 0 0 0 0,-1 0 1 0 0,1 1-1 0 0,0-1 0 0 0,-3 6 1 0 0,-2 6 15 0 0,0 0 0 0 0,-6 24 0 0 0,11-33-70 0 0,-1 8-23 0 0,0 0 0 0 0,1 0-1 0 0,0-1 1 0 0,1 1-1 0 0,1 0 1 0 0,0 0-1 0 0,1 0 1 0 0,4 23-1 0 0,-4-31-6 0 0,1 1 0 0 0,0-1 0 0 0,0 0 0 0 0,0 1 1 0 0,1-1-1 0 0,0 0 0 0 0,0-1 0 0 0,0 1 0 0 0,1 0 0 0 0,0-1 0 0 0,0 0 0 0 0,0 0 0 0 0,1 0 0 0 0,0 0 0 0 0,0-1 0 0 0,5 4 0 0 0,-5-4 1 0 0,-1-2-1 0 0,1 1 1 0 0,0 0-1 0 0,-1-1 1 0 0,1 0-1 0 0,0 0 1 0 0,0 0-1 0 0,1-1 0 0 0,-1 0 1 0 0,0 0-1 0 0,0 0 1 0 0,1 0-1 0 0,-1-1 1 0 0,0 0-1 0 0,1 0 1 0 0,-1-1-1 0 0,0 1 1 0 0,1-1-1 0 0,-1 0 0 0 0,5-2 1 0 0,-5 1 29 0 0,0 0 1 0 0,0 0-1 0 0,0 0 1 0 0,0 0-1 0 0,-1-1 1 0 0,0 0-1 0 0,1 0 1 0 0,-1 0-1 0 0,0 0 0 0 0,0-1 1 0 0,-1 0-1 0 0,1 1 1 0 0,-1-1-1 0 0,0-1 1 0 0,0 1-1 0 0,0 0 1 0 0,0-1-1 0 0,-1 0 1 0 0,0 1-1 0 0,0-1 1 0 0,0 0-1 0 0,0 0 0 0 0,-1 0 1 0 0,0 0-1 0 0,1-6 1 0 0,0-5 53 0 0,0-1 1 0 0,-1 1-1 0 0,-1-1 1 0 0,-1 0-1 0 0,0 1 0 0 0,-1-1 1 0 0,-1 1-1 0 0,0 0 1 0 0,-1-1-1 0 0,-1 2 1 0 0,-1-1-1 0 0,0 0 1 0 0,-1 1-1 0 0,-13-22 0 0 0,16 33-108 0 0,0-1 0 0 0,0 0 0 0 0,0 1 0 0 0,-1 0-1 0 0,1 0 1 0 0,-1 0 0 0 0,-6-4 0 0 0,-38-19-603 0 0,46 26 361 0 0,0 0-1 0 0,0 0 0 0 0,0 0 0 0 0,0 0 0 0 0,0 1 0 0 0,0-1 0 0 0,0 1 0 0 0,0 0 0 0 0,-5 0 0 0 0,6 0 4 0 0,0 0 0 0 0,1 0 0 0 0,-1 0 0 0 0,0 1 0 0 0,1-1 0 0 0,-1 0 0 0 0,0 1 0 0 0,1 0-1 0 0,-1-1 1 0 0,1 1 0 0 0,-1 0 0 0 0,1 0 0 0 0,-1 0 0 0 0,1 0 0 0 0,0 0 0 0 0,-1 0 0 0 0,1 0 0 0 0,-2 2 0 0 0,-2 7-1447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4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10135 0 0,'0'0'919'0'0,"9"3"-742"0"0,12 1 1627 0 0,-1-1-1 0 0,28 1 1 0 0,7 0 852 0 0,-32-2-2646 0 0,-14-1 26 0 0,1 0-1 0 0,-1 0 1 0 0,0 1-1 0 0,11 3 1 0 0,-19-4 115 0 0,1 0-100 0 0,-1 0 0 0 0,0 1 1 0 0,0-1-1 0 0,0 0 0 0 0,0 1 1 0 0,-1-1-1 0 0,1 1 0 0 0,0-1 1 0 0,0 3-1 0 0,0-1 10 0 0,-1 0-1 0 0,1 0 1 0 0,-1 0 0 0 0,0 0-1 0 0,0 0 1 0 0,0 0 0 0 0,0 0-1 0 0,-1 0 1 0 0,1 0 0 0 0,-1 0 0 0 0,0 0-1 0 0,1 0 1 0 0,-3 3 0 0 0,-2 7 74 0 0,-12 20 1 0 0,10-21-6 0 0,-22 51 1620 0 0,28-61-1661 0 0,0 1 0 0 0,1-1 0 0 0,-1 1 0 0 0,1-1 1 0 0,-1 1-1 0 0,1 0 0 0 0,0-1 0 0 0,0 1 0 0 0,0 0 0 0 0,0-1 0 0 0,0 1 0 0 0,1-1 0 0 0,-1 1 0 0 0,1 0 0 0 0,0-1 0 0 0,-1 1 0 0 0,1-1 1 0 0,1 0-1 0 0,-1 1 0 0 0,0-1 0 0 0,3 4 0 0 0,-2-3-44 0 0,0 0 1 0 0,0-1-1 0 0,0 1 0 0 0,1-1 1 0 0,-1 0-1 0 0,1 0 0 0 0,-1 0 1 0 0,1 0-1 0 0,0 0 0 0 0,-1 0 1 0 0,1-1-1 0 0,0 1 0 0 0,0-1 1 0 0,1 0-1 0 0,-1 0 0 0 0,0 0 1 0 0,4 1-1 0 0,4-1 37 0 0,1-1 0 0 0,0 0 0 0 0,-1-1 0 0 0,1 0-1 0 0,-1 0 1 0 0,23-7 0 0 0,-10 0-2324 0 0,48-22-1 0 0,-56 22-5813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9671 0 0,'1'-4'6808'0'0,"2"2"-6665"0"0,-3 1-119 0 0,0 0 1 0 0,1 1-1 0 0,-1-1 1 0 0,1 0-1 0 0,-1 1 1 0 0,1-1-1 0 0,0 1 0 0 0,-1-1 1 0 0,1 1-1 0 0,-1-1 1 0 0,1 1-1 0 0,0-1 1 0 0,0 1-1 0 0,-1 0 1 0 0,1-1-1 0 0,0 1 0 0 0,0 0 1 0 0,-1 0-1 0 0,1-1 1 0 0,0 1-1 0 0,0 0 1 0 0,-1 0-1 0 0,1 0 1 0 0,0 0-1 0 0,0 0 0 0 0,0 0 1 0 0,0 0-1 0 0,-1 0 1 0 0,1 0-1 0 0,0 1 1 0 0,0-1-1 0 0,-1 0 1 0 0,1 0-1 0 0,0 1 0 0 0,0-1 1 0 0,3 3 85 0 0,0-1 0 0 0,-1 0 0 0 0,1 0 0 0 0,0 0 0 0 0,0-1 0 0 0,0 1 0 0 0,0-1 0 0 0,0 0 0 0 0,0 0 0 0 0,1-1 0 0 0,-1 1 0 0 0,8-1 1 0 0,7 0 19 0 0,27-5 0 0 0,-39 5-126 0 0,128-25-380 0 0,-47 3-6186 0 0,-62 15 1270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7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68 11455 0 0,'-9'-13'576'0'0,"-13"-19"-28"0"0,20 29-411 0 0,0 1-1 0 0,-1 0 1 0 0,1-1 0 0 0,0 1 0 0 0,-1 0-1 0 0,1 0 1 0 0,-1 0 0 0 0,0 0-1 0 0,-3-1 1 0 0,5 3-10 0 0,-1 0 0 0 0,0 1 1 0 0,0-1-1 0 0,0 0 0 0 0,0 1 0 0 0,1-1 0 0 0,-1 1 1 0 0,0-1-1 0 0,0 1 0 0 0,1 0 0 0 0,-1 0 1 0 0,1 0-1 0 0,-1 0 0 0 0,1 0 0 0 0,-1 0 0 0 0,-2 3 1 0 0,0 1-31 0 0,0 1 0 0 0,0 0 1 0 0,0 0-1 0 0,1 0 0 0 0,-1 0 1 0 0,2 1-1 0 0,-1-1 0 0 0,1 1 1 0 0,-3 11-1 0 0,2-1-78 0 0,0-1 1 0 0,2 0-1 0 0,0 18 0 0 0,1-20-18 0 0,1-1 0 0 0,1 0 0 0 0,0 1 0 0 0,1-1 0 0 0,0 0 0 0 0,1 0 0 0 0,0 0 0 0 0,1-1 0 0 0,8 14 0 0 0,-9-19 32 0 0,0 0 0 0 0,0-1-1 0 0,1 0 1 0 0,0 1 0 0 0,1-1-1 0 0,-1-1 1 0 0,10 8-1 0 0,-11-10 25 0 0,0 0-1 0 0,1 0 0 0 0,0-1 0 0 0,-1 1 0 0 0,1-1 0 0 0,0 0 1 0 0,0-1-1 0 0,0 1 0 0 0,0-1 0 0 0,0 0 0 0 0,1 0 0 0 0,4 0 1 0 0,-6-1 11 0 0,-1 0 1 0 0,1 0 0 0 0,-1-1 0 0 0,1 1 0 0 0,-1-1 0 0 0,1 0 0 0 0,-1 0 0 0 0,0 0 0 0 0,1 0 0 0 0,-1 0 0 0 0,0-1 0 0 0,0 0 0 0 0,6-3 0 0 0,-5 1 43 0 0,0 1 0 0 0,0-1 0 0 0,0 0 1 0 0,0-1-1 0 0,-1 1 0 0 0,1 0 0 0 0,-1-1 1 0 0,3-6-1 0 0,-2 3-16 0 0,-1 1 0 0 0,0-1 0 0 0,0 1 0 0 0,-1-1 0 0 0,0 0 0 0 0,0 0 0 0 0,-1 0-1 0 0,0 0 1 0 0,-1 0 0 0 0,1 0 0 0 0,-1-1 0 0 0,-2-8 0 0 0,0 6-57 0 0,-1 0-1 0 0,0 0 1 0 0,-1 0 0 0 0,0 0-1 0 0,0 1 1 0 0,-1 0 0 0 0,-1 0-1 0 0,1 0 1 0 0,-14-16 0 0 0,15 22-129 0 0,1 0 0 0 0,-1 0 1 0 0,0 1-1 0 0,0-1 0 0 0,0 1 1 0 0,0 0-1 0 0,0 0 0 0 0,-1 0 1 0 0,0 1-1 0 0,1-1 0 0 0,-1 1 1 0 0,0 0-1 0 0,0 1 0 0 0,0-1 1 0 0,0 1-1 0 0,-1 0 0 0 0,1 0 1 0 0,0 1-1 0 0,0-1 1 0 0,-1 1-1 0 0,1 0 0 0 0,0 1 1 0 0,-7 0-1 0 0,8 0-507 0 0,0 1 1 0 0,0-1 0 0 0,0 0-1 0 0,0 1 1 0 0,-5 3-1 0 0,-4 3-5403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8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9215 0 0,'0'0'707'0'0,"-1"1"-464"0"0,-3 3-478 0 0,0-1 890 0 0,0 0 0 0 0,0 0-1 0 0,0 1 1 0 0,0 0 0 0 0,1 0 0 0 0,0 0 0 0 0,-4 6 0 0 0,3-5-438 0 0,1 0 0 0 0,1 1 0 0 0,-1-1 0 0 0,1 1 0 0 0,-1 0 0 0 0,2 0 0 0 0,-1 0 0 0 0,1 0 1 0 0,-1 0-1 0 0,2 0 0 0 0,-1 11 0 0 0,1 0-102 0 0,1 0 0 0 0,0 1 0 0 0,2-1 0 0 0,0 0-1 0 0,7 20 1 0 0,-9-31-88 0 0,1 0 0 0 0,1 0 0 0 0,-1 0-1 0 0,1 0 1 0 0,0 0 0 0 0,1-1 0 0 0,-1 1-1 0 0,1-1 1 0 0,0 0 0 0 0,0 0-1 0 0,1 0 1 0 0,0-1 0 0 0,0 0 0 0 0,0 0-1 0 0,0 0 1 0 0,0 0 0 0 0,7 3 0 0 0,-9-6 5 0 0,1 1 1 0 0,-1-1 0 0 0,0 0 0 0 0,0-1 0 0 0,0 1 0 0 0,1 0 0 0 0,-1-1 0 0 0,0 0-1 0 0,1 0 1 0 0,-1 0 0 0 0,1 0 0 0 0,-1 0 0 0 0,0-1 0 0 0,1 1 0 0 0,-1-1 0 0 0,4-1-1 0 0,-3 0 42 0 0,1 0-1 0 0,0-1 0 0 0,-1 0 0 0 0,1 1 0 0 0,-1-1 1 0 0,0-1-1 0 0,0 1 0 0 0,0-1 0 0 0,5-6 0 0 0,-2 2 48 0 0,-1 0 1 0 0,0-1-1 0 0,0 0 0 0 0,-1 0 0 0 0,-1 0 0 0 0,1 0 1 0 0,-2-1-1 0 0,1 0 0 0 0,3-19 0 0 0,-5 19-69 0 0,-1-1 0 0 0,0 1-1 0 0,0 0 1 0 0,-1-1 0 0 0,-1 1 0 0 0,0 0-1 0 0,-3-17 1 0 0,2 23-58 0 0,1-1 1 0 0,-1 1-1 0 0,0-1 0 0 0,0 1 0 0 0,0 0 1 0 0,0 0-1 0 0,-1 0 0 0 0,1 0 1 0 0,-1 0-1 0 0,0 1 0 0 0,-1-1 0 0 0,1 1 1 0 0,-1 0-1 0 0,1 0 0 0 0,-1 0 1 0 0,0 0-1 0 0,0 0 0 0 0,-8-3 1 0 0,-34-12-4062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6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4607 0 0,'0'0'354'0'0,"-16"3"1539"0"0,-1 4-492 0 0,0 1 1 0 0,1 0-1 0 0,0 2 0 0 0,0 0 1 0 0,1 1-1 0 0,-27 24 0 0 0,40-33-1401 0 0,1 1 0 0 0,-1 0 0 0 0,1-1 0 0 0,-1 1 0 0 0,1 0 0 0 0,-1 4 0 0 0,2-5-13 0 0,0 0 0 0 0,1 0 0 0 0,-1 0 0 0 0,1 0 0 0 0,0 0 0 0 0,-1 0 0 0 0,1 0 0 0 0,0 0 0 0 0,0 0 0 0 0,0 0 0 0 0,1-1 0 0 0,-1 1 0 0 0,0 0-1 0 0,1-1 1 0 0,-1 1 0 0 0,1-1 0 0 0,3 3 0 0 0,3 2-81 0 0,0-1 0 0 0,12 7 0 0 0,-19-12 91 0 0,28 17 80 0 0,-2 1 0 0 0,1 1 0 0 0,-2 1 0 0 0,-1 1 0 0 0,0 2 0 0 0,34 41 0 0 0,-51-54 318 0 0,0-1 0 0 0,-1 2 0 0 0,-1-1-1 0 0,0 1 1 0 0,0 0 0 0 0,6 17 0 0 0,-11-25-288 0 0,0 0 0 0 0,0 0 0 0 0,-1 0 1 0 0,1 0-1 0 0,-1 1 0 0 0,1-1 0 0 0,-1 0 0 0 0,0 0 0 0 0,0 0 0 0 0,-1 0 0 0 0,1 1 1 0 0,-1-1-1 0 0,1 0 0 0 0,-1 0 0 0 0,0 0 0 0 0,0 0 0 0 0,0 0 0 0 0,-1 0 1 0 0,1 0-1 0 0,-1-1 0 0 0,1 1 0 0 0,-1 0 0 0 0,0-1 0 0 0,0 1 0 0 0,0-1 0 0 0,-1 0 1 0 0,1 0-1 0 0,0 0 0 0 0,-1 0 0 0 0,-2 2 0 0 0,-6 4 51 0 0,-1-1-1 0 0,0-1 1 0 0,-20 9-1 0 0,27-14-271 0 0,1 1 1 0 0,-1-1-1 0 0,0 0 0 0 0,0 0 0 0 0,0 0 1 0 0,0-1-1 0 0,0 1 0 0 0,0-1 0 0 0,0-1 1 0 0,0 1-1 0 0,0-1 0 0 0,0 1 0 0 0,-5-3 0 0 0,9 3 21 0 0,-11-4-2572 0 0,0 0-1 0 0,-16-9 1 0 0,8 1-3275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7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2759 0 0,'0'2'4867'0'0,"14"42"2142"0"0,4 15-5013 0 0,25 125 215 0 0,-39-170-2187 0 0,-4-12-127 0 0,2 8 52 0 0,1 0 0 0 0,0 0 0 0 0,7 14-1 0 0,4-5-4355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5527 0 0,'0'0'498'0'0,"1"2"-129"0"0,12 30 1552 0 0,-1 0 0 0 0,-1 0 0 0 0,8 49-1 0 0,4 11 642 0 0,-14-56-3484 0 0,0 1 0 0 0,5 67 0 0 0,-13-83-376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8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10135 0 0,'0'0'2372'0'0,"6"-7"586"0"0,-3 4-2516 0 0,1 0 0 0 0,-1 0 0 0 0,1 0 1 0 0,-1 1-1 0 0,1 0 0 0 0,0 0 0 0 0,0 0 1 0 0,0 0-1 0 0,0 0 0 0 0,0 1 0 0 0,0 0 1 0 0,6-2-1 0 0,8 0 52 0 0,31-1 1 0 0,-27 3-43 0 0,7-2-708 0 0,-1 2 1 0 0,1 1-1 0 0,50 6 1 0 0,-65-4-1357 0 0,-1 0-458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9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31 11143 0 0,'-1'-6'1008'0'0,"1"5"-785"0"0,-1 0 0 0 0,1 0 0 0 0,0-1 0 0 0,-1 1 0 0 0,0 0 0 0 0,1 0 0 0 0,-1 0 0 0 0,0-1 0 0 0,1 1 0 0 0,-1 0 0 0 0,0 0 0 0 0,0 0 0 0 0,0 0-1 0 0,0 0 1 0 0,0 1 0 0 0,0-1 0 0 0,0 0 0 0 0,0 0 0 0 0,0 1 0 0 0,0-1 0 0 0,-1 0 0 0 0,1 1 0 0 0,0-1 0 0 0,0 1 0 0 0,-3-1 0 0 0,3 1-358 0 0,0 0 220 0 0,0 1 1 0 0,0-1 0 0 0,0 1 0 0 0,0 0-1 0 0,0-1 1 0 0,0 1 0 0 0,0 0-1 0 0,1 0 1 0 0,-1-1 0 0 0,0 1 0 0 0,0 0-1 0 0,1 0 1 0 0,-1 0 0 0 0,0 0 0 0 0,1 0-1 0 0,-2 2 1 0 0,2-2 6 0 0,-4 7-10 0 0,0-1 0 0 0,0 1 1 0 0,1 0-1 0 0,1 0 0 0 0,-1 0 1 0 0,0 9-1 0 0,0 1-49 0 0,-2 32 1 0 0,5-33-35 0 0,1-1 0 0 0,0 1 0 0 0,1-1 0 0 0,1 0 1 0 0,0 1-1 0 0,9 22 0 0 0,-8-28 20 0 0,0 0 1 0 0,1 0-1 0 0,1-1 0 0 0,-1 0 0 0 0,2 0 1 0 0,-1 0-1 0 0,2-1 0 0 0,-1 0 1 0 0,1 0-1 0 0,9 7 0 0 0,-11-12 63 0 0,0 0-1 0 0,0 0 1 0 0,0 0-1 0 0,1-1 1 0 0,-1 0-1 0 0,1-1 1 0 0,0 1-1 0 0,-1-1 1 0 0,1 0-1 0 0,0-1 1 0 0,0 0-1 0 0,1 0 1 0 0,-1 0-1 0 0,0-1 1 0 0,11-1-1 0 0,-14 1-24 0 0,0-1 0 0 0,0 1 0 0 0,1-1 0 0 0,-1 0 0 0 0,0 0 0 0 0,0 0 0 0 0,0-1 0 0 0,0 0 0 0 0,0 1 0 0 0,-1-1 0 0 0,1-1 0 0 0,0 1 0 0 0,-1 0 0 0 0,0-1 0 0 0,1 0 0 0 0,-1 0 0 0 0,0 0 0 0 0,0 0 0 0 0,-1 0 0 0 0,1 0 0 0 0,-1-1 0 0 0,0 0 0 0 0,1 1 0 0 0,-2-1 0 0 0,1 0 0 0 0,0 0 0 0 0,1-4 0 0 0,-2 2 16 0 0,0 0 0 0 0,-1 0 0 0 0,0 0 0 0 0,1 0 0 0 0,-2 0 0 0 0,1 0 0 0 0,-1 0 0 0 0,0 0 1 0 0,0 0-1 0 0,-1 0 0 0 0,1 0 0 0 0,-1 1 0 0 0,-1-1 0 0 0,1 1 0 0 0,-1-1 0 0 0,-5-7 0 0 0,0 0-40 0 0,-1 1 1 0 0,-1 0-1 0 0,0 0 1 0 0,0 1-1 0 0,-16-12 1 0 0,-40-28-2092 0 0,49 37 198 0 0,0 1-4601 0 0,6 3 325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0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11055 0 0,'0'0'852'0'0,"-3"16"787"0"0,1-8-828 0 0,1 0 1 0 0,0 0-1 0 0,1 0 1 0 0,-1 0-1 0 0,2 0 1 0 0,-1 0-1 0 0,3 14 1 0 0,16 56-174 0 0,-19-78-628 0 0,27 109 205 0 0,-17-62-849 0 0,2-1-1 0 0,21 53 1 0 0,-33-98 545 0 0,0-1 0 0 0,1 1 1 0 0,-1-1-1 0 0,0 0 0 0 0,0 1 0 0 0,1-1 0 0 0,-1 1 1 0 0,0-1-1 0 0,1 0 0 0 0,-1 1 0 0 0,1-1 0 0 0,-1 0 1 0 0,0 0-1 0 0,1 1 0 0 0,-1-1 0 0 0,1 0 1 0 0,-1 0-1 0 0,0 0 0 0 0,1 1 0 0 0,1 0-378 0 0,6 3-1361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34 10135 0 0,'0'0'778'0'0,"-9"-5"1262"0"0,5 1-1062 0 0,-1 1 0 0 0,0-1 0 0 0,0 1 0 0 0,0 0 0 0 0,0 1 0 0 0,0-1 0 0 0,-7-1 0 0 0,10 3-860 0 0,0 1 1 0 0,-1-1-1 0 0,1 1 1 0 0,0-1-1 0 0,0 1 1 0 0,0 0-1 0 0,-1 0 1 0 0,1 0-1 0 0,0 0 1 0 0,0 1-1 0 0,0-1 1 0 0,0 0-1 0 0,-1 1 1 0 0,1 0-1 0 0,0-1 0 0 0,0 1 1 0 0,0 0-1 0 0,0 0 1 0 0,0 0-1 0 0,0 0 1 0 0,1 0-1 0 0,-4 3 1 0 0,-1 2-37 0 0,0 1 0 0 0,1 0-1 0 0,0 0 1 0 0,0 0 0 0 0,0 1 0 0 0,1 0 0 0 0,0 0 0 0 0,0 0-1 0 0,1 0 1 0 0,0 0 0 0 0,1 1 0 0 0,0-1 0 0 0,0 1 0 0 0,1 0 0 0 0,-1 17-1 0 0,2-5 12 0 0,1-1-1 0 0,0 1 1 0 0,2 0-1 0 0,0-1 0 0 0,12 35 1 0 0,-12-44-61 0 0,1 0 0 0 0,0-1 1 0 0,1 1-1 0 0,0-1 1 0 0,1 0-1 0 0,0-1 0 0 0,1 1 1 0 0,8 9-1 0 0,-9-13-24 0 0,1 1 0 0 0,0-1 0 0 0,0 0 0 0 0,0-1 0 0 0,1 0 0 0 0,0 0 1 0 0,0-1-1 0 0,0 0 0 0 0,0 0 0 0 0,15 4 0 0 0,-14-5 4 0 0,1-1 1 0 0,0 0-1 0 0,0 0 0 0 0,0-1 1 0 0,0 0-1 0 0,0-1 1 0 0,0 0-1 0 0,0-1 0 0 0,19-3 1 0 0,-22 2-323 0 0,-1 0 1 0 0,1 0-1 0 0,-1-1 1 0 0,0 0-1 0 0,0 0 1 0 0,9-6-1 0 0,-10 5-745 0 0,0 0 1 0 0,0 0-1 0 0,0-1 1 0 0,-1 0-1 0 0,1 1 0 0 0,-1-2 1 0 0,5-7-1 0 0,0-2-5540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0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9671 0 0,'0'0'748'0'0,"0"2"-492"0"0,63 209 3748 0 0,13-12-3421 0 0,-21-68-3023 0 0,-46-108-2231 0 0</inkml:trace>
  <inkml:trace contextRef="#ctx0" brushRef="#br0" timeOffset="1">47 416 6447 0 0,'-7'-1'1270'0'0,"-12"-2"-2733"0"0,10 3 5717 0 0,-3 0 5841 0 0,27-6-7177 0 0,-6 2-2420 0 0,245-66-274 0 0,-227 64-1652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3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 1375 0 0,'0'0'8803'0'0,"-2"-3"-6967"0"0,3 12-1351 0 0,0 1 0 0 0,1-1 0 0 0,4 12 1 0 0,2 13 453 0 0,-3 3-188 0 0,-1 1 1 0 0,-4 67 0 0 0,-1-44-710 0 0,-6 92-266 0 0,5-98-2952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3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1839 0 0,'0'0'3712'0'0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4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4143 0 0,'0'0'7766'0'0,"0"2"-7114"0"0,2 180 5403 0 0,-1 6-4482 0 0,0-164-2085 0 0,1 0 0 0 0,1 0 0 0 0,6 24 0 0 0,-8-41-1056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8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6447 0 0,'0'0'298'0'0,"0"5"-10"0"0,1 14 13 0 0,-1-19-224 0 0,1 1-1 0 0,-1 0 1 0 0,1-1 0 0 0,-1 1-1 0 0,1-1 1 0 0,-1 1 0 0 0,1-1-1 0 0,-1 1 1 0 0,1-1-1 0 0,-1 1 1 0 0,1-1 0 0 0,0 0-1 0 0,-1 1 1 0 0,1-1 0 0 0,0 0-1 0 0,-1 0 1 0 0,1 1 0 0 0,0-1-1 0 0,-1 0 1 0 0,2 0-1 0 0,18 2 2992 0 0,-13-2-2416 0 0,11 1 270 0 0,0-1 1 0 0,0-1-1 0 0,0 0 0 0 0,0-2 0 0 0,19-4 0 0 0,86-32 356 0 0,-38 16-2246 0 0,-64 17-169 0 0,6 2-2326 0 0,-15 2-1780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98 5983 0 0,'0'0'464'0'0,"1"-1"-305"0"0,3-2 204 0 0,-1 1 0 0 0,0 0 0 0 0,0-1 0 0 0,0 0 0 0 0,0 1 0 0 0,-1-1-1 0 0,1-1 1 0 0,2-2 0 0 0,3-5 1558 0 0,-7 10-1652 0 0,0-1 0 0 0,0 1 0 0 0,0-1 0 0 0,0 1 0 0 0,0-1 1 0 0,0 0-1 0 0,-1 0 0 0 0,1 1 0 0 0,0-1 0 0 0,-1 0 0 0 0,0 0 1 0 0,1-2-1 0 0,3-11 1765 0 0,-4 15-1971 0 0,0-1 0 0 0,1 1 0 0 0,-1-1-1 0 0,0 1 1 0 0,0-1 0 0 0,0 1 0 0 0,0-1 0 0 0,-1 1 0 0 0,1 0 0 0 0,0-1 0 0 0,0 1-1 0 0,0-1 1 0 0,0 1 0 0 0,0-1 0 0 0,0 1 0 0 0,-1 0 0 0 0,1-1 0 0 0,0 1 0 0 0,0-1 0 0 0,-1 1-1 0 0,1 0 1 0 0,0-1 0 0 0,-1 1 0 0 0,1 0 0 0 0,0-1 0 0 0,-1 1 0 0 0,1 0 0 0 0,0 0 0 0 0,-1-1-1 0 0,1 1 1 0 0,-1 0 0 0 0,-13-7 926 0 0,11 7-907 0 0,0 0 1 0 0,0 0-1 0 0,-1 0 0 0 0,1 1 0 0 0,0-1 1 0 0,0 1-1 0 0,0 0 0 0 0,0-1 0 0 0,0 1 1 0 0,0 0-1 0 0,0 1 0 0 0,0-1 0 0 0,1 1 1 0 0,-1-1-1 0 0,0 1 0 0 0,1 0 0 0 0,-1 0 1 0 0,-3 4-1 0 0,-3 2 39 0 0,1 1 1 0 0,1 0-1 0 0,-12 17 0 0 0,-51 93 260 0 0,61-101-349 0 0,1 0 0 0 0,1 1 0 0 0,1 0 0 0 0,-7 37 0 0 0,10-37 22 0 0,1-1-1 0 0,0 1 0 0 0,2-1 1 0 0,2 32-1 0 0,0-41-6 0 0,-1 0 0 0 0,1 0 0 0 0,1-1 0 0 0,-1 1 1 0 0,2-1-1 0 0,-1 1 0 0 0,1-1 0 0 0,0 0 0 0 0,1-1 0 0 0,0 1 0 0 0,10 12 0 0 0,-5-10 43 0 0,1 0 0 0 0,-1 0 0 0 0,2-1 0 0 0,-1 0-1 0 0,2-1 1 0 0,-1-1 0 0 0,1 0 0 0 0,20 8-1 0 0,-13-7-64 0 0,2-1-1 0 0,-1-1 1 0 0,1-1 0 0 0,41 4-1 0 0,-48-8-87 0 0,-1-1 0 0 0,1 0 0 0 0,0-1 0 0 0,-1-1 0 0 0,1 0-1 0 0,-1-1 1 0 0,1-1 0 0 0,-1 0 0 0 0,22-10 0 0 0,-24 9-1178 0 0,0-2-1 0 0,-1 1 0 0 0,17-13 1 0 0,-15 6-3680 0 0,-1-2-1209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9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53 919 0 0,'-5'6'14648'0'0,"8"-4"-14463"0"0,0-1 1 0 0,1-1-1 0 0,-1 1 0 0 0,1 0 0 0 0,-1-1 0 0 0,0 1 0 0 0,1-1 0 0 0,-1 0 1 0 0,1 0-1 0 0,5-2 0 0 0,39-9 1211 0 0,-35 7-871 0 0,22-3 1 0 0,5 0 64 0 0,-27 4-479 0 0,0 1 0 0 0,0 1 0 0 0,17-1 0 0 0,-11 2-136 0 0,1-2 0 0 0,0 0 1 0 0,30-9-1 0 0,-31 8-275 0 0,-11 1-382 0 0,20-3-572 0 0,-10 5-5359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3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40 5527 0 0,'0'0'250'0'0,"-2"0"-2"0"0,-14 8 9428 0 0,18-6-8840 0 0,3 0-621 0 0,-1 0 1 0 0,0-1 0 0 0,1 1-1 0 0,-1-1 1 0 0,1 0-1 0 0,0 0 1 0 0,-1 0 0 0 0,1 0-1 0 0,0-1 1 0 0,0 0 0 0 0,8-1-1 0 0,5-1 433 0 0,32-10 0 0 0,-1 1 334 0 0,23-7-229 0 0,-13 4-544 0 0,-52 12-344 0 0,1 1 0 0 0,-1 1 0 0 0,0 0 0 0 0,11 0 0 0 0,-14 1-895 0 0,-1-1 0 0 0,1 1 0 0 0,-1-1 0 0 0,1 1-1 0 0,-1 0 1 0 0,4 2 0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30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30 6911 0 0,'-7'3'528'0'0,"6"-2"-146"0"0,0 1 647 0 0,1-1-843 0 0,-1-1 0 0 0,1 1 0 0 0,0-1 0 0 0,-1 1 0 0 0,1 0 0 0 0,0-1 0 0 0,0 1 0 0 0,0 0 0 0 0,-1-1 0 0 0,1 1 0 0 0,0 0-1 0 0,0 0 1 0 0,0-1 0 0 0,0 1 0 0 0,0 0 0 0 0,0-1 0 0 0,1 1 0 0 0,-1 0 0 0 0,0-1 0 0 0,0 1 0 0 0,0 0 0 0 0,1-1 0 0 0,-1 1 0 0 0,0 0 0 0 0,1-1 0 0 0,-1 1 0 0 0,0-1 0 0 0,1 1 0 0 0,-1 0 0 0 0,1-1 0 0 0,-1 1 0 0 0,1-1 0 0 0,0 1-1 0 0,2 0 167 0 0,0 1-1 0 0,1-1 0 0 0,-1 0 0 0 0,0 0 0 0 0,1-1 0 0 0,4 1 0 0 0,5 1 365 0 0,1-2 1 0 0,-1 0-1 0 0,23-3 0 0 0,-15 1-140 0 0,125-17 1400 0 0,-119 15-2028 0 0,0 0 0 0 0,27-10 0 0 0,-31 9-299 0 0,37-6-7127 0 0,-44 7 5807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34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22 256 8839 0 0,'0'0'1099'0'0,"3"1"-950"0"0,-2-1-135 0 0,0 0 1 0 0,0 0-1 0 0,0 1 0 0 0,0-1 0 0 0,0 0 0 0 0,0 1 0 0 0,0-1 0 0 0,0 0 0 0 0,0 1 1 0 0,-1-1-1 0 0,1 1 0 0 0,0-1 0 0 0,0 1 0 0 0,-1 0 0 0 0,1-1 0 0 0,0 1 0 0 0,-1 0 0 0 0,1 0 1 0 0,0-1-1 0 0,-1 1 0 0 0,2 2 0 0 0,-2-1 102 0 0,1 1 1 0 0,0 0-1 0 0,-1 0 1 0 0,0 0-1 0 0,1 0 1 0 0,-1 0-1 0 0,-1 6 1 0 0,-2 60 1428 0 0,-8 135 1766 0 0,10-192-3208 0 0,-1 0 1 0 0,0 0-1 0 0,-1 0 0 0 0,0 0 1 0 0,-5 14-1 0 0,7-24-31 0 0,0 0 9 0 0,-3 4-1 0 0,3-5 91 0 0,-4-20-22 0 0,5 1-130 0 0,0 1 0 0 0,1 0-1 0 0,1 0 1 0 0,0 0 0 0 0,1 0 0 0 0,6-18-1 0 0,6-38-5 0 0,-8 20-13 0 0,3 1 0 0 0,22-75 0 0 0,-3 52 0 0 0,-28 69-1 0 0,0 3 0 0 0,0 1 1 0 0,0-1-1 0 0,0 1 0 0 0,0 0 0 0 0,1-1 0 0 0,-1 1 0 0 0,1 0 0 0 0,-1 0 0 0 0,1 0 0 0 0,3-3 1 0 0,-5 5-4 0 0,1 0 1 0 0,0 0-1 0 0,0 0 1 0 0,-1 0-1 0 0,1 0 1 0 0,0 1 0 0 0,0-1-1 0 0,-1 0 1 0 0,1 0-1 0 0,0 1 1 0 0,-1-1-1 0 0,1 0 1 0 0,0 1 0 0 0,-1-1-1 0 0,1 1 1 0 0,-1-1-1 0 0,1 1 1 0 0,0 0 0 0 0,-1-1-2 0 0,3 4-8 0 0,0-1 0 0 0,0 0 0 0 0,0 1 0 0 0,-1-1 0 0 0,1 1 0 0 0,-1 0-1 0 0,0 0 1 0 0,-1-1 0 0 0,4 9 0 0 0,8 43-67 0 0,-7-27 57 0 0,9 66-36 0 0,-11-62 62 0 0,12 44-1 0 0,-9-50-5 0 0,15 45 20 0 0,-18-61-2 0 0,0-1 0 0 0,1 0 1 0 0,0 0-1 0 0,0 0 0 0 0,9 10 1 0 0,-12-17 28 0 0,0 0 1 0 0,-1 0 0 0 0,1 0 0 0 0,0-1 0 0 0,0 1 0 0 0,0 0-1 0 0,0-1 1 0 0,1 1 0 0 0,-1-1 0 0 0,0 0 0 0 0,0 1 0 0 0,1-1-1 0 0,-1 0 1 0 0,1-1 0 0 0,-1 1 0 0 0,6 0 0 0 0,-5-1 38 0 0,0 0 0 0 0,0 0 0 0 0,1 0 0 0 0,-1-1 0 0 0,0 0 0 0 0,0 1 0 0 0,0-1 0 0 0,1 0 0 0 0,-1-1 1 0 0,0 1-1 0 0,-1-1 0 0 0,1 1 0 0 0,3-3 0 0 0,0 0 88 0 0,-1 0 0 0 0,0-1 0 0 0,0 1-1 0 0,0-1 1 0 0,0 0 0 0 0,-1 0 0 0 0,0-1 0 0 0,4-6 0 0 0,3-8 279 0 0,10-24 0 0 0,-9 17-191 0 0,-2 4-17 0 0,10-40 0 0 0,0 1-88 0 0,-12 35-191 0 0,0 1 0 0 0,-2-1 0 0 0,-1 0 0 0 0,-1-1 1 0 0,-1 1-1 0 0,-1-30 0 0 0,-7-7-2197 0 0,2 31 896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5063 0 0,'0'0'390'0'0,"-3"8"183"0"0,2-4 844 0 0,0 1-1 0 0,1-1 0 0 0,-1 1 1 0 0,1-1-1 0 0,1 9 1 0 0,4 24 2714 0 0,0-5-3237 0 0,19 114 304 0 0,0 4-1176 0 0,-7-23-851 0 0,0-43-2514 0 0,-9-65-2802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7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13 125 11919 0 0,'-1'2'547'0'0,"-3"40"835"0"0,0 64 1 0 0,2-34 297 0 0,2 14-770 0 0,0-84-596 0 0,0-13-182 0 0,-2-52-90 0 0,13-124 0 0 0,11 50 22 0 0,-22 134-55 0 0,1 0 3 0 0,-1 0 1 0 0,1 0-1 0 0,0 1 1 0 0,0-1-1 0 0,1 0 1 0 0,-1 0-1 0 0,2-2 1 0 0,1-3 82 0 0,5 16 125 0 0,-5-3-181 0 0,1 0 0 0 0,-1 1 0 0 0,0 0 0 0 0,-1-1 0 0 0,1 1 0 0 0,-1 1 0 0 0,4 11 0 0 0,13 52 138 0 0,-10-27-50 0 0,0-7-68 0 0,-6-17-24 0 0,11 26 0 0 0,-13-40-35 0 0,0 0 0 0 0,1 0 0 0 0,-1 0 1 0 0,1 0-1 0 0,0-1 0 0 0,1 0 0 0 0,-1 1 0 0 0,1-1 1 0 0,6 6-1 0 0,-9-10-16 0 0,0 1 1 0 0,-1-1-1 0 0,1 0 1 0 0,0 0-1 0 0,-1 0 1 0 0,1 1-1 0 0,0-1 1 0 0,0 0-1 0 0,-1 0 1 0 0,1 0-1 0 0,0 0 1 0 0,-1 0-1 0 0,1 0 1 0 0,0 0-1 0 0,0 0 1 0 0,-1-1-1 0 0,1 1 1 0 0,0 0-1 0 0,-1 0 1 0 0,1 0-1 0 0,0-1 1 0 0,-1 1-1 0 0,2-1 1 0 0,13-9-219 0 0,-14 9 229 0 0,5-4-58 0 0,0 0-1 0 0,-1-1 0 0 0,1 0 1 0 0,-1 0-1 0 0,-1-1 0 0 0,1 1 1 0 0,-1-1-1 0 0,0 0 0 0 0,-1 0 1 0 0,4-11-1 0 0,3-11-187 0 0,8-39 0 0 0,-16 63 215 0 0,4-40-1 0 0,-5 38-6 0 0,-1 7-39 0 0,0 11 87 0 0,0-1 1 0 0,1 1-1 0 0,0 0 0 0 0,1-1 0 0 0,0 0 1 0 0,0 1-1 0 0,1-1 0 0 0,1 0 0 0 0,0 0 1 0 0,0 0-1 0 0,1-1 0 0 0,0 0 0 0 0,0 0 1 0 0,1 0-1 0 0,7 8 0 0 0,-4-7 12 0 0,0 0 0 0 0,0-1-1 0 0,1 0 1 0 0,0-1 0 0 0,1 0 0 0 0,-1 0 0 0 0,2-1-1 0 0,-1-1 1 0 0,1 0 0 0 0,0 0 0 0 0,22 6 0 0 0,-21-8 40 0 0,0-1 1 0 0,0 0-1 0 0,0-1 1 0 0,18 0-1 0 0,-27-2-7 0 0,1 0 0 0 0,0 0-1 0 0,-1 0 1 0 0,1-1-1 0 0,-1 0 1 0 0,1 0-1 0 0,-1 0 1 0 0,0-1 0 0 0,1 1-1 0 0,-1-1 1 0 0,0 0-1 0 0,0 0 1 0 0,0-1-1 0 0,-1 1 1 0 0,1-1 0 0 0,4-4-1 0 0,-6 5 18 0 0,0 0-1 0 0,-1 0 0 0 0,1 0 0 0 0,-1 0 1 0 0,0-1-1 0 0,1 1 0 0 0,-1 0 1 0 0,0-1-1 0 0,-1 1 0 0 0,1-1 1 0 0,0 1-1 0 0,-1-1 0 0 0,1 1 1 0 0,-1-1-1 0 0,0 1 0 0 0,0-1 1 0 0,0 0-1 0 0,0 1 0 0 0,0-1 0 0 0,-1 1 1 0 0,1-1-1 0 0,-1 1 0 0 0,1-1 1 0 0,-1 1-1 0 0,-2-5 0 0 0,0 1 70 0 0,0 0 0 0 0,0 1-1 0 0,0-1 1 0 0,0 1-1 0 0,-1 0 1 0 0,0 0-1 0 0,0 0 1 0 0,-1 1 0 0 0,-7-7-1 0 0,-15-7 121 0 0,0 1-1 0 0,-2 1 0 0 0,-59-24 1 0 0,0 1-567 0 0,28 3-569 0 0,36 20-723 0 0,11 7-23 0 0,2-1-64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7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10591 0 0,'0'22'1292'0'0,"5"-12"525"0"0,-1-4-1335 0 0,25 75 2698 0 0,0 0-2048 0 0,13 10-461 0 0,-10-24-334 0 0,23 73 0 0 0,-41-95-310 0 0,63 219-1886 0 0,-70-238 1390 0 0,-3-12-482 0 0,-1 0 0 0 0,0 0 0 0 0,0 16 0 0 0,-1-7-416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16559 0 0,'0'0'1252'0'0,"1"-1"-846"0"0,1-3-311 0 0,1 1 0 0 0,0-1 0 0 0,-1 1 1 0 0,1 0-1 0 0,1 0 0 0 0,-1 0 1 0 0,0 0-1 0 0,1 0 0 0 0,0 1 0 0 0,-1 0 1 0 0,1 0-1 0 0,5-3 0 0 0,6 0 872 0 0,1 0 1 0 0,17-4-1 0 0,5-1-464 0 0,87-26 342 0 0,-70 22-4634 0 0,-35 8 724 0 0,21-6-4179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8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19 6447 0 0,'0'0'882'0'0,"-5"-6"1707"0"0,4 5-2261 0 0,0 0 1 0 0,0 0-1 0 0,0 0 1 0 0,1 0-1 0 0,-2 0 0 0 0,1 0 1 0 0,0 1-1 0 0,0-1 1 0 0,0 0-1 0 0,0 1 0 0 0,0-1 1 0 0,-1 0-1 0 0,1 1 0 0 0,0-1 1 0 0,-1 1-1 0 0,1 0 1 0 0,0 0-1 0 0,-3-1 0 0 0,2 1-63 0 0,-1 0-1 0 0,1 0 1 0 0,-1 1-1 0 0,1-1 1 0 0,-1 1-1 0 0,1-1 1 0 0,-1 1-1 0 0,1 0 1 0 0,-4 2-1 0 0,1 0-106 0 0,1-1 1 0 0,-1 1-1 0 0,1 0 0 0 0,0 0 0 0 0,0 0 0 0 0,1 1 0 0 0,-1 0 0 0 0,1-1 1 0 0,0 1-1 0 0,-4 6 0 0 0,2 0-46 0 0,1-1 0 0 0,0 1 0 0 0,0 1 0 0 0,1-1 0 0 0,1 1 0 0 0,0-1 0 0 0,0 1 0 0 0,0 11 0 0 0,1-3-92 0 0,1 0 1 0 0,1 0-1 0 0,5 33 0 0 0,-3-41-46 0 0,0 1-1 0 0,0 0 1 0 0,1-1-1 0 0,1 0 1 0 0,-1 0-1 0 0,2 0 1 0 0,0-1-1 0 0,0 1 1 0 0,1-2-1 0 0,0 1 1 0 0,1-1-1 0 0,0 0 1 0 0,0 0-1 0 0,12 9 1 0 0,-15-15-107 0 0,-1 0 1 0 0,1 0 0 0 0,0 0-1 0 0,0-1 1 0 0,0 0-1 0 0,0 0 1 0 0,0 0 0 0 0,0-1-1 0 0,0 0 1 0 0,1 0-1 0 0,-1 0 1 0 0,1-1-1 0 0,-1 1 1 0 0,0-1 0 0 0,1 0-1 0 0,-1-1 1 0 0,1 0-1 0 0,-1 1 1 0 0,11-5 0 0 0,-5 2-186 0 0,0-1 1 0 0,0 0-1 0 0,-1-1 1 0 0,1-1-1 0 0,-1 1 1 0 0,0-2-1 0 0,-1 1 1 0 0,12-11 0 0 0,-11 7 28 0 0,0 0 0 0 0,-1-1 0 0 0,0-1 0 0 0,0 0 1 0 0,-1 0-1 0 0,-1 0 0 0 0,0-1 0 0 0,-1 0 0 0 0,6-18 1 0 0,-10 25 165 0 0,-1 1 0 0 0,0 0 1 0 0,0-1-1 0 0,0 1 0 0 0,-1-10 1 0 0,0 14 0 0 0,-15-12 118 0 0,15 13 48 0 0,-1 0-1 0 0,1-1 0 0 0,-1 1 1 0 0,0 0-1 0 0,1-1 1 0 0,-1 1-1 0 0,0 0 0 0 0,1 0 1 0 0,-1 0-1 0 0,0 0 1 0 0,1 0-1 0 0,-1-1 0 0 0,0 1 1 0 0,1 0-1 0 0,-1 1 0 0 0,0-1 1 0 0,0 0-1 0 0,1 0 1 0 0,-1 0-1 0 0,0 0 0 0 0,1 0 1 0 0,-1 1-1 0 0,0-1 1 0 0,0 1-1 0 0,0 0 14 0 0,0-1 0 0 0,0 1-1 0 0,0 0 1 0 0,0 0 0 0 0,0 0 0 0 0,1 1 0 0 0,-1-1 0 0 0,0 0-1 0 0,0 0 1 0 0,1 0 0 0 0,-1 0 0 0 0,0 2 0 0 0,0 2 114 0 0,0 0 0 0 0,0 0 1 0 0,0 1-1 0 0,0-1 1 0 0,1 10-1 0 0,1-7-59 0 0,0 0 0 0 0,0 1 0 0 0,1-1 1 0 0,0-1-1 0 0,0 1 0 0 0,1 0 0 0 0,0 0 0 0 0,1-1 0 0 0,0 0 0 0 0,6 11 0 0 0,-7-14-50 0 0,0 0 0 0 0,0 0 0 0 0,1 0-1 0 0,-1-1 1 0 0,1 1 0 0 0,0-1 0 0 0,0 0 0 0 0,0 0 0 0 0,0 0 0 0 0,0-1-1 0 0,0 1 1 0 0,1-1 0 0 0,0 0 0 0 0,-1 0 0 0 0,1-1 0 0 0,0 1 0 0 0,0-1-1 0 0,7 1 1 0 0,-10-2-3 0 0,0 0 0 0 0,0-1 0 0 0,0 1 0 0 0,0-1 0 0 0,0 1 0 0 0,-1-1 0 0 0,1 1 0 0 0,0-1-1 0 0,0 0 1 0 0,-1 0 0 0 0,1 0 0 0 0,0 0 0 0 0,-1 0 0 0 0,1 0 0 0 0,-1-1 0 0 0,1 1 0 0 0,-1 0 0 0 0,0-1 0 0 0,0 1-1 0 0,1-1 1 0 0,-1 1 0 0 0,0-1 0 0 0,1-2 0 0 0,0 0 107 0 0,0-1-1 0 0,0 1 1 0 0,0-1-1 0 0,0 1 1 0 0,-1-1-1 0 0,1 0 1 0 0,-1 1 0 0 0,0-7-1 0 0,0 0 67 0 0,0 0 0 0 0,-1 0 0 0 0,-3-20 0 0 0,2 26-222 0 0,0 1 0 0 0,0 0 0 0 0,-1 0 0 0 0,1 0 0 0 0,-1 0 0 0 0,0 0 1 0 0,0 1-1 0 0,0-1 0 0 0,-1 0 0 0 0,1 1 0 0 0,-1 0 0 0 0,0-1 0 0 0,-4-2 1 0 0,1 0-170 0 0,0 0 1 0 0,-1 1 0 0 0,0 0 0 0 0,0 0 0 0 0,-10-5-1 0 0,-10 2-2745 0 0,15 6 475 0 0,1-1-3230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9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1 216 7831 0 0,'0'-1'2140'0'0,"3"4"-282"0"0,4 11 985 0 0,7 20-817 0 0,-13-28-1834 0 0,1-1 0 0 0,-1 1 0 0 0,1-1 0 0 0,0 1 1 0 0,1-1-1 0 0,-1 0 0 0 0,1 0 0 0 0,0 0 0 0 0,0 0 0 0 0,7 7 0 0 0,-9-10-30 0 0,13-15-96 0 0,-10 6-67 0 0,0 0 1 0 0,-1-1-1 0 0,0 1 0 0 0,0 0 0 0 0,-1-1 1 0 0,0 0-1 0 0,0 0 0 0 0,0 1 0 0 0,0-16 1 0 0,2-6-83 0 0,14-68-203 0 0,-14 84 208 0 0,0 6-10 0 0,-4 7 86 0 0,0 0 1 0 0,0 0 0 0 0,0 0-1 0 0,0 0 1 0 0,0 0 0 0 0,0 0 0 0 0,0 0-1 0 0,0 0 1 0 0,0 0 0 0 0,0 0 0 0 0,0 0-1 0 0,0 0 1 0 0,0 0 0 0 0,0 0 0 0 0,1-1-1 0 0,-1 1 1 0 0,0 0 0 0 0,0 0-1 0 0,0 0 1 0 0,0 0 0 0 0,0 0 0 0 0,0 0-1 0 0,0 0 1 0 0,0 0 0 0 0,0 0 0 0 0,0 0-1 0 0,0 0 1 0 0,0 0 0 0 0,0 0-1 0 0,0 0 1 0 0,0 0 0 0 0,1 0 0 0 0,-1 0-1 0 0,0 0 1 0 0,0 0 0 0 0,0 0 0 0 0,0 1-1 0 0,0-1 1 0 0,0 0 0 0 0,0 0 0 0 0,0 0-1 0 0,0 0 1 0 0,0 0 0 0 0,0 0-1 0 0,0 0 1 0 0,0 0 0 0 0,0 0 0 0 0,0 0-1 0 0,0 0 1 0 0,0 0 0 0 0,0 0 0 0 0,0 0-1 0 0,0 0 1 0 0,0 0 0 0 0,1 0-1 0 0,-1 0 1 0 0,0 0 0 0 0,0 1 0 0 0,0-1-1 0 0,0 0 1 0 0,0 0 0 0 0,4 4-32 0 0,17 21-1 0 0,-15-17 22 0 0,1 1 0 0 0,-2 1 0 0 0,1-1 0 0 0,-2 1 0 0 0,5 10 0 0 0,-9-18-60 0 0,1 0 27 0 0,-1-1 72 0 0,1 1 0 0 0,-1 0 0 0 0,1-1 0 0 0,0 1-1 0 0,0 0 1 0 0,-1-1 0 0 0,1 1 0 0 0,0-1 0 0 0,1 1 0 0 0,-1-1 0 0 0,1 2 0 0 0,-1-3-26 0 0,-1 1 0 0 0,0-1 0 0 0,0 0 0 0 0,0 0 0 0 0,1 0 0 0 0,-1 1 1 0 0,0-1-1 0 0,0 0 0 0 0,1 0 0 0 0,-1 0 0 0 0,0 0 0 0 0,0 0 1 0 0,1 0-1 0 0,-1 1 0 0 0,0-1 0 0 0,1 0 0 0 0,-1 0 0 0 0,0 0 1 0 0,0 0-1 0 0,1 0 0 0 0,-1 0 0 0 0,0 0 0 0 0,1 0 0 0 0,-1 0 0 0 0,0 0 1 0 0,0 0-1 0 0,1-1 0 0 0,-1 1 0 0 0,0 0 0 0 0,1 0 0 0 0,-1 0 1 0 0,0 0-1 0 0,0 0 0 0 0,1 0 0 0 0,-1-1 0 0 0,0 1 0 0 0,0 0 0 0 0,0 0 1 0 0,1 0-1 0 0,-1-1 0 0 0,0 1 0 0 0,0 0 0 0 0,0 0 0 0 0,1-1 1 0 0,-1 1-1 0 0,0 0 0 0 0,0 0 0 0 0,0-1 0 0 0,1 0 7 0 0,2-2-8 0 0,-1 0 1 0 0,1 0 0 0 0,-1 0-1 0 0,1-1 1 0 0,-1 1 0 0 0,0-1 0 0 0,0 0-1 0 0,-1 0 1 0 0,1 1 0 0 0,-1-1-1 0 0,1 0 1 0 0,-1 0 0 0 0,-1 0 0 0 0,2-7-1 0 0,1-11-20 0 0,8-28 0 0 0,-2 13-4 0 0,-6 12 40 0 0,-3 23 379 0 0,0 2-383 0 0,1 0 1 0 0,-1-1-1 0 0,0 1 0 0 0,0 0 1 0 0,0 0-1 0 0,0 0 0 0 0,0-1 1 0 0,0 1-1 0 0,0 0 0 0 0,1 0 1 0 0,-1 0-1 0 0,0 0 0 0 0,0-1 1 0 0,0 1-1 0 0,0 0 1 0 0,1 0-1 0 0,-1 0 0 0 0,0 0 1 0 0,0 0-1 0 0,0 0 0 0 0,1 0 1 0 0,-1 0-1 0 0,0-1 0 0 0,0 1 1 0 0,1 0-1 0 0,-1 0 0 0 0,0 0 1 0 0,0 0-1 0 0,0 0 1 0 0,1 0-1 0 0,-1 0 0 0 0,0 0 1 0 0,0 0-1 0 0,1 0 0 0 0,-1 0 1 0 0,0 1-1 0 0,0-1 0 0 0,0 0 1 0 0,1 0-1 0 0,-1 0 0 0 0,0 0 1 0 0,0 0-1 0 0,0 0 1 0 0,1 1-1 0 0,1 4 5 0 0,4 11 2 0 0,16 29 0 0 0,-15-34 143 0 0,-2 1 0 0 0,8 18 0 0 0,4 11 34 0 0,69 127-3704 0 0,-73-137-357 0 0,-8-20-1042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9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1 216 9615 0 0,'0'2'154'0'0,"1"1"-1"0"0,-1-1 1 0 0,1 0 0 0 0,0 1-1 0 0,-1-1 1 0 0,1 0-1 0 0,0 0 1 0 0,0 0-1 0 0,1 0 1 0 0,-1 0-1 0 0,0 0 1 0 0,1 0-1 0 0,-1 0 1 0 0,1 0-1 0 0,0-1 1 0 0,0 1 0 0 0,-1-1-1 0 0,4 3 1 0 0,12 10 1041 0 0,-1 1 1 0 0,25 28 0 0 0,-16-17-506 0 0,-17-16-411 0 0,0 1 0 0 0,11 18 0 0 0,8 11 529 0 0,-21-33-624 0 0,-1 1 0 0 0,0 0 0 0 0,-1 0-1 0 0,1 0 1 0 0,2 11 0 0 0,-6-18 267 0 0,-3-2-435 0 0,0-1 1 0 0,0 0-1 0 0,1 0 1 0 0,-1 0 0 0 0,1 0-1 0 0,-2-3 1 0 0,1 3-4 0 0,-3-8-121 0 0,0 1 1 0 0,0-1-1 0 0,1 0 0 0 0,1 0 1 0 0,-1 0-1 0 0,-2-17 1 0 0,-7-67-1122 0 0,12 81 1038 0 0,-1-9-276 0 0,1 0 0 0 0,2-27 0 0 0,0 38 299 0 0,0 0 1 0 0,1 0-1 0 0,1 0 1 0 0,0 0-1 0 0,0 1 1 0 0,7-14-1 0 0,-3 9 202 0 0,-3 6 86 0 0,0 1 1 0 0,9-14-1 0 0,-11 19-80 0 0,0 0 1 0 0,1 1-1 0 0,-1-1 1 0 0,0 1-1 0 0,1-1 1 0 0,0 1-1 0 0,0 0 1 0 0,0 0-1 0 0,0 1 1 0 0,6-4-1 0 0,0 1 196 0 0,-4 2-75 0 0,0 0 1 0 0,-1 0 0 0 0,1 0-1 0 0,0-1 1 0 0,5-4 0 0 0,-10 7-132 0 0,1-1 1 0 0,0 1 0 0 0,-1-1 0 0 0,1 1 0 0 0,-1-1 0 0 0,1 1-1 0 0,0 0 1 0 0,-1-1 0 0 0,1 1 0 0 0,0 0 0 0 0,-1 0 0 0 0,1-1-1 0 0,0 1 1 0 0,0 0 0 0 0,-1 0 0 0 0,1 0 0 0 0,0 0 0 0 0,0 0-1 0 0,-1 0 1 0 0,1 0 0 0 0,0 0 0 0 0,0 0 0 0 0,-1 0 0 0 0,1 1-1 0 0,0-1 1 0 0,-1 0 0 0 0,2 1 0 0 0,0 0 23 0 0,-1 0 0 0 0,1 0 0 0 0,-1 1 0 0 0,0-1 0 0 0,1 0 0 0 0,-1 1 0 0 0,0-1 0 0 0,0 1-1 0 0,0-1 1 0 0,0 1 0 0 0,1 2 0 0 0,0 0 53 0 0,-1 1 1 0 0,1 0-1 0 0,-1-1 0 0 0,1 1 0 0 0,-1 0 0 0 0,0 0 0 0 0,-1 0 0 0 0,1 8 0 0 0,-3-5-84 0 0,0 1-1 0 0,0 0 1 0 0,-1-1-1 0 0,0 1 1 0 0,0-1-1 0 0,-1 0 0 0 0,0 0 1 0 0,-1 0-1 0 0,0 0 1 0 0,0-1-1 0 0,0 0 1 0 0,-8 8-1 0 0,-33 50-1378 0 0,43-60 729 0 0,0 0 0 0 0,0 0 0 0 0,1 0 1 0 0,-3 7-1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9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8 2759 0 0,'0'-8'5899'0'0,"-1"11"-5550"0"0,0-1 0 0 0,0 0 0 0 0,0 0 1 0 0,0 0-1 0 0,-1 0 0 0 0,1 0 0 0 0,0 0 0 0 0,-1 0 0 0 0,-2 2 0 0 0,2-2 23 0 0,0 2-175 0 0,-12 11 1113 0 0,1 1-1 0 0,-12 21 1 0 0,24-34-1154 0 0,-1 1-1 0 0,0 0 0 0 0,1 0 1 0 0,0 0-1 0 0,0 0 1 0 0,0 0-1 0 0,1 0 0 0 0,-1 7 1 0 0,1-9 25 0 0,2-2-105 0 0,1 1-65 0 0,0 0 1 0 0,-1 0-1 0 0,1 0 0 0 0,0 0 0 0 0,1-1 0 0 0,4 1 0 0 0,-6-2-11 0 0,-1 1-1 0 0,1 0 0 0 0,-1-1 0 0 0,1 1 0 0 0,-1-1 0 0 0,1 0 0 0 0,-1 0 0 0 0,0 1 0 0 0,1-1 0 0 0,0-1 0 0 0,11-6 16 0 0,-10 6-9 0 0,0-1 1 0 0,0 1 0 0 0,-1-1-1 0 0,1 1 1 0 0,-1-1-1 0 0,1 0 1 0 0,-1 0 0 0 0,0 0-1 0 0,3-4 1 0 0,12-30 43 0 0,-13 28-38 0 0,1-1 48 0 0,-4 8 577 0 0,2-3-320 0 0,-3 5-309 0 0,0 0 1 0 0,0 0-1 0 0,0-1 1 0 0,-1 1 0 0 0,1 0-1 0 0,0 0 1 0 0,0 0 0 0 0,1 0-1 0 0,-1 0 1 0 0,0 0-1 0 0,0 0 1 0 0,0 0 0 0 0,0 0-1 0 0,0-1 1 0 0,0 1 0 0 0,0 0-1 0 0,0 0 1 0 0,0 0-1 0 0,0 0 1 0 0,0 0 0 0 0,0 0-1 0 0,0 0 1 0 0,0 0 0 0 0,0 0-1 0 0,0 0 1 0 0,0 0 0 0 0,0 0-1 0 0,0 0 1 0 0,0-1-1 0 0,1 1 1 0 0,-1 0 0 0 0,0 0-1 0 0,0 0 1 0 0,0 0 0 0 0,0 0-1 0 0,0 0 1 0 0,0 0-1 0 0,0 0 1 0 0,0 0 0 0 0,0 0-1 0 0,0 0 1 0 0,1 0 0 0 0,-1 0-1 0 0,0 0 1 0 0,0 0-1 0 0,0 0 1 0 0,0 0 0 0 0,0 0-1 0 0,0 0 1 0 0,0 0 0 0 0,0 0-1 0 0,0 0 1 0 0,0 0-1 0 0,1 0 1 0 0,-1 1 0 0 0,0-1-1 0 0,0 0 1 0 0,0 0 0 0 0,0 0-1 0 0,0 0 1 0 0,5 13-114 0 0,0-1-1 0 0,1 1 1 0 0,0-1 0 0 0,1 0-1 0 0,15 20 1 0 0,-20-30-345 0 0,0 0 0 0 0,0 0-1 0 0,0 0 1 0 0,0 0 0 0 0,0 0 0 0 0,0 0 0 0 0,1-1-1 0 0,-1 1 1 0 0,0-1 0 0 0,6 2 0 0 0,1-2-5029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0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29 1375 0 0,'-2'-29'11247'0'0,"7"41"-8974"0"0,-2-7-1931 0 0,67 167 3091 0 0,7 13-2988 0 0,-26-64-640 0 0,16 31-4451 0 0,-54-126-709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0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53 217 6911 0 0,'0'0'528'0'0,"-1"-2"-341"0"0,-5-4 298 0 0,0-1 1 0 0,1 1-1 0 0,0-1 1 0 0,1 0-1 0 0,-1 0 1 0 0,1 0-1 0 0,-4-12 1 0 0,6 15-133 0 0,1 0 1 0 0,-1-1 0 0 0,1 1-1 0 0,0-1 1 0 0,0 1 0 0 0,1-1-1 0 0,0 0 1 0 0,-1 1 0 0 0,1-1-1 0 0,1 1 1 0 0,-1-1 0 0 0,1 0 0 0 0,0 1-1 0 0,0-1 1 0 0,2-6 0 0 0,-2 9-194 0 0,1-1 0 0 0,-1 0 0 0 0,1 0 0 0 0,0 1 0 0 0,0-1 0 0 0,0 1 0 0 0,0-1 0 0 0,0 1 0 0 0,0 0 0 0 0,1 0 0 0 0,-1 0 0 0 0,1 0 0 0 0,0 0 0 0 0,-1 0 0 0 0,5-1 0 0 0,3-1-1 0 0,0 1-1 0 0,0-1 1 0 0,14-1 0 0 0,17-6-148 0 0,-36 10-60 0 0,0 0 0 0 0,0 0 0 0 0,0 0 0 0 0,0 1 0 0 0,1 0 0 0 0,-1 0 1 0 0,0 0-1 0 0,0 1 0 0 0,7 1 0 0 0,20 0-631 0 0,-15-1-657 0 0,-2 0-381 0 0</inkml:trace>
  <inkml:trace contextRef="#ctx0" brushRef="#br0" timeOffset="1">450 93 6447 0 0,'-2'-9'576'0'0,"1"7"-464"0"0,-1 14-112 0 0,0 5 1624 0 0,2-5 296 0 0,-2-6 64 0 0,0-1 16 0 0,2 6-1224 0 0,2-1 240 0 0,2 3-536 0 0,3 3-480 0 0,0-1-88 0 0,0-3-16 0 0,-1-1-4376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1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65 1839 0 0,'0'0'160'0'0,"-9"-9"-160"0"0,0 2 0 0 0,0 0 1712 0 0,4 1 304 0 0,0 1 64 0 0,3 0 16 0 0,2-4-1824 0 0,0 1-368 0 0,14-1-248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2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 11519 0 0,'0'0'887'0'0,"0"2"-583"0"0,0 23 1181 0 0,2-1 0 0 0,1 0 0 0 0,8 30 0 0 0,25 73-674 0 0,-13-50-565 0 0,12 43-127 0 0,-2-9-1522 0 0,-13-36-4005 0 0,-13-44-200 0 0</inkml:trace>
  <inkml:trace contextRef="#ctx0" brushRef="#br0" timeOffset="1">27 540 15607 0 0,'-27'-15'3484'0'0,"27"12"-3346"0"0,1 1-1 0 0,-1 0 1 0 0,1 0-1 0 0,-1 0 1 0 0,1 0-1 0 0,0 0 1 0 0,0-1 0 0 0,-1 1-1 0 0,1 0 1 0 0,1 1-1 0 0,-1-1 1 0 0,0 0-1 0 0,0 0 1 0 0,1 0-1 0 0,-1 1 1 0 0,1-1-1 0 0,0 1 1 0 0,-1-1 0 0 0,1 1-1 0 0,0 0 1 0 0,0 0-1 0 0,2-2 1 0 0,6-2-158 0 0,0 0 0 0 0,1 1 0 0 0,11-4 0 0 0,-15 6 108 0 0,2 0-400 0 0,0 0 0 0 0,0 1 0 0 0,1 0 0 0 0,-1 1-1 0 0,0 0 1 0 0,17 2 0 0 0,-9-1-1208 0 0,10 0-5295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1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9439 0 0,'15'89'1973'0'0,"4"0"0"0"0,4-2-1 0 0,65 160 1 0 0,-75-212-1794 0 0,-7-19-17 0 0,11 23 1 0 0,-17-38-31 0 0,-1-4-180 0 0,0 0 0 0 0,0 0 0 0 0,0 0 0 0 0,0 0 0 0 0,-1-4-1 0 0,2 5-23 0 0,-1-7-182 0 0,0 0 0 0 0,1-1-1 0 0,0 0 1 0 0,1 1 0 0 0,0-1 0 0 0,0 1 0 0 0,5-17 0 0 0,1-11-793 0 0,-4 20 264 0 0,0 0 0 0 0,1 0 0 0 0,7-18 1 0 0,-10 30 706 0 0,1 1 0 0 0,0-1 0 0 0,0 1-1 0 0,1 0 1 0 0,-1 0 0 0 0,1 0 0 0 0,0 0 0 0 0,0 0 0 0 0,0 1 0 0 0,0-1 0 0 0,1 1 0 0 0,-1 0 0 0 0,1 0 0 0 0,0 0 0 0 0,0 1 0 0 0,6-4 0 0 0,-8 5 198 0 0,-1 1 1 0 0,1-1-1 0 0,0 1 0 0 0,0 0 1 0 0,0-1-1 0 0,-1 1 1 0 0,1 0-1 0 0,0 0 1 0 0,0 0-1 0 0,0 0 0 0 0,-1 0 1 0 0,1 1-1 0 0,0-1 1 0 0,0 0-1 0 0,-1 1 0 0 0,1-1 1 0 0,0 1-1 0 0,-1 0 1 0 0,1 0-1 0 0,0 0 1 0 0,-1-1-1 0 0,1 1 0 0 0,-1 1 1 0 0,1-1-1 0 0,-1 0 1 0 0,0 0-1 0 0,0 0 1 0 0,1 1-1 0 0,-1-1 0 0 0,0 1 1 0 0,0-1-1 0 0,1 3 1 0 0,1 0 85 0 0,-1 1 0 0 0,1-1 0 0 0,-1 1 0 0 0,0 0 0 0 0,-1 0 0 0 0,1 0 0 0 0,-1-1 1 0 0,0 1-1 0 0,0 1 0 0 0,0 5 0 0 0,-1-3 3 0 0,-1 0 0 0 0,0 0 0 0 0,0-1 0 0 0,-1 1-1 0 0,0 0 1 0 0,0-1 0 0 0,-1 0 0 0 0,0 1 0 0 0,0-1 0 0 0,0 0 0 0 0,-9 11 0 0 0,3-5-209 0 0,0-2 1 0 0,-2 1-1 0 0,1-1 0 0 0,-24 18 1 0 0,33-28-298 0 0,-11-5-1701 0 0,2-4 121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1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0,'2'5'246'0'0,"-2"0"2607"0"0,-2 8 652 0 0,2 1-1 0 0,1 17 0 0 0,10 62-819 0 0,-6-65-2056 0 0,6 32-287 0 0,2 0 0 0 0,33 86 0 0 0,-38-126-331 0 0,2-1-1 0 0,1 0 1 0 0,0-1-1 0 0,1 0 1 0 0,23 26-1 0 0,-26-33-9 0 0,-7-8-4 0 0,1 0-1 0 0,-1 0 1 0 0,1 0-1 0 0,-1 0 0 0 0,1-1 1 0 0,0 1-1 0 0,0-1 1 0 0,0 0-1 0 0,0 0 1 0 0,1 0-1 0 0,-1-1 1 0 0,1 1-1 0 0,-1-1 0 0 0,1 1 1 0 0,-1-1-1 0 0,1 0 1 0 0,4 0-1 0 0,9 1-22 0 0,-11-1-14 0 0,0-1 0 0 0,0 1 1 0 0,0-1-1 0 0,10-1 0 0 0,-14 0 30 0 0,0 1 1 0 0,0-1-1 0 0,0 0 0 0 0,1 0 0 0 0,-1 0 0 0 0,0 0 0 0 0,0 0 1 0 0,-1 0-1 0 0,1 0 0 0 0,0-1 0 0 0,0 1 0 0 0,0 0 1 0 0,-1-1-1 0 0,1 0 0 0 0,-1 1 0 0 0,2-4 0 0 0,0 1-107 0 0,0-1 0 0 0,-1 0 0 0 0,0 1-1 0 0,0-1 1 0 0,0 0 0 0 0,-1-1 0 0 0,1 1-1 0 0,-1 0 1 0 0,0 0 0 0 0,-1-1 0 0 0,0 1 0 0 0,1 0-1 0 0,-2-1 1 0 0,1 1 0 0 0,-2-8 0 0 0,1 6 12 0 0,0 0-1 0 0,-1 0 1 0 0,0 0 0 0 0,0 0 0 0 0,-1 1 0 0 0,0-1 0 0 0,0 1 0 0 0,0-1 0 0 0,-1 1-1 0 0,-8-10 1 0 0,11 15 127 0 0,1 0 0 0 0,-1 0 0 0 0,0 0 0 0 0,0 0 0 0 0,0 0 0 0 0,0 1 0 0 0,0-1 0 0 0,0 0 0 0 0,0 1-1 0 0,0-1 1 0 0,-1 0 0 0 0,1 1 0 0 0,0-1 0 0 0,-3 0 0 0 0,4 1 23 0 0,-1 0 1 0 0,1 0-1 0 0,-1 1 0 0 0,0-1 0 0 0,1 0 1 0 0,-1 0-1 0 0,1 0 0 0 0,-1 0 0 0 0,0 0 1 0 0,1 1-1 0 0,-1-1 0 0 0,1 0 0 0 0,-1 1 1 0 0,1-1-1 0 0,-1 0 0 0 0,1 1 0 0 0,-1-1 0 0 0,1 0 1 0 0,-1 1-1 0 0,1-1 0 0 0,-1 2 0 0 0,-1 0 89 0 0,1 1-1 0 0,0 0 0 0 0,-1-1 1 0 0,1 1-1 0 0,0 0 0 0 0,1 0 1 0 0,-1 0-1 0 0,0 0 0 0 0,1 0 1 0 0,-1 5-1 0 0,0 8 219 0 0,1 0 1 0 0,1 0-1 0 0,0 0 1 0 0,1-1-1 0 0,8 32 1 0 0,-8-41-308 0 0,0 1 0 0 0,1-1 0 0 0,-1 0 1 0 0,1 0-1 0 0,1 0 0 0 0,-1-1 0 0 0,1 1 0 0 0,0-1 0 0 0,0 0 0 0 0,1 0 1 0 0,-1 0-1 0 0,1 0 0 0 0,0-1 0 0 0,0 0 0 0 0,1 0 0 0 0,10 6 1 0 0,-6-5-82 0 0,-1-1 0 0 0,1-1 1 0 0,0 0-1 0 0,0 0 1 0 0,0-1-1 0 0,0 0 1 0 0,20 0-1 0 0,-12-2-299 0 0,1 0-1 0 0,0-2 0 0 0,26-5 1 0 0,10-5-968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2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11287 0 0,'0'0'1023'0'0,"0"2"-746"0"0,2 11 439 0 0,0 0 0 0 0,1 0 1 0 0,0 0-1 0 0,7 19 0 0 0,-8-27-597 0 0,0 1 0 0 0,0-1 0 0 0,1 0 1 0 0,0 1-1 0 0,4 6 0 0 0,9 14 81 0 0,-9-16-125 0 0,0-4-4 0 0,-6-4 19 0 0,12 1 86 0 0,-9-3-138 0 0,-2 1-23 0 0,0-1 0 0 0,0 0 1 0 0,0 0-1 0 0,0 0 0 0 0,0 0 1 0 0,-1 0-1 0 0,1-1 0 0 0,0 1 1 0 0,0 0-1 0 0,0-1 0 0 0,-1 1 1 0 0,1-1-1 0 0,2-1 0 0 0,0 1-2 0 0,12-9 18 0 0,9-5-688 0 0,-23 15 378 0 0,0-1-2 0 0,0 1 187 0 0,1-1-1 0 0,-1 1 1 0 0,1 0 0 0 0,-1 0 0 0 0,1 0 0 0 0,-1 0-1 0 0,1 1 1 0 0,-1-1 0 0 0,0 1 0 0 0,1-1-1 0 0,-1 1 1 0 0,0 0 0 0 0,1 0 0 0 0,-1 0 0 0 0,0 0-1 0 0,4 3 1 0 0,3 1 188 0 0,-2-2-31 0 0,1 0 1 0 0,-1 0-1 0 0,9 2 1 0 0,5-5 255 0 0,-4-1-37 0 0,-15 1-164 0 0,0 0 0 0 0,1 0 0 0 0,-1-1 0 0 0,0 1 1 0 0,0 0-1 0 0,0-1 0 0 0,0 0 0 0 0,1 1 0 0 0,-1-1 0 0 0,0 0 1 0 0,0 0-1 0 0,-1 0 0 0 0,1-1 0 0 0,0 1 0 0 0,2-2 1 0 0,-1 0 40 0 0,0 0 0 0 0,-1 0 0 0 0,0 0 0 0 0,1 0 0 0 0,-1-1 0 0 0,0 1 1 0 0,0-1-1 0 0,1-3 0 0 0,1-5 30 0 0,-1 1 1 0 0,0-1-1 0 0,-1 0 1 0 0,2-21-1 0 0,-4-12-536 0 0,0-3-1654 0 0,0 31 496 0 0,-5 1-58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5 288 6911 0 0,'0'22'608'0'0,"0"-10"-480"0"0,-2 4-128 0 0,2 2 0 0 0,0-2 856 0 0,0-1 144 0 0,2-3 32 0 0,-2 1 8 0 0,1-2 56 0 0</inkml:trace>
  <inkml:trace contextRef="#ctx0" brushRef="#br0" timeOffset="1">1 8 8719 0 0,'0'0'856'0'0,"0"-7"824"0"0,9 12-1680 0 0,0 2 0 0 0,0 0-304 0 0,2-1-392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3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2759 0 0,'0'2'207'0'0,"1"31"2716"0"0,2 0-1 0 0,10 48 0 0 0,10 17-1514 0 0,10 14-1063 0 0,-15-66-4114 0 0,-10-29-405 0 0</inkml:trace>
  <inkml:trace contextRef="#ctx0" brushRef="#br0" timeOffset="1">3 308 8751 0 0,'0'-1'224'0'0,"-1"1"-1"0"0,1-1 0 0 0,0 1 1 0 0,0-1-1 0 0,-1 1 1 0 0,1-1-1 0 0,0 1 0 0 0,0-1 1 0 0,0 0-1 0 0,0 1 0 0 0,0-1 1 0 0,0 1-1 0 0,0-1 0 0 0,0 0 1 0 0,0 1-1 0 0,0-1 1 0 0,0 1-1 0 0,0-1 0 0 0,0 0 1 0 0,0 1-1 0 0,0-1 0 0 0,1 1 1 0 0,-1-1-1 0 0,0 0 0 0 0,1-1 29 0 0,0 1 0 0 0,1-1 0 0 0,-1 1 0 0 0,0 0 0 0 0,0-1 0 0 0,1 1-1 0 0,-1 0 1 0 0,2-1 0 0 0,4-2 293 0 0,-1 0 0 0 0,14-5 0 0 0,14-8-260 0 0,-22 11-317 0 0,0 0 0 0 0,16-5 0 0 0,31-5-1457 0 0,-37 11 39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3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11543 0 0,'-5'21'316'0'0,"1"0"-1"0"0,1 0 0 0 0,0 35 1 0 0,2-32-220 0 0,6 156 3332 0 0,-5-179-3416 0 0,4 33 513 0 0,8 38 0 0 0,-11-70-521 0 0,0 0-1 0 0,-1 0 0 0 0,1 0 0 0 0,0 0 1 0 0,0 0-1 0 0,0 0 0 0 0,0 0 0 0 0,0-1 1 0 0,0 1-1 0 0,1 0 0 0 0,-1-1 1 0 0,0 1-1 0 0,1-1 0 0 0,-1 1 0 0 0,1-1 1 0 0,0 0-1 0 0,-1 0 0 0 0,1 0 0 0 0,0 0 1 0 0,0 0-1 0 0,2 1 0 0 0,-3-2-38 0 0,0-1 0 0 0,0 1-1 0 0,-1-1 1 0 0,1 1 0 0 0,0-1-1 0 0,0 1 1 0 0,-1-1 0 0 0,1 1-1 0 0,0-1 1 0 0,-1 0 0 0 0,1 1-1 0 0,-1-1 1 0 0,1 0 0 0 0,-1 1 0 0 0,1-2-1 0 0,1-1-63 0 0,7-10-180 0 0,-1-1 1 0 0,-1 0-1 0 0,0-1 0 0 0,0 0 0 0 0,7-28 1 0 0,-1 3-218 0 0,-10 33 431 0 0,3-9-85 0 0,0 0 0 0 0,1 1 0 0 0,0 0 0 0 0,11-16-1 0 0,-17 30 182 0 0,-1 1-1 0 0,1-1 0 0 0,-1 0 1 0 0,1 0-1 0 0,-1 1 0 0 0,1-1 1 0 0,-1 0-1 0 0,1 1 0 0 0,0-1 1 0 0,-1 1-1 0 0,1-1 0 0 0,0 1 1 0 0,-1-1-1 0 0,1 1 0 0 0,0-1 1 0 0,0 1-1 0 0,0 0 1 0 0,-1-1-1 0 0,1 1 0 0 0,0 0 1 0 0,0 0-1 0 0,0-1 0 0 0,0 1 1 0 0,0 0-1 0 0,-1 0 0 0 0,1 0 1 0 0,0 0-1 0 0,0 0 0 0 0,0 0 1 0 0,0 1-1 0 0,0-1 0 0 0,0 0 1 0 0,1 1-1 0 0,1 1 144 0 0,0 0-1 0 0,-1 0 1 0 0,1 0 0 0 0,-1 0 0 0 0,1 1-1 0 0,-1-1 1 0 0,4 6 0 0 0,15 19 309 0 0,-2 0 1 0 0,-1 2 0 0 0,24 49-1 0 0,-31-55-579 0 0,2-3-4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0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5 246 10591 0 0,'0'0'964'0'0,"4"3"-794"0"0,-1-1-149 0 0,6 7 79 0 0,-9-8-69 0 0,1-1 1 0 0,-1 1-1 0 0,0-1 0 0 0,0 1 1 0 0,0-1-1 0 0,0 1 0 0 0,0-1 1 0 0,0 1-1 0 0,0-1 0 0 0,0 1 1 0 0,0-1-1 0 0,0 1 1 0 0,-1-1-1 0 0,1 1 0 0 0,0-1 1 0 0,0 1-1 0 0,0-1 0 0 0,-1 1 1 0 0,1-1-1 0 0,0 1 0 0 0,0-1 1 0 0,-1 0-1 0 0,1 1 0 0 0,0-1 1 0 0,-1 0-1 0 0,1 1 1 0 0,0-1-1 0 0,-1 1 0 0 0,-1 1 165 0 0,0 0 0 0 0,1 0 0 0 0,-1 0 0 0 0,1 0 0 0 0,0 0 0 0 0,0 1-1 0 0,-1-1 1 0 0,2 1 0 0 0,-1-1 0 0 0,0 0 0 0 0,0 1 0 0 0,1 0 0 0 0,-1 4 0 0 0,0 3 281 0 0,1 0 1 0 0,2 13 0 0 0,-1-3-278 0 0,1 9 182 0 0,1 0 1 0 0,13 53-1 0 0,27 54 273 0 0,-35-116-554 0 0,-8-18 54 0 0,1-4-81 0 0,1-4-82 0 0,-1-1 1 0 0,0 1-1 0 0,0-1 0 0 0,-1 1 0 0 0,0-1 0 0 0,0 1 0 0 0,0-1 1 0 0,-2-7-1 0 0,-13-56-525 0 0,12 56 440 0 0,-43-195-411 0 0,43 196 571 0 0,1-1 0 0 0,0-24-1 0 0,2 32-38 0 0,0 1 0 0 0,1-1 0 0 0,0 0 0 0 0,0 1 0 0 0,0-1 0 0 0,1 1 0 0 0,-1-1 0 0 0,2 1 0 0 0,2-8 0 0 0,2 2 68 0 0,0 1-1 0 0,0-1 1 0 0,1 1-1 0 0,1 1 0 0 0,-1-1 1 0 0,18-13-1 0 0,-18 16-81 0 0,1-1 0 0 0,0 2 0 0 0,0-1-1 0 0,0 1 1 0 0,0 1 0 0 0,1 0 0 0 0,0 0-1 0 0,12-3 1 0 0,71-23-665 0 0,-62 21-2554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0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6911 0 0,'0'0'2154'0'0,"1"1"-1421"0"0,0 1 1 0 0,-1 0 0 0 0,1-1-1 0 0,0 1 1 0 0,0-1 0 0 0,0 1-1 0 0,2 2 1 0 0,4-2-398 0 0,-1-1 0 0 0,1 0-1 0 0,-1 0 1 0 0,1 0 0 0 0,0-1 0 0 0,-1 0 0 0 0,10-1-1 0 0,50-10 95 0 0,0 0-313 0 0,-44 10-364 0 0,33 1 0 0 0,-22 5-4689 0 0,-15-2-546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09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4 119 3223 0 0,'-1'1'240'0'0,"-2"31"-219"0"0,4-22 1455 0 0,-1 0 0 0 0,1 0 0 0 0,1 1 1 0 0,-1-1-1 0 0,2 0 0 0 0,4 15 0 0 0,9 8 448 0 0,-14-29-1559 0 0,-1-1 0 0 0,1 1 0 0 0,-1 0 0 0 0,1 8 0 0 0,0-5-4 0 0,-2-5 695 0 0,-5-8-776 0 0,2 3-226 0 0,1 0-1 0 0,0-1 0 0 0,0 1 1 0 0,0-1-1 0 0,0 0 0 0 0,0 1 1 0 0,1-1-1 0 0,-1 0 1 0 0,1 0-1 0 0,0 0 0 0 0,1 0 1 0 0,-1-1-1 0 0,1 1 0 0 0,0 0 1 0 0,-1 0-1 0 0,2-6 0 0 0,1-6 18 0 0,1 1 0 0 0,9-31 0 0 0,-2 12-31 0 0,-9 26-37 0 0,2 1-1 0 0,-1 0 1 0 0,1-1-1 0 0,0 1 1 0 0,0 0-1 0 0,1 1 1 0 0,0-1-1 0 0,9-11 1 0 0,-9 14-59 0 0,-1 1-1 0 0,1-1 1 0 0,0 1-1 0 0,-1 0 1 0 0,2 0-1 0 0,-1 0 1 0 0,0 0-1 0 0,0 1 1 0 0,1-1-1 0 0,0 1 1 0 0,-1 1 0 0 0,1-1-1 0 0,0 1 1 0 0,7-2-1 0 0,-4 2-498 0 0,1 0 0 0 0,0 0 1 0 0,-1 0-1 0 0,1 2 0 0 0,13 0 0 0 0,-6 3-5396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09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2 252 6447 0 0,'0'0'586'0'0,"1"2"-486"0"0,3 12 99 0 0,9 34 7234 0 0,-13-46-6847 0 0,1 1-66 0 0,16 42 304 0 0,-17-43-1326 0 0</inkml:trace>
  <inkml:trace contextRef="#ctx0" brushRef="#br0" timeOffset="1">13 49 5527 0 0,'-5'-6'488'0'0,"1"1"-392"0"0,4-2-96 0 0,-2 0 1288 0 0,2-1 240 0 0,0-2 40 0 0,-2 4 456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2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51 12895 0 0,'0'0'90'0'0,"-1"0"-1"0"0,1-1 0 0 0,-1 1 1 0 0,1-1-1 0 0,0 1 0 0 0,-1-1 1 0 0,1 1-1 0 0,0 0 1 0 0,0-1-1 0 0,-1 1 0 0 0,1-1 1 0 0,0 1-1 0 0,0-1 0 0 0,0 1 1 0 0,0-1-1 0 0,0 0 0 0 0,0 1 1 0 0,0-1-1 0 0,0 1 1 0 0,0-1-1 0 0,0 1 0 0 0,0-1 1 0 0,0 1-1 0 0,0-1 0 0 0,11-9 2642 0 0,-8 9-2758 0 0,4-3 386 0 0,0 2 0 0 0,0-1 0 0 0,0 1 0 0 0,0 0 0 0 0,12-2 0 0 0,-2 0-80 0 0,-10 3-218 0 0,-1 0 0 0 0,1 1 0 0 0,10-1 0 0 0,-10 1-32 0 0,-1 0 0 0 0,1 0 0 0 0,8-2 0 0 0,-13 1-10 0 0,0 1 1 0 0,-1 0 0 0 0,1-1-1 0 0,0 1 1 0 0,0 0-1 0 0,-1 0 1 0 0,1 0-1 0 0,0 1 1 0 0,-1-1 0 0 0,1 0-1 0 0,0 1 1 0 0,-1-1-1 0 0,1 1 1 0 0,0-1-1 0 0,-1 1 1 0 0,1 0-1 0 0,-1 0 1 0 0,1 0 0 0 0,-1 0-1 0 0,0 0 1 0 0,1 0-1 0 0,-1 0 1 0 0,0 0-1 0 0,1 0 1 0 0,-1 1 0 0 0,0-1-1 0 0,0 0 1 0 0,1 4-1 0 0,0-3 68 0 0,-1 1-1 0 0,0 0 0 0 0,0 0 1 0 0,0 0-1 0 0,0 0 0 0 0,0 0 1 0 0,0 0-1 0 0,-1 0 1 0 0,0 0-1 0 0,0 0 0 0 0,0 1 1 0 0,0-1-1 0 0,0 0 0 0 0,0 0 1 0 0,-2 6-1 0 0,-2 4-15 0 0,0-1 0 0 0,0 1 0 0 0,-1-1 0 0 0,-1 0-1 0 0,0-1 1 0 0,-8 13 0 0 0,9-17-327 0 0,-6 8-926 0 0,11-14 1169 0 0,-1-1-1 0 0,1 0 0 0 0,0 0 1 0 0,0 0-1 0 0,0 0 1 0 0,0 0-1 0 0,0 0 0 0 0,0 1 1 0 0,-1-1-1 0 0,1 0 1 0 0,0 0-1 0 0,0 0 0 0 0,0 0 1 0 0,0 0-1 0 0,0 1 1 0 0,0-1-1 0 0,0 0 0 0 0,0 0 1 0 0,0 0-1 0 0,0 0 1 0 0,0 1-1 0 0,0-1 1 0 0,0 0-1 0 0,0 0 0 0 0,0 0 1 0 0,0 1-1 0 0,0-1 1 0 0,0 0-1 0 0,0 0 0 0 0,0 0 1 0 0,0 0-1 0 0,0 1 1 0 0,0-1-1 0 0,0 0 0 0 0,0 0 1 0 0,0 0-1 0 0,0 0 1 0 0,1 1-1 0 0,-1-1 0 0 0,0 0 1 0 0,0 0-1 0 0,0 0 1 0 0,0 0-1 0 0,0 0 0 0 0,1 0 1 0 0,-1 0-1 0 0,0 1 1 0 0,0-1-1 0 0,0 0 0 0 0,0 0 1 0 0,0 0-1 0 0,1 0 1 0 0,-1 0-1 0 0,0 0 1 0 0,0 0-1 0 0,0 0 0 0 0,0 0 1 0 0,1 0-1 0 0,19 0-65 0 0,-1 1 0 0 0,31 4-1 0 0,-43-3 166 0 0,0 0-1 0 0,0 0 1 0 0,0 0-1 0 0,0 1 1 0 0,0 0-1 0 0,0 0 1 0 0,-1 1-1 0 0,1 0 1 0 0,10 8 0 0 0,-10-6 172 0 0,0 1 1 0 0,0 0 0 0 0,0 0 0 0 0,6 9 0 0 0,-11-13-95 0 0,1 1-1 0 0,-1 0 1 0 0,-1-1 0 0 0,1 1-1 0 0,0 0 1 0 0,-1 0 0 0 0,0 0 0 0 0,0 0-1 0 0,0 0 1 0 0,-1 0 0 0 0,1 0-1 0 0,-1 5 1 0 0,0-6-62 0 0,0 0 0 0 0,0 0 0 0 0,0 0-1 0 0,-1 0 1 0 0,1 0 0 0 0,-1-1 0 0 0,1 1 0 0 0,-1 0-1 0 0,0 0 1 0 0,0-1 0 0 0,-1 1 0 0 0,1 0 0 0 0,-1-1 0 0 0,1 0-1 0 0,-1 1 1 0 0,0-1 0 0 0,1 0 0 0 0,-1 0 0 0 0,0 0-1 0 0,-1 0 1 0 0,-3 3 0 0 0,-11 9 299 0 0,9-7-278 0 0,-1 0 0 0 0,0 0-1 0 0,0-1 1 0 0,-17 8 0 0 0,16-9-109 0 0,0-2 0 0 0,0 1-1 0 0,0-1 1 0 0,-1-1 0 0 0,1 0 0 0 0,-16 1 0 0 0,19-3-478 0 0,-1 0 0 0 0,1 0 0 0 0,0-1-1 0 0,0 0 1 0 0,0 0 0 0 0,-9-3 0 0 0,-4-2-8575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 9727 0 0,'2'1'447'0'0,"1"2"-234"0"0,-1-2-185 0 0,0 0 0 0 0,-1 1 1 0 0,1-1-1 0 0,0-1 0 0 0,0 1 1 0 0,-1 0-1 0 0,1 0 0 0 0,0-1 1 0 0,0 1-1 0 0,0-1 0 0 0,0 1 1 0 0,0-1-1 0 0,3 0 0 0 0,1 2 170 0 0,0-1 1 0 0,0 0-1 0 0,0-1 0 0 0,0 1 0 0 0,0-1 0 0 0,1 0 0 0 0,-1-1 0 0 0,0 0 0 0 0,0 0 1 0 0,0 0-1 0 0,0 0 0 0 0,0-1 0 0 0,0 0 0 0 0,0-1 0 0 0,-1 1 0 0 0,1-1 0 0 0,-1 0 0 0 0,1 0 1 0 0,-1-1-1 0 0,0 1 0 0 0,8-9 0 0 0,-11 9-120 0 0,0 1-1 0 0,-1 0 1 0 0,0 0-1 0 0,1-1 1 0 0,-1 1 0 0 0,0-1-1 0 0,0 1 1 0 0,-1-1 0 0 0,1 0-1 0 0,0 1 1 0 0,-1-1-1 0 0,1 0 1 0 0,-1-4 0 0 0,0-2 251 0 0,-1 0-1 0 0,-2-14 1 0 0,3 21-73 0 0,-13-15 608 0 0,11 15-840 0 0,0 1-1 0 0,0-1 1 0 0,0 1 0 0 0,0 0-1 0 0,-1 0 1 0 0,1 0-1 0 0,0 0 1 0 0,-1 0-1 0 0,1 0 1 0 0,-1 1 0 0 0,1-1-1 0 0,-1 1 1 0 0,1-1-1 0 0,-1 1 1 0 0,1 0-1 0 0,-1 0 1 0 0,1 0 0 0 0,-1 1-1 0 0,-3 0 1 0 0,2 0 45 0 0,0 1 1 0 0,0-1-1 0 0,0 1 1 0 0,1 0-1 0 0,-1 0 1 0 0,0 0-1 0 0,1 1 1 0 0,0-1 0 0 0,0 1-1 0 0,-1 0 1 0 0,-2 4-1 0 0,2-3 31 0 0,0 1-1 0 0,0 1 1 0 0,0-1-1 0 0,1 0 0 0 0,0 1 1 0 0,0 0-1 0 0,-2 8 1 0 0,4-11-71 0 0,-1 1 1 0 0,1 0-1 0 0,1-1 1 0 0,-1 1-1 0 0,1 0 1 0 0,-1 0-1 0 0,1 0 1 0 0,0-1 0 0 0,0 1-1 0 0,1 0 1 0 0,1 7-1 0 0,1-4-289 0 0,0 1 0 0 0,0-1 0 0 0,1-1 0 0 0,-1 1 0 0 0,2 0 0 0 0,-1-1 0 0 0,1 0 0 0 0,0 0-1 0 0,0 0 1 0 0,1-1 0 0 0,11 10 0 0 0,-8-9-235 0 0,-1 0-1 0 0,2 0 1 0 0,-1-1 0 0 0,1 0-1 0 0,-1-1 1 0 0,1 0 0 0 0,21 5-1 0 0,-11-5-1196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95 437 7343 0 0,'0'-2'332'0'0,"0"-2"-264"0"0,0 0 0 0 0,-1 1 0 0 0,1-1 0 0 0,-1 0 0 0 0,0 0-1 0 0,0 1 1 0 0,0-1 0 0 0,-2-3 0 0 0,2 5 39 0 0,0 0 0 0 0,0 1 0 0 0,0-1 1 0 0,0 1-1 0 0,0 0 0 0 0,0-1 0 0 0,0 1 0 0 0,0 0 0 0 0,0-1 0 0 0,-1 1 0 0 0,1 0 1 0 0,-1 0-1 0 0,1 0 0 0 0,-1 0 0 0 0,1 1 0 0 0,-1-1 0 0 0,1 0 0 0 0,-1 0 1 0 0,-2 0-1 0 0,3 1-49 0 0,0 0-1 0 0,0 0 1 0 0,0 0 0 0 0,0 1 0 0 0,0-1 0 0 0,0 0 0 0 0,1 0 0 0 0,-1 0 0 0 0,0 1-1 0 0,0-1 1 0 0,0 0 0 0 0,1 1 0 0 0,-1-1 0 0 0,0 1 0 0 0,0-1 0 0 0,1 1 0 0 0,-2 1-1 0 0,-10 10 343 0 0,11-11-327 0 0,-2 4 77 0 0,-1 0 0 0 0,1 0-1 0 0,0 0 1 0 0,0 1 0 0 0,1-1 0 0 0,-1 0-1 0 0,1 1 1 0 0,1 0 0 0 0,-1 0 0 0 0,1-1-1 0 0,0 1 1 0 0,0 0 0 0 0,0 0-1 0 0,1 0 1 0 0,0 0 0 0 0,0 0 0 0 0,1 0-1 0 0,1 6 1 0 0,-1-6 5 0 0,0-1-1 0 0,1 0 1 0 0,-1 0-1 0 0,1 1 1 0 0,0-1-1 0 0,1 0 1 0 0,-1-1-1 0 0,1 1 1 0 0,0 0 0 0 0,0-1-1 0 0,1 1 1 0 0,-1-1-1 0 0,1 0 1 0 0,0 0-1 0 0,0-1 1 0 0,0 1 0 0 0,1-1-1 0 0,-1 0 1 0 0,10 5-1 0 0,-11-7-77 0 0,0 0 1 0 0,0 0-1 0 0,0 0 0 0 0,0-1 0 0 0,0 1 0 0 0,0-1 0 0 0,1 0 1 0 0,-1 0-1 0 0,0 0 0 0 0,0 0 0 0 0,0-1 0 0 0,0 1 0 0 0,1-1 1 0 0,-1 1-1 0 0,0-1 0 0 0,0 0 0 0 0,4-3 0 0 0,-3 2 59 0 0,0 0 1 0 0,0 0-1 0 0,0 0 0 0 0,0-1 0 0 0,-1 0 1 0 0,1 0-1 0 0,-1 0 0 0 0,0 0 0 0 0,0 0 1 0 0,0-1-1 0 0,0 1 0 0 0,2-5 0 0 0,3-8 65 0 0,-1 1 0 0 0,-1-1 0 0 0,0 0 0 0 0,-1 0 0 0 0,-1 0 0 0 0,0-1 0 0 0,1-29 0 0 0,-3 3 459 0 0,-6-82 0 0 0,2 106-1118 0 0,0 0 0 0 0,-1 0 1 0 0,-1 0-1 0 0,-1 0 0 0 0,-1 1 0 0 0,0 0 0 0 0,-1 0 0 0 0,-1 1 0 0 0,-18-30 1 0 0,14 30-6693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0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0 482 9439 0 0,'3'1'432'0'0,"6"4"-77"0"0,-4-1-282 0 0,0-1 1 0 0,1 0-1 0 0,-1 0 0 0 0,0-1 1 0 0,1 0-1 0 0,0 0 0 0 0,-1 0 1 0 0,1-1-1 0 0,0 1 0 0 0,0-1 1 0 0,0-1-1 0 0,0 1 0 0 0,6-1 1 0 0,-4-1 484 0 0,0 0 0 0 0,0 0-1 0 0,0-1 1 0 0,11-4 0 0 0,-15 4-414 0 0,0 0 0 0 0,0 0 1 0 0,0 0-1 0 0,-1 0 0 0 0,1-1 0 0 0,-1 0 0 0 0,1 1 0 0 0,-1-1 0 0 0,5-6 0 0 0,7-14 153 0 0,-14 22-270 0 0,-1-1-1 0 0,1 1 0 0 0,0-1 0 0 0,-1 1 0 0 0,1-1 0 0 0,-1 1 0 0 0,0-1 0 0 0,1 0 0 0 0,-1 1 0 0 0,0-1 0 0 0,0 0 0 0 0,0 1 1 0 0,0-1-1 0 0,0 0 0 0 0,0 1 0 0 0,-1-1 0 0 0,0-2 0 0 0,0 1 26 0 0,-1-1 0 0 0,1 1 0 0 0,-1 0 0 0 0,0 0 0 0 0,0-1 0 0 0,0 1 1 0 0,-1 1-1 0 0,1-1 0 0 0,-4-3 0 0 0,5 5 0 0 0,0 0-1 0 0,-1 0 1 0 0,1 0 0 0 0,-1 0-1 0 0,1 1 1 0 0,-1-1 0 0 0,1 0-1 0 0,-1 1 1 0 0,0-1 0 0 0,1 1-1 0 0,-1-1 1 0 0,0 1 0 0 0,1 0 0 0 0,-1 0-1 0 0,0 0 1 0 0,1 0 0 0 0,-1 0-1 0 0,0 0 1 0 0,1 0 0 0 0,-1 1-1 0 0,0-1 1 0 0,1 0 0 0 0,-1 1 0 0 0,-2 1-1 0 0,1-1 5 0 0,0 0 0 0 0,0 0 0 0 0,0 1 0 0 0,0-1 0 0 0,0 1 0 0 0,0 0 0 0 0,0 0 0 0 0,0 0 0 0 0,1 0 0 0 0,-1 0 0 0 0,1 1 0 0 0,0-1 0 0 0,-1 1 0 0 0,1-1 0 0 0,0 1 0 0 0,-1 3 0 0 0,-6 15 164 0 0,9-14-212 0 0,0-1 10 0 0,-1-1-17 0 0,1-1-1 0 0,-1 1 1 0 0,1-1 0 0 0,1 1 0 0 0,-1-1 0 0 0,0 1 0 0 0,1-1 0 0 0,0 1 0 0 0,0-1 0 0 0,2 5 0 0 0,8 16-1 0 0,-7-20 0 0 0,1 0 0 0 0,-1 1-31 0 0,1-1-1 0 0,-1 0 1 0 0,1 0-1 0 0,0-1 1 0 0,0 1-1 0 0,1-1 1 0 0,-1 0-1 0 0,1-1 1 0 0,0 1-1 0 0,0-1 1 0 0,1-1 0 0 0,-1 1-1 0 0,0-1 1 0 0,1 0-1 0 0,-1 0 1 0 0,1-1-1 0 0,0 1 1 0 0,0-2-1 0 0,-1 1 1 0 0,1-1-1 0 0,0 0 1 0 0,0 0-1 0 0,0-1 1 0 0,0 0-1 0 0,-1 0 1 0 0,1-1-1 0 0,12-4 1 0 0,20-12-5357 0 0,-23 6-215 0 0</inkml:trace>
  <inkml:trace contextRef="#ctx0" brushRef="#br0" timeOffset="1">507 0 1839 0 0,'-5'46'57'0'0,"-9"135"1851"0"0,18-60 7915 0 0,1-82-6487 0 0,13 48-1 0 0,-5-40-3011 0 0,37 86 0 0 0,-39-109-1519 0 0,2-1-421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9903 0 0,'0'0'3746'0'0,"2"1"-2826"0"0,7 1-461 0 0,0 0 0 0 0,-1 0 1 0 0,1-1-1 0 0,0 0 0 0 0,14-1 1 0 0,48-5 1394 0 0,-30 1-1212 0 0,-10 0-372 0 0,32-7 0 0 0,-36 5-951 0 0,51-4-1 0 0,-29 5-2845 0 0,-28 1-2273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1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 8087 0 0,'0'0'734'0'0,"-2"-1"-602"0"0,-7-1-12 0 0,9 2-64 0 0,-1 0 0 0 0,0 0 0 0 0,0 0 0 0 0,1 0 1 0 0,-1 1-1 0 0,0-1 0 0 0,1 0 0 0 0,-1 0 0 0 0,0 1 1 0 0,1-1-1 0 0,-1 0 0 0 0,0 1 0 0 0,1-1 0 0 0,-1 0 1 0 0,1 1-1 0 0,-1-1 0 0 0,1 1 0 0 0,-2 0 0 0 0,1 1 145 0 0,-3 0 4 0 0,0 1 1 0 0,1 0-1 0 0,-1 0 1 0 0,1 0-1 0 0,0 0 1 0 0,0 1-1 0 0,0-1 1 0 0,0 1-1 0 0,1 0 1 0 0,-1 0-1 0 0,1 0 1 0 0,-2 5-1 0 0,-3 7 584 0 0,-7 32-1 0 0,11-39-506 0 0,-1 5 76 0 0,1 0-1 0 0,1 0 0 0 0,0 0 0 0 0,0 0 1 0 0,2 0-1 0 0,0 0 0 0 0,0 0 0 0 0,4 17 0 0 0,-3-24-300 0 0,1 0 0 0 0,0 0 0 0 0,0 0 0 0 0,0 0 0 0 0,1 0 0 0 0,0 0 0 0 0,1-1 0 0 0,0 1 0 0 0,0-1 0 0 0,0 0 0 0 0,0 0 0 0 0,1-1 0 0 0,0 1-1 0 0,0-1 1 0 0,1 0 0 0 0,0 0 0 0 0,8 5 0 0 0,-8-6-46 0 0,0-1 0 0 0,1 0 0 0 0,-1 0-1 0 0,1-1 1 0 0,0 1 0 0 0,0-1 0 0 0,0-1 0 0 0,0 0 0 0 0,0 1-1 0 0,0-2 1 0 0,0 1 0 0 0,11-2 0 0 0,-1 0-241 0 0,-1-2 0 0 0,1 0 1 0 0,-1-1-1 0 0,19-7 0 0 0,14-4-2896 0 0,-26 8-2452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2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 1375 0 0,'0'3'66'0'0,"1"6"-51"0"0,1 0 1 0 0,-1 0-1 0 0,6 15 0 0 0,1 5-6 0 0,24 91 11850 0 0,-22-91-6467 0 0,-9-29-5017 0 0,-1 0-322 0 0,1 1 0 0 0,-1-1 1 0 0,1 0-1 0 0,-1 0 0 0 0,1 1 0 0 0,-1-1 0 0 0,1 0 1 0 0,-1 0-1 0 0,1 0 0 0 0,-1 0 0 0 0,1 0 0 0 0,-1 0 1 0 0,1 0-1 0 0,-1 0 0 0 0,1 0 0 0 0,0 0 0 0 0,-1 0 1 0 0,1 0-1 0 0,-1 0 0 0 0,1 0 0 0 0,-1 0 0 0 0,1-1 1 0 0,0 1-1 0 0,2-10 49 0 0,1 0 0 0 0,-2-1 0 0 0,0 1-1 0 0,0-1 1 0 0,-1 1 0 0 0,0-16 0 0 0,3-58-38 0 0,-2 51-755 0 0,2 0 0 0 0,11-49 0 0 0,-5 35-106 0 0,-4 13-1441 0 0,2 5-3766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3223 0 0,'0'0'2710'0'0,"-2"1"-1386"0"0,-13 6 71 0 0,11-5-1274 0 0,1-1 1 0 0,-1 1-1 0 0,0 0 0 0 0,1 0 0 0 0,-1 1 1 0 0,1-1-1 0 0,-5 5 0 0 0,-15 13 936 0 0,19-17-989 0 0,1 0 0 0 0,-1 0-1 0 0,0 0 1 0 0,1 1 0 0 0,-4 5 0 0 0,-3 4 78 0 0,7-9 53 0 0,-1 0-1 0 0,1 0 0 0 0,0 1 0 0 0,1-1 1 0 0,-1 1-1 0 0,1 0 0 0 0,0 0 0 0 0,-2 7 1 0 0,3-10 535 0 0,2 0-519 0 0,-2-1-164 0 0,1-1-34 0 0,0 1-1 0 0,0 0 1 0 0,0-1-1 0 0,0 1 1 0 0,0-1 0 0 0,0 1-1 0 0,0 0 1 0 0,0-1 0 0 0,0 1-1 0 0,0-1 1 0 0,0 1 0 0 0,1-1-1 0 0,-1 1 1 0 0,0 0 0 0 0,0-1-1 0 0,1 1 1 0 0,-1-1 0 0 0,0 1-1 0 0,0-1 1 0 0,1 1 0 0 0,0 0-1 0 0,8 8 11 0 0,5-2 26 0 0,-2-5 11 0 0,-10-3-58 0 0,-1 1 0 0 0,1-1 0 0 0,-1 1 0 0 0,1-1 0 0 0,-1 0 0 0 0,1 1 0 0 0,-1-1 0 0 0,0 0 0 0 0,1 0 0 0 0,-1 0 0 0 0,0 0 0 0 0,0 0 0 0 0,1-1 0 0 0,-1 1 0 0 0,0 0 0 0 0,0 0 0 0 0,-1-1 0 0 0,2-1 0 0 0,0 0 18 0 0,11-12-9 0 0,-10 13-16 0 0,1 0 1 0 0,6-7 0 0 0,11-26-377 0 0,-13 21 189 0 0,-7 12 209 0 0,2 8 45 0 0,-2-2-45 0 0,29 80 572 0 0,-22-60-619 0 0,-4-19-61 0 0,0 0-52 0 0,14 21-1363 0 0,-9-17-3232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208 127 4607 0 0,'1'-3'354'0'0,"0"-3"-102"0"0,0 0 0 0 0,-1 0 0 0 0,0 0 0 0 0,0 0 0 0 0,0 1 0 0 0,-1-1 0 0 0,0 0 0 0 0,0 0 0 0 0,0 0 0 0 0,-1 1 0 0 0,0-1 0 0 0,0 1 0 0 0,0-1 0 0 0,-1 1 0 0 0,-3-6 0 0 0,4 9-127 0 0,0 0 1 0 0,1 0-1 0 0,-1 0 1 0 0,0 0 0 0 0,0 0-1 0 0,0 0 1 0 0,-1 1-1 0 0,1-1 1 0 0,0 1-1 0 0,0 0 1 0 0,-1 0-1 0 0,1 0 1 0 0,-1 0 0 0 0,1 0-1 0 0,-1 0 1 0 0,1 0-1 0 0,-1 1 1 0 0,0-1-1 0 0,1 1 1 0 0,-1 0 0 0 0,0 0-1 0 0,1 0 1 0 0,-1 0-1 0 0,0 1 1 0 0,1-1-1 0 0,-1 1 1 0 0,0-1 0 0 0,1 1-1 0 0,-1 0 1 0 0,1 0-1 0 0,-1 0 1 0 0,1 0-1 0 0,0 0 1 0 0,-1 1-1 0 0,1-1 1 0 0,0 1 0 0 0,0-1-1 0 0,0 1 1 0 0,-2 2-1 0 0,-31 45 1026 0 0,31-42-1027 0 0,0 1 0 0 0,1 0 0 0 0,0 0 0 0 0,1-1 0 0 0,0 2 0 0 0,0-1-1 0 0,1 0 1 0 0,-1 10 0 0 0,-3 13 217 0 0,3-17-240 0 0,1 0 1 0 0,0 1-1 0 0,1-1 1 0 0,1 0-1 0 0,0 0 1 0 0,1 0-1 0 0,4 14 1 0 0,0 13 63 0 0,27 116 41 0 0,-16-76-183 0 0,-12-51-175 0 0,16 51 1 0 0,-16-62 2 0 0,-4-14-278 0 0,0 1 1 0 0,1-1-1 0 0,-1 0 1 0 0,1 0-1 0 0,3 5 1 0 0,1 0-864 0 0</inkml:trace>
  <inkml:trace contextRef="#ctx0" brushRef="#br0" timeOffset="1">0 475 919 0 0,'0'0'80'0'0,"11"-7"-80"0"0,3 2 872 0 0,-1-1 160 0 0,-2-1 32 0 0,3 3 8 0 0,8 8-856 0 0,-1 0-216 0 0,-3-1 0 0 0,2-5 0 0 0,-6-5-88 0 0,2 4-56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4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5527 0 0,'4'26'876'0'0,"1"1"-1"0"0,1-1 0 0 0,1-1 0 0 0,2 1 1 0 0,0-1-1 0 0,25 44 0 0 0,-9-32 221 0 0,1 1-89 0 0,-25-35-921 0 0,1 1-1 0 0,0-1 1 0 0,-1 1 0 0 0,0-1-1 0 0,0 1 1 0 0,0-1 0 0 0,0 1 0 0 0,-1 0-1 0 0,1 5 1 0 0,-1-6 547 0 0,0 0-313 0 0,2 10 2448 0 0,-3-15-2400 0 0,-5-29-124 0 0,0 0 0 0 0,2-1 0 0 0,2 1 0 0 0,1-1 0 0 0,3-41 0 0 0,-1 63-249 0 0,9-75 50 0 0,-8 74-44 0 0,1-1 1 0 0,0 1 0 0 0,1 0-1 0 0,0 0 1 0 0,7-13 0 0 0,-5 12-483 0 0,0 1 584 0 0,0 0 0 0 0,13-17 1 0 0,-16 25-467 0 0,0-1 0 0 0,0 1-1 0 0,1 0 1 0 0,4-3 0 0 0,-5 4-459 0 0,0 0-1 0 0,0 0 1 0 0,0 1 0 0 0,0 0 0 0 0,0-1-1 0 0,6 0 1 0 0,10-1-4557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5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64 138 5063 0 0,'0'0'232'0'0,"3"1"-13"0"0,2 2 168 0 0,1-1-1 0 0,0 0 1 0 0,0 1-1 0 0,0-2 0 0 0,0 1 1 0 0,6 0-1 0 0,2 1 1669 0 0,-9-5-518 0 0,0-3-1070 0 0,0-1 0 0 0,0 0 1 0 0,0 0-1 0 0,-1-1 0 0 0,1 0 0 0 0,4-10 0 0 0,-7 13-364 0 0,-1 0 0 0 0,0 0-1 0 0,1 0 1 0 0,-1 0 0 0 0,-1 0 0 0 0,1 0 0 0 0,-1 0 0 0 0,1 0-1 0 0,-1 0 1 0 0,0-1 0 0 0,-1 1 0 0 0,1 0 0 0 0,-1 0-1 0 0,-2-8 1 0 0,3 10-42 0 0,-1 0-1 0 0,0 1 1 0 0,0-1-1 0 0,0 0 1 0 0,0 0-1 0 0,-1 0 0 0 0,1 1 1 0 0,0-1-1 0 0,-1 1 1 0 0,1-1-1 0 0,-1 1 1 0 0,1-1-1 0 0,-1 1 1 0 0,0 0-1 0 0,0 0 1 0 0,1 0-1 0 0,-1 0 0 0 0,0 0 1 0 0,0 0-1 0 0,0 1 1 0 0,0-1-1 0 0,0 1 1 0 0,0-1-1 0 0,0 1 1 0 0,0 0-1 0 0,-1-1 1 0 0,-2 1-1 0 0,1 0-18 0 0,0 1 0 0 0,0-1 0 0 0,1 0-1 0 0,-1 1 1 0 0,0 0 0 0 0,0 0 0 0 0,0 0 0 0 0,1 0 0 0 0,-1 1-1 0 0,0 0 1 0 0,1-1 0 0 0,-1 1 0 0 0,-5 5 0 0 0,2-1-13 0 0,0 0-1 0 0,0 1 1 0 0,1 0 0 0 0,0 0 0 0 0,0 1-1 0 0,-8 13 1 0 0,12-16-28 0 0,-1 1 1 0 0,1-1-1 0 0,0 1 0 0 0,0 0 1 0 0,1 0-1 0 0,0 0 0 0 0,0 0 1 0 0,0 0-1 0 0,1 0 1 0 0,-1 0-1 0 0,2 9 0 0 0,0-3-18 0 0,1 0 0 0 0,0 0 0 0 0,0 0-1 0 0,1 0 1 0 0,9 21 0 0 0,-8-26-89 0 0,0 1 1 0 0,0-1-1 0 0,1 0 0 0 0,0 0 1 0 0,0 0-1 0 0,1-1 0 0 0,-1 1 1 0 0,2-1-1 0 0,7 6 0 0 0,-6-6-212 0 0,1 0-1 0 0,-1-1 1 0 0,1 0-1 0 0,0-1 0 0 0,0 1 1 0 0,1-2-1 0 0,14 5 1 0 0,-3-4-858 0 0,-1 0 1 0 0,34 1 0 0 0,-23-4-55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3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1839 0 0,'0'0'4284'0'0,"3"11"1383"0"0,-2-7-5215 0 0,0 0-1 0 0,0 0 1 0 0,-1 0 0 0 0,1 0-1 0 0,-1 0 1 0 0,-1 5-1 0 0,3 23 733 0 0,10 19 1208 0 0,10 102-1 0 0,-18 42-313 0 0,-4-163-1811 0 0,7 51 149 0 0,-7-75-399 0 0,1-1 1 0 0,0 1-1 0 0,3 8 0 0 0,5 31 61 0 0,-5-36-109 0 0,0-9-2541 0 0,5-1 604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11 7399 0 0,'0'0'667'0'0,"-2"0"-547"0"0,-2 0-91 0 0,1 0 0 0 0,-1 0 0 0 0,1-1 0 0 0,0 1-1 0 0,-1-1 1 0 0,1 0 0 0 0,-6-2 0 0 0,8 2 73 0 0,-1 0-1 0 0,1 1 1 0 0,0-1 0 0 0,0 1-1 0 0,0 0 1 0 0,0-1 0 0 0,-1 1 0 0 0,1 0-1 0 0,0 0 1 0 0,0 0 0 0 0,-1 0-1 0 0,1 0 1 0 0,0 0 0 0 0,0 0-1 0 0,-1 0 1 0 0,1 0 0 0 0,0 1 0 0 0,0-1-1 0 0,0 1 1 0 0,-2 0 0 0 0,-12 5 642 0 0,8-3-268 0 0,-1 0 0 0 0,-13 8 0 0 0,18-9-399 0 0,1 0 0 0 0,0 0-1 0 0,-1 0 1 0 0,1 0 0 0 0,0 0 0 0 0,0 0 0 0 0,1 1-1 0 0,-1-1 1 0 0,0 1 0 0 0,1-1 0 0 0,-1 1 0 0 0,-1 3-1 0 0,-9 44 971 0 0,11-48-507 0 0,1 1-291 0 0,-2 26 495 0 0,5-27-610 0 0,1 2-113 0 0,-2-3-15 0 0,0 1 0 0 0,0-1 0 0 0,0 0 0 0 0,0 1 0 0 0,0-1 0 0 0,0 0 0 0 0,1 0-1 0 0,-1 0 1 0 0,0-1 0 0 0,0 1 0 0 0,1 0 0 0 0,-1-1 0 0 0,1 0 0 0 0,4 1 0 0 0,-3-1 5 0 0,0 0-1 0 0,0 1 0 0 0,0-2 0 0 0,0 1 1 0 0,0 0-1 0 0,5-2 0 0 0,-8 2-6 0 0,0 0 0 0 0,0-1-1 0 0,0 1 1 0 0,0 0 0 0 0,0 0-1 0 0,-1-1 1 0 0,1 1 0 0 0,0-1-1 0 0,0 1 1 0 0,-1 0 0 0 0,1-1 0 0 0,1 0-1 0 0,5-10 12 0 0,-6 7-15 0 0,1 1-1 0 0,-1 0 1 0 0,1 0 0 0 0,0 0-1 0 0,0 0 1 0 0,0 0 0 0 0,1 1 0 0 0,2-4-1 0 0,-3 4 6 0 0,0 0 1 0 0,-1 0-1 0 0,1 0 0 0 0,-1 0 0 0 0,0 0 1 0 0,3-4-1 0 0,12-23 22 0 0,-7 12-33 0 0,-8 13-11 0 0,3-11-30 0 0,-4 11-8 0 0,0-2 45 0 0,-2 7 7 0 0,-1 7 5 0 0,3-7-2 0 0,-5 12-8 0 0,0 1 0 0 0,1-1 0 0 0,-3 24 0 0 0,6-32 6 0 0,1-1-1 0 0,1 1 0 0 0,-1 0 1 0 0,1-1-1 0 0,0 1 0 0 0,0-1 1 0 0,0 1-1 0 0,0-1 0 0 0,1 0 1 0 0,0 1-1 0 0,3 4 0 0 0,-3-3-30 0 0,1-2 0 0 0,0 1 0 0 0,0 0 0 0 0,1-1 0 0 0,0 1 0 0 0,-1-1 0 0 0,2 0 0 0 0,-1 0 0 0 0,0 0 0 0 0,1-1 1 0 0,-1 0-1 0 0,1 0 0 0 0,0 0 0 0 0,0 0 0 0 0,0-1 0 0 0,1 1 0 0 0,10 2 0 0 0,-10-4-634 0 0,1 0 1 0 0,0 0-1 0 0,0 0 1 0 0,0-1-1 0 0,0 0 1 0 0,0 0-1 0 0,0 0 1 0 0,13-4-1 0 0,0-1-3629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61 7399 0 0,'-1'-1'334'0'0,"-23"-52"230"0"0,24 52-60 0 0,-3 0-81 0 0,0 0 1 0 0,1 0-1 0 0,-1 0 0 0 0,0 0 1 0 0,1 1-1 0 0,-6-1 1 0 0,-2 13 368 0 0,7-8-680 0 0,0 0 0 0 0,0 1 1 0 0,0-1-1 0 0,1 0 0 0 0,-1 1 1 0 0,1 0-1 0 0,0-1 0 0 0,1 1 0 0 0,-1 0 1 0 0,1 0-1 0 0,0 0 0 0 0,0 0 1 0 0,1 0-1 0 0,0 0 0 0 0,-1 0 1 0 0,2 0-1 0 0,-1 0 0 0 0,0 0 1 0 0,3 10-1 0 0,1 1 27 0 0,1 0 1 0 0,0 0 0 0 0,1 0-1 0 0,14 24 1 0 0,-15-31-268 0 0,0-1 1 0 0,2 1-1 0 0,-1-1 1 0 0,1 0-1 0 0,0 0 1 0 0,0-1 0 0 0,1 0-1 0 0,0-1 1 0 0,0 1-1 0 0,1-1 1 0 0,-1-1-1 0 0,1 0 1 0 0,13 5 0 0 0,-2-3-4831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6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5527 0 0,'7'51'1426'0'0,"2"1"0"0"0,3-2-1 0 0,2 1 1 0 0,27 63-1 0 0,-15-38-683 0 0,-14-40-453 0 0,31 65-1 0 0,10 7-122 0 0,-45-90-621 0 0,-1 1 0 0 0,-1 0-1 0 0,7 38 1 0 0,-13-55-89 0 0</inkml:trace>
  <inkml:trace contextRef="#ctx0" brushRef="#br0" timeOffset="1">58 441 8031 0 0,'0'0'366'0'0,"0"-3"-5"0"0,1-5-258 0 0,-1 0 0 0 0,1 0 0 0 0,1 0-1 0 0,-1 0 1 0 0,1 0 0 0 0,0 1 0 0 0,6-13 0 0 0,-7 18-25 0 0,0-1 0 0 0,0 0 0 0 0,1 1 0 0 0,-1 0 0 0 0,1-1 0 0 0,-1 1 0 0 0,1 0 0 0 0,0 0 0 0 0,0 0 0 0 0,0 0 0 0 0,0 0 0 0 0,0 0 0 0 0,1 0 0 0 0,-1 1 0 0 0,0-1 0 0 0,1 1 0 0 0,-1 0 0 0 0,1 0 0 0 0,-1 0 0 0 0,1 0 0 0 0,0 0 0 0 0,-1 0 0 0 0,1 1 0 0 0,0-1 0 0 0,0 1 0 0 0,3 0 0 0 0,-1 0-27 0 0,2 0-36 0 0,0 0-1 0 0,0 1 1 0 0,-1 0 0 0 0,1 0-1 0 0,0 1 1 0 0,-1 0 0 0 0,8 3-1 0 0,23 10-11 0 0,-28-12-62 0 0,1 1-1 0 0,-1 0 1 0 0,-1 0-1 0 0,1 1 1 0 0,0 0-1 0 0,-1 0 1 0 0,9 9-1 0 0,-2 0-899 0 0,-1-3-2817 0 0</inkml:trace>
  <inkml:trace contextRef="#ctx0" brushRef="#br0" timeOffset="2">468 606 1839 0 0,'0'0'160'0'0,"0"16"-160"0"0,-2-3 4912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6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5063 0 0,'0'0'390'0'0,"0"2"-252"0"0,2 8 3048 0 0,-2-7-2154 0 0,0-3-956 0 0,0 1 1 0 0,0 0-1 0 0,0-1 1 0 0,0 1 0 0 0,1-1-1 0 0,-1 1 1 0 0,0 0 0 0 0,0-1-1 0 0,0 1 1 0 0,0-1-1 0 0,0 1 1 0 0,1 0 0 0 0,-1-1-1 0 0,0 1 1 0 0,1-1-1 0 0,-1 1 1 0 0,0-1 0 0 0,1 1-1 0 0,-1-1 1 0 0,1 1-1 0 0,0 0 1 0 0,7 2 8 0 0,-4-3-27 0 0,5-6-48 0 0,0-2-23 0 0,-2 4-198 0 0,-7 4 188 0 0,1 0-1 0 0,-1 0 1 0 0,1 0-1 0 0,-1-1 1 0 0,1 1-1 0 0,-1 0 1 0 0,0 0-1 0 0,1-1 1 0 0,-1 1-1 0 0,0 0 1 0 0,1-1 0 0 0,-1 1-1 0 0,0 0 1 0 0,1-1-1 0 0,-1 1 1 0 0,0 0-1 0 0,0-1 1 0 0,1 1-1 0 0,-1-1 1 0 0,0 1-1 0 0,0 0 1 0 0,0-1-1 0 0,0 1 1 0 0,1-1-1 0 0,-1 0 1 0 0,3-12-391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7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70 2759 0 0,'-2'2'207'0'0,"-1"-1"217"0"0,1 0 0 0 0,0 1 0 0 0,0 0 0 0 0,-1 0 0 0 0,1-1 0 0 0,0 1 0 0 0,1 0 0 0 0,-1 1 0 0 0,0-1 0 0 0,0 0 0 0 0,1 0 0 0 0,-1 1 0 0 0,1-1 0 0 0,0 1 0 0 0,0-1 1 0 0,0 1-1 0 0,-1 3 0 0 0,1-1 282 0 0,-1 1-477 0 0,0-1 0 0 0,1 1 0 0 0,0 0-1 0 0,0 0 1 0 0,1 0 0 0 0,0-1 0 0 0,0 13 0 0 0,1-14-154 0 0,-1-1-1 0 0,1 1 1 0 0,0 0-1 0 0,0-1 0 0 0,0 1 1 0 0,1-1-1 0 0,-1 1 1 0 0,1-1-1 0 0,0 0 1 0 0,0 0-1 0 0,0 0 1 0 0,0 0-1 0 0,1 0 0 0 0,-1 0 1 0 0,4 3-1 0 0,36 29 462 0 0,-41-34-400 0 0,4-2 108 0 0,0 0-1 0 0,0 0 1 0 0,0 0-1 0 0,6-3 1 0 0,-3 2 2 0 0,-6 1 108 0 0,9-10 351 0 0,-7 6-600 0 0,0 0 1 0 0,0 0-1 0 0,0-1 1 0 0,-1 0-1 0 0,0 1 1 0 0,0-1-1 0 0,0 0 1 0 0,-1 0-1 0 0,0-1 1 0 0,0 1-1 0 0,1-8 1 0 0,-2 4-56 0 0,0 0 1 0 0,-1 0-1 0 0,0 0 0 0 0,0 0 1 0 0,-1 0-1 0 0,-3-17 1 0 0,2 22-72 0 0,1 1 1 0 0,-1-1 0 0 0,0 1 0 0 0,0 0 0 0 0,-1 0 0 0 0,1-1 0 0 0,-1 2 0 0 0,0-1 0 0 0,0 0 0 0 0,0 0 0 0 0,-1 1 0 0 0,1 0 0 0 0,-1 0-1 0 0,1 0 1 0 0,-1 0 0 0 0,-6-3 0 0 0,9 6-188 0 0,-1-2 11 0 0,-1 1 0 0 0,1 0 1 0 0,0 0-1 0 0,-1 0 0 0 0,1 0 0 0 0,0 0 0 0 0,-1 1 0 0 0,1-1 0 0 0,-5 0 1 0 0,1 0-409 0 0,-11-3-694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1375 0 0,'0'0'66'0'0,"1"3"-8"0"0,12 27-261 0 0,1 5 3942 0 0,-3-7 1189 0 0,5 4-772 0 0,-12-25-3446 0 0,0 0 1 0 0,0 0-1 0 0,3 14 1 0 0,-6-19-202 0 0,-1 0-400 0 0,-1 0 0 0 0,1 0 0 0 0,-1-1-1 0 0,1 1 1 0 0,0 0 0 0 0,0 0 0 0 0,0 0 0 0 0,0-1 0 0 0,1 5 0 0 0,0 7 587 0 0,-1-8-300 0 0,-1-1 609 0 0,3-4 68 0 0,12-21-877 0 0,-3 1-257 0 0,13-33 0 0 0,-6 12-291 0 0,-4 5-81 0 0,-11 27 210 0 0,0 1 0 0 0,1-1-1 0 0,0 1 1 0 0,9-15 0 0 0,-3 8-267 0 0,-8 12 421 0 0,0 0 0 0 0,0-1-1 0 0,0 1 1 0 0,0 1 0 0 0,0-1-1 0 0,1 0 1 0 0,-1 0 0 0 0,1 1-1 0 0,0 0 1 0 0,0-1 0 0 0,0 1 0 0 0,3-2-1 0 0,-5 4 65 0 0,-1 0-1 0 0,0 0 1 0 0,1 0 0 0 0,-1 0-1 0 0,0-1 1 0 0,1 1-1 0 0,-1 0 1 0 0,0 0-1 0 0,1 0 1 0 0,-1 0 0 0 0,0 0-1 0 0,1 1 1 0 0,-1-1-1 0 0,0 0 1 0 0,1 0-1 0 0,-1 0 1 0 0,0 0 0 0 0,0 0-1 0 0,1 0 1 0 0,-1 0-1 0 0,0 1 1 0 0,1-1-1 0 0,-1 0 1 0 0,0 0 0 0 0,0 0-1 0 0,1 1 1 0 0,-1-1-1 0 0,0 0 1 0 0,0 0-1 0 0,0 1 1 0 0,1-1 0 0 0,-1 0-1 0 0,0 1 9 0 0,0-1 0 0 0,0 0 0 0 0,1 0 0 0 0,-1 0 0 0 0,0 1 0 0 0,0-1 1 0 0,0 0-1 0 0,0 0 0 0 0,1 0 0 0 0,-1 1 0 0 0,0-1 0 0 0,0 0 0 0 0,0 0 0 0 0,1 0 0 0 0,-1 0 0 0 0,0 0 0 0 0,0 0 0 0 0,1 0 0 0 0,-1 1 0 0 0,0-1 0 0 0,0 0 0 0 0,1 0 0 0 0,-1 0 0 0 0,0 0 0 0 0,1 0 0 0 0,-1 0 0 0 0,0 0 0 0 0,1 0 1 0 0,0 2 52 0 0,6 8-13 0 0,0 0 0 0 0,-1 0 1 0 0,0 1-1 0 0,-1 0 0 0 0,0 0 1 0 0,-1 0-1 0 0,3 15 0 0 0,-4-16-48 0 0,0 0-1 0 0,1-1 1 0 0,0 1-1 0 0,0-1 1 0 0,1 0-1 0 0,0 0 1 0 0,7 9-1 0 0,-10-16-74 0 0,0 0-1 0 0,0 0 1 0 0,1 1-1 0 0,-1-2 1 0 0,1 1-1 0 0,0 0 1 0 0,-1 0-1 0 0,1-1 1 0 0,0 0-1 0 0,0 1 1 0 0,6 0-1 0 0,-2 1-326 0 0,41 14-3068 0 0,-27-10-1777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7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25 1839 0 0,'-2'-1'134'0'0,"-3"-2"250"0"0,1 0 1 0 0,-1 1-1 0 0,1 0 1 0 0,-1 0-1 0 0,0 0 0 0 0,-6-1 1 0 0,3 1 945 0 0,4 1-464 0 0,1 0 0 0 0,-1 0 0 0 0,0 1 0 0 0,1 0 1 0 0,-8 0-1 0 0,-8-2 338 0 0,11 13-986 0 0,5-8-205 0 0,1 1-23 0 0,-1 15 172 0 0,3-13-88 0 0,0-1 1 0 0,0 1-1 0 0,0-1 1 0 0,3 11-1 0 0,-2-14 233 0 0,0-1-265 0 0,-1 0 0 0 0,1 0 0 0 0,0 0 0 0 0,0-1-1 0 0,-1 1 1 0 0,1 0 0 0 0,0 0 0 0 0,-1 0 0 0 0,1 0 0 0 0,-1 0 0 0 0,1 0 0 0 0,-1 1 0 0 0,3 4 89 0 0,27 37 2926 0 0,52 58 0 0 0,-80-98-2914 0 0,-1-1-1 0 0,1 1 1 0 0,-1-1-1 0 0,0 1 1 0 0,0-1-1 0 0,0 1 1 0 0,-1 0-1 0 0,1 0 1 0 0,-1-1-1 0 0,1 1 1 0 0,-1 0-1 0 0,0 0 1 0 0,0 0-1 0 0,0-1 1 0 0,-1 5-1 0 0,0-3 18 0 0,-1-1-1 0 0,1 1 0 0 0,-1 0 1 0 0,0-1-1 0 0,0 0 0 0 0,0 1 1 0 0,-1-1-1 0 0,1 0 0 0 0,-1 0 1 0 0,0 0-1 0 0,1 0 0 0 0,-1-1 1 0 0,-6 5-1 0 0,4-3 66 0 0,-23 18 246 0 0,-33 19 1 0 0,34-23-592 0 0,25-17-627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21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5439 0 0,'0'0'6610'0'0,"0"2"-6154"0"0,5 33 242 0 0,-1-1 1 0 0,-2 62 0 0 0,-1-37-485 0 0,-6 140 6 0 0,21 53-1905 0 0,-16-249 1046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22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6447 0 0,'0'0'4811'0'0,"1"-1"-3391"0"0,63-36 4067 0 0,-13 6-4378 0 0,-28 17-998 0 0,-19 11-99 0 0,0 0 0 0 0,1 0 0 0 0,-1 0 1 0 0,1 1-1 0 0,0 0 0 0 0,0 0 1 0 0,0 0-1 0 0,7-1 0 0 0,9-1-108 0 0,26-10-1 0 0,-41 13 2 0 0,-1 0 1 0 0,1 0-1 0 0,11-1 0 0 0,15-2-755 0 0,-21 0 401 0 0,-6 2-488 0 0,0 1-1 0 0,0-1 1 0 0,1 1 0 0 0,-1 0 0 0 0,11 0 0 0 0,2 4-4241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22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 5983 0 0,'-2'2'464'0'0,"-5"4"-312"0"0,4-3-100 0 0,-1 0 1 0 0,1 0-1 0 0,0 0 1 0 0,-1 0-1 0 0,0-1 0 0 0,0 1 1 0 0,-5 1-1 0 0,-47 23 2233 0 0,52-26-2172 0 0,0 1 0 0 0,1-1 0 0 0,-1 1 0 0 0,1 0 0 0 0,-1 0 0 0 0,1 0 0 0 0,-1 1 0 0 0,1-1 0 0 0,0 1 0 0 0,-3 3 0 0 0,5-5-91 0 0,0 0-1 0 0,0 0 1 0 0,1-1 0 0 0,-1 1 0 0 0,0 0-1 0 0,0-1 1 0 0,0 1 0 0 0,0-1-1 0 0,0 1 1 0 0,0-1 0 0 0,0 0 0 0 0,0 1-1 0 0,0-1 1 0 0,-1 1 0 0 0,-8 2 429 0 0,1 8-311 0 0,3 0-76 0 0,6-10-62 0 0,0-1-1 0 0,0 1 0 0 0,0 0 0 0 0,0 0 0 0 0,0 0 1 0 0,0 0-1 0 0,0 0 0 0 0,0 0 0 0 0,0-1 1 0 0,1 1-1 0 0,-1 0 0 0 0,1 2 0 0 0,4 6 42 0 0,1 0 0 0 0,0 0-1 0 0,0 0 1 0 0,1-1 0 0 0,14 14-1 0 0,-11-12 391 0 0,-1 1-1 0 0,16 21 1 0 0,-22-27-232 0 0,0 0 1 0 0,0 0 0 0 0,-1 0 0 0 0,0 0 0 0 0,0 1-1 0 0,0-1 1 0 0,-1 0 0 0 0,1 1 0 0 0,-1-1-1 0 0,-1 1 1 0 0,1 0 0 0 0,-1-1 0 0 0,0 1-1 0 0,0 0 1 0 0,0-1 0 0 0,-1 1 0 0 0,0-1 0 0 0,0 1-1 0 0,-1 0 1 0 0,-2 7 0 0 0,2-9-47 0 0,0 0 0 0 0,-1-1 0 0 0,1 1-1 0 0,-1-1 1 0 0,1 1 0 0 0,-1-1 0 0 0,0 0 0 0 0,0 0 0 0 0,-5 3 0 0 0,-2 0 89 0 0,1 0 1 0 0,-15 6 0 0 0,22-12-232 0 0,-16 11-549 0 0,0 0 1 0 0,0 0-1 0 0,-24 23 0 0 0,27-22-760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2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212 127 1375 0 0,'-1'-2'107'0'0,"-8"-21"1785"0"0,4 12 1063 0 0,1 0-1 0 0,-12-19 1 0 0,14 28-2624 0 0,0-1 1 0 0,0 1 0 0 0,0-1 0 0 0,0 1-1 0 0,0 0 1 0 0,-1 0 0 0 0,1 0 0 0 0,0 0-1 0 0,-1 1 1 0 0,0-1 0 0 0,1 1 0 0 0,-1-1-1 0 0,0 1 1 0 0,-4-1 0 0 0,4 1-202 0 0,0 1 1 0 0,0-1-1 0 0,0 1 0 0 0,0 0 1 0 0,0 0-1 0 0,0 0 0 0 0,0 1 1 0 0,0-1-1 0 0,0 1 0 0 0,0 0 1 0 0,0-1-1 0 0,0 1 0 0 0,0 1 1 0 0,0-1-1 0 0,-3 2 0 0 0,1 0-74 0 0,1 0 1 0 0,-1 0-1 0 0,1 0 1 0 0,0 1-1 0 0,0-1 0 0 0,0 1 1 0 0,-5 6-1 0 0,3 0-31 0 0,0 0 1 0 0,0 0-1 0 0,1 0 1 0 0,1 1-1 0 0,0 0 0 0 0,0 0 1 0 0,1 0-1 0 0,0 0 1 0 0,1 1-1 0 0,0-1 0 0 0,1 1 1 0 0,1 0-1 0 0,0-1 1 0 0,1 18-1 0 0,1-23-19 0 0,-1 1-1 0 0,1 0 1 0 0,0-1-1 0 0,0 1 0 0 0,1-1 1 0 0,0 0-1 0 0,0 0 1 0 0,0 0-1 0 0,5 6 1 0 0,-2-3 25 0 0,0-1 1 0 0,1-1-1 0 0,-1 1 1 0 0,2-1 0 0 0,12 10-1 0 0,-14-14 13 0 0,0 1-1 0 0,0-1 1 0 0,0 0-1 0 0,0-1 1 0 0,0 1-1 0 0,1-1 1 0 0,-1 0-1 0 0,1-1 1 0 0,0 0-1 0 0,-1 0 1 0 0,1 0-1 0 0,0-1 1 0 0,0 0-1 0 0,-1 0 1 0 0,1-1-1 0 0,0 0 1 0 0,0 0-1 0 0,-1 0 1 0 0,1-1-1 0 0,-1 0 1 0 0,1 0-1 0 0,-1-1 1 0 0,0 0-1 0 0,0 0 1 0 0,0 0-1 0 0,0-1 1 0 0,-1 0-1 0 0,1 0 1 0 0,7-8 0 0 0,-2 0 80 0 0,0-1 0 0 0,-1 0 1 0 0,-1 0-1 0 0,0-1 0 0 0,8-19 1 0 0,-13 25-75 0 0,-1 0 0 0 0,-1 0 0 0 0,1 0 1 0 0,-1 0-1 0 0,-1 0 0 0 0,0 0 0 0 0,0 0 0 0 0,0-1 0 0 0,-1 1 1 0 0,0 0-1 0 0,-1-1 0 0 0,-2-10 0 0 0,1 10-66 0 0,-1 1-1 0 0,0-1 1 0 0,-1 1-1 0 0,1 0 1 0 0,-2 0-1 0 0,1 0 1 0 0,-1 0-1 0 0,-1 1 1 0 0,1 0-1 0 0,-1 0 1 0 0,0 0-1 0 0,-1 1 1 0 0,0 0-1 0 0,0 0 1 0 0,-9-6-1 0 0,14 11-41 0 0,1 0 0 0 0,-1 0 0 0 0,0 0 0 0 0,0 0 0 0 0,0 0 0 0 0,1 0 0 0 0,-1 1 0 0 0,0-1 0 0 0,0 0 0 0 0,0 1 0 0 0,0 0 0 0 0,-1-1 0 0 0,1 1 1 0 0,0 0-1 0 0,-3 0 0 0 0,-1 1-755 0 0,1 1 1 0 0,-1-1-1 0 0,1 1 1 0 0,-8 4 0 0 0,9-5 200 0 0,-10 5-5827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26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156 697 455 0 0,'0'0'11991'0'0,"2"-3"-11566"0"0,9-15 50 0 0,-1-1 0 0 0,12-29-1 0 0,5-12-11 0 0,-4 9-296 0 0,-2-2 0 0 0,21-79 0 0 0,-31 89-137 0 0,-4 15-7 0 0,12-30 0 0 0,-2 7 1 0 0,-11 32-4 0 0,15-33 0 0 0,-17 43-18 0 0,14-34-18 0 0,-18 43 2 0 0,1-1 0 0 0,-1 0 0 0 0,1 1 0 0 0,-1-1 0 0 0,1 0 0 0 0,0 1 0 0 0,-1-1 0 0 0,1 1 1 0 0,-1-1-1 0 0,1 1 0 0 0,0-1 0 0 0,-1 1 0 0 0,1-1 0 0 0,0 1 0 0 0,0 0 0 0 0,-1 0 0 0 0,1-1 0 0 0,2 1 1 0 0,0 1-11 0 0,1 0 1 0 0,-1 0-1 0 0,1 0 1 0 0,-1 1 0 0 0,0-1-1 0 0,0 1 1 0 0,1 0-1 0 0,-1 0 1 0 0,0 0 0 0 0,3 4-1 0 0,-1-1-4 0 0,0 1 1 0 0,0 0-1 0 0,0 0 0 0 0,-1 0 0 0 0,0 0 0 0 0,0 1 0 0 0,0 0 0 0 0,-1 0 1 0 0,3 8-1 0 0,19 69-56 0 0,-25-82 84 0 0,68 203-12 0 0,-53-165 45 0 0,-3-10 68 0 0,1 0-1 0 0,2-1 1 0 0,29 43 0 0 0,-42-69-16 0 0,6 4 496 0 0,-25-14-562 0 0,0 0-1 0 0,0 1 0 0 0,0 1 1 0 0,-30-5-1 0 0,-77-4 118 0 0,75 9-90 0 0,-54-10 0 0 0,75 8-25 0 0,0-1-1 0 0,-42-18 1 0 0,54 19-9 0 0,1-1 1 0 0,1 0 0 0 0,-1-1 0 0 0,2-1 0 0 0,-24-20 0 0 0,32 26-3 0 0,0 0-1 0 0,0 0 1 0 0,0 1 0 0 0,-6-4-1 0 0,6 5-9 0 0,0-1-1 0 0,0 0 0 0 0,1-1 0 0 0,-1 1 1 0 0,1-1-1 0 0,0 0 0 0 0,0 0 0 0 0,0 0 1 0 0,1-1-1 0 0,-1 1 0 0 0,1-1 0 0 0,-5-9 1 0 0,8 13-9 0 0,0-1 1 0 0,0 1 0 0 0,0-1 0 0 0,0 1 0 0 0,0 0 0 0 0,0-1-1 0 0,0 1 1 0 0,1-1 0 0 0,-1 1 0 0 0,0 0 0 0 0,1-1 0 0 0,-1 1-1 0 0,1 0 1 0 0,-1-1 0 0 0,1 1 0 0 0,0 0 0 0 0,0 0-1 0 0,0 0 1 0 0,1-2 0 0 0,-1 2 2 0 0,9-7-71 0 0,-1 5 56 0 0,1 1 0 0 0,-1 0 0 0 0,0 1 0 0 0,1 0 0 0 0,0 1 0 0 0,13 1 0 0 0,16 3-12 0 0,-24-2 21 0 0,0 0 0 0 0,0-2 1 0 0,28-1-1 0 0,183-35-72 0 0,-45 7 24 0 0,-107 14 60 0 0,10-1 0 0 0,-61 13-5 0 0,-14 1-1 0 0,1 1-1 0 0,-1 0 0 0 0,0 0 0 0 0,1 1 0 0 0,-1 0 0 0 0,10 2 0 0 0,-3 3-4 0 0,-16-4 11 0 0,1-1 0 0 0,-1 0 0 0 0,1 1 0 0 0,-1-1 0 0 0,1 0 0 0 0,-1 1 0 0 0,0-1 0 0 0,1 0 0 0 0,-1 1 0 0 0,0-1 0 0 0,1 1 0 0 0,-1-1 0 0 0,0 1 0 0 0,1-1 0 0 0,-1 1 0 0 0,0-1 0 0 0,0 1 0 0 0,0-1 0 0 0,0 1 0 0 0,1-1 0 0 0,-1 1 0 0 0,0-1 0 0 0,0 2 0 0 0,-1 1 0 0 0,0 0-1 0 0,0 0 1 0 0,0 0-1 0 0,0 0 1 0 0,0 0-1 0 0,0 0 1 0 0,-1 0-1 0 0,0-1 1 0 0,1 1-1 0 0,-5 4 1 0 0,-24 25 27 0 0,-67 42 366 0 0,49-39-209 0 0,3-4 112 0 0,-2-2 0 0 0,-53 25-1 0 0,-105 39 963 0 0,160-74-890 0 0,27-11-233 0 0,0 1 0 0 0,1 0 0 0 0,0 1 0 0 0,-15 13 1 0 0,26-19-304 0 0,0 1 0 0 0,1 0 0 0 0,0 0 0 0 0,0 0 0 0 0,0 1 0 0 0,1-1 0 0 0,-1 1 1 0 0,2 0-1 0 0,-1 1 0 0 0,1-1 0 0 0,-1 0 0 0 0,2 1 0 0 0,-1 0 0 0 0,-1 8 1 0 0,4 3-5895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30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144 715 5983 0 0,'-1'2'139'0'0,"1"-2"-121"0"0,0 0 1 0 0,0 0-1 0 0,0 1 0 0 0,0-1 1 0 0,0 0-1 0 0,-1 1 0 0 0,1-1 1 0 0,0 0-1 0 0,0 1 0 0 0,0-1 1 0 0,0 0-1 0 0,0 1 0 0 0,0-1 0 0 0,0 0 1 0 0,0 1-1 0 0,0-1 0 0 0,0 0 1 0 0,0 1-1 0 0,0-1 0 0 0,0 0 1 0 0,1 1-1 0 0,-1-1 0 0 0,0 0 1 0 0,0 1-1 0 0,0-1 0 0 0,0 0 1 0 0,1 1-1 0 0,-1-1 0 0 0,0 0 0 0 0,0 0 1 0 0,0 1-1 0 0,1-1 0 0 0,-1 0 1 0 0,15 24 7626 0 0,-18-31-6745 0 0,1-1-711 0 0,0 1 0 0 0,1-1 0 0 0,0 0 0 0 0,0 1 0 0 0,0-1 0 0 0,1 0 0 0 0,1 0 0 0 0,1-13 0 0 0,0 3-62 0 0,20-203 419 0 0,-7 80-523 0 0,12-101-23 0 0,-27 237 0 0 0,0 2 0 0 0,1 0 0 0 0,-1 1 0 0 0,0-1 0 0 0,1 0 0 0 0,0 1 0 0 0,0-1 0 0 0,0 1 0 0 0,1-4 0 0 0,6 0-16 0 0,-6 6-1 0 0,-1 0-1 0 0,1 0 1 0 0,0 0-1 0 0,0 0 1 0 0,0 1-1 0 0,0-1 1 0 0,-1 1-1 0 0,1-1 1 0 0,0 1-1 0 0,0 0 1 0 0,-1 0-1 0 0,4 1 1 0 0,-5-1 18 0 0,5 1-37 0 0,-1 2 0 0 0,0-1 0 0 0,0 0 1 0 0,0 1-1 0 0,0 0 0 0 0,0-1 1 0 0,-1 2-1 0 0,3 3 0 0 0,24 41-174 0 0,-15-21 176 0 0,45 72-10 0 0,156 228-144 0 0,-208-317 188 0 0,87 114 16 0 0,-94-123 62 0 0,-1-4-52 0 0,0-1 1 0 0,-1 0 0 0 0,1 1-1 0 0,-1-1 1 0 0,0 0 0 0 0,0 1-1 0 0,0-1 1 0 0,0 1 0 0 0,0-1-1 0 0,-1 1 1 0 0,1 0 0 0 0,-1-1 0 0 0,0 1-1 0 0,1 0 1 0 0,-1 0 0 0 0,-4-3-1 0 0,-4-4 55 0 0,0 2-1 0 0,-16-10 0 0 0,12 9-54 0 0,-11-7 64 0 0,-45-19 1 0 0,18 10 105 0 0,27 13-43 0 0,0 0 1 0 0,-29-7-1 0 0,28 9 62 0 0,0-1 0 0 0,-24-15 0 0 0,5 4 5 0 0,-25-13 68 0 0,-46-20-12 0 0,95 43-212 0 0,-13-7-64 0 0,64 15-204 0 0,7 1-100 0 0,1-1-1 0 0,-1-2 1 0 0,0-2-1 0 0,0-1 0 0 0,0-1 1 0 0,43-19-1 0 0,-36 9-109 0 0,-1-3 0 0 0,76-50 0 0 0,-112 67 405 0 0,0 0 0 0 0,1 0 0 0 0,0 0 0 0 0,0 1 0 0 0,9-4 0 0 0,-16 8 10 0 0,-1-1-1 0 0,1 1 0 0 0,-1 0 0 0 0,1 0 1 0 0,-1-1-1 0 0,1 1 0 0 0,-1 0 0 0 0,1 0 1 0 0,-1 0-1 0 0,1 0 0 0 0,0 0 0 0 0,-1 0 1 0 0,1-1-1 0 0,-1 1 0 0 0,1 1 0 0 0,0-1 1 0 0,-1 0-1 0 0,1 0 0 0 0,-1 0 0 0 0,1 0 1 0 0,-1 0-1 0 0,1 0 0 0 0,-1 1 0 0 0,1-1 1 0 0,-1 0-1 0 0,1 0 0 0 0,-1 1 0 0 0,1-1 1 0 0,-1 0-1 0 0,1 1 0 0 0,-1-1 0 0 0,1 1 1 0 0,0 0-1 0 0,0 10 73 0 0,-1-10-53 0 0,-1 3 57 0 0,-1 1 0 0 0,1-1 0 0 0,-1 1 0 0 0,1-1 0 0 0,-1 0 1 0 0,0 0-1 0 0,-1 0 0 0 0,1 0 0 0 0,-6 6 0 0 0,-7 14 242 0 0,-17 30 675 0 0,-46 58-1 0 0,34-52-572 0 0,11-17-7 0 0,-57 58 0 0 0,19-25-226 0 0,66-71-324 0 0,1 1 0 0 0,-1-1 0 0 0,1 1 0 0 0,0 0 0 0 0,1 0 0 0 0,-1 1-1 0 0,1-1 1 0 0,0 1 0 0 0,1 0 0 0 0,-1 0 0 0 0,-1 13 0 0 0,3 2-6735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13 649 6911 0 0,'0'0'528'0'0,"-13"-3"8300"0"0,20-3-8517 0 0,-1 0 1 0 0,1 0-1 0 0,0 1 0 0 0,0 0 0 0 0,1 0 1 0 0,-1 1-1 0 0,16-7 0 0 0,24-14 539 0 0,221-189 894 0 0,-211 165-1634 0 0,56-37-91 0 0,18-16 90 0 0,-59 42-35 0 0,-53 48 31 0 0,29-16 0 0 0,-11 8 253 0 0,-35 19-343 0 0,-1 1 0 0 0,0 0 0 0 0,0-1 0 0 0,0 1-1 0 0,1 0 1 0 0,-1 0 0 0 0,0 0 0 0 0,0 0 0 0 0,1 0 0 0 0,0 1 0 0 0,5-1 29 0 0,-3 0-17 0 0,0-1 1 0 0,0 1-1 0 0,0 1 1 0 0,0-1-1 0 0,0 0 0 0 0,0 1 1 0 0,0 0-1 0 0,5 2 0 0 0,32 13 119 0 0,-14-4-74 0 0,25 11 94 0 0,-1 1 1 0 0,56 37-1 0 0,-6 1 132 0 0,264 154 244 0 0,-209-136-387 0 0,-120-64-263 0 0,1-2 0 0 0,53 14 1 0 0,-54-21-2527 0 0,-21-5-3532 0 0,-6-2-429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3223 0 0,'1'-3'11066'0'0,"4"12"-10659"0"0,0 0 1 0 0,-1 0-1 0 0,0 1 1 0 0,0 0-1 0 0,3 16 1 0 0,7 56 825 0 0,8 36 129 0 0,-8-45-804 0 0,15 134 294 0 0,-16-100-424 0 0,-9-66-166 0 0,-2 0-1 0 0,-2 46 0 0 0,0-62-106 0 0,6 42 1 0 0,-1-15 22 0 0,-3-13 278 0 0,-2-38-345 0 0,0 16 177 0 0,6 14 149 0 0,-6-30-370 0 0,1 1 0 0 0,0 0-57 0 0,0 0 0 0 0,0 0 1 0 0,1 0-1 0 0,-1 0 0 0 0,1 0 1 0 0,0-1-1 0 0,-1 1 0 0 0,1 0 1 0 0,0-1-1 0 0,0 1 0 0 0,0-1 1 0 0,0 0-1 0 0,0 0 0 0 0,0 0 1 0 0,1 0-1 0 0,-1 0 0 0 0,0 0 1 0 0,0 0-1 0 0,1-1 0 0 0,-1 1 0 0 0,0-1 1 0 0,4 0-1 0 0,10 2 91 0 0,1 0 1 0 0,24-2-1 0 0,-24-1-81 0 0,0 1-1 0 0,22 4 1 0 0,81 17 42 0 0,164 23 201 0 0,-205-31-96 0 0,0 3-1 0 0,100 35 1 0 0,-170-48-166 0 0,27 8 106 0 0,65 28 1 0 0,-85-32 28 0 0,0 0 0 0 0,28 6 0 0 0,-36-11-123 0 0,1 0-1 0 0,0-1 0 0 0,0 0 1 0 0,0-1-1 0 0,1 0 1 0 0,-1 0-1 0 0,0-1 0 0 0,0 0 1 0 0,0-1-1 0 0,16-4 1 0 0,-18 4-10 0 0,13-4-1 0 0,1-1-1 0 0,0-1 1 0 0,21-11-1 0 0,55-37 90 0 0,21-9-133 0 0,-11 22 26 0 0,-6 2 17 0 0,-71 28-1 0 0,53-14 0 0 0,-43 12 0 0 0,-31 12 4 0 0,3-5-61 0 0,6 0-18 0 0,-16 7 67 0 0,0-1 0 0 0,1 0 0 0 0,-1 0 0 0 0,-1 0 0 0 0,1 0 0 0 0,0 0 0 0 0,0 0 0 0 0,-1-1 0 0 0,1 1 0 0 0,-1 0 0 0 0,0-1 0 0 0,0 0 0 0 0,0 1 0 0 0,0-1 0 0 0,0 1 0 0 0,-1-1 0 0 0,2-4 0 0 0,12-221 160 0 0,-19-1 141 0 0,0 19-114 0 0,5 155-34 0 0,1-82 221 0 0,-4 43-296 0 0,0 53-59 0 0,-1 8-151 0 0,4 32-17 0 0,-3-7-545 0 0,-1 0 102 0 0,-6-12-691 0 0,8 8-4277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5527 0 0,'0'0'4666'0'0,"5"-8"-2294"0"0,0 4-1888 0 0,-1-1-1 0 0,1 0 1 0 0,0 1 0 0 0,0 0 0 0 0,1 0 0 0 0,5-3 0 0 0,10-7 643 0 0,54-40 687 0 0,1 3-1 0 0,107-52 0 0 0,-137 77-5351 0 0,69-51 0 0 0,-100 67-2338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2303 0 0,'0'0'5339'0'0,"15"-4"-1860"0"0,-5 2-2779 0 0,0 0 0 0 0,0 1 0 0 0,0 0 0 0 0,0 1 0 0 0,0 0 0 0 0,12 1 0 0 0,62 13 2407 0 0,-46-6-2352 0 0,201 25 1568 0 0,-163-24-2090 0 0,17 9-101 0 0,-62-11-402 0 0,54 6 0 0 0,-56-10-707 0 0,-12-1-1143 0 0,0-1-4047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1 113 455 0 0,'4'-56'1302'0'0,"5"0"12276"0"0,-7 57-13391 0 0,-1 1 0 0 0,0-1 0 0 0,0 1 0 0 0,0 0 0 0 0,0-1 0 0 0,0 1 0 0 0,0 0 0 0 0,0 3 0 0 0,0-4-14 0 0,5 20 644 0 0,0 1 0 0 0,-2-1-1 0 0,0 1 1 0 0,1 38 0 0 0,-4-44-517 0 0,6 163 1694 0 0,-6-111-1513 0 0,1 1-439 0 0,12 80 1 0 0,-5-119-1043 0 0,0-12-6950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1375 0 0,'-1'-5'146'0'0,"1"4"-76"0"0,0 0 0 0 0,-1 0 1 0 0,1 0-1 0 0,0 0 0 0 0,0 0 0 0 0,0 0 0 0 0,0 0 0 0 0,0 0 0 0 0,0 0 0 0 0,1 0 0 0 0,-1 0 0 0 0,0 0 1 0 0,0-1-1 0 0,1 1 0 0 0,-1 0 0 0 0,6-6 6804 0 0,-6 9-6570 0 0,1 0 1 0 0,-1 0 0 0 0,1 0 0 0 0,0-1-1 0 0,-1 1 1 0 0,1 0 0 0 0,0 0 0 0 0,0 0-1 0 0,2 1 1 0 0,4 9 794 0 0,3 19 247 0 0,-1 0 0 0 0,-1 0-1 0 0,4 38 1 0 0,10 64-690 0 0,6 47 129 0 0,7-6-918 0 0,-32-161 110 0 0,-1-5-457 0 0,5 32 332 0 0,-8-13-6241 0 0,0-21 4642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32 919 0 0,'-2'-5'80'0'0,"2"4"232"0"0,-1 0-1 0 0,1 0 1 0 0,-1-1-1 0 0,1 1 1 0 0,-1 0-1 0 0,1 0 1 0 0,-1 0-1 0 0,0 0 1 0 0,0 0-1 0 0,0 0 1 0 0,1 0-1 0 0,-1 0 1 0 0,0 0-1 0 0,0 0 1 0 0,0 1-1 0 0,0-1 1 0 0,-1 0-1 0 0,1 1 1 0 0,0-1-1 0 0,0 0 0 0 0,0 1 1 0 0,0-1-1 0 0,-3 1 1 0 0,1-2 1362 0 0,1 2-1449 0 0,1-1 0 0 0,-1 0 0 0 0,1 1 0 0 0,-1 0 0 0 0,0-1 1 0 0,1 1-1 0 0,-1 0 0 0 0,1-1 0 0 0,-1 1 0 0 0,0 0 0 0 0,1 0 0 0 0,-1 1 1 0 0,0-1-1 0 0,1 0 0 0 0,-1 0 0 0 0,0 1 0 0 0,1-1 0 0 0,-1 1 1 0 0,-1 0-1 0 0,0 1-72 0 0,1-1 0 0 0,0 1 1 0 0,0 0-1 0 0,0 0 1 0 0,0-1-1 0 0,0 1 0 0 0,1 1 1 0 0,-1-1-1 0 0,0 0 0 0 0,1 0 1 0 0,-2 3-1 0 0,-2 6 49 0 0,1 0 0 0 0,0 1 0 0 0,0 0 0 0 0,-2 13 0 0 0,5-21-49 0 0,-5 29 350 0 0,1 0-1 0 0,2 0 0 0 0,1 1 1 0 0,3 45-1 0 0,0-75-453 0 0,-1 1 0 0 0,1-1 0 0 0,-1 1 0 0 0,1-1 0 0 0,1 0 1 0 0,-1 0-1 0 0,0 1 0 0 0,1-1 0 0 0,0 0 0 0 0,0 0 0 0 0,0-1 0 0 0,1 1 0 0 0,-1 0 0 0 0,1-1 0 0 0,0 1 0 0 0,4 3 0 0 0,-4-5-5 0 0,0 0 0 0 0,0 0 1 0 0,0 0-1 0 0,0 0 0 0 0,1 0 0 0 0,-1-1 0 0 0,1 1 0 0 0,-1-1 0 0 0,1 0 0 0 0,0 0 0 0 0,-1-1 0 0 0,1 1 1 0 0,0-1-1 0 0,0 1 0 0 0,-1-1 0 0 0,1 0 0 0 0,0-1 0 0 0,7 0 0 0 0,1-3 32 0 0,0 0-1 0 0,0 0 0 0 0,0-1 0 0 0,0-1 1 0 0,-1 0-1 0 0,0 0 0 0 0,20-16 1 0 0,-8 1-23 0 0,-18 16-74 0 0,1-1 1 0 0,0 1-1 0 0,12-7 0 0 0,-14 9-25 0 0,0-1 0 0 0,0 1 0 0 0,0-1-1 0 0,-1 1 1 0 0,0-1 0 0 0,1 0 0 0 0,-2 0-1 0 0,1-1 1 0 0,4-6 0 0 0,13-19-899 0 0,13-17-4072 0 0,-26 37 2831 0 0,0 0-3121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4143 0 0,'0'0'191'0'0,"9"-9"7478"0"0,5 16-5462 0 0,-10-4-1907 0 0,-1 1 0 0 0,0 0 1 0 0,-1 0-1 0 0,1 0 0 0 0,-1 1 0 0 0,0-1 0 0 0,3 9 1 0 0,8 35 656 0 0,-11-40-895 0 0,1 4-179 0 0,23 85 827 0 0,-20-79-3029 0 0,12 25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62 6911 0 0,'0'-4'293'0'0,"0"0"-1"0"0,0 0 1 0 0,0-1-1 0 0,0 1 1 0 0,-1-5-1 0 0,1 7 247 0 0,-1-1 0 0 0,1 1 1 0 0,-1 0-1 0 0,0 0 0 0 0,1 0 0 0 0,-1 0 0 0 0,0 0 1 0 0,0 0-1 0 0,0 0 0 0 0,-1 0 0 0 0,0-2 1 0 0,1 3-353 0 0,0 1 1 0 0,0-1-1 0 0,0 1 1 0 0,0 0-1 0 0,1-1 1 0 0,-1 1-1 0 0,0 0 0 0 0,0-1 1 0 0,0 1-1 0 0,0 0 1 0 0,0 0-1 0 0,0 0 1 0 0,0 0-1 0 0,0 0 1 0 0,0 0-1 0 0,0 0 1 0 0,0 0-1 0 0,-1 1 1 0 0,-2-1 10 0 0,-3 1-50 0 0,1 0 1 0 0,-1 0-1 0 0,1 0 1 0 0,-1 1 0 0 0,1 0-1 0 0,0 0 1 0 0,0 1-1 0 0,0-1 1 0 0,0 1-1 0 0,0 1 1 0 0,1-1 0 0 0,-1 1-1 0 0,1 0 1 0 0,0 0-1 0 0,0 1 1 0 0,-5 6 0 0 0,3-3-58 0 0,0 0 0 0 0,1 0 1 0 0,0 0-1 0 0,0 1 1 0 0,1 0-1 0 0,0 0 0 0 0,1 1 1 0 0,0-1-1 0 0,-5 20 0 0 0,7-21-39 0 0,1-1 0 0 0,0 0-1 0 0,0 0 1 0 0,1 1-1 0 0,0-1 1 0 0,1 0 0 0 0,-1 1-1 0 0,1-1 1 0 0,1 0-1 0 0,-1 0 1 0 0,1 1-1 0 0,0-1 1 0 0,1-1 0 0 0,0 1-1 0 0,0 0 1 0 0,0-1-1 0 0,1 1 1 0 0,0-1-1 0 0,0 0 1 0 0,1 0 0 0 0,7 7-1 0 0,0-1 5 0 0,0-1 0 0 0,0 0 0 0 0,2 0 1 0 0,-1-2-1 0 0,1 0 0 0 0,0 0 0 0 0,23 9 0 0 0,-27-14-150 0 0,-1-1 0 0 0,1 1 0 0 0,0-2 1 0 0,0 0-1 0 0,0 0 0 0 0,0 0 0 0 0,0-1 0 0 0,1-1 0 0 0,-1 0 0 0 0,0 0 0 0 0,0-1 1 0 0,0-1-1 0 0,15-3 0 0 0,-20 4-231 0 0,0-1-1 0 0,0 0 1 0 0,0-1 0 0 0,-1 1 0 0 0,1-1 0 0 0,-1 0 0 0 0,8-6-1 0 0,5-6-3645 0 0,-12 10 1964 0 0,9-8-4060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3679 0 0,'-1'-12'9366'0'0,"9"28"-6979"0"0,-1-5-1918 0 0,51 150 1157 0 0,-42-112-1535 0 0,11 44-50 0 0,-15-51-607 0 0,23 60 0 0 0,-17-64-1374 0 0,-11-21 256 0 0</inkml:trace>
  <inkml:trace contextRef="#ctx0" brushRef="#br0" timeOffset="1">17 399 455 0 0,'-16'1'14254'0'0,"19"-7"-13708"0"0,0 0 1 0 0,1 0 0 0 0,0 0 0 0 0,0 0-1 0 0,0 0 1 0 0,10-9 0 0 0,1-3-428 0 0,-7 11-221 0 0,0 0 0 0 0,0 0 1 0 0,1 0-1 0 0,-1 1 0 0 0,1 1 0 0 0,1-1 0 0 0,12-5 0 0 0,-20 11 12 0 0,2-2-385 0 0,0 0 0 0 0,0 1 0 0 0,0 0 0 0 0,0-1 0 0 0,7 1 1 0 0,4-1-5052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0,'3'17'498'0'0,"14"-8"1232"0"0,-12-7-877 0 0,-1-1-1 0 0,1 0 1 0 0,0 0-1 0 0,0 0 1 0 0,0 0-1 0 0,0-1 0 0 0,0 0 1 0 0,11-1-1 0 0,40-9 188 0 0,-36 6-476 0 0,-19 3-397 0 0,1 4-92 0 0,-1-3-68 0 0,-1 0 1 0 0,0 0 0 0 0,0 0 0 0 0,0 1 0 0 0,1-1 0 0 0,-1 0 0 0 0,0 0 0 0 0,0 0 0 0 0,0 0 0 0 0,0 0-1 0 0,1 0 1 0 0,-1 1 0 0 0,0-1 0 0 0,0 0 0 0 0,0 0 0 0 0,0 0 0 0 0,0 0 0 0 0,1 1 0 0 0,-1-1 0 0 0,0 0 0 0 0,0 0-1 0 0,0 1 1 0 0,0-1 0 0 0,0 0 0 0 0,0 0 0 0 0,0 0 0 0 0,0 1 0 0 0,1 0 21 0 0,-1 13 118 0 0,0-12-148 0 0,0 0 1 0 0,-1 0-1 0 0,1 0 0 0 0,-1 0 1 0 0,1 0-1 0 0,-1 0 0 0 0,0 0 1 0 0,0 0-1 0 0,0 0 0 0 0,0 0 1 0 0,0 0-1 0 0,0 0 0 0 0,-1-1 1 0 0,-1 4-1 0 0,-2 0-92 0 0,-11 16-395 0 0,16-20 362 0 0,7 7-261 0 0,1-1 475 0 0,1 1 1 0 0,-1-2-1 0 0,1 1 0 0 0,20 9 0 0 0,-26-14-8 0 0,0 0 0 0 0,0 0 1 0 0,0 0-1 0 0,-1 1 0 0 0,1-1 0 0 0,0 1 0 0 0,-1 0 0 0 0,0-1 0 0 0,4 6 0 0 0,9 11 713 0 0,-13-17-659 0 0,0 1 0 0 0,0-1 0 0 0,-1 0 0 0 0,1 1 0 0 0,-1-1 0 0 0,0 1 0 0 0,1 0 0 0 0,-1-1 0 0 0,0 1 0 0 0,-1 0 0 0 0,1 0 0 0 0,0 0 0 0 0,-1 0 0 0 0,0-1-1 0 0,0 1 1 0 0,0 0 0 0 0,0 0 0 0 0,0 0 0 0 0,0 0 0 0 0,-1 0 0 0 0,1 0 0 0 0,-1-1 0 0 0,0 1 0 0 0,0 0 0 0 0,-2 3 0 0 0,1 1 138 0 0,-2 0-1 0 0,1-1 1 0 0,-1 1-1 0 0,0-1 1 0 0,-1 1-1 0 0,1-1 0 0 0,-1-1 1 0 0,-9 9-1 0 0,1-2-247 0 0,0 0-1 0 0,-1-1 1 0 0,0-1-1 0 0,-1 0 1 0 0,-30 14-1 0 0,30-21-3481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1375 0 0,'36'-8'12520'0'0,"-30"12"-11616"0"0,-2 0-600 0 0,-1 0 0 0 0,0 0 0 0 0,-1 0 0 0 0,1 1 0 0 0,-1-1 0 0 0,0 1 0 0 0,0 0 0 0 0,0-1 0 0 0,0 1 0 0 0,-1 0 0 0 0,1 9-1 0 0,5 12 444 0 0,7 26 132 0 0,11 95 1 0 0,-20-112-849 0 0,-1-9-40 0 0,-1-4-104 0 0,8 30-1 0 0,-5-28-174 0 0,6 17-1222 0 0,0-15-2542 0 0,-5-16-1566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 2759 0 0,'-1'0'478'0'0,"1"-1"-1"0"0,0 0 1 0 0,-1 1-1 0 0,1-1 1 0 0,0 0-1 0 0,-1 1 0 0 0,1-1 1 0 0,-1 0-1 0 0,1 1 1 0 0,-1-1-1 0 0,0 1 1 0 0,1-1-1 0 0,-1 1 0 0 0,1-1 1 0 0,-1 1-1 0 0,0 0 1 0 0,1-1-1 0 0,-1 1 0 0 0,0 0 1 0 0,0-1-1 0 0,0 1 1 0 0,0 0-276 0 0,0 0 0 0 0,0 0 0 0 0,0 0 0 0 0,0 0 0 0 0,0 1 0 0 0,0-1 0 0 0,0 0 0 0 0,0 0 0 0 0,0 1 0 0 0,1-1 0 0 0,-1 1 0 0 0,0-1 0 0 0,0 1 0 0 0,-1 0 0 0 0,-2 3-302 0 0,0-1-1 0 0,1 1 1 0 0,-1 0 0 0 0,-4 6-1 0 0,7-8 660 0 0,-8 12-470 0 0,1 0 0 0 0,0 1-1 0 0,-6 17 1 0 0,-4 8 5 0 0,15-34-100 0 0,0 0 0 0 0,0 1-1 0 0,1 0 1 0 0,0 0 0 0 0,0-1-1 0 0,1 1 1 0 0,-2 13 0 0 0,3-18 3 0 0,0 1 0 0 0,0 0 1 0 0,0-1-1 0 0,1 1 0 0 0,-1-1 1 0 0,1 1-1 0 0,-1 0 0 0 0,1-1 1 0 0,0 1-1 0 0,0-1 0 0 0,0 0 1 0 0,0 1-1 0 0,0-1 0 0 0,1 0 1 0 0,-1 0-1 0 0,1 0 0 0 0,0 0 1 0 0,-1 0-1 0 0,1 0 0 0 0,0 0 1 0 0,0 0-1 0 0,0-1 0 0 0,0 1 1 0 0,3 1-1 0 0,19 9 29 0 0,34 13-1 0 0,11 6 1209 0 0,-66-29-1187 0 0,-1-1-1 0 0,1 0 1 0 0,-1 1-1 0 0,0 0 1 0 0,1-1 0 0 0,-1 1-1 0 0,0 0 1 0 0,0 0-1 0 0,-1 0 1 0 0,1 1-1 0 0,0-1 1 0 0,-1 0-1 0 0,1 1 1 0 0,-1-1 0 0 0,0 1-1 0 0,0-1 1 0 0,2 6-1 0 0,-2-5 87 0 0,-1 1 0 0 0,1 0 0 0 0,-1 0 0 0 0,0 0-1 0 0,0 0 1 0 0,-1 0 0 0 0,1 0 0 0 0,-1-1 0 0 0,1 1 0 0 0,-1 0-1 0 0,-3 6 1 0 0,1-3 54 0 0,0 1 0 0 0,-1-1-1 0 0,0 0 1 0 0,-1 0 0 0 0,1-1-1 0 0,-1 1 1 0 0,0-1-1 0 0,-1 0 1 0 0,0 0 0 0 0,1-1-1 0 0,-13 9 1 0 0,-22 7-1175 0 0,37-20 863 0 0,0 1 0 0 0,0-1 0 0 0,0 0 0 0 0,0-1 1 0 0,-1 1-1 0 0,1-1 0 0 0,0 1 0 0 0,0-1 0 0 0,-1 0 0 0 0,1 0 0 0 0,-4-1 1 0 0,6 1-175 0 0,0-1 1 0 0,1 1-1 0 0,-1-1 1 0 0,0 1-1 0 0,0-1 1 0 0,1 0-1 0 0,-1 1 1 0 0,0-1-1 0 0,1 0 1 0 0,-1 1-1 0 0,1-1 1 0 0,-1 0 0 0 0,1 0-1 0 0,-1 0 1 0 0,1 0-1 0 0,-1-1 1 0 0,1 1-219 0 0,-4-7-5030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26 106 1839 0 0,'0'-9'12088'0'0,"-2"12"-11879"0"0,0-1 0 0 0,0 1 0 0 0,0-1 0 0 0,0 1 0 0 0,0-1 0 0 0,1 1 0 0 0,-1 0 0 0 0,1 0 0 0 0,0 0 0 0 0,-1 0 0 0 0,1 0 0 0 0,1 0 0 0 0,-1 0 0 0 0,0 5 0 0 0,-1 4 74 0 0,1 1 0 0 0,1 17 0 0 0,1-9-181 0 0,1 1 0 0 0,1-1 0 0 0,1-1 0 0 0,1 1 0 0 0,1-1 0 0 0,1 1 0 0 0,16 32 0 0 0,-18-44-62 0 0,1 1-1 0 0,0-2 0 0 0,0 1 0 0 0,1-1 1 0 0,0 0-1 0 0,1 0 0 0 0,0-1 0 0 0,17 13 1 0 0,-21-17 1 0 0,1 0 1 0 0,-1 0 0 0 0,1-1 0 0 0,0 1-1 0 0,0-1 1 0 0,1 0 0 0 0,-1 0 0 0 0,0-1-1 0 0,0 0 1 0 0,1 0 0 0 0,-1 0-1 0 0,1 0 1 0 0,-1-1 0 0 0,1 0 0 0 0,-1 0-1 0 0,1-1 1 0 0,-1 1 0 0 0,1-1-1 0 0,6-2 1 0 0,-9 2 16 0 0,0-1 0 0 0,0 0 0 0 0,0 1 0 0 0,0-1 0 0 0,0 0 0 0 0,-1 0 0 0 0,1-1 0 0 0,-1 1 0 0 0,1 0 0 0 0,-1-1 0 0 0,0 0-1 0 0,0 1 1 0 0,0-1 0 0 0,0 0 0 0 0,0 0 0 0 0,-1 0 0 0 0,1 0 0 0 0,-1 0 0 0 0,0-1 0 0 0,1-4 0 0 0,0-1 96 0 0,0 0 1 0 0,0 0-1 0 0,-1 0 0 0 0,-1 0 1 0 0,1 0-1 0 0,-2-13 0 0 0,-3-1-5 0 0,-1-1 0 0 0,-1 2-1 0 0,-1-1 1 0 0,0 1 0 0 0,-2 0-1 0 0,-1 0 1 0 0,-20-33 0 0 0,14 29-442 0 0,-1 1 1 0 0,-1 1-1 0 0,-1 1 1 0 0,-28-26-1 0 0,46 47-1 0 0,-1 1-1 0 0,0 0 1 0 0,1 0-1 0 0,-1 0 1 0 0,0 0 0 0 0,0 0-1 0 0,0 0 1 0 0,0 0-1 0 0,0 1 1 0 0,-2-2 0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11807 0 0,'0'0'3136'0'0,"2"-1"-2540"0"0,6-2-444 0 0,-1-1 0 0 0,1 2 0 0 0,0-1 1 0 0,0 1-1 0 0,0 0 0 0 0,1 0 0 0 0,-1 1 0 0 0,13 0 0 0 0,-15 1-16 0 0,0 0 0 0 0,0 1 0 0 0,0 0 0 0 0,0 0 0 0 0,0 0 0 0 0,0 1 0 0 0,0 0-1 0 0,-1 0 1 0 0,1 0 0 0 0,-1 1 0 0 0,1 0 0 0 0,7 5 0 0 0,-12-7 123 0 0,0 1-167 0 0,1-1 1 0 0,-2 1-1 0 0,1 0 0 0 0,0 0 1 0 0,0 0-1 0 0,-1 0 0 0 0,1 3 1 0 0,0 1-11 0 0,-1-1 1 0 0,0 1-1 0 0,-1 0 1 0 0,1 0 0 0 0,-1-1-1 0 0,0 1 1 0 0,-1-1-1 0 0,1 1 1 0 0,-1-1 0 0 0,-5 10-1 0 0,1 1 0 0 0,3-8-82 0 0,-2-3-18 0 0,4-4-76 0 0,23-1-788 0 0,16-2 909 0 0,-30 1 104 0 0,1 0 1 0 0,0 1 0 0 0,0 0 0 0 0,0 0-1 0 0,0 1 1 0 0,0 0 0 0 0,0 1-1 0 0,0 0 1 0 0,-1 0 0 0 0,11 4 0 0 0,-26 14 764 0 0,3-12-679 0 0,-1 1 1 0 0,0-1-1 0 0,-1 1 1 0 0,0-1-1 0 0,0-1 1 0 0,-13 13-1 0 0,9-11-121 0 0,4-2-97 0 0,-9 10-219 0 0,-1-2 1 0 0,-20 17-1 0 0,20-24-1455 0 0,15-8 1211 0 0,0 0 0 0 0,0 0 0 0 0,0 0-1 0 0,0 0 1 0 0,0 0 0 0 0,1 0 0 0 0,-1 0-1 0 0,0 0 1 0 0,0 0 0 0 0,0 0 0 0 0,0-1 0 0 0,1 1-1 0 0,-1 0 1 0 0,0-1 0 0 0,0 1 0 0 0,-1-1 0 0 0,-5-5-5354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10591 0 0,'1'-8'1033'0'0,"0"20"141"0"0,2 24 1347 0 0,13 140 1583 0 0,5 67-3666 0 0,-21-243-452 0 0,9 66-814 0 0,-7-57-1538 0 0,1 0 1 0 0,4 13-1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10135 0 0,'-2'9'1079'0'0,"1"5"-299"0"0,1 1 1 0 0,1-1-1 0 0,0 0 1 0 0,5 26-1 0 0,-1-8 855 0 0,4 11-625 0 0,22 70 0 0 0,-10-40-935 0 0,24 72-179 0 0,-7-26-2951 0 0,-29-86 1535 0 0</inkml:trace>
  <inkml:trace contextRef="#ctx0" brushRef="#br0" timeOffset="1">0 571 17135 0 0,'0'0'3379'0'0,"2"0"-2548"0"0,18-2-482 0 0,-1 0 0 0 0,-1-2 0 0 0,1 0 0 0 0,0-1 1 0 0,-1 0-1 0 0,19-10 0 0 0,45-12-1815 0 0,-61 22-34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3223 0 0,'14'12'1346'0'0,"52"-9"5650"0"0,-36-1-5314 0 0,38-2 1 0 0,314-42 2955 0 0,-172 17-3631 0 0,-183 22-896 0 0,230-23 950 0 0,0 22-9 0 0,-187 5-643 0 0,94-12-1 0 0,-41-2 28 0 0,150-11 192 0 0,-104 25-434 0 0,11-1-5 0 0,81 2 315 0 0,129 13-136 0 0,-276-5-331 0 0,-20-2-10 0 0,-54-6-25 0 0,272 4 60 0 0,-291-7-600 0 0,1-2 0 0 0,22-6 0 0 0,12-7-5200 0 0,-46 12 3698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10479 0 0,'0'0'2675'0'0,"2"1"-1828"0"0,3 4-25 0 0,-1-1 0 0 0,1 1 0 0 0,4 8 0 0 0,-5-8-543 0 0,1 1 0 0 0,-1-1 0 0 0,1 0-1 0 0,10 9 1 0 0,11 3 141 0 0,1-2-1 0 0,45 19 1 0 0,5 3-329 0 0,-75-36-71 0 0,0 1 1 0 0,0-1-1 0 0,0 0 1 0 0,0 1-1 0 0,0 0 1 0 0,-1-1-1 0 0,1 1 1 0 0,0 0-1 0 0,-1 0 1 0 0,1 0 0 0 0,-1 0-1 0 0,0 0 1 0 0,0 0-1 0 0,0 0 1 0 0,1 3-1 0 0,0-1 40 0 0,-1 1 1 0 0,0-1-1 0 0,-1 1 0 0 0,1-1 0 0 0,-1 1 0 0 0,0 0 0 0 0,0 6 0 0 0,-2 3 92 0 0,0 0 0 0 0,-1-1 0 0 0,-1 0 0 0 0,-7 19 0 0 0,-63 138 88 0 0,41-114-2140 0 0,27-42 93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7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2759 0 0,'0'-18'272'0'0,"0"17"-153"0"0,0 0-1 0 0,0 0 0 0 0,0 0 0 0 0,0 0 0 0 0,0 0 0 0 0,0 0 0 0 0,0 0 0 0 0,0 0 0 0 0,0 0 0 0 0,1 1 0 0 0,-1-1 1 0 0,0 0-1 0 0,1 0 0 0 0,-1 0 0 0 0,1-1 0 0 0,0 2 57 0 0,-1 0-1 0 0,0 0 1 0 0,1 0 0 0 0,-1 1-1 0 0,0-1 1 0 0,1 0 0 0 0,-1 0-1 0 0,0 0 1 0 0,1 1 0 0 0,-1-1-1 0 0,0 0 1 0 0,0 1 0 0 0,1-1 0 0 0,-1 0-1 0 0,0 0 1 0 0,0 1 0 0 0,1-1-1 0 0,-1 0 1 0 0,0 1 0 0 0,0-1-1 0 0,0 1 1 0 0,0-1 0 0 0,1 1-1 0 0,9 26 6264 0 0,1 18-4619 0 0,8 65-1 0 0,-14-75-1320 0 0,46 267 1847 0 0,-9-95-2685 0 0,-37-189-225 0 0,-3-14-2038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9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5063 0 0,'0'0'390'0'0,"1"2"43"0"0,-1 9 2292 0 0,0 1 0 0 0,-2 18 0 0 0,-1 18 444 0 0,1 71 88 0 0,0-8-2281 0 0,3-53-737 0 0,-1-5-377 0 0,10 77 0 0 0,-10-127-107 0 0,1 5 236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9991 0 0,'0'0'904'0'0,"9"11"-234"0"0,2 2 19 0 0,0 1 0 0 0,-1 0 1 0 0,-1 1-1 0 0,0 0 0 0 0,9 22 1 0 0,-3-7-281 0 0,30 69 464 0 0,-15-30-489 0 0,26 54 360 0 0,-55-121-616 0 0,-2 1 290 0 0,1-4 26 0 0,-3-3-474 0 0,-3-6 79 0 0,0 0 0 0 0,1 0 0 0 0,1 0 0 0 0,-6-20 0 0 0,-8-47-222 0 0,9 36 29 0 0,-19-99-755 0 0,25 116 603 0 0,0-1 0 0 0,2 0 0 0 0,3-42 1 0 0,-1 59 272 0 0,0 1 1 0 0,1 0 0 0 0,0 0 0 0 0,0 0 0 0 0,0 0 0 0 0,1 0-1 0 0,0 1 1 0 0,8-13 0 0 0,-10 17 25 0 0,0 0 1 0 0,1 0-1 0 0,-1 0 0 0 0,1 0 1 0 0,-1 1-1 0 0,1-1 0 0 0,0 0 1 0 0,-1 1-1 0 0,1 0 0 0 0,0-1 1 0 0,0 1-1 0 0,0 0 0 0 0,0 0 1 0 0,0 0-1 0 0,1 0 0 0 0,-1 0 0 0 0,0 0 1 0 0,0 1-1 0 0,0-1 0 0 0,1 1 1 0 0,-1 0-1 0 0,0-1 0 0 0,1 1 1 0 0,-1 0-1 0 0,0 0 0 0 0,1 1 1 0 0,-1-1-1 0 0,0 0 0 0 0,0 1 1 0 0,1 0-1 0 0,2 0 0 0 0,4 3 62 0 0,-1 1-1 0 0,1 0 0 0 0,-1 0 0 0 0,0 1 1 0 0,0 0-1 0 0,-1 1 0 0 0,0-1 1 0 0,0 1-1 0 0,0 1 0 0 0,-1-1 0 0 0,0 1 1 0 0,0 0-1 0 0,-1 1 0 0 0,0-1 1 0 0,-1 1-1 0 0,0 0 0 0 0,6 17 1 0 0,-9-20-51 0 0,0 0 0 0 0,0 0 1 0 0,0 0-1 0 0,0 1 1 0 0,-1-1-1 0 0,0 0 1 0 0,-1 1-1 0 0,-1 10 1 0 0,-3 5 19 0 0,-8 23 1 0 0,9-30-32 0 0,4-15-42 0 0,0 0 0 0 0,0 0-1 0 0,0 0 1 0 0,0 0 0 0 0,0 0-1 0 0,0 0 1 0 0,1 0 0 0 0,-1 1 0 0 0,0-1-1 0 0,0 0 1 0 0,0 0 0 0 0,0 0-1 0 0,0 0 1 0 0,1 0 0 0 0,-1 0-1 0 0,0 0 1 0 0,0 0 0 0 0,0 0-1 0 0,0 0 1 0 0,0 0 0 0 0,1 0 0 0 0,-1 0-1 0 0,0 0 1 0 0,0 0 0 0 0,0 0-1 0 0,0 0 1 0 0,0 0 0 0 0,1 0-1 0 0,-1 0 1 0 0,0 0 0 0 0,0 0 0 0 0,0 0-1 0 0,0 0 1 0 0,0-1 0 0 0,0 1-1 0 0,1 0 1 0 0,-1 0 0 0 0,0 0-1 0 0,0 0 1 0 0,0 0 0 0 0,0 0 0 0 0,0 0-1 0 0,0-1 1 0 0,16-6-786 0 0,-8 4 728 0 0,-1-1-1 0 0,1 1 1 0 0,15-3-1 0 0,-18 5 184 0 0,1 1-1 0 0,-1 0 0 0 0,1 0 0 0 0,-1 0 0 0 0,1 1 1 0 0,0-1-1 0 0,-1 2 0 0 0,1-1 0 0 0,-1 0 1 0 0,0 1-1 0 0,1 0 0 0 0,-1 0 0 0 0,0 1 1 0 0,8 5-1 0 0,28 13 1262 0 0,-40-20-1252 0 0,0 0 0 0 0,0-1 1 0 0,0 1-1 0 0,0 0 1 0 0,-1 0-1 0 0,1 0 1 0 0,0 0-1 0 0,0 0 1 0 0,-1 1-1 0 0,1-1 1 0 0,0 0-1 0 0,-1 0 0 0 0,1 0 1 0 0,-1 1-1 0 0,0-1 1 0 0,1 0-1 0 0,-1 0 1 0 0,0 1-1 0 0,0 2 1 0 0,0-1 127 0 0,0 1-1 0 0,0-1 1 0 0,0 0 0 0 0,0 1 0 0 0,-2 5 0 0 0,-2 1-32 0 0,0-1 0 0 0,0 0-1 0 0,-1-1 1 0 0,0 1-1 0 0,0-1 1 0 0,-1 0 0 0 0,0 0-1 0 0,0 0 1 0 0,-1-1 0 0 0,0 0-1 0 0,-14 11 1 0 0,13-13-221 0 0,-1 0 0 0 0,0-1 0 0 0,1 0 0 0 0,-17 5-1 0 0,23-9-534 0 0,0 0-683 0 0,-5-1 765 0 0,6-11-5542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9383 0 0,'5'24'808'0'0,"1"1"0"0"0,1-2 0 0 0,1 1 0 0 0,1-1 0 0 0,15 27 0 0 0,-22-47-611 0 0,0-1 0 0 0,-1 1 0 0 0,0 0 0 0 0,1 0 0 0 0,-1 0 0 0 0,1 5 0 0 0,-1 5 4268 0 0,-11-33-2995 0 0,6 8-1365 0 0,1 0 0 0 0,1-1 1 0 0,0 1-1 0 0,0-1 0 0 0,2-21 1 0 0,1 3 137 0 0,7-35 0 0 0,-7 60-777 0 0,1-1 0 0 0,0 1 0 0 0,1-1 0 0 0,-1 1-1 0 0,1 0 1 0 0,0 0 0 0 0,1 0 0 0 0,0 0 0 0 0,0 1 0 0 0,0-1 0 0 0,0 1-1 0 0,1 0 1 0 0,0 0 0 0 0,0 1 0 0 0,0-1 0 0 0,1 1 0 0 0,9-5 0 0 0,-4 2-5108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8287 0 0,'-2'7'235'0'0,"2"-6"-161"0"0,-1 1 0 0 0,1 0 0 0 0,-1 0 0 0 0,0-1 0 0 0,1 1 0 0 0,-1 0 0 0 0,0-1 0 0 0,0 1 0 0 0,-4 3 3692 0 0,27-9-1157 0 0,18-5-1364 0 0,-33 8-1172 0 0,0 0 0 0 0,-1 0 0 0 0,1-1 0 0 0,0 0 0 0 0,-1 0 0 0 0,1 0-1 0 0,11-7 1 0 0,-17 9-59 0 0,-1 0 0 0 0,0-1-1 0 0,1 1 1 0 0,-1 0 0 0 0,0 0 0 0 0,1 0-1 0 0,-1 0 1 0 0,1 0 0 0 0,-1 0-1 0 0,0 0 1 0 0,1 0 0 0 0,-1 0 0 0 0,0 0-1 0 0,1 0 1 0 0,-1 1 0 0 0,1-1-1 0 0,-1 0 1 0 0,0 0 0 0 0,1 0 0 0 0,-1 0-1 0 0,0 0 1 0 0,1 1 0 0 0,-1-1-1 0 0,0 0 1 0 0,1 1 0 0 0,-1-1 19 0 0,0 0 0 0 0,0 1 0 0 0,1-1 0 0 0,-1 0 0 0 0,0 0 0 0 0,0 0 0 0 0,1 0-1 0 0,-1 0 1 0 0,0 1 0 0 0,0-1 0 0 0,0 0 0 0 0,1 0 0 0 0,-1 0 0 0 0,0 0 0 0 0,0 0 0 0 0,1 0 0 0 0,-1 0 0 0 0,0 0 0 0 0,0 0 0 0 0,1 0 0 0 0,-1 0 0 0 0,0 0 0 0 0,0 0 0 0 0,1 0-1 0 0,-1 0 1 0 0,0 0 0 0 0,0 0 0 0 0,1 0 0 0 0,-1 0-12 0 0,0-1-1 0 0,0 1 1 0 0,0 0-1 0 0,0 0 0 0 0,0 0 1 0 0,1 0-1 0 0,-1 0 1 0 0,0 0-1 0 0,0 0 1 0 0,0 0-1 0 0,0 0 0 0 0,0 0 1 0 0,0-1-1 0 0,0 1 1 0 0,0 0-1 0 0,0 0 1 0 0,1 0-1 0 0,-1 0 0 0 0,0 0 1 0 0,0 0-1 0 0,0 0 1 0 0,0 0-1 0 0,0 0 1 0 0,0 0-1 0 0,0 0 0 0 0,1 0 1 0 0,-1 0-1 0 0,0 0 1 0 0,0 0-1 0 0,0 0 1 0 0,0 0-1 0 0,0 0 0 0 0,0 0 1 0 0,0 0-1 0 0,1 0 1 0 0,-1 0-1 0 0,0 0 1 0 0,0 0-1 0 0,0 1 0 0 0,0-1 1 0 0,0 0-1 0 0,0 0 1 0 0,0 0-1 0 0,0 0 1 0 0,0 0-1 0 0,1 0 0 0 0,-1 0 1 0 0,0 0-1 0 0,0 0 1 0 0,0 0-1 0 0,0 1 1 0 0,0-1-1 0 0,2 10 398 0 0,-4 13 65 0 0,-1 2-203 0 0,1-11-204 0 0,-1 0-1 0 0,-5 18 1 0 0,6-25 61 0 0,-1 1 1 0 0,1 1 0 0 0,1-1-1 0 0,0 0 1 0 0,0 0-1 0 0,0 1 1 0 0,1-1-1 0 0,0 0 1 0 0,1 1 0 0 0,2 10-1 0 0,-2-18-108 0 0,0 1-1 0 0,1 0 1 0 0,-1 0 0 0 0,1-1-1 0 0,-1 1 1 0 0,1-1-1 0 0,0 1 1 0 0,0-1 0 0 0,0 0-1 0 0,0 0 1 0 0,0 0 0 0 0,3 2-1 0 0,0-1-139 0 0,0 0-1 0 0,0-1 0 0 0,1 1 1 0 0,-1-1-1 0 0,1 0 1 0 0,-1-1-1 0 0,1 1 0 0 0,-1-1 1 0 0,1 0-1 0 0,-1-1 1 0 0,8 0-1 0 0,7-3-1087 0 0,34-12 0 0 0,-26 8 470 0 0,-13 3-949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48 154 919 0 0,'-8'13'454'0'0,"7"-9"752"0"0,0-1 1 0 0,1 0 0 0 0,0 0 0 0 0,-1 1-1 0 0,2 4 1 0 0,3 19 2338 0 0,14 25-1971 0 0,-10-30-879 0 0,5 15-3 0 0,2 5 384 0 0,20 41 0 0 0,-26-61-761 0 0,-6-14-102 0 0,-7-20-117 0 0,-14-31-162 0 0,-26-48 0 0 0,23 52-8 0 0,-24-67 0 0 0,42 98 111 0 0,1-1 0 0 0,0 0 0 0 0,0 0-1 0 0,1 0 1 0 0,1 0 0 0 0,0-18 0 0 0,0 23-6 0 0,0 0 0 0 0,1 0 0 0 0,-1 0 0 0 0,1 0 1 0 0,0 0-1 0 0,1 0 0 0 0,-1 0 0 0 0,1 0 0 0 0,-1 1 0 0 0,1-1 1 0 0,0 0-1 0 0,0 1 0 0 0,1-1 0 0 0,-1 1 0 0 0,1 0 1 0 0,0 0-1 0 0,4-4 0 0 0,2 1-223 0 0,0 1 1 0 0,1 0-1 0 0,0 0 1 0 0,0 1-1 0 0,0 0 1 0 0,0 1 0 0 0,0 0-1 0 0,1 0 1 0 0,0 1-1 0 0,-1 1 1 0 0,1 0-1 0 0,17 0 1 0 0,-11 2-1075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12 117 8287 0 0,'-4'-4'756'0'0,"-1"-2"-622"0"0,4 5-100 0 0,1 1 0 0 0,0 0 0 0 0,0-1 0 0 0,0 1 0 0 0,-1 0 1 0 0,1-1-1 0 0,0 1 0 0 0,0-1 0 0 0,0 1 0 0 0,0 0 0 0 0,0-1 1 0 0,0 1-1 0 0,0 0 0 0 0,0-1 0 0 0,0 1 0 0 0,0-1 0 0 0,0 1 1 0 0,0 0-1 0 0,0-1 0 0 0,0 1 0 0 0,0-1 0 0 0,0 1 0 0 0,0 0 0 0 0,0-1 1 0 0,1 1-1 0 0,-1 0 0 0 0,0-1 0 0 0,0 1 0 0 0,0 0 0 0 0,1-1 1 0 0,-1 1-1 0 0,0 0 0 0 0,0-1 0 0 0,1 1 0 0 0,-1 0 0 0 0,0 0 1 0 0,1-1-1 0 0,-1 1 0 0 0,0 0 0 0 0,1 0 0 0 0,0-1 0 0 0,6-5 1590 0 0,1 0 0 0 0,11-7 0 0 0,38-16-898 0 0,-43 22-548 0 0,-1 2-678 0 0,1-1-1 0 0,0 1 0 0 0,0 1 1 0 0,0 1-1 0 0,15-2 0 0 0,-13 3-963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 11807 0 0,'0'0'1180'0'0,"2"0"-1082"0"0,1 1 28 0 0,1 0 0 0 0,0-1 0 0 0,0 0 0 0 0,-1 0 0 0 0,1 0 1 0 0,0 0-1 0 0,7-2 0 0 0,-9 1-57 0 0,-1 1 0 0 0,1-1 0 0 0,0 0 0 0 0,-1 1 1 0 0,1-1-1 0 0,-1 0 0 0 0,1 0 0 0 0,-1 0 0 0 0,1 0 0 0 0,-1-1 0 0 0,1 1 1 0 0,-1 0-1 0 0,1-2 0 0 0,1-1-1 0 0,-1 0 0 0 0,-1 0 0 0 0,1 0 0 0 0,0 0 0 0 0,-1-1 0 0 0,0 1 0 0 0,0 0 0 0 0,0-1 0 0 0,-1 1 0 0 0,1 0 0 0 0,-1-1 0 0 0,0-6 0 0 0,0 11-45 0 0,0-1 0 0 0,0 0 0 0 0,0 1-1 0 0,0-1 1 0 0,0 1 0 0 0,0-1 0 0 0,0 0 0 0 0,0 1 0 0 0,0-1 0 0 0,-1 1 0 0 0,1-1-1 0 0,0 0 1 0 0,0 1 0 0 0,0-1 0 0 0,-1 1 0 0 0,1-1 0 0 0,0 1 0 0 0,-1-1 0 0 0,1 1-1 0 0,0-1 1 0 0,-1 1 0 0 0,1-1 0 0 0,-1 1 0 0 0,1 0 0 0 0,0-1 0 0 0,-1 1 0 0 0,1-1-1 0 0,-1 1 1 0 0,1 0 0 0 0,-1 0 0 0 0,0-1 0 0 0,1 1 0 0 0,-1 0 0 0 0,1 0 0 0 0,-1 0-1 0 0,1 0 1 0 0,-1-1 0 0 0,0 1 0 0 0,1 0 0 0 0,-1 0 0 0 0,1 0 0 0 0,-1 0 0 0 0,0 0-1 0 0,1 0 1 0 0,-1 1 0 0 0,1-1 0 0 0,-1 0 0 0 0,0 0 0 0 0,1 0 0 0 0,-1 1 0 0 0,1-1-1 0 0,-1 0 1 0 0,1 0 0 0 0,-1 1 0 0 0,-4 1 216 0 0,1 0 0 0 0,-1 1 0 0 0,1-1 0 0 0,-7 7 0 0 0,8-7-105 0 0,0 1 0 0 0,0 0 0 0 0,0 0 0 0 0,1 0-1 0 0,-1 0 1 0 0,1 0 0 0 0,0 0 0 0 0,0 1 0 0 0,0-1-1 0 0,0 1 1 0 0,0 0 0 0 0,1-1 0 0 0,0 1 0 0 0,-2 8 0 0 0,2-8-43 0 0,1 1 1 0 0,0-1 0 0 0,0 1 0 0 0,1 0-1 0 0,-1-1 1 0 0,1 1 0 0 0,0-1-1 0 0,0 1 1 0 0,1-1 0 0 0,-1 0 0 0 0,1 1-1 0 0,4 6 1 0 0,-4-7-77 0 0,1 1-1 0 0,0-1 1 0 0,0 0-1 0 0,0 0 1 0 0,1-1-1 0 0,-1 1 1 0 0,1-1-1 0 0,0 1 1 0 0,0-1-1 0 0,0 0 1 0 0,0-1-1 0 0,1 1 1 0 0,-1-1-1 0 0,1 0 1 0 0,0 0-1 0 0,9 3 1 0 0,-5-3-314 0 0,-1 0 1 0 0,1-1-1 0 0,13 1 0 0 0,-10-2-1327 0 0,0-1 1 0 0,12-1-1 0 0,-9-1-4293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7831 0 0,'0'0'356'0'0,"1"2"-6"0"0,44 84 2787 0 0,13 28 2161 0 0,-23-37-4961 0 0,-34-73-222 0 0,0-2-15 0 0,0 0-1 0 0,0 0 1 0 0,0 0 0 0 0,0 0-1 0 0,0 0 1 0 0,-1 0-1 0 0,1 1 1 0 0,-1-1-1 0 0,0 0 1 0 0,1 4-1 0 0,-16-11 372 0 0,13 3-452 0 0,0 1 0 0 0,0-1 0 0 0,0 0 0 0 0,0 0 0 0 0,0 0 0 0 0,0-1 1 0 0,0 1-1 0 0,1 0 0 0 0,-1 0 0 0 0,1-1 0 0 0,0 1 0 0 0,-1-1 0 0 0,0-3 0 0 0,-9-38-219 0 0,6 25 14 0 0,-6-29-178 0 0,2-1 0 0 0,1 0 0 0 0,0-74 0 0 0,8 120 396 0 0,0 1 0 0 0,0-1 0 0 0,0 1 0 0 0,1 0 0 0 0,-1-1 0 0 0,1 1 0 0 0,1-4 0 0 0,-1 5 258 0 0,1 2-188 0 0,0 0-73 0 0,1 0-1 0 0,-1 1 1 0 0,0-1-1 0 0,0 1 1 0 0,1 0-1 0 0,-1 0 1 0 0,0 0-1 0 0,0 0 0 0 0,-1 0 1 0 0,1 0-1 0 0,0 1 1 0 0,-1-1-1 0 0,2 4 1 0 0,3 5 105 0 0,6 22 0 0 0,-2-7-17 0 0,-7-19-105 0 0,-1 1-1 0 0,0-1 0 0 0,0 1 1 0 0,0 0-1 0 0,-1 0 0 0 0,-1 0 1 0 0,1-1-1 0 0,-1 1 0 0 0,0 0 1 0 0,-1 0-1 0 0,-2 13 0 0 0,-3 23-240 0 0,6-43 84 0 0,25-11-2286 0 0,-21 7 2415 0 0,0 1 1 0 0,0 1-1 0 0,0-1 0 0 0,1 1 1 0 0,-1-1-1 0 0,1 1 0 0 0,-1 1 1 0 0,1-1-1 0 0,-1 0 0 0 0,1 1 1 0 0,6 0-1 0 0,3 2 335 0 0,-1 0 0 0 0,0 1 0 0 0,0 0 0 0 0,0 1 0 0 0,0 1 0 0 0,23 11 0 0 0,-34-15-199 0 0,1 1 0 0 0,-1-1 0 0 0,0 1 0 0 0,0 0 0 0 0,0 0 0 0 0,0-1 0 0 0,0 1 0 0 0,0 0 0 0 0,-1 1 0 0 0,1-1 0 0 0,-1 0 0 0 0,1 0 0 0 0,-1 1 0 0 0,0-1 0 0 0,0 1 0 0 0,0-1 0 0 0,0 1 0 0 0,0-1 0 0 0,0 1 0 0 0,-1 0 0 0 0,0-1 0 0 0,1 1 0 0 0,-1 0 0 0 0,0-1 0 0 0,-1 6 0 0 0,1-3 112 0 0,-1 0-1 0 0,-1 0 1 0 0,1 0-1 0 0,-1 0 1 0 0,0 0-1 0 0,0-1 1 0 0,0 1-1 0 0,-1 0 1 0 0,1-1-1 0 0,-1 0 1 0 0,0 0-1 0 0,-6 6 0 0 0,4-5-137 0 0,0 1 1 0 0,-1-1-1 0 0,0 0 0 0 0,0-1 0 0 0,-1 1 0 0 0,1-1 0 0 0,-1-1 0 0 0,0 1 0 0 0,0-1 0 0 0,0 0 0 0 0,-1-1 0 0 0,1 0 0 0 0,0 0 0 0 0,-1 0 0 0 0,0-1 0 0 0,-11 0 0 0 0,17-1-242 0 0,1 0 0 0 0,-1 0 0 0 0,1 0 0 0 0,-1-1 1 0 0,1 1-1 0 0,0 0 0 0 0,-1-1 0 0 0,1 1 0 0 0,0-1 0 0 0,-1 0 0 0 0,1 1 0 0 0,0-1 0 0 0,0 0 0 0 0,0 0 0 0 0,0 0 1 0 0,-1 0-1 0 0,1 0 0 0 0,-1-1 0 0 0,0-1-636 0 0,0 1 1 0 0,1-1-1 0 0,-1 0 1 0 0,0 0-1 0 0,1 0 1 0 0,0 0-1 0 0,-1-3 1 0 0,-2-6-6499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8751 0 0,'1'2'674'0'0,"24"45"-101"0"0,-7-14 3304 0 0,23 61 4015 0 0,-49-93-7146 0 0,7-1-657 0 0,0 0-1 0 0,0 0 1 0 0,-1 0-1 0 0,1 0 0 0 0,0 0 1 0 0,0 0-1 0 0,0 0 1 0 0,0 0-1 0 0,0 0 0 0 0,0 0 1 0 0,0-1-1 0 0,-1 1 1 0 0,1 0-1 0 0,0-1 0 0 0,0 1 1 0 0,0-1-1 0 0,0 0 1 0 0,1 1-1 0 0,-1-1 0 0 0,-2-1 1 0 0,0-1-58 0 0,1-1 0 0 0,-1 0 0 0 0,0 1 0 0 0,1-1 0 0 0,0 0 0 0 0,0-1 0 0 0,0 1 0 0 0,0 0 0 0 0,1 0 0 0 0,0-1 0 0 0,0 1 0 0 0,0-1 0 0 0,0 1 0 0 0,1-1 0 0 0,-1 0 0 0 0,1 1 0 0 0,1-9 0 0 0,1-6 100 0 0,0 0-1 0 0,10-35 0 0 0,-8 42-546 0 0,0 0 1 0 0,1 0-1 0 0,0 0 0 0 0,0 1 0 0 0,1-1 1 0 0,13-16-1 0 0,-16 23 212 0 0,1 1-1 0 0,-1 0 1 0 0,1 0 0 0 0,0 0 0 0 0,0 0-1 0 0,0 1 1 0 0,0-1 0 0 0,1 1 0 0 0,-1 0 0 0 0,1 0-1 0 0,0 1 1 0 0,0 0 0 0 0,0 0 0 0 0,0 0-1 0 0,0 0 1 0 0,1 1 0 0 0,-1-1 0 0 0,6 1 0 0 0,4 0-1750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7367 0 0,'0'0'667'0'0,"5"-6"-251"0"0,-2 2 356 0 0,0 0 0 0 0,0 1 0 0 0,0 0-1 0 0,0 0 1 0 0,0 0 0 0 0,1 0 0 0 0,0 0 0 0 0,5-3 0 0 0,-3 3-438 0 0,1 0 0 0 0,-1 1 0 0 0,1-1 1 0 0,0 1-1 0 0,0 1 0 0 0,0-1 0 0 0,0 1 1 0 0,8 0-1 0 0,1 0-143 0 0,-1 2 1 0 0,1 0-1 0 0,-1 1 1 0 0,1 0-1 0 0,26 8 1 0 0,-38-8-110 0 0,-1-1 1 0 0,1 0-1 0 0,-1 1 1 0 0,0-1-1 0 0,1 1 1 0 0,-1 0 0 0 0,0 0-1 0 0,0 1 1 0 0,-1-1-1 0 0,1 0 1 0 0,0 1-1 0 0,-1 0 1 0 0,1 0-1 0 0,-1-1 1 0 0,0 1-1 0 0,0 1 1 0 0,0-1-1 0 0,0 0 1 0 0,-1 0-1 0 0,1 1 1 0 0,-1-1-1 0 0,0 1 1 0 0,0-1-1 0 0,0 1 1 0 0,-1 0 0 0 0,1-1-1 0 0,-1 1 1 0 0,0 0-1 0 0,0-1 1 0 0,0 1-1 0 0,0 0 1 0 0,-1-1-1 0 0,1 1 1 0 0,-1-1-1 0 0,0 1 1 0 0,0 0-1 0 0,-3 5 1 0 0,2-5-78 0 0,0 0 0 0 0,0 0-1 0 0,-1 0 1 0 0,1 0 0 0 0,-1 0 0 0 0,0 0 0 0 0,0-1 0 0 0,-1 1-1 0 0,1-1 1 0 0,-7 5 0 0 0,4-3-6 0 0,5-4-1 0 0,-1 0 1 0 0,1 0-1 0 0,-1 0 1 0 0,0 0-1 0 0,0 0 1 0 0,1 0-1 0 0,-1 0 1 0 0,0-1-1 0 0,0 1 1 0 0,0-1-1 0 0,0 1 0 0 0,-3-1 1 0 0,4 1-101 0 0,18-1-290 0 0,0 0 288 0 0,0 2 0 0 0,31 6 1 0 0,-43-7 168 0 0,0 0 1 0 0,-1 0-1 0 0,1 1 1 0 0,-1 0-1 0 0,0 0 1 0 0,1 0 0 0 0,-1 0-1 0 0,0 1 1 0 0,0 0-1 0 0,0-1 1 0 0,-1 2-1 0 0,1-1 1 0 0,-1 0-1 0 0,0 1 1 0 0,0-1-1 0 0,0 1 1 0 0,0 0-1 0 0,4 7 1 0 0,-7-8 38 0 0,1-1 0 0 0,-1 0 0 0 0,1 1 0 0 0,-1-1-1 0 0,0 0 1 0 0,0 1 0 0 0,0-1 0 0 0,0 1 0 0 0,0-1 0 0 0,-1 0 0 0 0,1 1 0 0 0,-1-1 0 0 0,1 0 0 0 0,-1 1 0 0 0,0-1 0 0 0,0 0-1 0 0,0 0 1 0 0,0 0 0 0 0,-1 0 0 0 0,1 0 0 0 0,0 0 0 0 0,-1 0 0 0 0,-3 3 0 0 0,-2 3 179 0 0,-2 1-1 0 0,1-1 1 0 0,-14 9 0 0 0,12-10-373 0 0,1-1 1 0 0,-1 0-1 0 0,0 0 0 0 0,-1-1 0 0 0,1-1 0 0 0,-1 0 1 0 0,0 0-1 0 0,0-1 0 0 0,0 0 0 0 0,-1-1 1 0 0,-13 1-1 0 0,11-4-1629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10767 0 0,'0'0'4928'0'0,"4"-1"-4378"0"0,12-4 80 0 0,0-2 1 0 0,-1 1 0 0 0,19-12-1 0 0,199-142 1282 0 0,-135 92-1740 0 0,53-37-88 0 0,-126 87-58 0 0,23-18 26 0 0,0-2 0 0 0,59-61 0 0 0,-91 82-29 0 0,20-14 0 0 0,13-15 5 0 0,-46 42-12 0 0,1 0 0 0 0,0 1-1 0 0,0-1 1 0 0,0 1 0 0 0,0-1 0 0 0,1 1-1 0 0,-1 0 1 0 0,1 1 0 0 0,0-1-1 0 0,-1 1 1 0 0,1 0 0 0 0,0 0 0 0 0,0 1-1 0 0,1-1 1 0 0,-1 1 0 0 0,0 0-1 0 0,0 1 1 0 0,1-1 0 0 0,-1 1 0 0 0,0 0-1 0 0,1 0 1 0 0,-1 1 0 0 0,0 0 0 0 0,1 0-1 0 0,-1 0 1 0 0,0 0 0 0 0,0 1-1 0 0,6 2 1 0 0,122 59 807 0 0,-73-32-510 0 0,6 2 1 0 0,81 37 174 0 0,-105-52-388 0 0,70 19 1 0 0,299 47-1217 0 0,-396-82-110 0 0,0 0 0 0 0,-1 1 0 0 0,0 1 0 0 0,0 0 0 0 0,0 1 1 0 0,16 8-1 0 0,-16-5-4128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5.3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1 8287 0 0,'0'0'639'0'0,"-1"2"-415"0"0,-5 12 702 0 0,1 0-1 0 0,1 1 1 0 0,0-1-1 0 0,1 1 1 0 0,-2 19-1 0 0,3-2 758 0 0,3 49 0 0 0,-1-45-1285 0 0,0-22-232 0 0,0 0-1 0 0,3 16 0 0 0,2 5-26 0 0,30 227 57 0 0,-32-235-337 0 0,1 49-1354 0 0,-4-74-214 0 0</inkml:trace>
  <inkml:trace contextRef="#ctx0" brushRef="#br0" timeOffset="1">2 476 11519 0 0,'0'0'887'0'0,"-1"-2"-395"0"0,1-2-227 0 0,0 0 0 0 0,0 0 0 0 0,0 0 0 0 0,1 0 0 0 0,-1 0 0 0 0,1 0 0 0 0,0 0 0 0 0,0 0 0 0 0,0 0 0 0 0,1 0 0 0 0,-1 1 0 0 0,1-1 0 0 0,0 1 0 0 0,0-1 0 0 0,0 1 0 0 0,1 0 0 0 0,-1-1 0 0 0,1 1 0 0 0,0 1 0 0 0,0-1 0 0 0,0 0 0 0 0,0 1 0 0 0,0-1 0 0 0,0 1 0 0 0,1 0 0 0 0,-1 0 0 0 0,1 0 0 0 0,0 1 0 0 0,-1-1 0 0 0,1 1 0 0 0,7-2 0 0 0,-4 2-134 0 0,7-1-11 0 0,1 0 1 0 0,-1 0-1 0 0,1 1 0 0 0,-1 1 1 0 0,28 4-1 0 0,42 9-4286 0 0,-65-9-2508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7 256 919 0 0,'-6'-3'12434'0'0,"5"14"-10071"0"0,6 17-2608 0 0,51 200 3904 0 0,-28-107-2743 0 0,3 31-50 0 0,-8-32-283 0 0,-6-47-289 0 0,15 80 535 0 0,-23-94-411 0 0,-9-57-396 0 0,0 0-1 0 0,0-1 1 0 0,1 1-1 0 0,-1-1 1 0 0,0 1-1 0 0,1 0 0 0 0,-1-1 1 0 0,1 1-1 0 0,0-1 1 0 0,0 1-1 0 0,-1-1 1 0 0,1 0-1 0 0,0 1 0 0 0,2 1 1 0 0,-1-2 0 0 0,0 0-1 0 0,1 0 1 0 0,-1 0 0 0 0,1 0 0 0 0,-1 0 0 0 0,1 0-1 0 0,-1-1 1 0 0,1 1 0 0 0,0-1 0 0 0,-1 0 0 0 0,1 1 0 0 0,0-1-1 0 0,3-1 1 0 0,78 9 28 0 0,-49-4-36 0 0,166 25-14 0 0,-63-11 0 0 0,136 36 0 0 0,-224-40 25 0 0,0 2 0 0 0,64 30 0 0 0,-59-19 88 0 0,-51-25-98 0 0,1 0 0 0 0,-2 1 0 0 0,1 0-1 0 0,5 4 1 0 0,14 11 67 0 0,-23-17-79 0 0,1-1-1 0 0,-1 1 1 0 0,1 0-1 0 0,0-1 1 0 0,-1 1-1 0 0,1-1 1 0 0,-1 0-1 0 0,1 1 1 0 0,0-1-1 0 0,0 1 1 0 0,-1-1-1 0 0,1 0 1 0 0,0 0-1 0 0,-1 1 1 0 0,1-1-1 0 0,1 0 1 0 0,1 0 7 0 0,-3 1-6 0 0,1-1-1 0 0,0 0 1 0 0,0 0-1 0 0,-1 0 0 0 0,1 1 1 0 0,0-1-1 0 0,-1 0 0 0 0,1 0 1 0 0,0 0-1 0 0,0 0 0 0 0,-1 0 1 0 0,1 0-1 0 0,0 0 0 0 0,0 0 1 0 0,-1-1-1 0 0,1 1 0 0 0,0 0 1 0 0,0 0-1 0 0,-1 0 0 0 0,1-1 1 0 0,1 0-1 0 0,0 0 14 0 0,15-6-66 0 0,-1 0 0 0 0,-1 0 0 0 0,1-2 0 0 0,-1 0 1 0 0,25-20-1 0 0,24-13-151 0 0,-5 12-34 0 0,117-43 0 0 0,73 5-261 0 0,-230 63 460 0 0,-3 2-121 0 0,-1-2 0 0 0,27-10-1 0 0,-41 13 151 0 0,0 0 1 0 0,0 0-1 0 0,0 0 0 0 0,0-1 0 0 0,0 1 0 0 0,0 0 0 0 0,0-1 1 0 0,-1 1-1 0 0,1 0 0 0 0,-1-5 0 0 0,0-5 6 0 0,0 1 0 0 0,-1-1 0 0 0,-1 0 0 0 0,-3-14 0 0 0,-1-13 0 0 0,-12-125 204 0 0,-15-109 325 0 0,-19-66 122 0 0,44 290-1176 0 0,3 1-1 0 0,0-90 1 0 0,6 135 2 0 0,-1-1 0 0 0,1 0 0 0 0,0 1 0 0 0,0-1 0 0 0,2-4 0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0,'0'0'4444'0'0,"0"3"-2094"0"0,0 1-1797 0 0,0-1 0 0 0,0 0 1 0 0,1 1-1 0 0,-1-1 0 0 0,1 0 1 0 0,0 0-1 0 0,0 0 0 0 0,2 5 1 0 0,10 23 531 0 0,-2 0 0 0 0,-1 1 0 0 0,-1 1 1 0 0,5 35-1 0 0,-4-17-434 0 0,15 96 321 0 0,-6-27-819 0 0,1 2-2317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18 319 6447 0 0,'0'0'586'0'0,"0"1"-486"0"0,2 35 3032 0 0,7 39 0 0 0,-4-33-2571 0 0,6 159 1026 0 0,-10-174-1091 0 0,-1-26-362 0 0,0-1-104 0 0,-1-1-1 0 0,0 1 0 0 0,1-1 1 0 0,-1 1-1 0 0,0-1 1 0 0,1 1-1 0 0,-1-1 0 0 0,1 0 1 0 0,-1 1-1 0 0,1-1 1 0 0,-1 0-1 0 0,1 1 1 0 0,-1-1-1 0 0,1 0 0 0 0,0 0 1 0 0,0 1-1 0 0,-1-1 1 0 0,1 0-1 0 0,0 0 0 0 0,0 0 1 0 0,0-1-1 0 0,-1 1-36 0 0,-3-17 59 0 0,1 0 0 0 0,-1-37 0 0 0,-1-5-48 0 0,-4-52-4 0 0,7 77 0 0 0,-5-146 224 0 0,7 143-69 0 0,0 24 128 0 0,-1-23-1 0 0,12 55-106 0 0,48 139-181 0 0,-18-41 74 0 0,-25-74-75 0 0,-8-18 135 0 0,1 0 0 0 0,22 38 1 0 0,-31-61-100 0 0,0-1 0 0 0,1 1 0 0 0,-1-1 0 0 0,0 1 1 0 0,1-1-1 0 0,-1 1 0 0 0,0-1 0 0 0,1 1 1 0 0,-1-1-1 0 0,1 1 0 0 0,-1-1 0 0 0,1 1 1 0 0,0-1-1 0 0,-1 1 0 0 0,1-1 0 0 0,-1 0 1 0 0,1 0-1 0 0,0 1 0 0 0,-1-1 0 0 0,1 0 1 0 0,-1 0-1 0 0,1 0 0 0 0,1 1 0 0 0,-2-1 4 0 0,1-1 0 0 0,0 1 0 0 0,-1 0 0 0 0,1-1 0 0 0,0 1 0 0 0,-1 0 0 0 0,1-1-1 0 0,-1 1 1 0 0,1 0 0 0 0,0-1 0 0 0,-1 1 0 0 0,1-1 0 0 0,-1 1 0 0 0,1-1 0 0 0,-1 1 0 0 0,0-1 0 0 0,1 0-1 0 0,-1 0 1 0 0,3-3 91 0 0,-2 0 0 0 0,1 0-1 0 0,0 0 1 0 0,-1 0 0 0 0,0 0-1 0 0,1-6 1 0 0,3-32 650 0 0,-2-77 0 0 0,-13-44-699 0 0,3 76-439 0 0,0-14-4509 0 0,7 87 2905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9 311 9215 0 0,'-8'-3'8139'0'0,"8"3"-8010"0"0,7-10 1598 0 0,11-8-1444 0 0,63-43 2140 0 0,-32 25-1579 0 0,-7 5-603 0 0,62-49 212 0 0,-39 20-3046 0 0,-53 48 363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6447 0 0,'-3'1'10511'0'0,"30"13"-9633"0"0,0 2 0 0 0,-1 0 1 0 0,-1 2-1 0 0,0 1 0 0 0,36 37 0 0 0,-28-24-1714 0 0,1-1 0 0 0,60 43 0 0 0,-78-63-1100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7343 0 0,'0'-8'660'0'0,"-2"-7"9777"0"0,4 18-10087 0 0,4 11 439 0 0,0 1 0 0 0,-1-1 0 0 0,5 20 0 0 0,-3-7-192 0 0,36 153 1040 0 0,5 19-4700 0 0,-44-186 1241 0 0,2-2-74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148 125 1375 0 0,'3'-7'427'0'0,"-2"1"760"0"0,0 1 1 0 0,-1 0-1 0 0,1 0 0 0 0,-1-1 1 0 0,0 1-1 0 0,0 0 0 0 0,-1-1 1 0 0,-1-8-1 0 0,1 11-763 0 0,0-1 0 0 0,0 0 0 0 0,0 0 0 0 0,-1 1 0 0 0,1-1 0 0 0,-1 1 0 0 0,0-1 0 0 0,0 1 0 0 0,0 0 0 0 0,0 0 0 0 0,-1 0 1 0 0,-4-5-1 0 0,6 7-289 0 0,-1 0 1 0 0,1 0 0 0 0,0 0 0 0 0,-1 0 0 0 0,1 0 0 0 0,-1 0-1 0 0,0 0 1 0 0,1 1 0 0 0,-1-1 0 0 0,0 1 0 0 0,0-1 0 0 0,1 1 0 0 0,-1-1-1 0 0,0 1 1 0 0,0 0 0 0 0,1 0 0 0 0,-1 0 0 0 0,0 0 0 0 0,-3 1-1 0 0,2 0-24 0 0,1-1 0 0 0,-1 1-1 0 0,0 1 1 0 0,1-1 0 0 0,0 0-1 0 0,-1 1 1 0 0,1-1 0 0 0,0 1-1 0 0,0 0 1 0 0,0 0 0 0 0,-4 3-1 0 0,1 2 11 0 0,-1 0-1 0 0,1 0 0 0 0,1 1 0 0 0,-1 0 0 0 0,1 0 1 0 0,1 0-1 0 0,-4 8 0 0 0,3 0 4 0 0,0 1 0 0 0,1-1 0 0 0,0 0 0 0 0,1 1 0 0 0,1-1 0 0 0,1 1 0 0 0,0 0 0 0 0,2-1 0 0 0,-1 1 0 0 0,2-1 0 0 0,0 1 0 0 0,7 18 0 0 0,-8-29-111 0 0,1-1-1 0 0,-1 1 0 0 0,1-1 1 0 0,0 0-1 0 0,0 0 1 0 0,1 0-1 0 0,0 0 1 0 0,0-1-1 0 0,0 1 0 0 0,0-1 1 0 0,1 0-1 0 0,-1 0 1 0 0,1-1-1 0 0,0 1 1 0 0,0-1-1 0 0,1 0 0 0 0,-1-1 1 0 0,1 1-1 0 0,-1-1 1 0 0,1 0-1 0 0,0 0 1 0 0,0-1-1 0 0,-1 0 0 0 0,1 0 1 0 0,0 0-1 0 0,0-1 1 0 0,12 0-1 0 0,8-3-462 0 0,-1-1 0 0 0,27-7 0 0 0,-30 5-1927 0 0,0-2-1 0 0,33-15 1 0 0,-40 14 587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11719 0 0,'0'0'1060'0'0,"1"2"-760"0"0,15 39 2142 0 0,14 52-1 0 0,3 47-1438 0 0,21 70-2945 0 0,-48-196 688 0 0,0-1-60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 13471 0 0,'0'0'101'0'0,"-4"-6"34"0"0,4 6-109 0 0,0 0-1 0 0,0 0 1 0 0,0 0-1 0 0,0 0 0 0 0,0 0 1 0 0,0 0-1 0 0,0 0 1 0 0,0 0-1 0 0,0 0 0 0 0,0 0 1 0 0,0 0-1 0 0,-1-1 1 0 0,1 1-1 0 0,0 0 1 0 0,0 0-1 0 0,0 0 0 0 0,0 0 1 0 0,0 0-1 0 0,0 0 1 0 0,0 0-1 0 0,0 0 0 0 0,0-1 1 0 0,0 1-1 0 0,0 0 1 0 0,0 0-1 0 0,0 0 0 0 0,0 0 1 0 0,0 0-1 0 0,0 0 1 0 0,0 0-1 0 0,0-1 0 0 0,0 1 1 0 0,0 0-1 0 0,0 0 1 0 0,0 0-1 0 0,0 0 1 0 0,1 0-1 0 0,-1 0 0 0 0,0 0 1 0 0,0 0-1 0 0,0 0 1 0 0,0-1-1 0 0,0 1 0 0 0,0 0 1 0 0,0 0-1 0 0,0 0 1 0 0,0 0-1 0 0,0 0 0 0 0,0 0 1 0 0,1 0-1 0 0,-1 0 474 0 0,1 2 128 0 0,8 13 322 0 0,23 45 468 0 0,39 88-843 0 0,7 16-1437 0 0,-43-79-1426 0 0,-23-60 691 0 0</inkml:trace>
  <inkml:trace contextRef="#ctx0" brushRef="#br0" timeOffset="1">45 490 5983 0 0,'-2'-1'274'0'0,"-41"-19"12121"0"0,43 18-11964 0 0,5-13 2332 0 0,15-14-4266 0 0,-18 27 2143 0 0,5-5-640 0 0,1 1 0 0 0,0-1 0 0 0,1 1 0 0 0,-1 1 0 0 0,18-9 0 0 0,-18 9 0 0 0,0 1-212 0 0,0 1-1 0 0,0 0 1 0 0,0 0 0 0 0,0 0-1 0 0,14-1 1 0 0,22-1-6415 0 0,-23 3 976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13039 0 0,'0'0'1504'0'0,"1"-1"-910"0"0,3-2-214 0 0,1 0 0 0 0,-1 0 0 0 0,1 1 0 0 0,0-1 0 0 0,0 1 0 0 0,0 0 0 0 0,0 1 0 0 0,0-1 1 0 0,9 0-1 0 0,3-1 246 0 0,31 2 1 0 0,-47 1-541 0 0,1 1 0 0 0,-1 0 0 0 0,0 0 1 0 0,1 0-1 0 0,-1 0 0 0 0,0 1 0 0 0,0-1 0 0 0,0 0 0 0 0,0 0 0 0 0,0 1 0 0 0,0-1 0 0 0,0 1 0 0 0,0 1 1 0 0,1 1-18 0 0,-1 1 0 0 0,1-1 0 0 0,-1 0 0 0 0,0 1 0 0 0,0 0 0 0 0,-1-1 1 0 0,1 1-1 0 0,-1-1 0 0 0,0 1 0 0 0,0 0 0 0 0,-2 5 0 0 0,1-2-68 0 0,-2 1 0 0 0,1 0 0 0 0,-2-1 0 0 0,-7 16 0 0 0,11-24-41 0 0,0 1-1 0 0,-1 0 0 0 0,1-1 1 0 0,0 1-1 0 0,0 0 1 0 0,0 0-1 0 0,-1-1 0 0 0,1 1 1 0 0,0 0-1 0 0,0-1 1 0 0,0 1-1 0 0,0 0 0 0 0,0 0 1 0 0,0-1-1 0 0,0 1 0 0 0,1 0 1 0 0,-1 0-1 0 0,0-1 1 0 0,0 1-1 0 0,0 0 0 0 0,1-1 1 0 0,-1 2-1 0 0,1-1 10 0 0,0 0 0 0 0,0 1 0 0 0,0-1-1 0 0,1 0 1 0 0,-1 0 0 0 0,0 0 0 0 0,0 0 0 0 0,1 0-1 0 0,-1 0 1 0 0,2 0 0 0 0,6 3 63 0 0,0 0 1 0 0,20 5-1 0 0,-11-4-86 0 0,-12-3 263 0 0,1 1 1 0 0,0 0 0 0 0,-1 0 0 0 0,0 0 0 0 0,0 1 0 0 0,0 0 0 0 0,9 8 0 0 0,-13-11-108 0 0,-1 1 0 0 0,0 0 0 0 0,1-1 0 0 0,-1 1 0 0 0,0 0 0 0 0,0 0 0 0 0,0-1 0 0 0,0 1 0 0 0,0 0 0 0 0,-1 0 0 0 0,1 0 0 0 0,-1 0 0 0 0,1 0 0 0 0,-1 0 0 0 0,0 0 0 0 0,1 0 0 0 0,-1 0 0 0 0,0 1 0 0 0,0-1 0 0 0,-1 0 0 0 0,1 0 0 0 0,0 0 0 0 0,-1 0 0 0 0,1 0 0 0 0,-1 0 0 0 0,0 0 0 0 0,1 0 0 0 0,-1 0 0 0 0,0 0 0 0 0,-2 2 0 0 0,-6 9 115 0 0,1-1 0 0 0,-2 0 1 0 0,1-1-1 0 0,-2 0 0 0 0,1-1 1 0 0,-1 0-1 0 0,-1 0 0 0 0,0-1 1 0 0,0-1-1 0 0,-16 8 0 0 0,15-8-357 0 0,4-3 254 0 0,1-1-1 0 0,-17 7 1 0 0,24-10-291 0 0,-1-1-1 0 0,0 1 1 0 0,0-1-1 0 0,0 1 1 0 0,0-1 0 0 0,0 0-1 0 0,0 1 1 0 0,1-1-1 0 0,-1 0 1 0 0,0 0-1 0 0,0-1 1 0 0,0 1 0 0 0,0 0-1 0 0,0-1 1 0 0,0 1-1 0 0,0-1 1 0 0,1 1-1 0 0,-1-1 1 0 0,-3-2-1 0 0,1-1-2703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5 7367 0 0,'0'0'568'0'0,"2"0"-373"0"0,9 1 750 0 0,-1-1 0 0 0,19-3-1 0 0,-19 2 320 0 0,-1 0-1 0 0,1 0 0 0 0,0 1 0 0 0,16 2 1 0 0,56 11 1986 0 0,-80-13-2806 0 0,-1 1-416 0 0,1 0 0 0 0,0 0 0 0 0,-1 1 0 0 0,1-1 0 0 0,-1 0 0 0 0,1 1 0 0 0,-1-1 0 0 0,0 1 0 0 0,1 0 0 0 0,-1-1 0 0 0,1 3 0 0 0,-1-2 48 0 0,-1 2-48 0 0,0-1 0 0 0,-1 1 0 0 0,1-1 0 0 0,-1 0 0 0 0,0 1 0 0 0,0-1 0 0 0,0 0 0 0 0,0 0 0 0 0,-1 0 1 0 0,0 0-1 0 0,1 0 0 0 0,-1 0 0 0 0,0 0 0 0 0,-3 3 0 0 0,-3 3 1 0 0,-1 0-1 0 0,-16 12 1 0 0,3-3-12 0 0,-9 6-220 0 0,25-20-25 0 0,0 1-1 0 0,-1-1 1 0 0,2 1-1 0 0,-8 8 1 0 0,12-12-67 0 0,-2 4-123 0 0,2-5 377 0 0,1 0 0 0 0,0 0 0 0 0,0 0 0 0 0,-1 0 0 0 0,1 0-1 0 0,0 0 1 0 0,0 1 0 0 0,0-1 0 0 0,-1 0 0 0 0,1 0 0 0 0,0 0-1 0 0,0 1 1 0 0,0-1 0 0 0,0 0 0 0 0,-1 0 0 0 0,1 0 0 0 0,0 1 0 0 0,0-1-1 0 0,0 0 1 0 0,0 0 0 0 0,0 1 0 0 0,0-1 0 0 0,0 0 0 0 0,0 0-1 0 0,0 1 1 0 0,0-1 0 0 0,0 0 0 0 0,0 1 0 0 0,0-1 0 0 0,0 0 0 0 0,0 0-1 0 0,0 1 1 0 0,0 1-43 0 0,0-1 0 0 0,1 1 0 0 0,-1 0 0 0 0,0-1 0 0 0,1 1 0 0 0,-1 0 0 0 0,1-1 0 0 0,0 1 0 0 0,-1-1 0 0 0,1 1 0 0 0,0-1 0 0 0,0 1 0 0 0,0-1 1 0 0,0 1-1 0 0,1-1 0 0 0,1 2 0 0 0,5 3-33 0 0,1-1 1 0 0,17 9-1 0 0,-22-12 110 0 0,2 0 132 0 0,-1 1 1 0 0,1 0-1 0 0,-1 0 0 0 0,0 1 0 0 0,0-1 0 0 0,0 1 0 0 0,0 0 0 0 0,-1 0 1 0 0,1 1-1 0 0,4 6 0 0 0,-1-1 313 0 0,-5-6-220 0 0,0-1-1 0 0,-1 1 1 0 0,0 1 0 0 0,0-1-1 0 0,2 5 1 0 0,-2-5 76 0 0,-1-2 275 0 0,-4 11 591 0 0,0-8-938 0 0,1 0 1 0 0,0 1-1 0 0,-1-1 0 0 0,0 0 1 0 0,0 0-1 0 0,-1 0 0 0 0,1-1 0 0 0,-1 1 1 0 0,0-1-1 0 0,0 0 0 0 0,-1 0 0 0 0,1 0 1 0 0,-1-1-1 0 0,0 0 0 0 0,0 0 0 0 0,0 0 1 0 0,-6 3-1 0 0,-11 3 217 0 0,-1 0 0 0 0,-41 9 1 0 0,55-15-354 0 0,-3-1-58 0 0,0-1-1 0 0,1 0 1 0 0,-1 0-1 0 0,0-1 1 0 0,-15-2-1 0 0,7 1-46 0 0,17 0-129 0 0,0 1 1 0 0,0 0 0 0 0,0-1-1 0 0,0 1 1 0 0,1-1 0 0 0,-1 0-1 0 0,0 0 1 0 0,0 0 0 0 0,0 0-1 0 0,1-1 1 0 0,-4-1 0 0 0,-5-4-1660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2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4951 0 0,'0'0'5520'0'0,"1"2"-5072"0"0,3 5-5 0 0,0 0 0 0 0,0 0 0 0 0,-1 0-1 0 0,0 1 1 0 0,0 0 0 0 0,-1-1-1 0 0,2 13 1 0 0,3 7 471 0 0,5 10 167 0 0,12 46 373 0 0,4 18-709 0 0,-25-88-653 0 0,1 0 0 0 0,7 16 0 0 0,2 9 74 0 0,15 40-12 0 0,-21-67-165 0 0,5-4-4202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5063 0 0,'0'0'1675'0'0,"6"-3"-406"0"0,-2 1-950 0 0,0 1 0 0 0,0 0 0 0 0,0 1 0 0 0,0-1 0 0 0,0 1 0 0 0,0 0-1 0 0,1 0 1 0 0,-1 0 0 0 0,0 0 0 0 0,0 1 0 0 0,0-1 0 0 0,0 1 0 0 0,4 2 0 0 0,9 2 832 0 0,28 15 0 0 0,-23-10-370 0 0,74 37 1467 0 0,-28-12-1248 0 0,-18-14-560 0 0,62 17 0 0 0,-101-35-406 0 0,0 0-1 0 0,16 1 0 0 0,15 3-6 0 0,-41-7-131 0 0,0 0-60 0 0,1 0-1 0 0,-1 0 1 0 0,0-1 0 0 0,1 1 0 0 0,-1 0-1 0 0,0-1 1 0 0,1 1 0 0 0,-1-1 0 0 0,0 1 0 0 0,1-1-1 0 0,-1 1 1 0 0,0-1 0 0 0,0 0 0 0 0,0 0-1 0 0,0 0 1 0 0,2-1 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3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2 199 455 0 0,'-1'-7'16876'0'0,"4"7"-16728"0"0,-1 0 0 0 0,1-1-1 0 0,0 1 1 0 0,-1-1 0 0 0,1 1-1 0 0,-1-1 1 0 0,1 0 0 0 0,-1 0-1 0 0,1 0 1 0 0,-1-1 0 0 0,0 1-1 0 0,1 0 1 0 0,2-3 0 0 0,2-1 12 0 0,-1 1 0 0 0,1 0 0 0 0,1 0 0 0 0,14-5 0 0 0,-2 5 346 0 0,0-1-249 0 0,-19 5-140 0 0,1 0-69 0 0,1-1 0 0 0,-1 1 0 0 0,0-1 0 0 0,0 1 0 0 0,0-1 0 0 0,0 0 0 0 0,1 0 0 0 0,-1 0 0 0 0,-1 0 0 0 0,1 0 0 0 0,0-1 0 0 0,0 1 0 0 0,0 0 0 0 0,-1-1 0 0 0,3-2 0 0 0,-2 2-14 0 0,0 0 0 0 0,1 0 0 0 0,-1 0 0 0 0,0 0 0 0 0,1 1-1 0 0,-1-1 1 0 0,0 1 0 0 0,1 0 0 0 0,3-2 0 0 0,9 0 56 0 0,27-9 101 0 0,-32 9-122 0 0,1-1 0 0 0,-1-1 0 0 0,17-9-1 0 0,-21 11-14 0 0,0-1-1 0 0,1 1 1 0 0,0 0-1 0 0,12-3 1 0 0,-2-4 26 0 0,-14 8-72 0 0,1-1 0 0 0,0 1 0 0 0,-1 0 0 0 0,1 1 0 0 0,5-3 0 0 0,-6 4 15 0 0,9-2 7 0 0,-6-1-30 0 0,-5 1-607 0 0,1 0 0 0 0,0 1-1 0 0,0-1 1 0 0,0 1 0 0 0,0-1 0 0 0,0 1-1 0 0,1 0 1 0 0,-1 0 0 0 0,0 0-1 0 0,5-1 1 0 0,-3 1-1291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4607 0 0,'3'-1'354'0'0,"9"-5"-233"0"0,-8 6 144 0 0,0 0 0 0 0,0-1 1 0 0,0 2-1 0 0,0-1 0 0 0,0 0 0 0 0,5 2 0 0 0,14 0 1831 0 0,132-12 3104 0 0,-109 4-4238 0 0,1 3 0 0 0,84 5-1 0 0,-10 7-27 0 0,-1-6-1 0 0,155-14 0 0 0,125-11 386 0 0,-107 8-611 0 0,-69 6-442 0 0,-63-7 0 0 0,-106 10-34 0 0,-38 4-117 0 0,0 0 0 0 0,32-8 0 0 0,-8 0 166 0 0,57-5 0 0 0,-50 8-172 0 0,20 0-30 0 0,11-1-5 0 0,-28-1 22 0 0,88-1 0 0 0,-62 3-116 0 0,-52 3 9 0 0,34 0-1 0 0,-51 3-280 0 0,0 0-1 0 0,0 1 0 0 0,0 1 0 0 0,0-1 1 0 0,0 1-1 0 0,0 0 0 0 0,-1 1 1 0 0,10 4-1 0 0,5 5-3582 0 0,-13-6-2669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 11055 0 0,'-94'-9'8649'0'0,"104"14"-8079"0"0,18 5-818 0 0,70 10 489 0 0,19 5 19 0 0,-81-16-225 0 0,-8-2 89 0 0,35 13 1 0 0,-56-17-102 0 0,0 0-1 0 0,0 1 1 0 0,0-1 0 0 0,0 2 0 0 0,0-1 0 0 0,-1 1 0 0 0,0 0-1 0 0,0 0 1 0 0,8 9 0 0 0,-12-11 49 0 0,-1-1 0 0 0,0 0 0 0 0,1 0 0 0 0,-1 1 0 0 0,0-1 0 0 0,0 1 0 0 0,-1-1 0 0 0,1 1 0 0 0,0-1 0 0 0,-1 1 0 0 0,0 0 0 0 0,1-1 0 0 0,-1 1 0 0 0,0 0 0 0 0,0-1 0 0 0,-1 1 0 0 0,1-1 0 0 0,0 1 0 0 0,-1 0 0 0 0,0-1-1 0 0,1 1 1 0 0,-1-1 0 0 0,-2 4 0 0 0,-2 5 211 0 0,-1 1 0 0 0,-1-1 0 0 0,-11 16 0 0 0,15-23-230 0 0,-127 155 1669 0 0,50-66-1228 0 0,67-78-378 0 0,1 2 1 0 0,1-1-1 0 0,-18 34 0 0 0,26-41-551 0 0,-1 0 0 0 0,1 0 0 0 0,-4 18 0 0 0,6-19-947 0 0,0 0 0 0 0,1 0 0 0 0,0 0 0 0 0,0 0-1 0 0,2 10 1 0 0,-1-4-5778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152 154 919 0 0,'0'0'288'0'0,"6"-4"2418"0"0,-4 2-2331 0 0,-1-1 0 0 0,1 1 1 0 0,-1-1-1 0 0,0 0 0 0 0,0 1 1 0 0,0-1-1 0 0,0 0 0 0 0,0 0 1 0 0,-1 1-1 0 0,1-1 0 0 0,-1 0 1 0 0,0 0-1 0 0,0 0 0 0 0,0-4 1 0 0,-1-6 1164 0 0,-5-21 0 0 0,6 30-1258 0 0,-1 1 0 0 0,0-1 0 0 0,0 1 0 0 0,0 0 0 0 0,-1 0 0 0 0,1-1 0 0 0,-1 1 0 0 0,0 0 0 0 0,1 0 0 0 0,-1 1 0 0 0,-1-1-1 0 0,1 0 1 0 0,0 1 0 0 0,-4-4 0 0 0,4 5-162 0 0,1 0-1 0 0,-1 0 1 0 0,1 0 0 0 0,-1 0-1 0 0,0 1 1 0 0,0-1 0 0 0,1 1-1 0 0,-1-1 1 0 0,0 1 0 0 0,0-1-1 0 0,0 1 1 0 0,1 0-1 0 0,-1 0 1 0 0,0 0 0 0 0,0 0-1 0 0,0 0 1 0 0,0 0 0 0 0,0 1-1 0 0,1-1 1 0 0,-1 1-1 0 0,0-1 1 0 0,0 1 0 0 0,1-1-1 0 0,-1 1 1 0 0,0 0 0 0 0,1 0-1 0 0,-4 2 1 0 0,-1 2-12 0 0,0 0 0 0 0,0 0 0 0 0,0 0 0 0 0,1 1 0 0 0,0 0 0 0 0,0 0 1 0 0,0 0-1 0 0,1 1 0 0 0,-1 0 0 0 0,2-1 0 0 0,-1 1 0 0 0,1 1 0 0 0,0-1 0 0 0,1 0 0 0 0,-1 1 0 0 0,0 9 0 0 0,-2 9 6 0 0,2-1 0 0 0,1 1 0 0 0,2 41 0 0 0,1-57-66 0 0,-1 1-1 0 0,1-1 0 0 0,1 0 1 0 0,0-1-1 0 0,0 1 1 0 0,1 0-1 0 0,1 0 0 0 0,-1-1 1 0 0,10 17-1 0 0,-10-21-20 0 0,1 1 0 0 0,0-1 0 0 0,0 0 0 0 0,1 0 0 0 0,0 0-1 0 0,0-1 1 0 0,0 0 0 0 0,0 0 0 0 0,0 0 0 0 0,1 0 0 0 0,0-1 0 0 0,-1 0 0 0 0,1 0-1 0 0,1 0 1 0 0,11 2 0 0 0,-4-1-250 0 0,1-1 0 0 0,-1-1-1 0 0,1 0 1 0 0,0-1 0 0 0,-1 0 0 0 0,1-2-1 0 0,0 1 1 0 0,0-2 0 0 0,-1 0-1 0 0,16-4 1 0 0,-24 4-263 0 0,-1-1 0 0 0,1 1 0 0 0,0-1 0 0 0,-1 0 0 0 0,0-1 0 0 0,0 1 0 0 0,0-1 0 0 0,0 0 0 0 0,0 0-1 0 0,-1-1 1 0 0,0 1 0 0 0,0-1 0 0 0,0 0 0 0 0,0 0 0 0 0,5-11 0 0 0,1-6-1201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2759 0 0,'0'-29'168'0'0,"1"6"1663"0"0,-2 9 9402 0 0,1 16-10514 0 0,74 222 3574 0 0,-49-137-6264 0 0,3-2-4687 0 0,-19-61 1307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11143 0 0,'-1'0'80'0'0,"1"0"0"0"0,0-1 0 0 0,-1 1 0 0 0,1 0-1 0 0,0-1 1 0 0,0 1 0 0 0,-1 0 0 0 0,1-1-1 0 0,0 1 1 0 0,0 0 0 0 0,0-1 0 0 0,-1 1 0 0 0,1-1-1 0 0,0 1 1 0 0,0 0 0 0 0,0-1 0 0 0,0 1 0 0 0,0-1-1 0 0,0 1 1 0 0,0-1 0 0 0,0 1 0 0 0,0-1 0 0 0,0 1-1 0 0,0 0 1 0 0,0-1 0 0 0,0 1 0 0 0,0-1 0 0 0,0 1-1 0 0,1-1 1 0 0,-1 1 0 0 0,0 0 0 0 0,0-1 0 0 0,0 1-1 0 0,1 0 1 0 0,-1-1 0 0 0,0 1 0 0 0,1-1 0 0 0,-1 1-1 0 0,0 0 1 0 0,0 0 0 0 0,1-1 0 0 0,-1 1 0 0 0,1 0-1 0 0,-1 0 1 0 0,0-1 0 0 0,1 1 0 0 0,-1 0 0 0 0,1 0-1 0 0,-1 0 1 0 0,0 0 0 0 0,1-1 0 0 0,8-4 166 0 0,-3 0-98 0 0,0 2-1 0 0,0-1 0 0 0,0 1 1 0 0,1-1-1 0 0,-1 2 0 0 0,1-1 1 0 0,-1 1-1 0 0,1 0 0 0 0,0 0 1 0 0,0 1-1 0 0,0 0 1 0 0,0 0-1 0 0,0 1 0 0 0,1 0 1 0 0,-1 0-1 0 0,0 1 0 0 0,0-1 1 0 0,0 2-1 0 0,0-1 0 0 0,0 1 1 0 0,-1 0-1 0 0,1 0 1 0 0,0 1-1 0 0,10 6 0 0 0,-12-7-18 0 0,-1 1 1 0 0,1 0-1 0 0,-1 0 0 0 0,0 1 0 0 0,-1-1 0 0 0,7 8 0 0 0,-8-8-95 0 0,-1-1 0 0 0,1 1-1 0 0,-1-1 1 0 0,0 1-1 0 0,0-1 1 0 0,0 1 0 0 0,0 0-1 0 0,0 0 1 0 0,-1-1-1 0 0,1 1 1 0 0,-1 0-1 0 0,0 0 1 0 0,0 0 0 0 0,0 3-1 0 0,-1 3-19 0 0,0-1-1 0 0,0 1 0 0 0,-1-1 1 0 0,0 0-1 0 0,0 1 0 0 0,-1-1 1 0 0,0 0-1 0 0,0 0 0 0 0,-1-1 1 0 0,0 1-1 0 0,-10 13 0 0 0,-1 0-13 0 0,8-14 0 0 0,1 1 0 0 0,1 1 0 0 0,-1-1 0 0 0,1 1 0 0 0,-3 10 0 0 0,-2-3 14 0 0,9-15 11 0 0,1 0 0 0 0,0 0 0 0 0,-1-1 0 0 0,1 1 0 0 0,0 0 0 0 0,0 0 0 0 0,0 0 0 0 0,-1-1 0 0 0,1 1 1 0 0,0 0-1 0 0,0 0 0 0 0,0 0 0 0 0,0 0 0 0 0,0 0 0 0 0,1-1 0 0 0,-1 1 0 0 0,0 0 0 0 0,0 0 0 0 0,0 0 1 0 0,1-1-1 0 0,-1 1 0 0 0,0 0 0 0 0,1 0 0 0 0,-1-1 0 0 0,1 1 0 0 0,-1 0 0 0 0,1-1 0 0 0,-1 1 0 0 0,1 0 1 0 0,-1-1-1 0 0,1 1 0 0 0,0-1 0 0 0,-1 1 0 0 0,1-1 0 0 0,0 1 0 0 0,0-1 0 0 0,-1 1 0 0 0,1-1 1 0 0,1 1-1 0 0,2 1 15 0 0,1 0 0 0 0,-1 0 0 0 0,1 0 0 0 0,0-1 1 0 0,7 2-1 0 0,14 1 17 0 0,28-1-1 0 0,19 3-105 0 0,-72-6-45 0 0,42 8-1669 0 0,-16 1-4761 0 0,-15-3 582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17 526 10591 0 0,'-10'15'1104'0'0,"3"0"4655"0"0,13-22-5408 0 0,0 0-299 0 0,0 0-1 0 0,-1-1 1 0 0,0 0 0 0 0,0 0 0 0 0,-1 0 0 0 0,5-16 0 0 0,14-55 94 0 0,-11 32-71 0 0,21-98-13 0 0,-25 109-50 0 0,1-15-12 0 0,6-25 0 0 0,-13 64 0 0 0,-2 10-1 0 0,0-1 0 0 0,1 0 0 0 0,-1 1 0 0 0,1-1 1 0 0,0 1-1 0 0,0 0 0 0 0,0-1 0 0 0,0 1 0 0 0,0-1 0 0 0,0 1 0 0 0,3-3 1 0 0,-3 5-4 0 0,-1 0 1 0 0,1 0-1 0 0,0 0 1 0 0,-1 1-1 0 0,1-1 1 0 0,0 0-1 0 0,-1 0 1 0 0,1 1-1 0 0,-1-1 1 0 0,1 1-1 0 0,-1-1 1 0 0,1 0-1 0 0,0 1 1 0 0,0 0-1 0 0,-1-1 3 0 0,7 7 28 0 0,-1 0-1 0 0,1 0 0 0 0,-1 1 1 0 0,-1-1-1 0 0,1 1 1 0 0,6 15-1 0 0,5 5 53 0 0,51 79 257 0 0,75 114-613 0 0,-111-169-3802 0 0,-23-37-1389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52 148 1839 0 0,'-11'-10'284'0'0,"-17"-14"-459"0"0,15 6 13394 0 0,16 10-11571 0 0,2 3-1416 0 0,1 0 0 0 0,1 0-1 0 0,-1 1 1 0 0,1 0 0 0 0,-1 0-1 0 0,1 0 1 0 0,0 1 0 0 0,0 0-1 0 0,14-4 1 0 0,5 1-124 0 0,42-4 0 0 0,-46 8-1220 0 0,-1-1 0 0 0,0-1 0 0 0,26-9 1 0 0,-34 7-735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6 457 4143 0 0,'7'17'319'0'0,"-6"-14"734"0"0,-8 7 2127 0 0,6-8-3361 0 0,-4 15 12686 0 0,5-17-12421 0 0,9-5-180 0 0,53-46 1591 0 0,-23 18-831 0 0,14-8 77 0 0,99-84 47 0 0,-115 96-699 0 0,51-31 0 0 0,-47 34-206 0 0,39-34 0 0 0,-68 51-380 0 0,28-17-1 0 0,-14 10-1768 0 0,-2-1-4299 0 0,-15 10 175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3223 0 0,'0'0'143'0'0,"0"2"-3"0"0,2 25 1038 0 0,6 17 5927 0 0,-4-22-4108 0 0,14 100 869 0 0,1 8-2907 0 0,11-3-3819 0 0,-25-112-1360 0 0,1-3-1192 0 0</inkml:trace>
  <inkml:trace contextRef="#ctx0" brushRef="#br0" timeOffset="1">453 0 8287 0 0,'-8'4'756'0'0,"0"0"0"0"0,1 0-1 0 0,-1 1 1 0 0,1 0 0 0 0,0 0 0 0 0,0 1-1 0 0,0 0 1 0 0,1 0 0 0 0,0 0-1 0 0,0 1 1 0 0,1 0 0 0 0,-1 0-1 0 0,1 1 1 0 0,-7 14 0 0 0,7-11-521 0 0,0 1 0 0 0,1-1 0 0 0,1 1 0 0 0,0-1 0 0 0,0 1-1 0 0,1 0 1 0 0,1 0 0 0 0,0 0 0 0 0,0 1 0 0 0,2 16 0 0 0,1-14-154 0 0,0 0 0 0 0,1 0 0 0 0,0-1 1 0 0,1 1-1 0 0,1-1 0 0 0,0 0 0 0 0,1 0 0 0 0,15 26 0 0 0,-16-32-123 0 0,1-1-1 0 0,-1 0 1 0 0,1 0-1 0 0,0 0 1 0 0,1-1-1 0 0,0 0 1 0 0,0 0-1 0 0,0 0 1 0 0,1-1-1 0 0,0 0 1 0 0,0-1 0 0 0,0 0-1 0 0,0 0 1 0 0,1-1-1 0 0,-1 0 1 0 0,11 2-1 0 0,-15-4-281 0 0,-1 0 0 0 0,1 0-1 0 0,0-1 1 0 0,0 1 0 0 0,-1-1 0 0 0,1 0-1 0 0,0 0 1 0 0,0 0 0 0 0,0-1 0 0 0,-1 1-1 0 0,1-1 1 0 0,0 0 0 0 0,-1 0 0 0 0,1 0-1 0 0,0-1 1 0 0,-1 1 0 0 0,1-1 0 0 0,-1 0-1 0 0,0 0 1 0 0,6-4 0 0 0,3-4-1299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8287 0 0,'0'0'2635'0'0,"-4"7"1381"0"0,3-3-3575 0 0,-1-1-1 0 0,1 1 1 0 0,0 0-1 0 0,1 0 1 0 0,-1 0 0 0 0,1 0-1 0 0,0 0 1 0 0,-1 0 0 0 0,2 8-1 0 0,9 39 737 0 0,-4-23-772 0 0,7 47-297 0 0,21 108 391 0 0,-24-144-2074 0 0,1 0-1 0 0,26 59 1 0 0,-29-81-73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7831 0 0,'0'0'2316'0'0,"13"-7"2712"0"0,0 0-4370 0 0,0 0-1 0 0,0 1 1 0 0,0 1-1 0 0,1 0 0 0 0,15-3 1 0 0,-20 6-538 0 0,0 0 1 0 0,0 1 0 0 0,0 0 0 0 0,0 1-1 0 0,0-1 1 0 0,0 2 0 0 0,0-1 0 0 0,0 1-1 0 0,11 3 1 0 0,-16-3-16 0 0,-1 1 0 0 0,0-1 1 0 0,1 0-1 0 0,-1 1 0 0 0,0 0 0 0 0,0 0 0 0 0,0 0 0 0 0,0 0 0 0 0,0 0 0 0 0,-1 1 1 0 0,1-1-1 0 0,-1 1 0 0 0,1 0 0 0 0,-1-1 0 0 0,0 1 0 0 0,0 0 0 0 0,0 0 0 0 0,-1 1 0 0 0,3 3 1 0 0,-2-1-37 0 0,-1-1 0 0 0,1 1 0 0 0,-1 0 1 0 0,0-1-1 0 0,0 1 0 0 0,-1 0 0 0 0,0 0 1 0 0,0 0-1 0 0,0-1 0 0 0,-1 1 0 0 0,-1 6 0 0 0,1 0-74 0 0,-1-9-130 0 0,0 0 210 0 0,8 6-1276 0 0,1-3 1210 0 0,0 0 0 0 0,1-1 0 0 0,16 10 0 0 0,-19-13 74 0 0,0 1-1 0 0,0 0 1 0 0,0 0 0 0 0,-1 0-1 0 0,1 1 1 0 0,-1-1 0 0 0,1 1-1 0 0,-1 0 1 0 0,0 1 0 0 0,-1-1-1 0 0,1 1 1 0 0,-1-1-1 0 0,4 9 1 0 0,-5-11 27 0 0,-1 1 0 0 0,1 0 0 0 0,-1 0 1 0 0,0 0-1 0 0,0 0 0 0 0,0 0 0 0 0,0 0 0 0 0,-1 0 0 0 0,1 0 0 0 0,-1 0 0 0 0,0 0 0 0 0,0 0 0 0 0,0 0 0 0 0,0 1 1 0 0,-1-1-1 0 0,1 0 0 0 0,-1 0 0 0 0,0 0 0 0 0,0 0 0 0 0,-1 4 0 0 0,-4 4 2 0 0,0 1-1 0 0,-1-1 0 0 0,0 0 1 0 0,-1 0-1 0 0,0-1 1 0 0,0 0-1 0 0,-1-1 1 0 0,0 1-1 0 0,-1-2 0 0 0,0 1 1 0 0,-1-2-1 0 0,1 1 1 0 0,-20 9-1 0 0,25-15-719 0 0,0-1 0 0 0,0 1 0 0 0,-1-1 0 0 0,-6 2 0 0 0,-5-2-8124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1:1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3223 0 0,'0'0'1523'0'0,"3"-1"-862"0"0,19-1 306 0 0,45 0 0 0 0,-56 3-964 0 0,1 0 0 0 0,-1 0-1 0 0,0 1 1 0 0,0 1-1 0 0,-1 0 1 0 0,15 6-1 0 0,-21-6-2 0 0,1 0 0 0 0,16 3 0 0 0,-3-1 17 0 0,0-1-1 0 0,0-1 1 0 0,1 0 0 0 0,21 0-1 0 0,-34-3 7 0 0,0 1 0 0 0,-1 0-1 0 0,1 0 1 0 0,0 1 0 0 0,-1 0 0 0 0,1 0 0 0 0,5 3-1 0 0,26 8 137 0 0,75 12 353 0 0,-96-22-425 0 0,0-1 0 0 0,0 0 0 0 0,30-2 0 0 0,-24 0 7 0 0,24 3 0 0 0,-24 0 2 0 0,0-1 0 0 0,34-1 0 0 0,-39-1-38 0 0,0 1-1 0 0,0 0 1 0 0,22 5-1 0 0,-22-3 2 0 0,-1 0 0 0 0,1-1 0 0 0,24-1 0 0 0,-20-2 97 0 0,39 5 0 0 0,10 0 74 0 0,-28-3-51 0 0,52 7 0 0 0,-54-3-90 0 0,63-1 0 0 0,-35-7-19 0 0,107-19-1 0 0,-143 17 53 0 0,59 0-1 0 0,-18 1 37 0 0,34 0 0 0 0,-65 3-65 0 0,0-1-1 0 0,44-8 1 0 0,-52 3-16 0 0,1 3-1 0 0,35-2 1 0 0,36-3 45 0 0,-1-1-20 0 0,-100 10-101 0 0,27-1 75 0 0,53-7 1 0 0,-47 3 35 0 0,58-1-1 0 0,0 1-94 0 0,151-7 37 0 0,-118 5 154 0 0,-44 1-23 0 0,-3-1-25 0 0,-46 3-47 0 0,69 2-1 0 0,88 2 85 0 0,-166-1-191 0 0,64 2 55 0 0,23-1 67 0 0,69-5 102 0 0,-63 6-109 0 0,21 1 48 0 0,-93 1-65 0 0,82-6 0 0 0,26-8 70 0 0,4 0-44 0 0,35 6 35 0 0,-6 1-4 0 0,-58-5-59 0 0,40-5 142 0 0,87 2 11 0 0,-41 4-131 0 0,179-24 53 0 0,-191 23-126 0 0,-33 2-26 0 0,681-46 245 0 0,-5 32-181 0 0,-497 32 39 0 0,-2 1-23 0 0,54-3-41 0 0,-298-9-55 0 0,243-4 46 0 0,-137 6-16 0 0,-67 2-2 0 0,74-6 74 0 0,222 4 70 0 0,-155-5-119 0 0,-35 0-49 0 0,36 3 51 0 0,38-1 19 0 0,11 0-38 0 0,-221 5 16 0 0,284 0 75 0 0,-128 2-90 0 0,-132-1-17 0 0,421 2 78 0 0,-200-4 75 0 0,-287-3-127 0 0,407-3 430 0 0,28-12-61 0 0,-320 15-236 0 0,-27 0-148 0 0,470 1 240 0 0,-278-4-95 0 0,-259 0-150 0 0,326-14-123 0 0,-232 11 157 0 0,205-1 54 0 0,-104 4-66 0 0,2 1-42 0 0,-17 7 49 0 0,120-6-64 0 0,-150-3 0 0 0,401 0 64 0 0,-291-4 0 0 0,74 3-53 0 0,287-10 178 0 0,-557 11-136 0 0,41-1 26 0 0,158-6 92 0 0,-120 2-90 0 0,-147 6-81 0 0,130 0 0 0 0,6 6 75 0 0,-92-2-26 0 0,69-1 69 0 0,55 2 35 0 0,-60-3-53 0 0,34 2 69 0 0,-103 3-110 0 0,128 6 72 0 0,-86-4-29 0 0,10 0-4 0 0,62 2-2 0 0,-37-2 0 0 0,134 4 74 0 0,28-5-45 0 0,-199 0-113 0 0,53-1-13 0 0,202 6 65 0 0,-228-8-4 0 0,62 0-45 0 0,129-4 42 0 0,258-6 3 0 0,-345 2-60 0 0,-167 2 0 0 0,42-2 0 0 0,356-24 117 0 0,-241 13 11 0 0,-186 8-78 0 0,12 0 52 0 0,26-1 1 0 0,-7 0-43 0 0,59-8 67 0 0,-50 4-33 0 0,163-13 109 0 0,26-2-139 0 0,0 1 0 0 0,-227 15-64 0 0,242-16 0 0 0,-317 28 10 0 0,0-2 0 0 0,57-14 0 0 0,21-2 24 0 0,25 1 50 0 0,-113 15-85 0 0,1 0 27 0 0,24 1 1 0 0,-23 2-22 0 0,27-5 1 0 0,65-7 62 0 0,-3 0-19 0 0,-24 5-51 0 0,-12 1 15 0 0,-49 2-1 0 0,11-1 9 0 0,46-1-1 0 0,-66 5-20 0 0,0 0 0 0 0,0-2 0 0 0,24-6 0 0 0,-9 2 0 0 0,-17 5 8 0 0,0 1 0 0 0,0 0 0 0 0,25 3 0 0 0,-2-1 13 0 0,-34-1-42 0 0,0 0 0 0 0,0 0-1 0 0,1 0 1 0 0,-1 1 0 0 0,0 0-1 0 0,0-1 1 0 0,0 2 0 0 0,0-1-1 0 0,5 2 1 0 0,-7-2-274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53 903 455 0 0,'-4'0'125'0'0,"0"1"0"0"0,0-1-1 0 0,1 1 1 0 0,-1 0 0 0 0,0 0-1 0 0,1 1 1 0 0,-1-1 0 0 0,-18 10 16517 0 0,25-12-16510 0 0,0 1 0 0 0,0-1-1 0 0,0 0 1 0 0,0-1 0 0 0,0 1-1 0 0,0 0 1 0 0,3-3 0 0 0,4-2 142 0 0,14-7 246 0 0,-2-1 0 0 0,1-1 0 0 0,-2-1 0 0 0,31-30 0 0 0,31-22 295 0 0,-31 28-404 0 0,30-19-77 0 0,24-20-185 0 0,-20 12-74 0 0,-23 21-12 0 0,70-70-1 0 0,-23 20 88 0 0,-24 17 63 0 0,-70 63-61 0 0,-1 0 0 0 0,0-1 0 0 0,23-35 0 0 0,-35 49-121 0 0,-1 1 1 0 0,1-1-1 0 0,-1 1 0 0 0,1-1 0 0 0,0 1 0 0 0,0 0 1 0 0,5-3-1 0 0,10-7 82 0 0,-16 10-105 0 0,0 1 0 0 0,0 0 0 0 0,0 1 0 0 0,0-1 0 0 0,0 0 0 0 0,0 0 0 0 0,0 1 0 0 0,0-1 0 0 0,0 1 0 0 0,0 0 1 0 0,0 0-1 0 0,0-1 0 0 0,3 2 0 0 0,3-2 9 0 0,6-1 23 0 0,-9 1-25 0 0,1 0 0 0 0,-1 0 0 0 0,1 1 0 0 0,0 0 0 0 0,0 0 0 0 0,-1 0 0 0 0,12 3 0 0 0,141 39 244 0 0,-135-35-212 0 0,115 44 178 0 0,-79-25-141 0 0,123 61 183 0 0,-84-33-156 0 0,124 69 28 0 0,10-20-28 0 0,-154-79-381 0 0,91 15 0 0 0,-165-38 210 0 0,6 2-974 0 0,-1 0 0 0 0,1 1 1 0 0,17 9-1 0 0,-22-11-217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6703 0 0,'0'0'5744'0'0,"1"2"-5392"0"0,28 55 1892 0 0,80 172 1927 0 0,-67-129-3120 0 0,45 113 315 0 0,-72-168-987 0 0,18 83 0 0 0,-4 50 343 0 0,-11-36 190 0 0,-17-140-840 0 0,8 20 112 0 0,-4-14-104 0 0,-3-4-21 0 0,-1-2-41 0 0,1 0 0 0 0,0 0 0 0 0,-1 1 0 0 0,1-1 0 0 0,0-1 0 0 0,0 1 0 0 0,0 0-1 0 0,0 0 1 0 0,1-1 0 0 0,3 3 0 0 0,2 1-4 0 0,1 1-1 0 0,0-2 1 0 0,0 1-1 0 0,1-1 0 0 0,-1-1 1 0 0,1 1-1 0 0,0-2 1 0 0,0 1-1 0 0,17 1 1 0 0,3-2 25 0 0,0-1 0 0 0,31-3 0 0 0,-17-1-29 0 0,356-13 120 0 0,-370 16-130 0 0,136 6 0 0 0,131 41 192 0 0,-257-36-181 0 0,-19-5 10 0 0,0-1 1 0 0,35 3-1 0 0,-40-7-17 0 0,-1-1 1 0 0,1-1-1 0 0,-1-1 1 0 0,1 0-1 0 0,-1-1 0 0 0,0 0 1 0 0,0-1-1 0 0,0-1 1 0 0,-1-1-1 0 0,1 0 1 0 0,18-11-1 0 0,115-55-4 0 0,-106 51-21 0 0,2 2-1 0 0,67-20 1 0 0,-64 28 5 0 0,2 2 0 0 0,-1 3 0 0 0,63-1 0 0 0,-83 6-1 0 0,-13 1-21 0 0,-1 0 0 0 0,26-5 0 0 0,-36 4 33 0 0,0 0 0 0 0,0 0 0 0 0,0 0-1 0 0,0-1 1 0 0,0 1 0 0 0,0-1 0 0 0,-1 0 0 0 0,1-1 0 0 0,-1 1 0 0 0,1 0 0 0 0,-1-1-1 0 0,0 0 1 0 0,0 0 0 0 0,3-3 0 0 0,1-4 2 0 0,-1 1-1 0 0,0-2 0 0 0,0 1 1 0 0,-1 0-1 0 0,-1-1 1 0 0,0 0-1 0 0,5-20 0 0 0,10-82-30 0 0,-17 97 33 0 0,13-222 147 0 0,-18 1 44 0 0,-36-231 538 0 0,30 387-1812 0 0,9 79-512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6911 0 0,'0'0'8500'0'0,"1"-1"-7665"0"0,15-15-181 0 0,0 1-1 0 0,0 1 1 0 0,1 0-1 0 0,1 2 1 0 0,21-13-1 0 0,-12 8-290 0 0,125-67 432 0 0,-116 65-771 0 0,-9 7-149 0 0,1 1 1 0 0,0 1 0 0 0,38-9-1 0 0,-55 17-829 0 0,-1 0 0 0 0,19-1 0 0 0,-5 3-764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0,'2'1'5592'0'0,"6"2"-3456"0"0,-1 0-1 0 0,16 2 0 0 0,19 1 822 0 0,47-6-1926 0 0,-43-1-39 0 0,90 9-93 0 0,25 0-2794 0 0,-137-10 297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10447 0 0,'0'0'950'0'0,"0"1"-782"0"0,13 119 5113 0 0,-8-49-3866 0 0,-2-48-1096 0 0,28 224 1612 0 0,-13-174-1821 0 0,-3-16-2452 0 0,-12-40 1078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83 808 6447 0 0,'0'0'11800'0'0,"0"0"-11782"0"0,0 0 0 0 0,0 0 0 0 0,0 0 0 0 0,0 0 0 0 0,0 0 0 0 0,0 0 0 0 0,0 0 0 0 0,0 0 0 0 0,0 0 0 0 0,0 0 0 0 0,0 0 0 0 0,0 0 0 0 0,0-1-1 0 0,0 1 1 0 0,0 0 0 0 0,0 0 0 0 0,0 0 0 0 0,0 0 0 0 0,0 0 0 0 0,0 0 0 0 0,0 0 0 0 0,0 0 0 0 0,0 0 0 0 0,0 0 0 0 0,0 0 0 0 0,0 0 0 0 0,0 0 0 0 0,1 0 0 0 0,-1 0 0 0 0,0 0 0 0 0,0 0 0 0 0,0 0-1 0 0,0 0 1 0 0,0-1 0 0 0,0 1 0 0 0,0 0 0 0 0,0 0 0 0 0,0 0 0 0 0,0 0 0 0 0,0 0 0 0 0,0 0 0 0 0,1 0 0 0 0,-1 0 0 0 0,0 0 0 0 0,0 0 0 0 0,0 0 0 0 0,0 1 0 0 0,0-1 0 0 0,0 0 0 0 0,0 0 0 0 0,0 0-1 0 0,0 0 1 0 0,0 0 0 0 0,0 0 0 0 0,0 0 0 0 0,0 0 0 0 0,1 0 0 0 0,-1 0 0 0 0,0 0 0 0 0,0 0 0 0 0,0 0 0 0 0,0 0 0 0 0,0-7 176 0 0,0 0 0 0 0,0-1 0 0 0,0 1 0 0 0,-1 0 0 0 0,0 0 0 0 0,-1 0 1 0 0,-2-9-1 0 0,-2-12 281 0 0,-55-459 2118 0 0,50 313-4012 0 0,11 167 635 0 0,0-1 0 0 0,1 1-1 0 0,0-1 1 0 0,2-7 0 0 0,-1 8-952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8319 0 0,'0'0'5391'0'0,"1"1"-4712"0"0,2 8-260 0 0,0-1 1 0 0,0 1 0 0 0,-1 0-1 0 0,0 0 1 0 0,-1 0 0 0 0,1 11-1 0 0,-4 57 563 0 0,2-74-959 0 0,-6 109 476 0 0,7-78-327 0 0,-1-33 385 0 0,9-21-85 0 0,-4 8-353 0 0,0 0 0 0 0,-1-1-1 0 0,-1 0 1 0 0,3-23 0 0 0,1 1-14 0 0,65-294 34 0 0,-59 264-129 0 0,-10 59-37 0 0,-1 7 9 0 0,0 5-10 0 0,0 10-18 0 0,0-1-1 0 0,-1 1 1 0 0,-2 18 0 0 0,2 6-37 0 0,0 8 44 0 0,3 0 1 0 0,2 0-1 0 0,16 66 0 0 0,-19-106 41 0 0,0 1 0 0 0,0-1 0 0 0,1 0-1 0 0,0 0 1 0 0,0-1 0 0 0,10 14 0 0 0,-12-19 32 0 0,0 1 0 0 0,0-1 0 0 0,0 1 0 0 0,1-1 0 0 0,-1 0 0 0 0,1 0 0 0 0,-1 0 0 0 0,1 0 0 0 0,0 0 1 0 0,0-1-1 0 0,0 1 0 0 0,0-1 0 0 0,0 0 0 0 0,0 0 0 0 0,0 0 0 0 0,0 0 0 0 0,0-1 0 0 0,0 1 0 0 0,1-1 0 0 0,5 1 0 0 0,-7-2 23 0 0,0 1 0 0 0,0-1-1 0 0,0 0 1 0 0,-1 0 0 0 0,1 0 0 0 0,0 0 0 0 0,0 0-1 0 0,-1 0 1 0 0,1 0 0 0 0,0 0 0 0 0,-1-1-1 0 0,0 1 1 0 0,1 0 0 0 0,-1-1 0 0 0,0 1-1 0 0,1-1 1 0 0,-1 0 0 0 0,0 1 0 0 0,0-1-1 0 0,0 0 1 0 0,0-2 0 0 0,3-3 195 0 0,-1-1 0 0 0,-1 1-1 0 0,4-17 1 0 0,1-20-24 0 0,-2 0-1 0 0,-1-1 1 0 0,-3 1-1 0 0,-2-1 1 0 0,-11-76-1 0 0,9 102-803 0 0,-10-35-1 0 0,0 27-4580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9 617 8663 0 0,'-6'4'8063'0'0,"5"-6"-7913"0"0,1 0 1 0 0,-1 0-1 0 0,1 0 0 0 0,0 0 1 0 0,0 0-1 0 0,0-1 0 0 0,0 1 1 0 0,0 0-1 0 0,1 0 0 0 0,-1 0 1 0 0,1 0-1 0 0,-1-1 0 0 0,1 1 1 0 0,0 0-1 0 0,0 0 0 0 0,0 0 1 0 0,0 1-1 0 0,0-1 0 0 0,0 0 1 0 0,0 0-1 0 0,3-2 0 0 0,5-8 876 0 0,19-19 0 0 0,-27 30-973 0 0,27-26 879 0 0,40-43 290 0 0,115-121-501 0 0,-169 176-711 0 0,93-82 54 0 0,-101 91-74 0 0,0 1-1 0 0,0-1 1 0 0,1 1-1 0 0,0 0 1 0 0,0 0-1 0 0,11-5 1 0 0,-9 5-122 0 0,-1 1 0 0 0,0-2-1 0 0,0 1 1 0 0,-1-1 0 0 0,9-8 0 0 0,15-13-1738 0 0,-19 18 434 0 0,4-3-5585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751 578 2759 0 0,'0'0'3287'0'0,"-15"10"2101"0"0,12-9-5024 0 0,0 0 1 0 0,0 0-1 0 0,0 0 0 0 0,0 0 1 0 0,0-1-1 0 0,-1 1 0 0 0,1-1 0 0 0,0 0 1 0 0,0 0-1 0 0,-1 0 0 0 0,1 0 1 0 0,0 0-1 0 0,0-1 0 0 0,0 1 1 0 0,-1-1-1 0 0,1 0 0 0 0,-5-2 1 0 0,-4-3 724 0 0,0 0 1 0 0,-23-16-1 0 0,-1 1 185 0 0,7 6-464 0 0,-108-58 1566 0 0,111 58-2111 0 0,2-1-1 0 0,0-2 0 0 0,-27-26 1 0 0,-139-164 92 0 0,187 204-357 0 0,-11-12 0 0 0,1-1 0 0 0,-12-22 0 0 0,-14-24-216 0 0,35 58 1114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10823 0 0,'0'0'980'0'0,"5"-3"-804"0"0,13-10-86 0 0,-17 13-67 0 0,-1 0 1 0 0,0-1 0 0 0,1 1 0 0 0,-1 0-1 0 0,1 0 1 0 0,-1-1 0 0 0,1 1-1 0 0,-1 0 1 0 0,0 0 0 0 0,1-1 0 0 0,-1 1-1 0 0,1 0 1 0 0,-1 0 0 0 0,1 0 0 0 0,-1 0-1 0 0,1 0 1 0 0,-1 0 0 0 0,1 0-1 0 0,-1 0 1 0 0,1 0 0 0 0,-1 0 0 0 0,1 0-1 0 0,-1 0 1 0 0,1 0 0 0 0,-1 1-1 0 0,1-1 1 0 0,-1 0 0 0 0,1 1 0 0 0,2-1 108 0 0,15 4 593 0 0,0-2 0 0 0,0-1 0 0 0,34 0 1 0 0,57-12 914 0 0,-72 7-1259 0 0,249-33 2358 0 0,-218 28-2215 0 0,78-6 455 0 0,97-3 159 0 0,-71 4-546 0 0,-65 6-306 0 0,59-4 28 0 0,106-9 163 0 0,-97 6-146 0 0,35 7 70 0 0,39-3 222 0 0,70 4-298 0 0,-57 14-314 0 0,-197-7 15 0 0,167 5 188 0 0,-174-3-41 0 0,87-7 1 0 0,-44-1 4 0 0,113-14 86 0 0,-22-4-189 0 0,-163 22-544 0 0,0-1 1 0 0,-1-1-1 0 0,1-1 0 0 0,-1-2 1 0 0,36-13-1 0 0,-60 18-311 0 0,-1 0 0 0 0,1-1 0 0 0,0 1 1 0 0,-1-1-1 0 0,6-5 0 0 0,1-1-3867 0 0,1 1-2079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14367 0 0,'-2'2'662'0'0,"-13"13"227"0"0,11-12-873 0 0,1 0 0 0 0,0 0 0 0 0,-1 1 0 0 0,-3 5 0 0 0,7-8 47 0 0,-1 0 0 0 0,1 0 0 0 0,0-1-1 0 0,0 1 1 0 0,-1 0 0 0 0,1 0 0 0 0,0 0 0 0 0,0-1 0 0 0,0 1 0 0 0,0 0 0 0 0,0 0-1 0 0,0 0 1 0 0,1 0 0 0 0,-1-1 0 0 0,0 1 0 0 0,0 0 0 0 0,0 0 0 0 0,1-1 0 0 0,-1 1-1 0 0,0 0 1 0 0,1 0 0 0 0,-1-1 0 0 0,2 2 0 0 0,11 13 568 0 0,1-6-500 0 0,0 0 1 0 0,1-1-1 0 0,0 0 1 0 0,0-2-1 0 0,0 1 0 0 0,24 4 1 0 0,11 7-127 0 0,-22-7 41 0 0,78 32-144 0 0,-88-34 247 0 0,0 0 0 0 0,-1 2 0 0 0,27 20 0 0 0,-38-26-3 0 0,-2-1 0 0 0,1 1 0 0 0,0 0 0 0 0,-1 0 1 0 0,0 0-1 0 0,0 0 0 0 0,0 1 0 0 0,-1 0 0 0 0,0 0 0 0 0,0 0 0 0 0,-1 0 0 0 0,4 10 0 0 0,-4-7 55 0 0,-1-1 0 0 0,0 0-1 0 0,0 0 1 0 0,-1 0 0 0 0,0 1 0 0 0,-1-1 0 0 0,0 0-1 0 0,0 0 1 0 0,-2 8 0 0 0,-5 8 208 0 0,0 0 0 0 0,-2-1 0 0 0,0 0 0 0 0,-2-1 0 0 0,-22 33 0 0 0,-138 214-2049 0 0,161-252 503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8319 0 0,'5'1'382'0'0,"-4"-1"-365"0"0,0 0 1 0 0,1 0-1 0 0,-1 0 0 0 0,1 0 1 0 0,-1 0-1 0 0,0 1 1 0 0,1-1-1 0 0,-1 1 1 0 0,0-1-1 0 0,0 1 0 0 0,1-1 1 0 0,-1 1-1 0 0,0 0 1 0 0,0-1-1 0 0,0 1 0 0 0,1 0 1 0 0,-1 0-1 0 0,0 0 1 0 0,0 0-1 0 0,-1 0 1 0 0,1 0-1 0 0,0 0 0 0 0,0 0 1 0 0,0 0-1 0 0,-1 1 1 0 0,1-1-1 0 0,0 0 1 0 0,-1 0-1 0 0,1 3 0 0 0,32 74 2151 0 0,67 116-1 0 0,-93-181-1928 0 0,0-1 0 0 0,-1 1 0 0 0,0 0 0 0 0,-1 1-1 0 0,4 16 1 0 0,-8-29 1209 0 0,-9-18-1343 0 0,2 0-1 0 0,0 0 1 0 0,-4-21-1 0 0,0-1-98 0 0,-5-29-11 0 0,-13-117 0 0 0,28 183 5 0 0,-3-25-24 0 0,0 0 1 0 0,2-1-1 0 0,1 1 1 0 0,7-52-1 0 0,-5 74 24 0 0,-1-1 0 0 0,1 1 0 0 0,0 0 0 0 0,1-1 0 0 0,-1 1 0 0 0,1 0 0 0 0,0 1 0 0 0,1-1 0 0 0,-1 0 0 0 0,8-7 0 0 0,-3 6 0 0 0,3 7 0 0 0,-7 1 13 0 0,-1 0-1 0 0,0 0 1 0 0,0 0 0 0 0,1 1-1 0 0,-2-1 1 0 0,1 1 0 0 0,0 0-1 0 0,0 0 1 0 0,-1 0-1 0 0,0 0 1 0 0,1 0 0 0 0,2 6-1 0 0,3 6 86 0 0,8 23 0 0 0,-12-29-75 0 0,-2 0 0 0 0,1 1 0 0 0,-1-1 0 0 0,-1 1 0 0 0,0-1 0 0 0,0 1 0 0 0,-1 0 0 0 0,0-1 0 0 0,0 1 0 0 0,-1 0-1 0 0,-1-1 1 0 0,1 1 0 0 0,-2-1 0 0 0,-4 13 0 0 0,6-18 120 0 0,0-3-211 0 0,1 1-1 0 0,-1-1 0 0 0,1 1 0 0 0,-1-1 0 0 0,1 1 0 0 0,0-1 0 0 0,-1 0 1 0 0,1 1-1 0 0,0-1 0 0 0,0 1 0 0 0,0-1 0 0 0,0 3 0 0 0,1-3 4 0 0,0-1 0 0 0,0 1-1 0 0,-1 0 1 0 0,1 0 0 0 0,0 0-1 0 0,0-1 1 0 0,0 1 0 0 0,0 0-1 0 0,0-1 1 0 0,0 1 0 0 0,0-1-1 0 0,0 1 1 0 0,0-1 0 0 0,0 1-1 0 0,0-1 1 0 0,0 0 0 0 0,0 1-1 0 0,0-1 1 0 0,2 0 0 0 0,32 9-17 0 0,107 31 160 0 0,-128-35 267 0 0,0 0 0 0 0,0 2 1 0 0,-1-1-1 0 0,0 2 0 0 0,-1 0 1 0 0,0 0-1 0 0,20 18 0 0 0,-31-25 229 0 0,0 12 591 0 0,-1-9-1009 0 0,-1 0 0 0 0,0 1 0 0 0,0-1 0 0 0,0 0 0 0 0,0 0 0 0 0,-1 0 0 0 0,1-1 0 0 0,-1 1 0 0 0,0 0 0 0 0,0-1 0 0 0,-1 1 0 0 0,1-1 0 0 0,-4 5 0 0 0,-6 5 423 0 0,-22 20 0 0 0,33-33-568 0 0,-8 7 82 0 0,0-1 0 0 0,-1 0 0 0 0,0-1 0 0 0,0 0 0 0 0,0 0 0 0 0,-1-1 0 0 0,-13 3-1 0 0,1 0-35 0 0,-57 16-441 0 0,78-23 234 0 0,1 0 1 0 0,-1 0-1 0 0,1 1 0 0 0,0-1 0 0 0,-1 0 1 0 0,1 0-1 0 0,-1 0 0 0 0,1 0 0 0 0,-1-1 1 0 0,1 1-1 0 0,0 0 0 0 0,-1-1 0 0 0,1 1 1 0 0,-1-1-1 0 0,0 0 0 0 0,1 1-65 0 0,0-1 1 0 0,0 1-1 0 0,1-1 1 0 0,-1 0-1 0 0,1 1 0 0 0,-1-1 1 0 0,0 1-1 0 0,1-1 0 0 0,-1 0 1 0 0,1 0-1 0 0,0 1 0 0 0,-1-1 1 0 0,1 0-1 0 0,-1 0 0 0 0,1 0 1 0 0,0 1-1 0 0,0-1 0 0 0,-1 0 1 0 0,1 0-1 0 0,0 0 0 0 0,0 0 1 0 0,0 0-1 0 0,0 1 0 0 0,0-3 1 0 0,2-9-1856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8839 0 0,'2'1'400'0'0,"6"4"-253"0"0,0 0-1 0 0,0 0 0 0 0,-1 1 0 0 0,1 0 1 0 0,-2 0-1 0 0,1 1 0 0 0,-1 0 0 0 0,0 0 1 0 0,0 0-1 0 0,8 15 0 0 0,-7-10 431 0 0,-1 0 0 0 0,0 0 0 0 0,-1 1-1 0 0,0 0 1 0 0,-1 0 0 0 0,4 27 0 0 0,-7-37-379 0 0,-1 0-1 0 0,0 1 1 0 0,0-1-1 0 0,0 0 1 0 0,0 1 0 0 0,0-1-1 0 0,-1 0 1 0 0,1 1-1 0 0,-3 5 1 0 0,2-7 282 0 0,-1 0-200 0 0,0 1 0 0 0,0-1 0 0 0,0 0 0 0 0,-1 0 1 0 0,1 0-1 0 0,-1 0 0 0 0,1-1 0 0 0,-5 3 0 0 0,4-4-212 0 0,0-1 0 0 0,0 1 0 0 0,1-1 0 0 0,-1 0-1 0 0,0 0 1 0 0,1 0 0 0 0,-1 0 0 0 0,1 0 0 0 0,-1 0-1 0 0,1-1 1 0 0,0 1 0 0 0,-1-1 0 0 0,1 0 0 0 0,0 0 0 0 0,0 0-1 0 0,0 0 1 0 0,0 0 0 0 0,1 0 0 0 0,-1 0 0 0 0,0-1 0 0 0,1 1-1 0 0,-3-5 1 0 0,1 1-11 0 0,1 0-1 0 0,-1 0 1 0 0,1-1 0 0 0,0 1-1 0 0,0-1 1 0 0,1 1-1 0 0,0-1 1 0 0,-1-10-1 0 0,3 4-38 0 0,1 0-1 0 0,0 0 1 0 0,1 1-1 0 0,5-16 1 0 0,0 1-23 0 0,-5 16-40 0 0,0 1 0 0 0,1 0 0 0 0,0 0 0 0 0,1 1 0 0 0,0-1 0 0 0,0 1 0 0 0,1 0 0 0 0,10-11 0 0 0,-10 13-339 0 0,0 0 0 0 0,0 1 0 0 0,1 0 0 0 0,0 1-1 0 0,0-1 1 0 0,1 1 0 0 0,-1 0 0 0 0,1 1 0 0 0,0 0 0 0 0,11-4 0 0 0,1 2-1578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0,'2'2'6980'0'0,"3"4"-6180"0"0,-4-4-321 0 0,1-1-60 0 0,7 0-305 0 0,-1 1-1 0 0,1-1 1 0 0,-1 0 0 0 0,1-1 0 0 0,-1 0 0 0 0,1 0 0 0 0,-1-1 0 0 0,15-2 0 0 0,12-1 47 0 0,-3 0 2087 0 0,-31 6-2146 0 0,0 1 0 0 0,0-1-1 0 0,0 1 1 0 0,-1-1 0 0 0,1 1 0 0 0,-1-1-1 0 0,1 4 1 0 0,-1-6-76 0 0,0 6 56 0 0,0 0 0 0 0,0 0-1 0 0,-1 1 1 0 0,0-1 0 0 0,0 0 0 0 0,0 0-1 0 0,-1 0 1 0 0,0 0 0 0 0,0 0 0 0 0,-6 10-1 0 0,-4 13 75 0 0,-1 3-19 0 0,8-21-43 0 0,1 1 0 0 0,0-1 0 0 0,-3 14 0 0 0,6-16 2 0 0,-1-1 0 0 0,1 1 0 0 0,1 0-1 0 0,0 0 1 0 0,2 18 0 0 0,-2-25-87 0 0,0 1-1 0 0,1-1 1 0 0,-1 1 0 0 0,1-1-1 0 0,0 0 1 0 0,0 1 0 0 0,0-1-1 0 0,0 0 1 0 0,0 1 0 0 0,0-1-1 0 0,1 0 1 0 0,-1 0 0 0 0,1 0-1 0 0,-1 0 1 0 0,1 0 0 0 0,0-1-1 0 0,0 1 1 0 0,0 0 0 0 0,0-1-1 0 0,0 1 1 0 0,0-1 0 0 0,0 0-1 0 0,1 0 1 0 0,-1 0 0 0 0,4 1-1 0 0,2 1-30 0 0,-1-1 0 0 0,1-1 0 0 0,0 1 0 0 0,0-1-1 0 0,0-1 1 0 0,0 1 0 0 0,-1-1 0 0 0,1-1 0 0 0,0 0 0 0 0,0 0-1 0 0,0 0 1 0 0,12-5 0 0 0,34-8-675 0 0,-34 9-1034 0 0,-1 0 0 0 0,19-9 1 0 0,-23 8-61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49 195 5983 0 0,'-1'2'274'0'0,"-7"13"66"0"0,5-11-333 0 0,0 0 0 0 0,1 0 0 0 0,-1 0 0 0 0,-2 10-1 0 0,2-3 1720 0 0,0 1-1 0 0,1 0 0 0 0,-1 22 0 0 0,3-20-568 0 0,0 1-1 0 0,5 22 0 0 0,3 0-379 0 0,20 57-1 0 0,-11-42-413 0 0,-16-48-354 0 0,-1-4-5 0 0,0 1 0 0 0,0 0 0 0 0,0 0 0 0 0,1 0 0 0 0,-1-1-1 0 0,0 1 1 0 0,1 0 0 0 0,-1 0 0 0 0,0-1 0 0 0,1 1 0 0 0,-1 0-1 0 0,1-1 1 0 0,-1 1 0 0 0,1 0 0 0 0,-1-1 0 0 0,1 1 0 0 0,0-1 0 0 0,-1 1-1 0 0,2 0 1 0 0,-1 0 175 0 0,0-3-111 0 0,2-10-132 0 0,-1-1-1 0 0,0 1 1 0 0,-1-1 0 0 0,-1 0 0 0 0,0 1 0 0 0,0-1-1 0 0,-3-15 1 0 0,-22-93-501 0 0,13 73 496 0 0,-10-26-92 0 0,16 56 151 0 0,0 1 0 0 0,1-1 0 0 0,1 0 0 0 0,1 0 0 0 0,-2-24 0 0 0,5 39 24 0 0,1 0 0 0 0,-1 0 0 0 0,1 0 0 0 0,-1 0 0 0 0,1 0 0 0 0,0 0 0 0 0,0 0 0 0 0,0 1 0 0 0,1-1 0 0 0,-1 0 0 0 0,0 1 0 0 0,1-1 1 0 0,0 1-1 0 0,0-1 0 0 0,0 1 0 0 0,0 0 0 0 0,0 0 0 0 0,0 0 0 0 0,0 0 0 0 0,1 0 0 0 0,-1 0 0 0 0,1 1 0 0 0,0-1 0 0 0,-1 1 0 0 0,1 0 0 0 0,5-2 1 0 0,6-2-44 0 0,0 1 0 0 0,1 1 0 0 0,29-4 0 0 0,-43 7 26 0 0,18-2-545 0 0,0 1-1 0 0,0 1 1 0 0,0 0 0 0 0,21 4 0 0 0,-14 0-790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12319 0 0,'0'0'1336'0'0,"7"-7"-1336"0"0,2-1 0 0 0,4 1 248 0 0,2-2 16 0 0,0 0 8 0 0,3-1 0 0 0,3 1-176 0 0,3 2-32 0 0,1-1 0 0 0,-1-1-64 0 0,-1 0-136 0 0,1 2-88 0 0,-1 1-8 0 0,1 2-8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10711 0 0,'0'0'971'0'0,"2"0"-800"0"0,6 0-224 0 0,-4 0 148 0 0,0 1 1 0 0,-1-1-1 0 0,1-1 1 0 0,0 1-1 0 0,-1 0 1 0 0,1-1 0 0 0,-1 0-1 0 0,1 1 1 0 0,0-1-1 0 0,-1-1 1 0 0,0 1-1 0 0,1-1 1 0 0,-1 1 0 0 0,0-1-1 0 0,4-2 1 0 0,3-4 174 0 0,0 0 0 0 0,-1 0 0 0 0,0-1 0 0 0,14-17 0 0 0,-20 21-175 0 0,0 0 0 0 0,0 0 0 0 0,0 0-1 0 0,0 0 1 0 0,-1 0 0 0 0,0-1 0 0 0,0 1-1 0 0,0-1 1 0 0,-1 1 0 0 0,0-1 0 0 0,0 0-1 0 0,0-9 1 0 0,-1 5 195 0 0,0 9 71 0 0,-1-1 30 0 0,-1 1-320 0 0,0 0 1 0 0,0 1 0 0 0,0-1-1 0 0,0 0 1 0 0,1 0 0 0 0,-1 1 0 0 0,0-1-1 0 0,0 1 1 0 0,0 0 0 0 0,0-1-1 0 0,0 1 1 0 0,0 0 0 0 0,0 0-1 0 0,0 1 1 0 0,0-1 0 0 0,0 0 0 0 0,0 0-1 0 0,0 1 1 0 0,0 0 0 0 0,0-1-1 0 0,0 1 1 0 0,0 0 0 0 0,0 0 0 0 0,1 0-1 0 0,-1 0 1 0 0,0 0 0 0 0,0 0-1 0 0,1 0 1 0 0,-1 1 0 0 0,1-1-1 0 0,-3 3 1 0 0,-1 2 41 0 0,1 0 0 0 0,-1 0 0 0 0,1 0 0 0 0,0 1 0 0 0,0-1 0 0 0,1 1-1 0 0,0 0 1 0 0,0 0 0 0 0,0 0 0 0 0,-1 12 0 0 0,2-13-27 0 0,1 0 0 0 0,0 0 0 0 0,1 0 0 0 0,-1 0 0 0 0,1 0 0 0 0,0 0 0 0 0,1 0 0 0 0,-1 0 1 0 0,1-1-1 0 0,1 1 0 0 0,-1 0 0 0 0,1 0 0 0 0,4 10 0 0 0,-3-11-62 0 0,1 0 0 0 0,0 0 0 0 0,0 0 0 0 0,0-1 0 0 0,1 1 0 0 0,-1-1 0 0 0,1 0 0 0 0,0 0 0 0 0,0-1 0 0 0,0 1 0 0 0,1-1 0 0 0,-1 0 0 0 0,1-1 0 0 0,0 1 0 0 0,0-1 0 0 0,0-1 0 0 0,9 3 0 0 0,-4-2-536 0 0,0 0 1 0 0,0-1-1 0 0,19 0 1 0 0,-20-1-1398 0 0,1-1 1 0 0,-1 0-1 0 0,16-5 1 0 0,-10 1-3491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9991 0 0,'-1'1'3070'0'0,"-2"2"-2636"0"0,0 1 0 0 0,0 0-1 0 0,0 0 1 0 0,1 0 0 0 0,0 0 0 0 0,-1 1 0 0 0,-2 7 0 0 0,-2 4 232 0 0,2-4-386 0 0,0 1 0 0 0,1-1 1 0 0,0 1-1 0 0,1 0 0 0 0,-3 26 0 0 0,4-14-19 0 0,1 0 1 0 0,3 31-1 0 0,-1-37-139 0 0,1-1 0 0 0,2 1 0 0 0,0-1 0 0 0,0 0 1 0 0,2 0-1 0 0,13 28 0 0 0,-15-37-59 0 0,1 0 1 0 0,0-1-1 0 0,0 0 1 0 0,1 0 0 0 0,0 0-1 0 0,0-1 1 0 0,1 0-1 0 0,0 0 1 0 0,0-1-1 0 0,1 0 1 0 0,0 0-1 0 0,0 0 1 0 0,0-1 0 0 0,15 7-1 0 0,-19-11-10 0 0,-1 0-1 0 0,0 0 1 0 0,1 0 0 0 0,-1-1-1 0 0,1 1 1 0 0,0-1-1 0 0,-1 1 1 0 0,1-1 0 0 0,-1-1-1 0 0,1 1 1 0 0,0 0-1 0 0,-1-1 1 0 0,1 0 0 0 0,-1 1-1 0 0,1-1 1 0 0,-1-1 0 0 0,0 1-1 0 0,1 0 1 0 0,-1-1-1 0 0,0 0 1 0 0,5-3 0 0 0,-4 2 51 0 0,0-1 0 0 0,0 1 0 0 0,0-1 0 0 0,0 0 0 0 0,0 0 0 0 0,-1-1 0 0 0,0 1 0 0 0,0-1 0 0 0,0 1 0 0 0,0-1 1 0 0,-1 0-1 0 0,0 0 0 0 0,3-8 0 0 0,-2 0-7 0 0,-1 0 0 0 0,0 1 0 0 0,-1-1 0 0 0,0 0 1 0 0,-1 0-1 0 0,-1 0 0 0 0,0 0 0 0 0,0 0 0 0 0,-1 1 0 0 0,-1-1 1 0 0,0 0-1 0 0,-1 1 0 0 0,0 0 0 0 0,-1 0 0 0 0,-9-15 0 0 0,7 13-196 0 0,-1 1-1 0 0,-1 0 1 0 0,0 1-1 0 0,-1 0 0 0 0,0 0 1 0 0,-1 1-1 0 0,0 1 1 0 0,0-1-1 0 0,-2 2 1 0 0,1 0-1 0 0,-1 0 0 0 0,-21-10 1 0 0,32 18-317 0 0,0 0 0 0 0,0 0 1 0 0,-1 0-1 0 0,1 1 0 0 0,0-1 1 0 0,0 1-1 0 0,-1-1 0 0 0,1 1 1 0 0,0 0-1 0 0,0 0 0 0 0,-1 0 1 0 0,-3 1-1 0 0,-4 2-6663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7367 0 0,'0'0'568'0'0,"0"2"-373"0"0,-1 1-94 0 0,1 1 0 0 0,-1-1 0 0 0,1 1 0 0 0,0-1 0 0 0,0 0-1 0 0,0 1 1 0 0,0-1 0 0 0,1 1 0 0 0,-1-1 0 0 0,1 0 0 0 0,1 5 0 0 0,17 40 2784 0 0,-10-26-1710 0 0,32 69 866 0 0,-6-13-636 0 0,-23-51-924 0 0,-7-17-191 0 0,0 0 1 0 0,4 17-1 0 0,-6-20-114 0 0,-1 1 0 0 0,2 0-1 0 0,4 8 1 0 0,-2-5 41 0 0,-5-9 257 0 0,-12-21-181 0 0,6 4-254 0 0,1-1-1 0 0,0 1 1 0 0,1-1 0 0 0,-1-18-1 0 0,0 5-46 0 0,-10-48-12 0 0,-6-53-154 0 0,19 114 145 0 0,1 1 0 0 0,0 0 0 0 0,1-1 0 0 0,0 1 0 0 0,2 0 0 0 0,5-22 0 0 0,5-14-35 0 0,-8 41 53 0 0,-4 10 15 0 0,0 0-1 0 0,0 0 1 0 0,0 0-1 0 0,0-1 1 0 0,0 1-1 0 0,1 0 0 0 0,-1 0 1 0 0,0 0-1 0 0,0 1 1 0 0,0-1-1 0 0,0 0 1 0 0,0 0-1 0 0,0 1 1 0 0,0-1-1 0 0,1 0 1 0 0,-1 1-1 0 0,0-1 1 0 0,1 2-1 0 0,1-1 11 0 0,-1 1 1 0 0,0-1-1 0 0,1 0 0 0 0,-1 1 0 0 0,0 0 1 0 0,0 0-1 0 0,2 2 0 0 0,1 3 20 0 0,-1 1 1 0 0,0-1-1 0 0,-1 1 0 0 0,0 0 0 0 0,0 0 1 0 0,0 0-1 0 0,-1 0 0 0 0,0 1 0 0 0,-1-1 0 0 0,1 10 1 0 0,-1 1-25 0 0,-1 0 1 0 0,0 1 0 0 0,-5 26 0 0 0,-9 13-64 0 0,3-17-334 0 0,10-40 229 0 0,16 0-2855 0 0,-14-1 2912 0 0,1-1-1 0 0,0 1 1 0 0,0-1 0 0 0,-1 0 0 0 0,1 0 0 0 0,0 0 0 0 0,0 0 0 0 0,2 0 0 0 0,24-8-856 0 0,-21 6 831 0 0,-1 0-1 0 0,0 0 0 0 0,9-1 0 0 0,-12 3 121 0 0,5-2 38 0 0,0 1 0 0 0,1 1 0 0 0,-1-1 0 0 0,0 1 0 0 0,1 1-1 0 0,-1 0 1 0 0,0 0 0 0 0,0 0 0 0 0,12 4 0 0 0,7 5 406 0 0,-22-9-288 0 0,-1 0 0 0 0,1 1-1 0 0,0 0 1 0 0,-1 0 0 0 0,1 0 0 0 0,-1 0-1 0 0,1 1 1 0 0,-1 0 0 0 0,0 0-1 0 0,0 0 1 0 0,3 4 0 0 0,-4-4 49 0 0,-1 0 0 0 0,0 0 1 0 0,0 1-1 0 0,0-1 0 0 0,0 1 0 0 0,0-1 1 0 0,-1 1-1 0 0,0-1 0 0 0,1 1 0 0 0,-2 0 1 0 0,1 0-1 0 0,0 0 0 0 0,-1 0 0 0 0,1-1 1 0 0,-1 1-1 0 0,0 0 0 0 0,-1 0 0 0 0,1 0 1 0 0,-1 0-1 0 0,1 0 0 0 0,-1 0 0 0 0,0-1 0 0 0,0 1 1 0 0,-3 5-1 0 0,0 0 87 0 0,0-1 0 0 0,-1 1 0 0 0,0-1 0 0 0,0 0 0 0 0,-1 0 1 0 0,0 0-1 0 0,0-1 0 0 0,-14 12 0 0 0,10-10-95 0 0,0-1 0 0 0,-23 13 1 0 0,28-18-319 0 0,0-1 0 0 0,0 1 1 0 0,-1-1-1 0 0,1-1 0 0 0,-1 1 0 0 0,1-1 1 0 0,-1 0-1 0 0,1 0 0 0 0,-9 0 0 0 0,12-1-125 0 0,-1-1-1 0 0,1 1 0 0 0,0 0 1 0 0,0-1-1 0 0,0 0 0 0 0,0 1 1 0 0,0-1-1 0 0,0 0 0 0 0,0 0 1 0 0,0 0-1 0 0,0 0 0 0 0,0-1 1 0 0,0 1-1 0 0,1 0 0 0 0,-1-1 0 0 0,0 1 1 0 0,1-1-1 0 0,-1 0 0 0 0,1 1 1 0 0,0-1-1 0 0,-1 0 0 0 0,1 0 1 0 0,0 0-1 0 0,-1-3 0 0 0,-2-2-1519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5527 0 0,'27'45'686'0'0,"-16"-21"2387"0"0,0 0 0 0 0,12 45 1 0 0,-22-63-2129 0 0,1 1 1 0 0,-1-1 0 0 0,1 10-1 0 0,-3-15-867 0 0,0 0 0 0 0,0 0-1 0 0,0 0 1 0 0,0 0 0 0 0,1 0-1 0 0,-1 0 1 0 0,-1-1 0 0 0,1 1 0 0 0,0 0-1 0 0,0-1 1 0 0,0 1 0 0 0,0-1-1 0 0,0 1 1 0 0,-1-1 0 0 0,1 0 0 0 0,0 1-1 0 0,0-1 1 0 0,-1 0 0 0 0,1 0-1 0 0,-2 0 1 0 0,-1-3 9 0 0,1 0 0 0 0,0-1-1 0 0,0 1 1 0 0,1-1 0 0 0,-1 0-1 0 0,1 1 1 0 0,0-1 0 0 0,0 0-1 0 0,0-1 1 0 0,0 1 0 0 0,1 0-1 0 0,-1 0 1 0 0,1-1 0 0 0,0 1-1 0 0,1-1 1 0 0,-1 1 0 0 0,1-6-1 0 0,-1-4-44 0 0,1 0-1 0 0,1 1 1 0 0,0-1 0 0 0,5-21-1 0 0,-2 20-588 0 0,0 0-1 0 0,1 0 1 0 0,0 1-1 0 0,2-1 0 0 0,-1 1 1 0 0,2 0-1 0 0,0 1 1 0 0,10-14-1 0 0,-5 12-1108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5983 0 0,'-8'0'8823'0'0,"14"0"-8208"0"0,11 0 293 0 0,31-4 0 0 0,-36 3-828 0 0,1 0 1 0 0,23 2 0 0 0,-6 0 39 0 0,-22 0 53 0 0,0 0 1 0 0,0 1-1 0 0,0 0 0 0 0,0 0 0 0 0,-1 0 0 0 0,1 1 0 0 0,0 0 1 0 0,-1 1-1 0 0,0 0 0 0 0,0 0 0 0 0,0 0 0 0 0,-1 1 0 0 0,1 0 1 0 0,-1 0-1 0 0,0 1 0 0 0,10 11 0 0 0,-15-15-128 0 0,0 0 1 0 0,0 0-1 0 0,0-1 0 0 0,0 1 1 0 0,0 0-1 0 0,-1 0 0 0 0,1 0 1 0 0,-1 0-1 0 0,1 0 0 0 0,-1 0 0 0 0,0 0 1 0 0,0 0-1 0 0,0 0 0 0 0,0 1 1 0 0,-1 2-1 0 0,-7 28 141 0 0,8-31-176 0 0,-1 2-2 0 0,0-1 0 0 0,-1 1 0 0 0,1-1 0 0 0,-1 0 0 0 0,1 1 1 0 0,-1-1-1 0 0,0 0 0 0 0,0 0 0 0 0,-1 0 0 0 0,1-1 0 0 0,-1 1 0 0 0,1-1 0 0 0,-1 1 1 0 0,0-1-1 0 0,-3 3 0 0 0,-2 1-132 0 0,2-1-666 0 0,8-4 77 0 0,4 0 889 0 0,13 5-152 0 0,0 2-1 0 0,0 0 1 0 0,-1 1-1 0 0,29 19 1 0 0,-45-26 75 0 0,0-1 1 0 0,0 0 0 0 0,-1 1 0 0 0,1 0 0 0 0,0-1 0 0 0,-1 1 0 0 0,1 0 0 0 0,-1-1 0 0 0,1 1 0 0 0,-1 0 0 0 0,0 0 0 0 0,0 0-1 0 0,0 1 1 0 0,0-1 0 0 0,0 0 0 0 0,0 0 0 0 0,0 0 0 0 0,-1 1 0 0 0,0-1 0 0 0,1 0 0 0 0,-1 1 0 0 0,0-1 0 0 0,0 0 0 0 0,0 1 0 0 0,0-1-1 0 0,0 0 1 0 0,-1 1 0 0 0,1-1 0 0 0,-2 4 0 0 0,-1 3 240 0 0,-1 0 0 0 0,0 0 1 0 0,-1-1-1 0 0,0 1 0 0 0,-9 11 0 0 0,9-14-254 0 0,0 0 0 0 0,-1 0 0 0 0,1-1-1 0 0,-1 1 1 0 0,0-1 0 0 0,-13 7 0 0 0,-44 22 578 0 0,46-26-613 0 0,10-4-258 0 0,0-1 1 0 0,-14 4-1 0 0,19-6 126 0 0,-1 0 0 0 0,1-1 1 0 0,-1 0-1 0 0,1 1 0 0 0,-1-1 0 0 0,1 0 1 0 0,-1 0-1 0 0,1-1 0 0 0,-1 1 0 0 0,1 0 1 0 0,0-1-1 0 0,-1 1 0 0 0,-2-2 0 0 0,-8-5-952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1 939 10047 0 0,'4'3'463'0'0,"13"9"-14"0"0,-18-3 5039 0 0,23-31-3664 0 0,-7 5-771 0 0,29-22 1 0 0,36-28 256 0 0,8-6-662 0 0,-32 29-521 0 0,45-30 41 0 0,30-13-104 0 0,125-108 0 0 0,-143 92 0 0 0,-75 69-64 0 0,25-23 11 0 0,-32 24 34 0 0,-15 16-9 0 0,22-20 0 0 0,-25 26-20 0 0,0 1 0 0 0,1 0 0 0 0,30-15 0 0 0,-36 22 1 0 0,0 2-1 0 0,0-1 1 0 0,0 1 0 0 0,0 1-1 0 0,1-1 1 0 0,-1 1 0 0 0,10 2-1 0 0,-1 0 90 0 0,-1 1 0 0 0,0 0-1 0 0,22 8 1 0 0,-3-1 42 0 0,1 2 37 0 0,-1 1-1 0 0,46 24 0 0 0,-36-16-41 0 0,-8-4-37 0 0,68 29 180 0 0,-10-3-32 0 0,7 2-117 0 0,288 87 149 0 0,-324-111-291 0 0,-28-8-14 0 0,-21-6-183 0 0,1-1 0 0 0,0-1 0 0 0,31 5 0 0 0,-39-9-275 0 0,0 0-1 0 0,-1 1 0 0 0,13 4 0 0 0,-17-4-1175 0 0,-1 0 0 0 0,1 0 0 0 0,0 1-1 0 0,6 4 1 0 0,-1 0-4607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0 641 2303 0 0,'0'0'10011'0'0,"1"2"-9423"0"0,28 189 4836 0 0,28 96-2871 0 0,-11-50-1436 0 0,-13-63-410 0 0,-3-4-186 0 0,5 25 118 0 0,-25-163-207 0 0,-9-30-160 0 0,0-1-200 0 0,4 2-43 0 0,0 0 0 0 0,0 0 0 0 0,-1-1 0 0 0,1 0 0 0 0,1 0-1 0 0,-1 0 1 0 0,0-1 0 0 0,0 1 0 0 0,1-1 0 0 0,-1-1 0 0 0,6 1 0 0 0,-5 0-27 0 0,109 9 91 0 0,-36-4-36 0 0,-28 0 1 0 0,55 13 1 0 0,182 30-121 0 0,-258-45 60 0 0,115 14 2 0 0,123 19 0 0 0,-247-33 5 0 0,2 0 15 0 0,-1 1 0 0 0,29 9-1 0 0,-35-8 21 0 0,1-2-1 0 0,0 0 1 0 0,1 0 0 0 0,-1-2-1 0 0,19 1 1 0 0,-13-1-25 0 0,-20-2-7 0 0,14 0-5 0 0,-12 0-3 0 0,0-1 0 0 0,-1 1 0 0 0,1-1 0 0 0,-1 0 0 0 0,1 0 0 0 0,-1 0 0 0 0,8-3 0 0 0,-2 0 0 0 0,80-33 64 0 0,-30 7-64 0 0,-11 4 0 0 0,-11 10-23 0 0,119-52-234 0 0,17-11-116 0 0,103-19 162 0 0,-259 93 205 0 0,-8 3-13 0 0,0-1 0 0 0,-1 0 0 0 0,1 0 0 0 0,-1-1 0 0 0,11-6 0 0 0,-15 6 12 0 0,0 1 0 0 0,-1-1 1 0 0,0 0-1 0 0,1-1 0 0 0,-1 1 0 0 0,-1-1 1 0 0,1 1-1 0 0,-1-1 0 0 0,1 0 0 0 0,-2-1 1 0 0,1 1-1 0 0,2-7 0 0 0,-2 3 7 0 0,-1 0 0 0 0,0-1 0 0 0,0 1 0 0 0,-1 0 0 0 0,0-19 0 0 0,0 6 0 0 0,1-81 105 0 0,-12-119-1 0 0,7 182-81 0 0,-34-445 1465 0 0,-17-34-1024 0 0,45 447-601 0 0,5 36-121 0 0,2 9-1000 0 0,-2 1 0 0 0,-8-34 0 0 0,9 54-702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47 949 2303 0 0,'0'-2'2112'0'0,"-4"-15"1628"0"0,0-1-261 0 0,-3-30 0 0 0,6 22-2511 0 0,-5-151 3409 0 0,-1 41-2702 0 0,1-29-441 0 0,0 32-964 0 0,2 90-1124 0 0,2-65-1 0 0,10 40-6451 0 0,-6 60 5883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13 360 9383 0 0,'0'0'852'0'0,"-13"4"4654"0"0,21-24-3421 0 0,-3 13-1653 0 0,1 0-1 0 0,0 0 1 0 0,1 1 0 0 0,-1 0-1 0 0,16-10 1 0 0,-6 3 239 0 0,16-9 723 0 0,53-30-1 0 0,-52 33-895 0 0,53-39 1 0 0,74-53-959 0 0,-155 109 74 0 0,-2-1-282 0 0,1 1 0 0 0,0 0 0 0 0,0-1 0 0 0,0 2 0 0 0,0-1 1 0 0,1 0-1 0 0,5-1 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695 318 919 0 0,'4'-7'3331'0'0,"-4"4"-2558"0"0,-1 0 1 0 0,1 0-1 0 0,0 0 0 0 0,-1 0 0 0 0,1 0 0 0 0,-1 0 1 0 0,0 0-1 0 0,-2-3 0 0 0,2 3-523 0 0,0 1 0 0 0,0 0-1 0 0,-1 0 1 0 0,1 0 0 0 0,-1 1 0 0 0,1-1-1 0 0,-1 0 1 0 0,0 0 0 0 0,0 1 0 0 0,0-1-1 0 0,0 1 1 0 0,0 0 0 0 0,0 0 0 0 0,0-1-1 0 0,-1 1 1 0 0,1 1 0 0 0,-4-2 0 0 0,-10-4 863 0 0,-34-7 1852 0 0,-39-9 94 0 0,30 8-2314 0 0,2-2 0 0 0,0-2 1 0 0,-65-32-1 0 0,92 36-799 0 0,-12-4-333 0 0,2-3-1 0 0,-49-31 0 0 0,85 47-19 0 0,12 3-5569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107 828 3223 0 0,'-3'7'14804'0'0,"1"-8"-14670"0"0,0 0-1 0 0,0 0 0 0 0,0 0 1 0 0,1-1-1 0 0,-1 1 0 0 0,1-1 1 0 0,-1 1-1 0 0,1-1 1 0 0,0 0-1 0 0,-1 1 0 0 0,1-1 1 0 0,0 0-1 0 0,0 0 0 0 0,0 0 1 0 0,0 0-1 0 0,1 1 1 0 0,-1-2-1 0 0,0-1 0 0 0,-2-8 322 0 0,0 0 1 0 0,0-13-1 0 0,1 8 12 0 0,-57-531 2383 0 0,55 494-2852 0 0,1 24-155 0 0,2-1-1 0 0,2-36 1 0 0,0 64 43 0 0,-1 0-955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2 491 6911 0 0,'0'0'528'0'0,"-2"7"5271"0"0,16-11-4820 0 0,0-1 0 0 0,-1 0 1 0 0,25-14-1 0 0,-13 6-383 0 0,47-23 1116 0 0,120-79 0 0 0,-86 44-1377 0 0,59-44 50 0 0,-127 89-3855 0 0,80-40 0 0 0,-106 60 2689 0 0,23-10-5338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12439 0 0,'0'0'1126'0'0,"1"-8"-908"0"0,1 5-145 0 0,-1 0 0 0 0,0 0 0 0 0,0 0 0 0 0,1 0 0 0 0,0 0 0 0 0,0 1 0 0 0,0-1 0 0 0,0 0 0 0 0,0 1 0 0 0,0 0 0 0 0,0-1 0 0 0,1 1 0 0 0,0 0 0 0 0,-1 0 0 0 0,1 0 0 0 0,0 1 0 0 0,0-1-1 0 0,0 1 1 0 0,0-1 0 0 0,0 1 0 0 0,0 0 0 0 0,4-1 0 0 0,1 0 123 0 0,0 1 0 0 0,0 0 0 0 0,0 0-1 0 0,0 0 1 0 0,-1 1 0 0 0,1 0 0 0 0,0 1-1 0 0,10 2 1 0 0,-6-1 33 0 0,-1 2-1 0 0,1-1 0 0 0,-1 2 1 0 0,0-1-1 0 0,-1 1 1 0 0,1 1-1 0 0,-1 0 0 0 0,0 1 1 0 0,0-1-1 0 0,-1 2 1 0 0,0 0-1 0 0,9 9 0 0 0,-11-9-64 0 0,-1 0 0 0 0,1 0-1 0 0,-1 0 1 0 0,-1 1 0 0 0,0-1-1 0 0,0 1 1 0 0,-1 1 0 0 0,0-1-1 0 0,0 1 1 0 0,-1-1 0 0 0,0 1-1 0 0,-1 0 1 0 0,0 0 0 0 0,0 14-1 0 0,-2-10-91 0 0,0 0 0 0 0,-1 0 1 0 0,-1-1-1 0 0,0 1 0 0 0,-1-1 0 0 0,0 1 0 0 0,-1-1 0 0 0,0 0 0 0 0,-9 15 0 0 0,10-21-85 0 0,0-1-1 0 0,0 0 0 0 0,-1 0 0 0 0,0-1 0 0 0,-1 1 0 0 0,1-1 0 0 0,-1 0 0 0 0,0 0 0 0 0,0 0 0 0 0,0-1 0 0 0,-1 1 0 0 0,0-1 0 0 0,0-1 0 0 0,0 1 0 0 0,0-1 1 0 0,0 0-1 0 0,-1-1 0 0 0,1 1 0 0 0,-15 2 0 0 0,18-4-6 0 0,0-1 0 0 0,0 0-1 0 0,0 1 1 0 0,-1-1 0 0 0,1-1 0 0 0,0 1 0 0 0,0 0 0 0 0,-1-1 0 0 0,1 1 0 0 0,0-1 0 0 0,0 0-1 0 0,0 0 1 0 0,0 0 0 0 0,0-1 0 0 0,0 1 0 0 0,0-1 0 0 0,1 0 0 0 0,-1 1 0 0 0,0-1 0 0 0,1 0-1 0 0,-1-1 1 0 0,1 1 0 0 0,0 0 0 0 0,0-1 0 0 0,0 1 0 0 0,0-1 0 0 0,0 0 0 0 0,1 1-1 0 0,-1-1 1 0 0,1 0 0 0 0,-1 0 0 0 0,1 0 0 0 0,0 0 0 0 0,-1-4 0 0 0,3 4-34 0 0,-1 2 54 0 0,1 0-1 0 0,-1 0 1 0 0,1 0-1 0 0,0 0 1 0 0,0 1-1 0 0,-1-1 1 0 0,1 0-1 0 0,0 0 1 0 0,0 0-1 0 0,0 1 1 0 0,0-1-1 0 0,0 0 1 0 0,0 1-1 0 0,0-1 1 0 0,0 1-1 0 0,0-1 1 0 0,0 1-1 0 0,0 0 1 0 0,0-1-1 0 0,1 1 1 0 0,-1 0-1 0 0,0 0 1 0 0,2 0-1 0 0,1-1 0 0 0,2 0 22 0 0,-1 0 0 0 0,1 1 0 0 0,0-1 0 0 0,0 1 0 0 0,0 0-1 0 0,-1 1 1 0 0,7 1 0 0 0,41 9 403 0 0,-49-9-392 0 0,40 10 343 0 0,-1 2 1 0 0,50 23-1 0 0,-21 1-7245 0 0,-55-27-521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5527 0 0,'2'-1'8363'0'0,"21"-5"-6870"0"0,0 1-1 0 0,41-3 1 0 0,-36 7-857 0 0,1 1 1 0 0,-1 1-1 0 0,55 10 1 0 0,3 4-64 0 0,-7-2-576 0 0,79 25 0 0 0,-79-19-3328 0 0,-56-14 1548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12783 0 0,'0'0'1158'0'0,"0"1"-845"0"0,49 323 4189 0 0,0 4-163 0 0,-43-300-5914 0 0,0 1-1 0 0,2-1 1 0 0,1 0-1 0 0,15 30 1 0 0,-14-36-4980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0,'0'0'5691'0'0,"2"4"-4016"0"0,9 15-547 0 0,-8-15-243 0 0,8 7 712 0 0,-6-4-1388 0 0,0 0 1 0 0,0 1-1 0 0,0-1 0 0 0,-1 1 1 0 0,0 1-1 0 0,3 12 0 0 0,13 55 461 0 0,-16-58-525 0 0,26 153 428 0 0,-19-97-1905 0 0,24 82-1 0 0,-28-134-3051 0 0,1-4-1324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8751 0 0,'0'-8'337'0'0,"-1"0"577"0"0,1-6 4478 0 0,8 22-4529 0 0,-2 0-770 0 0,-1 1 0 0 0,0-1 1 0 0,-1 1-1 0 0,0 0 1 0 0,0 0-1 0 0,-1 0 0 0 0,4 17 1 0 0,-3-14-61 0 0,91 337-1373 0 0,-87-318-2519 0 0,-1 0-1236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14279 0 0,'0'0'1432'0'0,"0"-2"-1309"0"0,0-1-61 0 0,1 1 0 0 0,0-1 0 0 0,0 0 0 0 0,0 1 0 0 0,1-1 0 0 0,-1 1 0 0 0,1-1 0 0 0,-1 1 0 0 0,1-1-1 0 0,0 1 1 0 0,0 0 0 0 0,0 0 0 0 0,0 0 0 0 0,0 0 0 0 0,0 0 0 0 0,0 1 0 0 0,1-1 0 0 0,-1 1 0 0 0,1-1 0 0 0,-1 1 0 0 0,5-2 0 0 0,5-1-582 0 0,0 1 0 0 0,0-1 1 0 0,21-1-1 0 0,-31 5 388 0 0,16-2-951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10335 0 0,'0'0'935'0'0,"2"0"-768"0"0,115-31 1889 0 0,-91 25-1935 0 0,13-4 120 0 0,-37 10 879 0 0,-2 13-464 0 0,-2-1-373 0 0,-1-1-1 0 0,1 1 1 0 0,-2-1-1 0 0,0 1 1 0 0,0-1-1 0 0,-1 0 1 0 0,-9 14-1 0 0,8-13-4 0 0,0 0 0 0 0,1 0 0 0 0,0 1 0 0 0,0-1 0 0 0,-4 22 0 0 0,8-26-174 0 0,1 0 0 0 0,-1 0 0 0 0,1 0 1 0 0,0 0-1 0 0,1 0 0 0 0,0 0 0 0 0,0-1 0 0 0,1 1 0 0 0,0 0 0 0 0,1-1 0 0 0,4 12 0 0 0,-5-14-90 0 0,1-1 0 0 0,-1 0 0 0 0,1 0 0 0 0,0 0-1 0 0,0 0 1 0 0,0 0 0 0 0,1-1 0 0 0,-1 1 0 0 0,1-1-1 0 0,0 0 1 0 0,0 0 0 0 0,0 0 0 0 0,0-1 0 0 0,1 0-1 0 0,-1 1 1 0 0,0-1 0 0 0,1-1 0 0 0,0 1 0 0 0,7 1 0 0 0,-5-2-68 0 0,1 0 0 0 0,-1 0 0 0 0,0-1 1 0 0,0 0-1 0 0,0 0 0 0 0,1-1 1 0 0,-1 0-1 0 0,0 0 0 0 0,0-1 1 0 0,0 0-1 0 0,0 0 0 0 0,7-4 1 0 0,-2 0-552 0 0,-1 0 0 0 0,0 0 1 0 0,0-1-1 0 0,-1-1 0 0 0,0 0 1 0 0,9-9-1 0 0,2-5-1118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156 150 12383 0 0,'-12'-4'408'0'0,"0"1"1"0"0,-1-1-1 0 0,1 2 0 0 0,-1 0 0 0 0,0 0 0 0 0,1 1 0 0 0,-20 2 1 0 0,30-1-364 0 0,1 0 0 0 0,-1 0 1 0 0,1 0-1 0 0,-1 0 1 0 0,1 0-1 0 0,-1 1 1 0 0,1-1-1 0 0,-1 1 1 0 0,1-1-1 0 0,-1 1 1 0 0,1 0-1 0 0,0-1 0 0 0,-1 1 1 0 0,1 0-1 0 0,0 0 1 0 0,0 0-1 0 0,0 0 1 0 0,0 0-1 0 0,0 0 1 0 0,0 0-1 0 0,0 1 0 0 0,0-1 1 0 0,0 0-1 0 0,0 0 1 0 0,0 1-1 0 0,1-1 1 0 0,-1 0-1 0 0,1 1 1 0 0,-1-1-1 0 0,1 1 0 0 0,-1-1 1 0 0,1 1-1 0 0,0 2 1 0 0,-1-1-67 0 0,1-1 1 0 0,0 1-1 0 0,0 0 0 0 0,0 0 1 0 0,1 0-1 0 0,-1-1 1 0 0,1 1-1 0 0,-1 0 1 0 0,1 0-1 0 0,0-1 0 0 0,0 1 1 0 0,0 0-1 0 0,0-1 1 0 0,1 1-1 0 0,-1-1 0 0 0,1 0 1 0 0,3 5-1 0 0,127 110-465 0 0,-107-95 562 0 0,-16-14 123 0 0,1 0 0 0 0,-2 1 1 0 0,1 1-1 0 0,-1-1 1 0 0,0 1-1 0 0,7 13 0 0 0,-12-17-41 0 0,0 1-1 0 0,0-1 1 0 0,-1 0-1 0 0,0 1 1 0 0,0-1-1 0 0,0 1 1 0 0,-1 0-1 0 0,0 0 0 0 0,0 0 1 0 0,0-1-1 0 0,-1 1 1 0 0,-1 12-1 0 0,0-14-97 0 0,-1-1 0 0 0,1 0 0 0 0,-1 1 0 0 0,1-1 0 0 0,-1 0 1 0 0,-1 0-1 0 0,1 0 0 0 0,0-1 0 0 0,-1 1 0 0 0,0 0 0 0 0,0-1 0 0 0,-5 6 0 0 0,0-3-24 0 0,1 1 0 0 0,-1-1-1 0 0,0 0 1 0 0,-14 8 0 0 0,15-11-195 0 0,0 1 1 0 0,-1-1-1 0 0,-13 4 0 0 0,20-6-15 0 0,-1-1 0 0 0,0 1 1 0 0,1-1-1 0 0,-1 0 0 0 0,0 0 1 0 0,1 0-1 0 0,-1 0 0 0 0,1 0 0 0 0,-1 0 1 0 0,0 0-1 0 0,1 0 0 0 0,-1-1 0 0 0,0 1 1 0 0,1 0-1 0 0,-1-1 0 0 0,1 0 0 0 0,-1 1 1 0 0,1-1-1 0 0,-1 0 0 0 0,1 0 1 0 0,-1 0-1 0 0,1 0 0 0 0,0 0 0 0 0,-3-2 1 0 0,-3-7-1657 0 0</inkml:trace>
  <inkml:trace contextRef="#ctx0" brushRef="#br0" timeOffset="1">460 1 455 0 0,'-2'1'204'0'0,"-7"4"2593"0"0,0 0-1 0 0,-13 9 1 0 0,19-12-2221 0 0,0 0 1 0 0,1 1-1 0 0,-1-1 1 0 0,1 1-1 0 0,-1 0 1 0 0,1-1-1 0 0,0 1 1 0 0,0 0-1 0 0,1 1 0 0 0,-4 5 1 0 0,1 4-272 0 0,0-1-1 0 0,1 1 1 0 0,1 0 0 0 0,0 0 0 0 0,1 1-1 0 0,0-1 1 0 0,1 0 0 0 0,2 24-1 0 0,1-16-273 0 0,1 0 0 0 0,1-1 0 0 0,0 1 0 0 0,16 35 0 0 0,-14-41-30 0 0,0-1 0 0 0,1 1-1 0 0,1-1 1 0 0,0-1 0 0 0,17 19-1 0 0,-22-27-3 0 0,0 0 0 0 0,1-1 0 0 0,0 0 0 0 0,0 0 0 0 0,0 0 0 0 0,0 0 0 0 0,0-1 0 0 0,1 0 0 0 0,0 0 0 0 0,-1 0 0 0 0,1-1 0 0 0,0 0 0 0 0,0 0-1 0 0,1 0 1 0 0,-1-1 0 0 0,12 1 0 0 0,-15-2 27 0 0,-1 0-1 0 0,1 0 0 0 0,-1 0 1 0 0,0 0-1 0 0,1-1 0 0 0,-1 1 1 0 0,0-1-1 0 0,1 0 0 0 0,-1 0 1 0 0,0 0-1 0 0,0 0 0 0 0,0 0 1 0 0,1 0-1 0 0,-1-1 0 0 0,-1 1 1 0 0,1-1-1 0 0,3-2 0 0 0,-3 1 59 0 0,1 0 0 0 0,-1-1 0 0 0,0 1 0 0 0,0-1 0 0 0,0 1 0 0 0,0-1 0 0 0,-1 0 0 0 0,1 0 0 0 0,0-6 0 0 0,1-5 200 0 0,-1-1-1 0 0,-1 0 1 0 0,0 1 0 0 0,-2-20-1 0 0,0 24-254 0 0,0-1-1 0 0,-1 1 1 0 0,0 0 0 0 0,-1 0-1 0 0,0 0 1 0 0,0 0-1 0 0,-2 0 1 0 0,1 1-1 0 0,-1-1 1 0 0,-1 1 0 0 0,0 0-1 0 0,0 1 1 0 0,-1 0-1 0 0,0 0 1 0 0,-15-15 0 0 0,2 2-243 0 0,15 16-359 0 0,0 0 0 0 0,-1 0 0 0 0,0 1 0 0 0,1 0 1 0 0,-2 0-1 0 0,1 0 0 0 0,-13-7 0 0 0,10 7-3701 0 0,-1-2-1019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9671 0 0,'0'2'748'0'0,"-1"12"-227"0"0,0-1 1 0 0,-1 1-1 0 0,-6 16 0 0 0,5-16 445 0 0,0-1 1 0 0,1 1-1 0 0,-2 18 1 0 0,5-31-881 0 0,-1 1 0 0 0,1-1 1 0 0,0 1-1 0 0,-1-1 0 0 0,1 1 1 0 0,0-1-1 0 0,0 0 0 0 0,0 0 0 0 0,0 1 1 0 0,0-1-1 0 0,0 0 0 0 0,0 0 0 0 0,0 0 1 0 0,0 0-1 0 0,1 0 0 0 0,-1 0 0 0 0,0 0 1 0 0,1-1-1 0 0,2 2 0 0 0,7-1 23 0 0,1-2 0 0 0,0 1-1 0 0,-1-2 1 0 0,1 1 0 0 0,-1-2-1 0 0,0 1 1 0 0,1-1-1 0 0,10-5 1 0 0,5-1-492 0 0,34-13-2761 0 0,-31 13-925 0 0,-19 5 1975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14943 0 0,'1'2'340'0'0,"0"8"-168"0"0,1 0 0 0 0,-2-1 0 0 0,1 1-1 0 0,-2 11 1 0 0,1 28 269 0 0,3-23-358 0 0,0 13 597 0 0,2 0 1 0 0,2 0-1 0 0,17 60 0 0 0,-15-74-880 0 0,26 69-509 0 0,-7-33-5324 0 0,-15-37 659 0 0</inkml:trace>
  <inkml:trace contextRef="#ctx0" brushRef="#br0" timeOffset="1">690 1 11055 0 0,'0'0'852'0'0,"0"2"-560"0"0,1 15 314 0 0,0 0 1 0 0,2-1-1 0 0,0 1 0 0 0,0 0 0 0 0,1-1 0 0 0,13 31 1 0 0,53 91-328 0 0,-19-43-1099 0 0,-16-18-2321 0 0,-25-53 1611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11 107 11055 0 0,'0'0'852'0'0,"-2"0"-560"0"0,2 0-153 0 0,-1-1-1 0 0,1 1 1 0 0,-1 0 0 0 0,1 0-1 0 0,0 0 1 0 0,-1 0-1 0 0,1 0 1 0 0,0-1-1 0 0,-1 1 1 0 0,1 0-1 0 0,0 0 1 0 0,-1-1-1 0 0,1 1 1 0 0,0 0 0 0 0,-1 0-1 0 0,1-1 1 0 0,0 1-1 0 0,0 0 1 0 0,-1-1-1 0 0,1 1 1 0 0,0 0-1 0 0,0-1 1 0 0,0 1 0 0 0,-1 0-1 0 0,1-1 1 0 0,0 1-1 0 0,0-1 1 0 0,0 1-1 0 0,0 0 1 0 0,0-1-1 0 0,0 1 1 0 0,0-1 0 0 0,0 1-1 0 0,0 0 1 0 0,0-1-1 0 0,0 1 1 0 0,0-1-1 0 0,8-6 3715 0 0,1 3-4755 0 0,3-2 1142 0 0,1 0-1 0 0,0 1 1 0 0,0 1-1 0 0,1 0 1 0 0,-1 1-1 0 0,1 0 1 0 0,20 0-1 0 0,-11 0-213 0 0,1-1 0 0 0,34-10 0 0 0,-4 1-115 0 0,-24 6-1462 0 0,0-2-5883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2759 0 0,'0'0'16096'0'0,"1"2"-15702"0"0,0-2-364 0 0,0 1 0 0 0,-1-1 0 0 0,1 1 0 0 0,-1 0 0 0 0,1-1 1 0 0,-1 1-1 0 0,1 0 0 0 0,-1 0 0 0 0,1-1 0 0 0,-1 1 0 0 0,0 0 1 0 0,0 0-1 0 0,1 0 0 0 0,-1 0 0 0 0,0-1 0 0 0,0 1 1 0 0,0 0-1 0 0,0 0 0 0 0,0 1 0 0 0,-3 22 527 0 0,0 0-11 0 0,4-9-241 0 0,0 1 0 0 0,0 0 0 0 0,2-1-1 0 0,7 28 1 0 0,-5-21 92 0 0,4 34-1 0 0,0-3-13 0 0,35 122 569 0 0,-23-78-667 0 0,-8-27-199 0 0,-11-58-44 0 0,1 10-55 0 0,-2-20-106 0 0,0 5-83 0 0,0-2-2125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9671 0 0,'0'0'748'0'0,"-1"2"-380"0"0,0-1-205 0 0,-1 1 0 0 0,0-1 0 0 0,1 0 0 0 0,-1 1 0 0 0,0-1 0 0 0,0 0 0 0 0,1 0 0 0 0,-1 0 0 0 0,0 0 0 0 0,0-1 0 0 0,0 1 0 0 0,0-1 0 0 0,0 1 1 0 0,0-1-1 0 0,0 1 0 0 0,-1-1 0 0 0,-1 0 0 0 0,0 0 136 0 0,-1 1 0 0 0,1 0 0 0 0,0 0 0 0 0,0 0 0 0 0,0 1 0 0 0,-4 1 0 0 0,-59 35 1093 0 0,59-33-1392 0 0,3 4 0 0 0,5-6 0 0 0,1-1 0 0 0,-1 1 0 0 0,1-1 0 0 0,-1 0 1 0 0,1 1-1 0 0,0-1 0 0 0,0 0 0 0 0,0 1 0 0 0,0-1 0 0 0,0 0 0 0 0,1 0 0 0 0,-1 0 0 0 0,1 0 0 0 0,-1 0 0 0 0,1 0 0 0 0,0 0 0 0 0,3 2 0 0 0,5 5-6 0 0,21 13-1 0 0,-20-14-9 0 0,80 55-18 0 0,-75-50 155 0 0,1 2-1 0 0,-2-1 1 0 0,16 19-1 0 0,-27-28-32 0 0,-1 0 0 0 0,0 0 0 0 0,0 0 0 0 0,0 0 0 0 0,-1 0 0 0 0,0 0 0 0 0,0 1 0 0 0,0-1 0 0 0,0 1 0 0 0,-1 0 0 0 0,0-1 0 0 0,0 1 0 0 0,-1 0 0 0 0,0 0 0 0 0,0-1 0 0 0,0 1 0 0 0,-1 0 0 0 0,1 0 0 0 0,-1-1 0 0 0,-1 1 0 0 0,1 0 0 0 0,-1-1 0 0 0,0 1 0 0 0,-4 8 0 0 0,0-5 19 0 0,0 1 0 0 0,-1-2 0 0 0,1 1 0 0 0,-2-1 0 0 0,-7 8 0 0 0,13-14-137 0 0,-1 0-1 0 0,1 0 0 0 0,-1 0 0 0 0,1 0 0 0 0,-1-1 0 0 0,1 1 0 0 0,-1-1 0 0 0,0 0 0 0 0,0 0 0 0 0,0 0 0 0 0,1 0 0 0 0,-1 0 0 0 0,0 0 0 0 0,0-1 0 0 0,0 0 0 0 0,0 0 0 0 0,0 1 0 0 0,0-2 0 0 0,0 1 0 0 0,0 0 0 0 0,0-1 0 0 0,0 1 0 0 0,-5-2 0 0 0,6 1-204 0 0,1 0 0 0 0,-1 0 1 0 0,0 0-1 0 0,1 0 0 0 0,-1 0 0 0 0,1 0 0 0 0,-1 0 1 0 0,1 0-1 0 0,-1-1 0 0 0,1 1 0 0 0,0-1 1 0 0,0 1-1 0 0,0-1 0 0 0,-1 1 0 0 0,2-1 0 0 0,-1 0 1 0 0,0 0-1 0 0,0 1 0 0 0,0-1 0 0 0,1 0 1 0 0,-1 0-1 0 0,1-2 0 0 0,-3-10-5188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9071 0 0,'0'0'816'0'0,"-2"2"-533"0"0,-5 7 189 0 0,0 1 0 0 0,0 0-1 0 0,1 1 1 0 0,1-1 0 0 0,-1 1 0 0 0,2 0-1 0 0,0 1 1 0 0,0-1 0 0 0,1 1 0 0 0,0-1 0 0 0,1 1-1 0 0,-1 21 1 0 0,2-17-355 0 0,2-1 0 0 0,-1 1 0 0 0,2 0-1 0 0,0-1 1 0 0,1 0 0 0 0,1 1 0 0 0,0-1 0 0 0,1 0-1 0 0,11 21 1 0 0,-9-22-37 0 0,0-1 0 0 0,1 0-1 0 0,1 0 1 0 0,0-1-1 0 0,0 0 1 0 0,2-1 0 0 0,-1 0-1 0 0,16 12 1 0 0,-20-18-33 0 0,0-1 0 0 0,0 0 1 0 0,0 0-1 0 0,1-1 0 0 0,0 0 0 0 0,0 0 0 0 0,0-1 1 0 0,9 3-1 0 0,-11-4 3 0 0,1 0 0 0 0,-1-1 0 0 0,1 1 0 0 0,-1-1 0 0 0,1-1 1 0 0,-1 1-1 0 0,1-1 0 0 0,-1 0 0 0 0,0 0 0 0 0,1 0 0 0 0,-1-1 0 0 0,6-2 1 0 0,-6 2 11 0 0,-1-1 0 0 0,0 0 0 0 0,-1 1 0 0 0,1-1 0 0 0,-1-1 0 0 0,1 1 0 0 0,-1 0 1 0 0,0-1-1 0 0,0 0 0 0 0,0 0 0 0 0,-1 1 0 0 0,1-2 0 0 0,-1 1 0 0 0,0 0 0 0 0,0 0 1 0 0,0-1-1 0 0,-1 1 0 0 0,0-1 0 0 0,2-6 0 0 0,-2 3 29 0 0,1 0-1 0 0,-1 0 1 0 0,-1 0-1 0 0,1-1 1 0 0,-2 1-1 0 0,1 0 1 0 0,-1 0 0 0 0,0 0-1 0 0,0 0 1 0 0,-5-14-1 0 0,-2 5 36 0 0,-1-1-1 0 0,-1 1 1 0 0,0 0-1 0 0,-1 1 1 0 0,0 0 0 0 0,-20-20-1 0 0,-29-22-1142 0 0,-4 7-3839 0 0,46 37-1342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83 6911 0 0,'-18'-20'922'0'0,"17"19"-772"0"0,1 1 0 0 0,0-1 1 0 0,-1 0-1 0 0,1 0 0 0 0,0 1 0 0 0,-1-1 1 0 0,1 0-1 0 0,0 0 0 0 0,0 0 0 0 0,0 0 1 0 0,0 0-1 0 0,0 1 0 0 0,0-1 0 0 0,0 0 1 0 0,0 0-1 0 0,0 0 0 0 0,0 0 1 0 0,0 0-1 0 0,1 1 0 0 0,-1-1 0 0 0,0 0 1 0 0,1 0-1 0 0,-1 0 0 0 0,0 1 0 0 0,1-1 1 0 0,-1 0-1 0 0,1 0 0 0 0,-1 1 0 0 0,1-1 1 0 0,0 1-1 0 0,-1-1 0 0 0,1 0 1 0 0,-1 1-1 0 0,1-1 0 0 0,0 1 0 0 0,1-1 1 0 0,3-3 269 0 0,1 0 0 0 0,-1 0 0 0 0,9-3-1 0 0,-14 7-410 0 0,6-3 87 0 0,1 1 0 0 0,-1 0 0 0 0,0 0 1 0 0,1 0-1 0 0,0 0 0 0 0,-1 1 1 0 0,1 0-1 0 0,0 1 0 0 0,0 0 0 0 0,0 0 1 0 0,12 2-1 0 0,-10-1 78 0 0,0 1 1 0 0,0 0-1 0 0,-1 1 0 0 0,1 0 0 0 0,-1 0 1 0 0,0 1-1 0 0,0 0 0 0 0,9 6 1 0 0,-15-9 253 0 0,0 2 20 0 0,1 0-337 0 0,-1 1 0 0 0,1 0 1 0 0,-1 0-1 0 0,0 0 1 0 0,0 0-1 0 0,0 0 1 0 0,0 0-1 0 0,-1 1 1 0 0,0-1-1 0 0,0 1 1 0 0,0-1-1 0 0,0 1 0 0 0,-1-1 1 0 0,1 1-1 0 0,-1-1 1 0 0,-1 1-1 0 0,1-1 1 0 0,-2 8-1 0 0,1-6-84 0 0,0 0 1 0 0,-1 0-1 0 0,0 0 0 0 0,-1 0 1 0 0,1-1-1 0 0,-1 1 0 0 0,0-1 1 0 0,0 1-1 0 0,-1-1 0 0 0,1 0 1 0 0,-1 0-1 0 0,-1-1 0 0 0,-6 8 1 0 0,-4-1-53 0 0,0 1 1 0 0,0-2 0 0 0,-22 12-1 0 0,36-22-113 0 0,14 2-1205 0 0,-3-1 1290 0 0,81 13-54 0 0,-45 1 550 0 0,-25-7-11 0 0,-19-7 244 0 0,-1 12 115 0 0,-1-11-697 0 0,0 0-1 0 0,1 0 1 0 0,-1 0 0 0 0,0 0 0 0 0,0 0 0 0 0,0 0 0 0 0,-1 0 0 0 0,1 0 0 0 0,0 0 0 0 0,-2 3-1 0 0,0 0 86 0 0,-1 0 0 0 0,1-1 0 0 0,-1 1 0 0 0,0-1 0 0 0,-1 0-1 0 0,1 0 1 0 0,-1 0 0 0 0,1-1 0 0 0,-7 6 0 0 0,-6 3 275 0 0,-20 11 0 0 0,18-12-247 0 0,0 0-124 0 0,0-1 0 0 0,-1-1 0 0 0,-1-1 0 0 0,1 0 0 0 0,-1-1 0 0 0,-34 6-1 0 0,42-11-329 0 0,6 0-278 0 0,0-1-1 0 0,0 0 0 0 0,0 0 0 0 0,-9-1 0 0 0,0-1-7939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5263 0 0,'0'0'3256'0'0,"4"0"-2688"0"0,7 2-90 0 0,0-1-1 0 0,0-1 0 0 0,-1 0 1 0 0,1 0-1 0 0,15-3 0 0 0,45-8 1028 0 0,84-2-1 0 0,-68 7-922 0 0,160-12 747 0 0,-164 13-894 0 0,-38 4-98 0 0,46-8 1 0 0,246-23 515 0 0,-322 32-854 0 0,410-31 847 0 0,-116 8-157 0 0,-300 23-666 0 0,688-37 895 0 0,-410 23-609 0 0,-111 7-10 0 0,-78-2-189 0 0,18 0 35 0 0,67-4-47 0 0,-35 1 3 0 0,161-15 498 0 0,-261 20-537 0 0,52-3 81 0 0,164-6 132 0 0,27-9-114 0 0,-223 17-130 0 0,3 1 8 0 0,74-11 39 0 0,16 2-78 0 0,-28 3 0 0 0,-37 6 0 0 0,-42 2 0 0 0,-36 5 0 0 0,22-5 0 0 0,-20 3-6 0 0,-13 1-5 0 0,0 0 0 0 0,0-1 0 0 0,0 1 0 0 0,0-1 0 0 0,10-5 0 0 0,-16 7 4 0 0,1 0 0 0 0,-1-1 0 0 0,0 1 0 0 0,0 0 0 0 0,0-1 0 0 0,0 1-1 0 0,0-1 1 0 0,0 0 0 0 0,-1 1 0 0 0,1-1 0 0 0,0 0 0 0 0,0 0 0 0 0,0 1 0 0 0,0-1 0 0 0,-1 0 0 0 0,1 0 0 0 0,0 0-1 0 0,-1 0 1 0 0,1 0 0 0 0,-1 0 0 0 0,1 0 0 0 0,-1 0 0 0 0,0 0 0 0 0,1 0 0 0 0,-1 0 0 0 0,0 0 0 0 0,0 0 0 0 0,1 0-1 0 0,-1-1 1 0 0,0 1 0 0 0,0 0 0 0 0,0 0 0 0 0,-1 0 0 0 0,1 0 0 0 0,0 0 0 0 0,0 0 0 0 0,-1 0 0 0 0,1 0 0 0 0,0 0-1 0 0,-1 0 1 0 0,0-2 0 0 0,-2-3-8 0 0,-1 0-1 0 0,0 1 1 0 0,0-1-1 0 0,0 1 1 0 0,-6-6-1 0 0,7 8 18 0 0,-16-17-87 0 0,-2 0 1 0 0,-25-19-1 0 0,21 19 40 0 0,-4-2 24 0 0,0 1 1 0 0,-32-17 0 0 0,53 34 7 0 0,4 2-12 0 0,0 0-1 0 0,0 0 1 0 0,0 0 0 0 0,0-1 0 0 0,-6-5 0 0 0,9 7-63 0 0,3 1-7 0 0,23 10-6 0 0,-1 2-1 0 0,0 0 1 0 0,38 27-1 0 0,13 7 4 0 0,-41-27 98 0 0,-1 1 0 0 0,34 27 0 0 0,-62-43 12 0 0,-1 0 0 0 0,1 0 0 0 0,-1 1 0 0 0,0 0 0 0 0,-1-1-1 0 0,1 1 1 0 0,-1 0 0 0 0,0 1 0 0 0,-1-1 0 0 0,1 1 0 0 0,-1-1 0 0 0,0 1-1 0 0,0 0 1 0 0,-1 0 0 0 0,1-1 0 0 0,-1 1 0 0 0,0 7 0 0 0,-1-5 76 0 0,0 0 0 0 0,0 0 0 0 0,-1-1 1 0 0,0 1-1 0 0,0 0 0 0 0,-1 0 0 0 0,0-1 0 0 0,0 1 0 0 0,-1-1 1 0 0,0 1-1 0 0,0-1 0 0 0,-7 11 0 0 0,-71 86 495 0 0,35-48-530 0 0,26-30-514 0 0,2 1 0 0 0,0 0 0 0 0,-20 44 0 0 0,32-58-1323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0 762 9183 0 0,'0'0'831'0'0,"2"3"-686"0"0,7 12-18 0 0,-9-15-104 0 0,0 1 0 0 0,0-1-1 0 0,0 0 1 0 0,0 1 0 0 0,0-1 0 0 0,0 0 0 0 0,-4 8 6061 0 0,12-14-5111 0 0,37-18 1665 0 0,-32 18-2137 0 0,0-1 0 0 0,23-15-1 0 0,-21 10-263 0 0,317-258 1298 0 0,-100 71-1428 0 0,-127 110-86 0 0,-59 51 116 0 0,100-63-1 0 0,-140 99-102 0 0,-1-1 0 0 0,1 1-1 0 0,-1 0 1 0 0,1 0 0 0 0,0 1-1 0 0,0 0 1 0 0,0 0 0 0 0,0 0-1 0 0,0 1 1 0 0,0-1 0 0 0,0 1-1 0 0,0 1 1 0 0,0 0 0 0 0,0-1-1 0 0,0 2 1 0 0,6 1 0 0 0,13 4 120 0 0,-2 2 1 0 0,37 18-1 0 0,-20-9 1 0 0,555 244 601 0 0,-534-236-771 0 0,1-3 1 0 0,0-2-1 0 0,125 23 0 0 0,-159-41-509 0 0,45-1-1 0 0,-15-1-3147 0 0,-39-1-1662 0 0,-3-2-1428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10 423 455 0 0,'-9'1'14279'0'0,"13"13"-10879"0"0,13 20-4818 0 0,-16-30 2533 0 0,20 44 106 0 0,-3 1 0 0 0,22 87 0 0 0,-28-91-768 0 0,23 130 726 0 0,-6-28-538 0 0,2 3-284 0 0,-22-115-151 0 0,6 64-1 0 0,-14-79-134 0 0,-1-15-41 0 0,0 1 0 0 0,0-1 0 0 0,1 1 0 0 0,0-1 0 0 0,2 8 0 0 0,-3-12 59 0 0,1 1-46 0 0,-1 0-1 0 0,1-1 0 0 0,0 1 1 0 0,-1-1-1 0 0,1 1 1 0 0,0-1-1 0 0,0 1 0 0 0,0-1 1 0 0,0 0-1 0 0,0 1 1 0 0,0-1-1 0 0,1 0 0 0 0,-1 0 1 0 0,0 0-1 0 0,1 0 1 0 0,-1 0-1 0 0,0 0 1 0 0,1 0-1 0 0,-1 0 0 0 0,3 0 1 0 0,34 15 121 0 0,-7-8-143 0 0,40 7 0 0 0,-9-3-10 0 0,151 28-11 0 0,-22-5 0 0 0,-139-23 0 0 0,82 30 0 0 0,-100-26 19 0 0,63 38 0 0 0,5 3 7 0 0,-95-53-26 0 0,38 13 0 0 0,-40-15 0 0 0,2 0 0 0 0,14-5 0 0 0,4-4 0 0 0,-2-1 0 0 0,1-1 0 0 0,-1-2 0 0 0,40-23 0 0 0,-22 11 0 0 0,287-138-284 0 0,-280 140 219 0 0,57-20-77 0 0,-55 25 94 0 0,-15 4-10 0 0,43-8-1 0 0,71 0-261 0 0,-113 17 124 0 0,-28 2 88 0 0,-1 1-1 0 0,1-1 1 0 0,-1 0-1 0 0,1-1 1 0 0,9-2-1 0 0,-15 2 102 0 0,1 1 0 0 0,-1 0 0 0 0,0-1 0 0 0,0 1 0 0 0,0-1 0 0 0,0 0 0 0 0,0 1-1 0 0,0-1 1 0 0,0 0 0 0 0,-1 0 0 0 0,1 0 0 0 0,-1 0 0 0 0,1-1 0 0 0,-1 1 0 0 0,0 0-1 0 0,0-1 1 0 0,0 1 0 0 0,1-5 0 0 0,1-3-19 0 0,-1 0 0 0 0,0-1 0 0 0,0-11 0 0 0,-2 17 24 0 0,7-140 566 0 0,-21-256 0 0 0,-14-27 84 0 0,26 366-1346 0 0,-3-1 1 0 0,-18-80-1 0 0,19 126-1150 0 0,0 4-3679 0 0,2 3-1509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56 924 9215 0 0,'0'0'4098'0'0,"6"-6"-2621"0"0,-4 2-1195 0 0,-1 0 0 0 0,0 0 0 0 0,-1 0 0 0 0,1-1 0 0 0,-1 1 0 0 0,0 0 0 0 0,0-1 0 0 0,0 1 0 0 0,-1-6 0 0 0,0-6 411 0 0,-11-193 3062 0 0,3 84-2990 0 0,-14-95-124 0 0,6 74-594 0 0,13 60-1397 0 0,5 69-2563 0 0,4-23-1 0 0,-3 29 2155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6447 0 0,'0'0'10350'0'0,"9"-12"-8778"0"0,13-11-498 0 0,2 2 1 0 0,0 0 0 0 0,1 1 0 0 0,38-22-1 0 0,15-12-678 0 0,-7-5-352 0 0,-35 28-35 0 0,-15 11-1119 0 0,25-29 0 0 0,-4 4-447 0 0,-38 42 1153 0 0,-1 0 0 0 0,1 1 0 0 0,-1 0 0 0 0,1-1 0 0 0,0 1 0 0 0,4-1 0 0 0,0-1-560 0 0,2-2-475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626 195 8207 0 0,'0'0'742'0'0,"-9"7"1120"0"0,3-6-1249 0 0,-1 1-1 0 0,1-1 1 0 0,0 0-1 0 0,-1 0 0 0 0,1-1 1 0 0,-1 1-1 0 0,1-2 0 0 0,-1 1 1 0 0,1-1-1 0 0,0 0 1 0 0,-10-2-1 0 0,-10-4 1112 0 0,-34-14 1 0 0,56 19-1601 0 0,-320-116 3830 0 0,219 72-3969 0 0,94 37 66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37 692 3679 0 0,'0'0'12847'0'0,"0"-2"-11974"0"0,-1-16 547 0 0,-3-21 0 0 0,-2-4-369 0 0,-18-480 1378 0 0,22 457-6293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23 156 2759 0 0,'0'0'10054'0'0,"0"2"-9545"0"0,-9 102 1951 0 0,4-54-1739 0 0,-4 12 153 0 0,9-60-460 0 0,1-4-334 0 0,61-275 734 0 0,-61 268-811 0 0,2-7 46 0 0,-1-1-1 0 0,0-26 1 0 0,-4 33 4 0 0,1 8 17 0 0,9 149 180 0 0,-8-117-250 0 0,2 0 0 0 0,10 55 0 0 0,-8-66 0 0 0,1-1 0 0 0,1 0 0 0 0,0 0 0 0 0,2-1 0 0 0,15 28 0 0 0,-20-40 6 0 0,0 1 50 0 0,0-1 1 0 0,0 0-1 0 0,1-1 0 0 0,0 1 1 0 0,8 8-1 0 0,-11-12-40 0 0,0 0 0 0 0,1 0 0 0 0,-1 0 1 0 0,1-1-1 0 0,-1 1 0 0 0,0 0 0 0 0,1-1 0 0 0,-1 1 0 0 0,1-1 0 0 0,-1 0 0 0 0,1 1 0 0 0,-1-1 0 0 0,1 0 0 0 0,-1 0 1 0 0,1 0-1 0 0,0 0 0 0 0,-1 0 0 0 0,1 0 0 0 0,-1-1 0 0 0,1 1 0 0 0,-1 0 0 0 0,1-1 0 0 0,-1 1 0 0 0,1-1 1 0 0,-1 0-1 0 0,0 1 0 0 0,1-1 0 0 0,1-1 0 0 0,3-2 180 0 0,0-1 0 0 0,0 0 0 0 0,-1 0 1 0 0,1 0-1 0 0,-1-1 0 0 0,0 0 0 0 0,-1 0 0 0 0,1 0 1 0 0,-1-1-1 0 0,0 1 0 0 0,-1-1 0 0 0,0 0 0 0 0,4-9 1 0 0,-1-4 172 0 0,0 0 0 0 0,-1-1 1 0 0,4-31-1 0 0,-6 18-328 0 0,-1 0 0 0 0,-2 0 1 0 0,-7-53-1 0 0,2 74 332 0 0,3 6-3268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6911 0 0,'-5'2'8412'0'0,"47"-3"-5833"0"0,-26-2-2075 0 0,1-2-1 0 0,-1 0 1 0 0,0 0 0 0 0,0-2-1 0 0,-1 0 1 0 0,21-13 0 0 0,-14 8-344 0 0,0 1 0 0 0,24-8 1 0 0,17-3-293 0 0,18-7-992 0 0,-25 15-3076 0 0,-43 12-76 0 0,-1 2-998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0,'0'0'603'0'0,"2"1"-228"0"0,66 35 5484 0 0,-29-14-4402 0 0,2-2-1 0 0,44 15 1 0 0,64 8-1076 0 0,-79-30-2566 0 0,-55-11 406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0,'1'2'3754'0'0,"16"42"3134"0"0,-5 5-3574 0 0,1 52-1547 0 0,-8-62-802 0 0,10 172 1147 0 0,-8-82-1789 0 0,-5-55-1825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1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6911 0 0,'0'0'528'0'0,"2"2"-341"0"0,-2-2-158 0 0,1 1-1 0 0,-1-1 1 0 0,1 1 0 0 0,-1-1-1 0 0,1 1 1 0 0,-1-1 0 0 0,0 1-1 0 0,1 0 1 0 0,-1-1 0 0 0,0 1-1 0 0,1 0 1 0 0,-1-1 0 0 0,0 1-1 0 0,0-1 1 0 0,0 1 0 0 0,0 0-1 0 0,1-1 1 0 0,-1 1 0 0 0,0 0-1 0 0,0 0 1 0 0,0-1 0 0 0,0 1-1 0 0,-1 0 1 0 0,-1 4 4536 0 0,4-6-4413 0 0,-1 1 0 0 0,0-1 0 0 0,0 1-1 0 0,-1-1 1 0 0,1 0 0 0 0,0 1 0 0 0,0-1-1 0 0,0 0 1 0 0,0 0 0 0 0,-1 0 0 0 0,1 0-1 0 0,1-1 1 0 0,1-2 127 0 0,20-17 835 0 0,50-34-1 0 0,-11 9-492 0 0,-35 24-402 0 0,2 1 0 0 0,51-28-1 0 0,84-39-40 0 0,194-139 0 0 0,-163 105 0 0 0,-126 80-128 0 0,-43 27-3 0 0,-5 2 36 0 0,36-26-1 0 0,-15 10 142 0 0,-30 21-88 0 0,1-1-1 0 0,10-9 1 0 0,-4 3 4 0 0,-14 11-63 0 0,0 0-1 0 0,-1 0 1 0 0,1 0-1 0 0,7-10 1 0 0,-10 12-44 0 0,0 0 0 0 0,0-1 1 0 0,0 1-1 0 0,1 1 1 0 0,-1-1-1 0 0,1 0 0 0 0,-1 0 1 0 0,1 1-1 0 0,0 0 1 0 0,-1-1-1 0 0,1 1 1 0 0,0 0-1 0 0,0 1 0 0 0,0-1 1 0 0,0 0-1 0 0,0 1 1 0 0,0-1-1 0 0,3 1 0 0 0,9 0 44 0 0,0 0 0 0 0,22 4 0 0 0,-14-1-8 0 0,-9 0-23 0 0,1 0 0 0 0,-1 1 1 0 0,0 1-1 0 0,0 0 0 0 0,0 1 0 0 0,-1 0 0 0 0,16 10 0 0 0,-11-6-7 0 0,21 13 133 0 0,43 34 0 0 0,-6-4 44 0 0,98 52 75 0 0,-70-44-102 0 0,154 83 257 0 0,-175-104-304 0 0,106 33 1 0 0,-126-50-90 0 0,38 11 0 0 0,24 3-475 0 0,-122-36 149 0 0,1 0 0 0 0,-1 0 0 0 0,0 1 0 0 0,0-1 0 0 0,0 1-1 0 0,-1-1 1 0 0,1 1 0 0 0,0 0 0 0 0,-1 0 0 0 0,1 0 0 0 0,-1 0 0 0 0,1 1 0 0 0,-1-1 0 0 0,3 6 0 0 0,2 3-1718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1 137 455 0 0,'0'0'1590'0'0,"1"2"188"0"0,23 67 5063 0 0,-6 5-3552 0 0,6 78-1301 0 0,-18-106-1122 0 0,13 130 580 0 0,-4-35-517 0 0,0 12-170 0 0,8 118 98 0 0,-22-228-751 0 0,7 183 1061 0 0,-7-198-932 0 0,-4 27 1 0 0,0 23 273 0 0,2-71-415 0 0,2 7-3 0 0,-1-12 73 0 0,1-1-77 0 0,-1 1-58 0 0,1 0-1 0 0,0-1 0 0 0,0 1 1 0 0,0-1-1 0 0,0 1 1 0 0,0-1-1 0 0,0 0 0 0 0,0 1 1 0 0,0-1-1 0 0,1 0 1 0 0,-1 0-1 0 0,0 0 0 0 0,1 0 1 0 0,-1 0-1 0 0,1 0 1 0 0,1 1-1 0 0,31 10 24 0 0,-12-5-27 0 0,269 76-25 0 0,-85-29 0 0 0,188 84 10 0 0,-293-101 44 0 0,-39-17-54 0 0,-35-12 65 0 0,0 1 0 0 0,0 2 0 0 0,43 23 0 0 0,-52-26 18 0 0,-16-7-18 0 0,3 0 0 0 0,-4 0-58 0 0,0-1 0 0 0,0 0-1 0 0,1 1 1 0 0,-1-1 0 0 0,0 0 0 0 0,0 1 0 0 0,0-1-1 0 0,0 0 1 0 0,1 0 0 0 0,-1 0 0 0 0,0 0 0 0 0,0 0-1 0 0,3-1 1 0 0,3 0 18 0 0,-1 0 0 0 0,1 0-1 0 0,0-1 1 0 0,0 0 0 0 0,-1 0 0 0 0,0-1-1 0 0,1 0 1 0 0,-1 0 0 0 0,0 0 0 0 0,0-1-1 0 0,8-6 1 0 0,21-11-34 0 0,-33 19 9 0 0,123-54 64 0 0,-62 34-101 0 0,120-24-1 0 0,-50 19-87 0 0,37-7-179 0 0,121-6-112 0 0,-158 13-120 0 0,-119 24 448 0 0,-2 1 57 0 0,14-4-197 0 0,1 0 0 0 0,-1-2-1 0 0,38-16 1 0 0,-47 13 228 0 0,-10 6 0 0 0,-1 0 0 0 0,0 0 0 0 0,0 0 0 0 0,-1-1 0 0 0,0 0 0 0 0,0 0 0 0 0,0 0 0 0 0,0-1 0 0 0,-1 1 0 0 0,0-1 0 0 0,-1 0 0 0 0,1-1 0 0 0,-1 1 0 0 0,-1 0 0 0 0,3-12 0 0 0,2-11 0 0 0,-1-1 0 0 0,2-45 0 0 0,27-520 456 0 0,-8 122 690 0 0,-7 152-623 0 0,-18 304-592 0 0,-1-31 95 0 0,-1 45-144 0 0,0 0 0 0 0,-1 0-1 0 0,1 0 1 0 0,-1 0 0 0 0,0 0 0 0 0,0 0 0 0 0,-1 0-1 0 0,1 0 1 0 0,-3-3 0 0 0,3 5-923 0 0,-8 17-8690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4607 0 0,'0'0'9640'0'0,"3"1"-9078"0"0,-2-1-512 0 0,1 0 1 0 0,-1 1-1 0 0,1-1 1 0 0,-1 0-1 0 0,1 0 1 0 0,-1 0-1 0 0,1 0 1 0 0,0 0-1 0 0,-1-1 1 0 0,1 1-1 0 0,-1 0 1 0 0,1-1-1 0 0,-1 1 1 0 0,0-1-1 0 0,3 0 1 0 0,25-16 618 0 0,-3 1-60 0 0,-14 11-339 0 0,0-1-1 0 0,-1-1 0 0 0,0 0 1 0 0,0 0-1 0 0,14-13 0 0 0,-1 1-24 0 0,1 1 1 0 0,0 1-1 0 0,2 2 0 0 0,45-21 0 0 0,-31 16-236 0 0,39-25 0 0 0,116-71-3197 0 0,-163 100-2860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4143 0 0,'0'0'319'0'0,"-9"4"2097"0"0,9-3-2241 0 0,-1-1 0 0 0,1 0-1 0 0,-1 1 1 0 0,1-1 0 0 0,0 0-1 0 0,-1 1 1 0 0,1-1 0 0 0,0 1 0 0 0,-1-1-1 0 0,1 0 1 0 0,0 1 0 0 0,-1-1 0 0 0,1 1-1 0 0,0-1 1 0 0,0 1 0 0 0,0-1 0 0 0,-1 1-1 0 0,1-1 1 0 0,0 1 0 0 0,0-1 0 0 0,0 1-1 0 0,0-1 1 0 0,0 1 0 0 0,0 0 0 0 0,0-1-1 0 0,0 1 1 0 0,0 0 0 0 0,1 0-7 0 0,0 1 1 0 0,-1-1 0 0 0,1 0 0 0 0,0 0-1 0 0,-1 1 1 0 0,1-1 0 0 0,0 0-1 0 0,0 0 1 0 0,0 0 0 0 0,2 1 0 0 0,2 3 107 0 0,1-1 0 0 0,0-1 0 0 0,11 6 0 0 0,63 27 1945 0 0,-32-17-925 0 0,45 28-1 0 0,-49-24-1014 0 0,2-3-1 0 0,81 26 0 0 0,-108-40-281 0 0,100 25-940 0 0,-76-21-1210 0 0,-17-4-4149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45 167 455 0 0,'0'-68'3903'0'0,"0"-31"9804"0"0,-22 419-9515 0 0,5-119-3083 0 0,12 74-825 0 0,5-262-624 0 0,2-1 1 0 0,0 1-1 0 0,0-1 1 0 0,7 17-1 0 0,10 21-4257 0 0,-13-38 3097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8751 0 0,'0'0'1066'0'0,"2"0"-380"0"0,183-7 5208 0 0,-134 5-5172 0 0,234-15 2814 0 0,-112 0-1948 0 0,19 7-712 0 0,42-3-316 0 0,606-63 1680 0 0,-674 55-1660 0 0,77-4-267 0 0,40 26-241 0 0,35-1-5 0 0,-130-7-3 0 0,18-4 0 0 0,-136 1-152 0 0,-43 5 4 0 0,-17 2-249 0 0,0 0 1 0 0,0-1-1 0 0,-1 0 0 0 0,1-1 1 0 0,9-6-1 0 0,-12 7-240 0 0,-1 0-168 0 0,1-1-1 0 0,-1 0 1 0 0,0 0 0 0 0,0-1-1 0 0,6-7 1 0 0,-5 5-440 0 0,4-4-617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9671 0 0,'-1'0'29'0'0,"0"0"-1"0"0,1 0 0 0 0,-1 0 0 0 0,0 0 1 0 0,1 0-1 0 0,-1 0 0 0 0,0 0 0 0 0,1 1 1 0 0,-1-1-1 0 0,0 0 0 0 0,1 0 0 0 0,-1 1 0 0 0,1-1 1 0 0,-1 0-1 0 0,1 1 0 0 0,-1-1 0 0 0,1 1 1 0 0,-1-1-1 0 0,1 1 0 0 0,-1-1 0 0 0,1 1 1 0 0,-1-1-1 0 0,1 1 0 0 0,0-1 0 0 0,-1 1 1 0 0,1-1-1 0 0,-1 2 0 0 0,1-1 63 0 0,0 1 1 0 0,0-1-1 0 0,1 1 0 0 0,-1-1 0 0 0,0 1 1 0 0,0-1-1 0 0,1 0 0 0 0,-1 1 1 0 0,1-1-1 0 0,-1 1 0 0 0,1-1 0 0 0,-1 0 1 0 0,1 0-1 0 0,1 3 0 0 0,2 1 409 0 0,-1 0 0 0 0,1-1 0 0 0,0 1 0 0 0,1-1 0 0 0,-1 1 0 0 0,1-1 0 0 0,0-1 0 0 0,10 7 0 0 0,50 23-127 0 0,-15-9-79 0 0,-11-2-173 0 0,1-1 148 0 0,-1 3 1 0 0,60 45-1 0 0,-91-61-25 0 0,-1 0-1 0 0,1 0 1 0 0,-1 0-1 0 0,-1 1 1 0 0,0 0 0 0 0,0 0-1 0 0,-1 1 1 0 0,0 0-1 0 0,0 0 1 0 0,5 19-1 0 0,-6-14 117 0 0,0 0 1 0 0,-1 0-1 0 0,-1 1 0 0 0,-1-1 0 0 0,0 0 0 0 0,-1 1 0 0 0,-1 15 0 0 0,-3-7 6 0 0,0 0-1 0 0,-1-1 1 0 0,-1 0-1 0 0,-16 37 1 0 0,-47 83 350 0 0,10-23-679 0 0,50-98-1781 0 0,-6 25 0 0 0,9-25-6477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86 4607 0 0,'6'-2'287'0'0,"0"1"-71"0"0,-1 0-1 0 0,1 0 0 0 0,-1-1 0 0 0,1 0 0 0 0,9-5 2520 0 0,-15 7-2464 0 0,1-1-1 0 0,-1 1 1 0 0,1-1 0 0 0,0 1 0 0 0,-1 0 0 0 0,1-1-1 0 0,-1 0 1 0 0,1 1 0 0 0,-1-1 0 0 0,0 1 0 0 0,1-1 0 0 0,-1 1-1 0 0,0-1 1 0 0,1 0 0 0 0,-1 1 0 0 0,1-2 0 0 0,-2-3 2709 0 0,-8 8-2064 0 0,5 0-797 0 0,0 0 1 0 0,1 1-1 0 0,-1-1 1 0 0,1 1-1 0 0,-1 0 1 0 0,1 0 0 0 0,0 0-1 0 0,-4 9 1 0 0,-17 38 131 0 0,23-46-232 0 0,-4 8 0 0 0,0 1 0 0 0,1-1 0 0 0,1 1 0 0 0,1 0 0 0 0,0 0 0 0 0,0 0 0 0 0,1 0 0 0 0,1 0 0 0 0,1 0 0 0 0,3 24 0 0 0,-3-30 16 0 0,1 0-1 0 0,0 0 1 0 0,0 0 0 0 0,1-1 0 0 0,-1 1 0 0 0,2-1 0 0 0,-1 0-1 0 0,1 0 1 0 0,0 0 0 0 0,1-1 0 0 0,-1 1 0 0 0,1-1 0 0 0,1 0-1 0 0,-1 0 1 0 0,1-1 0 0 0,0 1 0 0 0,0-1 0 0 0,1-1 0 0 0,-1 1-1 0 0,10 4 1 0 0,-10-7 75 0 0,0 1 0 0 0,0-1 1 0 0,0-1-1 0 0,0 1 0 0 0,0-1 0 0 0,1 0 0 0 0,-1-1 0 0 0,0 1 0 0 0,0-1 0 0 0,1 0 0 0 0,-1-1 1 0 0,0 1-1 0 0,1-1 0 0 0,-1-1 0 0 0,0 1 0 0 0,0-1 0 0 0,0 0 0 0 0,0 0 0 0 0,-1-1 1 0 0,9-4-1 0 0,-8 3 21 0 0,0 0-1 0 0,0-1 1 0 0,0 1 0 0 0,-1-1 0 0 0,1 0 0 0 0,-1 0 0 0 0,-1-1 0 0 0,1 0-1 0 0,-1 1 1 0 0,0-2 0 0 0,0 1 0 0 0,0 0 0 0 0,-1-1 0 0 0,0 1 0 0 0,-1-1-1 0 0,1 0 1 0 0,1-10 0 0 0,-2 5-45 0 0,0 0 1 0 0,-1 1-1 0 0,0-1 0 0 0,-1 0 1 0 0,0 0-1 0 0,-1 1 0 0 0,0-1 1 0 0,-1 0-1 0 0,-1 1 0 0 0,1-1 1 0 0,-2 1-1 0 0,0 0 0 0 0,0 0 0 0 0,-12-21 1 0 0,-28-43 38 0 0,36 63-229 0 0,-1 0 1 0 0,0 0-1 0 0,-20-19 0 0 0,26 30-191 0 0,1-1-1 0 0,-1 0 1 0 0,1 1-1 0 0,-1-1 1 0 0,0 1-1 0 0,1 0 1 0 0,-1-1-1 0 0,0 1 1 0 0,0 1-1 0 0,0-1 1 0 0,0 0 0 0 0,0 1-1 0 0,0-1 1 0 0,0 1-1 0 0,-5 0 1 0 0,8 0 152 0 0,-1 1 1 0 0,1-1-1 0 0,-1 0 1 0 0,1 0-1 0 0,-1 0 0 0 0,1 0 1 0 0,-1 1-1 0 0,1-1 1 0 0,0 0-1 0 0,-1 0 1 0 0,1 1-1 0 0,-1-1 1 0 0,1 1-1 0 0,0-1 1 0 0,-1 0-1 0 0,1 1 1 0 0,-1-1-1 0 0,1 1 1 0 0,0-1-1 0 0,0 0 1 0 0,-1 2-1 0 0,0-1-716 0 0,-6 9-5320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21 952 8751 0 0,'0'0'674'0'0,"-2"0"-438"0"0,1 0 54 0 0,0 0 1 0 0,0-1 0 0 0,0 1 0 0 0,0 0-1 0 0,0 0 1 0 0,0 0 0 0 0,0-1-1 0 0,0 1 1 0 0,0 0 0 0 0,0-1 0 0 0,0 1-1 0 0,0-1 1 0 0,1 1 0 0 0,-1-1-1 0 0,0 0 1 0 0,0 1 0 0 0,0-1 0 0 0,-1-1-1 0 0,2 1-171 0 0,0 0 0 0 0,1 0 0 0 0,-1 0-1 0 0,0 0 1 0 0,0 1 0 0 0,0-1 0 0 0,0 0 0 0 0,1 0-1 0 0,-1 0 1 0 0,0 1 0 0 0,1-1 0 0 0,-1 0-1 0 0,1 0 1 0 0,-1 1 0 0 0,1-1 0 0 0,-1 0 0 0 0,1 1-1 0 0,0-1 1 0 0,-1 0 0 0 0,1 1 0 0 0,0-1-1 0 0,-1 1 1 0 0,1-1 0 0 0,0 1 0 0 0,1-1 0 0 0,37-25 791 0 0,1 2 0 0 0,64-29 0 0 0,22-11-158 0 0,225-123 105 0 0,-187 103-722 0 0,-101 50-107 0 0,156-100-7 0 0,-68 37 182 0 0,-109 70-62 0 0,50-43 0 0 0,-29 20 48 0 0,-32 23 3 0 0,-23 19-34 0 0,-1 2 0 0 0,15-11 1 0 0,-18 15-108 0 0,0 0 1 0 0,0 0 0 0 0,0 0 0 0 0,0 0 0 0 0,0 1 0 0 0,0 0 0 0 0,1 0-1 0 0,-1 0 1 0 0,8-1 0 0 0,-6 2-13 0 0,0 1-1 0 0,0-1 1 0 0,0 1-1 0 0,0 0 1 0 0,0 0-1 0 0,-1 1 1 0 0,1-1-1 0 0,0 1 1 0 0,-1 1-1 0 0,10 4 1 0 0,5 5 68 0 0,27 21 0 0 0,-23-15-33 0 0,68 50 173 0 0,-42-29-50 0 0,73 43-1 0 0,-61-47-45 0 0,1-2-1 0 0,101 37 1 0 0,177 34 170 0 0,-286-93-216 0 0,-33-7-650 0 0,30 9 0 0 0,-38-9 100 0 0,-3 0-544 0 0,0-1 0 0 0,13 8 0 0 0,-9-2-1299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19 410 919 0 0,'-9'5'4395'0'0,"9"-5"-4156"0"0,-1 0 1 0 0,0 0-1 0 0,1 1 0 0 0,-1-1 1 0 0,1 0-1 0 0,-1 0 0 0 0,1 1 1 0 0,-1-1-1 0 0,1 0 0 0 0,-1 1 0 0 0,1-1 1 0 0,-1 1-1 0 0,1-1 0 0 0,0 1 1 0 0,-1-1-1 0 0,1 1 0 0 0,0-1 1 0 0,-1 1-1 0 0,1-1 0 0 0,0 1 0 0 0,0-1 1 0 0,-1 1-1 0 0,1 0 0 0 0,6 13 4154 0 0,-3-7-5436 0 0,24 46 1886 0 0,-2 2 0 0 0,-3 0-1 0 0,-3 2 1 0 0,-1 0 0 0 0,14 90-1 0 0,12 199 1493 0 0,-20-121-1270 0 0,-12-140-824 0 0,0 19 55 0 0,-9-50 244 0 0,16 84-1 0 0,-19-136-347 0 0,0-2-180 0 0,0 1 0 0 0,0 0 1 0 0,0 0-1 0 0,0-1 0 0 0,0 1 0 0 0,0 0 0 0 0,0-1 0 0 0,0 1 0 0 0,1 0 0 0 0,-1 0 1 0 0,0-1-1 0 0,0 1 0 0 0,1 0 0 0 0,0 0 0 0 0,6 16 411 0 0,-6-15-358 0 0,-1-2-58 0 0,0 1 1 0 0,1-1-1 0 0,-1 0 0 0 0,0 1 0 0 0,0-1 0 0 0,0 1 1 0 0,1-1-1 0 0,-1 0 0 0 0,0 1 0 0 0,0-1 0 0 0,1 0 1 0 0,-1 1-1 0 0,0-1 0 0 0,1 0 0 0 0,-1 1 1 0 0,0-1-1 0 0,1 0 0 0 0,-1 0 0 0 0,1 1 0 0 0,-1-1 1 0 0,0 0-1 0 0,2 0 0 0 0,12 6 11 0 0,1-1 0 0 0,-1-1-1 0 0,1 0 1 0 0,0-1 0 0 0,1-1 0 0 0,29 1-1 0 0,9 1 7 0 0,60 10-24 0 0,63 8 0 0 0,12 1 0 0 0,-66-10 0 0 0,260 61 0 0 0,-341-61 66 0 0,-1 2 0 0 0,74 39-1 0 0,-111-52-55 0 0,-1 0-1 0 0,1 0 0 0 0,-1 0 1 0 0,0 1-1 0 0,1 0 0 0 0,-1-1 1 0 0,3 6-1 0 0,-5-7 119 0 0,2-1-75 0 0,-2 0-48 0 0,1 0-1 0 0,-1 0 0 0 0,1 0 0 0 0,0 0 1 0 0,-1 0-1 0 0,1 0 0 0 0,0-1 0 0 0,-1 1 1 0 0,1 0-1 0 0,0-1 0 0 0,-1 1 0 0 0,1-1 1 0 0,-1 0-1 0 0,1 1 0 0 0,-1-1 0 0 0,3-2 0 0 0,2-1-1 0 0,89-50-30 0 0,-64 35-3 0 0,0 1 0 0 0,2 2 0 0 0,36-14 0 0 0,215-53-178 0 0,-37 19-50 0 0,-48 5 111 0 0,-126 37 83 0 0,-65 20 37 0 0,-1-2 0 0 0,0 1 0 0 0,0-1 0 0 0,0 0 1 0 0,0 0-1 0 0,11-10 0 0 0,35-34-258 0 0,-50 43 275 0 0,1 1-1 0 0,-1-1 1 0 0,0 0 0 0 0,0 0-1 0 0,0 0 1 0 0,0 0 0 0 0,-1 0 0 0 0,2-7-1 0 0,0-1-5 0 0,-1 1-1 0 0,3-21 0 0 0,-1-30 112 0 0,-5-117-1 0 0,-22-63 218 0 0,13 157-245 0 0,-57-348 1085 0 0,1 196-928 0 0,47 185-576 0 0,-2-7-1436 0 0,-2 0 1 0 0,-43-79 0 0 0,59 126-665 0 0,3 7-1966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9127 0 0,'0'0'415'0'0,"2"0"-7"0"0,155-49 3028 0 0,96-25 1087 0 0,-16-3-3850 0 0,-137 41-848 0 0,-34 14-1201 0 0,-36 11-72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9903 0 0,'0'0'1158'0'0,"2"1"-610"0"0,22 7 1326 0 0,36 8 1 0 0,-8-3-819 0 0,-15-4-253 0 0,59 6 1 0 0,-22-5-138 0 0,188 43-375 0 0,-190-34-4298 0 0,-48-14-1573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10279 0 0,'-1'-11'1533'0'0,"3"25"958"0"0,0-1-2356 0 0,29 156 3220 0 0,38 267 656 0 0,-51-308-3637 0 0,35 126-1 0 0,-40-196-542 0 0,11 52-3052 0 0,-20-90 695 0 0,-2-3-3734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8895 0 0,'0'0'2668'0'0,"1"1"-1726"0"0,4 3-654 0 0,-1 0 0 0 0,0 1 0 0 0,-1 0 1 0 0,1 0-1 0 0,-1 0 0 0 0,0 0 0 0 0,0 0 0 0 0,0 0 1 0 0,-1 1-1 0 0,1-1 0 0 0,-2 1 0 0 0,3 9 1 0 0,2 12 356 0 0,2 40 1 0 0,-6-45-326 0 0,10 338 854 0 0,-12-306-1208 0 0,4 86-2606 0 0,-4-119-1464 0 0,-3-4-1188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21 1839 0 0,'-6'-8'2063'0'0,"5"7"-1566"0"0,-1 0 0 0 0,1 0 0 0 0,-1 0-1 0 0,1 0 1 0 0,-1 0 0 0 0,0 0 0 0 0,0 0 0 0 0,1 0 0 0 0,-1 0-1 0 0,0 1 1 0 0,0-1 0 0 0,0 1 0 0 0,-2-1 0 0 0,0 1-46 0 0,-1 0 0 0 0,1 0 0 0 0,-1 0 0 0 0,1 0 1 0 0,-7 2-1 0 0,-2 1-29 0 0,0 1 0 0 0,-21 9 0 0 0,-45 26 88 0 0,16-7-400 0 0,42-21-98 0 0,22-11-13 0 0,-1 0 0 0 0,0 0 0 0 0,0 0 0 0 0,1 0 0 0 0,-1 0-1 0 0,0 0 1 0 0,0 1 0 0 0,1-1 0 0 0,-1 0 0 0 0,0 0 0 0 0,0 0-1 0 0,1 0 1 0 0,-1 0 0 0 0,0 0 0 0 0,0 0 0 0 0,0 0 0 0 0,1 1 0 0 0,-1-1-1 0 0,0 0 1 0 0,0 0 0 0 0,0 0 0 0 0,0 0 0 0 0,1 1 0 0 0,-1-1 0 0 0,0 0-1 0 0,0 0 1 0 0,0 0 0 0 0,0 1 0 0 0,0-1 0 0 0,0 0 0 0 0,0 0 0 0 0,1 1-1 0 0,-1-1 1 0 0,0 0 0 0 0,0 0 0 0 0,0 1 0 0 0,0-1 0 0 0,0 0 0 0 0,0 0-1 0 0,0 1 1 0 0,0-1 0 0 0,0 0 0 0 0,0 0 0 0 0,-1 1 0 0 0,1-1-1 0 0,0 0 1 0 0,0 0 0 0 0,0 0 0 0 0,0 1 0 0 0,0-1 0 0 0,0 0 0 0 0,0 0-1 0 0,-1 0 1 0 0,1 1 0 0 0,0-1 0 0 0,0 0 0 0 0,0 0 0 0 0,0 0 0 0 0,-1 1-1 0 0,1-1 1 0 0,0 0 0 0 0,0 0 0 0 0,0 0 0 0 0,-1 0 0 0 0,1 0 0 0 0,-1 0-1 0 0,2 0-1 0 0,15 7-67 0 0,32 8 0 0 0,-2-1-11 0 0,-22-5 79 0 0,-1 1 1 0 0,0 1-1 0 0,40 26 0 0 0,-50-27 151 0 0,0 0-1 0 0,0 0 1 0 0,-2 1-1 0 0,1 0 1 0 0,-1 1-1 0 0,-1 1 1 0 0,11 16-1 0 0,-19-26-56 0 0,0 0 0 0 0,-1 0 0 0 0,1 0-1 0 0,-1 0 1 0 0,0 1 0 0 0,0-1 0 0 0,0 0-1 0 0,0 1 1 0 0,-1-1 0 0 0,1 1 0 0 0,-1-1-1 0 0,0 1 1 0 0,0-1 0 0 0,-1 4 0 0 0,0-1 55 0 0,0-1 1 0 0,-1 1 0 0 0,1-1-1 0 0,-1 1 1 0 0,0-1 0 0 0,-1 0-1 0 0,-5 9 1 0 0,-1-1 54 0 0,0-2-1 0 0,0 1 1 0 0,-1-1 0 0 0,-1-1-1 0 0,-19 16 1 0 0,22-21-193 0 0,0-1 0 0 0,0 0 0 0 0,0-1 0 0 0,0 1 0 0 0,-1-2 0 0 0,1 1 0 0 0,-1-1 0 0 0,1 0-1 0 0,-16 0 1 0 0,-8 3-196 0 0,28-4 116 0 0,1 0 0 0 0,-1-1 0 0 0,0 0 0 0 0,1 0 0 0 0,-1 0 1 0 0,0 0-1 0 0,-6-2 0 0 0,8 2-87 0 0,1-1 0 0 0,-1 1 0 0 0,0-1 0 0 0,0 0 1 0 0,1 1-1 0 0,-1-1 0 0 0,1 0 0 0 0,-1 0 0 0 0,1 0 0 0 0,-1 0 0 0 0,1 0 0 0 0,-1 0 0 0 0,1-1 1 0 0,0 1-1 0 0,0 0 0 0 0,-2-3 0 0 0,3 0-2001 0 0,0-8-3317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22 5983 0 0,'0'0'542'0'0,"-2"1"-446"0"0,-1 0 170 0 0,1 0 0 0 0,-1 0 0 0 0,0 0 0 0 0,1 0 1 0 0,-1 1-1 0 0,1-1 0 0 0,-1 1 0 0 0,1 0 0 0 0,0 0 1 0 0,0 0-1 0 0,0 0 0 0 0,0 0 0 0 0,0 0 0 0 0,0 0 1 0 0,0 1-1 0 0,1-1 0 0 0,0 1 0 0 0,-3 4 0 0 0,0 1 433 0 0,1 1 1 0 0,0 0-1 0 0,0 0 0 0 0,-2 14 0 0 0,1-1-497 0 0,0-1 1 0 0,2 1-1 0 0,1 0 0 0 0,1-1 1 0 0,0 1-1 0 0,6 31 0 0 0,-4-45-199 0 0,0 1 0 0 0,0-1 0 0 0,0 0-1 0 0,1 0 1 0 0,1-1 0 0 0,-1 1 0 0 0,1-1 0 0 0,0 0-1 0 0,1 0 1 0 0,0 0 0 0 0,0 0 0 0 0,0-1-1 0 0,1 0 1 0 0,0 0 0 0 0,0 0 0 0 0,1-1 0 0 0,0 0-1 0 0,-1 0 1 0 0,15 7 0 0 0,-18-10 34 0 0,1-1 0 0 0,0 1 0 0 0,0-1 0 0 0,0 1 0 0 0,0-1 0 0 0,1 0 0 0 0,-1 0 0 0 0,0-1 0 0 0,0 1 0 0 0,1-1 0 0 0,-1 0 0 0 0,0 0 0 0 0,6-1 0 0 0,-7 0 49 0 0,0 0 0 0 0,0 0 1 0 0,0 0-1 0 0,0-1 0 0 0,0 1 0 0 0,-1-1 0 0 0,1 1 1 0 0,0-1-1 0 0,-1 0 0 0 0,0 0 0 0 0,1 0 1 0 0,-1 0-1 0 0,0 0 0 0 0,0-1 0 0 0,0 1 1 0 0,0-1-1 0 0,0 1 0 0 0,-1-1 0 0 0,2-3 1 0 0,1-3 113 0 0,0-1 1 0 0,-1 1 0 0 0,0-1 0 0 0,0 0 0 0 0,-1 1 0 0 0,-1-1 0 0 0,0 0 0 0 0,0 0 0 0 0,-1 0 0 0 0,0 0 0 0 0,0 0 0 0 0,-1 0-1 0 0,-1 0 1 0 0,0 0 0 0 0,-4-15 0 0 0,-11-17 247 0 0,-13-33-71 0 0,25 64-369 0 0,-1 1 0 0 0,0 0 0 0 0,0 0 0 0 0,-16-17 0 0 0,-24-24-4570 0 0,37 44-2253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1839 0 0,'0'0'83'0'0,"0"-2"-6"0"0,1-2 608 0 0,0 0-1 0 0,0 0 1 0 0,0 0-1 0 0,1 0 1 0 0,-1 0-1 0 0,1 0 0 0 0,0 0 1 0 0,0 1-1 0 0,1-1 1 0 0,-1 0-1 0 0,1 1 1 0 0,-1 0-1 0 0,1 0 1 0 0,0 0-1 0 0,0 0 0 0 0,0 0 1 0 0,6-3-1 0 0,-4 3-572 0 0,0 0 0 0 0,0 1 0 0 0,1 0 0 0 0,-1 0 0 0 0,1 0 0 0 0,0 0 0 0 0,-1 1 0 0 0,1 0 0 0 0,0 0 0 0 0,0 1 0 0 0,0-1 0 0 0,8 2 0 0 0,-10-1-64 0 0,0 0 0 0 0,-1 0 1 0 0,1 1-1 0 0,0-1 0 0 0,-1 1 0 0 0,1 0 0 0 0,-1 0 0 0 0,1 0 0 0 0,-1 1 0 0 0,1-1 0 0 0,-1 1 0 0 0,0 0 0 0 0,4 3 1 0 0,-6-4 189 0 0,0 1 12 0 0,0 3-135 0 0,1 0 1 0 0,-1-1-1 0 0,0 1 1 0 0,-1 0-1 0 0,1 0 1 0 0,-1 0 0 0 0,0 0-1 0 0,0 0 1 0 0,-1 0-1 0 0,1 0 1 0 0,-1-1 0 0 0,-3 11-1 0 0,1-7-43 0 0,0 0-1 0 0,0 0 1 0 0,-1 0 0 0 0,-1 0-1 0 0,1 0 1 0 0,-10 11 0 0 0,-5 4-51 0 0,18-22-18 0 0,1-1 0 0 0,-1 1 0 0 0,1 0 0 0 0,0 0 0 0 0,-1-1 0 0 0,1 1 0 0 0,0 0-1 0 0,-1 0 1 0 0,1 0 0 0 0,0-1 0 0 0,0 1 0 0 0,0 0 0 0 0,0 0 0 0 0,0 0 0 0 0,0 0 0 0 0,0-1 0 0 0,0 1 0 0 0,0 1 0 0 0,3 14-72 0 0,-3-15 50 0 0,1 0 0 0 0,-1 0 0 0 0,1 0 1 0 0,-1 0-1 0 0,1 0 0 0 0,0-1 1 0 0,-1 1-1 0 0,1 0 0 0 0,0 0 0 0 0,0 0 1 0 0,-1-1-1 0 0,1 1 0 0 0,0 0 1 0 0,0-1-1 0 0,0 1 0 0 0,0-1 1 0 0,0 1-1 0 0,2 0 0 0 0,21 5-176 0 0,-5-3 63 0 0,104 43 487 0 0,-121-46 191 0 0,0 1-240 0 0,-1 0-233 0 0,-1-1 1 0 0,1 1 0 0 0,0-1-1 0 0,-1 1 1 0 0,1 0 0 0 0,0-1 0 0 0,-1 1-1 0 0,1 0 1 0 0,-1-1 0 0 0,0 1 0 0 0,1 0-1 0 0,-1 0 1 0 0,1-1 0 0 0,-1 1 0 0 0,0 0-1 0 0,0 0 1 0 0,1 0 0 0 0,-1-1 0 0 0,0 1-1 0 0,0 0 1 0 0,0 0 0 0 0,0 0 0 0 0,0 0-1 0 0,0 0 1 0 0,0 0 0 0 0,0-1 0 0 0,0 1-1 0 0,-1 0 1 0 0,1 0 0 0 0,0 0-1 0 0,0-1 1 0 0,-1 1 0 0 0,1 0 0 0 0,-1 0-1 0 0,0 0 1 0 0,-1 4 25 0 0,-1-1 0 0 0,1 0 0 0 0,-1-1 0 0 0,0 1 0 0 0,-1 0 0 0 0,1-1 0 0 0,0 0 0 0 0,-1 0 0 0 0,0 0 0 0 0,0 0 0 0 0,0-1 0 0 0,0 1 0 0 0,-7 2 0 0 0,-6 6 82 0 0,0-3-237 0 0,1 0 1 0 0,-33 11-1 0 0,48-18 16 0 0,-2-1-128 0 0,1 1 0 0 0,-1-1 0 0 0,0 1 0 0 0,1-1 0 0 0,-1 0 0 0 0,1 0 0 0 0,-1 0 0 0 0,0-1 0 0 0,1 1 0 0 0,-4-2 0 0 0,4 2-52 0 0,1 0 19 0 0,0-1-1 0 0,0 0 1 0 0,0 1-1 0 0,0-1 0 0 0,0 0 1 0 0,1 1-1 0 0,-1-1 1 0 0,0 0-1 0 0,0 0 1 0 0,1 0-1 0 0,-1 0 1 0 0,0 0-1 0 0,1 0 1 0 0,-1 0-1 0 0,1 0 1 0 0,-1 0-1 0 0,1 0 0 0 0,-1-2 1 0 0,-1-10-1694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1375 0 0,'-21'-9'14803'0'0,"22"9"-14630"0"0,13-8 2021 0 0,-7 6-2085 0 0,0-1 0 0 0,0 1 1 0 0,8-1-1 0 0,-6 3 176 0 0,1-1 1 0 0,0 2 0 0 0,-1 0-1 0 0,1 0 1 0 0,0 1-1 0 0,-1 0 1 0 0,1 0 0 0 0,15 7-1 0 0,6 5 496 0 0,34 20-1 0 0,-37-18-486 0 0,65 37 135 0 0,-42-23-1785 0 0,89 39 1 0 0,-99-55-1656 0 0,-21-9 1336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2759 0 0,'2'-1'1823'0'0,"13"-5"1673"0"0,22-4-1 0 0,-16 5-2482 0 0,43-3-1 0 0,205-14 1352 0 0,176-7-847 0 0,-230 23-385 0 0,-145 1-725 0 0,40 0 141 0 0,128-8 537 0 0,-148 6-719 0 0,93-12 496 0 0,-81 7-479 0 0,-38 4-254 0 0,104-5 202 0 0,75-1-38 0 0,2 1-37 0 0,-67 1-192 0 0,-23 7 0 0 0,15-9-25 0 0,-44 1-14 0 0,144-19 239 0 0,-120 12-200 0 0,188-10-10 0 0,-225 24-44 0 0,11 1 41 0 0,38-3 26 0 0,-44 4-135 0 0,-42 2 28 0 0,-35 1 30 0 0,89-8 0 0 0,-120 8-1 0 0,2-1-11 0 0,0 0 0 0 0,13-4 1 0 0,-22 4 8 0 0,1 1 1 0 0,-1 0 0 0 0,1-1 0 0 0,-1 0-1 0 0,0 0 1 0 0,0 0 0 0 0,0 0-1 0 0,0 0 1 0 0,0 0 0 0 0,0-1-1 0 0,3-3 1 0 0,-4 3 2 0 0,0 1 0 0 0,-1-1 0 0 0,1 1 0 0 0,0-1 0 0 0,-1 1 0 0 0,0-1 0 0 0,1 0 0 0 0,-1 0 0 0 0,0 1 0 0 0,-1-1 0 0 0,1 0 0 0 0,0 0 0 0 0,-1 0 0 0 0,0 0 0 0 0,1 0 0 0 0,-1 0 0 0 0,-1 0 0 0 0,1 0 0 0 0,0 0 0 0 0,-1 0 0 0 0,1 0 0 0 0,-1 0 0 0 0,-1-4 0 0 0,0 3 2 0 0,0 0 0 0 0,-1 0-1 0 0,1 1 1 0 0,0-1 0 0 0,-1 1 0 0 0,0 0-1 0 0,0-1 1 0 0,0 1 0 0 0,0 0 0 0 0,-4-2 0 0 0,-6-4 17 0 0,-19-11 0 0 0,22 15-10 0 0,-10-7 73 0 0,-1 1 1 0 0,-37-14-1 0 0,49 22 12 0 0,0 1 0 0 0,0-1-1 0 0,-1 2 1 0 0,1-1 0 0 0,-1 1 0 0 0,1 1-1 0 0,-1 0 1 0 0,1 0 0 0 0,-1 1 0 0 0,-10 2-1 0 0,18-2-34 0 0,1 0-58 0 0,1 0-1 0 0,0 0 1 0 0,0 0-1 0 0,-1 0 0 0 0,1 1 1 0 0,0-1-1 0 0,0 0 1 0 0,0 0-1 0 0,0 0 1 0 0,0 0-1 0 0,0 0 1 0 0,0 0-1 0 0,1 0 1 0 0,-1 0-1 0 0,0 0 1 0 0,1 0-1 0 0,-1 0 0 0 0,0 0 1 0 0,1 0-1 0 0,-1 0 1 0 0,1 0-1 0 0,-1-1 1 0 0,1 1-1 0 0,0 0 1 0 0,-1 0-1 0 0,3 1 1 0 0,-2 0-2 0 0,6 6-8 0 0,0-1-1 0 0,1 1 1 0 0,0-1 0 0 0,17 11-1 0 0,40 20-66 0 0,-25-15 55 0 0,-30-17 19 0 0,26 15-91 0 0,37 30 0 0 0,-63-44 77 0 0,-2 0-1 0 0,1 1 1 0 0,-1 0-1 0 0,0 1 1 0 0,-1 0 0 0 0,0 0-1 0 0,0 1 1 0 0,-1-1 0 0 0,6 13-1 0 0,-10-17 45 0 0,0-1 0 0 0,-1 1 0 0 0,0 0 0 0 0,1 0 0 0 0,-1 0 0 0 0,-1 0 0 0 0,1 0 0 0 0,-1 0 0 0 0,0 0 0 0 0,0 0 0 0 0,0 0 0 0 0,-1 0 0 0 0,-1 7 0 0 0,0-6 110 0 0,0 1-1 0 0,-1-1 1 0 0,0 0 0 0 0,0 1-1 0 0,0-1 1 0 0,-1 0-1 0 0,0-1 1 0 0,-8 10 0 0 0,-4 1 243 0 0,0-1 1 0 0,-1-1-1 0 0,-1 0 1 0 0,-37 21 0 0 0,-11 0-352 0 0,-8 5 335 0 0,40-16-3411 0 0,26-17 686 0 0,1 0-1 0 0,-8 9 1 0 0,4-3-5639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57 919 0 0,'0'-1'67'0'0,"2"-3"861"0"0,0 0-1 0 0,0 0 1 0 0,0 0 0 0 0,1 0-1 0 0,-1 1 1 0 0,1-1-1 0 0,0 1 1 0 0,0 0-1 0 0,0 0 1 0 0,0 0 0 0 0,1 0-1 0 0,-1 1 1 0 0,6-4-1 0 0,7 1 23 0 0,-12 4-750 0 0,-1 1 1 0 0,0 0-1 0 0,0 0 1 0 0,0 1-1 0 0,0-1 0 0 0,1 1 1 0 0,-1 0-1 0 0,0-1 0 0 0,0 1 1 0 0,0 1-1 0 0,4 1 1 0 0,33 20 759 0 0,-28-15-620 0 0,-1 0-76 0 0,-2 1-1 0 0,1 0 1 0 0,-1 0-1 0 0,-1 0 1 0 0,1 1 0 0 0,-2 1-1 0 0,1-1 1 0 0,8 18-1 0 0,-14-23-126 0 0,0 0 1 0 0,-1 0-1 0 0,1 0 0 0 0,-1 0 0 0 0,1 8 0 0 0,2 11 229 0 0,-2-17-308 0 0,0 0 0 0 0,-1 0 0 0 0,0 0-1 0 0,-1 0 1 0 0,0 0 0 0 0,0 0 0 0 0,0 0-1 0 0,-1 0 1 0 0,0 0 0 0 0,-1 0 0 0 0,1 0-1 0 0,-1 0 1 0 0,0 0 0 0 0,-1-1 0 0 0,0 1-1 0 0,0-1 1 0 0,0 0 0 0 0,-1 0 0 0 0,0 0-1 0 0,0 0 1 0 0,0 0 0 0 0,-10 8-1 0 0,4-3-35 0 0,7-7-14 0 0,0-1 0 0 0,0 1 0 0 0,-1-1 0 0 0,1 0-1 0 0,0-1 1 0 0,-1 1 0 0 0,0 0 0 0 0,0-1 0 0 0,0 0-1 0 0,0 0 1 0 0,0 0 0 0 0,0 0 0 0 0,0-1 0 0 0,-1 0 0 0 0,1 0-1 0 0,-6 1 1 0 0,8-1-33 0 0,0-1-1 0 0,0 0 0 0 0,-1 1 1 0 0,1-1-1 0 0,0 0 1 0 0,0 0-1 0 0,-1 0 1 0 0,1-1-1 0 0,0 1 1 0 0,0 0-1 0 0,-1-1 1 0 0,1 1-1 0 0,0-1 0 0 0,0 0 1 0 0,0 0-1 0 0,0 0 1 0 0,0 0-1 0 0,0 0 1 0 0,0 0-1 0 0,0-1 1 0 0,0 1-1 0 0,1-1 1 0 0,-1 1-1 0 0,1-1 0 0 0,-1 1 1 0 0,1-1-1 0 0,-1 0 1 0 0,1 0-1 0 0,0 0 1 0 0,-2-3-1 0 0,2 3-34 0 0,1 0 0 0 0,-1 0-1 0 0,1 0 1 0 0,-1 1 0 0 0,1-1 0 0 0,0 0 0 0 0,0 0-1 0 0,0 0 1 0 0,0 0 0 0 0,0 0 0 0 0,0 1 0 0 0,1-3-1 0 0,4-21-302 0 0,-4 23 319 0 0,0 0-70 0 0,0 1 32 0 0,0-1 109 0 0,0 0 0 0 0,0 1 0 0 0,0-1 1 0 0,1 1-1 0 0,-1 0 0 0 0,1-1 1 0 0,-1 1-1 0 0,1 0 0 0 0,0 0 1 0 0,-1 0-1 0 0,1 0 0 0 0,0 0 1 0 0,0 0-1 0 0,0 0 0 0 0,-1 1 0 0 0,1-1 1 0 0,0 1-1 0 0,0-1 0 0 0,0 1 1 0 0,0 0-1 0 0,0 0 0 0 0,0 0 1 0 0,4 0-1 0 0,5 1 186 0 0,-1 1 1 0 0,1-1-1 0 0,13 6 1 0 0,-16-5-81 0 0,69 26 850 0 0,-7-5-411 0 0,66 17-708 0 0,-105-30-1987 0 0,-16-4 835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7367 0 0,'2'2'334'0'0,"32"62"616"0"0,15 36 5153 0 0,-9-23-4178 0 0,20 45 1355 0 0,-66-137-2748 0 0,1 6-416 0 0,1-7-10 0 0,1-1 0 0 0,0 0-1 0 0,1 0 1 0 0,1-25 0 0 0,-1 5-59 0 0,-2-110 6 0 0,5 113-122 0 0,1 1 0 0 0,10-47 0 0 0,-10 72 60 0 0,0 0 0 0 0,0-1 1 0 0,0 2-1 0 0,1-1 1 0 0,0 0-1 0 0,1 1 1 0 0,0-1-1 0 0,0 1 1 0 0,9-12-1 0 0,-13 18 9 0 0,1 0 0 0 0,0 1 0 0 0,-1-1 0 0 0,1 0 0 0 0,0 0 0 0 0,-1 0 0 0 0,1 0 0 0 0,0 1 0 0 0,0-1 0 0 0,0 0 0 0 0,0 1 0 0 0,0-1 0 0 0,0 1 0 0 0,0-1 0 0 0,0 1 0 0 0,0 0 0 0 0,0-1 0 0 0,0 1 0 0 0,0 0 0 0 0,0-1 0 0 0,0 1 0 0 0,0 0 0 0 0,0 0 0 0 0,2 0 0 0 0,0 0 0 0 0,0 0 1 0 0,-1 0 0 0 0,0 0-1 0 0,1 0 1 0 0,-1 1 0 0 0,0-1-1 0 0,1 0 1 0 0,-1 1 0 0 0,0-1-1 0 0,1 1 1 0 0,-1 0 0 0 0,0 0 0 0 0,0 0-1 0 0,0 0 1 0 0,0 0 0 0 0,0 1-1 0 0,0-1 1 0 0,0 0 0 0 0,-1 1-1 0 0,1 0 1 0 0,0-1 0 0 0,-1 1-1 0 0,1 0 1 0 0,-1 0 0 0 0,1 0 0 0 0,-1 0-1 0 0,0 0 1 0 0,0 0 0 0 0,0 0-1 0 0,1 4 1 0 0,2 5 49 0 0,-1 1 0 0 0,0-1 0 0 0,-1 1 0 0 0,1 17 0 0 0,-3-23-13 0 0,1 18 112 0 0,-1 0-1 0 0,-2-1 0 0 0,-6 34 1 0 0,8-54-142 0 0,-6 26 5 0 0,3-15-2 0 0,0 0 0 0 0,-1 18 0 0 0,4-32-41 0 0,0 1-1 0 0,-1-1 1 0 0,1 1 0 0 0,0-1 0 0 0,0 1-1 0 0,0 0 1 0 0,0-1 0 0 0,0 1 0 0 0,0-1-1 0 0,0 1 1 0 0,0 0 0 0 0,0-1 0 0 0,0 1-1 0 0,0-1 1 0 0,1 1 0 0 0,-1 0 0 0 0,0-1-1 0 0,0 1 1 0 0,0-1 0 0 0,1 1-1 0 0,-1-1 1 0 0,0 1 0 0 0,1-1 0 0 0,-1 1-1 0 0,1-1 1 0 0,-1 1 0 0 0,0-1 0 0 0,1 0-1 0 0,-1 1 1 0 0,1-1 0 0 0,-1 0 0 0 0,1 1-1 0 0,-1-1 1 0 0,1 0 0 0 0,-1 1 0 0 0,1-1-1 0 0,0 0 1 0 0,-1 0 0 0 0,1 0 0 0 0,-1 0-1 0 0,1 0 1 0 0,-1 1 0 0 0,2-1 0 0 0,2-1-97 0 0,-1 0 1 0 0,1 1-1 0 0,0-1 1 0 0,-1 0 0 0 0,7-4-1 0 0,-6 4 237 0 0,9-4-128 0 0,-1 2-1 0 0,1-1 1 0 0,-1 2 0 0 0,1 0-1 0 0,0 0 1 0 0,0 1-1 0 0,0 1 1 0 0,13 1 0 0 0,-18 0 68 0 0,0 0 1 0 0,0 1-1 0 0,0 0 1 0 0,0 1-1 0 0,0 0 1 0 0,9 5 0 0 0,14 5 275 0 0,-25-11-207 0 0,1 1 1 0 0,-1 0 0 0 0,0 0-1 0 0,-1 0 1 0 0,1 1 0 0 0,0 0 0 0 0,-1 0-1 0 0,0 0 1 0 0,0 1 0 0 0,5 5-1 0 0,-9-8-15 0 0,1 0-1 0 0,0 0 1 0 0,-1 0-1 0 0,1 1 1 0 0,-1-1-1 0 0,0 0 1 0 0,0 1-1 0 0,0-1 1 0 0,0 1-1 0 0,0-1 1 0 0,-1 1-1 0 0,1 0 0 0 0,-1-1 1 0 0,1 1-1 0 0,-1 0 1 0 0,0-1-1 0 0,0 1 1 0 0,0 0-1 0 0,0-1 1 0 0,-1 1-1 0 0,1-1 1 0 0,-1 1-1 0 0,0 0 0 0 0,0-1 1 0 0,0 1-1 0 0,0-1 1 0 0,0 0-1 0 0,-2 4 1 0 0,-10 13 278 0 0,-1-1-1 0 0,-1 0 1 0 0,-1 0 0 0 0,0-2 0 0 0,-1 0-1 0 0,-22 15 1 0 0,33-27-374 0 0,0 0 0 0 0,0 0 0 0 0,-1-1 0 0 0,0 1 0 0 0,-13 3 0 0 0,17-6-148 0 0,-1 0 0 0 0,1 0 0 0 0,-1 0 0 0 0,1 0 0 0 0,-1-1 0 0 0,1 1 0 0 0,-1-1 0 0 0,1 0 1 0 0,-1 0-1 0 0,1-1 0 0 0,-1 1 0 0 0,1-1 0 0 0,0 1 0 0 0,-5-3 0 0 0,6 2-66 0 0,1 0 0 0 0,-1 0 1 0 0,1 0-1 0 0,-1 0 0 0 0,1-1 0 0 0,0 1 0 0 0,0 0 1 0 0,0-1-1 0 0,0 1 0 0 0,0-1 0 0 0,0 0 0 0 0,0 1 0 0 0,0-1 1 0 0,1 0-1 0 0,-1 1 0 0 0,0-1 0 0 0,1 0 0 0 0,0 0 0 0 0,-1 0 1 0 0,1 1-1 0 0,0-1 0 0 0,0 0 0 0 0,0 0 0 0 0,0 0 1 0 0,0 1-1 0 0,1-1 0 0 0,0-2 0 0 0,0-4-1102 0 0,1 0 0 0 0,0 0 0 0 0,0 0 0 0 0,7-13 0 0 0,-1 6-3683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8143 0 0,'2'1'374'0'0,"9"4"-193"0"0,0 1 0 0 0,0-1 0 0 0,-1 2 1 0 0,1 0-1 0 0,-2 0 0 0 0,1 0 0 0 0,11 13 1 0 0,2 4 2133 0 0,31 43 1 0 0,2 24 990 0 0,-44-70-2660 0 0,-2-1 253 0 0,-1 0 0 0 0,9 30 1916 0 0,-26-59-2491 0 0,0-9-262 0 0,1 0 1 0 0,0-1-1 0 0,2 1 1 0 0,0-1-1 0 0,-3-29 0 0 0,5 31-52 0 0,0 0 21 0 0,1 0 0 0 0,1-1 1 0 0,0 1-1 0 0,2 0 0 0 0,0-1 0 0 0,6-29 0 0 0,-5 36-6 0 0,1 0-1 0 0,0 0 1 0 0,1 0-1 0 0,0 0 1 0 0,1 1-1 0 0,0 0 1 0 0,1 0-1 0 0,0 0 1 0 0,1 0-1 0 0,0 1 1 0 0,9-10-1 0 0,-7 11 45 0 0,0 0-1 0 0,1 1 1 0 0,0 0 0 0 0,0 0-1 0 0,1 1 1 0 0,0 0 0 0 0,0 1-1 0 0,12-4 1 0 0,-5 3 40 0 0,0 1-1 0 0,0 1 0 0 0,0 1 1 0 0,31-2-1 0 0,-39 5-789 0 0,-1 0 1 0 0,1 1-1 0 0,0 1 0 0 0,0 0 1 0 0,13 4-1 0 0,-7-1-7179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3223 0 0,'4'-2'26'0'0,"-2"1"-15"0"0,1 0 0 0 0,-1 0 0 0 0,0 0 0 0 0,0-1 0 0 0,0 1 0 0 0,0-1 0 0 0,0 1-1 0 0,0-1 1 0 0,0 0 0 0 0,0 0 0 0 0,-1 0 0 0 0,1 0 0 0 0,-1 0 0 0 0,1 0 0 0 0,-1 0 0 0 0,0 0 0 0 0,0-1 0 0 0,0 1 0 0 0,0 0 0 0 0,0-1 0 0 0,0 1 0 0 0,-1-1 0 0 0,1-2-1 0 0,1-7 1321 0 0,0 0-1 0 0,1 0 0 0 0,0 0 1 0 0,1 1-1 0 0,1-1 0 0 0,6-13 0 0 0,-10 24-467 0 0,1 1-694 0 0,1 0 1 0 0,-1 1-1 0 0,0-1 1 0 0,0 1-1 0 0,0 0 1 0 0,0 0-1 0 0,0 0 1 0 0,-1 0-1 0 0,1 0 1 0 0,0 0-1 0 0,0 0 1 0 0,0 0-1 0 0,-1 1 1 0 0,1-1-1 0 0,-1 1 1 0 0,1-1-1 0 0,-1 1 1 0 0,0 0-1 0 0,1-1 1 0 0,0 4-1 0 0,4 5 136 0 0,-1 0 0 0 0,6 16-1 0 0,-10-24-209 0 0,6 20 165 0 0,0 0 1 0 0,-1 0-1 0 0,-2 1 1 0 0,3 29-1 0 0,0 94-68 0 0,-6-80-210 0 0,1 10-118 0 0,9 117-1644 0 0,-6-141-488 0 0,-3-33 409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12439 0 0,'0'0'1126'0'0,"1"2"-929"0"0,11 35 563 0 0,-1 0 0 0 0,7 44 0 0 0,0 3-369 0 0,7 21-288 0 0,40 146-1590 0 0,-55-217 772 0 0,-4-2-20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12175 0 0,'0'0'1320'0'0,"9"-2"-1320"0"0,2-2 0 0 0,4-1 456 0 0,4-1 64 0 0,1 1 16 0 0,8 1 0 0 0,1 2-192 0 0,4 0-40 0 0,13 1-8 0 0,4-3 0 0 0,4-4-296 0 0,1-1 0 0 0,2-7 0 0 0,2-1 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15 110 6447 0 0,'-12'-11'7734'0'0,"10"23"-6396"0"0,2-3-1105 0 0,0 1-1 0 0,1-1 0 0 0,0 1 1 0 0,0-1-1 0 0,4 13 1 0 0,17 46 374 0 0,-8-26-95 0 0,32 95 710 0 0,24 85-175 0 0,-66-205-928 0 0,2 27 0 0 0,-3-20 20 0 0,-3-22-59 0 0,0-2-68 0 0,0 0 1 0 0,0 1-1 0 0,0-1 0 0 0,0 0 1 0 0,0 0-1 0 0,0 1 0 0 0,0-1 0 0 0,0 0 1 0 0,-1 1-1 0 0,1-1 0 0 0,0 0 1 0 0,0 0-1 0 0,0 1 0 0 0,0-1 0 0 0,-1 0 1 0 0,1 0-1 0 0,0 0 0 0 0,0 1 1 0 0,0-1-1 0 0,-1 0 0 0 0,1 0 0 0 0,0 0 1 0 0,0 0-1 0 0,-1 1 0 0 0,1-1 1 0 0,0 0-1 0 0,-1 0 0 0 0,-4-6-22 0 0,0-1 0 0 0,0 1 0 0 0,1-1-1 0 0,0 0 1 0 0,0 0 0 0 0,0 0 0 0 0,1-1 0 0 0,0 1-1 0 0,0-1 1 0 0,-1-9 0 0 0,-2-15-405 0 0,-4-39 0 0 0,7 41 124 0 0,-3-22-646 0 0,3-92 1 0 0,4 116 707 0 0,2 1-1 0 0,1 0 1 0 0,1-1-1 0 0,1 2 1 0 0,10-29 0 0 0,-13 47 247 0 0,1-1 1 0 0,0 1 0 0 0,0 0 0 0 0,1 0 0 0 0,0 0 0 0 0,0 1 0 0 0,1-1 0 0 0,0 2 0 0 0,0-1 0 0 0,1 0 0 0 0,0 1-1 0 0,14-10 1 0 0,-14 12 79 0 0,0 0-1 0 0,0 1 0 0 0,0 0 1 0 0,1 0-1 0 0,-1 0 0 0 0,1 1 0 0 0,0 0 1 0 0,0 1-1 0 0,0-1 0 0 0,-1 2 1 0 0,1-1-1 0 0,0 1 0 0 0,0 0 1 0 0,0 1-1 0 0,8 1 0 0 0,-13-2-41 0 0,1 1 0 0 0,-1 0-1 0 0,1 0 1 0 0,-1 0 0 0 0,0 0 0 0 0,0 0 0 0 0,0 1-1 0 0,0 0 1 0 0,0-1 0 0 0,0 1 0 0 0,0 0-1 0 0,-1 0 1 0 0,1 1 0 0 0,0-1 0 0 0,-1 1-1 0 0,0-1 1 0 0,0 1 0 0 0,0 0 0 0 0,0 0-1 0 0,0-1 1 0 0,2 6 0 0 0,-3-4-12 0 0,1 0 0 0 0,-1 1 0 0 0,0-1 1 0 0,0 1-1 0 0,0-1 0 0 0,-1 1 0 0 0,1 0 0 0 0,-1-1 0 0 0,0 1 1 0 0,-1 0-1 0 0,1-1 0 0 0,-1 1 0 0 0,0-1 0 0 0,0 1 0 0 0,-2 5 1 0 0,-2 2-147 0 0,0 0 0 0 0,-1 1 1 0 0,-1-2-1 0 0,0 1 1 0 0,-1-1-1 0 0,0 0 1 0 0,0-1-1 0 0,-1 1 1 0 0,-1-2-1 0 0,0 1 1 0 0,0-2-1 0 0,-1 1 1 0 0,-22 13-1 0 0,12-15-2011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10047 0 0,'1'2'463'0'0,"3"2"-206"0"0,13 22 111 0 0,-12-16 40 0 0,0 0-1 0 0,-1 0 1 0 0,-1 1-1 0 0,1-1 1 0 0,-2 1-1 0 0,4 21 1 0 0,-2 67 2537 0 0,-5-85-2674 0 0,-4 24 0 0 0,2-25-107 0 0,3-12 194 0 0,-5 3-126 0 0,4-3-111 0 0,-2-8-96 0 0,2 2-12 0 0,0-1-1 0 0,0 1 1 0 0,1-1 0 0 0,0 0-1 0 0,0 1 1 0 0,1-1-1 0 0,-1 1 1 0 0,1-1 0 0 0,0 1-1 0 0,1-1 1 0 0,2-6 0 0 0,1-11-21 0 0,0 4-141 0 0,0 0 0 0 0,2 0 1 0 0,12-26-1 0 0,32-52-1230 0 0,-43 84 1129 0 0,1-4-139 0 0,2 2-1 0 0,-1 0 0 0 0,24-24 1 0 0,-33 37 179 0 0,8 5-8 0 0,-8-2 216 0 0,0-1-1 0 0,0 0 0 0 0,0 1 1 0 0,0-1-1 0 0,0 1 1 0 0,0-1-1 0 0,0 1 1 0 0,0-1-1 0 0,0 1 0 0 0,0 0 1 0 0,0-1-1 0 0,0 1 1 0 0,0 0-1 0 0,-1 0 1 0 0,1 0-1 0 0,0-1 1 0 0,-1 1-1 0 0,1 0 0 0 0,-1 0 1 0 0,2 2-1 0 0,0 5 70 0 0,0 0-1 0 0,-1-1 1 0 0,0 1-1 0 0,0 0 1 0 0,-1 0 0 0 0,0 0-1 0 0,0 0 1 0 0,-1 0-1 0 0,0 0 1 0 0,-2 8-1 0 0,-2 27 518 0 0,4-28-477 0 0,2 0-1 0 0,0 0 1 0 0,0-1-1 0 0,2 1 1 0 0,0 0-1 0 0,0-1 1 0 0,1 1-1 0 0,1-1 1 0 0,1 0-1 0 0,0-1 1 0 0,0 1-1 0 0,2-1 1 0 0,-1-1-1 0 0,2 1 1 0 0,0-1-1 0 0,18 19 1 0 0,-24-28-90 0 0,1 0 0 0 0,-1 0 0 0 0,1 0 1 0 0,0-1-1 0 0,0 0 0 0 0,0 1 0 0 0,0-2 0 0 0,7 3 0 0 0,-9-3 15 0 0,0 0-1 0 0,1-1 0 0 0,-1 1 0 0 0,0-1 0 0 0,0 0 0 0 0,1 0 0 0 0,-1 0 1 0 0,0 0-1 0 0,0 0 0 0 0,1-1 0 0 0,-1 1 0 0 0,0 0 0 0 0,0-1 0 0 0,1 0 1 0 0,-1 0-1 0 0,0 1 0 0 0,0-1 0 0 0,0-1 0 0 0,2 0 0 0 0,-2 0 17 0 0,-1 1-1 0 0,0-1 1 0 0,1 1-1 0 0,-1-1 1 0 0,0 0-1 0 0,0 0 1 0 0,0 1-1 0 0,0-1 1 0 0,-1 0-1 0 0,1 0 1 0 0,0 0-1 0 0,-1 0 1 0 0,1 0-1 0 0,-1 0 1 0 0,0 0-1 0 0,0 0 1 0 0,1 0-1 0 0,-1-1 1 0 0,-1 1-1 0 0,1-2 1 0 0,-1-7 216 0 0,-1 0 0 0 0,-3-15 0 0 0,3 18-172 0 0,-1 0 0 0 0,0 0 1 0 0,0 0-1 0 0,-1 1 0 0 0,0-1 1 0 0,0 1-1 0 0,-10-13 0 0 0,-2 2-215 0 0,-26-23 0 0 0,14 14-543 0 0,5 1-2326 0 0,11 11 1232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6447 0 0,'21'125'1425'0'0,"-8"-38"3105"0"0,21 110 730 0 0,-32-173-5021 0 0,-2-22 371 0 0,-1-3-581 0 0,0 0 0 0 0,1 0 1 0 0,-1-1-1 0 0,0 1 0 0 0,0 0 0 0 0,1-1 0 0 0,-1 1 0 0 0,0 0 0 0 0,1-1 0 0 0,-1 1 1 0 0,1-1-1 0 0,-1-1 0 0 0,1 1 0 0 0,-5-22 160 0 0,0-1-1 0 0,-2-48 1 0 0,8-51-220 0 0,-1 120 28 0 0,0-10-74 0 0,8-137-1118 0 0,-5 124 864 0 0,1 0 0 0 0,1 0 0 0 0,14-38 0 0 0,-16 57 400 0 0,0 1 1 0 0,0 0-1 0 0,1 0 0 0 0,0 0 0 0 0,0 0 0 0 0,1 1 0 0 0,0-1 1 0 0,0 1-1 0 0,0 0 0 0 0,1 1 0 0 0,0-1 0 0 0,0 1 1 0 0,0 0-1 0 0,1 1 0 0 0,0 0 0 0 0,11-6 0 0 0,-16 9-21 0 0,-1 1 0 0 0,1-1 0 0 0,0 1-1 0 0,0 0 1 0 0,-1-1 0 0 0,1 1 0 0 0,0 0 0 0 0,0 0-1 0 0,-1 0 1 0 0,1 0 0 0 0,0 0 0 0 0,0 1 0 0 0,-1-1-1 0 0,1 0 1 0 0,0 1 0 0 0,0-1 0 0 0,-1 1 0 0 0,1 0-1 0 0,-1 0 1 0 0,1-1 0 0 0,-1 1 0 0 0,1 0 0 0 0,-1 0-1 0 0,1 1 1 0 0,-1-1 0 0 0,0 0 0 0 0,1 0-1 0 0,-1 1 1 0 0,0-1 0 0 0,0 0 0 0 0,1 3 0 0 0,0 0 14 0 0,0-1 1 0 0,0 1 0 0 0,-1 0-1 0 0,1 0 1 0 0,-1-1 0 0 0,0 1-1 0 0,0 0 1 0 0,0 0 0 0 0,-1 0-1 0 0,1 0 1 0 0,-1 1 0 0 0,0 5-1 0 0,-4 19 116 0 0,0 1-1 0 0,-2-1 0 0 0,-1 0 1 0 0,-1-1-1 0 0,-13 30 0 0 0,8-27-186 0 0,10-21-129 0 0,-1 0 0 0 0,0 0-1 0 0,-1-1 1 0 0,0 1 0 0 0,0-1-1 0 0,-13 15 1 0 0,-5 5-2299 0 0,22-27 853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5063 0 0,'8'-14'7915'0'0,"-9"16"-7008"0"0,-3 33-146 0 0,2-1 0 0 0,1 0 0 0 0,2 0 0 0 0,6 38 0 0 0,-5-57-689 0 0,1 0-1 0 0,1 0 1 0 0,1-1-1 0 0,0 0 1 0 0,7 15-1 0 0,-7-21-67 0 0,-1 1 0 0 0,2-1 0 0 0,-1 0 0 0 0,1-1 0 0 0,0 1 0 0 0,1-1 0 0 0,0 0 0 0 0,14 10 0 0 0,-19-15 8 0 0,1 1-1 0 0,1-1 1 0 0,-1-1-1 0 0,0 1 0 0 0,0 0 1 0 0,0-1-1 0 0,1 0 1 0 0,-1 0-1 0 0,1 0 1 0 0,-1 0-1 0 0,1 0 0 0 0,-1-1 1 0 0,1 0-1 0 0,0 0 1 0 0,5 0-1 0 0,-6 0 18 0 0,-1-1 1 0 0,1 0-1 0 0,-1 1 0 0 0,1-1 1 0 0,-1 0-1 0 0,1-1 0 0 0,-1 1 1 0 0,0 0-1 0 0,1-1 0 0 0,-1 1 1 0 0,0-1-1 0 0,0 0 0 0 0,0 0 1 0 0,0 1-1 0 0,0-1 0 0 0,-1-1 1 0 0,1 1-1 0 0,0 0 0 0 0,-1 0 1 0 0,0-1-1 0 0,2-3 0 0 0,0-1 67 0 0,0 0-1 0 0,-1 0 1 0 0,0-1-1 0 0,0 1 1 0 0,0 0-1 0 0,-1-1 1 0 0,0 1-1 0 0,-1-1 1 0 0,0 1-1 0 0,0-1 1 0 0,-1 0 0 0 0,0 1-1 0 0,0-1 1 0 0,-3-8-1 0 0,-1-1-23 0 0,-1 1 0 0 0,0 1 0 0 0,-1-1-1 0 0,-1 1 1 0 0,-13-18 0 0 0,12 17-678 0 0,-12-27-1 0 0,-1-3-5806 0 0,9 25 695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0 919 0 0,'-1'1'67'0'0,"-15"17"-379"0"0,-11 7 7848 0 0,0-2 131 0 0,11-5-6749 0 0,-6 0 17 0 0,45 5-1456 0 0,47 51 640 0 0,-61-64 135 0 0,-1 1 1 0 0,-1-1-1 0 0,0 2 1 0 0,0-1 0 0 0,7 21-1 0 0,-12-29-176 0 0,-1 1-1 0 0,0-1 0 0 0,0 1 1 0 0,-1-1-1 0 0,1 1 0 0 0,-1 0 1 0 0,0-1-1 0 0,0 1 0 0 0,0-1 1 0 0,0 1-1 0 0,0 0 0 0 0,-1-1 1 0 0,0 1-1 0 0,0-1 1 0 0,0 1-1 0 0,-2 4 0 0 0,-1 1 132 0 0,-1 0-1 0 0,-1-1 0 0 0,1 1 1 0 0,-10 9-1 0 0,-3 5 66 0 0,17-22-262 0 0,-1 1 1 0 0,1 0-1 0 0,0-1 1 0 0,-1 1-1 0 0,1-1 1 0 0,-1 1-1 0 0,1-1 1 0 0,-1 0-1 0 0,0 0 1 0 0,0 0-1 0 0,1 0 1 0 0,-1 0-1 0 0,0 0 1 0 0,0 0 0 0 0,0 0-1 0 0,0-1 1 0 0,0 1-1 0 0,0-1 1 0 0,0 0-1 0 0,0 1 1 0 0,-1-1-1 0 0,1 0 1 0 0,-3 0-1 0 0,5 0-11 0 0,-19 3 65 0 0,10-2-72 0 0,4-3-111 0 0,4 1-166 0 0,2 0 228 0 0,-1 0 0 0 0,0 0-1 0 0,1 0 1 0 0,-1 0 0 0 0,1 0-1 0 0,0 0 1 0 0,-1 0 0 0 0,1 0-1 0 0,0 0 1 0 0,-1 0 0 0 0,1 0-1 0 0,0 0 1 0 0,0 0 0 0 0,2-1 0 0 0,13-9-446 0 0,32-9-662 0 0,-15 6 947 0 0,41-13 40 0 0,9-5-8 0 0,-58 20-120 0 0,-2-1 0 0 0,45-32 0 0 0,-59 38 93 0 0,-1 0 0 0 0,0 0 0 0 0,0-1 0 0 0,-1 0 0 0 0,0 0 0 0 0,0-1 0 0 0,-1 0 0 0 0,0 0 0 0 0,0-1 0 0 0,5-12 0 0 0,-11 19 149 0 0,1 1 0 0 0,0 0 1 0 0,0 0-1 0 0,-1-1 0 0 0,1 1 1 0 0,-1 0-1 0 0,0-1 0 0 0,0 1 1 0 0,0 0-1 0 0,0-1 0 0 0,0 1 1 0 0,0-1-1 0 0,-1 1 0 0 0,1 0 1 0 0,-1-1-1 0 0,0 1 0 0 0,1 0 1 0 0,-3-3-1 0 0,2 3 66 0 0,0 1 1 0 0,0 0-1 0 0,0-1 1 0 0,0 1-1 0 0,-1 0 1 0 0,1 0-1 0 0,0-1 1 0 0,-1 1-1 0 0,1 0 1 0 0,-1 1-1 0 0,1-1 1 0 0,-1 0-1 0 0,0 0 0 0 0,1 1 1 0 0,-1-1-1 0 0,0 1 1 0 0,0-1-1 0 0,1 1 1 0 0,-1 0-1 0 0,0-1 1 0 0,0 1-1 0 0,0 0 1 0 0,1 0-1 0 0,-4 1 1 0 0,-1-1 196 0 0,0 1 0 0 0,0 1 0 0 0,-1-1 0 0 0,1 1 0 0 0,0 0 0 0 0,0 1 1 0 0,1-1-1 0 0,-1 1 0 0 0,0 0 0 0 0,1 0 0 0 0,0 1 0 0 0,0 0 1 0 0,0 0-1 0 0,0 0 0 0 0,0 0 0 0 0,1 1 0 0 0,0 0 0 0 0,0 0 0 0 0,0 0 1 0 0,1 0-1 0 0,-1 1 0 0 0,1-1 0 0 0,0 1 0 0 0,1 0 0 0 0,0 0 0 0 0,0 0 1 0 0,0 0-1 0 0,-1 8 0 0 0,2-6-14 0 0,-1 0 0 0 0,2 0 0 0 0,-1 0 0 0 0,1 0 0 0 0,0 0 0 0 0,1 0 0 0 0,0 0 0 0 0,0 0 0 0 0,1 0 0 0 0,4 12 0 0 0,-4-14-105 0 0,0-1 0 0 0,1 1 0 0 0,0-1 0 0 0,0 0 0 0 0,0 0 0 0 0,1-1 0 0 0,0 1 0 0 0,0-1 0 0 0,0 0 0 0 0,0 0 0 0 0,0 0 0 0 0,1 0 0 0 0,0-1 0 0 0,0 1 0 0 0,7 2 0 0 0,4 2-152 0 0,0-1-1 0 0,0-1 1 0 0,0-1 0 0 0,1 0-1 0 0,-1-1 1 0 0,1-1 0 0 0,0-1-1 0 0,1 0 1 0 0,-1-1 0 0 0,0-1-1 0 0,0 0 1 0 0,33-6-1 0 0,-2-5-1350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62 5495 0 0,'-4'-11'424'0'0,"4"10"-384"0"0,0 0 0 0 0,0-1 1 0 0,-1 1-1 0 0,1 0 1 0 0,0 0-1 0 0,-1-1 1 0 0,0 1-1 0 0,1 0 1 0 0,-1 0-1 0 0,0 0 0 0 0,1 0 1 0 0,-1 0-1 0 0,0 0 1 0 0,0 0-1 0 0,0 0 1 0 0,-1-2-1 0 0,-28-26 15089 0 0,51 45-13996 0 0,42 23 0 0 0,6 4 113 0 0,166 153 1010 0 0,-200-168-2258 0 0,0-1 1 0 0,74 42-1 0 0,-80-52-249 0 0,-8-4-1394 0 0,-19-13 818 0 0,-1 0-65 0 0,20 7-1809 0 0,-8-3-3983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59 167 919 0 0,'2'-1'416'0'0,"5"-6"1781"0"0,0 0 0 0 0,-1-1 0 0 0,1 0-1 0 0,7-14 1 0 0,2-1-1055 0 0,7-13 565 0 0,-21 32-1480 0 0,0 0 0 0 0,-1 1 0 0 0,1-1 0 0 0,-1 0 0 0 0,0 0 0 0 0,0 0 0 0 0,0 0 0 0 0,0-4 0 0 0,-1 6 297 0 0,-1 1-403 0 0,1 0-1 0 0,-1 0 0 0 0,0 0 1 0 0,0 0-1 0 0,0 0 0 0 0,0 0 1 0 0,0 0-1 0 0,0 0 0 0 0,0 0 1 0 0,0 0-1 0 0,-2 0 0 0 0,1 0-60 0 0,0 1 0 0 0,0 0 0 0 0,0 0 0 0 0,0-1 0 0 0,0 1 0 0 0,0 0 0 0 0,0 1 0 0 0,0-1 0 0 0,0 0 0 0 0,0 1-1 0 0,0-1 1 0 0,0 1 0 0 0,0-1 0 0 0,0 1 0 0 0,0 0 0 0 0,0 0 0 0 0,0 0 0 0 0,1 0 0 0 0,-1 0 0 0 0,0 0 0 0 0,-2 3 0 0 0,-4 3 18 0 0,1-1 1 0 0,0 1 0 0 0,-6 9 0 0 0,5-7-78 0 0,1 0 1 0 0,1 1 0 0 0,-1 0 0 0 0,2 0 0 0 0,-1 1 0 0 0,1 0 0 0 0,1 0-1 0 0,0 0 1 0 0,-3 18 0 0 0,6-24-2 0 0,1 0 0 0 0,1 0 0 0 0,-1 0 0 0 0,1 1 0 0 0,2 6 0 0 0,-1-1 0 0 0,3 8 0 0 0,0-14 0 0 0,-2-3 0 0 0,16 20 0 0 0,-9-16 0 0 0,-8-5-1 0 0,1 0 0 0 0,-1 0-1 0 0,1 0 1 0 0,0 0 0 0 0,-1 0-1 0 0,1-1 1 0 0,0 1 0 0 0,0-1-1 0 0,-1 0 1 0 0,6 0 0 0 0,-5-1-13 0 0,0 0 1 0 0,0 0-1 0 0,0 0 1 0 0,0-1-1 0 0,0 1 1 0 0,0-1-1 0 0,0 1 1 0 0,0-1-1 0 0,2-2 1 0 0,0 0-9 0 0,0 0 1 0 0,-1 0 0 0 0,1-1-1 0 0,-1 1 1 0 0,0-1 0 0 0,6-10-1 0 0,-1 0-1 0 0,8-20-1 0 0,0-2 52 0 0,-16 36 96 0 0,-1-1 70 0 0,0 0-205 0 0,-2 10 617 0 0,2-6-631 0 0,0 0 0 0 0,1 0 1 0 0,-1 0-1 0 0,0 0 0 0 0,1 0 0 0 0,0 0 0 0 0,-1 0 1 0 0,1 0-1 0 0,0-1 0 0 0,0 1 0 0 0,0 0 1 0 0,2 2-1 0 0,15 20-477 0 0,-14-19 231 0 0,1 0 1 0 0,0 0-1 0 0,0 0 0 0 0,0-1 1 0 0,1 0-1 0 0,0 0 0 0 0,0-1 1 0 0,12 6-1 0 0,-5-4-869 0 0,0 0-1 0 0,0-2 1 0 0,21 4 0 0 0,-2-2-762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12895 0 0,'-3'0'595'0'0,"-21"1"62"0"0,0 2-1 0 0,0 0 1 0 0,0 2-1 0 0,1 0 1 0 0,0 2-1 0 0,-35 14 1 0 0,55-18-449 0 0,-5 10-163 0 0,9-8-52 0 0,0-3 10 0 0,3 10-3 0 0,1-7-18 0 0,0 1 0 0 0,0-1-1 0 0,0-1 1 0 0,0 1 0 0 0,1-1 0 0 0,0 1-1 0 0,0-2 1 0 0,9 6 0 0 0,11 7-144 0 0,-6-3 57 0 0,0-2 1 0 0,42 18-1 0 0,-43-21 87 0 0,-1 0 0 0 0,0 1 0 0 0,-1 1 0 0 0,28 20 0 0 0,-34-21-9 0 0,-4-4 142 0 0,0 1-1 0 0,0 0 1 0 0,-1 0-1 0 0,0 0 1 0 0,6 10-1 0 0,-11-15-54 0 0,0 1 0 0 0,0-1 0 0 0,0 1-1 0 0,0 0 1 0 0,0 0 0 0 0,0-1 0 0 0,-1 1-1 0 0,1 0 1 0 0,-1 0 0 0 0,0 0 0 0 0,1 0-1 0 0,-1 0 1 0 0,0 0 0 0 0,0 0 0 0 0,0-1-1 0 0,0 1 1 0 0,0 0 0 0 0,-1 0 0 0 0,1 0 0 0 0,-1 0-1 0 0,1 0 1 0 0,-1 0 0 0 0,0-1 0 0 0,1 1-1 0 0,-1 0 1 0 0,0-1 0 0 0,0 1 0 0 0,0 0-1 0 0,0-1 1 0 0,-2 2 0 0 0,-14 21 499 0 0,14-20-481 0 0,1 0 1 0 0,-1 0-1 0 0,0 0 0 0 0,0 0 1 0 0,-1 0-1 0 0,1 0 1 0 0,-1-1-1 0 0,0 0 1 0 0,0 0-1 0 0,0 0 1 0 0,0 0-1 0 0,0 0 1 0 0,-6 2-1 0 0,-64 25-179 0 0,72-29-834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0,'0'0'1083'0'0,"1"3"-891"0"0,1 45 552 0 0,-2-32-478 0 0,1-1 1 0 0,0 1 0 0 0,1-1 0 0 0,5 18-1 0 0,-2-19-135 0 0,-4-14-137 0 0,-1 1 1 0 0,1 0-1 0 0,-1 0 0 0 0,1-1 0 0 0,-1 1 1 0 0,1 0-1 0 0,0-1 0 0 0,-1 1 1 0 0,1-1-1 0 0,0 1 0 0 0,0-1 1 0 0,-1 1-1 0 0,1-1 0 0 0,0 0 1 0 0,0 1-1 0 0,0-1 0 0 0,-1 0 1 0 0,2 1-1 0 0,2 0-17 0 0,-1 1-300 0 0,1 0-1 0 0,-1 0 0 0 0,1-1 1 0 0,0 0-1 0 0,0 1 0 0 0,-1-1 1 0 0,1-1-1 0 0,0 1 1 0 0,0 0-1 0 0,5-1 0 0 0,6-2-924 0 0</inkml:trace>
  <inkml:trace contextRef="#ctx0" brushRef="#br0" timeOffset="1">238 78 455 0 0,'-1'8'0'0'0,"0"-1"0"0"0,-1 0 0 0 0,1 0 0 0 0,-2 1 0 0 0,1-1 0 0 0,-1-1 0 0 0,0 1 0 0 0,-1 0 0 0 0,1-1 0 0 0,-7 9 0 0 0,-9 17 516 0 0,-42 111 12821 0 0,8 5-8347 0 0,28-77-4666 0 0,8-23-75 0 0,10-23-347 0 0,7-21-219 0 0,1-1-164 0 0,-1-1-548 0 0,13-6-10046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8287 0 0,'0'0'639'0'0,"-1"4"-415"0"0,-31 218 8631 0 0,29-204-8240 0 0,0 0 0 0 0,1 29 0 0 0,2-44-74 0 0,1-1-407 0 0,0-1-105 0 0,-1 0-15 0 0,1-1 1 0 0,0 1-1 0 0,-1 0 1 0 0,1 0 0 0 0,-1-1-1 0 0,0 1 1 0 0,1 0-1 0 0,-1 0 1 0 0,0 0-1 0 0,1-1 1 0 0,-1 1 0 0 0,0 2-1 0 0,3-4 40 0 0,2-1-69 0 0,-1 1 0 0 0,1-1 1 0 0,-1 0-1 0 0,0 0 0 0 0,1 0 1 0 0,-1-1-1 0 0,0 1 0 0 0,0-1 1 0 0,-1 0-1 0 0,1 0 0 0 0,3-4 1 0 0,-2 0-58 0 0,4-3-110 0 0,0-2 0 0 0,-1 1-1 0 0,0-1 1 0 0,-1 0 0 0 0,8-18-1 0 0,-11 21 43 0 0,1-1 0 0 0,0 1 0 0 0,1-1 0 0 0,0 2 0 0 0,0-1 0 0 0,1 1 0 0 0,0 0 0 0 0,1 0 0 0 0,10-8 0 0 0,-17 14 154 0 0,0 2 21 0 0,0 0-1 0 0,-1-1 1 0 0,1 1 0 0 0,0-1 0 0 0,0 1 0 0 0,-1 0 0 0 0,1-1 0 0 0,0 1 0 0 0,0 0 0 0 0,-1 0 0 0 0,1 0 0 0 0,0 0 0 0 0,0 0 0 0 0,0-1 0 0 0,-1 2 0 0 0,1-1 0 0 0,1 0 0 0 0,1 4 83 0 0,0 0 0 0 0,-1 1 1 0 0,1 0-1 0 0,-1-1 0 0 0,0 1 0 0 0,0 0 1 0 0,-1 0-1 0 0,0 0 0 0 0,1 0 1 0 0,0 10-1 0 0,9 37 208 0 0,-7-34-335 0 0,-2-10-249 0 0,-1 0 1 0 0,1 0-1 0 0,1-1 0 0 0,0 1 0 0 0,0-1 0 0 0,0 1 0 0 0,1-1 0 0 0,0 0 0 0 0,0-1 0 0 0,6 9 0 0 0,0-6-1206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11775 0 0,'-1'3'539'0'0,"-5"31"-141"0"0,1 1 0 0 0,2 0 0 0 0,2 1 0 0 0,3 43 0 0 0,23 142 1397 0 0,-25-220-1795 0 0,31 147 128 0 0,-14-85-3606 0 0,-12-47 1646 0 0,-1-1-2870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43 279 455 0 0,'-4'-19'-89'0'0,"-10"-24"0"0"0,-2-6 1193 0 0,10 14 2864 0 0,6 34-3685 0 0,-3-43 5122 0 0,3 40-5038 0 0,0 0 1 0 0,1 0-1 0 0,-1-1 1 0 0,1 1-1 0 0,0 0 1 0 0,0 0-1 0 0,3-7 1 0 0,-4 9 26 0 0,3 1-104 0 0,2-2-159 0 0,-1 1-65 0 0,0 0 1 0 0,1 0-1 0 0,-1 0 1 0 0,0 0 0 0 0,8-1-1 0 0,-2 1-95 0 0,0 0-1 0 0,14-1 1 0 0,8-2 9 0 0,-27 4-74 0 0,35-9-1608 0 0,-28 4-3106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12751 0 0,'-5'42'410'0'0,"-6"71"564"0"0,4-21 1190 0 0,1-20-209 0 0,4-38-1168 0 0,-1-9-58 0 0,2 1 0 0 0,1 0-1 0 0,1 0 1 0 0,5 32-1 0 0,-5-49-400 0 0,4 1-204 0 0,3 3 192 0 0,-4-11-233 0 0,9-1-30 0 0,-12-1-52 0 0,1 0 0 0 0,-1 0 0 0 0,0 0 0 0 0,0 0 0 0 0,0 0 0 0 0,0 0 0 0 0,0-1 0 0 0,0 1-1 0 0,-1 0 1 0 0,1-1 0 0 0,2 0 0 0 0,6-6-47 0 0,-1 0-1 0 0,0-1 1 0 0,-1 0-1 0 0,1-1 1 0 0,-2 1-1 0 0,11-17 1 0 0,-2-2-630 0 0,18-46 1 0 0,-15 31 95 0 0,24-74-1388 0 0,-33 93 1251 0 0,7-26 0 0 0,-3 7-145 0 0,-12 39 779 0 0,0 0-1 0 0,1 0 0 0 0,-1 0 0 0 0,0 1 1 0 0,1-1-1 0 0,0 1 0 0 0,0-1 0 0 0,0 1 1 0 0,4-4-1 0 0,-4 4-125 0 0,0 3-138 0 0,0 0 354 0 0,0 0 1 0 0,0 0-1 0 0,0 0 0 0 0,-1 1 0 0 0,1-1 1 0 0,0 0-1 0 0,-1 1 0 0 0,1-1 0 0 0,-1 1 1 0 0,1 0-1 0 0,-1-1 0 0 0,0 1 1 0 0,0 0-1 0 0,0 0 0 0 0,0 0 0 0 0,0 0 1 0 0,0 0-1 0 0,0 0 0 0 0,-1 0 1 0 0,1 0-1 0 0,0 4 0 0 0,1 6 274 0 0,-1 0-1 0 0,0 23 0 0 0,-1-11 148 0 0,1-10-152 0 0,0-1 0 0 0,1 1 0 0 0,1 0 0 0 0,0-1 0 0 0,1 1 0 0 0,0-1-1 0 0,7 13 1 0 0,-7-17-126 0 0,1 0 1 0 0,0 0-1 0 0,1-1 0 0 0,0 0 0 0 0,0 0 0 0 0,0 0 0 0 0,1-1 0 0 0,0 0 1 0 0,1 0-1 0 0,12 8 0 0 0,-7-8 47 0 0,1 0-1 0 0,0 0 1 0 0,0-2-1 0 0,18 6 1 0 0,-19-7-59 0 0,23 4 78 0 0,-14-3-151 0 0,-16-6-68 0 0,-1-1 5 0 0,26-1-15 0 0,-29 3-63 0 0,2-1-54 0 0,53-16-4259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37 155 8287 0 0,'0'0'756'0'0,"4"1"-414"0"0,1 0 55 0 0,0 0 1 0 0,0-1 0 0 0,0 1-1 0 0,0-1 1 0 0,1 0 0 0 0,-1-1-1 0 0,0 1 1 0 0,0-1 0 0 0,0 0-1 0 0,0 0 1 0 0,0 0 0 0 0,0-1-1 0 0,0 0 1 0 0,0 0 0 0 0,0 0-1 0 0,-1-1 1 0 0,7-3 0 0 0,-7 2-286 0 0,1 1 0 0 0,0-1 0 0 0,-1 0 0 0 0,0 0 0 0 0,0 0 0 0 0,0-1 0 0 0,0 0 0 0 0,-1 1 0 0 0,6-11 0 0 0,-4 6-2 0 0,-4 6-84 0 0,1 1 0 0 0,-1 0 0 0 0,0-1 1 0 0,1 1-1 0 0,-1-1 0 0 0,0 1 0 0 0,0-1 1 0 0,-1 0-1 0 0,1 1 0 0 0,-1-1 0 0 0,1 0 1 0 0,-1 0-1 0 0,0 0 0 0 0,0 1 0 0 0,0-1 1 0 0,0 0-1 0 0,0 0 0 0 0,-2-3 0 0 0,2 4 70 0 0,-11-4 129 0 0,7 3-160 0 0,-1 1 16 0 0,1 1 1 0 0,-1-1 0 0 0,0 1 0 0 0,0-1 0 0 0,0 2 0 0 0,0-1 0 0 0,0 0 0 0 0,0 1 0 0 0,0 0-1 0 0,0 0 1 0 0,0 1 0 0 0,0-1 0 0 0,0 1 0 0 0,0 0 0 0 0,0 0 0 0 0,0 1 0 0 0,0-1-1 0 0,0 1 1 0 0,1 0 0 0 0,-1 1 0 0 0,1-1 0 0 0,-1 1 0 0 0,1 0 0 0 0,0 0 0 0 0,0 0 0 0 0,0 0-1 0 0,1 1 1 0 0,-6 6 0 0 0,4-3 32 0 0,0 0-1 0 0,0 0 1 0 0,1 1-1 0 0,0 0 1 0 0,0-1-1 0 0,1 2 1 0 0,0-1-1 0 0,1 0 1 0 0,-1 0-1 0 0,1 1 1 0 0,1 0-1 0 0,0-1 1 0 0,0 1-1 0 0,1 13 1 0 0,1-18-90 0 0,0 0 0 0 0,0-1 1 0 0,0 1-1 0 0,1 0 0 0 0,-1 0 0 0 0,1 0 1 0 0,4 6-1 0 0,-2-3-9 0 0,0-1-133 0 0,0 0-1 0 0,0-1 0 0 0,0 1 1 0 0,1-1-1 0 0,0 0 0 0 0,-1 0 1 0 0,2-1-1 0 0,-1 1 1 0 0,1-1-1 0 0,-1 0 0 0 0,1-1 1 0 0,0 1-1 0 0,0-1 0 0 0,1 0 1 0 0,10 3-1 0 0,-4-3-320 0 0,0 0 1 0 0,0 0-1 0 0,0-1 0 0 0,0-1 0 0 0,1 0 1 0 0,-1-1-1 0 0,15-2 0 0 0,3-1-4106 0 0,1-1-1086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1375 0 0,'-32'1'-144'0'0,"28"-1"743"0"0,1-1 0 0 0,-1 1 1 0 0,0 0-1 0 0,0 1 0 0 0,1-1 0 0 0,-1 0 0 0 0,0 1 0 0 0,1 0 0 0 0,-1 0 0 0 0,1 0 1 0 0,-1 0-1 0 0,1 1 0 0 0,0-1 0 0 0,-6 4 0 0 0,9-5-511 0 0,-1 1-1 0 0,0 0 1 0 0,1 0-1 0 0,-1 0 1 0 0,1-1 0 0 0,-1 1-1 0 0,1 0 1 0 0,-1 0 0 0 0,1 0-1 0 0,0 0 1 0 0,-1 0-1 0 0,1 0 1 0 0,0 0 0 0 0,0 0-1 0 0,0 0 1 0 0,0 0-1 0 0,0 0 1 0 0,0 0 0 0 0,0 0-1 0 0,0 0 1 0 0,0 2 0 0 0,7 18 277 0 0,-3-16-284 0 0,0 0 1 0 0,0 0-1 0 0,0 0 0 0 0,0-1 0 0 0,1 0 0 0 0,-1 0 1 0 0,1 0-1 0 0,0 0 0 0 0,11 5 0 0 0,5 2 232 0 0,26 10 1 0 0,-44-20-267 0 0,97 47 1642 0 0,-87-41-1083 0 0,18 13 0 0 0,-21-13 23 0 0,1 0 0 0 0,16 8 0 0 0,-24-14-330 0 0,-1 1 0 0 0,0-1 1 0 0,0 0-1 0 0,1 1 1 0 0,-1-1-1 0 0,0 1 0 0 0,0-1 1 0 0,2 4-1 0 0,-4-5-270 0 0,0 1 1 0 0,0 0-1 0 0,0-1 0 0 0,0 1 0 0 0,0 0 1 0 0,0-1-1 0 0,0 1 0 0 0,0 0 1 0 0,0-1-1 0 0,0 1 0 0 0,-1 0 0 0 0,1-1 1 0 0,0 1-1 0 0,0 0 0 0 0,0-1 0 0 0,-1 1 1 0 0,1 0-1 0 0,-1-1 0 0 0,1 1 0 0 0,0-1 1 0 0,-2 2-1 0 0,2-2 34 0 0,-3 5 17 0 0,0-1-1 0 0,-1 0 1 0 0,1 0 0 0 0,-1 0 0 0 0,0 0 0 0 0,0-1 0 0 0,0 1-1 0 0,-1-1 1 0 0,1 0 0 0 0,-8 3 0 0 0,-7 3 88 0 0,-26 9 0 0 0,45-18-164 0 0,-18 7 18 0 0,1-1 40 0 0,-20 6 0 0 0,32-11-93 0 0,0 0 1 0 0,-1 0 0 0 0,1-1 0 0 0,0 1 0 0 0,0-1 0 0 0,-1 0 0 0 0,1-1 0 0 0,-8-1 0 0 0,11 2-256 0 0,-5-1 492 0 0</inkml:trace>
  <inkml:trace contextRef="#ctx0" brushRef="#br0" timeOffset="1">548 205 13703 0 0,'0'0'608'0'0,"0"20"128"0"0,-3-3-592 0 0,3 0-144 0 0,3-3 0 0 0,-3 5 288 0 0,-2 3 24 0 0,2-4 8 0 0,2-1 0 0 0,-2-2-240 0 0,4-1-8 0 0,5-3-3376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5495 0 0,'0'0'250'0'0,"3"0"-2"0"0,46 0-119 0 0,-36-1-39 0 0,0 1-1 0 0,-1 0 0 0 0,16 3 0 0 0,-18-2-85 0 0,0 0 0 0 0,-1-1 0 0 0,12 0 0 0 0,16 0-221 0 0,-13 1 226 0 0,-1 0-1 0 0,24-2 0 0 0,-44 1 119 0 0,1 0-1 0 0,-1 1 0 0 0,1-1 1 0 0,-1 1-1 0 0,1 0 0 0 0,-1 0 1 0 0,0 0-1 0 0,1 0 0 0 0,-1 0 1 0 0,0 1-1 0 0,8 4 3164 0 0,-10-4-2514 0 0,0-1-678 0 0,-1 0 0 0 0,0-1 0 0 0,1 1 0 0 0,-1 0-1 0 0,0 0 1 0 0,1 0 0 0 0,-1 0 0 0 0,0-1 0 0 0,0 1 0 0 0,0 0-1 0 0,0 0 1 0 0,0 0 0 0 0,0 0 0 0 0,0 0 0 0 0,0 0-1 0 0,0-1 1 0 0,0 1 0 0 0,-1 0 0 0 0,1 0 0 0 0,0 0 0 0 0,-1 0-1 0 0,1-1 1 0 0,0 1 0 0 0,-1 0 0 0 0,1 0 0 0 0,-1-1-1 0 0,1 1 1 0 0,-1 0 0 0 0,0 0 0 0 0,-42 51 740 0 0,21-27-707 0 0,22-25-129 0 0,0 0-1 0 0,0 0 1 0 0,0 0-1 0 0,0 0 1 0 0,0 0-1 0 0,0 0 1 0 0,0 0-1 0 0,-1 0 1 0 0,1 1-1 0 0,0-1 1 0 0,0 0-1 0 0,0 0 1 0 0,0 0-1 0 0,0 0 1 0 0,0 0-1 0 0,0 0 1 0 0,0 1-1 0 0,0-1 1 0 0,0 0-1 0 0,0 0 1 0 0,0 0-1 0 0,0 0 0 0 0,0 0 1 0 0,0 0-1 0 0,0 1 1 0 0,0-1-1 0 0,0 0 1 0 0,0 0-1 0 0,0 0 1 0 0,0 0-1 0 0,0 0 1 0 0,0 0-1 0 0,1 1 1 0 0,-1-1-1 0 0,0 0 1 0 0,0 0-1 0 0,0 0 1 0 0,0 0-1 0 0,0 0 1 0 0,0 0-1 0 0,0 0 1 0 0,1 0-1 0 0,0 5 10 0 0,1 0-6 0 0,16 18-18 0 0,-10-14-10 0 0,1 0 1 0 0,17 13-1 0 0,2 2 24 0 0,11 11 37 0 0,-15-13 588 0 0,23 26 0 0 0,-45-45-446 0 0,0 0 0 0 0,0 1 0 0 0,-1-1 1 0 0,1 0-1 0 0,-1 1 0 0 0,0-1 0 0 0,0 1 1 0 0,0-1-1 0 0,0 1 0 0 0,-1 0 0 0 0,0 4 1 0 0,1-3 168 0 0,-1-3-220 0 0,0 0 0 0 0,0 1 0 0 0,0-1 0 0 0,-1 0 0 0 0,1 0 1 0 0,-1 1-1 0 0,1-1 0 0 0,-1 0 0 0 0,0 0 0 0 0,0 0 0 0 0,0 0 1 0 0,0 0-1 0 0,0 0 0 0 0,0 0 0 0 0,-1 0 0 0 0,1 0 0 0 0,-3 2 1 0 0,0 0 80 0 0,0 0 0 0 0,-1 0 1 0 0,0 0-1 0 0,-9 5 1 0 0,-3 0-122 0 0,-1-1 1 0 0,0 0-1 0 0,-1-2 1 0 0,0 0-1 0 0,1-1 1 0 0,-2-1-1 0 0,-24 2 1 0 0,23-9-1030 0 0,20 3 757 0 0,0 0 0 0 0,1 0 0 0 0,-1 0-1 0 0,1 0 1 0 0,-1-1 0 0 0,1 1-1 0 0,-1 0 1 0 0,0 0 0 0 0,1 0-1 0 0,-1-1 1 0 0,1 1 0 0 0,-1 0-1 0 0,1-1 1 0 0,-1 1 0 0 0,1 0 0 0 0,0-1-1 0 0,-1 1 1 0 0,1-1 0 0 0,-1 1-1 0 0,1 0 1 0 0,0-1 0 0 0,-1 1-1 0 0,1-1 1 0 0,0 1 0 0 0,0-1-1 0 0,-1 1 1 0 0,1-1 0 0 0,0 0 0 0 0,0 1-1 0 0,0-1 1 0 0,-1 0 0 0 0,4-10-1779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52 106 12959 0 0,'0'0'1172'0'0,"-3"9"-944"0"0,-5 13 779 0 0,2 1-1 0 0,0 0 1 0 0,2 0 0 0 0,-3 42-1 0 0,1-5 204 0 0,-5 35 43 0 0,10-93-486 0 0,1-5-670 0 0,2-27-75 0 0,2 0-1 0 0,0 1 0 0 0,11-38 1 0 0,8-44-160 0 0,-1-15 153 0 0,-17 111 65 0 0,-5 16-76 0 0,0-1 0 0 0,1 0 0 0 0,-1 0 0 0 0,0 0 0 0 0,0 0 0 0 0,0 0 0 0 0,1 0 0 0 0,-1 0 1 0 0,0 0-1 0 0,0 1 0 0 0,0-1 0 0 0,1 0 0 0 0,-1 0 0 0 0,0 0 0 0 0,0 0 0 0 0,0 1 0 0 0,0-1 0 0 0,0 0 0 0 0,1 0 1 0 0,-1 0-1 0 0,0 1 0 0 0,0-1 0 0 0,0 0 0 0 0,0 0 0 0 0,0 1 0 0 0,0-1 0 0 0,0 0 0 0 0,0 0 0 0 0,0 0 0 0 0,0 1 0 0 0,0-1 1 0 0,6 34 173 0 0,-5-29-191 0 0,6 44 31 0 0,14 84 64 0 0,-15-106-66 0 0,1-1 1 0 0,20 49-1 0 0,-22-64 22 0 0,1 0-1 0 0,0 0 1 0 0,1-1-1 0 0,0 0 1 0 0,12 13-1 0 0,-19-22 3 0 0,1 0-1 0 0,0 0 0 0 0,0 0 1 0 0,0 0-1 0 0,0 0 0 0 0,0 0 1 0 0,0 0-1 0 0,0-1 0 0 0,1 1 1 0 0,-1 0-1 0 0,0-1 0 0 0,0 1 1 0 0,0-1-1 0 0,1 0 0 0 0,-1 1 1 0 0,0-1-1 0 0,1 0 1 0 0,-1 0-1 0 0,0 1 0 0 0,1-1 1 0 0,-1 0-1 0 0,0-1 0 0 0,1 1 1 0 0,-1 0-1 0 0,0 0 0 0 0,0 0 1 0 0,1-1-1 0 0,-1 1 0 0 0,0-1 1 0 0,0 1-1 0 0,1-1 0 0 0,-1 1 1 0 0,0-1-1 0 0,0 0 0 0 0,0 1 1 0 0,0-1-1 0 0,0 0 0 0 0,0 0 1 0 0,0 0-1 0 0,0 0 0 0 0,1-1 1 0 0,2-3 97 0 0,0 0 0 0 0,-1-1-1 0 0,0 1 1 0 0,1-1 0 0 0,-2 0 0 0 0,1 1 0 0 0,1-8 0 0 0,4-11-117 0 0,-1 0 0 0 0,-1 0 0 0 0,-1-1 0 0 0,-2 0 0 0 0,0 0 0 0 0,-2 0 0 0 0,0 0 0 0 0,-6-43 0 0 0,5 65-157 0 0,-9-67-3106 0 0,10 24-2774 0 0,0 34-379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5983 0 0,'2'-2'464'0'0,"2"-3"-225"0"0,0 0-1 0 0,0 1 1 0 0,1 0-1 0 0,0 0 1 0 0,0 0-1 0 0,6-4 1 0 0,-5 5 1811 0 0,1-2 264 0 0,-6 5-1530 0 0,11 7 1818 0 0,-11-5-2407 0 0,1 0-1 0 0,-1 0 1 0 0,1 0-1 0 0,-1 0 1 0 0,0 1-1 0 0,0-1 1 0 0,0 0-1 0 0,0 0 1 0 0,0 1-1 0 0,0-1 1 0 0,-1 0-1 0 0,1 1 1 0 0,-1-1-1 0 0,0 5 1 0 0,0 36 1215 0 0,-1-36-1223 0 0,-1 10 283 0 0,-1-1-1 0 0,-5 18 1 0 0,-3 18 442 0 0,3 2-212 0 0,-11 100 325 0 0,-3 17-1882 0 0,18-49-3161 0 0,2-96 2416 0 0</inkml:trace>
  <inkml:trace contextRef="#ctx0" brushRef="#br0" timeOffset="1">163 1144 12031 0 0,'-3'2'554'0'0,"-7"4"-260"0"0,8-4-253 0 0,-1 0 1 0 0,1 0-1 0 0,-1-1 1 0 0,0 1-1 0 0,0-1 1 0 0,0 1-1 0 0,0-1 1 0 0,0 0-1 0 0,0 0 1 0 0,-4 0-1 0 0,-8 0 273 0 0,7 0 381 0 0,-1 0 1 0 0,1-1 0 0 0,-1 0-1 0 0,-10-1 1 0 0,17 0-581 0 0,0 1 0 0 0,0 0-1 0 0,0-1 1 0 0,0 0 0 0 0,0 1-1 0 0,0-1 1 0 0,0 0 0 0 0,0 0 0 0 0,1 0-1 0 0,-1 0 1 0 0,0-1 0 0 0,1 1 0 0 0,-1 0-1 0 0,0-1 1 0 0,1 1 0 0 0,0-1-1 0 0,-1 0 1 0 0,1 1 0 0 0,0-1 0 0 0,0 0-1 0 0,0 0 1 0 0,-1-2 0 0 0,1 2-75 0 0,0 0 0 0 0,1-1 1 0 0,0 1-1 0 0,0 0 0 0 0,0-1 0 0 0,0 1 0 0 0,0 0 1 0 0,0-1-1 0 0,0 1 0 0 0,1 0 0 0 0,-1 0 1 0 0,1-1-1 0 0,-1 1 0 0 0,1 0 0 0 0,0 0 0 0 0,0 0 1 0 0,0 0-1 0 0,0 0 0 0 0,2-2 0 0 0,3-7 37 0 0,1 3-77 0 0,17-4-10 0 0,-14 6-33 0 0,-9 6 43 0 0,1-1 0 0 0,-1 1 0 0 0,0 0 0 0 0,1 0 0 0 0,-1 0 1 0 0,0 0-1 0 0,0 0 0 0 0,1 0 0 0 0,-1 1 0 0 0,2-1 0 0 0,0 2 27 0 0,0-1-1 0 0,0 1 1 0 0,0-1-1 0 0,0 1 0 0 0,0 0 1 0 0,0 1-1 0 0,-1-1 1 0 0,1 0-1 0 0,0 1 1 0 0,-1-1-1 0 0,4 6 1 0 0,-5-6 621 0 0,1 1-378 0 0,-2-2-197 0 0,1 1 0 0 0,0-1 0 0 0,-1 1 0 0 0,1 0 0 0 0,-1-1 0 0 0,0 1 0 0 0,1-1 0 0 0,-1 1 0 0 0,0 0 0 0 0,0-1 0 0 0,0 1-1 0 0,0 0 1 0 0,0 0 0 0 0,0-1 0 0 0,-1 1 0 0 0,1-1 0 0 0,-1 1 0 0 0,1 0 0 0 0,-1-1 0 0 0,1 1 0 0 0,-1-1 0 0 0,0 1 0 0 0,-1 2 0 0 0,-1-1-13 0 0,0 0-1 0 0,1 0 1 0 0,-1 0 0 0 0,0 0-1 0 0,-1-1 1 0 0,1 1 0 0 0,0-1-1 0 0,-1 0 1 0 0,1 0 0 0 0,-1 0-1 0 0,1 0 1 0 0,-1-1 0 0 0,0 0 0 0 0,0 1-1 0 0,0-1 1 0 0,0-1 0 0 0,0 1-1 0 0,0 0 1 0 0,0-1 0 0 0,0 0-1 0 0,-6 0 1 0 0,0-3-151 0 0,8 2-387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0 897 1839 0 0,'0'0'10984'0'0,"2"0"-10609"0"0,-1 0-338 0 0,0 0 0 0 0,0-1 0 0 0,0 1 0 0 0,-1 0 0 0 0,1-1 0 0 0,0 1 0 0 0,0-1 0 0 0,-1 1 1 0 0,1-1-1 0 0,0 1 0 0 0,-1-1 0 0 0,1 0 0 0 0,0 1 0 0 0,-1-1 0 0 0,1 0 0 0 0,-1 1 0 0 0,1-2 0 0 0,12-20 475 0 0,-1 2-72 0 0,11-7 444 0 0,50-47 1 0 0,-11 13-220 0 0,6-10-279 0 0,2 3 0 0 0,129-96 0 0 0,-1 2-108 0 0,-121 101-192 0 0,-55 45-38 0 0,-1-1-1 0 0,0-1 0 0 0,29-32 0 0 0,-8 7 502 0 0,-40 41-520 0 0,-1 1 0 0 0,1 0 1 0 0,0 0-1 0 0,0 0 0 0 0,0 0 0 0 0,0 0 0 0 0,0 0 0 0 0,0 0 0 0 0,0 1 0 0 0,0-1 0 0 0,0 1 1 0 0,1-1-1 0 0,-1 1 0 0 0,0 0 0 0 0,3 0 0 0 0,31 3 81 0 0,-24 1-77 0 0,0-1 0 0 0,-1 2-1 0 0,0-1 1 0 0,1 2 0 0 0,-2-1-1 0 0,12 8 1 0 0,1 1 50 0 0,68 42 172 0 0,-35-20-62 0 0,65 39 258 0 0,68 42 133 0 0,9-16-347 0 0,-129-75-313 0 0,127 30 0 0 0,-131-40-510 0 0,-19-1-2028 0 0,-27-8 1062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7743 0 0,'0'0'356'0'0,"0"-2"-8"0"0,0-6 1819 0 0,1 10-1638 0 0,12 16 54 0 0,-1 0-1 0 0,-1 1 0 0 0,-1 0 0 0 0,0 1 1 0 0,-1 0-1 0 0,7 28 0 0 0,27 132 1454 0 0,20 162 508 0 0,-37-205-1872 0 0,-18-104-513 0 0,-1 2 3 0 0,7 30 317 0 0,7 75 0 0 0,-14-75-279 0 0,-2-34 75 0 0,-1 34 0 0 0,-4-63-56 0 0,1-1-198 0 0,0 0 1 0 0,0 1-1 0 0,-1-1 0 0 0,1 0 0 0 0,0 1 1 0 0,0-1-1 0 0,0 0 0 0 0,0 0 0 0 0,1 0 1 0 0,-1 0-1 0 0,0 0 0 0 0,0 0 0 0 0,1 0 1 0 0,-1 0-1 0 0,1 0 0 0 0,-1-1 0 0 0,0 1 1 0 0,1 0-1 0 0,-1-1 0 0 0,1 0 1 0 0,0 1-1 0 0,-1-1 0 0 0,1 0 0 0 0,-1 0 1 0 0,4 0-1 0 0,3 1 0 0 0,1-1-1 0 0,-1 0 1 0 0,17-2 0 0 0,29-5-19 0 0,1 2 0 0 0,0 3-1 0 0,0 2 1 0 0,0 2 0 0 0,0 3-1 0 0,54 13 1 0 0,-48-7-2 0 0,5 1 0 0 0,0 2 0 0 0,75 28 0 0 0,-101-26 22 0 0,8 3 90 0 0,86 22-1 0 0,-96-32-40 0 0,-36-9-67 0 0,0 1 0 0 0,-1-1 0 0 0,1 1 0 0 0,0-1-1 0 0,0 0 1 0 0,0 0 0 0 0,0 0 0 0 0,-1 0 0 0 0,1 0 0 0 0,0 0 0 0 0,0 0-1 0 0,0-1 1 0 0,0 1 0 0 0,-1-1 0 0 0,4 0 0 0 0,4-2 10 0 0,-6 3-17 0 0,1 0 0 0 0,0-1 0 0 0,-1 0 0 0 0,1 0 0 0 0,-1 0 1 0 0,1-1-1 0 0,-1 1 0 0 0,0-1 0 0 0,6-3 0 0 0,27-21-43 0 0,4-7-91 0 0,41-36-339 0 0,-56 46 288 0 0,1 1 0 0 0,1 1-1 0 0,0 1 1 0 0,2 2 0 0 0,0 0-1 0 0,1 3 1 0 0,0 0 0 0 0,59-19 0 0 0,-58 24 55 0 0,0 2 1 0 0,0 1 0 0 0,34-3-1 0 0,24 4 53 0 0,-78 7 80 0 0,-8 0 0 0 0,1-1 0 0 0,-1 0 0 0 0,1 0 0 0 0,-1 0 0 0 0,1 0 0 0 0,-1-1 0 0 0,1 1 0 0 0,4-3 0 0 0,-3 2 0 0 0,-2 1 0 0 0,0-1 0 0 0,0-1 0 0 0,0 1 0 0 0,0 0 0 0 0,0-1 0 0 0,5-3 0 0 0,-6 4 5 0 0,0-1 0 0 0,1 1 1 0 0,-1-1-1 0 0,0 0 0 0 0,0 0 0 0 0,0 0 0 0 0,0 0 0 0 0,-1 0 0 0 0,1 0 1 0 0,0 0-1 0 0,-1-1 0 0 0,1 1 0 0 0,-1-1 0 0 0,0 1 0 0 0,0-1 0 0 0,0 0 1 0 0,0 1-1 0 0,-1-1 0 0 0,1 0 0 0 0,0-3 0 0 0,0-5 38 0 0,-1 0-1 0 0,0 0 1 0 0,-3-20-1 0 0,1 7-8 0 0,-26-228 1138 0 0,6 74-512 0 0,10 48-454 0 0,-26-206 388 0 0,30 268-948 0 0,5 35-338 0 0,-2 1-1 0 0,-10-41 0 0 0,7 52-1211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6935 0 0,'0'0'2906'0'0,"2"1"-2165"0"0,2 2-538 0 0,0-1 0 0 0,0 2 0 0 0,0-1 0 0 0,-1 0 0 0 0,0 1 0 0 0,1-1 0 0 0,-1 1 0 0 0,0 0-1 0 0,-1 0 1 0 0,1 0 0 0 0,-1 1 0 0 0,0-1 0 0 0,0 1 0 0 0,0-1 0 0 0,0 1 0 0 0,0 6 0 0 0,4 12 775 0 0,5 47 1 0 0,-10-68-929 0 0,38 405 3372 0 0,-33-345-3404 0 0,19 80 1 0 0,-24-138-202 0 0,0 0 0 0 0,0-1 1 0 0,1 1-1 0 0,-1 0 0 0 0,1-1 0 0 0,0 0 1 0 0,0 1-1 0 0,0-1 0 0 0,0 0 0 0 0,0 0 0 0 0,1 0 1 0 0,5 5-1 0 0,3 1-1108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0,'0'0'2887'0'0,"2"2"-1614"0"0,9 8-399 0 0,2-1-1 0 0,-1 0 1 0 0,1-1-1 0 0,27 14 1 0 0,16 9 240 0 0,120 97 1692 0 0,-149-108-2622 0 0,-12-9-325 0 0,1-2 0 0 0,0 0-1 0 0,30 12 1 0 0,0 0-6472 0 0,-33-14 1863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7367 0 0,'0'0'7191'0'0,"1"-1"-6386"0"0,13-12 585 0 0,-3 1-626 0 0,0 1-1 0 0,1 0 1 0 0,17-11-1 0 0,35-24 768 0 0,8-5-719 0 0,34-7-1029 0 0,-59 36-2958 0 0,-30 15 1456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2303 0 0,'0'-5'-99'0'0,"1"0"-1"0"0,-1-1 0 0 0,3-9 1 0 0,-1 5 2175 0 0,-2-1 7382 0 0,7 19-8036 0 0,-2-1-1072 0 0,-1 0 1 0 0,0 0-1 0 0,0 0 1 0 0,-1 1 0 0 0,0-1-1 0 0,0 1 1 0 0,3 15-1 0 0,7 59 949 0 0,-12-74-1165 0 0,20 306 1385 0 0,-5-46-1961 0 0,-15-265 353 0 0,-1 7-384 0 0,1 1 1 0 0,1-1-1 0 0,0-1 1 0 0,0 1-1 0 0,1 0 0 0 0,6 15 1 0 0,-9-24-867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19 5983 0 0,'0'0'464'0'0,"-10"-14"1032"0"0,8 13-1234 0 0,0 1-1 0 0,1-1 1 0 0,-1 0-1 0 0,0 1 0 0 0,0 0 1 0 0,0-1-1 0 0,0 1 1 0 0,0 0-1 0 0,0 0 1 0 0,0 0-1 0 0,0 0 0 0 0,0 0 1 0 0,0 1-1 0 0,0-1 1 0 0,1 0-1 0 0,-1 1 1 0 0,0 0-1 0 0,0-1 0 0 0,0 1 1 0 0,0 0-1 0 0,1 0 1 0 0,-1 0-1 0 0,0 0 0 0 0,1 0 1 0 0,-1 0-1 0 0,1 1 1 0 0,-1-1-1 0 0,1 0 1 0 0,-2 3-1 0 0,-5 6 30 0 0,1-1 0 0 0,0 1 0 0 0,-9 19 1 0 0,8-15 214 0 0,-2 3-343 0 0,0 1 1 0 0,2 1 0 0 0,0 0 0 0 0,1 0 0 0 0,1 1 0 0 0,0-1-1 0 0,-4 37 1 0 0,7-32-30 0 0,2 0 0 0 0,0-1 0 0 0,1 1 0 0 0,5 31 0 0 0,-4-48-85 0 0,0 1 1 0 0,1-1-1 0 0,0 0 0 0 0,0 1 1 0 0,1-1-1 0 0,0 0 1 0 0,0-1-1 0 0,0 1 1 0 0,1 0-1 0 0,0-1 1 0 0,0 0-1 0 0,1 0 1 0 0,-1 0-1 0 0,2-1 1 0 0,-1 1-1 0 0,0-1 1 0 0,11 7-1 0 0,-11-9-13 0 0,0 0 1 0 0,1-1-1 0 0,-1 0 0 0 0,0 0 0 0 0,1 0 0 0 0,0-1 1 0 0,-1 0-1 0 0,1 0 0 0 0,0 0 0 0 0,-1 0 0 0 0,1-1 1 0 0,0 0-1 0 0,0-1 0 0 0,6 0 0 0 0,-4 0-11 0 0,0-1 0 0 0,-1 0 1 0 0,1 0-1 0 0,0-1 0 0 0,-1 0 0 0 0,1-1 0 0 0,-1 1 1 0 0,0-1-1 0 0,9-7 0 0 0,-1 1-77 0 0,24-12 0 0 0,-24 14-250 0 0,28-20 0 0 0,-25 13-2063 0 0,23-24 1 0 0,-22 19-3522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0,'2'11'2406'0'0,"3"34"4328"0"0,-1 0-3504 0 0,11 88-1104 0 0,-5-50-1650 0 0,-5-43-1532 0 0,16 69 0 0 0,-21-107-700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4607 0 0,'2'2'6587'0'0,"2"2"-6097"0"0,-1 1 1 0 0,1 0-1 0 0,-1 0 1 0 0,0 0-1 0 0,0 0 1 0 0,0 1-1 0 0,-1-1 0 0 0,4 12 1 0 0,10 52 105 0 0,-8-25-290 0 0,66 259-1582 0 0,-67-273 67 0 0,-1-2-57 0 0</inkml:trace>
  <inkml:trace contextRef="#ctx0" brushRef="#br0" timeOffset="1">8 456 10135 0 0,'0'0'919'0'0,"-1"-2"-586"0"0,0 1-116 0 0,0 0 0 0 0,1-1 0 0 0,-1 1 0 0 0,0 0 0 0 0,1 0 0 0 0,-1-1 0 0 0,1 1 0 0 0,0-1-1 0 0,-1 1 1 0 0,1 0 0 0 0,0-1 0 0 0,0 1 0 0 0,0-1 0 0 0,0 1 0 0 0,0-1 0 0 0,0 1 0 0 0,0-1 0 0 0,0 1-1 0 0,1 0 1 0 0,-1-1 0 0 0,1-1 0 0 0,1 0-69 0 0,0 0 0 0 0,-1 0 0 0 0,1 0-1 0 0,0 0 1 0 0,0 0 0 0 0,1 1 0 0 0,-1-1 0 0 0,1 1-1 0 0,2-2 1 0 0,7-5-121 0 0,0 1-1 0 0,1 0 1 0 0,18-7-1 0 0,-24 11-193 0 0,0 1 0 0 0,1 0 0 0 0,-1 0 0 0 0,1 1 0 0 0,-1 0 0 0 0,1 0 0 0 0,0 1 0 0 0,-1 0 0 0 0,15 0 0 0 0,-2 2-1283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 1839 0 0,'4'33'417'0'0,"-5"-25"486"0"0,0 1 212 0 0,-5 101 9028 0 0,8 1-6245 0 0,1-78-3421 0 0,1 0 0 0 0,1 0 0 0 0,2-1 0 0 0,19 54 1 0 0,-22-77-332 0 0,0 0 0 0 0,1 1 0 0 0,0-2 0 0 0,0 1 0 0 0,9 11 0 0 0,-12-18-81 0 0,0 0 0 0 0,0 0 0 0 0,0 0 0 0 0,0-1 0 0 0,0 1 0 0 0,0 0 0 0 0,0-1 0 0 0,0 0 0 0 0,1 1 0 0 0,-1-1 0 0 0,5 1 0 0 0,-6-1-15 0 0,0-1-1 0 0,1 0 0 0 0,-1 0 0 0 0,1 0 0 0 0,-1 0 0 0 0,1 0 1 0 0,-1 0-1 0 0,1 0 0 0 0,-1-1 0 0 0,1 1 0 0 0,-1-1 0 0 0,1 1 1 0 0,-1-1-1 0 0,0 1 0 0 0,1-1 0 0 0,-1 0 0 0 0,0 1 0 0 0,1-1 1 0 0,-1 0-1 0 0,0 0 0 0 0,2-2 0 0 0,1-1 79 0 0,0-1-1 0 0,-1 1 1 0 0,0-1-1 0 0,1 0 1 0 0,-2 0-1 0 0,1 0 1 0 0,-1 0-1 0 0,1 0 1 0 0,-1 0-1 0 0,1-9 1 0 0,2-6 254 0 0,2-32 0 0 0,-5 28-250 0 0,-1 0 0 0 0,-1-1 1 0 0,-2 1-1 0 0,0 0 0 0 0,-2 0 0 0 0,-7-28 0 0 0,2 19-399 0 0,-2 0 0 0 0,-2 1 0 0 0,-28-53 0 0 0,31 66-1766 0 0,-1 2 0 0 0,-19-25-1 0 0,24 34 286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0,'0'0'1042'0'0,"2"-1"-93"0"0,23-2 1112 0 0,1 0-1 0 0,38 2 1 0 0,-55 1-1921 0 0,0 1 1 0 0,0 0-1 0 0,1 1 1 0 0,-1 0 0 0 0,0 0-1 0 0,0 1 1 0 0,-1 0-1 0 0,1 1 1 0 0,-1 0-1 0 0,11 6 1 0 0,-18-9-86 0 0,0 0 0 0 0,0 0 0 0 0,0 0 0 0 0,0 1 0 0 0,0-1 0 0 0,-1 0-1 0 0,1 0 1 0 0,0 1 0 0 0,-1-1 0 0 0,1 0 0 0 0,0 1 0 0 0,-1-1 0 0 0,0 0 0 0 0,1 1 0 0 0,-1 1 0 0 0,1 20 433 0 0,-1-19-433 0 0,0 0 0 0 0,-1 0 1 0 0,1 0-1 0 0,-1 0 0 0 0,0 0 1 0 0,-3 5-1 0 0,0-1 19 0 0,-1-1 0 0 0,0 1-1 0 0,-6 7 1 0 0,10-14-81 0 0,1 0 1 0 0,-1 0-1 0 0,0-1 0 0 0,0 1 1 0 0,1 0-1 0 0,-1 0 0 0 0,0 0 1 0 0,0 0-1 0 0,0-1 0 0 0,0 1 0 0 0,0 0 1 0 0,0-1-1 0 0,0 1 0 0 0,0-1 1 0 0,0 1-1 0 0,0-1 0 0 0,0 1 0 0 0,0-1 1 0 0,-1 0-1 0 0,-1 1 0 0 0,-1-1-44 0 0,-1 2-2004 0 0,13-3 1614 0 0,16-3 459 0 0,-14 5 96 0 0,0 0 1 0 0,0 1-1 0 0,0 0 1 0 0,0 0-1 0 0,-1 1 1 0 0,1 0 0 0 0,-1 1-1 0 0,0 0 1 0 0,0 1-1 0 0,0 0 1 0 0,-1 0-1 0 0,0 1 1 0 0,0 0 0 0 0,10 9-1 0 0,-16-13 22 0 0,0 0-1 0 0,-1 0 1 0 0,1 0 0 0 0,-1 0-1 0 0,1 0 1 0 0,-1 0-1 0 0,0 0 1 0 0,0 1 0 0 0,1-1-1 0 0,-2 0 1 0 0,1 1-1 0 0,0-1 1 0 0,0 1 0 0 0,-1-1-1 0 0,0 0 1 0 0,1 1-1 0 0,-1 0 1 0 0,0-1 0 0 0,0 1-1 0 0,0-1 1 0 0,0 1-1 0 0,-1-1 1 0 0,1 1 0 0 0,-1-1-1 0 0,0 0 1 0 0,1 1-1 0 0,-1-1 1 0 0,0 1 0 0 0,0-1-1 0 0,-1 0 1 0 0,-1 4-1 0 0,-2 0 92 0 0,1 1-1 0 0,-1-1 1 0 0,0 0-1 0 0,-1 0 1 0 0,1 0-1 0 0,-1-1 1 0 0,0 1-1 0 0,-13 7 0 0 0,-7 1 2 0 0,0-2-1 0 0,-47 17 0 0 0,59-25-574 0 0,0-1 0 0 0,0 0 1 0 0,-1-1-1 0 0,1 0 0 0 0,-18-1 1 0 0,22-1-809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1 870 5983 0 0,'0'0'1671'0'0,"1"3"-512"0"0,9 9 6461 0 0,-7-12-7448 0 0,1-1 1 0 0,-1 1-1 0 0,1-1 1 0 0,-1 0 0 0 0,1 0-1 0 0,-1 0 1 0 0,1-1-1 0 0,-1 1 1 0 0,0-1-1 0 0,0 0 1 0 0,0 0 0 0 0,4-2-1 0 0,5-6 398 0 0,16-17 0 0 0,-15 16-223 0 0,16-16 431 0 0,57-37-1 0 0,38-14-109 0 0,6-3-474 0 0,-6 3-182 0 0,31-22-2 0 0,-103 62 10 0 0,81-60 79 0 0,-96 67-68 0 0,48-50 0 0 0,4-16 105 0 0,-84 92-116 0 0,-1 1 1 0 0,1 0-1 0 0,0 0 0 0 0,1 0 1 0 0,-1 1-1 0 0,0 0 0 0 0,1 0 1 0 0,0 0-1 0 0,0 0 0 0 0,0 1 1 0 0,0 0-1 0 0,0 1 0 0 0,0-1 0 0 0,1 1 1 0 0,-1 0-1 0 0,0 1 0 0 0,1 0 1 0 0,-1 0-1 0 0,0 0 0 0 0,1 0 1 0 0,-1 1-1 0 0,0 0 0 0 0,1 1 1 0 0,-1-1-1 0 0,11 5 0 0 0,175 76 445 0 0,29 21 109 0 0,-155-74-429 0 0,38 14 71 0 0,137 37 0 0 0,-73-33-232 0 0,-152-42-179 0 0,64 24-651 0 0,-67-24-900 0 0,23 15 0 0 0,-25-12-895 0 0,-3 3-4065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1 437 919 0 0,'0'0'10232'0'0,"1"1"-9481"0"0,2 1-548 0 0,0-1-1 0 0,0 1 1 0 0,-1 0 0 0 0,1 0-1 0 0,-1 0 1 0 0,0 1 0 0 0,1-1-1 0 0,-1 0 1 0 0,0 1 0 0 0,-1-1-1 0 0,1 1 1 0 0,0 0 0 0 0,-1 0-1 0 0,1 0 1 0 0,0 3 0 0 0,4 10 601 0 0,7 26 0 0 0,-11-36-646 0 0,7 35 880 0 0,4 51 0 0 0,-5-37-460 0 0,17 175 869 0 0,6 34-789 0 0,17-39-121 0 0,-25-106-159 0 0,-12-59-140 0 0,-8-45-159 0 0,0-1 185 0 0,-1 0 1 0 0,1 15-1 0 0,-3-28-250 0 0,0-1 0 0 0,1 0 0 0 0,-1 1 1 0 0,0-1-1 0 0,1 0 0 0 0,-1 1 0 0 0,0-1 0 0 0,1 0 0 0 0,-1 0 0 0 0,0 1 0 0 0,1-1 0 0 0,-1 0 0 0 0,0 0 1 0 0,1 1-1 0 0,-1-1 0 0 0,1 0 0 0 0,-1 0 0 0 0,0 0 0 0 0,1 0 0 0 0,-1 0 0 0 0,1 0 0 0 0,-1 0 0 0 0,1 0 1 0 0,-1 0-1 0 0,1 0 0 0 0,-1 0 0 0 0,0 0 0 0 0,2 0 0 0 0,16-1 192 0 0,-15 1-197 0 0,43-8 282 0 0,-35 5-268 0 0,0 1 0 0 0,23-1 0 0 0,259 15-12 0 0,-56 1 58 0 0,98 9 54 0 0,-297-18-112 0 0,139 21 125 0 0,-131-16-87 0 0,82 27 0 0 0,-110-30-42 0 0,5 3 33 0 0,1-1 1 0 0,40 8-1 0 0,-55-15-39 0 0,-1-1-1 0 0,1 0 0 0 0,0 0 1 0 0,-1-1-1 0 0,1 0 1 0 0,-1 0-1 0 0,0-1 1 0 0,1 0-1 0 0,-1 0 0 0 0,15-7 1 0 0,3-4-1 0 0,46-31 0 0 0,-5 2-14 0 0,254-119-333 0 0,-236 131 283 0 0,-11 5 68 0 0,-69 23-4 0 0,0 0 0 0 0,0 0 0 0 0,-1 0 0 0 0,1 0 0 0 0,-1 0 0 0 0,1-1 0 0 0,-1 0 0 0 0,0 0 0 0 0,0 0 0 0 0,6-6 0 0 0,-8 7 0 0 0,7-8 3 0 0,16-24 0 0 0,-22 29 6 0 0,-1 0-1 0 0,1 0 1 0 0,-1 0-1 0 0,0-1 1 0 0,-1 1 0 0 0,1-1-1 0 0,1-10 1 0 0,-1-23 83 0 0,-1 0 0 0 0,-2 0 1 0 0,-9-60-1 0 0,3 32 73 0 0,-12-115 396 0 0,-13-188 226 0 0,27 230-746 0 0,-13-208-807 0 0,18 342 704 0 0,0 0-446 0 0,-1 0 0 0 0,1 0 0 0 0,-1 0 1 0 0,-1 1-1 0 0,1-1 0 0 0,-3-7 0 0 0,-1 5-1331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5927 0 0,'0'-15'630'0'0,"0"2"918"0"0,0-1 1 0 0,3-16 2386 0 0,-2 32-3275 0 0,5 10-58 0 0,-1 1 1 0 0,-1 0 0 0 0,0 0-1 0 0,4 23 1 0 0,2 59 1015 0 0,-5-42-980 0 0,28 289 867 0 0,-30-289-1472 0 0,5 33-3322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53 2303 0 0,'5'-15'200'0'0,"-5"13"301"0"0,0 0 0 0 0,1 0 0 0 0,-1 1-1 0 0,0-1 1 0 0,0 0 0 0 0,0 0 0 0 0,0 0-1 0 0,-1 0 1 0 0,1 0 0 0 0,0 1-1 0 0,-1-1 1 0 0,1 0 0 0 0,-2-3 0 0 0,1 5-327 0 0,1-1 0 0 0,0 1 0 0 0,-1-1 0 0 0,1 1 1 0 0,0-1-1 0 0,-1 1 0 0 0,1-1 0 0 0,-1 1 0 0 0,1-1 1 0 0,-1 1-1 0 0,1-1 0 0 0,-1 1 0 0 0,1 0 0 0 0,-1-1 1 0 0,0 1-1 0 0,1 0 0 0 0,-1 0 0 0 0,0-1 0 0 0,1 1 1 0 0,-1 0-1 0 0,1 0 0 0 0,-1 0 0 0 0,0 0 0 0 0,1 0 1 0 0,-1 0-1 0 0,0 0 0 0 0,1 0 0 0 0,-1 0 0 0 0,0 0 1 0 0,1 0-1 0 0,-1 0 0 0 0,0 1 0 0 0,1-1 0 0 0,-1 0 1 0 0,1 0-1 0 0,-1 1 0 0 0,0-1 0 0 0,1 0 0 0 0,-1 1 1 0 0,1-1-1 0 0,-1 1 0 0 0,-5 4 46 0 0,0 0 1 0 0,0 0-1 0 0,0 0 1 0 0,1 1-1 0 0,0 0 1 0 0,0 0-1 0 0,1 1 1 0 0,0-1-1 0 0,0 1 0 0 0,0 0 1 0 0,1 0-1 0 0,0 0 1 0 0,-4 15-1 0 0,-1 8 151 0 0,1 1 0 0 0,-2 31 0 0 0,8-61-362 0 0,0 14 57 0 0,-1 0 0 0 0,2-1 1 0 0,0 1-1 0 0,0 0 0 0 0,2 0 1 0 0,0 0-1 0 0,0 0 0 0 0,6 17 1 0 0,-6-26-55 0 0,1-1 1 0 0,-1 1 0 0 0,1-1 0 0 0,0 1 0 0 0,0-1-1 0 0,1 0 1 0 0,-1 0 0 0 0,1-1 0 0 0,8 9-1 0 0,-8-10 8 0 0,0 0 0 0 0,0 0 0 0 0,0-1-1 0 0,0 1 1 0 0,1-1 0 0 0,-1 0 0 0 0,1 0 0 0 0,-1-1-1 0 0,1 1 1 0 0,0-1 0 0 0,-1 0 0 0 0,1 0-1 0 0,9 0 1 0 0,2-1 25 0 0,0-1 0 0 0,0-1 0 0 0,1 0-1 0 0,-1-1 1 0 0,0 0 0 0 0,-1-1 0 0 0,1-1 0 0 0,18-9 0 0 0,-14 5-1029 0 0,1-2 1 0 0,-2 0-1 0 0,1-1 1 0 0,-2-1-1 0 0,24-21 1 0 0,-24 18-944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0,'0'2'2192'0'0,"3"3"-532"0"0,0 1 0 0 0,0 0 0 0 0,-1 0 0 0 0,2 9 0 0 0,8 53 2331 0 0,-10-50-3584 0 0,11 71 998 0 0,13 113-988 0 0,-21-153-1867 0 0,-1-28-108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 4143 0 0,'-2'-15'191'0'0,"2"12"2342"0"0,7 6 1658 0 0,8 14-602 0 0,-10-7-3126 0 0,1-1-1 0 0,-1 1 0 0 0,0 0 0 0 0,-1 0 1 0 0,3 12-1 0 0,11 56-30 0 0,-9-39-207 0 0,-7-31-353 0 0,30 136 287 0 0,-16-47-6195 0 0,-13-69 826 0 0</inkml:trace>
  <inkml:trace contextRef="#ctx0" brushRef="#br0" timeOffset="1">1 355 13159 0 0,'0'0'1187'0'0,"3"-7"72"0"0,0 2-1065 0 0,-1 2 0 0 0,1-1 0 0 0,0 0 0 0 0,0 1 0 0 0,0-1 0 0 0,0 1 0 0 0,1 0 0 0 0,-1 0 0 0 0,1 0 1 0 0,0 0-1 0 0,0 1 0 0 0,0 0 0 0 0,0-1 0 0 0,0 2 0 0 0,1-1 0 0 0,8-2 0 0 0,-2 1-580 0 0,0 1 0 0 0,0 0 0 0 0,0 0 0 0 0,1 2-1 0 0,20 0 1 0 0,-17 1-538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9671 0 0,'0'0'748'0'0,"2"-1"-324"0"0,61-28 4756 0 0,-28 17-3969 0 0,-19 6-657 0 0,0 0 0 0 0,20-3 1 0 0,-34 9-149 0 0,0 1-276 0 0,-1-1-118 0 0,0 1 1 0 0,0 0-1 0 0,1 0 1 0 0,-1-1-1 0 0,0 1 1 0 0,0 0 0 0 0,-1 0-1 0 0,1 0 1 0 0,0 0-1 0 0,0 0 1 0 0,0 0-1 0 0,0 1 1 0 0,-1-1 0 0 0,1 0-1 0 0,-1 0 1 0 0,1 0-1 0 0,-1 1 1 0 0,1 1-1 0 0,0 0 42 0 0,-1 1 0 0 0,1-1-1 0 0,-1 1 1 0 0,0-1 0 0 0,0 0 0 0 0,-1 1-1 0 0,0 4 1 0 0,-1 0 45 0 0,0 0 0 0 0,-1 0 0 0 0,0 0 0 0 0,0 0 0 0 0,-7 12 0 0 0,4-10-98 0 0,3-5-3 0 0,0 0 1 0 0,0-1-1 0 0,-1 1 0 0 0,1 0 0 0 0,-1-1 1 0 0,0 0-1 0 0,0 0 0 0 0,-9 6 1 0 0,13-9-21 0 0,-1-1 0 0 0,1 0 1 0 0,0 0-1 0 0,-1 1 0 0 0,1-1 1 0 0,0 0-1 0 0,0 0 0 0 0,-1 1 1 0 0,1-1-1 0 0,0 0 1 0 0,0 0-1 0 0,0 1 0 0 0,-1-1 1 0 0,1 0-1 0 0,0 1 0 0 0,0-1 1 0 0,0 0-1 0 0,0 1 0 0 0,0-1 1 0 0,0 1-1 0 0,0-1 1 0 0,0 0-1 0 0,0 1 0 0 0,0-1 1 0 0,0 0-1 0 0,0 1 0 0 0,0-1 1 0 0,0 0-1 0 0,0 1 0 0 0,0-1 1 0 0,0 0-1 0 0,0 1 1 0 0,0-1-1 0 0,0 0 0 0 0,1 1 1 0 0,-1-1-1 0 0,0 0 0 0 0,0 1 1 0 0,0-1-1 0 0,1 0 0 0 0,-1 1 1 0 0,0-1-1 0 0,0 0 1 0 0,1 0-1 0 0,-1 0 0 0 0,0 1 1 0 0,1-1-1 0 0,-1 0 0 0 0,0 0 1 0 0,1 0-1 0 0,-1 1 0 0 0,0-1 1 0 0,1 0-1 0 0,-1 0 1 0 0,1 0-1 0 0,23 10-31 0 0,-19-9 12 0 0,21 9-10 0 0,-11-6 82 0 0,-1 2 0 0 0,0 0 0 0 0,0 0 1 0 0,-1 1-1 0 0,20 13 0 0 0,-28-16 164 0 0,1 1 0 0 0,-1-1 0 0 0,0 1-1 0 0,8 10 1 0 0,-12-13-96 0 0,0 0-1 0 0,1 0 1 0 0,-1 0-1 0 0,0 0 1 0 0,-1 0 0 0 0,1 0-1 0 0,0 0 1 0 0,-1 0-1 0 0,1 0 1 0 0,-1 1-1 0 0,1-1 1 0 0,-1 0 0 0 0,0 0-1 0 0,0 1 1 0 0,0-1-1 0 0,0 0 1 0 0,-1 0-1 0 0,1 1 1 0 0,-1 1-1 0 0,-5 11 341 0 0,0 0-1 0 0,-1-1 0 0 0,-1 1 0 0 0,0-2 0 0 0,-1 1 1 0 0,-12 14-1 0 0,18-24-378 0 0,-6 7-1 0 0,-1 1 0 0 0,0-1 0 0 0,-1-1-1 0 0,0 1 1 0 0,0-2 0 0 0,-1 0 0 0 0,-1 0-1 0 0,-17 9 1 0 0,19-13-440 0 0,0 0 0 0 0,-1 0-1 0 0,1-1 1 0 0,-1 0 0 0 0,-1-1 0 0 0,-14 1-1 0 0,3-1-1615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5983 0 0,'0'0'6571'0'0,"3"0"-4608"0"0,7-1-1301 0 0,1 0 0 0 0,-1 0 0 0 0,0-2-1 0 0,1 1 1 0 0,18-8 0 0 0,50-26 1177 0 0,-1-9-408 0 0,122-93 1 0 0,-10 5-2444 0 0,-141 105-1230 0 0,-15 11-3375 0 0,-8 6-575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1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0,'0'0'5248'0'0,"2"1"-3765"0"0,11 5-791 0 0,1-1 0 0 0,-1-1 0 0 0,0 0 0 0 0,1 0-1 0 0,0-2 1 0 0,26 3 0 0 0,19 3 465 0 0,35 12-301 0 0,133 23 409 0 0,-171-35-2653 0 0,-1-3-1 0 0,63-2 1 0 0,-88-5-331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5:03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6215 0 0,'0'0'2060'0'0,"1"-9"180"0"0,0 7-1937 0 0,-1 0-1 0 0,1 0 0 0 0,0-1 1 0 0,-1 1-1 0 0,1 0 0 0 0,0 0 0 0 0,1 0 1 0 0,-1 0-1 0 0,0 0 0 0 0,0 0 1 0 0,1 1-1 0 0,-1-1 0 0 0,1 0 0 0 0,0 1 1 0 0,3-4-1 0 0,-2 3-125 0 0,1 0-1 0 0,0-1 0 0 0,0 1 1 0 0,0 1-1 0 0,1-1 1 0 0,-1 1-1 0 0,0-1 1 0 0,5 0-1 0 0,-3 1-132 0 0,0 0 1 0 0,0 1-1 0 0,1-1 1 0 0,-1 1-1 0 0,0 0 1 0 0,0 1-1 0 0,0-1 1 0 0,1 1-1 0 0,-1 1 1 0 0,0-1-1 0 0,0 1 0 0 0,8 3 1 0 0,-9-2 6 0 0,-1 0-1 0 0,1 1 1 0 0,-1-1 0 0 0,1 1 0 0 0,-1 0-1 0 0,0 0 1 0 0,0 0 0 0 0,-1 1 0 0 0,1-1-1 0 0,-1 1 1 0 0,0 0 0 0 0,0 0 0 0 0,-1 0 0 0 0,1 0-1 0 0,-1 1 1 0 0,0-1 0 0 0,-1 1 0 0 0,1-1-1 0 0,-1 1 1 0 0,1 6 0 0 0,-1 1 9 0 0,0 0 0 0 0,-1 1 0 0 0,-1-1 0 0 0,0 0-1 0 0,0 0 1 0 0,-2 0 0 0 0,-5 22 0 0 0,5-29-31 0 0,1 0 0 0 0,-1 0-1 0 0,0 0 1 0 0,0-1 0 0 0,-1 1-1 0 0,0-1 1 0 0,0 0 0 0 0,0 0-1 0 0,-1 0 1 0 0,1-1 0 0 0,-1 1-1 0 0,0-1 1 0 0,-7 4 0 0 0,9-6-13 0 0,0-1 1 0 0,0 1 0 0 0,0-1 0 0 0,0 1-1 0 0,0-1 1 0 0,0 0 0 0 0,-1 0-1 0 0,1-1 1 0 0,0 1 0 0 0,-1-1 0 0 0,-6 1-1 0 0,8-1-10 0 0,-1-1-1 0 0,1 1 0 0 0,-1-1 0 0 0,1 0 0 0 0,-1 1 1 0 0,1-1-1 0 0,0 0 0 0 0,-1 0 0 0 0,1-1 1 0 0,0 1-1 0 0,0 0 0 0 0,0-1 0 0 0,0 1 0 0 0,0-1 1 0 0,0 0-1 0 0,0 0 0 0 0,-2-3 0 0 0,1 1-20 0 0,0 0 1 0 0,0-1-1 0 0,1 1 0 0 0,0-1 0 0 0,-1 0 0 0 0,2 0 0 0 0,-1 1 1 0 0,0-2-1 0 0,1 1 0 0 0,0 0 0 0 0,0 0 0 0 0,1 0 0 0 0,-1 0 1 0 0,1-1-1 0 0,0 1 0 0 0,1-6 0 0 0,-1 11 13 0 0,0 0 0 0 0,0-1 0 0 0,0 1 0 0 0,0 0 0 0 0,0-1 0 0 0,1 1 0 0 0,-1-1 0 0 0,0 1 0 0 0,0 0 0 0 0,0-1-1 0 0,0 1 1 0 0,0 0 0 0 0,1-1 0 0 0,-1 1 0 0 0,0 0 0 0 0,0 0 0 0 0,0-1 0 0 0,1 1 0 0 0,-1 0 0 0 0,0-1 0 0 0,1 1 0 0 0,-1 0 0 0 0,0 0 0 0 0,1 0-1 0 0,-1-1 1 0 0,0 1 0 0 0,1 0 0 0 0,-1 0 0 0 0,0 0 0 0 0,1 0 0 0 0,-1 0 0 0 0,0 0 0 0 0,1-1 0 0 0,-1 1 0 0 0,0 0 0 0 0,1 0 0 0 0,0 0 0 0 0,-1 0-5 0 0,3 0 6 0 0,0-1 0 0 0,0 0 0 0 0,0 1 0 0 0,0-1 0 0 0,0 1 0 0 0,0 0 0 0 0,0 0 0 0 0,0 0 0 0 0,0 1 0 0 0,6 0 0 0 0,31 12 373 0 0,-25-7-172 0 0,19 6 151 0 0,74 23 720 0 0,-93-31-1268 0 0,1-1 1 0 0,-1-1-1 0 0,0 0 1 0 0,1-1-1 0 0,19-1 1 0 0,-15-3-1167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1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0,'0'0'3904'0'0,"0"3"-2237"0"0,10 50 356 0 0,-2-1 0 0 0,0 96 0 0 0,-17 111-631 0 0,7-215-1064 0 0,-1 72-502 0 0,6-67-5768 0 0,-2-26-734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1 803 5527 0 0,'0'0'10327'0'0,"1"-1"-9486"0"0,174-115 4190 0 0,-87 62-4262 0 0,7-2-361 0 0,-7 6-245 0 0,-36 18-115 0 0,88-59 162 0 0,2-6-42 0 0,56-42-165 0 0,-169 116 4 0 0,37-31 162 0 0,-54 43-11 0 0,21-13 0 0 0,-1 1 246 0 0,-28 19-358 0 0,1 1 0 0 0,-1 0 0 0 0,0 0 0 0 0,1 0 0 0 0,0 1-1 0 0,0-1 1 0 0,0 1 0 0 0,0 1 0 0 0,0-1 0 0 0,0 0 0 0 0,1 1 0 0 0,-1 0 0 0 0,0 0 0 0 0,1 1 0 0 0,-1 0-1 0 0,0 0 1 0 0,1 0 0 0 0,10 2 0 0 0,16 4 44 0 0,1 2 0 0 0,-1 1 0 0 0,41 18-1 0 0,89 49 263 0 0,44 17 73 0 0,-129-65-273 0 0,231 77 128 0 0,6-22-264 0 0,-119-57-380 0 0,-111-19-2907 0 0,-59-5-2546 0 0,-2 2-1691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2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1839 0 0,'0'0'11967'0'0,"0"3"-11331"0"0,4 17 559 0 0,1 0 0 0 0,14 35 0 0 0,4 14 257 0 0,22 166 1174 0 0,-18 3-1430 0 0,-23-204-1058 0 0,12 110 216 0 0,7 73 172 0 0,-7-99-401 0 0,-3-16 318 0 0,-13-100-3 0 0,6 3-124 0 0,-6-5-302 0 0,1 1 1 0 0,-1 0 0 0 0,1-1-1 0 0,0 1 1 0 0,-1-1-1 0 0,1 1 1 0 0,-1 0 0 0 0,1-1-1 0 0,0 1 1 0 0,-1-1-1 0 0,1 0 1 0 0,0 1 0 0 0,0-1-1 0 0,0 0 1 0 0,0 1-1 0 0,10 1 20 0 0,-7-1-14 0 0,0 0 0 0 0,0 0-1 0 0,1-1 1 0 0,-1 1 0 0 0,5-1-1 0 0,-4-1-7 0 0,1 1 0 0 0,0-1 0 0 0,0 2 0 0 0,-1-1 0 0 0,9 2 0 0 0,0 0-1 0 0,459 37 453 0 0,-240-15-430 0 0,131 14 7 0 0,-288-29 26 0 0,70 10 108 0 0,-140-18-165 0 0,-1 0-3 0 0,0 0 0 0 0,0-1 1 0 0,0 0-1 0 0,0 0 0 0 0,0 0 0 0 0,-1 0 1 0 0,1-1-1 0 0,5-1 0 0 0,3-1-14 0 0,-2-1 1 0 0,1 0-1 0 0,0-1 0 0 0,-1 0 0 0 0,0 0 1 0 0,19-14-1 0 0,-13 9-6 0 0,29-14 1 0 0,6 6-78 0 0,1 2 0 0 0,90-14 0 0 0,-8 2-200 0 0,120-52 146 0 0,-234 73 144 0 0,56-24 0 0 0,-45 16 5 0 0,-18 9-53 0 0,1-1 0 0 0,25-17 0 0 0,-37 22 36 0 0,1-1-1 0 0,-2 1 0 0 0,1-1 0 0 0,0 0 1 0 0,0 1-1 0 0,-1-1 0 0 0,3-4 0 0 0,1-1-10 0 0,-4 5 18 0 0,0 0 0 0 0,0 0 0 0 0,0 0 0 0 0,-1-1 0 0 0,1 1 0 0 0,-1 0 0 0 0,0-1 0 0 0,0 1 0 0 0,0-1 0 0 0,0-5 0 0 0,4-11-12 0 0,-3 9 17 0 0,0 0 0 0 0,-1 1 0 0 0,0-1 0 0 0,0 0 0 0 0,-2-13 0 0 0,1-6 0 0 0,-9-185 291 0 0,2 133-182 0 0,4 22 48 0 0,-28-277 662 0 0,-4 82-858 0 0,20-3-3583 0 0,15 245 1970 0 0,1 5-4031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7367 0 0,'2'0'2548'0'0,"14"-4"1111"0"0,24-11 0 0 0,2 1-2487 0 0,31-11-142 0 0,83-39 0 0 0,-18 5-4645 0 0,-107 48-2572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14135 0 0,'0'0'1283'0'0,"1"2"-1055"0"0,2 2-92 0 0,0 0-1 0 0,1 0 1 0 0,0-1 0 0 0,0 1-1 0 0,0-1 1 0 0,0 0-1 0 0,0 0 1 0 0,1 0 0 0 0,-1 0-1 0 0,1-1 1 0 0,7 3 0 0 0,7 3 909 0 0,33 7 1 0 0,90 15 372 0 0,-90-19-1375 0 0,76 6 0 0 0,-7-10-7254 0 0,-87-7 1312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8287 0 0,'0'0'639'0'0,"-1"2"-164"0"0,-1 15 1173 0 0,0 0-1 0 0,1 0 1 0 0,0 0 0 0 0,3 19 0 0 0,11 71-491 0 0,-7-63-459 0 0,55 301 760 0 0,-30-186-7466 0 0,-25-125-418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9791 0 0,'0'0'5154'0'0,"1"0"-4258"0"0,2 4-604 0 0,0-1 1 0 0,0 0 0 0 0,0 1 0 0 0,0-1 0 0 0,-1 1 0 0 0,1 0 0 0 0,-1 0 0 0 0,0 0-1 0 0,0 0 1 0 0,-1 0 0 0 0,1 0 0 0 0,-1 1 0 0 0,1 7 0 0 0,2 9 517 0 0,1 32 1 0 0,-5-47-687 0 0,7 185 1704 0 0,1 6-1455 0 0,3 15-790 0 0,-10-200-182 0 0,1-1 0 0 0,3 14 0 0 0,3 4-7009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5983 0 0,'0'0'2374'0'0,"4"8"1623"0"0,-2 1-2731 0 0,0 1 1 0 0,2 15-1 0 0,-3 44 67 0 0,-1-49-1037 0 0,2 119 81 0 0,-3-128-276 0 0,0 1 0 0 0,-3 13 0 0 0,4-24-83 0 0,0-1 1 0 0,0 0-1 0 0,0 1 0 0 0,0-1 0 0 0,0 0 1 0 0,0 1-1 0 0,0-1 0 0 0,0 0 1 0 0,0 0-1 0 0,0 1 0 0 0,0-1 1 0 0,0 0-1 0 0,0 1 0 0 0,-1-1 0 0 0,1 0 1 0 0,0 1-1 0 0,0-1 0 0 0,0 0 1 0 0,0 0-1 0 0,-1 1 0 0 0,1-1 1 0 0,0 0-1 0 0,0 0 0 0 0,0 0 0 0 0,-1 1 1 0 0,1-1-1 0 0,0 0 0 0 0,0 0 1 0 0,-1 0-1 0 0,1 1 0 0 0,0-1 1 0 0,-1 0-1 0 0,-2-24 195 0 0,6-67-465 0 0,1 35 168 0 0,4-44 25 0 0,-1 27 38 0 0,-5 17 64 0 0,4-33 89 0 0,-6 85-112 0 0,6-14 45 0 0,-6 18-64 0 0,0 0 0 0 0,0 0-1 0 0,0 0 1 0 0,0 1 0 0 0,0-1 0 0 0,0 0 0 0 0,0 0-1 0 0,0 0 1 0 0,0 0 0 0 0,0 0 0 0 0,0 0-1 0 0,0 0 1 0 0,0 0 0 0 0,0 0 0 0 0,0 0-1 0 0,0 0 1 0 0,0 0 0 0 0,0 0 0 0 0,0 0-1 0 0,0 0 1 0 0,0 0 0 0 0,0 0 0 0 0,0 0-1 0 0,0 0 1 0 0,0 0 0 0 0,0 0 0 0 0,0 1 0 0 0,1-1-1 0 0,-1 0 1 0 0,0 0 0 0 0,0 0 0 0 0,0 0-1 0 0,0 0 1 0 0,0 0 0 0 0,0 0 0 0 0,0 0-1 0 0,0 0 1 0 0,0 0 0 0 0,0 0 0 0 0,0 0-1 0 0,0 0 1 0 0,0 0 0 0 0,0 0 0 0 0,0 0-1 0 0,0 0 1 0 0,0 0 0 0 0,1-1 0 0 0,-1 1 0 0 0,0 0-1 0 0,0 0 1 0 0,0 0 0 0 0,0 0 0 0 0,0 0-1 0 0,0 0 1 0 0,0 0 0 0 0,0 0 0 0 0,0 0-1 0 0,0 0 1 0 0,0 0 0 0 0,0 0 0 0 0,0 0-1 0 0,0 0 1 0 0,9 12-4 0 0,0 0 0 0 0,-1 0 0 0 0,-1 1-1 0 0,0 0 1 0 0,8 23 0 0 0,21 79-44 0 0,-22-67 61 0 0,-2-13-39 0 0,1-1-1 0 0,2 0 0 0 0,1-1 1 0 0,35 54-1 0 0,-48-83 62 0 0,0 0-1 0 0,0 0 1 0 0,1-1 0 0 0,-1 1-1 0 0,1-1 1 0 0,-1 0 0 0 0,1 0-1 0 0,0 0 1 0 0,0 0 0 0 0,6 2-1 0 0,-10-5-4 0 0,1 0 0 0 0,0 0 0 0 0,0 1 0 0 0,0-1 0 0 0,0 0 0 0 0,0 0 1 0 0,0 0-1 0 0,-1 0 0 0 0,1 0 0 0 0,0 0 0 0 0,0 0 0 0 0,0-1 0 0 0,0 1 0 0 0,0 0 0 0 0,0 0 0 0 0,-1-1 0 0 0,1 1 0 0 0,0 0 0 0 0,0-1 0 0 0,0 1 0 0 0,-1-1 0 0 0,1 1 0 0 0,0-1 0 0 0,-1 1 0 0 0,1-1 0 0 0,0 0 0 0 0,0 0 0 0 0,14-19 648 0 0,-15 20-675 0 0,4-8 163 0 0,-1 0 1 0 0,1 1-1 0 0,-1-1 0 0 0,-1-1 0 0 0,0 1 1 0 0,0 0-1 0 0,1-14 0 0 0,0-60 447 0 0,-3 72-567 0 0,-3-187 355 0 0,-5 66-3657 0 0,8 130 3200 0 0,-1-7-824 0 0,1 1-1 0 0,-1-1 1 0 0,2 0-1 0 0,0-12 1 0 0,3 7-871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1839 0 0,'1'2'134'0'0,"2"10"1789"0"0,0 1 0 0 0,0 0 0 0 0,1 18 0 0 0,-2 45 2430 0 0,1-2-2924 0 0,-2-54-1174 0 0,2 0-1 0 0,0 0 1 0 0,1 0-1 0 0,1 0 0 0 0,1-1 1 0 0,1 0-1 0 0,0 0 1 0 0,2-1-1 0 0,0 0 1 0 0,1 0-1 0 0,16 22 1 0 0,-24-37-198 0 0,1 0 1 0 0,-1 0-1 0 0,1-1 1 0 0,-1 1-1 0 0,1-1 1 0 0,0 1-1 0 0,0-1 1 0 0,0 0-1 0 0,0 0 1 0 0,0 0-1 0 0,1 0 1 0 0,-1-1-1 0 0,1 0 1 0 0,-1 1-1 0 0,1-1 1 0 0,-1 0-1 0 0,1 0 1 0 0,0-1-1 0 0,-1 1 1 0 0,1-1-1 0 0,0 0 1 0 0,-1 0-1 0 0,1 0 1 0 0,0-1-1 0 0,0 1 1 0 0,-1-1-1 0 0,1 0 1 0 0,-1 0-1 0 0,1 0 1 0 0,-1 0-1 0 0,1-1 1 0 0,-1 1-1 0 0,0-1 1 0 0,1 0-1 0 0,-1 0 1 0 0,0 0-1 0 0,0 0 1 0 0,4-5-1 0 0,1-1 55 0 0,-1 0 0 0 0,-1 0-1 0 0,0 0 1 0 0,0-1 0 0 0,-1 0 0 0 0,0 0-1 0 0,0 0 1 0 0,-1-1 0 0 0,5-16 0 0 0,-2 1 104 0 0,-1 0 0 0 0,4-47-1 0 0,-9 57-153 0 0,-1 0 0 0 0,0-1 0 0 0,0 1 0 0 0,-2 0 0 0 0,0-1 0 0 0,-1 1-1 0 0,-9-28 1 0 0,10 35-38 0 0,-2-1 0 0 0,1 1 1 0 0,-1 1-1 0 0,-1-1 0 0 0,1 0 0 0 0,-1 1 0 0 0,-1 0 0 0 0,1 0 0 0 0,-1 1 0 0 0,0 0 0 0 0,-1 0 0 0 0,1 0 0 0 0,-1 0 0 0 0,-1 1 0 0 0,-9-5 0 0 0,7 4-30 0 0,0 1-1 0 0,-1 1 0 0 0,1-1 0 0 0,-20-4 1 0 0,26 9-46 0 0,0-1 1 0 0,0 1-1 0 0,1 0 0 0 0,-1 0 1 0 0,0 0-1 0 0,0 0 1 0 0,0 1-1 0 0,1-1 1 0 0,-1 1-1 0 0,0 0 1 0 0,1 0-1 0 0,-1 0 0 0 0,0 1 1 0 0,1-1-1 0 0,0 1 1 0 0,-1 0-1 0 0,1 0 1 0 0,-3 3-1 0 0,2-3-290 0 0,1 1 0 0 0,0 0 0 0 0,-1 0 0 0 0,1 0-1 0 0,1 1 1 0 0,-1-1 0 0 0,0 1 0 0 0,1 0 0 0 0,0-1 0 0 0,0 1-1 0 0,0 0 1 0 0,0 0 0 0 0,0 0 0 0 0,1 1 0 0 0,-2 6 0 0 0,1 13-5984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2759 0 0,'-6'2'12487'0'0,"24"-6"-10640"0"0,2 1-1258 0 0,-1 0 0 0 0,0 1 0 0 0,0 1 0 0 0,1 1 0 0 0,22 2 0 0 0,-36-1-430 0 0,0 0-1 0 0,0 1 0 0 0,0-1 1 0 0,0 1-1 0 0,0 0 0 0 0,-1 1 1 0 0,1-1-1 0 0,-1 1 0 0 0,1 0 1 0 0,-1 1-1 0 0,0-1 0 0 0,0 1 1 0 0,0 0-1 0 0,-1 0 0 0 0,0 1 1 0 0,1-1-1 0 0,-1 1 0 0 0,-1 0 0 0 0,7 10 1 0 0,-5-6-69 0 0,0 0 0 0 0,-1 0 0 0 0,0 1 0 0 0,-1-1 0 0 0,0 1 0 0 0,-1 0 0 0 0,1 0 0 0 0,-2 0 0 0 0,0 0 0 0 0,0 0 0 0 0,0 0 0 0 0,-2 0 0 0 0,1 1 0 0 0,-1-1 0 0 0,-4 15 0 0 0,4-17-90 0 0,-1-1-1 0 0,0 1 1 0 0,0-1 0 0 0,-1 0 0 0 0,0 1 0 0 0,-1-1-1 0 0,1-1 1 0 0,-1 1 0 0 0,-1 0 0 0 0,1-1 0 0 0,-1 0-1 0 0,0 0 1 0 0,-6 5 0 0 0,-4 4-168 0 0,-28 21 0 0 0,38-32 122 0 0,-1 0 1 0 0,0 0-1 0 0,0-1 0 0 0,-1 0 1 0 0,1 0-1 0 0,-1 0 1 0 0,1-1-1 0 0,-11 2 0 0 0,16-4 35 0 0,0 0 0 0 0,0 0-1 0 0,0 0 1 0 0,0 0 0 0 0,1 0-1 0 0,-1 0 1 0 0,0-1 0 0 0,0 1-1 0 0,0 0 1 0 0,1-1-1 0 0,-1 1 1 0 0,0 0 0 0 0,0-1-1 0 0,1 1 1 0 0,-1-1 0 0 0,0 1-1 0 0,1-1 1 0 0,-1 1 0 0 0,1-1-1 0 0,-1 0 1 0 0,-9-14-137 0 0,10 14 129 0 0,-1-1 0 0 0,0 1 0 0 0,1-1 0 0 0,-1 0 0 0 0,1 1 1 0 0,0-1-1 0 0,-1 0 0 0 0,1 1 0 0 0,0-1 0 0 0,0 0 0 0 0,0 1 0 0 0,0-1 1 0 0,1 0-1 0 0,-1 0 0 0 0,0 1 0 0 0,1-1 0 0 0,-1 1 0 0 0,1-1 0 0 0,-1 0 1 0 0,1 1-1 0 0,0-1 0 0 0,0 1 0 0 0,0-1 0 0 0,0 1 0 0 0,0 0 0 0 0,0-1 1 0 0,0 1-1 0 0,0 0 0 0 0,0 0 0 0 0,1-1 0 0 0,-1 1 0 0 0,0 0 0 0 0,1 1 0 0 0,-1-1 1 0 0,4-1-1 0 0,-1 0 64 0 0,1 0 0 0 0,0 0 1 0 0,-1 1-1 0 0,1-1 1 0 0,0 1-1 0 0,0 0 0 0 0,0 1 1 0 0,0-1-1 0 0,0 1 0 0 0,0 0 1 0 0,6 1-1 0 0,-2 1 40 0 0,-1 0 0 0 0,1 0 0 0 0,-1 1 0 0 0,0 0 0 0 0,0 0 0 0 0,10 7 0 0 0,46 31 461 0 0,-23-13-214 0 0,-10-9-157 0 0,47 21 0 0 0,-28-22-7428 0 0,-34-14-721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50:23.3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14487 1883 10127 0,'0'0'896'0,"-1"-4"-704"0,-20 2-192 0,-1-2 0 15,-2-1 1040-15,5 1 176 0,2 0 48 0,2 1 0 16,2 0-320-16,4 2-64 0,9 1-16 0,0 0 0 16,0 0-208-16,0 0-32 0,0 0-16 0,0 0 0 15,12 4 48-15,6 1 16 0,7 3 0 0,2-1 0 16,2-5 160-16,6 3 16 0,7 2 16 0,1-2 0 15,1-4-352-15,6 2-64 0,3 0 0 0,8 1-16 16,7 2-176-16,8-5-16 0,7-2-16 0,3-1 0 16,3-4 272-16,5 5 48 0,5 2 16 0,4-2 0 15,3-6 80-15,-1 4 32 0,1 3 0 0,6 0 0 16,7-3-352-16,-2 2-80 0,-2 1-16 0,3-3 0 0,6 0-80 0,-1-2-16 16,-5-1 0-16,1 3 0 15,0 7-128-15,0-5 0 0,0-4 0 0,-4 2 0 0,-7 8 0 0,3-4 0 16,4 1 0-16,-7-2-14976 15</inkml:trace>
  <inkml:trace contextRef="#ctx0" brushRef="#br0" timeOffset="4930.12">1261 3568 19343 0,'0'0'1728'0,"0"0"-1392"0,0 0-336 0,6 7 0 16,-8 4 384-16,0-1 16 0,1 1 0 0,2 0 0 16,1 2-400-16,0 3 0 0,2 1 0 0,1 3-6176 15,1 0-1168-15</inkml:trace>
  <inkml:trace contextRef="#ctx0" brushRef="#br0" timeOffset="5097.41">1408 4317 11055 0,'0'0'480'0,"0"0"112"0,-3 7-464 0,1 1-128 15,0-1 0-15,2 2 0 0,0 2 1024 0,2-1 192 16,2 3 48-16,0 2-5296 16,0 3-1072-16</inkml:trace>
  <inkml:trace contextRef="#ctx0" brushRef="#br0" timeOffset="5238.56">1579 4695 3679 0,'0'0'320'0,"0"9"-320"0,1 2 0 0,2-1 0 16,1 2 1984-16,0-4 336 16,-1-2 64-16,3 1 16 0,-1-1-1968 0,3 0-432 0,0-3 0 0,1 1 0 31,1 0-992-31,2-1-128 0</inkml:trace>
  <inkml:trace contextRef="#ctx0" brushRef="#br0" timeOffset="5412.04">2010 4849 4607 0,'0'0'400'0,"8"5"-400"0,0-2 0 0,1 0 0 15,0-1 3040-15,0 2 528 0,2-4 96 0,-1 1 32 0,3-1-1984 0,-1 0-400 16,1 0-80-16,0 0-16 0,0-1-768 0,0 1-144 15,0-4-48-15,2 2 0 0,0-1-480 0,2-1-96 16,1-1-32-16,1-2-6304 16,-2-1-1280-16</inkml:trace>
  <inkml:trace contextRef="#ctx0" brushRef="#br0" timeOffset="5577.51">2714 4571 10127 0,'0'0'448'0,"0"0"96"0,0 0-544 0,9-2 0 0,1-1 0 0,-1 2 0 16,1 0 1584-16,2-1 208 16,0 1 32-16,-2 0 16 0,0 1-1424 0,2 0-288 0,0-2-128 0,2 1 128 15,1-2-352-15,0 1-80 0,1-1-16 0,-2-2-6912 32</inkml:trace>
  <inkml:trace contextRef="#ctx0" brushRef="#br0" timeOffset="5728.14">3390 4341 11967 0,'0'0'528'0,"0"0"112"0,9 1-512 0,0 0-128 0,0 2 0 0,0-3 0 16,0 1 912-16,2 0 160 0,0-1 16 0,2 0 16 16,2 0-1792-16,-2-1-352 0</inkml:trace>
  <inkml:trace contextRef="#ctx0" brushRef="#br0" timeOffset="5877.55">3873 3828 5519 0,'0'0'496'0,"0"0"-496"15,3-6 0-15,-2-2 0 0,-1 0 2512 0,0 0 416 16,2-1 80-16,-1 0-6464 15,1-1-1296-15</inkml:trace>
  <inkml:trace contextRef="#ctx0" brushRef="#br0" timeOffset="6071.39">3832 3304 14735 0,'-4'-6'1312'0,"-3"-2"-1056"0,1 0-256 0,-2-4 0 16,0 2 2784-16,0-2 496 0,2 0 112 0,-1-1 0 15,1 0-1712-15,-1 3-336 0,3-2-80 0,-1 0-16 16,-2-1-1056-16,4 2-192 0,0-1 0 0,0 2-160 31,2-4-496-31,-2 3-112 0,0 0 0 0,-1 1-16 16,-2-2-384-16,4 3-80 0,-2-1-16 0,-1 0-6384 0,-2 1-1280 0</inkml:trace>
  <inkml:trace contextRef="#ctx0" brushRef="#br0" timeOffset="6213.55">3464 2741 21183 0,'-12'-5'944'0,"12"5"192"0,-8-2-912 0,1 0-224 0,-3-2 0 0,3-1 0 0,-1 0 512 0,0 1 64 16,1 0 16-16,1 2 0 16,-1-3-1088-16,2 4-208 0</inkml:trace>
  <inkml:trace contextRef="#ctx0" brushRef="#br0" timeOffset="6370.19">3092 2646 21647 0,'-23'0'960'0,"13"1"192"0,-2 0-912 0,-1 1-240 0,-2 0 0 0,0-2 0 16,-1 0 768-16,0 0 96 0,1 0 32 0,2 0 0 16,0 0-656-16,0 0-240 0,0-2 176 0,1 0-176 31,0 0-704-31,2 1-256 0,1-2-32 0,0 2-9184 0</inkml:trace>
  <inkml:trace contextRef="#ctx0" brushRef="#br0" timeOffset="6513.79">2421 2788 16575 0,'-10'4'1472'0,"-2"1"-1168"0,0 3-304 0,0 1 0 16,-1 1 832-16,0-2 128 0,0 1 0 0,2 1 16 0,-3-3-976 0,3 2-368 15,-1-1 16-15</inkml:trace>
  <inkml:trace contextRef="#ctx0" brushRef="#br0" timeOffset="6702.72">1811 3119 9215 0,'-17'4'400'0,"9"-1"96"0,-2 2-496 0,-2 1 0 0,-2 2 0 0,-1 1 0 16,0-1 2496-16,0 0 384 16,2 1 96-16,1-2 16 0,1 0-2640 0,0 3-528 15,1-1-96-15,1 1-32 16,0-1-2416-16,1 2-480 0,1-1-112 0,-1 2-272 16,-1 0-64-16</inkml:trace>
  <inkml:trace contextRef="#ctx0" brushRef="#br0" timeOffset="6793.95">1364 3531 3679 0,'-7'7'320'0,"-2"2"-320"0,-3 1 0 0,1 1 0 16,-1 0 4096-16,0 1 768 0,0 0 128 0,2-1 48 16,1-1-3584-16,1-1-720 0,1-3-144 0</inkml:trace>
  <inkml:trace contextRef="#ctx0" brushRef="#br0" timeOffset="8032.56">687 2256 19231 0,'0'0'848'0,"1"8"176"0,1 2-816 0,2 1-208 16,-1 0 0-16,4 4 0 0,2 2 672 0,-1 2 96 16,1 3 0-16,2 2 16 0,2 3-112 0,0-1-32 15,1 4 0-15,2-2 0 0,-3 0-256 0,1-2-48 16,2-1-16-16,1 0 0 0,-3-4-320 0,0-3 144 16,-2-2-144-16,-3-3 0 0,-1-1 224 0,-3-3-64 0,-1-3-16 0,-4-6 0 15,0 0 80-15,0 0 16 0,0 0 0 0,0 0 0 16,-5-5 16-16,-3-4 0 0,-2-2 0 0,-2 0 0 15,-1-2-128-15,-2-2 0 0,0 0-128 0,-1-2 192 16,1-2-192-16,-1-1 176 0,-1-3-176 0,1 1 160 16,2-1-160-16,1-1 160 0,1 5-160 0,3-2 160 15,0 3 32-15,4-1 16 0,-1 0 0 0,4 1 0 16,-1-1 128-16,2 1 32 0,1-1 0 0,3-1 0 16,-1 2 80-16,3-3 32 0,2 1 0 0,2 1 0 15,1-1-80-15,2 2-16 0,1 1 0 0,2 1 0 16,2 1-240-16,2 2-144 0,2-2 160 0,1 4-160 15,2 0-224-15,2 1-144 0,0 1-16 0,0 0-16 32,0 1-2688-32,-3-3-544 0</inkml:trace>
  <inkml:trace contextRef="#ctx0" brushRef="#br0" timeOffset="8247.04">851 2415 14735 0,'-6'5'1312'0,"1"-2"-1056"15,5-3-256-15,0 0 0 0,-4 5 3408 0,4-5 624 16,0 0 128-16,0 0 32 0,0 0-2512 0,8-4-496 16,2 0-96-16,2-2-32 0,2 1-800 0,0-1-256 15,1 1 128-15,3-1-128 16,0-1-1200-16,2 1-288 0,-1-1-64 0</inkml:trace>
  <inkml:trace contextRef="#ctx0" brushRef="#br0" timeOffset="8466.94">804 2753 30399 0,'0'0'2704'16,"0"0"-2160"-16,0 0-544 0,0 0 0 0,0 0 1040 0,0 0 112 0,7-7 0 0,2-1 16 0,4 2-272 0,1-5-48 16,2 1-16-16,1 1 0 15,0-4-656-15,3 1-176 0,0 0 0 0,3-1 0 0,-1 0-192 0,1 0-80 0,-2-1-16 0,-1 1 0 32,2 0-2912-32,-3-1-576 0</inkml:trace>
  <inkml:trace contextRef="#ctx0" brushRef="#br0" timeOffset="8929.89">1261 2132 18431 0,'0'0'1632'0,"0"0"-1312"16,0 0-320-16,0 0 0 0,0 0 1248 0,2 7 176 16,2 1 48-16,1 3 0 0,3 0-48 0,0 4 0 15,1 4 0-15,3 3 0 0,1 0-576 0,3 5-112 0,-1 1-32 0,2-1 0 16,0-1-192-16,0-1-64 15,0-2 0-15,-1 1 0 0,-2-6-112 0,-1 0-16 0,0-2-16 0,-4-2 0 16,-1-1-16-16,-1-1 0 0,-2-3 0 0,-3-2 0 16,-2-7 176-16,0 0 48 0,0 0 0 0,0 0 0 15,-7-2-64-15,-1 0-16 0,1-3 0 0,-2-6 0 16,-1-3-240-16,-2-4-64 0,-1-1 0 0,-1-3 0 16,1 1-128-16,-1-5 0 0,1-1 0 0,2-3 0 15,-1-1-208-15,3-1 80 0,1 1 128 0,2 1-208 16,2 1 208-16,1 3 0 0,2 1 0 0,1 3-144 15,2 0 144-15,2 3-160 0,3 2 160 0,1 2-160 16,2 4 160-16,2 1 0 0,1 4 0 0,1 1 0 16,3 1 0-16,-3 1 0 0,1 3 0 0,-1 1 128 15,2 5-128-15,-1-2 192 0,1 3-64 0,-2 3 0 0,1 1 96 0,-4 2 32 16,-1 2 0-16,-3-2 0 0,1 2 0 16,-1 4 0-16,-2 1 0 0,-1 5 0 0,-3-1-16 0,-1 2 0 15,-2 1 0-15,-1 1 0 0,-2-2-48 0,-1 0 0 16,1 0 0-16,-1-4 0 0,-2 0-48 0,-1-1-16 15,-2-3 0-15,1-2 0 0,0-3-128 0,2-1 0 16,1-1 0-16,2-2 0 16,-2-1-432-16,2-1-112 0,5-7-32 0,0 0 0 15,0 0-2160-15,0 0-432 0,0 0-96 0,0 0-11392 0</inkml:trace>
  <inkml:trace contextRef="#ctx0" brushRef="#br0" timeOffset="9399.32">1845 1810 25967 0,'0'0'1152'0,"-7"0"240"0,-1 0-1120 0,-1 0-272 0,1 3 0 0,-2 2 0 16,0 1 1904-16,-1 4 320 0,3-1 64 0,1 4 16 16,-1 1-1200-16,0 6-224 0,0-2-48 0,2 5-16 15,-1 3-416-15,3 3-80 0,3 0 0 0,1 1-16 16,1-2-176-16,3 1-128 0,1-1 144 0,2-2-144 15,1 0 0-15,1 0 128 0,0 0-128 0,3-3 0 16,1-3 0-16,1-3 0 0,0-3 128 0,2-2-128 16,1-2 0-16,1 1 0 0,0-5 0 0,2 1 0 15,1-6 0-15,-2-2 0 0,0-3 0 0,-2-1 0 16,-3-2 0-16,0 1 0 0,3-2 128 0,-4-3-128 16,-2 0 160-16,-4-1-160 0,0 3 160 0,-3-4-160 0,-1-2 0 0,-2 2 0 15,-2 0 0-15,-2 0 0 0,-2 0-304 0,-3 2 0 16,-3-1 0-16,-2 1 0 0,-2 2 112 0,-2-1 32 15,-1 1 0-15,-2 1 0 0,-1-1 160 0,-1 2 0 16,0-3 0-16,1 3 0 0,1 3 176 0,3 2 64 16,3 0 16-16,2 2 0 0,3 2 416 0,3 0 96 15,6-2 0-15,0 0 16 0,0 0-96 0,0 0-32 16,5 7 0-16,3-2 0 0,1 0-112 0,4-1-32 16,3-1 0-16,2-2 0 0,0-1-176 0,3 0-32 15,2 0-16-15,1-1 0 0,1-2-160 0,1-3-128 16,0-1 192-16,0 1-192 0,-1-2 0 0,-1 1-224 15,0 1 16-15,-2 1-13504 16,0 1-2704-16</inkml:trace>
  <inkml:trace contextRef="#ctx0" brushRef="#br1" timeOffset="33399.05">3618 5953 4607 0,'0'0'192'0,"0"0"64"0,0 0-256 0,0 0 0 16,12 0 0-16,-18-9 0 0,0-3 2944 0,1 3 560 15,-2-2 96-15,1 0 32 0,-1-1-2096 0,1 3-432 16,-1-2-80-16,0 1 0 0,0 1-400 0,-2 3-80 0,1-1-16 0,0 1 0 16,0 1 0-16,0 1 0 0,-1 2 0 0,0 4 0 15,0 0-272-15,0 5-48 0,0 3-16 0,-1 3 0 16,0 3-192-16,2 3 0 0,0 2 0 0,2 3-160 16,1 2 160-16,1-3 0 0,0 1-144 0,4-1 144 15,2-1 0-15,4 2 0 0,2-5-144 0,1 1 144 16,1-2 0-16,3-2 0 0,1-3-128 0,3-5 128 15,3-2 0-15,1-2 0 0,2-4 0 0,1-4 0 16,-1-5 0-16,2-3 0 0,-3-1 176 0,0-4-176 16,-1-2 320-16,-4-5-32 0,-3 1-16 0,-2 1 0 15,-1 0 48-15,-4-1 0 0,0 0 0 0,-3 1 0 16,-3 1 48-16,-2 1 16 0,-2 1 0 0,-1 1 0 16,-1 1-32-16,-3 0 0 0,-2-2 0 0,-1 4 0 15,-2 2-208-15,-1 2-144 0,-2 2 192 0,1 3-192 16,-1 2-256-16,0 4-144 0,0 2-48 0,-1 5-12720 15</inkml:trace>
  <inkml:trace contextRef="#ctx0" brushRef="#br1" timeOffset="34870.41">3808 7269 17791 0,'0'0'784'0,"0"0"176"0,0 0-768 0,0 0-192 15,4 19 0-15,-12-20 0 0,2 0 1264 0,-2-3 208 16,0 1 64-16,0 3 0 0,0 2-448 0,1-1-64 16,-4 0-32-16,1 2 0 0,-1-2-640 0,2 2-128 15,0-1-32-15,-1 5 0 0,-1-2-16 0,2 3-16 0,1 2 0 16,0 5 0-16,3 3-160 0,1 3 0 0,0 5 0 0,3 0 0 16,1 4 0-16,3 1 0 0,2-1-160 0,3 0 160 15,0 0-128-15,2-4 128 0,2-2 0 0,1-5-144 16,1-2 144-16,2-4-128 0,-1-4 128 0,1-2-128 15,0-3 128-15,-1-4 0 0,1-4-144 0,-2-3 144 16,3-3 0-16,-1-6 0 0,-3-1 0 0,-1-4 0 16,-2-2 256-16,-1-2-16 0,-2-2-16 0,-2 1 0 15,-1 1 144-15,-3 3 16 0,-2-2 16 0,-2 5 0 16,1 2-192-16,-4 0-32 0,-1 4-16 0,-4 1 0 31,-2 2-1536-31,0 2-304 0,1 1-64 0</inkml:trace>
  <inkml:trace contextRef="#ctx0" brushRef="#br1" timeOffset="35664.98">3055 7777 2751 0,'0'0'128'0,"0"0"16"0,-3-6-144 0,-1-2 0 16,0 1 0-16,0-2 0 0,-1 1 3376 0,0 2 640 16,0-1 128-16,-2 1 16 0,-1-1-2160 0,0 2-432 15,1 0-96-15,-1 1 0 0,-1 0-592 0,0 2-112 16,-3 0-32-16,1 2 0 0,1 2-192 0,1 1-32 0,1 3-16 0,-1 1 0 16,0 4-160-16,0-1-16 0,1 5-16 0,0 0 0 15,3 2-304-15,1 2 0 0,0 0 0 0,3 2 0 16,1-4 0-16,1 2 0 0,2-2-160 0,2-1 160 15,1-2 0-15,3-1-144 0,2-2 144 0,2-2 0 16,1-3-160-16,1 1 160 0,0-6-128 0,3-1 128 16,3-1 0-16,3-3-160 0,-3-2 160 0,0-1 0 0,-1 1 0 15,0-4 0-15,-2 0 0 0,-2-3 0 16,-2-3 208-16,-2 2 0 0,0 1 0 0,-5 0 0 16,0 0-208-16,-3 2 0 0,-3-2 0 0,-3 3 0 15,-4 0 0-15,-1-1 128 0,-3 1 0 0,0-1 16 16,-2 1-16-16,-1 1 0 0,-1 1 0 0,0 1 0 0,-6 1-352 15,2 2-80-15,-1-3-16 0,3 5-8192 16,0-1-1664-16</inkml:trace>
  <inkml:trace contextRef="#ctx0" brushRef="#br1" timeOffset="44037.91">13570 3100 6447 0,'0'0'272'0,"0"0"80"0,13-16-352 0,-13 16 0 0,-5-1 0 0,1-1 0 15,0 0 2640-15,2-1 464 16,2 3 96-16,0 0 0 0,-4-5-1200 0,4 5-240 15,-3-5-48-15,3 5-16 0,-2-7-240 0,0 2-48 0,2 5-16 0,-1-7 0 16,1 1-272-16,0 6-48 0,1-7-16 0,2 2 0 16,2 0-272-16,2 1-48 0,-1-1-16 0,3 0 0 15,0-2-416-15,3 2-96 0,0 1-16 0,2 0 0 16,2-3-64-16,1 2 0 0,2 0-128 0,2 0 192 16,3 0-64-16,1-1 0 0,-1 3-128 0,2-3 192 15,2 0-192-15,-1 1 0 0,2 2 128 0,-2-2-128 16,1 1 0-16,-1 0 0 0,0-1 0 0,1-1 0 15,-1 1 0-15,-1 0 0 0,-1-1 0 0,-2-1 0 16,1 0 0-16,-1 2 0 0,-1-1 0 0,1 1 0 16,-2-1 128-16,-2 2-128 0,-2 1 0 0,-1-1 144 15,-2 0-144-15,0 1 0 0,2 0 144 0,-2 1-144 16,1-1 144-16,-4 2-144 0,0-2 192 0,-2 1-192 16,0 0 224-16,2 2-64 0,0-2-16 0,0 1 0 15,-1-1 16-15,1 1 0 0,-2 1 0 0,1 0 0 16,-1 0-32-16,0 0 0 0,-1 0 0 0,3 0 0 15,-2 0-128-15,0 0 0 0,-1 0 144 0,1 0-144 16,1-3 0-16,1 3 0 0,0 0 0 0,1 3 0 0,0-2 0 0,1 2 0 16,0-1 0-16,1 2 128 0,-1 0-128 0,0 1 0 15,2 2 0-15,-1 1 0 0,2 1 0 0,-1 1 0 16,2 2 0-16,2 2 0 0,-1 3 0 0,1 0 0 16,0 2 0-16,0-1 0 0,2 1 0 0,1 2 0 15,-1 1 0-15,0 2 0 0,-2 1 0 0,4-1 128 16,-3 3-128-16,1-3 0 0,0 1 0 0,-3-1 128 15,-1-4-128-15,0 3 0 0,-1-1 0 0,0-1 128 16,-1-3-128-16,2 0 0 0,1 0 0 0,-1 1 0 16,-2-6 0-16,-2 1 128 0,-1 2-128 0,-1-3 0 0,0 0 128 0,0-2-128 15,0 1 0-15,-2-1 128 0,0-2-128 0,-1-1 0 16,0 1 128-16,0-3-128 0,-2 1 128 0,2-2-128 16,-2 0 0-16,2-1 128 0,-1 0-128 0,-1 1 0 15,1-2 0-15,-2 3 0 0,0-1 0 0,2-1 128 16,-1-1-128-16,-6-3 0 0,7 4 0 0,-1 1 0 15,0-2 0-15,-6-3 0 0,0 0 0 0,6 4 128 16,-1 0-128-16,-5-4 0 0,5 5 0 0,1 1 0 16,-6-6 0-16,5 7 0 0,1-2 0 0,1 0 128 15,-7-5-128-15,4 7 0 0,0-1 0 0,0 1 128 16,0-1-128-16,-1 2 192 0,3 0-64 0,-1 0 0 16,0 1-128-16,0-1 0 0,2-2 0 0,-2 2 128 15,2 1-128-15,-1-2 0 0,1 1 0 0,-1-1 128 0,-1 2-128 0,1-1 0 16,-1 0 0-16,1 0 0 0,3 0 0 0,-2-2 0 15,-2 1 0-15,2-1 0 0,1 0 0 0,-1-1 0 16,-1 0 0-16,0 0 0 16,1 2 0-16,-1-3 0 0,-6-4 0 0,7 6 128 0,-1-2-128 0,1 0 0 15,-2 0 0-15,0 1 0 0,-5-5 0 0,5 7 128 16,1-2-128-16,-1 1 0 0,-5-6 0 0,5 7 128 16,-5-7-128-16,5 8 0 0,0-2 0 0,2 1 0 15,-7-7 0-15,3 8 0 0,-3-8 0 0,5 6 0 16,-5-6 0-16,6 7 0 0,-6-7 0 0,0 0 0 15,5 7 0-15,1-1 128 0,-6-6-128 0,0 0 0 16,6 6 128-16,-1-1-128 0,-5-5 0 0,6 7 0 16,-6-7 0-16,5 6 128 0,-5-6-128 0,0 0 0 15,4 8 0-15,-2 0 0 0,0 0 256 0,-1 0 0 16,-1-1-16-16,-3 1 0 0,-1 0 192 0,1 1 32 0,-3 4 16 0,1-2 0 16,0 2-48-16,-2 1-16 0,0 0 0 0,-3 2 0 15,0 0-32-15,2 1 0 0,-1-2 0 0,0 0 0 16,-2 0-176-16,4-2-32 0,0 2-16 0,2-2 0 15,0-2-160-15,1 1-224 0,0 0 48 0,3 0 16 32,1-2-1616-32,1 2-320 0,1-4-64 0,4-1-10768 0,-1 0-2144 0</inkml:trace>
  <inkml:trace contextRef="#ctx0" brushRef="#br1" timeOffset="54232.13">15526 2789 13823 0,'-4'-5'608'0,"-1"2"128"0,1 3-592 0,-1 0-144 0,-2 0 0 0,1 0 0 16,-2 0 2720-16,-1 2 512 0,-2 3 96 0,3-1 32 16,2 2-1744-16,-1 2-336 0,1 1-80 0,-1 7-16 15,3 0-608-15,2 2-128 0,1 3-32 0,1 1 0 16,0 1-80-16,3 2-16 0,4 0 0 0,1-2 0 0,1 1-48 0,3-1-16 16,2-2 0-16,0 0 0 0,2-4-256 0,1-3 128 15,-1-2-128-15,-1-4 0 0,1-2 352 0,-2 0-32 16,1-4-16-16,-4 1 0 0,0-2 448 0,-3-4 80 15,1-2 32-15,-3-3 0 0,-1-2-96 0,-1-2 0 16,-1-1-16-16,-3-2 0 0,0-2-144 0,-1-2-32 16,-2 0 0-16,-1-1 0 0,-1 1-400 0,-3 0-176 15,-4-1 128-15,1-1-128 0,-2-1 0 0,0 2-304 16,0 3 48-16,-1 1 16 16,1 1-480-16,2 0-112 0,0 2 0 0,2 0-16 15,1 2-1936-15,4 3-384 0,3 4-80 0,1 4-10912 0</inkml:trace>
  <inkml:trace contextRef="#ctx0" brushRef="#br1" timeOffset="54500.39">15759 2864 12895 0,'7'15'1152'0,"-3"-6"-928"0,1 3-224 0,0 1 0 16,2 1 2768-16,-1 1 512 0,-1 0 112 0,1 2 0 16,-1-2-1088-16,1-2-208 0,0-2-48 0,-1-1-16 15,0 0-1264-15,0-2-256 0,-1-3-64 0,-4-5 0 16,0 0-112-16,0 0-16 0,0 0-16 0,0 0 0 15,0 0 336-15,-1-9 64 0,-2-4 0 0,-1-1 16 16,0-3-32-16,-1-2-16 0,-1 0 0 0,-1-2 0 16,1-3-288-16,-1-2-48 0,3-1-16 0,0 1 0 15,0 2-320-15,0 2 0 0,2 1 0 0,1 3 0 16,-1 1 0-16,2 3 0 0,0 2 0 0,2 2 0 16,0 1-224-16,2 1 32 0,1 4 16 0,2 0 0 15,-1 1-592-15,2-1-128 16,3 2-32-16,0 2 0 0,2 0-2000 0,0 0-400 0,2 1-64 0,-1 2-9728 15</inkml:trace>
  <inkml:trace contextRef="#ctx0" brushRef="#br1" timeOffset="54702.41">16087 2470 1839 0,'-3'-24'0'0,"3"15"160"0,-1-1-160 0,1-1 0 15,1 5 0-15,-1-3 0 0,-1-2 5360 0,1 1 1040 16,0 3 192-16,0 7 64 0,0 0-3776 0,0 0-768 15,0 0-128-15,0 0-48 0,6 11-1088 0,2 3-208 16,0 3-64-16,2 4 0 0,1 2-192 0,0 3-32 0,1 3-16 0,0 1 0 16,0 1-336-16,2 1 0 0,-1-1 0 0,1 0 0 31,-1-1-1888-31,2-1-400 0,0-2-80 0,0-1-6848 0,-1-1-1392 0</inkml:trace>
  <inkml:trace contextRef="#ctx0" brushRef="#br1" timeOffset="54890.3">16221 2871 4607 0,'-5'-9'400'0,"-1"-1"-400"0,0 1 0 0,-1 0 0 15,1-3 4912-15,1 1 896 0,-1-2 176 0,3 3 32 16,-1 1-2944-16,1 1-608 0,2 1-112 0,2 1-32 16,-1-1-1456-16,4 1-288 0,2 1-64 0,1-1-16 0,-1 1-496 0,2 0 0 15,0 1 0-15,1 0 0 16,2 2-464-16,-2-1 16 0,3 0 0 0,1 1 0 15,-2-1-1984-15,1 2-400 0,-2 1-80 0</inkml:trace>
  <inkml:trace contextRef="#ctx0" brushRef="#br1" timeOffset="55565.01">16406 2360 9215 0,'0'0'816'16,"0"0"-656"-16,0 0-160 0,0 0 0 0,0 0 5264 0,1 7 1024 15,3 5 208-15,0 2 32 0,0 3-4048 0,1 2-816 16,2 4-176-16,-1 1-16 0,2 0-1008 0,1 2-192 16,-1 1-32-16,1 2-16 0,2 1-224 0,-2-1 128 0,-3-2-128 0,2 0 0 15,0 1-128-15,1-3-128 0,0-3-32 0,-1-1 0 32,0-1-544-32,1-3-128 0,-3 0 0 0,1-1-16 15,-1-7-368-15,0-1-64 0,-2-2 0 0,-4-6-16 16,0 0-400-16,6-5-80 0,-2-5-16 0,0-3 0 15,-1 0 128-15,-1-3 32 0,1-2 0 0,-2-2 0 16,0-1 544-16,1 1 128 0,0 1 0 0,1 1 16 0,-2 0 1312 0,2 2 256 0,-1 4 48 0,0-1 16 16,-1-1 912-16,0 2 176 0,1 3 32 0,0 1 16 15,0 2-464-15,-2 6-80 0,0 0-32 0,0 0 0 16,0 0-608-16,0 0-112 0,0 0-16 0,3 9-16 16,1 1-208-16,0 3-32 0,1 2-128 0,1 0 192 15,-1 1-192-15,0 1 0 0,2 0 0 0,0 0 0 16,0-3 0-16,1-1 0 0,-2-1 0 0,2 0 0 15,-1-2-528-15,-1-1-48 0,1 0-16 0,1-5 0 16,-2 0-1072 0,1-1-224-16,-7-3-32 0,7-1-16 0,1-2-640 0,0-4-128 0,-1-2-32 0,-1 0 0 15,1 0 1104-15,-4 0 224 0,1-4 32 0,0 0 16 0,-1 0 1360 0,0-2 256 16,-2 0 64-16,0 0 16 0,-2 1 1216 0,0 2 240 0,-1-1 64 16,0 3 0-16,-1-1 112 0,0 5 16 15,-1-1 16-15,4 7 0 0,0 0-272 0,0 0-48 16,0 0-16-16,-2 8 0 0,1 1-512 0,1 4-96 15,0 4-32-15,2 0 0 0,2 3-464 0,3-2-112 16,2 2 0-16,1-1-16 0,2 0-432 0,0-3 128 16,-2 1-128-16,2-4 0 0,1-5 416 0,0 0 0 0,1-1 0 0,1-3 0 15,-1-4 240-15,2-4 48 0,-2-3 16 0,0-1 0 16,1 0 144-16,-2-2 32 0,-2-3 0 0,-2 0 0 16,-1-3-80-16,-3 2-16 0,-1 1 0 0,-2-3 0 15,-4 2 64-15,1 1 16 0,-7 1 0 0,0 2 0 16,-2-1-128-16,-2 3-32 0,-1 1 0 0,0 0 0 15,-1 2-224-15,0 1-48 0,-1 1-16 0,2 2 0 16,-1 1-432-16,1 1 0 0,-3 1-192 0,3 0-13408 16,1 1-2688-16</inkml:trace>
  <inkml:trace contextRef="#ctx0" brushRef="#br1" timeOffset="61305.24">11844 8945 11055 0,'-2'34'976'0,"2"-34"-784"0,-4 8-192 0,1 0 0 0,3-8 2944 0,-1 8 560 15,1-8 96-15,0 0 32 0,0 0-1504 0,0 0-288 16,0 0-64-16,0 0-16 0,5-11-736 0,2 0-160 16,-1-4-32-16,2 0 0 0,-2-4-192 0,1 4-64 15,1-2 0-15,1-1 0 0,0-1-16 0,0-2-16 16,0 1 0-16,3-1 0 0,0 0-336 0,1-5-64 15,-1 2-16-15,-3 2 0 0,0 1-128 0,-1 3 0 16,-1 1 0-16,0 1 0 0,-3 5 0 0,1-1 128 16,-1 3-128-16,-4 9 0 0,0 0 0 0,0 0 0 15,0 0 0-15,0 0 0 0,8 10 0 0,-2 5-192 0,0 2 64 0,0 2 128 16,-1 2-256-16,2 0 64 16,-1 0 0-16,2-2 16 0,0-4 176 0,1 0 0 0,1-4 0 0,2-4 0 15,1 0 0-15,3-2 224 0,0-5-48 0,2 0-16 16,1 0 96-16,1-4 32 0,1-5 0 0,0-1 0 15,-1-2-96-15,3-2-32 0,0-3 0 0,-2-2 0 16,-1 1-160-16,-2-3 0 0,-1 3 0 0,0 1 128 31,-3 3-1216-31,0-1-240 0,1 1-48 0,-2 2-9424 0,-2 2-1872 0</inkml:trace>
  <inkml:trace contextRef="#ctx0" brushRef="#br1" timeOffset="61900.89">12750 8264 23039 0,'0'0'2048'0,"0"0"-1648"0,0 0-400 0,0 0 0 16,0 0 2176-16,8 0 368 0,0-4 64 0,1 1 16 15,3-1-944-15,4 2-176 0,-1-1-32 0,3-1-16 16,1 0-1024-16,-1 1-208 0,1 2-32 0,0 0-16 16,-2-3 144-16,0 3 16 0,0 1 16 0,-3 4 0 15,-1-1-96-15,-1 4-32 0,-2 1 0 0,-1 4 0 16,-1-3-96-16,-3 4 0 0,-2 2-128 0,-3 2 192 15,-3 2-192-15,1 0 144 0,-2 1-144 0,-1-1 128 16,-1-1-128-16,-2-1 0 0,-1 0 0 0,0 2 0 16,-1-5 0-16,-1-1 0 0,1-1-128 0,1-2 128 15,0 1-224-15,3-2 32 0,1-3 0 0,1-1 0 16,4-5-128-16,0 0 0 0,2 7-16 0,-2-7 0 16,5 5 80-16,3 0 32 0,1-1 0 0,1 0 0 15,2 0 224-15,2 3 0 0,2-3 0 0,0 2-144 16,1 1 144-16,1 0 192 0,0 1-32 0,2 3-16 0,-1-5 352 0,-1 5 64 15,-1 2 16-15,-2 0 0 0,-2-2 256 0,-3 2 48 16,-1 2 16-16,-1 2 0 0,-4 2-16 0,-3 1 0 16,-2-2 0-16,-4 3 0 0,-3 1-208 0,-2 0-32 15,-2 0-16-15,-2 1 0 0,-2-3-272 0,0 0-48 16,-1-2-16-16,-1 1 0 0,-4-2-160 0,0-2-128 16,0-2 144-16,-1-1-144 0,0-3 0 0,1-2 0 15,1-2 0-15,1-3 0 16,2-2-896-16,2-2-256 0,2-7-64 0,5-3-16 15,5-2-1184-15,3-5-224 0,2 0-48 0,6-5-9360 16,3 1-1872-16</inkml:trace>
  <inkml:trace contextRef="#ctx0" brushRef="#br1" timeOffset="62231.91">13401 8369 21183 0,'0'0'944'0,"0"0"192"0,-1-6-912 0,-1-1-224 0,2 7 0 0,-4-2 0 16,-3-2 3472-16,-3 4 656 0,5 0 128 0,-3 6 32 15,-2-2-2208-15,0 8-432 0,0 5-96 0,3 4-16 16,-1 5-1216-16,1 1-320 0,1 6 0 0,2 3 0 16,3 3 0-16,3 2 0 0,3-2 0 0,4-1 0 15,5-2-144-15,1-1-48 0,5-2 0 0,2-3 0 32,4-3-288-32,-1-2-64 0,-1 0-16 0,1-7 0 0,1 0 368 0,0-5 64 0,3-1 128 0,-3-5-208 15,-1-5 208-15,0-4 192 0,-2-5-48 0,-1-2 0 16,-3-4 464-16,-1-3 96 0,-1-5 0 0,-4-1 16 15,-3 0 288-15,-2-3 48 0,-3-3 16 0,-2 0 0 16,-2-2-352-16,-3-1-64 0,-4 0-16 0,-3 1 0 0,-2-3-272 0,-4 2-64 16,-3-2-16-16,-4 2 0 0,-3-3-288 15,-1 0 0-15,-5-1 0 0,-2 1 0 16,-1 1-688-16,2 5-192 0,-1 3-32 16,4 4-16-16,5 4-1376 0,3 3-256 0,2 2-64 0,5 0-15168 15</inkml:trace>
  <inkml:trace contextRef="#ctx0" brushRef="#br1" timeOffset="62531.67">14338 8300 12895 0,'-4'-12'576'0,"4"12"112"0,0 0-560 0,0 0-128 0,-1-5 0 0,1 5 0 16,-3-5 5872-16,3 5 1136 0,0 0 224 0,0 0 64 16,0 0-4608-16,-5 9-928 0,0 4-176 0,0 1-48 15,0 6-816-15,1 2-160 0,0 3-48 0,0 2 0 16,0 2-224-16,-1 2-48 0,0 1-16 0,-2 1 0 16,-1 3-224-16,0-1 176 0,1 1-176 0,-3 1 160 15,1-1-160-15,0 1-256 0,3-3 64 0,-2-3 16 31,0-2-1488-31,1-3-288 0,2-3-64 0,0-2-10688 0,0-4-2144 0</inkml:trace>
  <inkml:trace contextRef="#ctx0" brushRef="#br1" timeOffset="62931.57">14122 8372 21535 0,'0'0'960'0,"0"0"192"0,0 0-928 0,0 0-224 0,0 0 0 0,0 0 0 15,-8-3 1424-15,0-1 240 0,0 0 64 0,8 4 0 16,0 0-624-16,0 0-112 0,0 0-32 0,-6-1 0 15,-2 0-512-15,2 2-128 0,-1 4 0 0,2 0-16 16,1 5-64-16,3-1-16 0,-2 2 0 0,2 2 0 16,-1-1 0-16,2 0 0 0,2-2 0 0,0 2 0 15,4-5-224-15,-3-1 144 0,-3-6-144 0,0 0 128 16,8 4 0-16,0-3 0 0,0-1 0 0,-2-2 0 16,0-3 192-16,-2-2 16 0,-1-1 16 0,0-2 0 15,-2-3 128-15,-1 0 32 0,-1 0 0 0,0 0 0 16,-2 0-32-16,1 0 0 0,-1 0 0 0,-1 2 0 15,-1-2-352-15,0 5-128 0,1-1 0 0,1 3 144 32,3 6-1808-32,0 0-384 0,-4-6-64 0,4 6-13376 0</inkml:trace>
  <inkml:trace contextRef="#ctx0" brushRef="#br1" timeOffset="63299.11">14642 8612 14735 0,'0'0'1312'0,"0"0"-1056"15,-6-6-256-15,-1 4 0 0,-1 2 3296 0,3 1 608 0,-3 0 112 0,0 1 16 16,1-1-1968-16,-1 4-400 0,0-1-64 0,0 3-32 15,2 2-752-15,0 1-160 0,2 2-16 0,2 1-16 16,-1 3-288-16,3-2-48 0,1 0-16 0,5 1 0 16,-1-1-272-16,1-1 128 0,2-1-128 0,0-2 0 15,0 1 240-15,2-4-64 0,1 0-16 0,-1-2 0 16,2-4 128-16,0 1 32 0,-2-2 0 0,2-3 0 16,0-1 16-16,-2-2 16 0,-2-2 0 0,-2-1 0 15,0 0 32-15,-1-2 16 0,-3 0 0 0,2 0 0 16,-2 1 96-16,-2-1 16 0,-4 1 0 0,-2 1 0 15,-1-2-64-15,-1 2 0 0,0-1 0 0,-1 1 0 16,-3 2-448-16,0 2 0 0,-1 2 0 0,0 5 0 16,0 3-3664-16,-2 5-832 15</inkml:trace>
  <inkml:trace contextRef="#ctx0" brushRef="#br1" timeOffset="74828.75">22604 3350 14735 0,'0'0'640'16,"0"0"160"-16,0 0-640 0,0 0-160 0,0 0 0 0,0 0 0 0,9 0 3104 0,1 0 592 16,1-1 112-16,2-1 32 0,0 0-1968 0,1-1-384 15,3 2-80-15,1-1 0 0,2 1-832 0,-2 1-144 16,3 0-48-16,1-4 0 0,2 3-208 0,1 0-48 15,1 1-128-15,0-3 192 0,1 3-192 0,3 0 0 0,4 0 0 0,-3 0 0 16,-1-1 0-16,0-1 176 16,-1 1-176-16,-2-3 160 0,-3 2 32 0,-2-1 0 0,0 0 0 15,-1 1 0-15,-3-1-64 0,0 1 0 16,1-2 0-16,-2 0 0 0,-2 1-128 0,0 0 0 16,-1 2 144-16,-1 0-144 0,0 0 0 0,-1-2 0 15,1 2 0-15,0-1 128 0,-1 4-128 0,1 2 0 0,-2-1 0 0,2 3 128 16,0-1-128-16,0 1 0 0,-1 4 128 0,1 0-128 15,3 3 0-15,-2 1 0 0,2 2 0 0,-1 1 0 16,2 0 0-16,2 2 0 0,-4 1 0 0,1 2 0 16,1 2 0-16,-1 0 0 0,1 2 0 0,-2 3 128 15,1-1 0-15,1 2 16 0,-3 1 0 0,2 3 0 16,-1-3-144-16,2 4 0 0,2 2 0 0,-2-1 128 16,-1 2-128-16,3 4 0 0,0-2 0 0,1 2 0 15,2 1 0-15,-1 1 0 0,0 3 0 0,0 0 0 0,1-1 0 0,0 1 0 16,1 1 0-16,2-4 0 0,-3 3 0 15,2-1 0-15,-1-1 0 0,-1 0 128 16,1-2-128-16,-3 0 0 0,0-1 0 0,0 1 0 16,-4-3 128-16,1 2-128 0,-1 1 128 0,1 0-128 15,-1 1 352-15,-1 2-16 0,1 1 0 0,1 1 0 16,-1-3-208-16,-2 1-128 0,0 0 128 0,-1-3-128 0,2 0 128 0,-1-2-128 16,2 1 128-16,-1 1-128 0,1 2 0 0,0-2 0 15,-1 1 0-15,2 0 128 0,-3-3-128 0,2-2 0 16,0-1 0-16,-2 1 0 0,2-3 0 0,-2 1 0 15,-2-1 128-15,0 1-128 0,-2-3 0 0,2-2 128 16,-1 1-128-16,0-1 0 0,-1-3 0 0,1 1 144 16,-1-1-144-16,1 1 0 0,0 1 128 0,0-1-128 15,-1 0 0-15,-1-7 0 0,-1 2 0 0,1 0 0 16,-1 1 0-16,0 1 0 0,0-1 0 0,0 1 0 16,1-3 0-16,-3 5-144 0,1-4 144 0,-2 1-160 15,0 0 160-15,0 0-160 0,2-1 160 0,-1 0 0 16,1-3 0-16,-2 0 0 0,0 0 0 0,1 3 0 15,-1 0 0-15,0-5 0 0,-1 0-176 0,0-2 0 0,0 1 0 0,1 0 0 16,3 1-16-16,-3-5 0 0,-2 2 0 0,0 0 0 16,1-2 192-16,-1 0 0 0,0-2 0 0,-1 2 0 15,-2 0 0-15,0-3 0 0,0-2 0 0,0 2 128 16,0 1-128-16,-1-1 128 0,-3-2-128 0,0 1 128 0,-1-3 48 0,-2-1 16 16,1 2 0-16,-2 1 0 15,-1-1 336-15,0-1 80 0,-2 1 16 0,0 0 0 16,-1 1 208-16,-1-2 32 0,-2 2 16 0,1 2 0 15,-4-3-240-15,2 2-32 0,-1-1-16 0,2 3 0 16,-1-2-352-16,0-1-80 0,1 1-16 0,2-2 0 16,-2 1-416-16,5 1-96 0,2-2-16 0,0 0 0 15,3 0-1680-15,1 0-352 0,2 0-64 16</inkml:trace>
  <inkml:trace contextRef="#ctx0" brushRef="#br1" timeOffset="77433.17">24063 3435 20895 0,'0'-4'928'0,"-32"-4"192"0,32 8-896 0,0 0-224 0,4-5 0 0,-4 5 0 0,9-3 1168 0,-2 2 192 16,-1 1 48-16,1 1 0 0,0 2 144 0,0 1 48 15,2 2 0-15,1 3 0 0,-1 4-768 0,0 5-128 16,0 5-48-16,-2-8 0 0,-1 2-160 0,2 1-48 16,-3-1 0-16,0 2 0 0,0 0-192 0,-2-1-32 15,0-1-16-15,-1 2 0 0,2-1-64 0,-2 0-16 16,-2-5 0-16,1-2 0 0,-1-4 48 0,0-7 0 15,0 0 0-15,0 0 0 0,0 0 80 0,0 0 32 16,-3-5 0-16,2-1 0 0,0-2-288 0,-1-3 0 16,4-2 0-16,-2-2 0 0,0-3 0 0,1-1-192 15,2-5 0-15,-1 0 0 0,2-1 192 0,0 3 0 0,0-4-160 0,1 4 160 16,0 2 0-16,2 5 0 0,-1 3 0 0,0 2 0 16,-1 0 256-16,0 7 32 0,0 1 0 0,2 4 0 15,-2 1-112-15,0 3-32 0,0 0 0 0,1 3 0 16,-3 2-144-16,3 0 160 0,-2 1-160 0,0 1 160 15,-2 0-160-15,1 2 0 0,-1 0 0 0,1 0 128 16,-2-1-128-16,1 4 0 0,0-5 0 0,-1 0 0 16,1-2-192-16,-1-4 48 0,-1-7 0 0,0 0 0 15,0 0-112-15,0 0-32 0,0 0 0 0,4-6 0 32,0-2-112-32,-1-4-32 0,-1 1 0 0,2-2 0 0,-1-2 224 0,-1 0 32 0,0-1 16 0,0 4 0 0,1 1 160 0,-1 0 0 15,0 1 0-15,0-1 0 0,0 2 0 16,0 3 0-16,1-1 0 0,-2 2 128 0,-1 5 64 15,0 0 32-15,0 0 0 0,0 0 0 0,0 0-64 0,0 0-16 16,0 0 0-16,8 8 0 0,0 2-16 0,0-1 0 16,-1 3 0-16,1 1 0 0,0 1-128 0,0 1 160 15,1-1-160-15,0 0 160 0,2 1-160 0,3 2 0 16,0 0 0-16,1-3 0 0,-1-4 0 0,0-2 0 16,1-1 0-16,-1-3 0 0,0-3 0 0,1-1 0 15,-2-1 0-15,-2-2 0 0,-1 0 192 0,-1-2-64 16,0 0 0-16,-3-3 0 0,-2-2 80 0,-1 1 16 15,-1-4 0-15,0 2 0 0,-1-4-80 0,-2 0-16 16,-2 2 0-16,-1 1 0 0,-1 2 144 0,0-2 32 16,0 1 0-16,-2-1 0 0,-1 1 208 0,0 2 32 15,2 1 16-15,-1 1 0 0,1 0 80 0,2 6 0 0,-1 1 16 0,1 1 0 16,4-1-160-16,-3 5-48 0,1 3 0 0,-1-1 0 16,2 3-144-16,1 3-48 0,1 1 0 0,2 1 0 15,2-1-256-15,1 2 0 0,1-1 0 0,2 0 0 16,0-1 0-16,3 0 0 0,2 1 0 0,2-2 0 31,-2-3-1152-31,2-2-128 0,2 1-16 0,0-5-16 16,1-1-1152-16,4-3-224 0,-2-4-64 0,-3-3-13696 0</inkml:trace>
  <inkml:trace contextRef="#ctx0" brushRef="#br1" timeOffset="77596.42">24808 2990 31967 0,'0'0'1408'0,"0"0"304"0,-2-7-1376 0,1 5-336 0,1 2 0 0,0 0 0 0,-4 6 1632 0,2 1 256 16,2 1 48-16,2 3 16 0,0 0-896 0,2 10-176 16,1 4-48-16,2 6 0 0,-1 4-560 0,2 4-112 15,3 2-32-15,0 2 0 0,1-3-320 0,2 2-80 16,1-2-16-16,-1-2 0 16,-2-9-1856-16,0 1-368 0,-1-3-80 0,1 2-13216 15</inkml:trace>
  <inkml:trace contextRef="#ctx0" brushRef="#br1" timeOffset="78074.7">24827 3390 29423 0,'0'0'640'0,"0"0"144"0,0 0 32 0,0 0 16 0,0 0-672 0,8 4-160 0,1 0 0 0,2-1 0 16,2-2 336-16,4-2 48 0,3-2 0 0,1-1 0 15,-3 2-640-15,3-2-112 0,1-3-16 0,3 1-16 32,0-1-432-32,-7 1-96 0,-1 0-16 0,0 2 0 0,-2 1 656 0,1 0 128 0,-2 0 32 0,-1 1 0 15,-2 0 576-15,-2 1 128 0,-1 1 32 0,-2 0 0 16,-6 0 224-16,0 0 64 0,0 0 0 0,0 0 0 16,-8 7 0-16,-1-1 0 0,-1 1 0 0,-1 0 0 15,0 3 16-15,-1 0 16 0,2 3 0 0,0 0 0 16,3-1-160-16,1-2-16 0,0-1-16 0,1 3 0 0,2 1-480 0,2 0-112 15,2 0-16-15,2 0 0 0,1-1-128 0,1-3-192 16,1-2 32-16,2-2 16 16,3 0-304-16,-1-1-64 0,3-3-16 0,1 1 0 15,1-5-144-15,-2-1-32 0,0-1 0 16,0 0 0-16,-1-2 80 0,-2 1 16 0,-1-4 0 0,0 0 0 0,0-7 432 0,-1 1 176 0,-3 2-128 16,-1-3 128-16,-2 2 432 0,-2 0 160 15,0 3 48-15,0 2 0 0,1 1 192 0,0 1 64 0,-3 2 0 16,2 6 0-16,0 0 112 0,0 0 16 15,0 0 16-15,0 0 0 0,2 6-80 0,1 3-32 16,-1 4 0-16,1 2 0 0,1 2-512 0,1-1-96 16,2 1-32-16,2 0 0 0,1 2-288 0,3 3 0 15,0-1 0-15,2-6 0 16,0 1-624-16,4-2-224 0,-2 1-48 0,3-2-12480 0,3-4-2480 0</inkml:trace>
  <inkml:trace contextRef="#ctx0" brushRef="#br1" timeOffset="79360.45">30800 3276 19343 0,'0'0'848'0,"0"0"192"0,0 0-832 0,0 0-208 15,0 0 0-15,0 0 0 0,0 0 1600 0,0 0 288 16,0 0 48-16,11-4 16 0,0 0-752 0,4 1-160 15,0 0-16-15,4 2-16 0,-1 0-656 0,2 0-128 16,-2 1-32-16,1 0 0 0,1 0-64 0,1 3-128 0,-2 1 176 0,2-1-176 16,-1-2 208-16,-1 2-64 0,1 0-16 0,-1 0 0 15,0 3 16-15,0 0 0 0,2 2 0 0,0 1 0 16,-2-2-144-16,0-1 160 0,-2 1-160 0,0 3 160 16,0-1 16-16,-3 3 0 0,-2 1 0 0,-1 3 0 15,-1 1-48-15,-3-3 0 0,0 0 0 0,-1 3 0 16,2 1 64-16,-3 5 16 0,-1-4 0 0,0 5 0 15,0 2-208-15,1 4 176 0,1 1-176 0,-1 3 160 16,0 0-160-16,0 0 0 0,0 0 0 0,1 5 0 16,-1 0 0-16,1 1 0 0,2 1 0 0,-1 0 0 15,-1 6 0-15,-1 0 0 0,-1 3 0 0,0 1 0 0,0-1 0 0,-1 1 0 16,-1-1 0-16,1 2 0 16,1 4 0-16,-3-1 0 0,-1 1 0 0,0 3 0 15,0-2 0-15,0-1 0 0,0-4 0 0,0 2 0 16,2-1 0-16,-1 3 0 0,1-1 0 0,1 4 0 0,0 0 0 0,-1 3 0 15,-2-5 0-15,0-1 0 0,0-1-224 0,2 1 32 16,-4-1 0-16,2 0 0 0,-1-1 192 0,1-2 0 16,1-1 0-16,-1 0 0 0,2-1 176 0,0 0-176 15,1-1 160-15,-1-1-160 0,2 1 192 0,2 0-64 16,-1-4-128-16,-1 5 192 0,0-4-64 0,-1 2-128 0,1 1 176 0,-1 1-176 16,1-1 144-16,-3 2-144 15,0-1 0-15,1-2 144 0,0-2 304 0,1 1 64 16,-2 0 16-16,1-2 0 0,-2-1-400 0,1 2-128 15,-1-3 0-15,0 0 0 0,-1-1 0 0,1-2 128 0,1 1-128 16,2-2 0-16,-1-3 256 0,-1 2-64 16,1 1-16-16,0-5 0 0,1 0-176 0,0-1 128 0,0-1-128 0,0 0 128 15,0-4-128-15,-1 0 0 0,0-2 144 0,0 1-144 16,1-2 0-16,-1-2 0 0,0-1 0 0,-1 3 0 16,-1 0 0-16,0-2 0 0,3 0 0 0,-1-3 0 15,1 1 0-15,-2-1 128 0,-1-3-128 0,-1 2 0 16,1 2 128-16,0-1-128 0,0-2 128 0,-1-2-128 15,-2-3 256-15,-1 0 0 0,0-2-16 0,-2 1 0 16,-4 0 304-16,1-2 64 0,-2 1 16 0,-1-1 0 16,-1 2 80-16,-1-2 32 0,-2-3 0 0,-1 1 0 15,-1-2-208-15,1 2-32 0,0 0-16 0,1-2 0 16,0-4-480-16,2 0 0 0,-2 2 0 0,1-1 0 16,-2-3-384-16,3 0-160 15,1-1-32-15,1-1-16 0,1 1-1984 0,1-3-400 0,-2-1-80 16</inkml:trace>
  <inkml:trace contextRef="#ctx0" brushRef="#br1" timeOffset="80065.23">31740 5278 2751 0,'0'0'256'0,"2"16"-256"0,0 2 0 0,0 1 0 16,-2 2 3584-16,0 4 656 0,1 4 144 0,-1-1 32 0,0 1-2272 0,1 1-448 15,3 3-96-15,0 1 0 0,-3-2-320 0,2-3-48 16,-1-2-16-16,1-3 0 0,1-3-240 0,-4 1-48 16,-1-7-16-16,-1 1 0 0,0-2-16 0,2-1-16 15,-2-2 0-15,2-11 0 0,0 0-400 0,0 0-80 16,0 0-16-16,0 0 0 0,0 0-176 0,0 0-32 16,-5-8-16-16,3-4 0 0,-1-1-160 0,2-5 0 15,1 0 0-15,0-2 0 0,0-3-320 0,1-1 48 16,2-3 16-16,-1-6 0 15,0-8-304-15,0-1-48 0,3-1-16 0,2-1 0 16,1-1-656-16,0 3-144 0,-1 5-32 0,4 3 0 16,1 2 320-16,-2 5 64 0,0 4 16 0,0 2 0 0,-3 3 1280 0,0 4 256 0,2 4 48 15,1 4 16-15,1-1 1056 0,-1 3 192 0,1 0 64 16,-11 4 0-16,10 4-352 0,1 1-64 16,-11-5-16-16,9 7 0 0,0 6-336 0,-4-1-80 0,-1 1-16 0,-4 0 0 15,-1 0-272-15,-3 1-48 0,-1 0-16 0,-2 2 0 16,0 1-320-16,0-1-64 0,-4-3-16 0,2 0 0 15,-4 0-256-15,3 0 0 0,0-1-128 0,1-2 128 16,-1-2-864-16,2 0-80 16,2-2-16-16,6-6 0 15,-8 5-2192-15,8-5-448 0,-7 6-96 0</inkml:trace>
  <inkml:trace contextRef="#ctx0" brushRef="#br1" timeOffset="80437.2">32036 5311 23327 0,'0'0'1024'0,"11"-8"224"0,-1-1-992 0,-1-2-256 0,-1 0 0 0,0-1 0 0,-3 0 768 0,-1 3 128 16,-1-2 0-16,-2 4 16 0,-1 7 64 0,-3-11 16 15,-2 3 0-15,5 8 0 0,0 0-400 0,-9 3-80 16,0 6 0-16,0-2-16 0,0-2 80 0,-1 5 0 16,0 5 16-16,1 0 0 0,1 0-80 0,2-1 0 15,0 0-16-15,2 1 0 0,3-2-240 0,0-2-64 16,-2 1 0-16,3-12 0 0,2 11-192 0,-2-11 0 15,5 10 0-15,-5-10 0 0,0 0 0 0,11 7-192 16,1-2 48-16,-12-5 0 0,13 0-80 0,-1-2-16 16,-2-1 0-16,1-3 0 0,1 0 240 0,-2-2 0 15,-3 0 0-15,0-4 0 0,0 3 208 0,1 0 96 16,1-4 16-16,1 3 0 0,-2-1-320 0,-1 2 0 0,-7 9 128 0,5-10-128 16,-3 1 224-16,-2 9-16 0,0 0 0 0,0 0 0 15,3-10 432-15,-3 10 96 0,0 0 16 0,0 0 0 16,0 0-160-16,0 0-16 0,-5 11-16 0,1 1 0 15,3-3-288-15,-1 3-48 0,0 1-16 0,0 0 0 16,2 0-208-16,2-2 0 0,-2-11-192 0,5 15 192 31,3-2-1440-31,0-3-176 0,-8-10-48 0,9 11 0 16,-2 0-1328-16,4-3-272 0,1-3-48 0</inkml:trace>
  <inkml:trace contextRef="#ctx0" brushRef="#br1" timeOffset="80765.16">32405 5212 5519 0,'0'0'240'0,"-1"11"64"0,0 4-304 0,-1-1 0 15,0 0 0-15,0 1 0 0,0 0 5680 0,0 1 1072 16,1-2 224-16,0 1 32 0,0-2-4096 0,-1 0-816 16,1 0-176-16,0-2-16 0,1-11-704 0,-2 13-144 15,2-1-32-15,0-12 0 0,0 0-272 0,0 0-64 16,2 12-16-16,-2-12 0 0,0 0-256 0,0 0-48 15,0 0-16-15,4-7 0 0,-4 7-32 0,3-10-16 16,0-2 0-16,0-1 0 0,1 3-176 0,0-3-128 16,-1-5 144-16,1 1-144 0,2-2 0 0,0-2-320 15,-1-1 64-15,2 1 0 16,1 1-1168-16,1-1-240 0,-1-3-32 0,-1 5-16 16,1 2-608-16,0 4-128 0,1 4-32 0,2 1 0 15,-1 1 800-15,-1 2 144 0,0 2 48 0,2 3 0 16,-1 4-640-16,2 3-128 0,0 1-32 0</inkml:trace>
  <inkml:trace contextRef="#ctx0" brushRef="#br1" timeOffset="81094.45">32717 5215 911 0,'0'0'0'0,"13"3"0"0,-3 0 0 0,-10-3 0 16,0 0 4320-16,12 4 784 0,-12-4 144 0,0 0 48 15,0 0-2304-15,0 0-464 0,0 0-96 0,0 0 0 16,0 0-1088-16,0 0-192 0,-5-4-64 0,-2 4 0 16,-3 0-304-16,1 1-64 0,-3 4-16 0,-1 3 0 15,-1 1-144-15,1 2-48 0,1 2 0 0,0 0 0 16,0-3-32-16,2 3-16 0,1 0 0 0,2 0 0 15,2-1 16-15,1 0 0 0,4-12 0 0,1 13 0 16,-1-13-288-16,7 10-48 0,-7-10-16 0,13 11 0 16,1-2-128-16,-1-5 0 0,0-2 0 0,0-2 0 0,2-4-240 0,-1 2 80 15,0-5 16-15,2 3 0 16,1 0-112-16,-1-1-32 0,-3-1 0 0,-2-2 0 16,0-3-192-16,-1 1-32 0,1 1-16 0,-3 0 0 15,-3-4 16-15,-1 2 0 0,0 2 0 0,-4 9 0 0,-3-10 352 0,2 2 160 16,-1 0-128-16,2 8 128 0,0 0 192 0,0 0 112 15,-2-7 16-15,2 7 16 0,0 0 288 0,0 0 48 16,0 0 16-16,0 0 0 0,0 0 112 0,5 14 32 16,-1 1 0-16,1 1 0 0,0 5-176 0,3-6-16 15,3 0-16-15,2 0 0 16,1 4-368-16,3 3-64 0,1-1 0 0,3 1-16 16,1-5-1344-16,-6-4-272 0,2 0-48 0</inkml:trace>
  <inkml:trace contextRef="#ctx0" brushRef="#br1" timeOffset="87635.42">20055 8982 30815 0,'-6'5'1360'0,"-2"2"288"0,1 2-1328 0,1-1-320 0,-1-2 0 0,2 1 0 16,0-3 704-16,5-4 64 0,0 0 0 0,0 0 16 15,0 0-96-15,1-6-32 0,2-4 0 0,1-2 0 16,1-3-480-16,3-2-176 0,-1-3 0 0,3-1 144 16,0-2-144-16,0-2 0 0,1 0 0 0,-1 0 0 15,2 1 176-15,0 0-48 0,-1 1-128 0,0 2 192 16,1 1-64-16,-1 3 0 0,0 3-128 0,-1 1 192 16,-1 1-192-16,0 3 128 0,-1 4-128 0,1 1 0 15,-1 1 128-15,0 3-128 0,-8 0 0 0,9 3 0 0,0 3 0 0,0 4 128 16,2 0-128-16,-1 2 0 0,2-1 0 0,1 1 0 0,1 1 128 15,-1 0-128-15,1 2 160 0,0 0-16 0,1-2 0 0,0 2 0 16,0-2 224-16,1 0 32 16,0 0 16-16,-2-4 0 0,0 0-144 0,1-1-16 15,-1-2-16-15,-1-2 0 0,0-1-96 0,0-3-16 16,-1-3 0-16,0-2 0 0,-1-1-128 0,1-2 0 16,0-3 0-16,-2 0 0 15,-2-4-432-15,0 1-112 0,-1 0-32 0,-1-1 0 16,1 1-2048-16,-1-2-432 0,1 3-80 0,-1 0-6448 15,1 0-1296-15</inkml:trace>
  <inkml:trace contextRef="#ctx0" brushRef="#br1" timeOffset="87926.98">20905 8451 11055 0,'0'0'480'0,"0"0"112"0,0 0-464 0,0 0-128 0,-6-1 0 0,-4 2 0 16,0 3 4896-16,0 4 960 0,-1 2 192 0,-1 3 32 15,1 3-3632-15,-1 5-720 0,0 5-160 0,2 1-32 16,1 2-768-16,1 1-176 0,3 0-16 0,2 3-16 15,3-1-208-15,5 1-32 0,0-3-16 0,3-3 0 16,1-2-176-16,4-3-128 0,4-2 144 0,0-3-144 16,2-4 192-16,0-4-48 0,5-1-16 0,-2-6 0 15,0-2 192-15,-1-2 48 0,-3-2 0 0,0-4 0 16,-2-3 240-16,-2 0 48 0,-1-2 16 0,-2-4 0 16,-2 1-80-16,-3 2-16 0,-2-3 0 0,-2 1 0 15,-2-5-64-15,-3 6 0 0,-2-2-16 0,-2 1 0 0,-1-3-240 0,-2 0-64 16,-2 2 0-16,-3-2 0 15,-4-2-192-15,0 0 0 0,1 0 0 0,1 2 0 16,0-5-1040-16,1 6-208 0,0 0-32 0,3 2-16 16,4 2-1264-16,4 2-240 0,2 4-48 0,6-1-14720 15</inkml:trace>
  <inkml:trace contextRef="#ctx0" brushRef="#br1" timeOffset="88198.53">21699 8402 24879 0,'0'0'2208'0,"0"0"-1760"16,0 0-448-16,0 0 0 0,0 0 2176 0,0 0 336 0,0 0 80 0,0 0 16 15,0 0-272-15,0 0-48 0,-1 8-16 0,-2 1 0 16,1 1-1104-16,-1 3-208 0,-1 1-64 0,1 5 0 16,0 3-240-16,-1 3-48 0,-2 2-16 0,1 6 0 15,0-1-224-15,-2 3-48 0,0 2-16 0,-1-1 0 16,-1 0-176-16,1-2-128 0,0 1 192 0,0-5-192 15,-1-3 0-15,0-1 0 0,0-2 0 0,1-2 0 32,0-3-1360-32,2-3-176 0,-1-4-48 0,2-3 0 15,0-3-1328-15,0-2-272 0,5-4-48 0</inkml:trace>
  <inkml:trace contextRef="#ctx0" brushRef="#br1" timeOffset="88514.05">21472 8386 21183 0,'0'0'1888'0,"0"0"-1504"16,-9 1-384-16,0 2 0 0,-1 0 2368 0,0 1 416 15,1-1 80-15,1 3 16 0,-1-1-960 0,3 0-192 16,1 2-48-16,1-1 0 0,4-6-976 0,-3 8-192 15,0 0-32-15,1 1-16 0,1-1-336 0,-1 0-128 16,2-1 0-16,0-7 0 0,0 0 0 0,0 0 0 0,5 7 0 0,-5-7 0 16,0 0 0-16,0 0 0 15,7 0 0-15,0-1 0 0,-7 1 224 0,5-6-48 16,-1 1-16-16,-3-1 0 0,-1-4 112 0,0 3 32 0,-1-1 0 0,-2-1 0 16,-2 0-128-16,0-3-32 0,-2 3 0 0,1 0 0 15,-1 2-144-15,2-2 0 0,0 1 0 0,1 2 0 31,0-1-1440-31,4 7-160 0,0 0-48 0,0 0-9632 0,0 0-1936 0</inkml:trace>
  <inkml:trace contextRef="#ctx0" brushRef="#br1" timeOffset="88829.35">21869 8747 12895 0,'0'0'576'0,"0"0"112"0,0 0-560 0,-3 8-128 0,-2-1 0 0,0-1 0 0,-1-1 4080 0,1 2 784 16,0-1 144-16,0 1 48 0,-1 1-2832 0,3-1-560 15,-1 3-128-15,1 0 0 0,2 2-832 0,1 1-144 16,1 1-48-16,0 1 0 0,2-1-256 0,1 0-64 16,2-1-16-16,3 0 0 0,2-5-176 0,-1 0 128 15,1-2-128-15,1 0 128 0,-2-2 128 0,2-2 32 16,-1-2 0-16,2-1 0 0,0 1 336 0,-1-3 64 15,0-2 16-15,-3-3 0 0,0-2-16 0,-1-1 0 16,-1 0 0-16,-1 0 0 0,-3-2-272 0,-2 0-48 16,-2 1-16-16,-2 3 0 0,-3-2 16 0,-4 0 0 0,4 2 0 0,-3 0 0 15,-3 1-160-15,2 1-16 0,0 1-16 16,3 1 0 0,-1 1-1520-16,0 3-288 0,1 2-64 0</inkml:trace>
  <inkml:trace contextRef="#ctx0" brushRef="#br1" timeOffset="92497.34">28360 9413 19343 0,'-8'2'1728'0,"0"4"-1392"0,-2 5-336 0,2 0 0 0,0 2 1840 0,2 0 288 16,-1 1 64-16,3-3 16 15,-1 1-352-15,2 1-80 0,1 3-16 0,2-3 0 16,0-2-576-16,2 2-112 0,2-3-32 0,-4-10 0 16,11 7-608-16,2 0-128 0,1-3-32 0,2-5 0 15,2-1 224-15,3-3 32 0,0-4 16 0,1-2 0 16,0-7-144-16,1 0-16 0,0-4-16 0,-3-2 0 16,-1 1-176-16,-2-1-16 0,0 1-16 0,-3 1 0 15,-2 2-160-15,-3-1 0 0,-1 2 0 0,-2 2 0 16,-1-1 0-16,-1 6 0 0,-4 12 0 0,4-9 0 15,-1 0 0-15,-3 9 0 0,0 0 0 0,0 0 0 16,0 0-160-16,0 0-16 0,0 0 0 0,4 14 0 16,1 0 176-16,3 1-192 0,-2-1 192 0,3 0-192 15,2-1 192-15,2-2 0 0,2 1 0 0,2-3-128 0,0-3 128 0,3-1 0 16,1 2-144-16,1-4 144 0,1-3 0 0,1 0 0 0,-2-2 0 0,2 1 0 16,-1-4-320-16,-1 1 64 0,-2 1 16 15,-2-1 0 1,-2 0-2592-16,2 0-528 0,3-1-96 0</inkml:trace>
  <inkml:trace contextRef="#ctx0" brushRef="#br1" timeOffset="92963.21">29223 9257 30351 0,'0'0'1344'0,"-3"-9"272"0,1-2-1296 0,-1 4-320 0,3 7 0 0,-3-10 0 16,2 1 832-16,1 0 112 0,0 9 16 0,3-9 0 16,-1 0 192-16,2 0 64 0,1 0 0 0,2 2 0 15,1 1-896-15,2 0-160 0,3 3-32 0,0-1-128 16,0 0 0-16,0 0 0 0,2-3 0 0,0 2 0 15,1 2 0-15,0 1 0 0,-1-2-160 0,0 1 160 16,-1 1-224-16,0 2 80 0,1 1 16 0,-1 2 0 16,0-2 128-16,1 0-128 0,-2 2 128 0,0-1-128 15,-2-3 128-15,3 2 0 0,-3 1 0 0,1-2-128 0,-12 0 128 0,12 1 0 16,-2 4 0-16,-10-5 0 0,11 3 0 0,-2 3 0 16,-1 2 0-16,-2 5 0 0,1 2 0 0,-1 2 0 15,1 2 0-15,-1 5 0 0,1 3 0 0,-2 4 0 16,-1 2 0-16,-2 3 128 0,1-2 0 0,0 4 0 15,-1 1 0-15,2-4 0 0,1-1-128 0,1-1 144 16,-1-1-144-16,-1 0 160 0,0-2-160 0,1-2 0 16,0 1 0-16,0-4 0 0,2-3-144 0,-2 2-112 15,0-4-32-15,2 0 0 16,-2-1-3552-16,-1-3-704 0</inkml:trace>
  <inkml:trace contextRef="#ctx0" brushRef="#br1" timeOffset="93148.4">29456 9411 23039 0,'0'0'2048'16,"0"0"-1648"-16,0 0-400 0,0 0 0 0,0 0 2432 0,0 0 384 0,0 0 96 0,8-8 16 16,1 5-1264-16,4 1-256 0,2 2-64 0,1 4 0 15,4 1-848-15,1-1-176 0,1 1-48 0,4 3 0 31,0 5-576-31,2-4-112 0,0 1-32 0,0 1 0 16,0-2-2640-16,2-1-544 0,2 1-96 0,-1-5-32 0</inkml:trace>
  <inkml:trace contextRef="#ctx0" brushRef="#br1" timeOffset="93466.21">30176 9447 11967 0,'0'0'528'16,"1"-9"112"-16,2-1-512 0,-3 10-128 0,-7-11 0 0,-1 1 0 0,-2 1 4304 0,-3 2 832 15,-3 2 176-15,-1 2 16 0,-2 1-2992 0,-3 4-608 16,-2 5-112-16,1 5-16 0,-1 5-736 0,2 4-144 15,3 5-16-15,0 1-16 0,2 3-320 0,4 0-64 16,2-1-16-16,4 3 0 0,3-1-128 0,5-1-32 16,3-2 0-16,4-5 0 0,3-1-128 0,2-2 0 15,1 0 0-15,6-3 128 0,2-6-128 0,4 1 192 16,0-5-192-16,1-5 192 0,3-1 224 0,-1-3 48 16,0-3 16-16,-5-5 0 0,-2-1 144 0,-2-4 16 0,-2-2 16 15,-1 2 0-15,-2 0-272 0,-2-1-48 0,-4-4-16 0,-4 2 0 16,-5 2 144-16,-1-2 32 0,-2-3 0 0,-2 0 0 15,-3 3-64-15,-2-2-16 0,-5-1 0 0,-3-2 0 16,-4 0-416-16,0-4 0 0,2 0 0 0,-1 2 0 31,-2 4-1312-31,-1 2-144 0,1 5-16 0,2 2-16 16,0 1-752-16,4 4-160 0,3 4-32 0,1 3-14816 0</inkml:trace>
  <inkml:trace contextRef="#ctx0" brushRef="#br1" timeOffset="93728.18">30772 9297 5519 0,'10'-18'496'0,"2"0"-496"16,-2 1 0-16,1 3 0 0,-1-1 5280 0,-1 5 960 15,-2-2 192-15,-7 12 32 0,0 0-3152 0,0 0-640 16,0 0-128-16,0 0-32 0,-11 12-1104 0,-2 2-208 15,-2 8-48-15,-6 4-16 0,-5 4-240 0,0 0-32 16,1 2-16-16,0 0 0 0,2 1-336 0,0 1-80 16,3-2-16-16,0 1 0 0,0-2-256 0,4-2-160 15,4-3 192-15,0-1-192 0,0 0 0 0,5-2 0 16,-1-5-160-16,4 0 160 16,1-1-1568-16,2-4-192 0,1-2-32 0,0-11-16 15,4 10-1824-15,-4-10-352 0,0 0-80 0,0 0-16 0</inkml:trace>
  <inkml:trace contextRef="#ctx0" brushRef="#br1" timeOffset="94040.68">30579 9307 12895 0,'-3'-12'1152'0,"3"12"-928"0,0 0-224 0,0 0 0 15,-5-11 2704-15,0 5 496 0,-1 2 112 0,6 4 16 16,-10-1-1472-16,1 1-272 0,-2 5-64 0,2-1-16 16,0 2-640-16,1 3-128 0,2 2-32 0,-1 2 0 15,1-3-464-15,2 2-112 0,4-12 0 0,-1 12-128 16,1-12 240-16,0 0-64 0,0 0-16 0,5 11 0 16,-5-11 32-16,0 0 0 0,10 7 0 0,1-3 0 0,-11-4 400 0,11-3 96 0,-3-1 16 0,0-2 0 15,0-1-64-15,-2 0-16 16,1-5 0-16,1 1 0 0,1 1-208 0,-4 0-32 15,-4 0-16-15,1 1 0 0,0 1-368 0,-2 8-128 16,4-10 0-16,-4 10 0 16,0-10-2288-16,0 10-448 0,0 0-80 0</inkml:trace>
  <inkml:trace contextRef="#ctx0" brushRef="#br1" timeOffset="94398.32">30842 9532 1839 0,'0'0'0'0,"0"0"160"0,-5 9-160 0,1 3 0 0,0 1 0 0,0 3 0 15,-1-2 3952-15,1 2 752 0,1 2 160 0,1 0 16 16,0 0-2640-16,2 1-512 0,3-1-128 0,0-1 0 15,-1-3-304-15,2 0-48 0,3-3-16 0,2-1 0 16,1-2 32-16,1-1 0 0,-3 1 0 0,-1-2 0 16,-7-6-96-16,11 1-16 0,0-2 0 0,0-2 0 15,-11 3 32-15,9-3 0 0,-9 3 0 0,5-10 0 16,-5 10-176-16,3-11-48 0,-2 2 0 0,-2-3 0 16,-2 3-176-16,-1-3-32 0,-2-1-16 0,-1 1 0 0,1 2-480 0,-2-2-80 15,0 0-32-15,2 1 0 16,0 0-1312-16,1-1-272 0,-1 3-48 0,6 9-18864 0</inkml:trace>
  <inkml:trace contextRef="#ctx0" brushRef="#br0" timeOffset="107295.07">2223 10596 3679 0,'4'-1'320'0,"1"-2"-320"0,-5 3 0 0,16 8 0 0,-7-11 3328 0,-1-1 608 0,-1 0 112 0,3 2 32 0,-3-2-1968 0,2 1-384 16,1-2-64-16,-1 4-32 0,0-3-448 0,0 1-96 16,0 1 0-16,-1 2-16 0,-8 0-336 0,6 1-64 15,-6-1-16-15,0 0 0 0,6 8 144 0,-1-2 32 16,-3 3 0-16,-2 2 0 0,-2-1-368 0,-2 3-64 16,-1-1-16-16,-2 1 0 0,-2 0-224 0,1-1-160 15,-1-2 192-15,-1-1-192 0,-1-1 208 0,1-1-64 16,-2-2-16-16,2-2 0 0,-1-5-128 0,0 1 0 15,0-2 144-15,1-2-144 0,2-3 0 0,1-1 0 16,2 0 0-16,1 0-192 0,2 0 192 0,-1 0-192 16,2 0 192-16,1-1-192 0,2 1 192 0,2 3-128 15,0-3 128-15,3 2-128 0,-1-1 128 0,3 3 0 16,3 0-144-16,0 2 144 0,-2-1 0 0,1 3 0 0,-1 0 0 0,0 2 0 16,1 2 0-16,-1-1 208 0,1 1-48 0,-2 1-16 15,-1 1 112-15,-3 0 32 0,-5-5 0 0,4 8 0 16,-2 1-16-16,1 0 0 0,-2 2 0 0,-1-1 0 15,-1 1-128-15,-3 0-16 0,-1-2-128 0,0 2 192 16,-2-1-64-16,1-3 0 0,-2-1-128 0,0 1 192 16,0-2-64-16,0-1 0 0,1-3-128 0,-3-1 192 15,0-1-64-15,1-2-128 0,0-2 176 0,1-1-176 16,0-2 128-16,2-1-128 0,0 0 0 0,2-2 0 16,2-1 240-16,1-1-64 0,-1 0-16 0,2 2 0 15,2-1-352-15,1 1-80 0,3 1-16 0,1 1 0 16,3 1 288-16,-1 2-128 0,-1-1 128 0,-1 2 0 15,1 1 0-15,0 1 0 0,1 1 0 0,-1 2 0 16,0 2 0-16,0-2 0 0,-1 2 0 0,-7-2 0 16,8 3 0-16,-1 3 176 0,-2 0-48 0,-5-6-128 0,3 7 224 0,-1-1-64 15,-2-6-16-15,-1 9 0 0,0-1 0 0,-1 0 0 16,-2 0 0-16,0 0 0 0,-1-2-144 0,0-1 192 0,-1-1-192 0,0 0 192 16,0-1-192-16,6-3 160 15,-7 1-160-15,1-1 160 0,-2-1-160 0,1 0 0 16,1-2 0-16,-1-1 0 0,2-1 0 0,1-2-192 15,2 1 64-15,0-1 128 0,2-1-256 0,3 1 64 16,1-1 0-16,0-1 16 0,0 2 32 0,1 2 0 16,1 1 0-16,1 3 0 0,1-2 144 0,0 3 0 15,-1 0-144-15,3 3 144 0,0-1 0 0,-1 2 0 16,-1 3 0-16,0-1 0 0,0 1 0 0,-2-1 0 0,-1 2 0 0,-1 1 0 16,-1 0 0-16,-2 2 0 0,-1-3 192 0,-1 1-64 15,-3 1 64-15,0 1 0 0,-1-2 0 0,-3 1 0 16,0-1-48-16,-1 0 0 0,0-1 0 0,-2-1 0 15,1-1-16-15,0-2 0 0,-2-1 0 0,0-3 0 16,0 0-128-16,2-3 128 0,0 1-128 0,-1-2 128 16,2-3-128-16,0 1 0 0,1-2 0 0,1-1 0 15,2-2 0-15,3 1 0 0,0-2 0 0,2 2 0 16,0 2 0-16,3-1-144 0,1 1 144 0,1 1-160 16,0 1 160-16,3-1 0 0,1 3-144 0,2 2 144 15,0 1 0-15,1 1 0 0,-1 0 0 0,-2 1 0 16,0 1 0-16,0 2 0 0,-1 0 0 0,0 3 0 15,-3-1 0-15,0 1 0 0,-1 1 0 0,-1-1 0 16,-3 1 192-16,0 1 64 0,-2 1 16 0,0-3 0 16,-2 1-80-16,-1 1-32 0,-2 0 0 0,0-1 0 0,1-3-16 15,-2 1 0-15,-1-2 0 0,-1 1 0 0,-3-5-16 0,0 0-128 16,1-3 192-16,1-1-64 0,1-1-128 0,-1 0 0 16,1-2 144-16,1-2-144 0,0-1 0 0,1-2 0 15,1 2 0-15,2-2 0 0,1-1 0 0,3 1 0 16,0 2 0-16,1-1-192 0,1 2 192 0,2 1 128 15,1 3-128-15,1 0 176 0,1 2-368 0,2 3-64 0,0-2 0 16,0 2-16-16,1 2 272 0,1-2-160 16,2 4 160-16,1 0-128 0,-2 0 128 0,-1 0 0 0,-1 1 0 15,0 0 0-15,-1 1 0 0,-3-1 0 16,-5-5 0-16,4 6 0 0,-4-6 0 0,0 8 144 16,0-8-144-16,-1 8 160 0,-2-2 0 0,-1 0 0 0,-2-2 0 0,1-2 0 15,-5 1-32-15,1-3-128 0,-1 0 192 0,1 0-64 16,1-4-128-16,1 1 160 0,0-2-160 0,0 0 160 15,1 0-160-15,2-1-224 0,1 1 48 0,3 5 16 32,0-6-2736-32,3-1-560 0</inkml:trace>
  <inkml:trace contextRef="#ctx0" brushRef="#br0" timeOffset="108233.15">3077 10621 20447 0,'5'5'896'0,"15"-8"192"0,-17 12-864 0,3 6-224 0,1 4 0 0,1 0 0 16,0 0 944-16,1 3 144 0,0 2 16 0,2-1 16 16,-1-1-400-16,-1 2-80 0,-1-5 0 0,-1 0-16 15,-2-4-32-15,-1 0 0 0,0-4 0 0,-2-2 0 16,0-1 416-16,-2-8 80 0,0 0 0 0,0 0 16 16,0 0 32-16,-7-2 0 0,-1-2 0 0,2-4 0 15,-5-4-240-15,4-2-32 0,-1-2-16 0,0-2 0 16,-1-3-160-16,0-1-48 0,1 0 0 0,1-4 0 15,1 0-240-15,2 0-48 0,1-2-16 0,2 2 0 16,0-1-144-16,2 1-16 0,3 0-16 0,2 2 0 16,4 2-160-16,3 4 0 0,1-3 0 0,3 5 0 15,0 2-272 1,0 0-144-16,2 2-32 0,2 3 0 0,1 0-1856 0,2 3-384 16,1 2-80-16,-1 2-8160 0,2 2-1616 0</inkml:trace>
  <inkml:trace contextRef="#ctx0" brushRef="#br0" timeOffset="108533.51">3584 10636 7359 0,'0'0'656'0,"0"0"-528"15,-4 6-128-15,1 0 0 0,3-6 4368 0,0 8 848 16,0-8 160-16,3 8 48 0,-3-8-3344 0,0 0-672 16,8 4-128-16,0-2-16 0,1 0-688 0,0-4-144 0,1-2-32 0,1-2 0 15,-2-3 80-15,1 0 16 0,-2-2 0 0,0-2 0 16,0-1 112-16,0-1 32 0,1 1 0 0,-3 1 0 15,-2-3-48-15,0 1 0 0,-1-1 0 0,-1 2 0 16,-2-1 48-16,-2 2 0 0,-2 2 0 0,-1 0 0 16,-3 2 0-16,-3 4 0 0,0 2 0 0,-2 1 0 15,-1 2-128-15,1 4-32 0,0 3 0 0,0 4 0 16,-1 3-112-16,1 4-32 0,1 5 0 0,2 1 0 16,2 2-192-16,2 2-144 0,2 2 192 0,1-4-192 15,3 3 0-15,1-1 0 0,2-2 0 0,3 0 0 16,4-1 0-16,3-3-256 0,2-1 64 0,5-1 0 31,2-2-1536-31,4-1-288 0,1-3-64 0,2-3-16 16,-3-4-1888-16,0-1-384 0</inkml:trace>
  <inkml:trace contextRef="#ctx0" brushRef="#br0" timeOffset="108931.43">4095 10653 1839 0,'1'-17'160'0,"-1"11"-160"0,-1-5 0 0,0 0 0 0,-2-2 4432 0,0 0 864 16,0 0 160-16,-1 1 48 0,-3 0-2656 0,-1 2-528 15,0 0-96-15,1 4-32 0,-1 1-464 0,0 1-112 16,-1 4-16-16,0 4 0 0,0 0-416 0,1 3-96 16,-1 5 0-16,1 3-16 0,0 2-544 0,3 2-96 15,-2 3-32-15,5 2 0 0,0-1-272 0,2-1-128 16,2-1 0-16,2-1 128 0,1-1-128 0,3-3 0 16,-2 0 0-16,3-3 0 0,2-2 0 0,0 0-144 15,1-3 144-15,1-3-208 16,2-3-192-16,-1 0-48 0,2 0 0 0,-2-4 0 15,0-1-64-15,1-2-32 0,-1-3 0 0,0-2 0 16,1-3 64-16,-2 0 16 0,-2-2 0 0,0 0 0 0,-3-2 192 0,-1-2 32 0,1 1 16 0,0 1 0 16,-3 0 224-16,-1-2 0 0,-2 2 0 0,-1 1 0 15,0 3 400-15,-2 1 32 0,-3 2 0 0,0 1 0 16,0 2 416-16,-1 2 96 0,-2 4 16 0,1 1 0 16,6 0-288-16,-8 4-48 0,0 2-16 0,2 3 0 15,0 4-288-15,3 2-48 0,0 0-16 0,2 2 0 16,-1 3 0-16,4-1-16 0,0 0 0 0,5-2 0 31,2-2-560-31,3 1-96 0,1-2-32 0,2-2 0 16,1-3-576-16,0-2-128 0,1-2-32 0,1-4 0 0,0 0-2544 15,3-2-512-15,0 0-112 0,0-6 0 0</inkml:trace>
  <inkml:trace contextRef="#ctx0" brushRef="#br0" timeOffset="109117.61">4632 10471 25503 0,'-6'-12'1136'15,"2"7"224"-15,-3 0-1088 0,-2-2-272 0,0 1 0 0,-2 0 0 0,1 4 2000 0,0-1 352 16,0 2 64-16,1 2 16 0,-1 3-880 0,1 3-160 16,1 2-48-16,3 4 0 0,0 0-640 0,2 1-144 15,2 4-32-15,-1 1 0 0,5-4-352 0,1 3-176 16,2 1 160-16,4-4-160 0,1 0 0 0,2-1 0 16,3 0 0-16,1-1 0 15,0-1-512-15,2-3 0 0,2-2 0 0,3-3 0 16,-1-2-2368-16,2 0-448 0,0-4-112 0</inkml:trace>
  <inkml:trace contextRef="#ctx0" brushRef="#br0" timeOffset="109315.21">4902 9973 18431 0,'0'0'816'0,"0"0"160"0,-5-3-784 0,5 3-192 0,0 0 0 0,-5 4 0 16,1 3 3376-16,1 3 624 0,2 4 128 0,2 6 32 15,3 3-2624-15,2 6-528 0,1 5-112 0,3 2 0 16,3 6-672-16,3 5-224 0,2 3 144 0,2 0-144 16,-1 3 0-16,2-1-192 0,3 1 0 0,-1-6 16 31,-1-1-3488-31,-1-6-704 0</inkml:trace>
  <inkml:trace contextRef="#ctx0" brushRef="#br0" timeOffset="109508.49">4927 10541 20271 0,'-9'-14'1792'0,"-1"-3"-1424"16,3-1-368-16,-1-1 0 0,1 1 3648 0,2 1 640 15,1 0 144-15,3 2 32 0,1 0-2448 0,3 3-480 16,-1 1-112-16,6 2-16 0,1 1-864 0,4 1-176 16,4 2-48-16,1 2 0 0,2 2-320 0,2-1 0 15,3 0 0-15,2 1 0 16,2 2-1856-16,2 3-432 0,0-4-80 0,3 1-32 15,2 2-1536-15,0-3-304 0</inkml:trace>
  <inkml:trace contextRef="#ctx0" brushRef="#br0" timeOffset="109764.86">5499 10299 20319 0,'0'0'896'0,"0"0"192"0,0 0-864 0,-9 0-224 0,1-3 0 0,-2 3 0 16,-1 0 1072-16,0 3 160 0,0-6 48 0,-1 3 0 16,1 0-384-16,-1 3-64 0,0-2 0 0,2 2-16 15,2-1-336-15,8-2-64 0,0 0-16 0,0 0 0 16,0 7-272-16,4-1-128 0,2 3 128 0,3 2-128 15,5-1 0-15,0 2 0 0,2 0 0 0,2 1 0 16,1-4-128-16,1 3 128 0,-2-2 0 0,0 2 0 16,1-1 400-16,-2 0 160 0,0-1 16 0,-3 1 16 15,-2-2 880-15,-3 1 192 0,-3 1 16 0,-2 2 16 16,-3 0-160-16,-3 1-16 0,-5 0-16 0,-2 2 0 16,-3 1-160-16,-2-1-16 0,-2 1-16 0,-3-2 0 0,-3 2-480 0,0-2-80 15,-1-2-32-15,1 0 0 0,0-2-480 0,1 1-112 16,-1-3 0-16,3-1-128 15,2 0-2480-15,1-2-592 0</inkml:trace>
  <inkml:trace contextRef="#ctx0" brushRef="#br0" timeOffset="110998.4">6841 10518 13823 0,'0'0'1216'0,"0"0"-960"0,0 0-256 0,0 0 0 0,0 0 2480 0,0 0 448 0,0 0 80 0,0 0 32 16,0 0-1504-16,13 2-288 0,-13-2-64 0,7 0-16 15,3-1-528-15,0-3-128 0,2-1 0 0,2-3-16 16,2-2-192-16,-1-2-48 0,1-1 0 0,0-2 0 16,-1 0 64-16,-2-1 0 0,0-1 0 0,-1 0 0 15,0 2 0-15,0 0 0 0,-2 2 0 0,-3 4 0 16,-1-1-192-16,-1 3-128 0,0 2 192 0,-5 5-192 15,8-1 224-15,-8 1-64 0,0 0-16 0,6 9 0 0,-4 3 48 0,3 1 0 16,2 1 0-16,-1 0 0 0,1 1 0 0,-1-2 0 16,1 0 0-16,-2-4 0 0,0 1 176 0,2-1 32 15,-1 0 16-15,2-1 0 0,1-1 96 0,0-2 32 16,2-2 0-16,1-2 0 0,1-1-192 0,0 0-32 16,0 0-16-16,0-1 0 0,1-3-304 0,0-1 0 15,1-2 128-15,0-1-128 16,2-1-1440-16,2 1-352 0,-1-3-64 0,0-3-14448 0</inkml:trace>
  <inkml:trace contextRef="#ctx0" brushRef="#br0" timeOffset="111296.07">7711 10048 28559 0,'0'0'624'0,"0"0"128"0,0 0 16 0,0 0 64 0,0 0-672 0,3 8-160 0,-2 3 0 0,1-4 0 16,-1 4 1664-16,-1 1 288 0,0 1 64 0,-1 2 16 15,-1 6-768-15,2-1-160 0,-1 1-16 0,0 1-16 16,-1 1-864-16,1-1-208 0,0 2 0 0,2-2 0 16,-1-1 0-16,1 0 0 0,1-4 0 0,-1-3 0 15,2-1 0-15,-1-3 0 0,1-2 0 0,1-1 0 16,1-1 144-16,0-2-16 0,-5-4 0 0,8 0 0 16,1-2 32-16,3-1 0 0,1-1 0 0,0-2 0 15,1-2-160-15,2 1 128 0,0-3-128 0,1 1 128 0,3-2-128 0,0 2 0 16,0 1 0-16,-1-1 0 15,1 0-304-15,1 1-80 0,-3-1-32 0,0 1 0 16,2 3-2224-16,-3 1-448 0,-2-1-96 0</inkml:trace>
  <inkml:trace contextRef="#ctx0" brushRef="#br0" timeOffset="111498.38">8117 9973 34095 0,'-10'1'1504'0,"10"-1"320"0,-6 5-1456 0,0 3-368 16,-2-1 0-16,-1 0 0 0,0 4 1600 0,0 3 256 0,-1 4 64 0,3 5 0 16,-1 1-768-16,1 6-128 15,2 6-48-15,0-1 0 0,0-1-640 0,1 2-128 16,0 5-16-16,3 0-16 0,1 0-176 0,1 2 0 0,1-5 0 0,2 1 0 31,2-3-448-31,0-1-80 0,1-1-16 0,2-4 0 16,0-1-1760-16,1-4-368 0,1-4-64 0,-1-3-13680 0</inkml:trace>
  <inkml:trace contextRef="#ctx0" brushRef="#br0" timeOffset="111828.83">8408 10084 25791 0,'0'0'2304'0,"-8"-3"-1856"0,0 3-448 0,-1 3 0 16,0 0 2144-16,0 4 336 0,-2 2 64 0,1 4 16 0,-1 4-880 0,2 7-160 15,0 2-48-15,1 4 0 0,2 2-1072 0,1 2-208 16,2 1-64-16,3 0 0 16,4 1-128-16,2 0 0 0,2-6 0 0,3-1 0 15,2-4-176-15,1-2 176 0,3-1-128 0,1-5 128 0,0-1-192 0,3-4 64 16,-2-3 0-16,0-3 0 0,-1-4 128 0,1-4 0 16,-1-4 0-16,0-2 0 0,-5-4 288 0,0-1 32 15,-1-4 16-15,0 0 0 0,-5-2 176 0,0-2 16 16,0-3 16-16,-4 1 0 0,1-2-224 0,-2 0-64 15,-4-2 0-15,1 2 0 0,-2-2-256 0,0 1 0 16,-4 0 128-16,-2 0-128 0,-4 0-256 0,1 1-128 16,0 1 0-16,2 5-16 15,2 3-528-15,2 3-96 0,0 3-32 0,4 3 0 16,-1 1-1792-16,3 6-352 0,0 0-80 0,0 0-6272 0,9-3-1264 0</inkml:trace>
  <inkml:trace contextRef="#ctx0" brushRef="#br0" timeOffset="112100.43">8727 10030 15663 0,'0'0'1392'0,"-3"8"-1120"0,1 2-272 0,-2 5 0 16,-3 2 3328-16,1 3 592 0,-2 5 128 0,2 3 32 16,0 6-1840-16,1-1-352 0,0 3-80 0,2 0-16 15,3 1-848-15,3-3-176 0,2-2-48 0,3 1 0 16,0-6-416-16,2-1-96 0,3-4-16 0,2-3 0 16,-1-4 64-16,2-2 0 0,1-5 0 0,1-1 0 15,3-5 192-15,1-3 64 0,-1-3 0 0,1-3 0 16,1-3 192-16,-1-3 64 0,1-3 0 0,-3-2 0 15,0-1-128-15,-2-2-32 0,-5-1 0 0,-1-2 0 16,-4-1-64-16,-3 2-16 0,-1 2 0 0,-4 0 0 16,-4-2-16-16,-2 2-16 0,-4 1 0 0,-3 1 0 0,-2-1-144 15,-5-1-32-15,1 2 0 0,-2 0 0 0,0 1-320 0,-1 0 128 16,-2 0-128-16,1 2 0 16,1 2-1920-16,0 5-448 0,-2-2-80 0</inkml:trace>
  <inkml:trace contextRef="#ctx0" brushRef="#br0" timeOffset="113030.5">3390 9539 26079 0,'0'0'1152'0,"-4"-6"256"0,0-3-1136 0,0-2-272 0,-1-4 0 0,1-3 0 16,0-4 608-16,-1-3 64 0,-2-1 16 0,1-4 0 16,-2-5-336-16,0 0-64 0,0-1-16 0,0-1 0 15,2-3-272-15,-1 1 0 0,-1 0 0 0,1 0 0 16,0 0 0-16,-1 1 0 0,2 0 0 0,1 3 0 16,-1 3 160-16,1 2-160 0,0 1 128 0,0 1-128 15,0 1 320-15,1 1 0 0,2 3-16 0,0 2 0 16,0-3-80-16,1 5-16 0,0-1 0 0,-1 6 0 15,2 2 256-15,0 2 48 0,-1 1 16 0,1 2 0 16,0 7 128-16,0 0 32 0,0 0 0 0,0 0 0 16,-6 10-352-16,-2 5-64 0,-3 2-16 0,0 6 0 15,-2 2-256-15,-2 1 0 0,1 4 0 0,1-1 0 0,0-2 0 0,1-1 0 16,-1-2 0-16,1-2 0 0,1-4 0 0,0-2 128 16,2-5-128-16,3-1 0 0,-1-5 160 0,7-5-160 15,0 0 128-15,-4-4-128 0,3-4 0 0,2-2-192 16,4-3 0-16,2-6 16 15,2 0-208-15,1-3-32 0,1 1-16 0,1-4 0 0,-2-1 80 0,0 0 16 16,1 0 0-16,-1-2 0 0,-1 1 336 0,1 2 0 16,-1-2 0-16,0 5 0 0,0-1 0 0,-1 5 128 15,0 0 32-15,-1 4 0 0,1 2 368 0,1 3 80 16,3 2 16-16,-1 5 0 0,-1 2 144 0,2 5 16 16,2 4 16-16,2 7 0 0,-1 2-128 0,1 7-32 0,0 1 0 0,-1 1 0 15,1-1 448-15,0 0 64 0,0-1 32 16,4 0 0-16,1-4-1184 0,2 0-384 0,1-2 0 0,3-2 0 31,3-3-2560-31,4-2-528 0</inkml:trace>
  <inkml:trace contextRef="#ctx0" brushRef="#br0" timeOffset="114387.71">10228 10140 27007 0,'0'0'1200'0,"-2"-7"240"0,2 7-1152 0,0 0-288 0,-4-5 0 0,4 5 0 16,0 0 1488-16,0 0 240 0,0 0 64 0,6 1 0 15,-2 3-624-15,2 5-112 0,1 4-32 0,2 4 0 16,-1 4-528-16,2 5-112 0,2 0-32 0,-1 5 0 16,4 5-160-16,-2-2-48 0,1 5 0 0,1 1 0 15,-4 1-144-15,1 0 128 0,-2-2-128 0,1 2 128 16,1-2-1840-16,-2-1-368 0,-1-4-80 0,-1-4-16 15,-2-4-1408-15,1-3-304 0</inkml:trace>
  <inkml:trace contextRef="#ctx0" brushRef="#br0" timeOffset="114568.57">10318 10760 6447 0,'-12'-21'576'0,"5"8"-576"16,-3-1 0-16,-2-2 0 0,2-3 4096 0,-2-2 704 16,0 0 128-16,3 0 48 0,0 0-1904 0,3 2-368 15,0-2-80-15,4 3 0 0,0 1-800 0,5 2-160 0,0 4-16 0,2-1-16 16,1 0-864-16,2 2-160 0,1-1-32 0,3 2-16 15,1 1-432-15,3 1-128 0,1 0 0 0,1 2 0 32,3 1-608-32,1 3-176 0,0 1-48 0,3 1 0 15,-2 0-2448-15,3 2-496 0</inkml:trace>
  <inkml:trace contextRef="#ctx0" brushRef="#br0" timeOffset="114680.75">10726 10439 19343 0,'0'0'1728'0,"0"0"-1392"0,0 0-336 0,4 12 0 15,0 1 2368-15,-1-1 416 0,1 2 80 0,3 1 16 16,1-2-1776-16,1 1-336 0,1 0-80 0,1 1-16 16,-4-2-672-16,3 0 0 0,-1-1-128 0,0-3-9344 15,-1 0-1856-15</inkml:trace>
  <inkml:trace contextRef="#ctx0" brushRef="#br0" timeOffset="115462.32">10744 10275 15663 0,'-7'-13'1392'0,"7"13"-1120"0,-2-8-272 0,-1 1 0 0,2-1 2496 0,1 2 432 16,0 6 80-16,0 0 32 0,3-5-2208 0,3 3-448 15,4-1-96-15,2 6-16 0,0 3-400 0,1 1-96 16,1 2-16-16,1 5 0 16,-1 0-144-16,2 3-48 0,1 4 0 0,0 0 0 0,-2 3 80 0,-2 2 16 15,-1-2 0-15,-2 1 0 0,1 0 704 0,-2-2 144 16,0 2 16-16,-1-4 16 0,0-1 128 0,-2-2 32 0,-1-2 0 15,1-2 0-15,0-2-384 0,-1-3-64 0,-1-3 0 0,-4-6-16 16,0 0-64-16,0 0-16 0,7 0 0 0,-7 0 0 16,6-6 32-16,0-3 0 0,-1-3 0 0,0-1 0 15,0-3 80-15,-1-1 32 0,-3-4 0 0,1 1 0 16,-1-1-176-16,2-1-128 0,-2 1 192 0,2 0-192 16,0 1 496-16,0 3-16 0,0 4 0 0,-1 2 0 15,2 3 288-15,0 1 48 0,-4 7 16 0,0 0 0 16,0 0-352-16,7 7-64 0,-1 3-16 0,1 3 0 15,-1 4-32-15,1 3-16 0,-2 2 0 0,1 1 0 16,0 2-16-16,-1 0 0 0,1 0 0 0,0-1 0 16,-1 0-64-16,-1-3-16 0,0-2 0 0,1-4 0 15,0 0-256-15,0-6 160 0,-1-1-160 0,1-3 128 16,-5-5-128-16,7 0 0 0,-7 0 0 0,8-5 0 16,-3-3-192-16,1-3 48 0,0-4 0 0,-1 0 0 15,0-2-80-15,2-3-16 0,-2-2 0 0,-1 0 0 0,-2-2 48 0,1 2 16 16,1-1 0-16,0-2 0 0,0 2-64 0,0 0-16 15,-2 4 0-15,3 2 0 0,-1 1 256 0,-1 4-144 16,1 2 144-16,-2 4-128 0,-2 6 128 0,0 0 0 16,0 0 0-16,0 0-128 0,4 11 128 15,0 4 256-15,0 0-64 0,0 2-16 0,0 0 96 0,1 0 32 16,2 1 0-16,1 2 0 0,-2 1-128 0,2 0-32 16,1-2 0-16,0 1 0 0,0-1-144 0,2 1 0 15,-2-2 144-15,3 0-144 0,2-1 0 0,0-2 0 16,-2-2 0-16,1-2 128 0,-1-1-128 0,1-3 128 15,-3-1-128-15,2-1 128 0,0-5-128 0,-1 1 192 0,1-2-64 0,-1-2 0 16,-1-1-128-16,-1-2 176 0,0-3-176 16,0-2 192-16,-1-1-192 0,-1-1 160 0,-2-2-160 0,0-3 160 15,0 2-160-15,1-1 0 0,-2-1 0 0,-2-2 0 16,-1-1 0-16,-1 0 0 0,-2-1 128 0,-1 3-128 16,-1-1 0-16,0 3 0 0,-1 2 0 0,0 4 128 15,-2 3 288-15,1 3 48 0,-1 2 16 0,1 5 0 16,-1 0 160-16,1 6 16 0,1 1 16 0,-1 4 0 15,3 4-224-15,3 3-64 0,-2 3 0 0,4 1 0 16,-1-1-176-16,4 1-32 0,2-2-16 0,3 0 0 0,-1-1-160 16,3 0 0-16,1-4 0 0,1 0 128 31,2-2-1056-31,3-2-224 0,2-2-32 0,3-3-16 0,1-3-1040 0,1-3-192 0,2-2-64 0,0-2-9120 16,-5-5-1824-16</inkml:trace>
  <inkml:trace contextRef="#ctx0" brushRef="#br0" timeOffset="115732.68">12010 10479 5519 0,'0'0'240'0,"-1"-8"64"0,-5 1-304 0,0 1 0 16,-3-1 0-16,-2 1 0 0,1-1 5328 0,-1 3 1008 16,0-1 208-16,0 4 48 0,2-3-4224 0,1 3-848 15,2 1-176-15,6 0-16 0,0 0-752 0,0 0-160 16,0 0-32-16,0 6 0 0,2 2-384 0,4 1 0 16,1 3-192-16,5-2 192 0,2 1-192 0,1 0 192 15,0 1-192-15,1 1 192 0,1 0-144 0,0 0 144 0,0 1 0 0,0 1 0 16,0-1 352-16,-3 1 176 15,-1-2 48-15,-2 0 0 0,-4 0 880 0,0 2 176 0,-3 0 32 0,-1 0 16 16,-3 1-352-16,-2 0-80 16,-3-2-16-16,-2-1 0 0,0 0-384 0,-2-1-80 0,-3-2 0 15,-1 1-16-15,-2-2-240 0,0 0-64 0,-3-5 0 0,-1 0 0 32,1-2-768-32,0 1-176 0,2-2-16 0,-1-1-14400 0,-1-1-2864 0</inkml:trace>
  <inkml:trace contextRef="#ctx0" brushRef="#br0" timeOffset="116295.26">13475 10184 27471 0,'-12'-7'1216'0,"6"3"256"0,-3-1-1184 0,-2-3-288 0,1 2 0 0,-2-1 0 16,-1 1 1664-16,-1 1 256 0,-3 1 64 0,1 1 16 15,2 2-592-15,0 1-128 0,1 1-32 0,0 3 0 16,-1 3-560-16,5 2-112 0,2 4-32 0,-1 2 0 16,1 6-304-16,2 3-64 0,1 3-16 0,3 3 0 15,2 4-160-15,3 2 0 0,1 4 0 0,3 1 0 16,1 1-320-16,3 0 48 0,4-2 16 0,0-1 0 15,1-1-1536-15,0-3-288 0,0-2-64 0,2-4-16 16,-1-2-1184 0,-1-4-240-16,-2-2-64 0</inkml:trace>
  <inkml:trace contextRef="#ctx0" brushRef="#br0" timeOffset="116733.89">13405 10769 8287 0,'-15'-15'736'0,"9"9"-592"16,-2 0-144-16,0-3 0 0,-2-2 4080 0,-1 0 784 15,4-1 144-15,0 0 48 0,2 0-2784 0,1 1-544 16,1 0-128-16,3 1 0 0,4-1-896 0,4 2-160 15,3-1-32-15,2 1-16 0,2 0-496 0,3 2 0 16,2-1 0-16,1 2 0 0,1 1 0 0,3-1 0 16,-4 2 0-16,2-1-160 0,2 1 160 0,-2-2 0 15,-2 2 0-15,-1 1 0 0,-3-2 0 0,-2 1 0 16,1 0 0-16,-3 0 0 0,-2 2 0 0,-2-1 0 0,-9 3 128 0,0 0-128 16,0 0 128-16,0 0-128 0,0 0 128 0,0 0-128 15,-4 5 256-15,-1 2-32 0,-1 3 0 0,0-2 0 16,-2 2 224-16,3 1 32 0,0 1 16 0,-1 1 0 15,2 1-176-15,0 2-16 0,2-1-16 0,1 2 0 16,2-2-288-16,1 0 0 0,2 0 0 0,2-2 0 16,0-2 0-16,2 0 0 0,0-5-144 0,0-2 144 15,-2 0 0-15,3-1-128 0,2-2 128 0,-1-2 0 16,-1-3 0-16,-1-1 0 0,0-2 0 0,0-1 0 16,1-1 0-16,1-3 0 0,-2-3 0 0,-1-1 0 15,-1 2 0-15,-1-2 0 0,-1 2 0 0,-1-3 0 16,-1 4 144-16,0 0-144 0,-2 1 192 0,0 2-192 15,0 0 416-15,0 3-32 0,-4 3 0 0,4 4 0 16,0 0 192-16,-7 0 48 0,0 1 0 0,0 4 0 0,-1 2-416 0,2 1-80 16,-1 2 0-16,3 2-128 0,3 1 0 0,1 0 0 15,0-1 0-15,1 1 0 0,3 2-352 0,1 0 32 16,3-1 0-16,3 0 0 16,0-1-2240-16,4-1-448 0,2 0-96 0,2-4-11808 0</inkml:trace>
  <inkml:trace contextRef="#ctx0" brushRef="#br0" timeOffset="117001.43">14162 10558 17503 0,'0'0'768'0,"-6"-1"176"0,-5-3-752 0,0 1-192 0,-4-2 0 0,1 1 0 16,0 0 3216-16,1-2 624 0,0 0 112 0,1 3 16 16,3-1-2512-16,1 1-512 0,8 3-112 0,0 0 0 15,0 0-480-15,0 0-96 0,0 0 0 0,0 0-16 16,0 0-240-16,9 7-192 0,1-1 48 0,2 3 0 15,1-2 144-15,1 2-160 0,1 1 160 0,-1 1-160 16,1 2 160-16,-4 0 0 0,2 0 0 0,-1 0 128 16,-2-1 576-16,0 1 128 0,-4-3 32 0,1 3 0 15,-1 0 96-15,-2 3 0 0,-3-3 16 0,-2 4 0 16,-2-3-368-16,-2 2-80 0,-1-2-16 0,-1 0 0 16,1 1-272-16,-2-2-64 0,-3-3-16 0,1 1 0 15,0-2-368-15,2-3-80 0,0-2-16 0,1 0 0 16,0-3-2160-16,7-1-432 0,-7 0-96 0,7 0-16 0</inkml:trace>
  <inkml:trace contextRef="#ctx0" brushRef="#br0" timeOffset="117233.81">14377 10038 15663 0,'0'0'688'0,"0"0"144"0,-5 10-656 0,1 3-176 0,3 2 0 0,1 2 0 16,1 2 4816-16,1 5 944 15,-1 2 176-15,1 4 32 0,2 4-3856 0,3 2-784 16,2 2-160-16,1 1-16 0,1 0-688 0,3 2-128 16,1 0-16-16,0 1-16 0,2 0-304 0,3-3 0 15,-1 1 0-15,-2-3 0 0,-1-5-224 0,0 1-96 16,-1-2-32-16,-2-1 0 16,-1-4-2848-16,-2-2-576 0,-1-5-128 0</inkml:trace>
  <inkml:trace contextRef="#ctx0" brushRef="#br0" timeOffset="117565.42">14437 10705 29823 0,'-18'-19'1328'0,"10"11"272"0,-1-2-1280 0,1-2-320 0,1 0 0 0,1 0 0 15,2 3 1424-15,3-1 240 0,2 1 32 0,2 1 16 16,1 1-608-16,1 1-112 0,6 1-32 0,-1 1 0 16,0 1-384-16,3 1-64 0,0 0-32 0,3 1 0 15,2 0-144-15,1-1-16 0,2 1-16 0,-2 1 0 16,1-1-304-16,-1 1 160 0,-1-3-160 0,2-1 128 15,0 0-128-15,-1-2 0 0,-1 1 0 0,-2-2 0 16,-2-1 0-16,-1 0 0 0,-2-1 0 0,-1 0 0 0,-2 0 128 0,0 1 112 16,-2 0 16-16,-2-1 0 0,-1-1-384 0,0-1-80 0,-2 0-16 15,-1 0 0-15,-1 1 224 0,-3 1 0 16,-2-2 0-16,0 5 160 0,-1 0 80 0,1 5 16 16,6 1 0-16,-7 4 0 0,-1 1 336 0,2 3 80 15,-1 1 16-15,2 3 0 0,1 2-208 0,3 2-32 16,1 2-16-16,1-1 0 0,3 3-304 0,1-2-128 15,3 2 0-15,3-2 128 0,0 0-128 0,4-1-256 16,2-3 64-16,1 1 16 16,4-4-1328-16,2 0-272 0,-1-3-48 0,3-2-16 15,2-2-1600-15,-1-1-320 0,-1-1-64 0</inkml:trace>
  <inkml:trace contextRef="#ctx0" brushRef="#br0" timeOffset="117869.14">15164 10558 24351 0,'0'0'1088'0,"3"12"208"0,3 1-1040 0,0 1-256 0,2 3 0 0,-1 1 0 16,0 3 1216-16,1-1 176 0,1-2 32 0,2 3 16 15,-1 1-208-15,-1-2-32 0,-1-3-16 0,-1-3 0 16,-2-2-448-16,0-3-96 0,-5-9 0 0,0 0-16 16,0 0-128-16,0 0-32 0,0 0 0 0,0 0 0 15,0 0 112-15,0 0 32 0,-1-7 0 0,-2-1 0 16,1-1 0-16,-2-2 0 0,-3-4 0 0,2-2 0 15,1-1-256-15,0 0-48 0,1-4-16 0,1-2 0 16,1-2-288-16,-1-1 128 0,0-3-128 0,2 0 0 16,1-4 128-16,4 3-128 0,0-3 0 0,2 4 0 0,-1 2 544 15,2 5 48-15,0 3 16 0,1 5 0 0,-1 3 144 0,2 1 16 16,1 5 16-16,1 5 0 0,-1 1-592 0,0 0-192 16,2 2 0-16,1 2 0 0,2 0 128 0,1 3-128 15,0-1 0-15,1 1 0 16,1-1-1872-16,2 1-432 0,2-1-96 0</inkml:trace>
  <inkml:trace contextRef="#ctx0" brushRef="#br0" timeOffset="120500.51">16605 10227 18431 0,'0'0'816'0,"0"0"160"0,0 0-784 0,0 0-192 0,7 12 0 0,-11-6 0 16,3 5 3072-16,1 2 560 0,0 0 112 0,1 5 32 15,2 3-2064-15,1 2-416 0,-1 5-80 0,4 0 0 16,-3 2-832-16,4 2-176 0,3 0-16 0,0 2-16 16,-1-3-176-16,-1-2 0 0,3 1 0 0,0-3 0 15,-3-2-144-15,0-1-16 0,0-2 0 0,-1-1 0 32,-1-2-560-32,-1 1-112 0,-1-6-32 0,-1 2 0 15,-1-3-1840-15,-2-4-368 0,1 1-80 0,-2-3-16 16,0-7-64-16,0 0-16 0,0 0 0 0,0 0 0 15,-7 0 1904-15,2-4 384 0,-3-5 80 0,0-2 16 0,-1 0 1248 0,-1-2 256 0,-2-2 64 0,-1 0 0 16,-3-2 1408-16,1 0 304 0,0-1 48 0,3 1 16 16,2 2-240-16,1 1-32 0,1 1-16 0,2 0 0 15,0 1-320-15,4 2-64 0,0 1-16 0,1 1 0 0,2 1-768 0,3 2-144 16,2 1-48-16,0 3 0 0,2-2-384 0,2 2-96 16,2 1-16-16,2 0 0 0,2 1-208 0,1-1-128 15,-1-1 160-15,1 0-160 16,0-1 0-16,-2-3-208 0,1 1 16 0,-1 0 0 15,1-1-656-15,-2 0-128 0,-1 0-32 0,1-2 0 16,-4-1-576-16,0-2-112 0,-2-1-32 0,-3 0 0 16,1-2 192-16,-1-2 48 0,-1 0 0 0,-2-1 0 15,1 0 848-15,0 1 192 0,-1-2 16 0,1-2 16 0,-1 0 592 0,1 2 112 0,1 1 32 0,0 3 0 16,-2 0 512-16,2 2 128 16,0 3 0-16,1 1 16 0,1 2 208 0,-6 5 32 15,0 0 16-15,8 0 0 0,1 5-144 0,-2 2-48 16,0 3 0-16,-1 6 0 0,0 3-224 0,-1 3-48 0,0 3-16 0,2 1 0 15,-3 3-256-15,-1 1-48 0,1 0-16 0,2 1 0 16,-5-1-176-16,2-2-48 0,0-1 0 0,0 0 0 16,0-2-208-16,-1-3 128 0,1-3-128 0,1-2 0 15,0-3 0-15,0-2 128 0,-1-5-128 0,1 0 0 16,0-2 0-16,-4-5 0 0,0 0 0 0,7-4-160 0,-1-1-32 0,1-3-16 16,2-2 0-16,-2-1 0 15,-1-2 208-15,1-4-176 0,-1 0 176 0,-1-1-160 16,1-3 160-16,-1 2 0 0,0-3 0 0,1 1 0 15,1 0 0-15,-2 3 0 0,2 1 128 0,-2 1-128 16,0 3 384-16,0 1 16 0,1 3 0 0,-1 5 0 16,-5 4 48-16,0 0 16 0,6 4 0 0,1 5 0 15,-1 2-240-15,0 2-48 0,-1 2-16 0,1 4 0 16,2 0-16-16,1 1 0 0,-1-2 0 0,1 0 0 16,0 2-144-16,2-3 192 0,0 2-192 0,1-2 192 0,1 0-192 0,0-1 0 15,0 1 0-15,2-4 0 0,0 1 0 0,0-1 0 16,-1-2 0-16,2-2 0 0,-1 0 0 0,1-1-272 15,-2-3 64-15,1-1 16 0,-1-7-112 0,0 2-16 16,1 0 0-16,-2-3 0 0,-2-3 160 0,0-1 32 16,-2-1 0-16,0-1 0 0,-2-3 128 0,-1 0 0 15,-2-2 0-15,0 1 0 0,0-2 128 0,-2 2 0 16,-3 0 0-16,1-1 0 0,-1 2 256 0,-2 2 48 16,-1-1 16-16,0 3 0 0,1 2 288 0,-3-1 64 15,0 3 16-15,-2 3 0 0,0 0-160 0,0 2-16 16,0 2-16-16,2 0 0 0,-1 3-192 0,1 3-48 0,-2-1 0 0,3 1 0 15,1 2-192-15,1 3-32 0,1 0-16 0,3 1 0 16,-1 1-144-16,4-1 0 0,2 0 0 0,1 1 0 16,0-2 0-16,-1-4 0 0,2 0 0 0,1 3 0 15,1-3 0-15,1 0 0 0,1-4 0 0,1-1-176 16,0-1-144-16,1-1-16 0,-2 2-16 0,-1-4 0 16,-1 0-32-16,-1-2 0 0,0 0 0 0,0 1 0 15,-4-3 192-15,-1-2 16 0,-1-2 16 0,-1 1 0 16,1 1 160-16,-2-3 0 0,1-2 0 0,-1 1 0 15,-1-3 0-15,0 1 0 0,0 0 0 0,0 2 0 16,0 1 0-16,0-2 0 0,0 2 160 0,0 3-160 16,0 6 336-16,0 0-16 0,-3-4-16 0,3 4 0 15,0 0 64-15,0 0 16 0,0 0 0 0,0 0 0 16,3 10-224-16,-1 1-32 0,1-2-128 0,0 1 192 16,1-1-192-16,1 2 0 0,3 2 0 0,-1-3 0 0,1 2 0 0,0-2-160 15,0 1 32-15,0-1 0 16,3-2-528-16,0 0-112 0,-1-3 0 0,-1 0-16 15,-1-3-1328-15,0 0-272 0,1 1-48 0,-1-3-16 16,0 0-368-16,-2-4-80 0,1 1-16 0,-1-3 0 16,0-1 1056-16,-1-2 192 0,-1-1 64 0,0-1 0 15,0-2 336-15,-1 0 80 0,0-2 16 0,0-1 0 0,-1 0 1168 0,1-1 320 16,0 4 32-16,-1-2 0 0,1 2 848 0,-1 1 160 16,2-1 48-16,0 4 0 0,1 0 496 0,-1 2 96 15,-4 7 32-15,0 0 0 0,0 0-272 0,0 0-48 16,0 0-16-16,6 7 0 0,-3 2-592 0,3 4-112 15,-1 0-32-15,-1 0 0 0,-2 1-320 0,1 2-80 16,0 1-16-16,-1-3 0 0,-1 2-272 0,2-2-48 0,-2-1-16 0,2 0 0 16,0 0-208-16,-1-2 176 0,0-2-176 0,-2-9 160 15,0 0-160-15,0 0 160 0,0 0-160 0,0 0 160 16,0 0-160-16,0 0 0 0,0 0 0 0,7-3 0 16,0-3 0-16,-1-2-272 0,1-3 64 0,-1-2 16 15,0-2-96-15,-1-4-16 0,0 0 0 0,0-1 0 16,0 1 160-16,1-1 144 0,-1 1-208 0,1 0 80 0,1 4 128 15,-1 2 0-15,1-2 0 0,1 4 128 16,0 2 432-16,-1 3 80 0,1 4 32 0,-1 2 0 16,-7 0 128-16,9 8 32 0,0 3 0 0,0 1 0 15,0 4-192-15,0 1-48 0,-1 1 0 0,1 1 0 16,1 2-224-16,-1 0-48 0,0 1-16 0,0 0 0 16,-1 1-304-16,2-3 0 0,-1 1 0 0,3-2 0 15,2 3-3184-15,1-3-592 0</inkml:trace>
  <inkml:trace contextRef="#ctx0" brushRef="#br0" timeOffset="121400.8">19412 10533 18431 0,'0'0'1632'0,"0"0"-1312"15,7 7-320-15,-1 3 0 0,1-1 1088 0,-1 6 160 16,1-2 32-16,-1 2 0 0,1 2-112 0,1 0-16 16,0 4 0-16,-1 1 0 0,0-1-144 0,-1 1-48 15,0 2 0-15,-1-1 0 0,0-3-64 0,0-2 0 16,-1 0-16-16,0-5 0 0,0-1-112 0,-1 0-32 15,-2-6 0-15,-1-6 0 0,0 0-80 0,0 0-16 16,0 0 0-16,0 0 0 0,0 0-112 0,1-9-16 16,1-1-16-16,-1-6 0 0,0 2-144 0,2-6-32 15,-2-1 0-15,2-1 0 0,-2-1-320 0,0-1 144 0,1-2-144 0,0 3 0 16,2-1 0-16,0 2 0 0,0 0 0 0,0 1-144 31,0 3-224-31,2 2-32 0,1 3-16 0,1 3 0 16,1 1-528-16,-1 1-96 0,2 1-32 0,2 5 0 15,-2 3-1424-15,1 2-304 0,-1-1-48 0,2 1-16 16,0 3-144-16,-2 1-48 0,2 1 0 0,1-1 0 16,0 1 752-16,1 3 160 0,0-1 32 0,1 1 0 0,-1-1 416 15,0 2 96-15,0-4 0 0,-1-1 16 0,-2 1 2080 0,0-1 400 0,-1-5 96 0,-1 2 16 16,-1-1 1856-16,0-2 368 0,-2-1 80 0,1 0 16 16,-7 0-1024-16,5-4-208 0,0-2-48 0,2-1 0 15,-2 1-640-15,-1-1-144 0,-1-1-32 0,-1 1 0 0,0-1 32 0,-2 1 0 16,0 7 0-16,-3-8 0 0,-2 3-48 0,-1 1 0 15,1-1 0-15,-3 1 0 0,1 2-288 0,-4 2-64 16,-1 1-16-16,1 3 0 0,-1-2-272 0,-1 5-64 16,1 2-16-16,2 4 0 0,-1 1-176 0,2 2-48 15,1 0 0-15,3 1 0 0,4 1-272 0,1 0 0 16,1-1 128-16,4 1-128 0,3-3 0 0,3 0 0 16,2-2 0-16,2 0 0 15,4-1-400-15,1 0-48 0,3 0 0 0,0-3 0 16,1-3-2176-16,0-1-432 0,1-1-80 0,1-1-12432 15</inkml:trace>
  <inkml:trace contextRef="#ctx0" brushRef="#br0" timeOffset="121761.14">20301 10638 11967 0,'0'0'528'0,"-9"0"112"0,-2 0-512 0,-1 0-128 0,0 0 0 0,0 1 0 16,1 0 4336-16,-2 3 832 0,0 0 160 0,1 1 48 15,1 3-3296-15,2 1-656 0,2 0-128 0,1 2-16 16,4-3-640-16,0 1-128 0,4 0-32 0,0 0 0 15,2-1-480-15,3 0 0 0,1 1 0 0,2-4 0 16,-1-2 0-16,0-1-256 0,0 1 16 0,0-2 16 31,1-1-416-31,-3 1-64 0,0 1-32 0,-1 0 0 16,-6-2 16-16,7-5 0 0,-2 0 0 0,0 0 0 16,-1-2 208-16,-1 1 32 0,-2-2 16 0,2 0 0 0,-2-1 144 0,0 2 16 0,-1-2 16 0,2 1 0 15,-1 1 288-15,0 0 0 0,1 1 128 0,-2 6-128 16,0 0 640-16,0 0 16 0,7-2 16 0,1 4 0 0,0 1 96 0,1 4 32 15,0 3 0-15,1 5 0 0,0 2 96 0,-2 2 0 16,-3 3 16-16,-1 2 0 0,0 2 80 0,-4 1 16 16,-3 2 0-16,-2-2 0 0,-3-1-96 0,-2 1-16 15,-2-3 0-15,2 0 0 0,-2-2-224 0,0-4-48 16,-1 0-16-16,1-5 0 0,2-1-368 0,-1-4-80 16,2-1-16-16,2-4 0 15,-1-1-1376-15,2-2-288 0,6 0-48 0,-2-7-16 16,2-1-2144-16,1-3-432 0</inkml:trace>
  <inkml:trace contextRef="#ctx0" brushRef="#br0" timeOffset="122293.71">20509 10627 18431 0,'0'0'1632'0,"0"0"-1312"0,0 0-320 0,0 0 0 16,0 0 3232-16,0 0 576 0,0 0 112 0,2 8 32 15,1 1-2160-15,0 2-448 0,-1 2-64 0,2 0-32 16,0 0-592-16,-1 0-112 0,3 0-32 0,-1 0 0 15,2 0-336-15,1 0-176 0,0-1 160 0,1-1-160 16,0-3 128-16,1 0-128 0,2 0 0 0,0-4 0 16,-2-2 0-16,1 1 0 0,-4-2 0 0,1 2 0 15,0-3 0-15,0-3 144 0,-2 1-16 0,1 0 0 16,-1-3-128-16,1 1 0 0,-1-1 0 0,0-3 0 16,-4 0-144-16,2-2-16 0,0 1 0 0,0-2 0 15,-1 2 288-15,-1 1 48 0,1-1 16 0,-1 1 0 16,0 2-192-16,0 1 0 0,-2 5 0 0,0 0 0 0,0 0 0 0,0 0 0 15,0 0 0-15,9 2 0 0,-1 4 0 0,-1 1 0 16,-2 4-128-16,0-3 128 0,0 2 0 0,2 2 192 16,-1 1-32-16,2-3 0 0,-1-1-160 0,1 2 0 15,-1-1 0-15,3 1 0 16,-1-4-320-16,1-1-160 0,1-2-32 0,-1-2 0 16,-1 1-912-16,2-3-192 0,-1-4-48 0,2 1 0 15,-3-3-368-15,0-3-80 0,-3-2 0 0,1-2-16 16,0-2 96-16,-1-1 32 0,1-1 0 0,-1-1 0 15,-1-1 704-15,1 0 144 0,-1-1 16 0,1 1 16 0,-1-5 800 0,1 2 144 0,0-1 48 16,1-1 0-16,-1 1 512 0,1 1 96 16,-1-2 32-16,-1 1 0 0,1-1 1344 0,-1 2 256 15,0 2 64-15,-1 5 16 0,0 2 224 0,-1 4 32 16,-1 2 16-16,-2 7 0 0,0 0-1120 0,0 0-240 16,0 8-32-16,-1 4-16 0,0 3-272 0,-2 4-48 0,0 1-16 0,2 5 0 15,0 0-448-15,1 2-80 0,1 2-32 0,0 0 0 16,2-2-160-16,1 2 0 0,1-3-192 0,2 0 192 31,0 1-1760-31,1-3-224 0,3-2-64 0,-1-1 0 16,1-3-1472-16,0-4-320 0</inkml:trace>
  <inkml:trace contextRef="#ctx0" brushRef="#br0" timeOffset="122661.95">21325 10741 14735 0,'0'-13'640'0,"0"6"160"0,-1-1-640 0,-1-2-160 0,-2 1 0 0,0 0 0 16,-2 1 3936-16,-1 1 752 0,1 1 160 0,-1 2 16 0,1 1-2880 0,-2 2-592 15,0 1-112-15,0 4-32 0,1-2-240 0,0 5-48 16,1 2-16-16,0 0 0 0,1 7-560 0,1-4-128 16,2 2 0-16,0 0-16 0,2 1-96 0,3-2-16 15,-2 0 0-15,3-2 0 0,0 0-128 0,1-2 0 16,0 1 0-16,2-3 128 0,0-1 112 0,0 1 16 16,1 1 0-16,3-3 0 0,-2-1-448 0,-1-4-64 15,-1 0-32-15,2-4 0 0,1 1 288 0,-3-1-160 16,1-1 160-16,0-1-128 0,-1-2 0 0,-1 1 0 15,-1-2 0-15,-1 1 0 0,-1-1 128 0,-1 0 0 16,-2-1 0-16,0 1 0 0,0-1 192 0,0 3 0 16,0 7 16-16,0 0 0 0,0-7 240 0,0 7 32 15,-2-5 16-15,2 5 0 0,0 0-224 0,0 0-32 16,-1 6-16-16,-2 4 0 0,2-1-224 0,-1 2 144 16,2 1-144-16,3 1 128 0,2 0-128 0,0 0 0 0,2-2 0 0,1-1-176 31,0-1-384-31,1 0-80 0,0 2 0 0,3-3-16 15,-2-3-1776-15,0 1-336 0,1-3-80 0,-2 1-16 16,-1-2-288-16,0 1-64 0,1-3-16 0,-3-3-7568 0</inkml:trace>
  <inkml:trace contextRef="#ctx0" brushRef="#br0" timeOffset="122933.83">21612 10700 4607 0,'0'0'400'0,"0"0"-400"0,0 0 0 0,0 0 0 15,0 0 5184-15,5 9 960 0,0-3 192 0,0 0 48 16,1 1-3728-16,-1-1-736 0,0 1-160 0,-1 0-32 15,1 1-656-15,-2 0-144 0,-1 0-32 0,1 0 0 0,-3-8-272 0,3 8-64 0,-2-1-16 16,0 0 0-16,-1-7-32 0,-1 6 0 16,1-6 0-16,0 0 0 0,-5 7-32 0,-1-3-16 15,6-4 0-15,0 0 0 0,-7 0 48 0,1-4 16 16,1-1 0-16,1-2 0 0,-1-2-208 0,2-1-64 16,2-1 0-16,1-1 0 0,0 1-80 0,3-2-32 15,1-2 0-15,1 2 0 0,1-2-144 0,4 0 0 16,0 0 144-16,3-1-144 0,3 0 0 0,1 2 0 15,0 2 0-15,-1 1 0 0,1 3 0 0,0-1 0 16,0 5 0-16,2-1 0 16,-2 2-592-16,1 2-144 0,0-2-32 0,0 3-12384 15,1 1-2480-15</inkml:trace>
  <inkml:trace contextRef="#ctx0" brushRef="#br0" timeOffset="126535.15">23077 10239 22575 0,'0'0'992'0,"0"0"224"0,0 0-976 0,-4 5-240 16,0 1 0-16,2 1 0 0,0 1 1280 0,2 2 224 15,0 3 32-15,3 4 16 0,0 3-464 0,0 3-80 16,3 2-32-16,-1 4 0 0,0 3-528 0,0 5-128 15,1-1 0-15,-1 2-16 0,0-1-176 0,2-1-128 16,-2-1 192-16,0-3-192 0,0-2 176 0,-1-2-176 16,-1-2 160-16,-1-2-160 0,0-2 224 0,-1-3-48 0,2-2-16 0,-3-4 0 15,-2-2 16-15,1-1 0 0,-2-3 0 0,3-7 0 16,0 0 16-16,0 0 16 0,0 0 0 0,-2-7 0 16,0-2-208-16,2-3 176 0,0-2-176 0,0-3 160 15,2-2-304-15,0-2-64 0,1-1-16 0,1-1 0 16,1 1-144-16,2 1-16 0,0 3-16 0,4 1 0 15,-1 3 192-15,2 2 32 0,1 2 16 0,1 3 0 16,2 3 160-16,0 4-192 0,-1 0 192 0,2 4-192 16,0 1-80-16,-2 3-32 0,-5 0 0 0,0 4 0 15,-1-2 976-15,-1 3 192 0,-2 2 32 0,-4 0 16 16,-2 1-32-16,-1 1-16 0,-2-3 0 0,-1 2 0 16,0-4-304-16,-2 2-64 0,-5 3-16 0,0-3 0 15,-4-1-224-15,1-1-64 0,0-2 0 0,-1 1 0 16,1-3-48-16,0-2-16 0,-2-1 0 0,2-1 0 0,-1-1-320 0,4-3-80 15,0 0-16-15,2-4 0 16,3 1-448-16,2-3-96 0,4 6 0 0,0 0-16 16,2-7-96-16,3 2-16 0,3 1 0 0,1 3 0 15,2 1 256-15,3 0 64 0,-1 0 0 0,2-1 0 0,0 1 432 0,2-3 208 0,1 3-192 0,-1-3 192 16,-1-2 0-16,1 1 0 16,1 0 0-16,0-2 0 0,1-5 0 0,0 2 0 15,1 0 0-15,-1 1 0 0,0-5 0 0,-2 2 0 16,-3-1 0-16,0-4 128 0,-2 2-128 0,0 1 160 15,-4-3-160-15,-3 3 160 0,-3-1-16 0,0 2 0 16,-2 0 0-16,-2 2 0 0,-2-1 384 0,-1 2 80 16,-3 0 16-16,-1 1 0 0,0 3 112 0,0 1 32 15,0 4 0-15,1 0 0 0,0 4-64 0,2 1-16 16,1 6 0-16,1-1 0 0,2 5-304 0,1 2-48 0,0 1-16 0,1 1 0 16,1 2-112-16,3 0-16 0,1-1-16 0,2-1 0 0,0-1-176 15,3-1 0-15,0-1 0 0,2-2 0 31,1-1-336-31,2-1-112 0,2 0 0 0,2-4-16 16,0-1-2784-16,1-1-544 0</inkml:trace>
  <inkml:trace contextRef="#ctx0" brushRef="#br0" timeOffset="126869.9">23878 10591 4607 0,'0'0'400'0,"-4"6"-400"0,-2-1 0 0,3 3 0 0,-1-1 6352 0,0 1 1200 15,1 1 224-15,2 0 48 0,0 1-5584 0,1 1-1104 16,0 2-240-16,1 0-32 0,0 1-288 0,0 2-48 16,2 1-16-16,0 0 0 0,-2-2-384 0,2 2-128 15,-1-1 0-15,1-2 0 0,1 1 0 0,0-2 0 16,-1-2 128-16,3-2-128 0,0-1 0 0,-2-4 0 16,-4-4-128-16,0 0 128 0,0 0-160 0,8-6 160 15,0-2-160-15,-2-3 160 0,1 0 0 0,-1-1 0 16,0-1 0-16,1 0 0 0,1-1 0 0,0-2 0 15,-1-1 0-15,0 1 0 0,1-2 0 0,0 1 0 0,0 0 0 0,1 2 0 16,0 3 240-16,0-1 80 16,-1 2 32-16,0 2 0 0,-2 3 368 0,1 2 80 0,-7 4 16 0,0 0 0 15,0 0-400-15,5 9-80 0,0 1-16 0,1 3 0 16,-1 2-192-16,-1 0-128 0,-2 2 160 0,3-1-160 16,2 5-208-16,0-3-144 0,-2 0-32 0,1 2 0 31,1-2-2960-31,1 0-608 0</inkml:trace>
  <inkml:trace contextRef="#ctx0" brushRef="#br0" timeOffset="127232.59">24307 10583 1839 0,'-2'-12'160'0,"2"12"-160"0,0-6 0 0,2-1 0 0,0 2 5952 0,2 0 1152 16,1-2 224-16,2 1 48 0,1 0-5168 0,1 0-1040 15,2-1-208-15,2 1-32 0,3-1-464 0,0 1-80 16,-2-2-32-16,2 0 0 0,-1 0-352 0,2 2 128 16,0-1-128-16,0 2 0 0,-1 1 480 0,1 0 32 15,-2 2 0-15,1 0 0 0,-2 1 288 0,0 0 64 16,-3-1 16-16,0 2 0 0,-1 3-224 0,-2 1-32 16,-2 1-16-16,-6-5 0 0,3 8-288 0,-2 4-64 15,-1 1-16-15,-1 1 0 0,-2 2-48 0,1-1-16 16,-3 4 0-16,1 0 0 0,-2 1 16 0,1 3 16 15,-1-1 0-15,1 2 0 0,-1-1 48 0,2 2 16 0,1 4 0 16,0-6 0-16,2 1-272 0,1-2 128 16,1-3-128-16,3 1 0 0,2-2 0 0,2-1 0 15,1-1 0-15,3-3 0 0,1-3 0 0,3-1 0 0,1-1 0 0,1-1 0 16,0-3-192-16,2-2 0 0,-1 0 0 0,2-1 0 31,-3-4-1280-31,-1 1-240 0,-2 0-48 0,-2-2-9872 0,-2-2-1968 0</inkml:trace>
  <inkml:trace contextRef="#ctx0" brushRef="#br0" timeOffset="127427.64">24541 10630 11055 0,'-19'0'480'0,"11"1"112"0,-3 2-464 0,2 2-128 0,3-1 0 0,1 0 0 15,5-4 6208-15,0 0 1232 0,0 0 240 0,1 8 64 16,3-2-5328-16,4-1-1072 0,3-1-192 0,4 0-64 0,2-1-704 0,2-1-160 15,3 1-32-15,2-2 0 0,2-1-448 0,1 0-112 16,2-1-16-16,0 0 0 16,-2 1-1808-16,0-2-368 0,-3 1-80 0,-3 0-8256 15,-2-2-1648-15</inkml:trace>
  <inkml:trace contextRef="#ctx0" brushRef="#br0" timeOffset="127728.48">25035 10636 16527 0,'0'0'720'0,"0"0"176"0,0 0-720 0,0 0-176 15,11 3 0-15,-3-2 0 0,-8-1 1728 0,9 2 320 16,1-1 64-16,1 0 16 0,-2 0-400 0,0 1-96 16,0-4-16-16,0 1 0 0,-1 0-672 0,0-2-144 15,-1 2-32-15,0-2 0 0,0-1-256 0,-7 4-64 16,0 0-16-16,0 0 0 0,0 0-80 0,1-6-16 0,-1-1 0 0,0 7 0 16,-5-5 496-16,-2 1 80 0,-1 2 32 0,0 2 0 15,1 2-112-15,-2 0 0 0,-1 0-16 0,1 3 0 16,0 2 64-16,1 1 16 0,0 1 0 0,3 3 0 15,0-1-272-15,2 2-48 0,2 0-16 0,2 2 0 16,2-2-336-16,1 2-64 0,1 0-16 0,4-2 0 16,0-3-144-16,2 1 0 0,-1-2-160 0,3 0 160 31,2-3-1040-31,0 1-112 0,4-2-32 0,-1 0 0 16,0-5-976-16,2 2-192 0,-1-4-32 0,-1-2-16 15,-2-1-2032-15,0-3-416 0</inkml:trace>
  <inkml:trace contextRef="#ctx0" brushRef="#br0" timeOffset="128303.53">25417 10540 18767 0,'3'-13'832'0,"-3"13"176"0,2-8-816 0,1 0-192 0,0-1 0 0,1 4 0 0,-4 5 3120 0,0 0 576 15,0 0 112-15,0 0 32 0,4 10-1664 0,-3 5-336 16,-1 2-64-16,-1 2-16 0,-1 3-480 0,1-1-80 16,1 1-32-16,-1 0 0 0,-1 1-336 0,2-1-64 15,0-3 0-15,0 0-16 0,2-1-496 0,-1-5-80 16,2 0-32-16,0-1 0 0,0-1-144 0,0-3 0 15,-3-8 0-15,0 0 0 0,5 5 0 0,-5-5 0 16,0 0 0-16,0 0-176 0,5-7 176 0,0-3-160 16,1-1 160-16,-1-2-160 15,1-2-288-15,2 0-48 0,0-4-16 0,1 1 0 16,0-3-384-16,-1-1-96 0,0-3-16 0,0-2 0 16,-1-2-464-16,1 1-80 0,1-2-32 0,1 4 0 15,0 2 528-15,-1 5 96 0,-2 4 32 0,-1 2 0 0,-2 7 1104 0,-4 6 208 0,0 0 64 0,0 0 0 16,5 6 288-16,-1 2 64 0,-1 5 16 0,-1 4 0 15,1 3 0-15,0-2 0 0,0 1 0 0,3 2 0 16,-1 0-192-16,1 1-48 0,2-5 0 0,3 0 0 0,0 0-208 16,2-1-48-16,3 3-16 0,-2-3 0 15,1 0-64-15,0-2-16 0,1-1 0 0,-2 1 0 0,1-2-64 0,-1 0-16 16,0-4 0-16,2-2 0 16,-2-1-16-16,1-2 0 0,-1-3 0 0,0-3 0 15,-1-1 64-15,1-1 0 0,-1-3 0 0,0-1 0 16,-2-4-64-16,1-1-128 0,-3-2 192 0,0 2-64 15,-1 0-128-15,-1-3 0 0,-1-2 0 0,-1 1 0 0,-1-1-240 16,-1-1 80-16,-2 2 16 0,-2-4 0 16,-3-1-128-16,0 3-32 0,-1-3 0 0,-2 8 0 0,1-1-80 15,-1 6 0-15,1 2-16 0,-2 5 0 0,0 3 400 0,0 3 144 16,0 3 0-16,1 6 0 0,0 4 352 0,2 3 64 16,1 5 16-16,1-1 0 0,2 5 80 0,1-1 32 15,3 0 0-15,2 1 0 0,3-1 0 0,0-1 0 16,2-1 0-16,3-2 0 0,1-2-240 0,3-1-64 0,3-1 0 15,5 1 0-15,1-3-176 0,4-3-32 16,2-1-16-16,5 0 0 0,3-5-160 0,2-3 0 16,0-1 0-16,-2-1 0 15,1-3-2624-15,-1-5-496 0</inkml:trace>
  <inkml:trace contextRef="#ctx0" brushRef="#br0" timeOffset="132037.31">4489 12237 10127 0,'0'0'896'0,"0"9"-704"0,1 7-192 0,0 1 0 16,1 3 3840-16,0 2 752 0,1 4 144 0,1 1 16 16,1 4-3216-16,0 3-656 0,0 2-128 0,2-1-32 15,2 0-528-15,-1-1-192 0,0-2 0 0,1-2 144 16,0-3-144-16,0-4 0 0,-1-1-192 0,0-4 192 16,-2-3-320-16,1-4 48 0,1-3 16 0,-8-8 0 15,0 0-96-15,0 0-16 0,0 0 0 0,1-8 0 16,-2-2 208-16,-1-2 160 0,0-2-208 0,-2 1 80 15,-1-4 496-15,-2 1 96 0,-1-3 32 0,2-2 0 16,-2-3 144-16,-1 1 48 0,-3-2 0 0,2-1 0 16,-1-3-48-16,1 2 0 0,-1 2 0 0,3-1 0 15,2 4 240-15,1 1 32 0,2 0 16 0,2 2 0 16,-1 1-144-16,4 2-16 0,2 2-16 0,1-1 0 16,1 2-304-16,4 0-64 0,1 0-16 0,2 1 0 15,3 3-368-15,2-2 0 0,0 1 0 0,2 3 128 0,5-1-272 0,-2 1-48 16,1-1-16-16,2 2 0 15,2-1-2912-15,0 1-576 0,-3-1-112 0</inkml:trace>
  <inkml:trace contextRef="#ctx0" brushRef="#br0" timeOffset="132213.84">4577 12383 33631 0,'0'0'1488'0,"-2"8"304"0,2-8-1424 0,0 8-368 0,0-8 0 0,5 6 0 16,1 0 640-16,5-4 48 0,2 0 16 0,4-2 0 15,5-2-272-15,2-2-48 0,0-1-16 0,2-1 0 32,3-2-864-32,-2-3-160 0,0 4-48 0,-3-3-9984 0,1-1-1984 0</inkml:trace>
  <inkml:trace contextRef="#ctx0" brushRef="#br0" timeOffset="132427.64">4600 12678 27647 0,'0'0'2448'0,"-3"8"-1952"0,3 1-496 0,1-3 0 0,2 1 2048 0,2-1 304 16,3 0 64-16,2 0 16 0,5-1-1216 0,2-3-256 15,1-1-32-15,5-1-16 0,1-3-624 0,2-1-128 16,1-2-32-16,2-3 0 16,0-2-624-16,2 0-128 0,0-4-16 0,0 0-10864 15,-1-4-2160-15</inkml:trace>
  <inkml:trace contextRef="#ctx0" brushRef="#br0" timeOffset="132901.1">5320 12224 16575 0,'0'0'1472'0,"0"0"-1168"0,-3 7-304 0,0 2 0 15,2 4 2880-15,2 3 512 0,2 2 96 0,0 3 32 16,3 2-1920-16,-1 2-384 0,3 2-80 0,0-3-16 16,-1 2-480-16,1-1-80 0,0-1-32 0,1 0 0 15,-1-3-320-15,0 1-64 0,-2-5-16 0,1 2 0 16,-3-4-128-16,0-2 0 0,-2-3 144 0,1-2-144 15,-3-8 192-15,0 0-16 0,0 0-16 0,0 0 0 16,0 0 96-16,0 0 0 0,-4-7 16 0,-1-2 0 16,-2-1 192-16,1-2 48 0,-2-2 0 0,0-6 0 15,0-1-256-15,3-2-32 0,1-2-16 0,0-2 0 16,0-3-208-16,0-3 0 0,-1-1-192 0,3 0 192 16,0 3-320-16,4 0 32 0,0 0 16 0,3 1 0 0,3 4 272 0,1 1-192 15,0 3 192-15,2 3-160 0,1 4 160 16,1-1 0-16,-2 4-144 0,5 3 144 0,2 3 0 0,1 3 0 15,-1 3 0-15,0 4 0 16,0 4 0-16,-2 2 0 0,1 3 0 0,-1 4 0 0,-2-1 128 0,-1 5 80 16,-3-3 32-16,-1 4 0 0,-1 3 304 0,-4 2 64 15,0-1 16-15,-3 3 0 0,-1 0 80 0,-2 1 0 16,-2 0 16-16,-1-2 0 0,-2 1-304 0,-1-2-64 16,-2 1-16-16,-1-2 0 0,0-1-96 0,-1-3-32 15,0-1 0-15,-1-3 0 0,-1-1-208 0,-2-4 0 16,1-1 128-16,0-1-128 15,4-4-384-15,1-1-112 0,1 0-16 0,1-1-16 16,8-5-1856-16,0 0-368 0,0 0-80 0,0 0-13904 16</inkml:trace>
  <inkml:trace contextRef="#ctx0" brushRef="#br0" timeOffset="133366.68">6081 12086 30639 0,'0'0'1344'0,"-2"-8"304"0,0-1-1328 0,-1 1-320 0,-1 0 0 0,-1 1 0 16,-3 0 1536-16,0 3 224 0,-1 0 48 0,0 3 16 15,-1 1-480-15,-1 3-80 0,1 3-32 0,-1 3 0 16,1 3-736-16,-1 4-160 0,1 3-16 0,1 5-16 16,1 3-304-16,2 3 0 0,0 3 0 0,4 2 0 15,0 1 0-15,4 1 0 0,0 1 0 0,4-2 0 16,0-1 0-16,3-1 0 0,0-1 0 0,3-3 0 0,1-2 0 0,1 0 0 15,2-6-128-15,1-1 128 16,0-3 0-16,0-2 0 0,0-4 0 0,0-3 0 0,1-2-208 0,-1-3 48 16,1-4 16-16,0 0 0 0,-1 0-48 0,0-5-16 0,-2-1 0 0,-2-2 0 15,-3-3-48-15,-2 0-16 16,-1-1 0-16,-2 0 0 0,-1-1 48 0,-2 0 16 16,-2-1 0-16,-2-1 0 0,-2 2-32 0,-3 0 0 15,-1-1 0-15,-1 0 0 0,0-1 64 0,-1 0 16 16,-2 0 0-16,-2-2 0 0,-2 0 160 0,2 2 0 15,-1 0 0-15,1 4 0 0,5 3 400 0,0 1 16 16,1 2 0-16,1 3 0 0,7 2 480 0,0 0 112 16,0 0 16-16,0 0 0 0,0 0-112 0,8 9-16 15,1 0 0-15,4-3 0 0,2 0-256 0,3-1-48 0,3 1-16 0,1-4 0 16,3-1-384-16,1-1-192 16,3-3 160-16,2-2-160 15,4-1-1712-15,-1-2-432 0,0-3-96 0,1-4 0 0</inkml:trace>
  <inkml:trace contextRef="#ctx0" brushRef="#br0" timeOffset="139364.31">7945 12404 16575 0,'-5'-5'736'0,"-2"0"160"0,-1-2-720 0,0 1-176 0,1-1 0 0,-2 1 0 16,-3-1 2656-16,0 2 496 0,0-2 112 0,-1 5 0 15,-1-1-1664-15,0 6-320 0,-1-2-80 0,1 4-16 16,-2 1-384-16,3 1-80 0,0 5-16 0,1 2 0 15,2 3-144-15,1 3-48 0,1 3 0 0,3 2 0 16,0 1-144-16,2 0-48 0,2-1 0 0,2 0 0 16,0-6-160-16,3 1-32 0,1-3-128 0,2-3 192 15,1-2-192-15,1-3 0 0,0-1 0 0,3-3 0 16,0-2 128-16,1-1-128 0,2-6 0 0,-2 1 0 16,0-3 128-16,0 0-128 0,-1-3 0 0,1-3 144 15,-1-1-144-15,0 1 128 0,-3-2-128 0,0-1 128 16,0 0 16-16,-3-1 0 0,0 2 0 0,-2-3 0 15,0 3 208-15,-2 2 32 0,-1-1 16 0,-1 2 0 16,-1 2 112-16,0 3 32 0,0-1 0 0,1 7 0 16,0 0 16-16,0 0 0 0,0 0 0 0,0 0 0 0,5 12-368 0,1 4-192 15,1-1 192-15,1 2-192 0,2 1 128 0,2 2-128 16,2 1 0-16,2-3 0 16,2 0-880-16,0 1-272 0,0-4-64 0,1 1-16 15,-1-6-1232-15,2-1-240 0,-1-2-48 0,1-2-12768 0</inkml:trace>
  <inkml:trace contextRef="#ctx0" brushRef="#br0" timeOffset="139701.87">8269 12464 19119 0,'0'-18'832'0,"-1"10"192"0,1-1-816 0,0 0-208 0,0 2 0 0,1-2 0 16,1 1 1888-16,-1 2 336 0,-1 6 64 0,0 0 16 16,0 0-656-16,8 5-128 0,0 4-32 0,1 3 0 15,1 5-416-15,1-3-96 0,-2 4-16 0,1 2 0 16,1 1 0-16,-2-3 0 0,0 2 0 0,-1-1 0 15,1 1-128-15,-3-2-16 0,0-1-16 0,-1 0 0 16,-1-3-288-16,-2-1-64 0,0-2-16 0,-1-2 0 16,0-1-32-16,-1-8 0 0,0 0 0 0,0 0 0 15,0 0-144-15,0 0-16 0,0 0-16 0,2-7 0 16,-2-3-48-16,0-5-16 0,-2-2 0 0,2-2 0 16,0-2-160-16,0-1 0 0,0-3 144 0,2 0-144 15,-2 2 0-15,2-3 0 0,1 2 0 0,1 1 0 16,0-1 0-16,2 5 0 0,2-1 0 0,1 1 0 15,2 2 0-15,0 1 0 0,1 3 0 0,1 1-128 16,1 1-896-16,2 3-192 16,1-1-16-16,1 2-16 0,2 3-992 0,-1 2-208 0,-2 0-48 15,0 4 0-15,0 0-448 0,0 5-80 0,0-1-32 0,0 3-8736 16</inkml:trace>
  <inkml:trace contextRef="#ctx0" brushRef="#br0" timeOffset="139964.94">8893 12448 22399 0,'0'0'992'0,"5"4"208"0,1-2-960 0,2 0-240 15,1-2 0-15,0 0 0 0,3-2 1520 0,-1-1 256 16,-1-2 48-16,0 0 16 0,4-3-624 0,-4-1-128 16,-2-6-32-16,0 1 0 0,-2 0-240 0,-1-1-48 15,-1 0-16-15,-1 0 0 0,-1 0-80 0,1 0-16 16,-4 1 0-16,-2 1 0 0,-2-1-16 0,-2 2-16 16,1 1 0-16,-3 4 0 0,-3-2-96 0,-2 3-16 0,-2 4 0 0,0 3 0 15,-1 2 304-15,1 6 48 0,-3 1 16 0,2 6 0 16,2 2 336-16,2 4 64 0,2 3 0 0,3 2 16 15,3 3-736-15,4 2-160 0,2-1-16 0,4 0-16 0,6-1-144 16,4-1-32-16,4 0 0 0,4-5 0 16,1-3-192-16,3-3 144 0,3-2-144 0,5-4 128 15,2-3-128-15,-1-4 0 0,2-1-160 0,-1-4 160 32,-1-2-2032-32,2-5-304 0,-2-2-64 0</inkml:trace>
  <inkml:trace contextRef="#ctx0" brushRef="#br0" timeOffset="141216.47">10242 11974 22111 0,'0'0'1968'0,"0"0"-1584"0,1 18-384 0,21-23 0 0,-20 27 960 0,0 2 128 0,2 0 0 0,2 0 16 0,0-2-672 0,3 1-144 16,2 2-32-16,0-5 0 16,0-2-624-16,2-2-128 0,0-2-16 0</inkml:trace>
  <inkml:trace contextRef="#ctx0" brushRef="#br0" timeOffset="141383.14">10521 11864 14735 0,'0'0'1312'0,"0"0"-1056"16,0 0-256-16,0 0 0 0,-3 10 4064 0,2 0 752 16,1 2 160-16,3 2 16 0,1 0-3312 0,1 5-656 15,1 0-144-15,5-1-32 0,-1 3-512 0,2 0-96 0,2 1-32 0,3 0 0 31,0 1-1424-31,3-1-272 0,1 1-64 0</inkml:trace>
  <inkml:trace contextRef="#ctx0" brushRef="#br0" timeOffset="141798.01">11255 12402 26719 0,'-13'-7'2368'0,"6"4"-1888"0,-2 1-480 0,-1-3 0 15,-2 1 1536-15,-1 0 224 0,-4-1 32 0,3 1 16 0,-1 2-560 0,1 2-112 16,-2 0-32-16,2 2 0 0,-1 3-560 0,1 3-112 16,3 1-32-16,0 4 0 0,3 4-400 0,2-2 0 15,1 4 0-15,0 0 0 0,2 2 0 0,3 0 0 16,1 0-160-16,3-3 160 0,1-2-160 0,2-1 160 15,2-2-160-15,1 0 160 0,2-2-192 0,1-3 192 16,3-2-208-16,1-3 80 0,1-3-64 0,0-3 0 16,1-2 0-16,-1 0 0 0,1-4 64 0,0-2 0 0,-2-2 0 0,-2-1 0 15,1-3 128-15,-2 0 0 16,-2 0 0-16,-2 3-128 0,-1-3 128 0,-1 1 144 16,-1 2-16-16,-2 1-128 0,-1 1 752 0,-1 3 32 15,-2 2 16-15,-1 7 0 0,0 0-416 0,0 0-64 16,0 0-32-16,0 0 0 0,-3 11-32 0,2 0 0 0,0 4 0 0,1-1 0 15,0 3-256-15,1 1 0 0,0 1 0 0,2-1-144 32,2 0-1456-32,2 2-272 0,2-1-64 0,2-1-9136 0,2-2-1840 0</inkml:trace>
  <inkml:trace contextRef="#ctx0" brushRef="#br0" timeOffset="142029.84">11956 12348 23039 0,'-15'1'2048'0,"7"1"-1648"0,-3 2-400 0,-2-2 0 16,-3 2 2848-16,-1 1 480 0,-6 1 112 0,1 0 16 15,1 2-1648-15,2 2-320 0,-1 2-64 0,5 0-16 16,-1 1-288-16,4 1-64 0,3-1-16 0,3 2 0 0,2-1-592 0,2 3-112 16,5 0-16-16,4 2-16 0,2 0-304 0,2-1 0 15,4 1 0-15,2 0 0 0,0-2-128 0,2-2-96 16,3 1-16-16,0-3 0 15,2-3-1776-15,1-2-352 0,-1-1-80 0,1-2-9264 16,-1-5-1856-16</inkml:trace>
  <inkml:trace contextRef="#ctx0" brushRef="#br0" timeOffset="142211.79">12298 12026 5519 0,'-5'-25'240'0,"2"17"64"0,-1 2-304 0,-1 2 0 0,5 4 0 0,-7 3 0 15,2-1 7216-15,0 6 1376 0,0 4 288 0,1 5 48 16,1 5-6624-16,2 3-1312 0,4 5-272 0,2 0-48 16,1 2-416-16,2 2-64 0,0 3-32 0,2 2 0 15,2 1-160-15,1 3-176 0,2-2 48 0,-1-1 0 32,2-1-3152-32,-1 0-624 0,9 33-128 0,-7-21-32 0</inkml:trace>
  <inkml:trace contextRef="#ctx0" brushRef="#br0" timeOffset="142403.64">12192 12536 30575 0,'-24'-26'1344'0,"14"15"304"0,0-2-1328 0,-2 2-320 0,2-1 0 0,1 1 0 0,1 0 1120 0,1 0 160 16,3 2 16-16,3 1 16 0,2 2-592 0,2 1-112 15,4-2-32-15,2 3 0 0,2 3-400 0,4-2-176 16,0 3 128-16,5 3-128 0,2-2-144 0,2 2-112 15,-1-1-32-15,2 2 0 16,4 0-2192-16,-3 0-432 0,-2 1-96 0</inkml:trace>
  <inkml:trace contextRef="#ctx0" brushRef="#br0" timeOffset="142547.81">12608 12355 21247 0,'0'0'944'0,"0"0"192"0,0 0-912 0,2-7-224 16,1 2 0-16,-3 5 0 0,3-7 656 0,-3 7 96 15,0 0 16-15,0 0 0 0,0 0 192 0,0 0 32 16,5 11 16-16,1-1 0 0,-1 2-1008 0,0 2-288 16,1-1-16-16,0 4-7696 15,-1-1-1552-15</inkml:trace>
  <inkml:trace contextRef="#ctx0" brushRef="#br0" timeOffset="142901.34">12686 12202 16575 0,'-2'-6'1472'0,"-2"-1"-1168"0,0-1-304 0,1 0 0 0,1 1 1952 0,2 7 336 15,0-7 64-15,0 7 16 16,0 0-1168-16,0 0-240 0,0 0-32 0,6 5-16 16,2 4-64-16,0 3-16 0,1 2 0 0,0 5 0 0,0 2-192 0,0 1-64 15,1 1 0-15,-1 3 0 0,1-2 192 0,1 2 48 16,-1-3 0-16,2 2 0 0,1 1 16 0,1-1 16 15,-2-3 0-15,1 0 0 0,1 0-112 0,1-3-32 16,-2-2 0-16,0-2 0 0,0-2-80 0,-2-2-32 16,0-2 0-16,-1-3 0 0,-2-4 112 0,0-2 32 15,-2-2 0-15,1-3 0 0,0-3-240 0,-2-2-48 16,0-3-16-16,0-4 0 0,0-1-272 0,-1-2-160 16,-1-3 192-16,-1-1-192 0,0-1 0 0,-2 1 0 15,0-1-160-15,0 0 160 16,-2-2-864-16,0 1-48 0,-1 5-16 0,1-1 0 15,-2 1-2368-15,2 2-480 0,1 1-80 0</inkml:trace>
  <inkml:trace contextRef="#ctx0" brushRef="#br0" timeOffset="143298.37">13392 12390 22111 0,'0'0'976'0,"0"0"208"0,-4-7-944 0,1 1-240 0,1-2 0 0,-2-1 0 16,-1-2 2592-16,-3 4 480 0,-1-3 80 0,-1 4 32 15,3-1-2096-15,-1 2-400 0,-1 1-96 0,0 0-16 0,-2 2 128 0,2 4 32 16,0 5 0-16,0 2 0 16,-2 3-480-16,1 1-80 0,3 2-32 0,1 2 0 15,1 2-144-15,1-2 128 0,-1 1-128 0,3-3 128 0,4 0-128 0,0-2 0 16,1-1 144-16,1-1-144 0,2-3 0 0,1 0 0 15,3-2 0-15,-1 0 0 0,0-2 0 0,2-3 0 16,2-1 0-16,0-1 0 0,0-2 0 0,0-1 0 16,-1-4 0-16,1-1-128 0,0-1-48 0,0-1 0 15,-3 0 0-15,-1-1 0 0,-1 1-80 0,0 0 0 16,1 3-16-16,-2-3 0 0,-5 2 272 0,1 3 0 16,-1 1 0-16,-2 5 0 0,0 0 496 0,0 0 48 15,0 0 16-15,0 0 0 0,2 11 144 0,0 2 16 16,1 3 16-16,1 5 0 0,1-3-336 0,0 4-64 15,2 0-16-15,1 2 0 0,-1 1-320 0,3-1 144 16,0 1-144-16,10 10 0 16,2-9-1792-16,1-2-448 0,3-5-112 0</inkml:trace>
  <inkml:trace contextRef="#ctx0" brushRef="#br0" timeOffset="143800.25">13938 11817 18431 0,'0'0'816'0,"0"0"160"0,0 0-784 0,0 0-192 0,0 0 0 0,0 0 0 16,1 14 3168-16,2 2 592 0,0 4 112 0,0 5 32 16,-1 3-2112-16,-1 8-432 0,0 3-80 0,2 4 0 15,1 1-720-15,1 2-144 0,2-1-32 0,-1 1 0 16,2 2-384-16,0-2 0 0,-2 1 0 0,1-5 0 31,1-5-752-31,-2 0-176 0,-1-6-32 0,1-1-16 16,-2-1-2640-16,-1-4-528 0</inkml:trace>
  <inkml:trace contextRef="#ctx0" brushRef="#br0" timeOffset="143934.64">13909 12458 21183 0,'-9'-11'1888'0,"5"6"-1504"0,0-2-384 0,1 0 0 0,-3-1 2656 0,4-3 464 16,0 4 80-16,2-3 32 15,2 1-1840-15,0-1-368 0,2-2-80 0,4-1-16 0,2 1-736 0,3 1-192 16,2-1 0-16,2 3 0 0,2-2-192 0,2 2-112 16,-1-1-16-16,-1-2-16 15,2 3-3168-15,-1 1-624 0</inkml:trace>
  <inkml:trace contextRef="#ctx0" brushRef="#br0" timeOffset="144063.25">14327 12313 25391 0,'5'23'1120'0,"-3"-12"240"0,1 1-1088 0,0 1-272 16,-1 1 0-16,1 3 0 0,1 1 720 0,0 2 96 16,0-2 16-16,1 0 0 0,1-1-544 0,3 1-96 0,1-1-32 0,-1-1-8672 15,-2-3-1728-15</inkml:trace>
  <inkml:trace contextRef="#ctx0" brushRef="#br0" timeOffset="144461.87">14342 12160 23951 0,'0'0'2128'0,"-1"-5"-1696"0,0 1-432 0,1 4 0 15,0 0 1264-15,6-6 160 0,1 3 48 0,2 2 0 16,1 5-1248-16,3 0-224 0,2 5 0 0,0 0-144 16,5 5 144-16,-1 1-128 0,2 2 128 0,0 2-128 15,1 2 128-15,-2 1 0 0,-1 2 0 0,-2-1 0 16,-2-1 0-16,-2 2 144 0,-3-2-16 0,-2 1-128 15,-2-2 640-15,1 1 32 0,-3-2 0 0,-2 1 0 16,0-2 32-16,-2-2 0 0,0-1 0 0,1-6 0 0,-1-1-416 0,1-2-80 16,-1-7-16-16,0 0 0 0,0 0-64 0,0 0-128 15,0 0 176-15,7-9-176 0,-2-3 160 0,0 0-160 16,1-2 128-16,-1-2-128 0,0-3 224 0,-1-1-32 16,0 1-16-16,0-1 0 0,-2 1-176 0,2-1 0 15,0 2 0-15,-1-3 0 0,-2 5 0 0,2 2 0 16,-1 5 0-16,0 2 0 0,-2 2 256 0,0 5-48 15,0 0 0-15,0 0 0 0,5 7-48 0,0 3-16 16,-1 3 0-16,1 1 0 0,0 3-144 0,2 0 128 16,1 2-128-16,2 0 128 0,1 2-320 0,3 0-64 15,0-3 0-15,2 0-16 16,2 1-2496-16,2-1-496 0,2-5-112 0</inkml:trace>
  <inkml:trace contextRef="#ctx0" brushRef="#br0" timeOffset="144869.23">15200 12392 11055 0,'-8'6'976'0,"-2"-2"-784"0,-1-1-192 0,1 5 0 15,-1 0 4064-15,2 4 768 0,0-3 160 0,3 1 16 16,-1 2-3344-16,2 0-656 0,0 0-144 0,3-1-32 16,4-2-336-16,3 1-80 0,0-1-16 0,3-3 0 15,1-1-400-15,2-1 0 0,2-1 128 0,0-2-128 31,1-1-464-31,-1-1-128 0,0 0-32 0,-1-1 0 0,-3 0-496 16,-3-1-96-16,-6 3-32 0,0 0 0 0,6-5 880 0,-6 5 176 0,0 0 48 0,1-7 0 0,-1 0 624 0,-1-1 128 16,-1-1 32-16,1-2 0 0,0 1-448 0,-1-1-192 15,1 1 160-15,-1 1-160 0,0 1 0 0,2 0-256 16,0 2 16-16,0 6 16 0,2-7 48 0,-2 7 16 16,0 0 0-16,0 0 0 0,10 0 288 0,0 3 48 15,2 2 16-15,1 4 0 0,0 3 656 0,2 2 144 16,0 2 32-16,1 3 0 0,-2 5 160 0,-1 2 32 15,0-1 16-15,-1 2 0 0,-3 2 304 0,-2-1 64 16,-3 2 16-16,-4-1 0 0,-3 2-48 0,-1 2-16 16,-2-3 0-16,-4 1 0 0,-3-3-544 0,-1-1-112 15,0-5-32-15,-2 0 0 0,-1 0-352 0,0-2-64 16,0-3 0-16,-1-3-16 0,0-2-432 0,-1 0 0 16,4-4 0-16,-1-2 0 15,2-2-1088-15,1-4-288 0,0-3-64 0,4-1-13232 0,1-5-2656 0</inkml:trace>
  <inkml:trace contextRef="#ctx0" brushRef="#br0" timeOffset="145962.79">16668 12340 7359 0,'0'0'656'0,"-10"-5"-528"15,-3 1-128-15,0 2 0 0,-3 0 4992 0,-2 1 976 0,-2 1 192 0,1-1 48 16,-2 2-4032-16,-2 3-784 0,1 2-176 0,1 2-16 16,1 3-240-16,1 0-64 0,2 2 0 0,3 2 0 15,4-1-464-15,1 2-112 0,2 1 0 0,4 0-16 16,3-2-304-16,3 0 0 0,2 0 0 0,4 0 0 16,3-2-208-16,2-2 48 0,3-2 16 0,3-1 0 31,2-1-240-31,0-3-64 0,0-2 0 0,1-2 0 0,-1-2-320 0,-3-1-64 15,1-2 0-15,-3 0-16 0,-2-3 80 16,-2-1 32-16,-2-2 0 0,-2 1 0 0,-2-3 432 0,-1 1 96 0,1-1 16 0,-4 1 0 0,-1-1 192 0,-1 2 0 16,-1 0 0-16,0 3 160 15,0 2-160-15,0 6 0 0,0 0 0 0,0 0 0 0,0 0 272 0,0 0-16 16,0 0-16-16,7 1 0 0,-1 6 192 0,3 3 32 16,-1 8 16-16,0 1 0 0,0 3 400 0,0 4 80 15,-1 2 0-15,1 4 16 0,0 0 32 0,-3 2 0 16,-1 0 0-16,-3 0 0 0,-1-1 64 0,-2-1 16 0,-3 0 0 0,-2-1 0 15,1-1-128-15,-4-2 0 16,0-3-16-16,-3 0 0 0,-1-2-464 0,-1-4-96 16,2-1 0-16,3-5-16 15,-1-3-1024-15,4 0-208 0,0-5-32 0,7-5-16 16,0 0-1456-16,-5-5-304 0,2-6-48 0,3-2-8960 16,3-3-1792-16</inkml:trace>
  <inkml:trace contextRef="#ctx0" brushRef="#br0" timeOffset="146435.84">16847 12293 27647 0,'18'-9'1216'0,"-9"7"256"0,3 3-1168 0,2 2-304 0,3 0 0 0,1 3 0 15,-1 3 320-15,0 0 16 0,-1 5 0 0,-1 2 0 16,-1 2 896-16,-3 2 176 0,0 2 48 0,-4-1 0 16,0 0 64-16,-2-1 16 0,-2 0 0 0,-1-2 0 15,0 0-768-15,-2-1-160 0,-2-1-32 0,1-3 0 16,0-1-288-16,-2-4-64 0,1-1-16 0,-2 1 0 15,-2-1 32-15,6-7 0 0,-6 0 0 0,-1 0 0 16,7 0-512-16,-6-4-112 0,1-1 0 0,1-3-16 16,1-3-336-16,2 0-64 15,1-4-16-15,1-2 0 0,-1-3-400 0,4-4-96 0,1-1-16 0,2-3 0 16,1 0 48-16,1 2 0 0,1 0 0 0,-1 1 0 16,3 2 608-16,0 3 128 0,1 3 32 0,-1 3 0 15,-1 4 512-15,0 2 0 0,-1 1 0 0,-1 3 144 0,0 3 336 0,-1 2 64 0,-8-1 16 16,8 7 0-16,0 1 240 0,-2 5 48 15,2 0 16-15,-3 2 0 0,-1 4-96 0,0 0 0 16,2 3-16-16,-1 6 0 0,0-3-144 0,-1 3-32 16,0 0 0-16,1-1 0 0,-1 0-96 0,1-3-32 15,0-2 0-15,3-1 0 0,0-4-224 0,1-2-48 16,0-3-16-16,2-3 0 0,0-2-160 0,0-2 0 16,-1-4 0-16,1-2 0 0,-2-4 0 0,0-3 160 15,-3-1-160-15,0-4 160 0,-2-2 160 0,-2 0 16 16,-1-2 16-16,-1-1 0 0,-1-2 144 0,-1 2 16 15,-2-4 16-15,0 1 0 0,-1-3-336 0,-1 2-192 0,-2 0 192 0,1-1-192 32,-1-2-384-32,0 3-192 0,1 1-48 0,1-1 0 15,1 5-816-15,1 2-160 0,1 2-48 0,2 3-9696 0,0 1-1952 0</inkml:trace>
  <inkml:trace contextRef="#ctx0" brushRef="#br0" timeOffset="146728.57">17458 12314 21247 0,'7'16'944'0,"-3"-6"192"0,-1 1-912 0,0 4-224 0,2 2 0 0,-1-1 0 16,0 1 1792-16,-1 0 320 0,-1 1 64 0,1 0 16 16,-1 1-416-16,1-4-96 0,1 0-16 0,1-2 0 15,2-2-576-15,1 0-112 0,1-3-16 0,1-3-16 0,1-3-608 0,0 0-112 16,0-4-32-16,2 0 0 0,1-3-192 0,3-1 144 16,0-3-144-16,0-1 128 0,-3-5-128 0,1 1 0 15,-1 0-160-15,0-3 160 0,1 0-256 0,-4 0 32 16,-1 1 16-16,-3-2 0 0,0 2 208 0,-3 2 0 15,-2 4 0-15,0 1 0 0,-2 1 176 0,0 8 80 16,-4-4 0-16,4 4 16 0,0 0 112 0,-7 2 32 16,2 10 0-16,0-3 0 0,-2 0-160 0,2 4-48 15,1 3 0-15,3 2 0 0,1-1-208 0,1 3 176 16,2-5-176-16,3 2 160 0,1 0-432 0,2 0-96 16,3-1-16-16,1 0 0 15,0-3-2416-15,1-2-480 0,0-2-112 0,1-2-11216 0</inkml:trace>
  <inkml:trace contextRef="#ctx0" brushRef="#br0" timeOffset="147133.56">17999 12471 3679 0,'5'-13'160'0,"-5"13"32"0,6-7-192 0,-6 7 0 0,0 0 0 0,10-3 0 16,-10 3 4784-16,10 4 912 0,0 7 176 0,-1 1 32 16,1 3-3344-16,1 5-656 0,-2 2-144 0,-2 1-32 15,3 2-384-15,-4-7-96 0,2 1-16 0,0-1 0 16,-2 1-240-16,2 0-48 0,-1-1-16 0,-2 0 0 15,-1-1-384-15,1 1-80 0,0-5-16 0,-2-1 0 16,-2-3-256-16,-1-9-48 0,0 0-16 0,0 0 0 16,0 0 16-16,0 0 0 0,0 0 0 0,0 0 0 15,0 0 0-15,-5-4 0 0,0-1 0 0,1-1 0 16,-1-3 144-16,2-4 32 0,-1-3 0 0,1-1 0 0,2-5-320 0,0-3 0 16,-1-2-176-16,1-5 176 15,-1-3-864-15,0-4-64 0,4-3-16 0,1-20 0 16,1 3-768-16,2 6-144 0,1 6-48 0,5 6 0 15,3 2 1168-15,0 7 224 0,2 3 64 0,0 7 0 0,-1 2 1376 0,-2 10 288 16,0 3 48-16,-2 5 16 0,-1 4-304 0,-4 6-48 16,-1 5-16-16,-4 3 0 0,1 3-48 0,-5 5-16 15,-1 0 0-15,-4 3 0 0,-2-3 48 0,-1 0 16 16,-2 2 0-16,1-1 0 0,1-1-576 0,-2 0-112 16,-1-1-32-16,0 1 0 15,-1-5-912-15,2 1-192 0,4-4-48 0,2-3 0 16,0-2-2352-16,6-11-464 0</inkml:trace>
  <inkml:trace contextRef="#ctx0" brushRef="#br0" timeOffset="147398.87">18656 12104 2751 0,'0'0'128'0,"0"0"16"0,-9 2-144 0,-3 0 0 0,-2 2 0 0,0 1 0 16,-2 2 6624-16,-1 2 1296 0,0-1 256 0,4 2 48 15,-1-2-6112-15,1 1-1232 0,1-1-240 0,4 1-64 16,3 2-192-16,2-2-64 0,3-9 0 0,4 13 0 16,3-5-320-16,2-1 0 0,3 0-160 0,-1-1 160 15,4 1-176-15,0 1 176 0,1-2-160 0,0 2 160 16,-2 0 192-16,-1-2 144 0,-1 0 32 0,-2 0 0 16,-3 3 560-16,-2 0 112 0,-2 2 32 0,-3-11 0 0,-2 10-144 0,-2 3-32 15,-1-1 0-15,-3 0 0 0,-2-2-320 0,-2 2-80 16,-1-4-16-16,-1-2 0 0,-2 1-480 0,2-1 128 15,-1 1-128-15,2-5 0 16,2-2-2160-16,11 0-464 0,-11-5-112 0</inkml:trace>
  <inkml:trace contextRef="#ctx0" brushRef="#br0" timeOffset="147574.24">18998 11668 19343 0,'0'0'1728'0,"0"0"-1392"0,0 0-336 0,-4 9 0 16,4-9 2576-16,-4 14 448 0,-1 0 96 0,0 2 16 31,1 2-2944-31,0 1-576 0,1-3-112 0,-2 1-16 0,0 0 512 0,1 2 0 0,0-2 0 0,3-2-8496 16,1 0-1776-16</inkml:trace>
  <inkml:trace contextRef="#ctx0" brushRef="#br0" timeOffset="147733.28">19178 11647 21183 0,'0'0'1888'0,"-3"13"-1504"0,-1 1-384 0,-1-1 0 0,0 1 3088 16,0 2 560-16,-2 1 96 0,-1 3 32 0,0 0-2176 0,2 3-448 0,1-3-64 16,1 3-32-1,1-6-1344-15,2 2-272 0,1 1-48 0</inkml:trace>
  <inkml:trace contextRef="#ctx0" brushRef="#br0" timeOffset="155941.06">10518 12914 13823 0,'0'0'608'0,"-10"-7"128"0,1 1-592 0,9 6-144 0,0 0 0 0,0 0 0 0,0 0 2112 0,9 4 400 16,3 0 80-16,3 0 16 0,5 0-1536 0,5 1-304 15,2 1-64-15,8 2-16 0,6-1 384 0,6-4 80 16,5-3 0-16,6 2 16 0,6 0-112 0,8 2-32 16,6 0 0-16,10-1 0 0,8-3-112 0,4 0-16 15,1 2-16-15,8 0 0 0,9 0-176 0,2-2-48 16,1 0 0-16,7 3 0 0,6-2-128 0,3 1-16 16,0-5-16-16,9 0 0 0,8 1 48 0,1 0 16 0,-3 2 0 15,9-2 0-15,5-3 0 0,3 2 0 16,-5 0 0-16,-2 1 0 0,-6-3-112 0,-1 2 0 15,2 0-16-15,-9 1 0 0,-6-2-176 0,-3 4-16 16,0 2-16-16,-10 2 0 0,-10-1-224 0,-6 1 144 16,-3 2-144-16,-6 1 128 0,-5-1-128 0,-9 2-224 0,-9 1 48 15,-7 4 16 1,-6 3-2656-16,-3-2-512 0,-2-1-128 0</inkml:trace>
  <inkml:trace contextRef="#ctx0" brushRef="#br0" timeOffset="158700.09">2585 15721 22911 0,'0'0'1024'0,"0"0"192"0,0 0-960 0,3-7-256 0,-1 1 0 0,2-1 0 16,2 2 640-16,1-1 64 0,3 0 32 0,1 0 0 16,4 3 64-16,-2 2 16 0,0 1 0 0,-2 0 0 15,-1-1-144-15,1 2-32 0,2 3 0 0,0 0 0 16,-1 1 80-16,-3 1 16 0,-2 1 0 0,-2 1 0 15,-2 1-208-15,0 1-32 0,0 2-16 0,-2 0 0 16,-5 1-160-16,1-3-48 0,-4 3 0 0,-1 0 0 16,0-4-112-16,-1 1-32 0,-1-3 0 0,-1 0 0 15,1-1-128-15,0-2 160 0,-1-2-160 0,1-2 160 16,-1-2-160-16,2 0-176 0,-3-1 48 0,2-2 0 0,1-4 0 0,1-2 0 16,2 1 0-16,-1-2 0 0,2-1 0 0,2 0 0 15,2 0 0-15,3 1 0 0,5 1 128 0,1 3-192 16,0-3 192-16,2 4-192 0,3 0 192 0,0 2-192 15,0 0 192-15,0 1-192 0,2 1 192 0,-2 2 0 16,-4 1-144-16,1 2 144 0,-1 2 0 0,0 0 0 16,2 3 0-16,-3-1 0 0,-2 1 160 0,-2 1-160 15,-4-1 192-15,0 3-192 0,-3-3 224 0,2 4-64 16,0-3-16-16,-2 1 0 0,1 1-144 0,-4-1 192 16,-3 0-192-16,0-1 192 0,1-1-192 0,-1-1 192 15,0 1-192-15,0-6 192 0,-3 0-192 0,1-1 0 16,0-1 144-16,1-3-144 0,-1-2 0 0,2-1 0 15,0-1 0-15,1 2 128 0,-1-3-128 0,4 1 0 16,2 0 0-16,3 3 0 0,3-2-192 0,-3 7 0 16,4-6 0-16,2-1 0 15,2 1-2336-15,3 2-480 0,3 3-80 0</inkml:trace>
  <inkml:trace contextRef="#ctx0" brushRef="#br0" timeOffset="159100.31">3484 15662 2751 0,'0'0'256'0,"0"0"-256"0,-6 9 0 0,1-1 0 0,1 4 6336 0,2 2 1232 16,0 3 240-16,2 3 64 0,0 2-5824 0,3 1-1168 15,1 1-240-15,0 3-32 0,1 2-240 0,1 0-48 16,2-1-16-16,0 1 0 0,0-4-112 0,0 1 0 15,0 0-16-15,1-3 0 0,0-3-176 0,-1-3 128 16,-2-2-128-16,1-4 128 0,-3-1-128 0,-1-2 160 16,-3-8-160-16,0 0 160 0,0 0-160 0,0 0 0 15,0 0 144-15,-5-6-144 0,-3-4 0 0,1-1 144 16,-1-1-144-16,-1-2 0 0,0-3 0 0,-2-3 0 16,1-2 0-16,-1-3 0 0,1-1 0 0,-1-3 0 15,0-1 0-15,-1-1 0 0,0-1 0 0,2 0 0 16,1 2 0-16,2 2 0 0,1 0 240 0,0 2-64 15,2 1-16-15,3 3 0 0,1 3 224 0,3 2 64 16,1 1 0-16,2 2 0 0,3-3-192 0,3 1-16 0,1 2-16 0,4 2 0 16,1 2-224-16,4-1 0 0,3 1 0 0,3-1 0 15,0 2-272-15,2 0 48 0,2 1 16 0,-1 0 0 32,-1 1-2576-32,-1-1-512 0</inkml:trace>
  <inkml:trace contextRef="#ctx0" brushRef="#br0" timeOffset="159302.03">3494 15812 28559 0,'0'0'2544'0,"-4"7"-2032"0,4-7-512 0,0 0 0 0,0 0 1360 0,8 5 176 16,2-3 48-16,3-2 0 0,3-2-1312 0,4-3-272 15,3-3 0-15,6-1 0 0,5 1 0 0,-2-4 0 16,-1 2-128-16,1-2 128 16,-2 0-1392-16,0 2-208 0,0 1-64 0,-2 1-7408 15,-2 1-1488-15</inkml:trace>
  <inkml:trace contextRef="#ctx0" brushRef="#br0" timeOffset="159512.26">3491 16056 35535 0,'-15'10'1568'0,"15"-10"336"0,-6 6-1520 0,6-6-384 0,0 7 0 0,0-7 0 16,10 6 512-16,3-3 16 0,2-1 16 0,6-4 0 16,4 0-240-16,5-3-48 0,6-4-16 0,2-1 0 15,0-4-240-15,1 0 144 0,2-5-144 0,-1 1 128 31,-1 0-1936-31,0-2-400 0,0 1-80 0,0-1-12560 0</inkml:trace>
  <inkml:trace contextRef="#ctx0" brushRef="#br0" timeOffset="159963.2">4374 15568 18431 0,'0'0'1632'0,"0"9"-1312"0,0 6-320 0,1 2 0 0,2 6 2336 0,1 5 400 15,1 0 80-15,2 5 0 0,0-3-1536 0,2 1-304 16,1 0-64-16,-1 1-16 0,0-1-64 0,0-1 0 16,-1-3-16-16,0-1 0 0,-1-5-352 0,1 0-64 15,-1-1-16-15,-2-2 0 0,-1-5-176 0,-1-1-32 16,-1-3-16-16,-1-1 0 0,-1-8 16 0,0 0 0 16,0 0 0-16,0 0 0 0,-7-2-176 0,-1-2 192 15,0-2-192-15,0-6 192 0,0-1-192 0,2-5 0 16,-1-4 0-16,1-3 0 15,-1-1-608-15,2-4-48 0,-3-4-16 0,2 0 0 16,-1-2-544-16,3-2-128 0,2-1 0 0,0 2-16 16,2 3 272-16,3 4 48 0,2-2 16 0,3 3 0 0,0 4 784 0,1 0 240 15,1 3 0-15,2 3 0 0,2 3 0 0,3 3 288 0,2 3-32 0,0 2 0 16,3 3 512-16,2 2 80 0,1 3 32 0,1 5 0 0,1 3 80 16,0 2 32-16,1 3 0 0,-2 3 0 15,-1 1-32-15,-4 1 0 0,-3 1 0 0,-5 3 0 0,-3 1-48 0,-1 2-16 16,-5 0 0-16,-2 1 0 15,-5 0-192-15,-4 3-32 0,0-1-16 0,-5 1 0 16,-2-2-288-16,-2-2-64 0,-4 2-16 0,-2-2 0 16,-1 1-160-16,-1-5-128 0,1 1 144 0,-1-3-144 31,1-5-816-31,-1 0-256 0,4-2-48 0,-1-3-16 16,1-4-1984-16,2-5-400 0</inkml:trace>
  <inkml:trace contextRef="#ctx0" brushRef="#br0" timeOffset="160400.37">5384 15336 9215 0,'-6'-2'816'16,"-2"-2"-656"-16,-1 1-160 0,-2 0 0 0,-2 2 5824 0,-1 1 1152 15,-3 0 208-15,-1 4 48 0,-3 1-4720 0,0 4-944 16,-1 3-192-16,-1 5-32 0,0 3-496 0,3 4-80 15,0 8-32-15,2-2 0 0,3 6-352 0,2 1-80 16,3 2-16-16,3 1 0 0,3 1-160 0,4-2-128 16,3-1 192-16,4-3-192 0,2-3 128 0,4-2-128 15,1-2 0-15,3-3 0 0,3-3 128 0,3-4-128 0,2-1 0 0,1-5 0 16,0-2 0-16,0-1 0 0,1-2 128 0,-2-2-128 16,-3-5 0-16,-1 0 0 0,-3-4 0 0,-1-1 0 15,-1-2-128-15,-2-1 128 0,-3-1-208 0,-2-1 80 16,-1-4-144-16,0-1-32 0,-1 1 0 0,-1-2 0 31,-5-1-128-31,-1 0-16 0,-3 0-16 0,-1 0 0 0,-2 0 240 0,-2 3 48 0,-1-2 16 0,-1 1 0 16,-2 2 160-16,0-2 0 0,0 5 0 0,3 1 0 15,0 2 512-15,1 2 48 0,2 1 0 0,6 4 0 16,0 0 288-16,0 0 64 0,0 0 16 0,0 0 0 16,8-1-288-16,2 0-64 0,3-1-16 0,4 2 0 15,3 0-160-15,2 0-16 0,1-2-16 0,3-1 0 16,3 1-368-16,4-2 0 0,3 0 0 0,4 0 128 15,5-5-1456 1,3 0-272-16,3-2-64 0,0 1-18624 0</inkml:trace>
  <inkml:trace contextRef="#ctx0" brushRef="#br2" timeOffset="163265.41">7631 15589 16751 0,'0'0'736'0,"0"0"160"0,-7-9-704 0,2 1-192 0,0 4 0 0,-2-2 0 0,-1-1 1152 0,1 2 208 16,-3 1 48-16,1 2 0 16,-1 0-448-16,-1 2-96 0,-2 3-16 0,0 1 0 0,0 2-144 0,-1 1-16 15,0 3-16-15,-1 5 0 0,2 3-352 0,2 3-64 16,0 1 0-16,3 4-16 0,3 3-240 0,2 3 0 16,3 2 128-16,4 1-128 0,3 2 0 0,3-1 0 15,5-2 0-15,2-1 0 0,2-5 0 0,3-3 0 16,-2-3 128-16,1-6-128 0,-2-2 320 0,2-3-48 15,0-5 0-15,-1-3 0 0,-2-3 368 0,-1-7 64 16,-3 0 0-16,-1-5 16 0,-1-5 416 0,-3-4 80 16,-1-4 0-16,-2-1 16 0,-2-3-464 0,-1-2-80 15,-3-1-32-15,-1-2 0 0,-3-3-144 0,-2-1-16 16,-1-1-16-16,-1-1 0 0,-1 1-96 0,-3-2 0 16,-4 0-16-16,1 0 0 0,-1-2-368 0,-1 4 0 15,0 1 0-15,1 3 128 16,2 4-608-16,1 5-112 0,1 6-32 0,2 2 0 15,1 6-1200-15,2 2-240 0,3 5-48 0,4 5-8384 16,0 0-1664-16</inkml:trace>
  <inkml:trace contextRef="#ctx0" brushRef="#br2" timeOffset="163404.94">7997 15645 16575 0,'7'21'1472'0,"-4"-8"-1168"0,3 4-304 0,0 3 0 16,1 2 864-16,1 0 112 0,1 0 32 0,-2 2 0 15,0 0-656-15,-1-3-128 0,0-1-32 0,0-3 0 16,1 0-384-16,-1-3-96 0,-1-4-16 0</inkml:trace>
  <inkml:trace contextRef="#ctx0" brushRef="#br2" timeOffset="163734.76">8023 15370 2751 0,'0'0'128'0,"0"0"16"0,7 5-144 0,2 3 0 16,2 1 0-16,1 2 0 0,1-2 1072 0,2 3 176 15,2 3 32-15,1 1 16 0,0 5 192 0,2 1 48 16,0 1 0-16,1 5 0 0,0-2 224 0,0 4 48 16,0 1 16-16,-2-1 0 0,0-3-544 0,-1 2-128 15,-2-3 0-15,-3-1-16 0,-2 0 288 0,-2-3 64 16,1-3 16-16,-4-2 0 0,-2-2-96 0,0-4-32 15,-1-1 0-15,-2-4 0 0,-1-6-288 0,0 0-64 16,0 0-16-16,0 0 0 0,-7 0-32 0,1-4 0 16,-2-4 0-16,1-2 0 0,1-2-400 0,-1-3-96 0,1-4-16 0,1-3 0 15,-1-3-304-15,0-1-160 0,2-1 160 0,3 0-160 16,-1-2 0-16,2 0 0 0,2 2 0 0,0 1 0 31,2 2-1280-31,1 0-160 0,1 0-32 0,0 3 0 16,5 2-1344-16,0 3-256 0,1 0-64 0,1 7-10416 0</inkml:trace>
  <inkml:trace contextRef="#ctx0" brushRef="#br2" timeOffset="164061.81">8761 15704 12895 0,'0'0'1152'0,"1"8"-928"0,3 1-224 0,-1 0 0 0,1 0 2304 0,0-1 400 15,-4-8 96-15,6 6 16 0,1-2-944 0,0 0-176 16,1-1-32-16,1-2-16 0,2-2-368 0,-1-2-80 15,-1-1-16-15,1-1 0 0,-1-1-448 0,1-4-96 16,-1 0 0-16,2-2-16 0,-4 1-240 0,1-2-64 16,-1-2 0-16,-2 1 0 0,-1 1 32 0,-3 0 0 15,-1-2 0-15,-1 4 0 0,-3 0 272 0,-1 0 48 16,-2 1 16-16,-1 4 0 0,-1 1-160 0,-1 2-16 16,-2 2-16-16,-1 2 0 0,0 4-176 0,0 0-16 15,0 5-16-15,1 1 0 0,2 2-160 0,2 4-128 16,3 3 192-16,1 2-192 0,1 0 0 0,3 2 0 15,3-2 0-15,1 1 0 16,2-3-336-16,3-1-80 0,3 1-16 0,3-2 0 16,2-1-1840-16,2-1-368 0,5-6-80 0,-1 1-16 15,2-5-672-15,2-1-144 0</inkml:trace>
  <inkml:trace contextRef="#ctx0" brushRef="#br2" timeOffset="164271.07">9314 15588 17503 0,'-8'-1'1552'0,"-4"-1"-1232"0,-1 2-320 0,-1 2 0 16,-2 3 3392-16,1-1 608 0,0 2 128 0,1 3 32 16,-2 2-2160-16,2 2-416 0,2 4-96 0,0 0-16 15,2 2-608-15,2 1-128 0,4 1-32 0,2 1 0 16,2-4-400-16,4 3-96 0,2-2-16 0,3 2 0 16,2-5-192-16,0 0 0 0,2-2 0 0,3-1 0 0,1-3 0 0,3 1 0 15,0-2-208-15,1-3 64 16,1 0-560-16,1-4-128 0,-3-2 0 0,1-1-16 15,-1-2-1360-15,-1-1-272 0,0-2-48 0,-2-3-7072 16,2-3-1408-16</inkml:trace>
  <inkml:trace contextRef="#ctx0" brushRef="#br2" timeOffset="164498.26">9623 15198 25791 0,'0'0'2304'0,"-4"7"-1856"15,0 2-448-15,1 4 0 0,2 4 1664 0,0 4 224 16,-1 3 48-16,4 5 16 0,3 1-1120 0,3 0-208 0,1 5-48 0,1-1-16 16,-1-1-192-16,3-1-48 0,4 5 0 0,1-5 0 15,-2 0-160-15,2-2-32 0,0 0-128 0,0-2 192 0,0 0-384 0,0-2-96 16,0-2-16-16,-3 0 0 31,1 1-2080-31,-1-2-432 0,-1-1-64 0,-1-1-32 0</inkml:trace>
  <inkml:trace contextRef="#ctx0" brushRef="#br2" timeOffset="164667.43">9597 15660 20271 0,'0'0'1792'0,"0"0"-1424"15,0 0-368-15,0 0 0 0,7-4 4048 0,4 0 752 16,2 0 128-16,4-1 48 0,2-1-2912 0,5 0-576 15,1-3-112-15,2 1-32 0,2 0-640 0,2 0-144 16,2 2-32-16,2-1 0 16,-1-1-1632-16,4 1-336 0,1-1-64 0</inkml:trace>
  <inkml:trace contextRef="#ctx0" brushRef="#br3" timeOffset="167597.99">11185 15639 10127 0,'0'0'448'0,"0"0"96"0,0 0-544 0,0 0 0 15,0 0 0-15,0 0 0 0,20-4 3392 0,-20 4 560 0,0 0 112 0,0 0 32 16,8 6-2368-16,-1 3-448 0,-1 2-112 0,0 2-16 15,0 1-256-15,-1 2-64 0,0 1-16 0,-1 0 0 16,0 2-288-16,-1 1-48 0,-2-2-16 0,1-1 0 16,-2 1 48-16,0-3 16 0,-2-1 0 0,1 0 0 15,-3-5-144-15,1 1-16 0,1-3-16 0,2-7 0 16,-4 6-96-16,4-6-32 0,0 0 0 0,0 0 0 16,-5-7-64-16,1-1-16 0,1-2 0 0,2-3 0 15,2-4-144-15,2 0 0 0,2-1 0 0,1-2-176 16,1-1 176-16,2 0-160 0,2-1 160 0,0 0-160 15,1-3 0-15,0 2 0 0,-1 1 0 0,3 1 0 16,-3-1 160-16,4 1 0 0,-2 4 0 0,1 1-128 0,-1 3 128 0,1 4 0 16,-1 4 0-16,0 2-128 0,0 3 128 0,-1 2 0 15,1 3 0-15,2 4 0 0,-1 3 0 0,0 1 0 16,1 0 0-16,-1 4 128 0,2 2 32 0,-2 2 16 16,0 0 0-16,2 0 0 0,-2 0 32 0,2-2 16 15,1-1 0-15,-2-1 0 0,0 0 112 0,0-2 32 0,-1-2 0 16,0-3 0-16,0-3-368 0,1-1-160 15,-1-1 16-15,-1-2 0 0,-1-3 272 0,-1-4 64 16,1-2 16-16,-3-2 0 0,-1-1-16 0,0-2-16 16,-2-2 0-16,1-1 0 0,-2-3-176 0,-1-1 160 15,-1-2-160-15,-2 2 160 0,-1-3-160 0,-1 0 128 16,-2 0-128-16,-1 0 128 0,-1 2-128 0,-2-1 160 16,1 2-160-16,-2 4 160 0,-1 3 96 0,0 2 0 15,0 6 16-15,-2 3 0 0,1 3 240 0,-1 4 64 0,5 2 0 0,1 5 0 16,1 3-224-16,2 4-32 0,1 1-16 0,2 2 0 15,3 0-144-15,3-2-32 0,2 2 0 0,1-1 0 16,3 0-128-16,2-3 0 0,2 0 0 0,0-2 0 16,0-2-128-16,2-2-64 0,-1-1-16 0,3-4 0 15,0-1-1552-15,1-3-304 0,1-3-64 16,0-4-16 0,-1-2-960-16,0-1-192 0,-1-1-32 0,-1-2-16 15,-3-1-1200-15,0-4-256 0</inkml:trace>
  <inkml:trace contextRef="#ctx0" brushRef="#br3" timeOffset="167967.53">12231 15648 4607 0,'4'-22'192'0,"-2"13"64"0,-2-1-256 0,0 1 0 0,0 3 0 0,0-3 0 0,-2-1 5056 16,1 3 960-16,-2 0 192 0,3 7 32 0,0 0-3408 0,0 0-672 16,0 0-144-16,0 0-32 0,0 0-848 0,2 11-176 15,-2 0-48-15,2 1 0 0,2 1-448 0,2 0-80 16,0 3-32-16,2-3 0 0,1 1 32 0,1 2 0 16,0-4 0-16,-1 1 0 0,1-2-256 0,2-4-128 15,-3-1 128-15,0 0-128 0,0-3 192 0,0-1-16 16,-1-2-16-16,1-2 0 0,2 0-32 0,-3-2-128 15,-2 0 192-15,1-1-64 0,-1-2-128 0,1-3 0 16,-1-1 0-16,1 0 0 0,-2-2-320 0,0 0 0 16,-1 0 0-16,0 1 0 0,-1 1 32 0,-1 5 16 15,-2 6 0-15,0 0 0 0,0 0 0 0,0 0 0 16,0 0 0-16,8 4 0 0,1 4 80 0,1 2 0 0,1 2 16 16,1-4 0-16,1 2 176 0,2 2-128 15,2-3 128-15,2 1-128 0,0-2 128 0,1-1 144 0,-1-2-16 0,1-1-128 16,1-2 736-16,-3 0 32 15,-2-2 16-15,-1-3 0 0,-1-2 400 0,0-2 80 0,-3 0 16 16,0-4 0-16,-2-1-192 0,0-2-16 0,-3-3-16 0,0-1 0 16,-2-2-544-16,-2 1-96 0,-2-5-32 0,0 2 0 15,0-1-384-15,0-1 0 0,-1 1 0 0,0-3 0 32,-2 1-1040-32,0 0-304 0,1 0-48 0,-2 1-12672 0,0-4-2528 0</inkml:trace>
  <inkml:trace contextRef="#ctx0" brushRef="#br3" timeOffset="168437.49">13641 15555 38303 0,'-22'2'1696'0,"11"0"352"16,-1 2-1648-16,-1 1-400 0,-1-3 0 0,-2 0 0 0,-1-1 240 0,1 2-48 15,-3 0 0-15,2 1 0 0,0 1 272 0,2 1 48 16,2 0 16-16,2-1 0 0,3 0-272 0,3 2-48 16,3-1-16-16,0 2 0 0,5 0-192 0,0 1 0 15,2-3-144-15,1 3 144 0,2-1-144 0,3-1 144 16,0-3-128-16,2 0 128 0,-1-2 0 0,0 0-160 16,0-2 160-16,-1-3 0 0,2 0-176 0,0-3 176 15,-1-1-160-15,0 1 160 0,-2-2-384 0,1-1 0 16,-2 0 16-16,-1-2 0 0,-2 1-80 15,-1-1 0-15,1 2-16 0,-4-2 0 0,-2-1 48 0,1-1 16 0,-1 0 0 0,0 1 0 32,0 0-128-32,0 2-32 0,0 1 0 0,0 1 0 0,0 8 144 0,0 0 32 0,0 0 0 0,0 0 0 15,0 0 384-15,3 9 0 0,1 3 0 0,1 5 0 16,0 2 592-16,2 3 160 0,-1 3 16 0,1 1 16 16,1 3 256-16,-2 1 48 0,2 0 16 0,-3 0 0 15,1 0 64-15,-3 0 16 0,-1 0 0 0,-1-4 0 16,-1 0-224-16,-4-1-64 0,-1 1 0 0,0-1 0 15,0-1-448-15,-2-3-80 0,-1-3-32 0,0-1 0 16,-1 0-208-16,0-4-128 0,0-3 128 0,1-3-128 16,0 0-784-16,1-6-240 15,7-1-32-15,-7-4-16 0,3-4-1616 0,0-3-320 0,0-6-64 0</inkml:trace>
  <inkml:trace contextRef="#ctx0" brushRef="#br3" timeOffset="168932.2">13898 15506 15663 0,'10'14'688'0,"-5"-7"144"0,0 2-656 0,1 4-176 16,0 0 0-16,-1 4 0 0,2 2 4624 0,-2 0 896 15,-2-1 176-15,-1 0 48 0,1 0-3184 0,0 1-640 16,-1 0-128-16,0-2-32 0,-1-1-624 0,-1-1-128 0,-1-2-32 0,2-1 0 16,0-3-592-16,0 0-128 15,-1-9-32-15,0 0 0 0,0 0-224 0,0 0 0 0,7-2 0 0,-2-1 0 0,-1-5 0 0,0-1-208 16,-1-3 16-16,0-1 0 31,4-2-256-31,-3-2-64 0,-1-1 0 0,-1-3 0 16,1-3-464-16,1 1-112 0,0-6 0 0,1-1-16 15,-1-1-576-15,2 1-112 0,2 1-32 0,0 4 0 16,0 3 416-16,2 3 64 0,1 2 32 0,-1 2 0 16,0 2 400-16,0 4 80 0,-3 0 0 0,1 5 16 0,-1 4 816 0,-7 0 0 0,0 0 224 0,5 7-48 15,-1 1 896-15,0 3 176 0,-2 2 32 0,1 4 16 16,-2 1-80-16,1 3 0 0,-1 0-16 0,1 1 0 15,2 1-448-15,0 1-96 0,0 2-16 0,0 2 0 16,1-5-128-16,-1 3-16 0,0-5-16 0,1 1 0 16,1-5 16-16,0 0 0 0,2-2 0 0,1-4 0 15,0 0-144-15,0-5-32 0,0-3 0 0,1-3 0 0,-1 0 0 0,0-5 0 16,-3-3 0-16,0 1 0 0,-3-4 0 0,0-1 0 16,0-1 0-16,-2-3 0 0,-2 2-64 0,-3-6-32 15,0 3 0-15,0 0 0 0,-1 2-224 0,-2-2 176 16,-1-2-176-16,1 3 160 0,-1-1-400 0,0 2-80 15,0 0 0-15,3 0-16 16,0 2-1312-16,1 3-256 0,1 1-48 0,1-4-16 16,2 2-1440-16,1 5-304 0</inkml:trace>
  <inkml:trace contextRef="#ctx0" brushRef="#br3" timeOffset="169202.27">14379 15477 11967 0,'0'0'528'0,"5"12"112"0,0 2-512 0,0 2-128 0,2 1 0 0,-1 0 0 16,0-2 4544-16,1 1 896 0,1 0 160 0,1-1 32 15,0 0-3536-15,2 0-720 0,-3-2-144 0,1 0-16 16,1-4-448-16,2 1-64 0,0-1-32 0,2-3 0 16,-2-2-256-16,0-3-48 0,1-2-16 0,0 0 0 15,-2-3-112-15,2-1-32 0,-1-2 0 0,0-1 0 16,0-3-208-16,-1-1 144 0,0-1-144 0,-1 0 128 16,1-5-128-16,-1 1-272 0,-1-2 64 0,0 1 16 15,-1 0-16-15,1-6 0 0,-2 3 0 0,-3 5 0 16,-2 2 208-16,0 5 192 0,-2 3-48 0,0 6 0 15,0 0 496-15,-6 0 80 0,-3 2 32 0,1 5 0 16,1 5-304-16,1 1-48 0,0 1-16 0,1 4 0 16,1 2-256-16,1 1-128 0,1 2 128 0,2-1-128 0,0-1 0 15,5 0 0-15,0 1 0 0,12 12-8896 16,2-6-1664 0,1-9-320-16</inkml:trace>
  <inkml:trace contextRef="#ctx0" brushRef="#br3" timeOffset="169632.03">15102 15607 20271 0,'-11'17'896'0,"7"-5"192"0,-2 4-880 0,4 3-208 0,2 1 0 0,1 3 0 16,0 2 3040-16,2 0 560 0,0-2 112 0,1 1 32 15,-1-1-1792-15,4-1-352 0,-1-2-80 0,2-3-16 16,-1-3-704-16,-1-1-144 0,1-1-16 0,-1-3-16 15,0-1-256-15,-6-8-48 0,5 6-16 0,-5-6 0 16,0 0 16-16,0 0 16 0,0 0 0 0,0 0 0 16,1-6 0-16,-2-2 0 0,-2-2 0 0,-1-3 0 15,0-2-192-15,-1-3-144 0,0 0 192 0,0-6-192 16,0 0-144-16,1-4-144 0,0-3-32 0,0-15 0 31,1 1-1952-31,2-2-400 0,2-2-80 0,4 4 0 0,5 1 496 16,0 6 96-16,0 1 32 0,-2 14 0 0,3 1 1392 0,2-1 288 0,0 3 48 0,2 1 16 15,4 5 1968-15,7 0 400 0,-2 3 64 0,0 6 32 16,-2 4-32-16,-2 5 0 0,-2 3 0 0,-2 6 0 16,-1 2-720-16,-2 3-160 0,-4 2-16 0,-2 0-16 0,-5 0 16 0,-2 2 16 15,-3 0 0-15,-5 3 0 0,-5 0-208 0,-4 0-32 16,-4-2-16-16,4-6 0 0,-3 3-464 0,-2-1-112 16,-1 1-16-16,-2 1 0 0,-1-3-320 0,1-1 0 0,-1 0 0 15,1-2 0 1,1 0-1952-16,1 0-416 0,4 1-64 0</inkml:trace>
  <inkml:trace contextRef="#ctx0" brushRef="#br3" timeOffset="170134.07">11063 16646 20271 0,'0'0'1792'0,"0"0"-1424"15,0 0-368-15,-6-1 0 0,-2 5 2896 0,-2-1 512 16,-2 3 112-16,-1 6 0 0,-2 5-1136 0,1 6-224 16,0 9-48-16,-2 4-16 0,-1 7-896 0,0 7-176 15,2 7-48-15,0 4 0 0,2 3-496 0,1-1-96 16,3 2-32-16,2 0 0 0,3-2-144 0,1-1-16 16,2-2-16-16,2-4 0 0,2-6-176 0,2-4 0 15,3-6 0-15,2-1 0 16,3-5-464-16,0-4-80 0,0-4-16 0,0-5 0 15,2-5-2496-15,-2-6-496 0,0-4-96 0,0-4-12176 0</inkml:trace>
  <inkml:trace contextRef="#ctx0" brushRef="#br3" timeOffset="170997.45">11226 17040 32831 0,'0'0'1456'0,"-2"-9"288"0,-1 1-1392 0,2 2-352 0,1 6 0 0,0 0 0 16,0 0 736-16,-4 4 80 0,0 5 16 0,0 8 0 15,1 7-240-15,1 5-32 0,-1 4-16 0,2 1 0 16,-2 2-240-16,-1 3-48 0,-1-1-16 0,1-1 0 16,3-2 80-16,1-4 32 0,0-2 0 0,1-3 0 15,1-3-144-15,-1-2-16 0,0-4-16 0,2-4 0 16,-1-1-32-16,2-6 0 0,-4-6 0 0,0 0 0 16,0 0-16-16,9-6 0 0,2-5 0 0,-1-3 0 0,1-7-128 0,0-2 160 15,1-3-160-15,1-2 160 0,0-4-160 0,-1-1 0 16,-2-1 0-16,0-1 0 0,-3-3 0 0,0 0 0 15,-1 1 0-15,0 0 0 0,-2 3 0 0,-3 0 0 16,1 4 0-16,0 4 0 0,-1 3 0 0,0 3 0 16,1 7 0-16,-2 3 0 0,-2 5 0 0,2 5-144 15,-1 9 144-15,0 2-208 0,-1 9 0 0,1 5 0 16,0 6 0-16,1 2 0 0,0-1 208 0,1 2-192 16,2 1 192-16,1 2-192 0,1-2 192 0,1-1 0 15,1 0-160-15,-1-4 160 0,4-3 0 0,0 1 0 16,2-4 0-16,1-3 0 0,-1-3 144 0,-1-3-144 15,1-2 160-15,0-4-160 0,1-3 256 0,0-2-32 16,1-4-16-16,0-4 0 0,1-3 208 0,0-3 32 0,1-3 16 0,0-2 0 0,-3-2 0 16,0-1 0-16,-4-2 0 15,3-2 0-15,-2-2-464 0,-1 0 0 0,-1-2 0 0,0-2 0 16,-3 1-256-16,0-3-32 0,-1-3-16 0,-1 1 0 31,-3-1-544-31,-1 0-112 0,-1 2-32 0,-2 1 0 16,0 0-1600-16,0 2-320 0,-1 4-64 0,0 3-16 15,0 2 176-15,0 2 16 0,-2 4 16 0,2 0 0 16,0 3 592-16,1 4 112 0,0 1 32 0,4 5 0 16,0 0 224-16,0 0 48 0,0 0 16 0,0 0 0 0,2 5 1040 0,2 1 208 15,-4-6 32-15,6 10 16 0,0 0 336 0,1 0 128 0,0 0 0 0,1-1-144 16,0 1 656-16,-3-3 144 0,1 2 32 0,0 0 0 16,1 0 496-16,-2 0 96 0,0 0 32 0,0 2 0 15,0-1-736-15,1-1-128 0,0 2-48 0,1-1 0 0,-1-1 592 16,1 2 112-16,-1-2 32 0,1 1 0 0,-1 2 192 0,1 2 32 15,1 2 16-15,-3 2 0 0,-1-2-32 0,1 2 0 16,0-1 0-16,0 0 0 0,1 0-240 0,-2 3-48 16,-1-2-16-16,1 0 0 0,2 0-144 0,-1 2-16 15,1-1-16-15,-1 4 0 0,1-1 16 0,-1 1 0 16,0 2 0-16,2 0 0 0,0-2-288 0,1 1-48 16,0-2-16-16,0-4 0 0,1-4 208 0,1-2 32 15,1-4 16-15,1-4 0 0,1-3-48 0,0-3-16 16,-2-8 0-16,1-3 0 0,0-4-16 0,-2-3 0 15,1-5 0-15,-1-3 0 0,-1 0-208 0,-1-1-48 16,-1 0-16-16,-2 2 0 0,-1 0-192 0,-3 1-48 16,-2-2 0-16,-3 2 0 0,-3 0-48 0,1 5-16 15,-3-1 0-15,-3-1 0 0,-2-4-128 0,-3 3 0 16,0-1 0-16,0 1 0 16,-1 2-384-16,-5-2-96 0,1 4-32 0,1 6 0 0,2 2-368 0,1 5-80 15,2 5 0-15,2 4-16 16,2 5-1872-16,4 5-368 0,3-1-80 0,2 5-7552 0,3 0-1504 0</inkml:trace>
  <inkml:trace contextRef="#ctx0" brushRef="#br3" timeOffset="171462.89">12248 17382 29023 0,'-10'-4'1280'0,"10"4"272"0,0 0-1232 0,0 0-320 16,0 0 0-16,0 0 0 0,4-5 640 0,2-1 80 16,2 4 16-16,3-3 0 0,0 1 64 0,4 2 16 15,2 2 0-15,1 0 0 0,2 0-416 0,-4-1-80 0,0 0 0 0,-2 2-16 16,-1 2 176-16,-1 1 32 0,-3 2 16 0,-1 1 0 16,-1 0-16-16,-2 1 0 0,-2 1 0 0,-3 2 0 15,-4 1 192-15,0-1 48 0,-2 2 0 0,-1 4 0 16,-2 0 48-16,-2 3 16 0,1 1 0 0,1 2 0 15,1-2-176-15,-1 4-48 0,1-2 0 0,4-1 0 16,3 2-208-16,2-2-32 0,3-5-16 0,5 0 0 16,0-4-208-16,4-1-128 0,3-3 160 0,3-3-160 15,5-2 0-15,2-1 0 0,2-3 0 0,4-1-14464 16,3-2-2816-16</inkml:trace>
  <inkml:trace contextRef="#ctx0" brushRef="#br3" timeOffset="172269.23">13252 16858 19343 0,'-4'4'1728'0,"-1"1"-1392"0,0 1-336 0,0 3 0 15,1 3 1904-15,0 2 304 0,0 6 64 0,1 4 16 16,2 4-848-16,0 3-160 0,2 5-48 0,2 0 0 16,-1 1-432-16,2 2-96 0,0-3 0 0,-1 0-16 15,-1-3-80-15,1-1-16 0,-2-2 0 0,2-3 0 16,-1-2-144-16,1-2-16 0,-2-4-16 0,2-4 0 0,0 1-176 0,-2-7-48 15,0-1 0-15,-1-8 0 0,0 0-192 0,0 0 0 16,0 0 0-16,0 0 0 0,0 0-144 0,7-8-80 16,1-1-16-16,-1-2 0 0,0 0 64 0,-1-4 16 15,1-2 0-15,1 3 0 0,1-2 160 0,0 1-192 16,-1-2 192-16,1 1-192 0,1 1 32 0,3 0 0 16,2 5 0-16,-2-1 0 0,-3 1 32 0,1 2 0 15,0 2 0-15,1 4 0 0,-1 2 128 0,-2 4 0 16,-2 3-144-16,1 3 144 0,0 3 0 0,0 5 0 15,0 1 0-15,1 2 0 0,1 1 192 0,1 0 48 16,-1 1 16-16,3-3 0 0,3-1-256 0,0-2 0 16,-1 0 0-16,1-4 0 0,-2-2 0 0,0-1 144 15,2-1-144-15,1-5 128 0,0-1-128 0,0-3 0 16,-1-3 144-16,-2-1-144 0,-1-5 0 0,1-1 144 0,-2-1-144 16,1-2 0-16,0-1 0 0,-1-2 0 0,-3-1 0 15,-1-1 0-15,-3 0 0 0,-1 0 0 0,-1-2 0 0,-2 3 0 16,-4-1 0-16,-2 0 0 0,-3-2 0 0,0 3 0 15,1 3 256-15,-3 1-16 0,-1 0 0 0,0 2 0 16,1 5 560-16,1-1 112 0,-3 3 32 0,3 3 0 16,0 2-368-16,2 3-64 0,1 7 0 0,0 0-16 0,3 4-240 15,0-2-64-15,0 5 0 0,3 3 0 16,4 1-192-16,3 0 0 0,1-1 128 0,2-1-128 0,3-3 0 16,1-2 0-16,2 0 0 0,1-2 0 15,3-2-432 1,-1-2-80-16,2-1 0 0,0-1-16 15,1-5-2736-15,1 0-560 0,-3-2-96 0</inkml:trace>
  <inkml:trace contextRef="#ctx0" brushRef="#br3" timeOffset="172773.03">14061 17236 15663 0,'0'0'1392'0,"0"0"-1120"0,0 0-272 0,0 0 0 16,1 8 2672-16,2 1 464 15,-1 1 112-15,1 2 16 0,-1 1-1568 0,1 3-304 16,0-1-64-16,0 2-16 0,1 1-192 0,0 1-32 15,-1-4-16-15,-1 1 0 0,1 0-208 0,-2-1-32 16,1 1-16-16,-1-3 0 0,-1-1-224 0,0-3-32 16,0-1-16-16,0-8 0 0,0 0-256 0,0 0-48 15,0 0-16-15,0 0 0 0,0 0-224 0,0 0 176 16,1-6-176-16,1-3 160 0,-1-1-160 0,2-2-272 0,-1 0 64 0,1-5 16 16,-1-1-176-16,4-1-16 15,-1-2-16-15,1-3 0 16,0 1-176-16,-1-3-48 0,-3 1 0 0,1 3 0 0,0 2 272 0,0 3 48 0,1-1 16 0,3 4 0 15,-1 1 144-15,2 2 144 0,-1 2-208 0,2 4 80 16,0 2 128-16,1 3 0 0,2 4-144 0,0 1 144 16,0 3 0-16,1-1 0 0,1 3 0 0,0 2 0 15,-1 0 224-15,0 1 64 0,-1 0 16 0,2 0 0 16,3-5 112-16,0-1 32 0,-1 2 0 0,0-2 0 16,-1 0-272-16,0-1-48 0,0-1-128 0,0-1 192 15,-2-1-192-15,0-3 144 0,1 0-144 0,-2-3 128 16,-4 1 0-16,-2 0-128 0,1-2 192 0,-1 2-64 15,-1-3 48-15,-2-1 0 0,-2-2 0 0,-1 3 0 0,0-1-48 0,-2-1-128 16,-2-2 192-16,-1 3-64 0,-3-1-128 0,0 2 128 16,1 2-128-16,-2 1 128 0,-1 2 16 15,1 2 0-15,-2 0 0 0,1 4 0 0,1 2 240 0,2 1 32 16,2 0 16-16,1 3 0 0,0 2 32 0,3 1 16 16,1-1 0-16,2 0 0 0,4 1-240 0,3-1-48 15,3 0-16-15,1-1 0 0,2-2-176 0,4-2 0 16,-1-3 0-16,3 0 0 15,1-1-976-15,4-4-128 0,0 2-32 0,-1-2 0 16,-2-2-2000-16,1-3-416 0</inkml:trace>
  <inkml:trace contextRef="#ctx0" brushRef="#br3" timeOffset="173068.12">14754 16511 21183 0,'0'0'1888'0,"-2"8"-1504"0,0 0-384 0,4 5 0 16,0 0 3520-16,5 4 640 0,2-1 128 0,4 4 32 15,2 2-3040-15,4 2-624 0,2 2-112 0,5 1-32 16,1 3 288-16,3 0 48 0,0 4 16 0,1 1 0 16,2 3-64-16,-3 1-16 0,-3 2 0 0,1-1 0 15,-5 2 0-15,-3 2 0 0,-5 2 0 0,-2 1 0 16,-4-1-16-16,-1 1-16 0,-5 0 0 0,-2-2 0 0,1-2-224 0,-4-2-32 15,-3 1-16-15,-2 0 0 0,1-3-320 0,-1-9-160 16,0 1 160-16,-3-2-160 16,-1-3-768-16,-2-1-240 0,-2-2-48 0,1 1-21024 15</inkml:trace>
  <inkml:trace contextRef="#ctx0" brushRef="#br2" timeOffset="176801.11">16813 15030 15663 0,'-3'-7'1392'0,"1"2"-1120"0,2 5-272 0,0 0 0 0,-6-4 4000 0,6 4 736 16,0 0 160-16,0 0 32 0,-5 5-3152 0,1 5-624 0,2 4-128 0,0 5-32 16,1 6-160-16,2 5-16 0,2 5-16 0,2 10 0 15,3 3-560-15,1 5-112 0,0 3-128 0,2 2 176 16,-1 0-176-16,2 1 0 0,-1 0 0 0,3-4 0 31,-1-3-1440-31,-2-3-320 0,1-6-64 0,0-2-8992 0,-3-2-1792 0</inkml:trace>
  <inkml:trace contextRef="#ctx0" brushRef="#br2" timeOffset="177161.4">16809 15650 25791 0,'0'0'2304'15,"-1"-5"-1856"-15,-2-3-448 0,2-1 0 0,2-1 1696 0,2-1 240 16,-1 2 48-16,3-4 16 0,2 1-1344 0,1 1-272 16,5-2-48-16,0-3-16 0,1 2-320 0,2-1 0 15,1 1 0-15,1 0 0 0,-2-2 0 0,-1 3 0 16,2 1 0-16,-1 2-128 0,-3 1 128 0,-1 2-160 16,-3 1 160-16,-1 3-160 0,-8 3 160 0,0 0-192 15,0 0 192-15,0 0-192 0,-4 12 192 0,-3 3 0 16,-2 5 0-16,0 2 0 0,1 4 224 0,-1 2-32 15,0 2 0-15,1 0 0 0,1 0 288 0,4-2 48 0,1 2 16 0,6-4 0 16,1-1-352-16,2-3-64 16,6-2 0-16,1-3-128 0,2-4 128 0,3-7-128 0,5 0 0 15,1-4 0-15,1-2 144 0,1-2-144 0,1-8 0 16,-2-1 144-16,-3-4 32 0,-1 0 0 16,-4-4 0-16,-2 0 0 0,-3-5 336 0,-4 2 64 0,-3 0 0 0,-4 1 16 15,-2 0 304-15,-1 2 64 0,-4 1 16 0,-3-1 0 16,-3 2-272-16,-2 2-64 0,-2 0-16 0,-4 4 0 15,0 2-624-15,-2 1-160 0,-1-1-16 0,1 3-13136 16,-1 4-2624-16</inkml:trace>
  <inkml:trace contextRef="#ctx0" brushRef="#br2" timeOffset="182168.18">18373 15525 24879 0,'0'0'1088'0,"-10"-5"256"0,3 8-1088 0,-7-7-256 15,-2 0 0-15,-1 1 0 0,0 1 2192 0,1 0 384 16,1 2 80-16,1 4 16 0,-1 3-1712 0,1-1-352 16,0 5-64-16,1 2-16 0,2 1-400 0,4 3-128 15,1 1 0-15,2 3 0 0,2 1 0 0,2 0 0 16,2-1-128-16,4 0 128 0,3-1 0 0,1-1-144 15,1 1 144-15,2-5 0 0,2 0 0 0,2-2 0 16,1 0 0-16,2-3-128 0,0-3 128 0,-2-1 0 16,-3-4 0-16,1-1 0 0,-2-4 0 0,0-1 128 15,-3-1-128-15,0-4 176 0,-2-5 272 0,-1-1 48 0,-3 1 16 0,0-2 0 16,-1-2-16-16,-3 0 0 0,-2-2 0 0,-3 1 0 16,-1-1-240-16,0-1-64 0,-2 2 0 0,2-1 0 15,-4 1-192-15,0 0 128 0,-2 1-128 0,2 1 0 31,0 2-400-31,1 0-176 0,2 2-48 0,2 2 0 16,0 0-2064-16,1 2-400 0,2 0-96 0,2 2-10768 0</inkml:trace>
  <inkml:trace contextRef="#ctx0" brushRef="#br2" timeOffset="182401.02">18493 15541 15663 0,'2'8'1392'0,"1"2"-1120"0,1 3-272 0,2 3 0 15,0 1 2624-15,1-2 448 0,-1 1 112 0,1 0 16 0,-1-1-1344 0,-1 0-272 16,1-2-48-16,-1 0-16 0,-1 0-400 0,0-4-80 15,-2 0-16-15,-2-9 0 0,4 7-320 0,-4-7-64 16,0 0 0-16,0 0-16 0,0 0 144 0,0 0 48 16,0 0 0-16,0 0 0 0,1-10-176 0,-1-1-16 15,0-2-16-15,0-2 0 0,-1-3-384 0,0-1-80 16,0-2-16-16,-1-1 0 0,1-2-128 0,1-1-176 16,0-1 48-16,0-1 0 15,-3-3-640-15,5 2-128 0,-1 4-32 0,3 2 0 16,1 1-1584-16,-1 4-320 0,2 0-64 0,1 4-16 15,1 2-336-15,1 2-64 0,0 3-16 0,2 0 0 0</inkml:trace>
  <inkml:trace contextRef="#ctx0" brushRef="#br2" timeOffset="182599.12">18908 15154 11967 0,'0'0'528'0,"0"0"112"0,0-7-512 0,0 7-128 0,1-6 0 0,-1 6 0 15,1-7 3840-15,-1 7 752 0,0 0 144 0,0 0 16 16,0 0-2688-16,0 0-528 0,8 4-128 0,0 4 0 15,0 5-720-15,1 5-144 0,-4 3-32 0,2 4 0 16,-1 3-224-16,3 2-48 0,-1-1-16 0,3 2 0 16,-2 3-224-16,0 2 0 0,0-1 128 0,-1 1-128 15,0-3-256-15,1 1-112 0,-1-3-16 0,-1 2 0 32,0-5-3440-32,-2-3-688 0,2 23-144 0,-2-18-16 0</inkml:trace>
  <inkml:trace contextRef="#ctx0" brushRef="#br2" timeOffset="183399.98">18953 15581 15663 0,'-7'-10'1392'0,"-3"-2"-1120"16,1-1-272-16,2 0 0 0,0 0 2432 0,2 1 448 15,0 1 64-15,1 0 32 0,1 1-1232 0,2 1-240 16,2 1-48-16,0 1-16 0,2 2-912 0,-3 5-176 16,7-4-32-16,0 2-16 0,2-2-112 0,2 2 0 15,-1 1-16-15,2 1 0 0,2 0-176 0,1-1 0 16,-1 1 0-16,0-4 0 15,1 1-1040-15,-1 1-96 0,-1-1-16 0,-2 0 0 16,-1-1-512-16,0-1-96 0,0-1-32 0,-3-3 0 16,-1-1 608-16,-1 0 112 0,0-3 32 0,0 0 0 0,0-4 736 0,1 0 160 15,-2-3 144-15,1 1-208 0,-1 1 384 0,0 1 80 16,1 0 0-16,0 2 16 0,2 1 880 0,-2 2 160 16,0 1 32-16,-1 4 16 0,-4 7 640 0,0 0 128 0,0 0 32 0,6 0 0 15,1 7-448-15,-1 3-96 0,0 4-16 0,-1 6 0 16,0 5-400-16,0 2-96 0,-1 3-16 0,0 0 0 15,0 3-432-15,0-3-80 0,0 2-32 0,0 0 0 16,-2-1-224-16,2-1-32 0,2-1-16 0,-3-3 0 16,1-3-272-16,0-1 0 0,0-2 0 0,1-3 0 15,2-3 0-15,-2-1-176 0,0-4 176 0,1-2-160 16,0-3-192-16,1-3-32 0,2-4-16 0,1-2 0 16,1-3-384-16,2-2-80 15,-3-4-16-15,2-3 0 0,-2-2-272 0,1 0-64 16,-2-6-16-16,0 0 0 0,-1 0 384 0,-2 2 80 0,-1 0 0 0,-1 2 16 15,-1 4 432-15,-2-2 96 0,-1 4 16 0,0 2 0 16,0 0 576-16,0 2 112 0,0 4 32 0,0 7 0 0,0 0 160 0,0 0 32 16,0 0 16-16,0 0 0 0,-2 7-560 0,0 4-160 15,1 0 0-15,1 4 0 0,0 2 0 0,1 0 0 16,2-2 0-16,0 4 0 0,-1-1 0 0,3-1 0 16,-1-3 0-16,1-1 0 0,2 0 0 0,1-5 0 15,-2 0 0-15,2-3 0 0,0-1 0 0,0-1 0 16,0-3 0-16,1-2 0 0,1-2 0 0,1-1 0 15,-1-3 0-15,0-1 0 0,-2 0-352 0,0-3 16 16,0 1 0-16,-2-2 0 0,1 0 32 0,-2 0 16 16,0-1 0-16,-1 1 0 0,-2 2 144 0,-1-2 144 15,-1 1-208-15,0 3 80 0,-1 1-192 0,-1 1-16 0,1 1-16 16,1 6 0-16,0 0 896 0,0 0 176 16,0 0 48-16,-5 6 0 0,1 4-512 0,1 3-80 15,2 2-32-15,1 2 0 16,3 0-656-16,1 0-128 0,2 3-16 0,3-3-16 0,0-3 672 0,3-1 0 0,1-1 0 0,1-1 128 0,2 0-128 15,0-2 0-15,-2-2 0 0,0-2 128 16,1-3 64-16,-1-2 0 0,0-1 16 0,-2 0 0 0,-3-6 720 16,-1 1 144-16,-3-2 16 0,-1 1 16 0,-1 0-128 0,-1-1-16 15,-3-4-16-15,-3 2 0 16,0-2-336-16,0 0-64 0,-1 0-16 0,-1 2 0 0,-3 0-144 16,-2-1-48-16,-1 1 0 0,-1-1 0 15,-1 1-96-15,0-2-32 0,-1 3 0 0,1 0 0 16,1 1-208-16,0 0 0 0,2-1-144 0,2 1-13280 15,2 2-2640-15</inkml:trace>
  <inkml:trace contextRef="#ctx0" brushRef="#br2" timeOffset="184028.97">20840 15267 26719 0,'-11'-14'1184'0,"9"9"240"0,1 1-1136 0,-2-3-288 0,3 7 0 0,0 0 0 0,0 0 928 0,0 0 128 15,0 0 32-15,0 0 0 0,0 0-256 0,4 11-64 16,2 3 0-16,1 4 0 0,1 4-128 0,0 3-48 16,-1 1 0-16,1 3 0 0,-1 3-272 0,1 0-48 15,-1-1-16-15,2-1 0 0,1 1-256 0,-3-1 128 16,1-4-128-16,-1-1 0 0,-2-3 0 0,-2-2 0 15,-1-3-160-15,0-3 160 16,-2-2-752-16,0-2-16 0,0-10-16 0,-3 7 0 16,-2-2 208-16,5-5 32 0,-9-1 16 0,1-2 0 0,-3-1 528 0,2-2 0 15,-1-3 0-15,1-2 0 0,1-2 192 0,1-3-16 16,1-3 0-16,1-1 0 0,1 1 256 0,1-1 48 16,0-3 16-16,2 3 0 0,2 3 208 0,2 0 32 15,1 3 16-15,2 2 0 0,4-1-192 0,3 4-48 0,2 1 0 0,4 3 0 16,3 1-512-16,2 2 0 0,3 0 0 0,3 2 0 31,1-2-1792-31,3 0-256 0,2 1-48 0,2 0-12864 0</inkml:trace>
  <inkml:trace contextRef="#ctx0" brushRef="#br2" timeOffset="184465.05">21768 15384 26079 0,'0'0'1152'16,"-2"8"256"-16,0 3-1136 0,1 3-272 0,1 3 0 0,3 4 0 0,0 4 992 0,4 1 144 16,1 1 16-16,2 2 16 0,2 1 0 0,0-2 0 15,1 2 0-15,0 0 0 0,-1 0-288 0,-1-2-64 16,0-2-16-16,-2-5 0 0,-1-2-144 0,-1 1-16 16,1-6-16-16,-3-1 0 0,-1-1-112 0,-1-4-32 15,-3-8 0-15,0 0 0 0,0 0-192 0,0 0-32 16,0 0-16-16,0 0 0 0,0 0-16 0,-3-9 0 15,-1-2 0-15,1-3 0 0,-3-6-64 0,2 1-16 16,1-3 0-16,-1-3 0 0,1-5-400 0,0-3-96 16,0-3-16-16,-1-3 0 15,1-4-544-15,2 1-112 0,1 0-32 0,1 3 0 16,2 3 48-16,1 2 16 0,1 2 0 0,1 5 0 0,2 3 992 0,2 5 0 0,2 2 0 16,0 5 208-16,0 3 432 0,1 4 96 0,0 2 16 0,-2 5 0 15,0 0-288-15,-2 5-48 0,-1 3-16 0,-2 1 0 16,0 2-144-16,-4 2-48 0,-2 4 0 0,-1 0 0 15,-3 1 96-15,-1-1 16 0,-3 1 0 0,-2 1 0 16,-2 1-192-16,-1 1-128 0,-2 1 144 0,1-3-144 31,0-2-256-31,-1-1-160 0,4-1-32 0,0 0 0 16,3-2-1904-16,3-4-384 0,1 0-80 0,4-11-12144 0</inkml:trace>
  <inkml:trace contextRef="#ctx0" brushRef="#br2" timeOffset="184801.19">22410 15343 21183 0,'0'0'944'0,"-7"-4"192"0,-1 0-912 0,-1 0-224 0,-1 0 0 0,-2 1 0 16,-2 2 3456-16,-1-1 656 15,0 2 128-15,-1 2 32 0,0-1-2400 0,2 5-464 16,0-1-112-16,-1 3-16 0,2 2-576 0,3-2-112 16,-1 1-16-16,4 0-16 0,1 0-368 0,4 2-64 15,0-1 0-15,4-1-128 0,0 6 0 0,2-6 0 16,2 1-192-16,3-1 48 0,-3-2 144 0,5 1-192 15,0-2 192-15,0-2-192 0,-3-1 64 0,-1-1 0 16,3 0 0-16,-1-2 0 0,-2 0 128 0,3-2-192 16,-3 0 192-16,1-5-192 0,0 1 192 0,0-3 128 15,1-1-128-15,-1 1 176 0,0 0-48 0,-2-3 0 16,-2 2 0-16,0 2 0 0,-1-2 0 0,-2 2-128 16,-1 1 192-16,-1 2-64 0,-3 1 112 0,4 4 16 0,0 0 0 0,0 0 0 15,-7 4 0-15,1 3 16 0,0 1 0 0,3 1 0 16,0 2-272-16,3 2 0 0,1 1 0 0,3 1 0 15,1-1-176-15,4 0-80 0,-1-3-32 0,1 1 0 32,2 0-1552-32,1-6-304 0,1 1-64 0,1-3-16 15,0-3-1472-15,2-1-288 0,0-1-64 0</inkml:trace>
  <inkml:trace contextRef="#ctx0" brushRef="#br2" timeOffset="185365.02">22638 15369 4607 0,'0'0'400'0,"0"0"-400"0,4-7 0 0,-4 7 0 16,0 0 3712-16,0 0 640 0,0 0 144 0,7 4 32 15,0-1-1568-15,-2 3-304 0,2 1-64 0,-2 2-16 0,0 0-800 0,0 2-176 16,1-1-16-16,-1 2-16 0,0 1-544 0,0-3-96 16,3 1-32-16,-3-1 0 0,0-2-80 0,-1 0-32 15,-1-2 0-15,1-1 0 0,-4-5-48 0,0 0-16 16,0 0 0-16,0 0 0 0,0 0-16 0,0 0 0 16,0 0 0-16,0 0 0 0,-3-6-224 0,2-2-48 15,0-2-16-15,1-2 0 0,1-1-416 0,0-1 0 16,1-1 128-16,-1 0-128 15,0-4-304-15,1 1-80 0,-1-2-32 0,4 0 0 16,-1-4-1856-16,2 3-368 0,2 2-80 0,1 2-16 16,2 1-320-16,1 3-64 0,-1 3-16 0,4 1 0 15,0 5 1664-15,4 0 320 0,1 2 64 0,3 1 0 16,1 2 384-16,1 1 64 0,1 2 0 0,-1-3 16 0,0 2 432 0,-2-1 192 0,-1 1-192 16,-1 1 192-16,-3-4 768 0,-1 1 256 0,0 2 64 0,-5-2 16 15,-3 0 560-15,-9-1 96 0,0 0 32 0,0 0 0 16,0 0-272-16,0 0-48 0,-4 9-16 0,-2 0 0 15,-3 3-416-15,-3-3-80 0,-1 2 0 0,-1 2-16 16,-1 0-304-16,1 1-48 0,-2 0-16 0,2 1 0 16,2-1-176-16,2-1-32 0,1-1-16 0,1 0 0 0,1-2-224 15,3-1-128-15,3 0 160 0,2 0-160 16,2-1 0-16,0-1 0 0,-3-7 0 0,7 5 0 16,4-2 0-16,-1-3-160 0,1-3 32 0,0-1 0 15,1 0-64-15,0-2-16 0,0-3 0 0,-1 1 0 16,0-1-112-16,1-2-32 0,-2 1 0 0,0-2 0 15,-2 0 144-15,0 1 16 0,0 0 16 0,-2 1 0 16,1-3 176-16,-2 1 0 0,0 0 0 0,-1 2 128 16,-1 2 128-16,-3 8 16 0,0 0 16 0,0 0 0 0,0 0 464 0,0 0 80 15,2 12 32-15,1 1 0 0,0 4-96 0,-1 2 0 16,2 2-16-16,1 3 0 0,2-1-352 0,1 2-64 16,3 0-16-16,2-1 0 15,2-2-960-15,2-1-192 0,2-1-32 0,2-2-19232 16</inkml:trace>
  <inkml:trace contextRef="#ctx0" brushRef="#br2" timeOffset="185995.94">24507 15314 27647 0,'0'0'2448'0,"3"13"-1952"16,-2 0-496-16,3 7 0 0,1 1 1344 0,2 5 192 15,2 4 16-15,0 0 16 0,0 0-448 0,2 1-96 16,-1 0 0-16,2-1-16 0,1 0-384 0,0-1-80 15,-1-6-16-15,-1 1 0 0,0-5-288 0,-1 1-64 16,-2-3-16-16,-1-7 0 0,-5-1 0 0,1-2 0 16,-3-7 0-16,0 0 0 0,0 0 48 0,0 0 16 15,0 0 0-15,-2-9 0 0,0-2-48 0,-2-2-16 16,-1-5 0-16,1 0 0 0,0-6-160 0,0-2 0 16,0-1 144-16,1-2-144 0,2-3-128 0,0-4-112 0,0-1-16 0,2-3 0 31,3 0-288-31,2 1-64 0,2 0-16 0,4 2 0 0,1 5 192 0,3 2 48 15,0 4 0-15,3 2 0 0,-2 5 384 0,0 6 0 0,-2 0 144 0,0 7-144 16,-2 5 320-16,-2 4-32 0,0 3-16 0,-3 5 0 0,-2 4 48 16,2 5 16-16,-3 1 0 0,-1 0 0 15,-3 1-144-15,1 1-16 0,-2-2-16 0,-3 1 0 16,-1-1-160-16,-1-1 128 0,1-2-128 0,-1 0 128 16,-2 0-336-16,1-2-80 0,-2-3-16 0,1-1 0 31,2-6-2224-31,1 1-448 0,4-7-96 0,0 0-6688 0,0 0-1344 0</inkml:trace>
  <inkml:trace contextRef="#ctx0" brushRef="#br2" timeOffset="186266.41">25064 15150 27759 0,'0'0'1216'0,"0"0"272"0,-8 2-1184 0,-1 1-304 0,-1 1 0 0,-1 2 0 16,-1 1 1984-16,2 3 352 15,2 2 64-15,0 2 16 0,-1 3-1120 0,3 2-208 16,3 0-64-16,0 2 0 0,2 3-656 0,1-1-144 15,1-1-32-15,5 0 0 0,0-1-192 0,3-1 0 16,3-2 0-16,1-2 0 0,0-3 0 0,1-3 0 16,1-1 0-16,-2-5 0 0,0-1 192 0,-3-6-48 15,-2 1-16-15,-1-4 0 0,-2 0 224 0,-1-3 32 16,-2-2 16-16,-2 0 0 0,-2-3-112 0,-1 0-32 16,-2-3 0-16,-2 0 0 0,0 0-256 0,-1-1 0 15,-3 0-176-15,2 0 176 0,-1-1-816 0,1 1-48 16,0-2-16-16,2 2 0 15,2 3-1840-15,1 0-368 0,1 2-80 0,3 4-16 16,3 0-800-16,3 2-176 0</inkml:trace>
  <inkml:trace contextRef="#ctx0" brushRef="#br2" timeOffset="186565.34">25514 15112 25791 0,'0'0'1152'0,"0"0"224"0,-11 4-1104 0,1 1-272 0,-4 2 0 0,-2-3 0 16,-1 2 2256-16,-1 1 400 0,1 0 80 0,-3 1 16 15,-1 0-1184-15,2 1-224 0,-1-2-64 0,2-1 0 16,1 1-848-16,3 1-176 0,3 1-48 0,5-4 0 0,6-5-208 16,0 0 0-16,0 8 0 0,4 0-160 15,3-2-176-15,5 1-48 0,3-1 0 0,0 1 0 16,2 0-16-16,1 1-16 0,2-1 0 0,0-1 0 0,-1 1 128 0,2-1 32 16,0 1 0-16,-3-2 0 0,-4 0 256 0,-2 2 0 15,-1-2 0-15,-4 2 0 0,0-4 0 0,-7-3 144 16,2 8-144-16,-2 0 128 0,-2 1 352 0,-2-2 64 15,-4 2 16-15,-2 0 0 0,-2 0-48 0,-1 0-16 16,0-1 0-16,1-1 0 0,0 2-304 0,1-3-64 16,0-2-128-16,0 1 192 15,0-1-1184-15,11-4-240 0,0 0-48 0,0 0-10272 16,-6-4-2048-16</inkml:trace>
  <inkml:trace contextRef="#ctx0" brushRef="#br2" timeOffset="186706.39">25660 15195 14735 0,'0'0'1312'0,"-3"12"-1056"0,-2-3-256 0,1 4 0 16,0 3 3456-16,0 1 624 0,2 1 128 0,0-2 16 15,2 2-3392-15,2 0-704 0,0-1-128 0,2 0 0 16,0-2-272-16,1 0-48 0,3-2 0 0</inkml:trace>
  <inkml:trace contextRef="#ctx0" brushRef="#br2" timeOffset="186865.92">25806 14940 20271 0,'-4'-7'1792'0,"-1"0"-1424"16,1-3-368-16,1 1 0 0,3-2 752 0,3 1 80 0,2 1 0 16,3 1 16-1,1 1-1008-15,3-1-208 0,1 0-32 0</inkml:trace>
  <inkml:trace contextRef="#ctx0" brushRef="#br2" timeOffset="187031.86">26043 14794 17503 0,'0'0'1552'0,"1"12"-1232"15,-2-1-320-15,1 2 0 0,0 0 2848 0,1 3 512 16,2 2 96-16,0 4 32 0,-1 5-2048 0,1-1-416 16,1 4-64-16,-2 1-32 0,2 1-608 0,0 2-112 15,0 2-16-15,1 1-16 0,0 1-176 0,2-3-144 16,1-1 144-16,0 0-208 15,-2-4-2480-15,1 0-512 0,2 22-80 0,-3-16-32 0</inkml:trace>
  <inkml:trace contextRef="#ctx0" brushRef="#br2" timeOffset="187302.31">26026 15373 10127 0,'-13'-25'896'0,"8"13"-704"0,0-1-192 0,-2-4 0 15,1-2 4352-15,0-1 848 0,1-1 176 0,3 2 16 16,-1 0-3024-16,3 3-624 0,3-3-112 0,0 4-32 15,3 2-1088-15,2 0-240 0,2 2-32 0,0 1-16 16,2-1-400-16,1 2-80 0,1 3 0 0,9-1-16 16,-2 3-1152-16,-2 3-240 0,1 1-32 0,-2 0-16 15,-2 0-1408-15,-3 2-272 0,1 1-64 0,-1 1-16 16,-1 0 848-16,-2 1 160 0,-10-5 32 0,12 7 16 16,0-1 1536-16,1 5 304 0,-3-4 64 0,-1 5 16 0,-2 1 3360 0,-1 4 656 15,1-1 144-15,-1 2 32 0,-1 2-944 0,1-6-176 0,-1 4-32 16,-1-2-16-16,-2 2-1056 0,2 0-192 15,0 1-64-15,0-2 0 0,1-2-800 0,-1-2-160 16,0-1-48-16,1-2 0 16,2-1-656-16,1 3-144 0,0-5-32 0,-8-7-8944 15,0 0-1792-15</inkml:trace>
  <inkml:trace contextRef="#ctx0" brushRef="#br2" timeOffset="187635.25">26420 15035 2751 0,'-3'-17'256'0,"1"-1"-256"0,-1 1 0 0,4 4 0 15,2 5 4784-15,1 0 912 0,-4 8 176 0,9-6 32 16,-1-1-4368-16,1 5-864 0,0-2-176 0,1 4-48 16,1 4-448-16,2-2 0 0,-1 3 0 0,-1 2 0 15,1 2 0-15,0-1 0 0,1 4 0 0,0-2 0 16,0 3 0-16,-1 1 0 0,-2 3-128 0,-1 3 128 16,-2 2 0-16,1-1-160 0,-4 1 160 0,-2-4-128 15,-2 2 720-15,-1 2 160 0,-2-2 16 0,2-1 16 16,-3-1 960-16,1 1 192 0,1-1 48 0,0-5 0 15,1 0-704-15,1 5-128 0,1-2-16 0,2-2-16 16,1-2-480-16,0-5-112 0,1-1-16 0,4 1 0 16,0-4-208-16,-2 1-48 0,-7-4-16 0,10-1 0 0,-10 1 32 15,11-5 16-15,-5-2 0 0,-1 2 0 16,-1-4 112-16,4-4 32 0,0-1 0 0,-1-2 0 0,-2-1-304 0,-3-1-128 16,-2-2 0-16,-1 2 128 15,-2 0-128-15,-2 1-224 0,-3 0 48 0,2-3 16 16,-2 2-1488-16,-1-2-288 0,-1-2-64 0,-1 1-16 15,1 1-1888-15,1 3-368 0</inkml:trace>
  <inkml:trace contextRef="#ctx0" brushRef="#br2" timeOffset="187968.76">26724 15023 3679 0,'15'15'320'0,"-3"-5"-320"16,2-2 0-16,2 4 0 0,-2 2 4416 0,-1 2 800 16,-2 2 160-16,-1 0 48 0,1-1-2352 0,-6 3-448 15,-5-1-112-15,-1 5-16 0,-2-5-192 0,2-2-32 16,1-4-16-16,0 11 0 0,0-5-800 0,0-6-176 15,0 0-16-15,1-1-16 0,2-2-800 0,0 0-144 16,1-1-48-16,3-4 0 0,2-1-256 0,0-2 0 0,-9-2 0 0,9-1 0 16,0-3-144-16,2-1-48 0,-1-3 0 0,-1-2 0 15,-1-1-80-15,4-4-32 0,2-5 0 0,-2 3 0 16,-3-2 0-16,0 2 0 0,-1 4 0 0,1-2 0 16,2 0 176-16,-1 2 128 0,-1-2-192 0,0 1 192 15,-1 2 0-15,3 0 144 0,-4 1 16 0,1 2 0 16,-8 9 384-16,0 0 80 0,9-3 16 0,-9 3 0 15,7 10-320-15,-2 2-64 0,0 1-16 0,-2 7 0 16,-2 1-240-16,2-1 0 0,-1 4 128 0,2-2-128 0,0-1-128 16,1-8-80-16,2 3-16 0,2 5 0 15,0-3-1712 1,2-1-352-16,2-6-64 0,1 1-16 0,2-1-1136 0,2-5-224 0,8-1-48 16,3-5-16-16</inkml:trace>
  <inkml:trace contextRef="#ctx0" brushRef="#br2" timeOffset="188232.75">27566 15165 31551 0,'-12'-11'1408'0,"3"2"272"0,-5-2-1344 0,-3-2-336 0,-3 1 0 0,1 2 0 16,-1 2 1344-16,2 4 208 15,1 2 48-15,4-1 0 0,1 2-432 0,3 5-80 16,9-4 0-16,-5 6-16 0,2 5-832 0,6 0-240 16,3 4 0-16,3-4 128 0,2 4-128 0,0-1-160 15,1 0 160-15,4 1-208 0,2 2 208 0,-1-2 0 16,-3 2 0-16,-3-6 0 0,-1 2 0 0,-1 0 128 15,-1 0 16-15,-1 0 0 0,-2 1 496 0,-1-2 80 16,0 0 32-16,-3 1 0 0,-2-4-48 0,-3 1-16 0,-3 1 0 0,-2-1 0 16,-3-1-368-16,-1-1-80 15,-2 0-16-15,-1 0 0 0,1-2-224 0,0-3-160 0,1-2 32 0,1-1 0 32,-2-2-2160-32,4-2-416 0,0-3-96 0,3-1-9392 0,2-1-1888 0</inkml:trace>
  <inkml:trace contextRef="#ctx0" brushRef="#br2" timeOffset="188427.7">27770 14636 43599 0,'11'-12'1920'0,"-3"6"416"16,1-1-1872-16,-9 7-464 0,0 0 0 0,12 0 0 16,-12 0 816-16,10 9 64 0,-3 1 16 0,-2 5 0 15,-1 5 112-15,-2 5 16 0,-3 2 16 0,1 4 0 0,0 2-768 0,-1-1-144 16,-2 1-128-16,0 4 144 0,0-2-144 0,1 0 0 15,1-1 0-15,0 0 0 16,-2 2-432-16,0-1-112 0,-2 1-32 0,0-5 0 16,0 3-1584-16,1-13-320 0,-1 2-64 0,-1 2-10368 15,1 0-2064-15</inkml:trace>
  <inkml:trace contextRef="#ctx0" brushRef="#br2" timeOffset="188772.14">27897 15708 6447 0,'0'0'272'0,"-7"4"80"0,0 1-352 0,-3 1 0 0,0 1 0 0,0-1 0 15,-1 0 4928-15,2 0 896 0,-1-1 192 0,1-1 48 16,-1 0-3936-16,1-1-784 0,1-3-144 0,2-3-48 15,-1 2-624-15,7 1-128 0,-6-5-16 0,1-2-16 16,1 1-112-16,1-1 0 0,1-1-16 0,0 2 0 16,2-3 112-16,2 2 32 0,0 1 0 0,2 0 0 15,1 1 208-15,2 1 48 0,1-2 16 0,1 2 0 16,1 1 48-16,2 3 0 0,0-2 0 0,1 4 0 16,-2-4-16-16,1 4 0 0,-1-2 0 0,-2 2 0 15,-1 3-96-15,-8-5-16 0,6 6 0 0,-2 0 0 16,-1 0 0-16,-3 2-16 0,0-8 0 0,-4 8 0 0,-2 1-400 0,1-4-160 0,0 0 128 15,-2 0-14208 1,1-1-2864-16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5983 0 0,'0'0'3332'0'0,"4"0"-2958"0"0,14-3-129 0 0,-17 3-198 0 0,1 0-1 0 0,-1 0 1 0 0,0 0 0 0 0,1 0-1 0 0,-1 0 1 0 0,1 0 0 0 0,-1 0-1 0 0,0 0 1 0 0,1 1-1 0 0,-1-1 1 0 0,3 2 0 0 0,3 0 200 0 0,65 6 1582 0 0,26 4-280 0 0,-44-2-1151 0 0,0-2-1 0 0,1-3 0 0 0,0-2 1 0 0,64-5-1 0 0,179 0 131 0 0,-55 1-163 0 0,-98-8-175 0 0,135-3-4 0 0,216 2 1441 0 0,-351 6-1026 0 0,235 3-415 0 0,-75 2-72 0 0,270-1 169 0 0,-210 7 78 0 0,-279-5-245 0 0,69 10 29 0 0,-75-5-98 0 0,395 20 169 0 0,-238-24-130 0 0,163 9 226 0 0,23 1-99 0 0,-295-10-120 0 0,-21 1-15 0 0,420-23 333 0 0,-227 5-247 0 0,122-15 163 0 0,-5-40-115 0 0,-240 32-148 0 0,-121 27-39 0 0,-40 8-12 0 0,-1-1 0 0 0,1 0 1 0 0,-1-1-1 0 0,0-1 0 0 0,0 0 0 0 0,17-9 0 0 0,-19 7 9 0 0,-1 1 20 0 0,-1-1-20 0 0,5-5 58 0 0,-14 8-67 0 0,-1 0 0 0 0,3-3 9 0 0,-4 6-19 0 0,0 1 1 0 0,0-1-1 0 0,0 0 0 0 0,0 0 1 0 0,0 1-1 0 0,0-1 0 0 0,0 0 1 0 0,0 0-1 0 0,0 0 0 0 0,-1 1 1 0 0,1-1-1 0 0,0 0 0 0 0,-1 1 1 0 0,1-1-1 0 0,0 0 0 0 0,-2-1 1 0 0,1 1 5 0 0,-3-10 14 0 0,0 0 0 0 0,-1 1 0 0 0,0 0 0 0 0,-1 0 0 0 0,0 0 0 0 0,-1 1 0 0 0,0 0 0 0 0,-13-14 0 0 0,17 20-12 0 0,-2-3 5 0 0,-1 0 0 0 0,0 0 1 0 0,0 0-1 0 0,0 1 1 0 0,0-1-1 0 0,-1 2 0 0 0,0-1 1 0 0,0 1-1 0 0,0 0 0 0 0,-15-6 1 0 0,-49-19 100 0 0,48 19-61 0 0,0 0-1 0 0,-32-8 1 0 0,41 14-32 0 0,8 2-10 0 0,-1 1 0 0 0,1-1 1 0 0,0 1-1 0 0,-1 0 1 0 0,1 1-1 0 0,0-1 0 0 0,-1 1 1 0 0,-7 1-1 0 0,1 3-30 0 0,3 0-64 0 0,10-4 78 0 0,0 0 0 0 0,0 0 0 0 0,0 0 1 0 0,0 0-1 0 0,0 0 0 0 0,0 0 0 0 0,-1 1 0 0 0,1-1 0 0 0,0 0 0 0 0,0 0 0 0 0,0 0 0 0 0,0 0 0 0 0,0 0 0 0 0,0 0 1 0 0,0 0-1 0 0,0 0 0 0 0,0 0 0 0 0,0 0 0 0 0,0 0 0 0 0,0 1 0 0 0,0-1 0 0 0,-1 0 0 0 0,1 0 0 0 0,0 0 1 0 0,0 0-1 0 0,0 0 0 0 0,0 0 0 0 0,0 0 0 0 0,0 0 0 0 0,0 1 0 0 0,0-1 0 0 0,0 0 0 0 0,0 0 0 0 0,0 0 0 0 0,0 0 1 0 0,0 0-1 0 0,0 0 0 0 0,0 0 0 0 0,1 1 0 0 0,-1-1 0 0 0,0 0 0 0 0,0 4-17 0 0,1 1 0 0 0,0-1 0 0 0,1 0 1 0 0,-1 0-1 0 0,3 5 0 0 0,7 9-59 0 0,2-2 3 0 0,0-2 0 0 0,29 25 1 0 0,-5-6-23 0 0,6 5 20 0 0,56 38 0 0 0,37 32-33 0 0,-131-104 110 0 0,0 1 0 0 0,-1 0 0 0 0,8 10 0 0 0,-6 1 0 0 0,-5-12 28 0 0,0 1-1 0 0,-1 0 0 0 0,0 0 1 0 0,0 0-1 0 0,0 0 0 0 0,-1 0 1 0 0,1 0-1 0 0,-1-1 1 0 0,0 1-1 0 0,-1 0 0 0 0,1 0 1 0 0,-1-1-1 0 0,0 1 1 0 0,0-1-1 0 0,0 0 0 0 0,-1 1 1 0 0,-5 6-1 0 0,-6 6 240 0 0,0-2-1 0 0,-32 29 0 0 0,8-9-65 0 0,-33 30-22 0 0,44-41-299 0 0,-31 34 0 0 0,25-22-476 0 0,-12 15-1560 0 0,19-13-4090 0 0,9-8-548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8751 0 0,'0'0'2384'0'0,"3"1"-1933"0"0,10 4-264 0 0,1 0 1 0 0,0 0-1 0 0,0-2 1 0 0,1 0-1 0 0,28 3 1 0 0,-9-1 203 0 0,19 1 76 0 0,0-1 0 0 0,63-3 0 0 0,106-17 202 0 0,-33 2-170 0 0,113-4 141 0 0,-75-7-266 0 0,-24 0-20 0 0,176 5 121 0 0,57-20 171 0 0,-406 35-583 0 0,274-3 444 0 0,-101 6-254 0 0,351 12 227 0 0,-173-3-83 0 0,-267-8-250 0 0,-39 0-43 0 0,144 1 144 0 0,29-6-59 0 0,-60 0-92 0 0,194-3 208 0 0,-103 1-74 0 0,-113 12-128 0 0,15-1-4 0 0,-74-6-93 0 0,210-11 42 0 0,-88 9-5 0 0,-58 3 49 0 0,-47-2-42 0 0,71-4 35 0 0,174 1 109 0 0,-216 8-157 0 0,68-15 111 0 0,-135 5-67 0 0,103 4-1 0 0,-27 0-4 0 0,-115 1-35 0 0,21-6 3 0 0,6 1-13 0 0,-67 7-29 0 0,-3 2 4 0 0,0-1 1 0 0,1-1-1 0 0,-1 1 0 0 0,0-1 1 0 0,0 0-1 0 0,0 0 0 0 0,0 0 0 0 0,0 0 1 0 0,0-1-1 0 0,0 1 0 0 0,0-1 1 0 0,0 0-1 0 0,-1 0 0 0 0,1-1 1 0 0,-1 1-1 0 0,1-1 0 0 0,-1 1 1 0 0,0-1-1 0 0,3-4 0 0 0,-4 5 8 0 0,0 0-1 0 0,-1 1 0 0 0,1-1 1 0 0,-1 0-1 0 0,0 0 1 0 0,1 1-1 0 0,-1-1 1 0 0,0 0-1 0 0,0-1 1 0 0,0 1-1 0 0,0 0 0 0 0,-1 0 1 0 0,1 0-1 0 0,0 0 1 0 0,-1-1-1 0 0,0 1 1 0 0,0 0-1 0 0,1 0 0 0 0,-1-1 1 0 0,0 1-1 0 0,-1 0 1 0 0,1 0-1 0 0,0-1 1 0 0,-1 1-1 0 0,1 0 1 0 0,-1 0-1 0 0,-1-4 0 0 0,0 2 4 0 0,-1-1-1 0 0,0 0 0 0 0,0 1 1 0 0,-1 0-1 0 0,1-1 0 0 0,-1 1 1 0 0,0 0-1 0 0,0 1 0 0 0,0-1 1 0 0,-7-4-1 0 0,-7-2-1 0 0,0 0 0 0 0,-1 1 0 0 0,-37-12-1 0 0,45 17-13 0 0,-280-91 132 0 0,135 60 38 0 0,153 34-181 0 0,-30-1-51 0 0,22 2-43 0 0,12 3 31 0 0,4 5 42 0 0,-1 0-1 0 0,1-1 1 0 0,1 1-1 0 0,-1-1 1 0 0,1 0 0 0 0,1 0-1 0 0,9 7 1 0 0,55 41-117 0 0,211 127-52 0 0,-218-143 188 0 0,2 6-41 0 0,-41-27 53 0 0,-18-8 0 0 0,-3-2 0 0 0,-3-7 7 0 0,-1 0 1 0 0,1 0-1 0 0,-1 0 0 0 0,1 0 1 0 0,-1 0-1 0 0,1 0 0 0 0,-1 0 1 0 0,0 0-1 0 0,1 0 0 0 0,-1 0 0 0 0,0 0 1 0 0,0 1-1 0 0,0-1 0 0 0,0 0 1 0 0,0 0-1 0 0,0 0 0 0 0,0 0 1 0 0,0 0-1 0 0,-1 1 0 0 0,1-1 0 0 0,0 0 1 0 0,-1 0-1 0 0,0 1 0 0 0,-1 1 33 0 0,0 0 0 0 0,0 0 0 0 0,0 0 0 0 0,-1 0 0 0 0,1-1 0 0 0,-4 3 0 0 0,1 0 1 0 0,-17 13 154 0 0,0 0-1 0 0,0-2 0 0 0,-2 0 1 0 0,-26 12-1 0 0,13-6-104 0 0,18-10-25 0 0,-29 13 0 0 0,-11 2-3841 0 0,-107 66 0 0 0,151-82-2416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2303 0 0,'3'-2'167'0'0,"28"-7"2935"0"0,0 0-1 0 0,51-6 0 0 0,70-2-865 0 0,-130 15-2271 0 0,423-21 1256 0 0,-432 22-1210 0 0,475-27 437 0 0,-179 15 632 0 0,56-5-400 0 0,-104-2-468 0 0,129-15 206 0 0,122-2 88 0 0,-157 17-74 0 0,40 11 48 0 0,-150 8-208 0 0,83 5 187 0 0,112 24-208 0 0,-80-6-113 0 0,60-1 255 0 0,-75-5 13 0 0,81 0-106 0 0,93-9-183 0 0,-188-7 38 0 0,-91-6-66 0 0,-112 1-61 0 0,32-3 68 0 0,-118 3-48 0 0,73-17 0 0 0,-103 19-37 0 0,1 0-1 0 0,-1-1 1 0 0,-1-1-1 0 0,20-10 1 0 0,-28 14-1 0 0,0-1-1 0 0,0 0 1 0 0,-1 0-1 0 0,1 0 1 0 0,0 0-1 0 0,-1-1 1 0 0,0 1-1 0 0,0-1 1 0 0,1 1-1 0 0,-2-1 1 0 0,1 0-1 0 0,0 0 1 0 0,0 0-1 0 0,-1 0 1 0 0,0 0-1 0 0,0 0 1 0 0,1-1-1 0 0,-2 1 1 0 0,1 0 0 0 0,0 0-1 0 0,-1-1 1 0 0,1-5-1 0 0,-2 2 26 0 0,0-1 0 0 0,0 0 0 0 0,0 1 0 0 0,-1 0 0 0 0,0-1 0 0 0,-1 1 0 0 0,1 0 0 0 0,-2 0 0 0 0,1 0 0 0 0,-1 0 0 0 0,0 1 0 0 0,0 0 0 0 0,0-1-1 0 0,-1 2 1 0 0,-9-10 0 0 0,0 1 43 0 0,0 2-1 0 0,-1 0 1 0 0,-1 0-1 0 0,0 2 1 0 0,-20-11-1 0 0,16 12 41 0 0,0 1 1 0 0,-33-9-1 0 0,10 4 47 0 0,23 7-82 0 0,0 1 0 0 0,-1 0 0 0 0,-28-1 0 0 0,-62 2 137 0 0,100 4-199 0 0,0 1-1 0 0,0 0 1 0 0,0 1-1 0 0,0 0 1 0 0,0 1 0 0 0,-15 6-1 0 0,17-5-33 0 0,8 0-41 0 0,-1 7 24 0 0,2-8-53 0 0,2-1 0 0 0,5 7 45 0 0,0 0-1 0 0,1-1 0 0 0,0 0 0 0 0,0 0 0 0 0,1-1 0 0 0,0 0 0 0 0,13 8 0 0 0,76 37-102 0 0,-95-50 139 0 0,33 12-26 0 0,0 0 1 0 0,1-2-1 0 0,60 10 1 0 0,1 1-2 0 0,-94-21 29 0 0,1-1 0 0 0,-1 1 0 0 0,0 0 0 0 0,1 0 0 0 0,-1 0 0 0 0,0 1 0 0 0,0 0 0 0 0,-1 0 0 0 0,1 0 0 0 0,0 0 0 0 0,-1 0 0 0 0,0 0 0 0 0,5 7 0 0 0,-2 4 12 0 0,-5-8 7 0 0,0-1 1 0 0,-1 0-1 0 0,0 1 0 0 0,-1-1 1 0 0,1 1-1 0 0,-1-1 0 0 0,0 0 1 0 0,0 1-1 0 0,-1-1 0 0 0,1 0 1 0 0,-1 0-1 0 0,-1 0 0 0 0,1 0 1 0 0,-4 6-1 0 0,-5 6 127 0 0,0 0-1 0 0,-20 22 1 0 0,-3-1 12 0 0,-1-2 0 0 0,-43 34 0 0 0,-87 57-471 0 0,111-87-155 0 0,-9 6-1613 0 0,33-27 90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1098 7111 0 0,'0'0'644'0'0,"-15"-3"4456"0"0,15 1-4998 0 0,-1 0 0 0 0,1 0 0 0 0,0 1 0 0 0,0-1 1 0 0,0 0-1 0 0,0 0 0 0 0,1 0 0 0 0,-1 0 0 0 0,0 0 0 0 0,1 0 0 0 0,-1 0 0 0 0,1 1 0 0 0,0-1 0 0 0,0 0 0 0 0,-1 0 0 0 0,1 1 0 0 0,2-3 0 0 0,2-3 199 0 0,1 0-1 0 0,10-10 1 0 0,1-1 168 0 0,-3 1-123 0 0,-1 1 53 0 0,19-19 0 0 0,-11 13-37 0 0,21-27-1 0 0,10-13 66 0 0,0 3-298 0 0,26-25 16 0 0,219-184-27 0 0,-256 233-107 0 0,-17 15-6 0 0,32-35 0 0 0,-34 29 16 0 0,2 2 1 0 0,32-27-1 0 0,-45 42-9 0 0,-1-1-1 0 0,-1 0 1 0 0,1-1 0 0 0,8-14-1 0 0,19-20 48 0 0,-24 28-54 0 0,-11 14 0 0 0,0 0-1 0 0,0 1 1 0 0,1-1-1 0 0,-1 0 0 0 0,1 1 1 0 0,-1 0-1 0 0,1 0 0 0 0,0-1 1 0 0,0 1-1 0 0,0 1 0 0 0,0-1 1 0 0,0 0-1 0 0,0 1 0 0 0,0 0 1 0 0,1 0-1 0 0,-1 0 0 0 0,1 0 1 0 0,4-1-1 0 0,4 0 111 0 0,-5 1-28 0 0,-1-1 1 0 0,1 1-1 0 0,-1-1 1 0 0,0 0 0 0 0,7-4-1 0 0,-9 4-57 0 0,-1 1-1 0 0,1 0 0 0 0,0 0 1 0 0,0 0-1 0 0,0 1 0 0 0,-1-1 1 0 0,1 1-1 0 0,0 0 0 0 0,0 0 0 0 0,0 0 1 0 0,0 0-1 0 0,0 1 0 0 0,-1 0 1 0 0,1-1-1 0 0,5 3 0 0 0,5 2 71 0 0,0 0 0 0 0,21 11-1 0 0,226 133 845 0 0,-126-62-470 0 0,223 126 396 0 0,-282-179-830 0 0,106 32 0 0 0,-75-39 4 0 0,-1 0-1381 0 0,-66-15-2107 0 0,-23-7-3251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6767 0 0,'0'0'838'0'0,"1"1"-198"0"0,6 5-164 0 0,-2 0 1 0 0,1 0 0 0 0,-1 0-1 0 0,0 1 1 0 0,0 0 0 0 0,-1 0 0 0 0,7 14-1 0 0,19 60 1620 0 0,-19-50-1339 0 0,73 262 3590 0 0,-69-232-3791 0 0,48 182 913 0 0,-39-137-1113 0 0,6 25 300 0 0,-26-116-430 0 0,2 27 0 0 0,2 9 1050 0 0,-7-48-1248 0 0,0-1 0 0 0,0 0-1 0 0,0 0 1 0 0,1 0 0 0 0,-1 0-1 0 0,0 0 1 0 0,1 0 0 0 0,0-1-1 0 0,-1 1 1 0 0,1 0 0 0 0,0-1-1 0 0,2 2 1 0 0,-4-2-25 0 0,1-1-1 0 0,-1 1 1 0 0,1-1 0 0 0,-1 1-1 0 0,1-1 1 0 0,-1 1-1 0 0,1-1 1 0 0,-1 1 0 0 0,1-1-1 0 0,0 0 1 0 0,-1 1-1 0 0,1-1 1 0 0,0 0 0 0 0,-1 0-1 0 0,1 1 1 0 0,0-1-1 0 0,-1 0 1 0 0,1 0 0 0 0,0 0-1 0 0,0 0 1 0 0,-1 0 0 0 0,1 0-1 0 0,0 0 1 0 0,-1 0-1 0 0,2 0 1 0 0,1-1 1 0 0,105-5 80 0 0,4 10-31 0 0,61-2 18 0 0,40 0-71 0 0,-114 2 0 0 0,127 8-84 0 0,-208-11 124 0 0,58 2 43 0 0,138 22 1 0 0,-181-20-24 0 0,-19-3-30 0 0,-1 0 0 0 0,1 1 1 0 0,16 6-1 0 0,-24-6-30 0 0,-4-2 6 0 0,1 0 0 0 0,-1 0 0 0 0,0 0 0 0 0,0 0 0 0 0,0 0 0 0 0,0-1 0 0 0,1 1 0 0 0,3 0-1 0 0,-1-1 3 0 0,0 0-1 0 0,0 0 1 0 0,-1 0-1 0 0,1 0 1 0 0,0-1-1 0 0,0 0 0 0 0,0 0 1 0 0,-1 0-1 0 0,8-3 1 0 0,41-20 56 0 0,-50 23-64 0 0,58-24 0 0 0,1 0 0 0 0,137-63-19 0 0,-102 59-210 0 0,-21 8 68 0 0,-47 14 80 0 0,-1 1 0 0 0,1 1 1 0 0,49-2-1 0 0,-73 7 77 0 0,-1 0 1 0 0,1 0-1 0 0,-1-1 0 0 0,1 0 0 0 0,-1 0 1 0 0,1 0-1 0 0,-1 0 0 0 0,0-1 0 0 0,0 0 1 0 0,0 0-1 0 0,0 0 0 0 0,0 0 0 0 0,0-1 1 0 0,0 1-1 0 0,-1-1 0 0 0,0 0 0 0 0,1 0 0 0 0,-1 0 1 0 0,0-1-1 0 0,0 1 0 0 0,-1-1 0 0 0,1 0 1 0 0,-1 1-1 0 0,1-1 0 0 0,-1 0 0 0 0,-1 0 1 0 0,1-1-1 0 0,0 1 0 0 0,-1 0 0 0 0,0-1 1 0 0,0 1-1 0 0,0-6 0 0 0,3-21 31 0 0,-2 0 0 0 0,-4-56-1 0 0,-15-63 129 0 0,3 31-63 0 0,5-2 100 0 0,-8-71 97 0 0,9 121-170 0 0,-16-91 202 0 0,-24-98-556 0 0,44 230 38 0 0,-12-87-8303 0 0,16 105 6688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6 362 8287 0 0,'-5'-3'6624'0'0,"7"0"-6395"0"0,0 0 0 0 0,0 0 0 0 0,0 0 0 0 0,0 1 0 0 0,1-1 0 0 0,-1 1 0 0 0,1-1-1 0 0,-1 1 1 0 0,1 0 0 0 0,0 0 0 0 0,5-2 0 0 0,5-3 246 0 0,21-7 1 0 0,-12 5 0 0 0,40-16 340 0 0,71-34 122 0 0,-42 7-670 0 0,-42 23-515 0 0,57-24 0 0 0,-33 16-1125 0 0,-19 8-1015 0 0,-27 16 540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0,'0'0'946'0'0,"2"1"271"0"0,2 2-595 0 0,0 0 0 0 0,1 0 0 0 0,0-1 0 0 0,-1 1 0 0 0,1-1 0 0 0,0 0 0 0 0,0-1 0 0 0,0 1 0 0 0,0-1 0 0 0,0 0 0 0 0,10 1 0 0 0,4-2 108 0 0,0 0 1 0 0,20-4-1 0 0,16 0 406 0 0,236 10 272 0 0,-194-6-3925 0 0,-55 0-3164 0 0,-18 0 21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15287 0 0,'-2'1'348'0'0,"2"0"-297"0"0,-1 0 1 0 0,0 0-1 0 0,0 0 0 0 0,1 0 0 0 0,-1 1 0 0 0,1-1 0 0 0,-1 0 0 0 0,1 0 1 0 0,-1 1-1 0 0,1-1 0 0 0,0 0 0 0 0,0 1 0 0 0,-1-1 0 0 0,1 0 1 0 0,0 1-1 0 0,0-1 0 0 0,0 0 0 0 0,1 1 0 0 0,-1-1 0 0 0,1 2 0 0 0,5 38 246 0 0,-4-33-336 0 0,22 142 1947 0 0,-10-55-659 0 0,29 102 0 0 0,-38-177-1345 0 0,2 5-1431 0 0,13 31-1 0 0,-12-39-5127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6 297 8375 0 0,'0'0'758'0'0,"-5"-5"2411"0"0,12 4-2662 0 0,0 1-1 0 0,1-1 1 0 0,7-3 0 0 0,-7 2-153 0 0,0 0-1 0 0,1 1 1 0 0,9 0-1 0 0,86 1 1732 0 0,214-6 1318 0 0,-80-11-2139 0 0,-112 10-782 0 0,58-6 108 0 0,-76-4-7 0 0,157-3 1 0 0,-33 14-119 0 0,-88 2-153 0 0,328-11 720 0 0,-434 13-947 0 0,44-9 0 0 0,30-2 44 0 0,223-10 367 0 0,-219 15-184 0 0,22-3-30 0 0,18-6-22 0 0,-30 3-45 0 0,103-11 196 0 0,-73 17-334 0 0,-35 4-37 0 0,-19 3-75 0 0,-64 2-41 0 0,65-8 0 0 0,-58 2-366 0 0,-25 3-1156 0 0,0-1 0 0 0,24-6 0 0 0,-19 2-2783 0 0,-16 1-2783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7831 0 0,'-2'1'603'0'0,"-14"14"225"0"0,11-11 1404 0 0,5-2-668 0 0,1 1-1371 0 0,-1 0-1 0 0,1 0 1 0 0,-1 0 0 0 0,1 0-1 0 0,0 0 1 0 0,0 0-1 0 0,0 0 1 0 0,1 0 0 0 0,-1 0-1 0 0,1-1 1 0 0,-1 1 0 0 0,1-1-1 0 0,0 1 1 0 0,0-1 0 0 0,0 0-1 0 0,0 1 1 0 0,1-1-1 0 0,-1 0 1 0 0,4 2 0 0 0,6 4 52 0 0,1 1 1 0 0,24 10-1 0 0,-19-10-27 0 0,35 17-24 0 0,-11-6 39 0 0,42 28 0 0 0,-72-40-55 0 0,-1 0 0 0 0,0 1 0 0 0,-1 0 0 0 0,0 0-1 0 0,0 1 1 0 0,-1 1 0 0 0,0-1 0 0 0,8 14 0 0 0,-12-15 90 0 0,0 1 1 0 0,-1-1-1 0 0,0 1 1 0 0,-1 0-1 0 0,0 1 1 0 0,0-1-1 0 0,-1 0 1 0 0,-1 1-1 0 0,1-1 1 0 0,-2 1-1 0 0,0-1 1 0 0,0 1-1 0 0,0 0 1 0 0,-2-1-1 0 0,-2 14 1 0 0,-9 34 659 0 0,-24 66 1 0 0,26-93-825 0 0,-34 78 71 0 0,24-63-1386 0 0,13-31-827 0 0,2-2-3494 0 0,0 2-2126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11719 0 0,'0'0'1756'0'0,"1"2"-1222"0"0,4 8-99 0 0,15 23 634 0 0,-2 1-1 0 0,-1 1 1 0 0,19 57 0 0 0,-26-54-950 0 0,-1 1 0 0 0,-2 0-1 0 0,-2 0 1 0 0,-2 1 0 0 0,-1 43-1 0 0,-5-51-102 0 0,-1-1 0 0 0,-1 0 0 0 0,-13 41 0 0 0,15-63-27 0 0,-1 1 0 0 0,0-1 1 0 0,0 0-1 0 0,-1 0 0 0 0,0-1 0 0 0,-8 10 0 0 0,-2 1-27 0 0,-24 24 0 0 0,28-32 37 0 0,9-9 0 0 0,-8 5 14 0 0,8-6 192 0 0,5-2-125 0 0,27-6 161 0 0,1 2 0 0 0,34-1 0 0 0,64 2 625 0 0,-72 4-2784 0 0,105-14-1 0 0,-147 11-4465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1 877 5983 0 0,'0'0'5518'0'0,"1"-2"-4720"0"0,5-5-209 0 0,0 1 0 0 0,11-10 1 0 0,8-7 61 0 0,-11 9-323 0 0,0 1 1 0 0,2 0-1 0 0,-1 1 1 0 0,23-13-1 0 0,74-34 900 0 0,-3 2-417 0 0,43-26-195 0 0,116-94-271 0 0,-264 175-342 0 0,61-41 41 0 0,72-36-1 0 0,-105 60 14 0 0,54-41 1 0 0,-19 12 239 0 0,-22 12-38 0 0,-32 25-149 0 0,26-18 0 0 0,-30 24-87 0 0,5-3 69 0 0,23-11-1 0 0,-32 17-62 0 0,0 0-1 0 0,1 0 0 0 0,-1 1 0 0 0,0 0 1 0 0,0 0-1 0 0,1 0 0 0 0,-1 1 1 0 0,10 0-1 0 0,-5 0 25 0 0,1 1 14 0 0,0 0 0 0 0,0 0-1 0 0,1 1 1 0 0,-1 0 0 0 0,19 7-1 0 0,6 8 284 0 0,63 37-1 0 0,28 31 227 0 0,-30-18-275 0 0,49 32 188 0 0,24 16 142 0 0,-66-57-434 0 0,-33-20-98 0 0,-47-26-260 0 0,0-1-1 0 0,0-1 0 0 0,1-2 1 0 0,0 0-1 0 0,47 7 1 0 0,-54-12-454 0 0,-12-3-375 0 0,0 1 1 0 0,0 0-1 0 0,10 3 1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6391 0 0,'0'0'5368'0'0,"2"0"-4936"0"0,5 0 3 0 0,-5 0 458 0 0,0 2-445 0 0,3 4-233 0 0,0 0 0 0 0,0 1 0 0 0,-1 0 0 0 0,0 0 1 0 0,0 0-1 0 0,0 0 0 0 0,-1 1 0 0 0,0-1 0 0 0,-1 1 0 0 0,0 0 0 0 0,2 9 0 0 0,1 17 472 0 0,2 46 0 0 0,-5-47-347 0 0,13 181 1140 0 0,-10-94-927 0 0,1 38 111 0 0,-3-19-170 0 0,-2 53 264 0 0,-1-142-746 0 0,2-24-724 0 0,1 0-1 0 0,8 31 1 0 0,-8-50-4541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0,'0'0'2731'0'0,"2"1"-2180"0"0,42 18 1344 0 0,0-2 0 0 0,2-2 0 0 0,54 11 0 0 0,-27-12-751 0 0,28 7 66 0 0,108 57 561 0 0,-7-1-870 0 0,-40-25-343 0 0,-67-21 28 0 0,-1 4 84 0 0,-58-20-221 0 0,72 19 0 0 0,-85-28-358 0 0,1 1-1 0 0,35 16 1 0 0,-29-5-38 0 0,-10-9 18 0 0,-19-8-67 0 0,0 0 0 0 0,0 0 0 0 0,1-1 0 0 0,-1 1 0 0 0,0-1 0 0 0,0 1 0 0 0,0-1 0 0 0,0 0 0 0 0,1 1 0 0 0,-1-1 0 0 0,0 0 0 0 0,0 0 0 0 0,1 0-1 0 0,-1 0 1 0 0,0 0 0 0 0,0 0 0 0 0,2 0 0 0 0,2-1-20 0 0,-2 1-217 0 0,0 0 0 0 0,-1 0 0 0 0,1-1 0 0 0,0 0 0 0 0,-1 1 0 0 0,1-1 0 0 0,4-2 0 0 0,0 0-907 0 0,-6 3 944 0 0,0-1 0 0 0,0 1 0 0 0,0 0 0 0 0,0-1 0 0 0,0 1 0 0 0,0-1 0 0 0,0 0 0 0 0,0 1 0 0 0,0-1 0 0 0,0 0 0 0 0,0 0 0 0 0,0 0 0 0 0,0 0 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1 639 919 0 0,'0'0'9598'0'0,"0"-2"-9310"0"0,0 1 0 0 0,1-1 1 0 0,-1 1-1 0 0,0 0 0 0 0,1-1 0 0 0,0 1 1 0 0,-1-1-1 0 0,2-1 0 0 0,59-18 1928 0 0,-9-1-807 0 0,-19 8-570 0 0,-9 2-204 0 0,-1 0 0 0 0,29-21-1 0 0,-8 5-22 0 0,57-31 438 0 0,60-37 393 0 0,-46 35-332 0 0,-108 56-1045 0 0,36-22 392 0 0,1 2 0 0 0,67-28 0 0 0,-102 49-384 0 0,-1 0-1 0 0,12-8 1 0 0,11-5 70 0 0,-26 15-141 0 0,-1 1-1 0 0,1 0 0 0 0,0 0 1 0 0,5 0-1 0 0,-6 0-2 0 0,-1 1 0 0 0,1 0 0 0 0,-1-1 0 0 0,0 0 0 0 0,1 0-1 0 0,-1 0 1 0 0,0 0 0 0 0,6-4 0 0 0,15-9 43 0 0,-16 9-38 0 0,1 0 0 0 0,-1-1 1 0 0,13-11-1 0 0,-20 16-2 0 0,-1 0-1 0 0,1 1 1 0 0,0-1-1 0 0,-1 0 1 0 0,1 1-1 0 0,0-1 1 0 0,0 1-1 0 0,-1-1 1 0 0,1 1-1 0 0,0-1 1 0 0,0 1-1 0 0,0 0 1 0 0,0-1-1 0 0,0 1 1 0 0,0 0-1 0 0,21-8 22 0 0,4-2-236 0 0,-24 9-380 0 0,11-12-3342 0 0,-8 6 2227 0 0,-1 0-48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65 455 0 0,'0'0'5182'0'0,"-3"-8"-4168"0"0,-3-10-58 0 0,5 16-484 0 0,1 1-20 0 0,-2-4-186 0 0,0 0 1 0 0,1 0-1 0 0,0 0 0 0 0,-2-11 3488 0 0,3 18-3479 0 0,-1 6 3 0 0,0-1 1 0 0,1 1 0 0 0,0 0 0 0 0,0-1 0 0 0,1 1 0 0 0,2 7 0 0 0,-3-13-1 0 0,0 0 2 0 0,3 50 684 0 0,14 84 0 0 0,6 1-593 0 0,23 156 501 0 0,-38-238-522 0 0,-4-33-139 0 0,0 0-1 0 0,0 41 0 0 0,-2 37 308 0 0,0-63-272 0 0,0 14 476 0 0,14 90 0 0 0,1-86-550 0 0,-3-11-80 0 0,-9-29-114 0 0,0-1 0 0 0,9 17-1 0 0,-14-30-85 0 0,9 37-3919 0 0,-10-24-803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7455 0 0,'0'0'2211'0'0,"2"0"-1436"0"0,5 0-336 0 0,-1-1 0 0 0,1-1 0 0 0,-1 1 0 0 0,0-1 0 0 0,1 0 0 0 0,6-4 0 0 0,-3 2 190 0 0,-1 1-1 0 0,14-4 0 0 0,-6 3 119 0 0,0-1-1 0 0,-1-1 1 0 0,17-7-1 0 0,20-8 470 0 0,27-12-46 0 0,-25 8-663 0 0,-9 7-174 0 0,70-26-70 0 0,-72 27-213 0 0,0-1 1 0 0,64-39-1 0 0,10-4-216 0 0,-105 55 33 0 0,2-1-335 0 0,0 0-1 0 0,0 2 0 0 0,16-5 0 0 0,-29 10-305 0 0,1-1 0 0 0,-1 1-1 0 0,1 0 1 0 0,0 0 0 0 0,-1 0-1 0 0,1 0 1 0 0,2 1 0 0 0,5 1-5124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8207 0 0,'0'0'972'0'0,"2"0"-446"0"0,7-1 91 0 0,1 0 0 0 0,-1 1 1 0 0,0 0-1 0 0,1 1 1 0 0,15 3-1 0 0,25 1 757 0 0,-38-5-1045 0 0,1 2 1 0 0,-1 0-1 0 0,0 0 0 0 0,0 1 0 0 0,0 1 1 0 0,14 6-1 0 0,29 7 822 0 0,-40-12-825 0 0,-1 0 0 0 0,0 1-1 0 0,15 9 1 0 0,-16-8-58 0 0,0-1 1 0 0,1 0-1 0 0,26 7 0 0 0,77 22 643 0 0,-81-23-741 0 0,66 15 1 0 0,-49-16-114 0 0,-30-5-23 0 0,28 2-1 0 0,-42-6-51 0 0,-1 0 0 0 0,1 0 0 0 0,-1 1-1 0 0,1 0 1 0 0,12 6 0 0 0,-8-3-138 0 0,13 3-3658 0 0,-16-6-789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0,'0'0'15240'0'0,"0"2"-14642"0"0,2 47 1418 0 0,11 59 1 0 0,1 10-588 0 0,7 102 56 0 0,-12-129-942 0 0,12 33-240 0 0,-11-75-317 0 0,1-17-221 0 0,-1-4-950 0 0,-8-23 908 0 0,0 1-752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1839 0 0,'0'0'15160'0'0,"4"1"-14662"0"0,16 4-29 0 0,-15-4 887 0 0,8-1-615 0 0,-7-1-547 0 0,0 0 0 0 0,-1 0 0 0 0,1 0-1 0 0,0-1 1 0 0,-1 0 0 0 0,1-1 0 0 0,-1 1-1 0 0,10-7 1 0 0,3-3 335 0 0,18-16 1 0 0,-22 17-302 0 0,13-10 249 0 0,2 2 0 0 0,42-22-1 0 0,-38 23-263 0 0,113-53 262 0 0,-125 63-409 0 0,1-1 0 0 0,-2-1 0 0 0,1-1 0 0 0,-2 0 0 0 0,31-23 0 0 0,-26 14 102 0 0,38-23 0 0 0,-33 22-124 0 0,51-46-1 0 0,-77 64-80 0 0,0 1 0 0 0,1 0 0 0 0,-1 0 0 0 0,1 0 0 0 0,6-3 0 0 0,9-5-173 0 0,-17 10 91 0 0,0-1-1 0 0,0 0 1 0 0,0 0-1 0 0,-1 1 1 0 0,1-1-1 0 0,0 1 1 0 0,0-1-1 0 0,0 1 1 0 0,0 0-1 0 0,0 0 1 0 0,0 0 0 0 0,0 0-1 0 0,3 0 1 0 0,-3 0-164 0 0,0 1 1 0 0,0-1 0 0 0,-1 0 0 0 0,1 0 0 0 0,0 0-1 0 0,0-1 1 0 0,0 1 0 0 0,0 0 0 0 0,0-1-1 0 0,0 1 1 0 0,-1-1 0 0 0,1 0 0 0 0,0 1 0 0 0,0-1-1 0 0,2-2 1 0 0,4-4-1770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6447 0 0,'0'2'110'0'0,"0"0"1"0"0,0 0-1 0 0,0 1 0 0 0,0-1 0 0 0,0 0 0 0 0,0 0 0 0 0,0 0 0 0 0,1 0 0 0 0,-1 1 0 0 0,2 2 0 0 0,-1 3 463 0 0,2 5 565 0 0,1 0-1 0 0,0-1 1 0 0,12 25-1 0 0,0 0-135 0 0,0 14-53 0 0,-6-22-260 0 0,17 39 2039 0 0,-29-68-2502 0 0,2 0-219 0 0,0 0-1 0 0,0 0 1 0 0,0 0 0 0 0,0 0 0 0 0,0 0 0 0 0,0 0-1 0 0,-1 0 1 0 0,1 0 0 0 0,0 0 0 0 0,0 0 0 0 0,0 0-1 0 0,0 0 1 0 0,0 0 0 0 0,-1 0 0 0 0,1 0 0 0 0,0 0-1 0 0,0 0 1 0 0,0 0 0 0 0,0 0 0 0 0,0 0 0 0 0,0 0-1 0 0,-1 0 1 0 0,1 0 0 0 0,0 0 0 0 0,0 0 0 0 0,0 0-1 0 0,0 0 1 0 0,0 0 0 0 0,0 0 0 0 0,0-1 0 0 0,-1 1-1 0 0,1 0 1 0 0,0 0 0 0 0,0 0 0 0 0,0 0 0 0 0,0 0-1 0 0,0 0 1 0 0,0 0 0 0 0,0-1 0 0 0,0 1 0 0 0,0 0-1 0 0,0 0 1 0 0,-12-23 34 0 0,7 12-27 0 0,0 0 1 0 0,-6-18-1 0 0,7 15-14 0 0,-4-16 0 0 0,0 0 0 0 0,-3-34 0 0 0,6 12 56 0 0,2 0 0 0 0,6-91 0 0 0,-3 141-55 0 0,14-95-41 0 0,-11 85 12 0 0,0 0 0 0 0,1 0 1 0 0,1 1-1 0 0,0-1 1 0 0,12-20-1 0 0,-10 21 6 0 0,33-49-69 0 0,-34 53 88 0 0,0 0 1 0 0,0 0-1 0 0,1 1 1 0 0,0 0-1 0 0,12-9 1 0 0,-17 13 22 0 0,1 1 1 0 0,-1 0 0 0 0,1-1-1 0 0,0 1 1 0 0,-1 0-1 0 0,1 0 1 0 0,0 1 0 0 0,0-1-1 0 0,0 1 1 0 0,0-1-1 0 0,0 1 1 0 0,-1 0 0 0 0,1 0-1 0 0,0 0 1 0 0,0 1-1 0 0,0-1 1 0 0,0 1-1 0 0,5 1 1 0 0,-4-1 8 0 0,0 1 0 0 0,0 0 1 0 0,0 0-1 0 0,-1 0 0 0 0,1 0 0 0 0,0 1 0 0 0,-1-1 0 0 0,0 1 1 0 0,1 0-1 0 0,-1 0 0 0 0,4 5 0 0 0,1 2 41 0 0,-6-8-40 0 0,0 0-1 0 0,0 0 1 0 0,-1 0-1 0 0,1 0 1 0 0,-1 0-1 0 0,1 0 1 0 0,-1 0-1 0 0,0 1 1 0 0,0-1-1 0 0,0 0 1 0 0,1 6-1 0 0,0 5 42 0 0,0 0-1 0 0,-1 0 1 0 0,0 1-1 0 0,-2-1 1 0 0,1 0-1 0 0,-2 1 1 0 0,1-1-1 0 0,-2 0 1 0 0,-5 18 0 0 0,1-6-41 0 0,-2-1 0 0 0,-14 31 1 0 0,18-46-111 0 0,0 1 1 0 0,-1-1-1 0 0,-1 1 0 0 0,1-2 1 0 0,-2 1-1 0 0,1-1 1 0 0,-16 13-1 0 0,22-19-40 0 0,21-10-1677 0 0,-14 8 1771 0 0,-1-1-1 0 0,1 1 1 0 0,-1 0-1 0 0,1 0 1 0 0,0 1 0 0 0,-1 0-1 0 0,11 2 1 0 0,38 17-224 0 0,-27-9 318 0 0,-13-5 216 0 0,0 1 0 0 0,0 0 0 0 0,-1 1 0 0 0,-1 0 0 0 0,1 1 0 0 0,11 11 0 0 0,-20-16-32 0 0,-1 0 1 0 0,1 0-1 0 0,-1 1 1 0 0,4 6-1 0 0,-6-10 194 0 0,-1 12 464 0 0,0-10-803 0 0,-1 0 0 0 0,1 0-1 0 0,-1 0 1 0 0,1 0 0 0 0,-1 0 0 0 0,0 0-1 0 0,0 0 1 0 0,0 0 0 0 0,-1-1-1 0 0,1 1 1 0 0,-1 0 0 0 0,1-1 0 0 0,-1 1-1 0 0,-3 3 1 0 0,-3 3 155 0 0,-1-1 0 0 0,-15 11 1 0 0,2-1-31 0 0,9-7-331 0 0,0-1-1 0 0,-1-1 0 0 0,0 0 1 0 0,-1-1-1 0 0,0 0 1 0 0,0-1-1 0 0,0-1 1 0 0,-21 5-1 0 0,18-2-1497 0 0,18-9 1524 0 0,0 0 1 0 0,-1 0-1 0 0,1 0 1 0 0,0 0-1 0 0,0 0 1 0 0,-1 0-1 0 0,1 0 1 0 0,0 0-1 0 0,0 0 1 0 0,-1 0-1 0 0,1-1 1 0 0,0 1-1 0 0,-1 0 1 0 0,1 0-1 0 0,0 0 1 0 0,0 0-1 0 0,-1 0 1 0 0,1 0-1 0 0,0-1 1 0 0,0 1-1 0 0,0 0 1 0 0,-1 0-1 0 0,1 0 1 0 0,0 0-1 0 0,0-1 1 0 0,0 1-1 0 0,0 0 1 0 0,-1 0-1 0 0,1-1 1 0 0,0 1-1 0 0,0 0 1 0 0,0-1-1 0 0,-5-7-1585 0 0,3-1-50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11055 0 0,'1'-2'852'0'0,"0"-1"-603"0"0,1-1 0 0 0,-1 1 0 0 0,1 0-1 0 0,0 0 1 0 0,0 0 0 0 0,0 0 0 0 0,1 0 0 0 0,-1 0-1 0 0,1 1 1 0 0,-1-1 0 0 0,1 1 0 0 0,0-1-1 0 0,0 1 1 0 0,0 0 0 0 0,0 0 0 0 0,5-2 0 0 0,26-15 1863 0 0,-15 8-1491 0 0,1 0-1 0 0,31-11 1 0 0,-7 6-506 0 0,0 3 0 0 0,1 2 0 0 0,59-8 0 0 0,-81 16-262 0 0,-11 1-387 0 0,0 1-1 0 0,1 0 1 0 0,-1 1 0 0 0,1 0-1 0 0,22 4 1 0 0,-14 1-1787 0 0,-2-1-3297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8703 0 0,'11'38'312'0'0,"13"17"4266"0"0,2 5-1484 0 0,-17-35-2492 0 0,-2 0 0 0 0,4 26 0 0 0,-10-48 100 0 0,-3-4-623 0 0,0 1-1 0 0,0 0 0 0 0,1-1 1 0 0,-1 1-1 0 0,0-1 0 0 0,1 1 1 0 0,-1-1-1 0 0,0 0 0 0 0,1 0 1 0 0,-1 0-1 0 0,1 0 0 0 0,-1 0 1 0 0,1 0-1 0 0,0 0 0 0 0,-1 0 1 0 0,-1-3-1 0 0,2 3 170 0 0,0-2-5 0 0,-4-8-116 0 0,0 0 0 0 0,1 0 0 0 0,0-1 0 0 0,1 1 0 0 0,1-1 0 0 0,0 0 1 0 0,0 0-1 0 0,1 0 0 0 0,0 0 0 0 0,3-20 0 0 0,0 5 1 0 0,2 0 0 0 0,0-1-1 0 0,15-43 1 0 0,-10 49-4 0 0,0-1 0 0 0,2 2 0 0 0,1 0 0 0 0,0 0 0 0 0,27-33 0 0 0,-35 50-68 0 0,0-1-1 0 0,0 1 1 0 0,0 0-1 0 0,1 0 0 0 0,0 0 1 0 0,0 0-1 0 0,0 1 1 0 0,0 0-1 0 0,0 0 1 0 0,1 0-1 0 0,-1 1 1 0 0,1 0-1 0 0,0 0 1 0 0,-1 0-1 0 0,1 0 1 0 0,0 1-1 0 0,0 0 1 0 0,0 1-1 0 0,0-1 0 0 0,7 1 1 0 0,2 1-140 0 0,0 1-1 0 0,-1 0 1 0 0,1 1 0 0 0,-1 1 0 0 0,0 0-1 0 0,0 1 1 0 0,15 7 0 0 0,3 2-2996 0 0,-18-8-4627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2303 0 0,'0'0'1692'0'0,"2"-6"1691"0"0,-1 5-3231 0 0,0 0-1 0 0,0 0 0 0 0,0 0 1 0 0,0 0-1 0 0,0 0 1 0 0,0 0-1 0 0,0 1 1 0 0,0-1-1 0 0,0 1 1 0 0,1-1-1 0 0,-1 1 0 0 0,0-1 1 0 0,1 1-1 0 0,-1 0 1 0 0,0-1-1 0 0,0 1 1 0 0,2 0-1 0 0,1 0 76 0 0,-1 0 0 0 0,1 0 1 0 0,-1 1-1 0 0,0-1 0 0 0,1 1 0 0 0,5 2 0 0 0,-3-1 53 0 0,0 1-1 0 0,1 0 1 0 0,-1 0-1 0 0,-1 1 1 0 0,1-1 0 0 0,8 8-1 0 0,-2-1 267 0 0,1 0-1 0 0,1-1 1 0 0,17 9-1 0 0,21 14 948 0 0,-31-18-823 0 0,1-1 1 0 0,35 15-1 0 0,-1 0 71 0 0,208 124 1372 0 0,-104-62-1024 0 0,10 10 117 0 0,-111-64-830 0 0,-42-27-226 0 0,19 8-1 0 0,4 1 72 0 0,-21-9-69 0 0,22 7 0 0 0,11 4 81 0 0,-48-18-203 0 0,1 0 0 0 0,0-1 0 0 0,0 1 0 0 0,0-1 1 0 0,0 0-1 0 0,0-1 0 0 0,7 1 0 0 0,1 0 58 0 0,13 8 127 0 0,-24-9-144 0 0,-1 1-1 0 0,15 4 85 0 0,-15-5-91 0 0,0-1 0 0 0,4-1 0 0 0,1-2-18 0 0,0 0 0 0 0,0 0 0 0 0,0 0 0 0 0,0 0 1 0 0,5-8-1 0 0,4-1-48 0 0,-6 6 7 0 0,2 0 1 0 0,-1 0 0 0 0,1 1-1 0 0,0 1 1 0 0,12-6 0 0 0,-11 7-3 0 0,-1-1 0 0 0,0-1 0 0 0,-1 1 1 0 0,1-2-1 0 0,13-11 0 0 0,29-24-3 0 0,1 1 0 0 0,64-35 0 0 0,39-28 0 0 0,-92 59 19 0 0,-29 21 3 0 0,42-37 1 0 0,17-25-23 0 0,-70 62 0 0 0,-17 16 0 0 0,0 0 0 0 0,14-10 0 0 0,-19 16 0 0 0,0-1 0 0 0,0 1-1 0 0,0-1 1 0 0,0 0 0 0 0,-1 1 0 0 0,1-1-1 0 0,3-6 1 0 0,-2 3 9 0 0,1 0 1 0 0,0 0-1 0 0,0 0 1 0 0,0 1-1 0 0,1-1 1 0 0,10-6-1 0 0,-8 6-9 0 0,-8 6 1 0 0,0 0 0 0 0,1-1 0 0 0,-1 1 0 0 0,0 0 0 0 0,1-1 0 0 0,-1 1 0 0 0,0 0 1 0 0,1 0-1 0 0,-1-1 0 0 0,1 1 0 0 0,-1 0 0 0 0,0 0 0 0 0,1-1 0 0 0,-1 1 0 0 0,1 0 0 0 0,-1 0 0 0 0,1 0 0 0 0,-1 0 0 0 0,1 0 0 0 0,-1 0 0 0 0,0 0 0 0 0,1 0 0 0 0,-1 0 0 0 0,1 0 0 0 0,-1 0 1 0 0,1 0-1 0 0,0 0 0 0 0,1 0 22 0 0,8-9-12 0 0,17-28 74 0 0,-27 36-73 0 0,0 1-8 0 0,0 0 0 0 0,1 0-1 0 0,-1-1 1 0 0,0 1 0 0 0,1 0 0 0 0,-1 0 0 0 0,0-1 0 0 0,1 1-1 0 0,-1 0 1 0 0,0 0 0 0 0,1 0 0 0 0,-1 0 0 0 0,1 0-1 0 0,-1 0 1 0 0,1-1 0 0 0,-1 1 0 0 0,0 0 0 0 0,1 0 0 0 0,-1 0-1 0 0,1 0 1 0 0,-1 0 0 0 0,0 1 0 0 0,1-1 0 0 0,-1 0-1 0 0,1 0 1 0 0,0 0 0 0 0,5 0 23 0 0,-4 0-23 0 0,-1 0-1 0 0,1 0 1 0 0,0 0 0 0 0,-1 0 0 0 0,1 0 0 0 0,-1 0-1 0 0,1-1 1 0 0,-1 1 0 0 0,1-1 0 0 0,-1 1 0 0 0,1-1-1 0 0,-1 0 1 0 0,3-1 0 0 0,4 0-4 0 0,5 2 0 0 0,0 1 0 0 0,0 0 0 0 0,16 5 0 0 0,4 5 15 0 0,-1 1 1 0 0,61 33-1 0 0,-11-5 3 0 0,-33-18-18 0 0,-1 2 0 0 0,-1 2 0 0 0,75 54 0 0 0,137 128 368 0 0,-232-186-238 0 0,2-1-1 0 0,1-1 1 0 0,0-2-1 0 0,46 21 1 0 0,29 11 231 0 0,-47-20-269 0 0,-11-5-41 0 0,-27-16-51 0 0,23 11 0 0 0,-39-19-46 0 0,1 1 0 0 0,-1 0 1 0 0,0 1-1 0 0,6 4 0 0 0,-7-5 5 0 0,-1 0-1 0 0,1-1 1 0 0,-1 1-1 0 0,1 0 1 0 0,0-1-1 0 0,0 0 1 0 0,0 1-1 0 0,0-1 1 0 0,0 0 0 0 0,0-1-1 0 0,0 1 1 0 0,0-1-1 0 0,3 1 1 0 0,7-1-762 0 0,-7 0-3058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9847 0 0,'0'0'890'0'0,"2"0"-609"0"0,-1-1-142 0 0,1 1 0 0 0,-1 0 1 0 0,1 0-1 0 0,0 0 0 0 0,-1 0 0 0 0,1 0 1 0 0,-1 0-1 0 0,1 0 0 0 0,-1 0 0 0 0,1 1 1 0 0,-1-1-1 0 0,1 1 0 0 0,-1-1 0 0 0,1 1 1 0 0,1 1-1 0 0,28 15 2009 0 0,-12-6-879 0 0,4 1-564 0 0,-1 0 0 0 0,0 2 1 0 0,-1 0-1 0 0,-1 2 0 0 0,20 18 0 0 0,-36-30-631 0 0,3 4 110 0 0,1 0 1 0 0,0-1-1 0 0,1 0 1 0 0,-1 0-1 0 0,1-1 1 0 0,11 6-1 0 0,-8-6 106 0 0,0 2-1 0 0,16 12 1 0 0,5 4 122 0 0,158 104 708 0 0,-135-89-1077 0 0,-19-13-63 0 0,-4-3-595 0 0,52 28 1 0 0,-82-49 327 0 0,0-1 0 0 0,1 1 1 0 0,-1-1-1 0 0,0 0 0 0 0,0 0 1 0 0,1 0-1 0 0,-1-1 1 0 0,0 1-1 0 0,5-1 0 0 0,3 0-1957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0,'5'3'67'0'0,"21"14"5177"0"0,-22 25 2327 0 0,10 24-5338 0 0,-2-15-1661 0 0,-6-21-471 0 0,1 0 0 0 0,2-1 0 0 0,24 56 0 0 0,-22-56-391 0 0,0 1-1 0 0,12 60 1 0 0,-20-79 89 0 0,23 112-6675 0 0,-24-119 5101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1839 0 0,'0'-24'83'0'0,"1"13"-6"0"0,-1 10 283 0 0,1 0 1 0 0,-1 0-1 0 0,1-1 0 0 0,-1 1 0 0 0,1 0 0 0 0,0 0 0 0 0,-1 0 0 0 0,1 0 0 0 0,0 0 0 0 0,0 0 0 0 0,7-2 6324 0 0,-7 4-7495 0 0,1-1 1967 0 0,-1 1-542 0 0,7 11-331 0 0,-1 1-1 0 0,0 0 1 0 0,-1 0-1 0 0,0 1 1 0 0,-1 0-1 0 0,6 25 0 0 0,10 26-16 0 0,8 17-579 0 0,35 168 1 0 0,-51-191-1868 0 0,-9-33 898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10591 0 0,'0'0'5166'0'0,"1"-1"-4614"0"0,3-4-408 0 0,1 1 0 0 0,-1 0 0 0 0,1 0 0 0 0,0 0 1 0 0,0 0-1 0 0,0 1 0 0 0,1 0 0 0 0,-1 0 1 0 0,12-5-1 0 0,22-4-1541 0 0,-3 5-3422 0 0,-16 5-149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5983 0 0,'0'0'542'0'0,"15"-6"951"0"0,32-12 3417 0 0,0 0-3447 0 0,44-17-911 0 0,-90 34 488 0 0,-1 21 183 0 0,-5 40 0 0 0,0-35-936 0 0,-11 98 1012 0 0,15-109-1148 0 0,1 1 0 0 0,0 0 0 0 0,1-1-1 0 0,0 1 1 0 0,2-1 0 0 0,4 20 0 0 0,-5-29-76 0 0,0 1 0 0 0,1-1 1 0 0,-1 1-1 0 0,1-1 0 0 0,0 0 0 0 0,0 0 0 0 0,1 0 0 0 0,5 6 0 0 0,-7-9-63 0 0,0 0-1 0 0,0 0 1 0 0,1 0-1 0 0,-1-1 1 0 0,0 1-1 0 0,1 0 1 0 0,0-1-1 0 0,-1 1 1 0 0,1-1-1 0 0,0 0 1 0 0,0 0-1 0 0,-1 0 1 0 0,1 0-1 0 0,0-1 1 0 0,0 1-1 0 0,0-1 1 0 0,0 0-1 0 0,4 0 1 0 0,2-1-89 0 0,1 0 0 0 0,-1-1 1 0 0,0 0-1 0 0,0-1 0 0 0,0 0 0 0 0,-1 0 1 0 0,1-1-1 0 0,-1 0 0 0 0,13-9 0 0 0,-12 7-854 0 0,1-1 0 0 0,-1-1 0 0 0,-1 0 0 0 0,10-10 0 0 0,-5 2-869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108 161 9671 0 0,'0'0'748'0'0,"-1"2"-492"0"0,-4 17 648 0 0,0 0 0 0 0,2 0 0 0 0,0 0 0 0 0,0 22 0 0 0,0-3-288 0 0,-6 46 10 0 0,-31 129-1 0 0,35-192-555 0 0,-4 15 128 0 0,8-34 183 0 0,-6-8-234 0 0,5 4-147 0 0,1 0-1 0 0,-1 0 1 0 0,1-1 0 0 0,0 1-1 0 0,0 0 1 0 0,0 0-1 0 0,0-1 1 0 0,0 1 0 0 0,0 0-1 0 0,1-1 1 0 0,-1 1 0 0 0,1-1-1 0 0,-1-3 1 0 0,1-36-226 0 0,1 32 173 0 0,17-292-630 0 0,-17 293 691 0 0,1-22 169 0 0,2-1 0 0 0,1 1 0 0 0,2 0-1 0 0,12-36 1 0 0,-10 39 285 0 0,-8 26-76 0 0,1 3-206 0 0,1 1-150 0 0,0 1-1 0 0,0 0 0 0 0,0 0 1 0 0,0 0-1 0 0,-1 1 1 0 0,1-1-1 0 0,-1 1 1 0 0,0-1-1 0 0,0 1 0 0 0,0 0 1 0 0,2 6-1 0 0,2 10 35 0 0,5 22 0 0 0,-4-16-46 0 0,16 71 87 0 0,18 56-73 0 0,-26-107-40 0 0,24 59 73 0 0,-34-95-7 0 0,0-1 0 0 0,0 1 0 0 0,1-1 0 0 0,1 0 0 0 0,-1 0 0 0 0,1-1 0 0 0,16 15 1 0 0,-22-22-37 0 0,0-1 1 0 0,0 1 0 0 0,-1 0 0 0 0,1 0 0 0 0,0 0 0 0 0,1 0-1 0 0,-1-1 1 0 0,0 1 0 0 0,0 0 0 0 0,0-1 0 0 0,0 1 0 0 0,0-1 0 0 0,1 0-1 0 0,-1 1 1 0 0,0-1 0 0 0,0 0 0 0 0,1 0 0 0 0,-1 0 0 0 0,0 1-1 0 0,0-1 1 0 0,1-1 0 0 0,-1 1 0 0 0,0 0 0 0 0,1 0 0 0 0,-1 0-1 0 0,0-1 1 0 0,0 1 0 0 0,0 0 0 0 0,1-1 0 0 0,-1 0 0 0 0,0 1 0 0 0,0-1-1 0 0,0 1 1 0 0,0-1 0 0 0,0 0 0 0 0,0 0 0 0 0,0 0 0 0 0,0 0-1 0 0,0 1 1 0 0,0-1 0 0 0,0 0 0 0 0,-1-1 0 0 0,2 0 0 0 0,1-4 103 0 0,1-1 0 0 0,-1 1-1 0 0,0-1 1 0 0,-1 0 0 0 0,0 0 0 0 0,2-9 0 0 0,4-25 255 0 0,-3 0 1 0 0,-1 0-1 0 0,-2-67 0 0 0,-20-125-89 0 0,10 152-592 0 0,6 31-2474 0 0,2 36 639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160 167 919 0 0,'22'-15'67'0'0,"-20"14"-20"0"0,0-1-1 0 0,-1 1 1 0 0,1 0-1 0 0,0 0 0 0 0,-1 0 1 0 0,1 1-1 0 0,0-1 1 0 0,0 0-1 0 0,0 1 1 0 0,0-1-1 0 0,3 0 1 0 0,3-2 1431 0 0,-6 2-967 0 0,0-1 0 0 0,0 1 0 0 0,0-1 0 0 0,0 0-1 0 0,0 1 1 0 0,-1-1 0 0 0,1 0 0 0 0,-1 0 0 0 0,1 0 0 0 0,-1-1 0 0 0,0 1-1 0 0,1 0 1 0 0,-1 0 0 0 0,0-1 0 0 0,-1 1 0 0 0,1 0 0 0 0,0-1 0 0 0,-1 1-1 0 0,1-1 1 0 0,-1-2 0 0 0,0 1-256 0 0,0 1 0 0 0,-1 0 0 0 0,1-1 0 0 0,-1 1 0 0 0,0 0 0 0 0,0-1 0 0 0,0 1-1 0 0,0 0 1 0 0,-1 0 0 0 0,1 0 0 0 0,-1 0 0 0 0,0 0 0 0 0,0 0 0 0 0,-3-3 0 0 0,2 2-119 0 0,-1 0 0 0 0,1 1 0 0 0,-1 0 0 0 0,0 0 0 0 0,0 0 0 0 0,-1 0 0 0 0,1 0 0 0 0,0 1 1 0 0,-1 0-1 0 0,0 0 0 0 0,1 0 0 0 0,-1 1 0 0 0,0-1 0 0 0,0 1 0 0 0,0 0 0 0 0,0 0 0 0 0,0 1 0 0 0,-10 0 0 0 0,4 1 60 0 0,2 0-53 0 0,1 0 0 0 0,-1 1-1 0 0,-12 4 1 0 0,18-5-120 0 0,0 0 0 0 0,0 1 0 0 0,0-1 1 0 0,1 1-1 0 0,-1 0 0 0 0,1-1 0 0 0,-1 1 1 0 0,1 1-1 0 0,0-1 0 0 0,-1 0 0 0 0,1 0 1 0 0,0 1-1 0 0,-2 4 0 0 0,-2 3 13 0 0,1 1-1 0 0,1-1 1 0 0,0 1-1 0 0,0 0 1 0 0,1 0-1 0 0,1 0 1 0 0,0 1-1 0 0,0-1 1 0 0,1 1-1 0 0,1 22 1 0 0,3 7 0 0 0,12 67 1 0 0,-14-104-45 0 0,10 41 74 0 0,2 0 0 0 0,1 0-1 0 0,39 78 1 0 0,15 12-680 0 0,35 82-6561 0 0,-94-194 5705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12439 0 0,'0'0'958'0'0,"0"-9"-588"0"0,1 7-168 0 0,-1 0 0 0 0,1 1 0 0 0,-1-1 1 0 0,1 0-1 0 0,0 1 0 0 0,0-1 0 0 0,0 0 0 0 0,0 1 0 0 0,0-1 0 0 0,0 1 0 0 0,0-1 0 0 0,0 1 0 0 0,0 0 0 0 0,1 0 0 0 0,-1-1 0 0 0,1 1 0 0 0,2-2 0 0 0,0 1 231 0 0,-1 0-1 0 0,1 0 0 0 0,-1 1 1 0 0,1-1-1 0 0,0 1 1 0 0,0 0-1 0 0,5-1 0 0 0,13-2 699 0 0,92-16 1198 0 0,-33 4-2007 0 0,25-6-397 0 0,-94 18-493 0 0,0 1 0 0 0,24-3 0 0 0,-6 6-475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0,'0'0'390'0'0,"1"2"-252"0"0,17 58 5676 0 0,-5-18-3328 0 0,9 34-902 0 0,-4 0 0 0 0,11 116 0 0 0,-13 22-1360 0 0,-11-122-3862 0 0,-4-77-276 0 0,1-3-978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73 207 1375 0 0,'-2'0'525'0'0,"0"0"-1"0"0,0 0 0 0 0,0 0 0 0 0,0 0 0 0 0,1 1 0 0 0,-1-1 1 0 0,0 1-1 0 0,0-1 0 0 0,1 1 0 0 0,-1 0 0 0 0,0 0 0 0 0,1 0 0 0 0,-4 1 1 0 0,4 0-174 0 0,-1 0 1 0 0,0-1-1 0 0,1 1 1 0 0,-1 0 0 0 0,1 0-1 0 0,0 0 1 0 0,-1 0-1 0 0,1 0 1 0 0,-1 3 0 0 0,-1 3-70 0 0,1 0 0 0 0,0 1 1 0 0,1-1-1 0 0,-2 15 0 0 0,2-12-21 0 0,-9 147 439 0 0,5-50-264 0 0,3-22-75 0 0,2-83-322 0 0,1-5-40 0 0,2-10 284 0 0,0 0 1 0 0,0 0-1 0 0,-2-1 1 0 0,2-19-1 0 0,0-2-188 0 0,3-27 34 0 0,6-39-37 0 0,1-39-49 0 0,-9 59-33 0 0,-2 41-7 0 0,-2 26-7 0 0,1 0 0 0 0,0 1 0 0 0,5-25 0 0 0,-4 31-79 0 0,-2 5-74 0 0,0 4 103 0 0,1 0-1 0 0,-1 0 1 0 0,1 0 0 0 0,0 0-1 0 0,0 0 1 0 0,2 4 0 0 0,3 8-43 0 0,20 116-353 0 0,1 5 332 0 0,-25-128 115 0 0,39 130-67 0 0,-33-115 67 0 0,2 0 0 0 0,0 0 0 0 0,23 36-1 0 0,-25-48 14 0 0,0 1-1 0 0,1-2 1 0 0,12 13 0 0 0,-16-19 42 0 0,0 1 0 0 0,0-1 1 0 0,1 0-1 0 0,-1-1 0 0 0,1 1 1 0 0,0-1-1 0 0,0 0 0 0 0,11 3 1 0 0,-15-5 7 0 0,1-1 0 0 0,0 0 1 0 0,-1 0-1 0 0,1 0 0 0 0,0 0 1 0 0,0 0-1 0 0,-1-1 1 0 0,1 1-1 0 0,0-1 0 0 0,-1 0 1 0 0,1 0-1 0 0,-1 0 0 0 0,1 0 1 0 0,-1 0-1 0 0,1 0 0 0 0,-1-1 1 0 0,0 1-1 0 0,4-3 1 0 0,-3 1 48 0 0,0 1 0 0 0,-1 0 0 0 0,1-1 0 0 0,-1 1 1 0 0,1-1-1 0 0,-1 0 0 0 0,0 0 0 0 0,0 0 1 0 0,0 0-1 0 0,0 0 0 0 0,-1 0 0 0 0,1 0 0 0 0,1-7 1 0 0,1-15 172 0 0,-1 0 0 0 0,-2 0 1 0 0,0 0-1 0 0,-2 0 1 0 0,-4-30-1 0 0,-5-40-120 0 0,-1-15-174 0 0,0 36-242 0 0,-8-40-1282 0 0,18 104 672 0 0,-1 0 0 0 0,2-1 0 0 0,0-17 0 0 0,1 7-4641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19 455 0 0,'10'-15'338'0'0,"-8"12"1410"0"0,-12 26 4538 0 0,-3 5-4322 0 0,-10 18-176 0 0,-32 87 0 0 0,47-106-1438 0 0,2-1-1 0 0,1 1 0 0 0,1 0 1 0 0,1 1-1 0 0,2-1 0 0 0,1 33 1 0 0,1-43-176 0 0,1 0 0 0 0,1-1 1 0 0,0 1-1 0 0,1-1 1 0 0,11 30-1 0 0,-11-38-114 0 0,-1 0-1 0 0,1 0 1 0 0,1 0-1 0 0,-1-1 1 0 0,1 1-1 0 0,1-1 1 0 0,-1-1-1 0 0,1 1 1 0 0,0-1-1 0 0,1 0 1 0 0,-1 0-1 0 0,16 9 1 0 0,-16-11 0 0 0,0-1 0 0 0,1 0 0 0 0,0 0 1 0 0,-1-1-1 0 0,1 0 0 0 0,0 0 1 0 0,0 0-1 0 0,0-1 0 0 0,0 0 0 0 0,0 0 1 0 0,10-1-1 0 0,-12 0 9 0 0,1-1 0 0 0,-1 0 0 0 0,1 0 0 0 0,-1-1 0 0 0,0 1 0 0 0,1-1 0 0 0,-1-1 0 0 0,0 1 0 0 0,0-1 0 0 0,0 1 0 0 0,-1-1 0 0 0,1-1 0 0 0,-1 1 0 0 0,1-1 1 0 0,3-4-1 0 0,3-3 87 0 0,-2-2 1 0 0,1 1 0 0 0,-1-1 0 0 0,-1-1 0 0 0,0 1-1 0 0,-1-1 1 0 0,-1-1 0 0 0,0 1 0 0 0,-1-1 0 0 0,0 0-1 0 0,3-25 1 0 0,-3 8 29 0 0,-1 0 0 0 0,-2 0 0 0 0,-1-1-1 0 0,-6-52 1 0 0,3 69-183 0 0,-1 1-1 0 0,0 0 1 0 0,-1 0 0 0 0,-1 1-1 0 0,0-1 1 0 0,-1 1 0 0 0,-1 0-1 0 0,0 0 1 0 0,-1 1 0 0 0,0 0-1 0 0,-1 0 1 0 0,-1 1 0 0 0,0 0-1 0 0,-19-17 1 0 0,24 25-116 0 0,-1-1-1 0 0,0 1 0 0 0,-1 1 1 0 0,1-1-1 0 0,-1 1 1 0 0,1 0-1 0 0,-1 0 0 0 0,0 1 1 0 0,0 0-1 0 0,0 0 1 0 0,-13-1-1 0 0,16 3-207 0 0,-1 0 1 0 0,0 0-1 0 0,1 0 0 0 0,-1 1 1 0 0,1-1-1 0 0,-1 1 0 0 0,1 0 1 0 0,-7 3-1 0 0,7-3-302 0 0,1 1-1 0 0,-1 0 0 0 0,1 0 1 0 0,0 0-1 0 0,0 1 1 0 0,0-1-1 0 0,0 1 1 0 0,0-1-1 0 0,0 1 1 0 0,-4 6-1 0 0,-6 9-4676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6911 0 0,'1'18'528'0'0,"17"-69"5219"0"0,-17 44-5546 0 0,0 1 0 0 0,1-1 0 0 0,0 1 0 0 0,1 0 0 0 0,-1 0 0 0 0,1 0 0 0 0,0 0 0 0 0,1 1 0 0 0,-1-1-1 0 0,1 1 1 0 0,0 0 0 0 0,1 0 0 0 0,7-7 0 0 0,-10 11-149 0 0,-1 0 0 0 0,1 0 0 0 0,0 0-1 0 0,0 0 1 0 0,-1 0 0 0 0,1 0 0 0 0,0 1-1 0 0,0-1 1 0 0,0 1 0 0 0,0 0 0 0 0,0-1-1 0 0,4 1 1 0 0,27 3 369 0 0,-9-1-36 0 0,-20-2-333 0 0,-1 1-1 0 0,1-1 1 0 0,0 1 0 0 0,0 0-1 0 0,-1 0 1 0 0,1 1 0 0 0,-1-1-1 0 0,1 1 1 0 0,-1 0 0 0 0,1 0-1 0 0,-1 0 1 0 0,0 0 0 0 0,0 0-1 0 0,0 1 1 0 0,0-1 0 0 0,-1 1 0 0 0,1 0-1 0 0,-1 0 1 0 0,1 0 0 0 0,-1 0-1 0 0,3 5 1 0 0,-1 0 47 0 0,0-1-1 0 0,0 1 1 0 0,-1 0 0 0 0,0 0-1 0 0,0 0 1 0 0,-1 1 0 0 0,0-1-1 0 0,1 14 1 0 0,-2 0-17 0 0,-1-1 0 0 0,-1 0 0 0 0,-1 1-1 0 0,-1-1 1 0 0,-1 0 0 0 0,0-1 0 0 0,-2 1-1 0 0,0-1 1 0 0,-2 0 0 0 0,0 0 0 0 0,-16 27 0 0 0,5-19 14 0 0,-2 0 1 0 0,-33 35 0 0 0,51-60-89 0 0,0 0-1 0 0,0 0 0 0 0,-1 0 1 0 0,1-1-1 0 0,-1 1 1 0 0,1-1-1 0 0,-1 0 1 0 0,0 0-1 0 0,0-1 0 0 0,-7 3 1 0 0,9-3-8 0 0,1-1 0 0 0,-1 1 0 0 0,1-1 0 0 0,-1 0 0 0 0,1 0 0 0 0,-1 0 0 0 0,1 0-1 0 0,-1 0 1 0 0,1 0 0 0 0,-1 0 0 0 0,1-1 0 0 0,-1 1 0 0 0,1 0 0 0 0,-1-1 0 0 0,1 1 0 0 0,0-1 0 0 0,-1 0 0 0 0,1 1 0 0 0,0-1 0 0 0,-1 0 0 0 0,1 0 0 0 0,0 0 0 0 0,0 0 0 0 0,0 0 0 0 0,0 0 0 0 0,0 0 0 0 0,0 0 0 0 0,0 0-1 0 0,0 0 1 0 0,0-1 0 0 0,1 1 0 0 0,-1 0 0 0 0,0-1 0 0 0,0-1 0 0 0,0 0-4 0 0,0 0 0 0 0,1 0-1 0 0,-1 0 1 0 0,1 0 0 0 0,0 0 0 0 0,-1-1-1 0 0,1 1 1 0 0,1 0 0 0 0,-1 0 0 0 0,0 0-1 0 0,1 0 1 0 0,0 0 0 0 0,-1 0 0 0 0,1 0-1 0 0,3-6 1 0 0,-2 4-3 0 0,0 1-1 0 0,1-1 1 0 0,0 1-1 0 0,0 0 0 0 0,0-1 1 0 0,0 1-1 0 0,0 1 1 0 0,8-7-1 0 0,-3 4 34 0 0,0 1 0 0 0,1 0 0 0 0,-1 1-1 0 0,1 0 1 0 0,0 0 0 0 0,0 1 0 0 0,0 0 0 0 0,1 0 0 0 0,-1 1-1 0 0,16-1 1 0 0,-5 1 37 0 0,1 2 1 0 0,-1 0-1 0 0,1 1 0 0 0,20 4 0 0 0,-13 0 8 0 0,0 2 0 0 0,0 1-1 0 0,34 14 1 0 0,76 43-2882 0 0,-104-48-4013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75 6911 0 0,'0'-3'60'0'0,"0"0"0"0"0,-1 0-1 0 0,0 0 1 0 0,0 0-1 0 0,0 1 1 0 0,0-1-1 0 0,0 0 1 0 0,-1 0-1 0 0,1 1 1 0 0,-1-1 0 0 0,0 1-1 0 0,1-1 1 0 0,-1 1-1 0 0,-3-2 1 0 0,3 1 311 0 0,-1 0-1 0 0,0 0 1 0 0,0 1-1 0 0,0-1 1 0 0,0 1 0 0 0,-1 0-1 0 0,1 0 1 0 0,0 0 0 0 0,-1 0-1 0 0,-6-1 1 0 0,4 1 3 0 0,1 1 1 0 0,-1 0-1 0 0,1 0 1 0 0,-1 1-1 0 0,0 0 0 0 0,-11 0 1 0 0,15 1-371 0 0,-1-1 1 0 0,1 1-1 0 0,-1 0 1 0 0,1 0-1 0 0,-1 0 1 0 0,1 0-1 0 0,0 1 1 0 0,0-1-1 0 0,-1 0 1 0 0,1 1 0 0 0,0 0-1 0 0,0-1 1 0 0,1 1-1 0 0,-1 0 1 0 0,0 0-1 0 0,1 0 1 0 0,-1 0-1 0 0,-1 3 1 0 0,-1 2-18 0 0,0 0 1 0 0,1 1 0 0 0,-1 0 0 0 0,1 0 0 0 0,1 0-1 0 0,0 0 1 0 0,0 0 0 0 0,0 1 0 0 0,1-1 0 0 0,0 17-1 0 0,2-2-53 0 0,0-1 0 0 0,10 43-1 0 0,-10-59 67 0 0,1 0 0 0 0,-1 0 0 0 0,1 0 0 0 0,0 0 0 0 0,0 0 0 0 0,1 0 0 0 0,0 0 0 0 0,0-1 0 0 0,0 1 0 0 0,1-1 0 0 0,0 0 0 0 0,0 0 0 0 0,0-1 0 0 0,0 1 0 0 0,8 6 0 0 0,-9-9 1 0 0,0 0 0 0 0,0 0 0 0 0,0 0 1 0 0,0-1-1 0 0,0 1 0 0 0,1-1 0 0 0,-1 1 0 0 0,1-1 0 0 0,5 1 0 0 0,-7-2 4 0 0,0 0 0 0 0,0 0 0 0 0,0-1 0 0 0,-1 1 1 0 0,1 0-1 0 0,0-1 0 0 0,0 1 0 0 0,-1-1 0 0 0,1 0 0 0 0,0 0 1 0 0,-1 1-1 0 0,1-1 0 0 0,-1 0 0 0 0,1-1 0 0 0,-1 1 0 0 0,1 0 0 0 0,-1 0 1 0 0,0 0-1 0 0,0-1 0 0 0,1 1 0 0 0,0-2 0 0 0,4-6 97 0 0,0 1-1 0 0,-1-1 1 0 0,0 0-1 0 0,0 0 0 0 0,-1 0 1 0 0,0-1-1 0 0,-1 0 1 0 0,0 1-1 0 0,2-12 0 0 0,0-12 547 0 0,2-48 0 0 0,-6 74-578 0 0,-1-3 127 0 0,-1 0 0 0 0,0 0-1 0 0,-4-18 1 0 0,4 23-102 0 0,1 4 303 0 0,0 3-291 0 0,-4 17-86 0 0,4-6-171 0 0,1-1 0 0 0,0 0-1 0 0,1 1 1 0 0,0-1 0 0 0,0 0 0 0 0,2 0-1 0 0,-1 0 1 0 0,2-1 0 0 0,-1 1-1 0 0,1-1 1 0 0,1 0 0 0 0,0 0 0 0 0,15 19-1 0 0,-17-26-169 0 0,1 1 0 0 0,-1-1 0 0 0,1 0-1 0 0,0-1 1 0 0,0 1 0 0 0,0-1 0 0 0,0 0-1 0 0,0 0 1 0 0,1-1 0 0 0,-1 1 0 0 0,1-1-1 0 0,0-1 1 0 0,0 1 0 0 0,0-1 0 0 0,7 1-1 0 0,9-1-1515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194 519 9327 0 0,'0'-1'11'0'0,"-1"-7"163"0"0,1 0 0 0 0,-1 0 1 0 0,-3-10-1 0 0,3 15-138 0 0,0 0 1 0 0,0 0-1 0 0,0 0 1 0 0,-1 0 0 0 0,1 0-1 0 0,-1 0 1 0 0,0 1 0 0 0,0-1-1 0 0,0 1 1 0 0,0-1-1 0 0,-4-2 1 0 0,4 2 177 0 0,-1 1-1 0 0,0 0 1 0 0,0 0-1 0 0,0 0 1 0 0,0 0-1 0 0,0 1 1 0 0,0-1-1 0 0,-1 1 1 0 0,1 0 0 0 0,0 0-1 0 0,-1 0 1 0 0,1 0-1 0 0,-1 1 1 0 0,1-1-1 0 0,-1 1 1 0 0,0 0 0 0 0,1 0-1 0 0,-1 0 1 0 0,1 0-1 0 0,-1 1 1 0 0,-3 0-1 0 0,3 0-145 0 0,0 1 1 0 0,0-1-1 0 0,0 1 0 0 0,0 0 0 0 0,1 0 0 0 0,-1 0 0 0 0,1 1 0 0 0,-1-1 0 0 0,1 1 0 0 0,0 0 0 0 0,0 0 0 0 0,0 0 0 0 0,0 0 1 0 0,0 1-1 0 0,1-1 0 0 0,0 1 0 0 0,-3 3 0 0 0,0 3-58 0 0,1 0 0 0 0,0 1 0 0 0,1-1 0 0 0,0 1 0 0 0,0 0 0 0 0,1 0 0 0 0,0 0 0 0 0,1 0 0 0 0,1 0 0 0 0,0 0 0 0 0,0 0 0 0 0,1 0 0 0 0,0 0 0 0 0,4 14 0 0 0,-3-17-6 0 0,0-1 1 0 0,0 0-1 0 0,1 1 1 0 0,0-1-1 0 0,0 0 1 0 0,1-1-1 0 0,0 1 1 0 0,0-1-1 0 0,1 1 1 0 0,-1-1-1 0 0,1-1 1 0 0,1 1-1 0 0,-1-1 1 0 0,1 1 0 0 0,0-2-1 0 0,0 1 1 0 0,1-1-1 0 0,-1 0 1 0 0,1 0-1 0 0,0 0 1 0 0,9 2-1 0 0,-6-2 90 0 0,2 0-1 0 0,-1-1 1 0 0,20 2-1 0 0,-26-4-58 0 0,-1-1-1 0 0,0 0 0 0 0,0 0 0 0 0,0-1 1 0 0,0 1-1 0 0,0-1 0 0 0,0 0 0 0 0,0 0 1 0 0,-1 0-1 0 0,1 0 0 0 0,0-1 0 0 0,0 0 1 0 0,-1 0-1 0 0,6-3 0 0 0,8-6 258 0 0,-14 9-187 0 0,1 0 0 0 0,-1 0 1 0 0,1 0-1 0 0,-1 0 0 0 0,0-1 0 0 0,0 0 0 0 0,0 1 1 0 0,0-1-1 0 0,0 0 0 0 0,-1-1 0 0 0,1 1 0 0 0,-1 0 0 0 0,0-1 1 0 0,0 1-1 0 0,0-1 0 0 0,1-4 0 0 0,0-5 85 0 0,0-1 0 0 0,-1 0-1 0 0,-1 1 1 0 0,0-1 0 0 0,-1 0-1 0 0,0 0 1 0 0,-1 0 0 0 0,-1 0-1 0 0,0 1 1 0 0,-6-22 0 0 0,-17-46 118 0 0,-67-150 0 0 0,22 103-3112 0 0,27 53-1292 0 0,31 52 2405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104 484 5983 0 0,'0'2'274'0'0,"-24"28"-244"0"0,15-20 937 0 0,0 0 0 0 0,1 1 0 0 0,0 0 0 0 0,1 0 0 0 0,1 1-1 0 0,-7 16 1 0 0,8-15-760 0 0,1 1 1 0 0,1 0-1 0 0,0-1 0 0 0,1 1 0 0 0,1 0 0 0 0,0 0 0 0 0,1 0 0 0 0,1 17 0 0 0,0-21-111 0 0,1-1-1 0 0,0 1 0 0 0,0-1 1 0 0,1 0-1 0 0,0 0 1 0 0,1 0-1 0 0,0 0 0 0 0,0-1 1 0 0,1 1-1 0 0,0-1 0 0 0,0 0 1 0 0,13 13-1 0 0,-13-15-10 0 0,1 0 0 0 0,0-1 1 0 0,0 0-1 0 0,1 0 0 0 0,-1 0 0 0 0,1-1 0 0 0,0 0 0 0 0,0 0 0 0 0,1-1 0 0 0,13 5 0 0 0,-17-7-36 0 0,0 0 0 0 0,0-1-1 0 0,0 1 1 0 0,0-1 0 0 0,0 0-1 0 0,0 0 1 0 0,0 0 0 0 0,0-1-1 0 0,0 1 1 0 0,0-1 0 0 0,0 0-1 0 0,0 0 1 0 0,0 0 0 0 0,-1-1-1 0 0,1 1 1 0 0,0-1 0 0 0,-1 0-1 0 0,1 0 1 0 0,-1 0 0 0 0,0-1-1 0 0,0 1 1 0 0,0-1 0 0 0,5-5-1 0 0,-3 2 139 0 0,0-1-1 0 0,0 0 1 0 0,-1 0-1 0 0,0 0 1 0 0,0 0-1 0 0,-1-1 1 0 0,0 0-1 0 0,0 0 1 0 0,-1 1-1 0 0,0-1 1 0 0,0-1-1 0 0,1-15 1 0 0,-2-8 164 0 0,0 1 0 0 0,-5-33 1 0 0,2 44-234 0 0,-3-34-27 0 0,-2 1-1 0 0,-2-1 0 0 0,-3 1 0 0 0,-3 1 0 0 0,-1 0 0 0 0,-34-72 0 0 0,31 83-557 0 0,-29-57-661 0 0,39 84-600 0 0,0 0 0 0 0,-14-16 1 0 0,19 26-2385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 7831 0 0,'-2'-4'117'0'0,"2"3"-72"0"0,0 1 0 0 0,-1-1 0 0 0,1 0-1 0 0,0 1 1 0 0,-1-1 0 0 0,1 0 0 0 0,-1 1 0 0 0,1-1-1 0 0,-1 0 1 0 0,1 1 0 0 0,-1-1 0 0 0,0 1-1 0 0,1-1 1 0 0,-1 1 0 0 0,-1-1 0 0 0,0-1 32 0 0,0 1-1 0 0,-1 0 1 0 0,1 0 0 0 0,-1 0 0 0 0,1 0 0 0 0,0 0-1 0 0,-1 1 1 0 0,0-1 0 0 0,-4 0 0 0 0,-1 0 664 0 0,-1 0 283 0 0,-1 0 1 0 0,1 0-1 0 0,0 1 1 0 0,0 0-1 0 0,-18 3 0 0 0,-5 0-361 0 0,26-3-575 0 0,-1 1 1 0 0,1 0-1 0 0,0 0 0 0 0,-1 1 0 0 0,1 0 1 0 0,0 0-1 0 0,-6 4 0 0 0,-41 24 175 0 0,39-21-240 0 0,9-6-23 0 0,3-3-4 0 0,1 1-1 0 0,-1 0 1 0 0,1 0-1 0 0,-1 0 1 0 0,1 0-1 0 0,0 1 1 0 0,0-1-1 0 0,0 0 1 0 0,-1 0-1 0 0,1 1 1 0 0,0-1-1 0 0,0 1 1 0 0,1-1-1 0 0,-1 1 1 0 0,-1 2-1 0 0,1-2-2 0 0,1-1 0 0 0,-1 1 0 0 0,0 0 1 0 0,1 0-1 0 0,-1 0 0 0 0,1 0 0 0 0,0 0 0 0 0,-1 0 0 0 0,1 0 0 0 0,0 0 0 0 0,0 0 0 0 0,1 0 0 0 0,-1 1 0 0 0,0-1 0 0 0,1 0 1 0 0,-1-1-1 0 0,1 1 0 0 0,0 0 0 0 0,-1 0 0 0 0,1 0 0 0 0,0 0 0 0 0,0 0 0 0 0,0-1 0 0 0,0 1 0 0 0,1 0 0 0 0,-1-1 1 0 0,0 1-1 0 0,3 1 0 0 0,4 5-35 0 0,1 0-1 0 0,0-1 1 0 0,17 11 0 0 0,-18-12 43 0 0,2 0-22 0 0,1-1-1 0 0,0 0 1 0 0,0 0 0 0 0,20 5-1 0 0,21 9-23 0 0,-39-13 58 0 0,16 7 195 0 0,0 1 1 0 0,-1 1 0 0 0,33 25 0 0 0,-59-39 249 0 0,-2-1-426 0 0,0 0 0 0 0,0 0 0 0 0,0 0 0 0 0,1 0 0 0 0,-1 0 0 0 0,0 0 0 0 0,0 0 0 0 0,0 0 0 0 0,0 0 0 0 0,1 0 0 0 0,-1 0 1 0 0,0 1-1 0 0,0-1 0 0 0,0 0 0 0 0,0 0 0 0 0,1 0 0 0 0,-1 0 0 0 0,0 0 0 0 0,0 0 0 0 0,0 0 0 0 0,0 0 0 0 0,1 0 0 0 0,-1 1 1 0 0,0-1-1 0 0,0 0 0 0 0,0 0 0 0 0,0 0 0 0 0,0 0 0 0 0,0 0 0 0 0,0 1 0 0 0,0-1 0 0 0,0 0 0 0 0,1 0 0 0 0,-1 0 0 0 0,0 1 1 0 0,0-1-1 0 0,0 0 0 0 0,-3 9 1184 0 0,-7 5-141 0 0,5-9-919 0 0,0 0 1 0 0,0-1-1 0 0,-1 0 0 0 0,1 0 0 0 0,-1 0 1 0 0,0-1-1 0 0,0 0 0 0 0,0 0 0 0 0,0-1 1 0 0,-8 3-1 0 0,-45 12-968 0 0,-104 17 0 0 0,137-32-4683 0 0,1-3-1737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156 162 1839 0 0,'20'-31'134'0'0,"-19"21"-702"0"0,-6-1 6326 0 0,2 6-3368 0 0,3 4-2097 0 0,-9-21 3049 0 0,-10-30-1344 0 0,18 50-1910 0 0,0 0 1 0 0,0 0-1 0 0,-1 0 0 0 0,1 0 1 0 0,0 0-1 0 0,-1 0 0 0 0,1 0 1 0 0,-1 0-1 0 0,0 0 0 0 0,0 1 1 0 0,1-1-1 0 0,-1 1 0 0 0,0-1 1 0 0,0 1-1 0 0,-4-2 0 0 0,5 3-50 0 0,-1 0 0 0 0,1 1 0 0 0,0-1 0 0 0,0 0 0 0 0,0 0 0 0 0,0 1 0 0 0,-1-1 0 0 0,1 1-1 0 0,0-1 1 0 0,0 1 0 0 0,0-1 0 0 0,0 1 0 0 0,0 0 0 0 0,0 0 0 0 0,-1 1 0 0 0,1-1-9 0 0,-4 2-22 0 0,1 1 1 0 0,0 0-1 0 0,0 1 0 0 0,0-1 0 0 0,1 1 0 0 0,0-1 0 0 0,-1 1 0 0 0,-1 5 1 0 0,-19 44-43 0 0,24-53 29 0 0,-7 17-23 0 0,1 0 0 0 0,1 1 0 0 0,1 0 0 0 0,0 0 0 0 0,1 0 0 0 0,0 26 0 0 0,3-31 24 0 0,1 0 0 0 0,0 0 0 0 0,1 0 0 0 0,0 0 1 0 0,2 0-1 0 0,-1 0 0 0 0,2-1 0 0 0,-1 1 0 0 0,10 16 0 0 0,-12-27 20 0 0,-1-1 0 0 0,1 1 0 0 0,1 0-1 0 0,-1 0 1 0 0,0-1 0 0 0,0 1 0 0 0,1-1 0 0 0,0 0-1 0 0,-1 0 1 0 0,1 0 0 0 0,0 0 0 0 0,0 0-1 0 0,0-1 1 0 0,0 1 0 0 0,0-1 0 0 0,0 0 0 0 0,1 0-1 0 0,-1 0 1 0 0,0 0 0 0 0,1-1 0 0 0,-1 1-1 0 0,1-1 1 0 0,-1 0 0 0 0,0 0 0 0 0,5 0 0 0 0,-4-1 42 0 0,1 1 1 0 0,-1-1 0 0 0,1 0-1 0 0,-1 0 1 0 0,1 0 0 0 0,-1-1-1 0 0,0 0 1 0 0,0 0 0 0 0,0 0-1 0 0,0 0 1 0 0,0 0 0 0 0,0-1-1 0 0,0 0 1 0 0,-1 1 0 0 0,0-2-1 0 0,1 1 1 0 0,-1 0 0 0 0,4-6-1 0 0,0-2-15 0 0,-2 0 0 0 0,1 0 0 0 0,-1 0 0 0 0,-1-1 0 0 0,0 1-1 0 0,-1-1 1 0 0,0 0 0 0 0,-1 0 0 0 0,0 0 0 0 0,-1 0 0 0 0,0-1 0 0 0,-1 1-1 0 0,0 0 1 0 0,-1 0 0 0 0,-1-1 0 0 0,0 1 0 0 0,0 0 0 0 0,-1 0 0 0 0,-1 1 0 0 0,0-1-1 0 0,0 1 1 0 0,-1 0 0 0 0,-1 0 0 0 0,-9-14 0 0 0,3 7-449 0 0,-10-14-510 0 0,9 11-4232 0 0,5 9-473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2303 0 0,'1'2'102'0'0,"9"18"263"0"0,0 1 0 0 0,9 31 0 0 0,-1 13 8941 0 0,1 20-4099 0 0,-19-83-4189 0 0,2 27 253 0 0,-2-28-230 0 0,-1-3-751 0 0,-3-8-163 0 0,0 0 1 0 0,1 0-1 0 0,0 0 1 0 0,1 0-1 0 0,0 0 1 0 0,1 0 0 0 0,0-1-1 0 0,0 1 1 0 0,1 0-1 0 0,2-14 1 0 0,0 8-133 0 0,0 0 0 0 0,1 1 0 0 0,1-1 0 0 0,0 1 0 0 0,1 0 0 0 0,10-19-1 0 0,-10 24-164 0 0,0 0-1 0 0,1 1 1 0 0,1 0-1 0 0,-1 0 1 0 0,2 0-1 0 0,-1 1 1 0 0,1 0-1 0 0,0 1 1 0 0,0-1-1 0 0,1 2 1 0 0,0-1-1 0 0,14-6 1 0 0,-15 8-1195 0 0,1 1 0 0 0,0 1 1 0 0,1 0-1 0 0,-1 0 0 0 0,11-1 0 0 0,-4 1-4079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10447 0 0,'0'-15'1734'0'0,"6"35"1707"0"0,-1 2-2846 0 0,127 390 1875 0 0,-98-311-4195 0 0,9 33-2775 0 0,-37-115-251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8287 0 0,'2'-7'863'0'0,"1"-7"2172"0"0,-3 14-2990 0 0,0 0 0 0 0,0 0 1 0 0,0 0-1 0 0,0 0 0 0 0,0 0 1 0 0,1 0-1 0 0,-1 0 0 0 0,0 0 1 0 0,0 0-1 0 0,1 0 1135 0 0,-1 0-1135 0 0,0 0 0 0 0,0 0 1 0 0,0 0-1 0 0,0 0 0 0 0,0 0 1 0 0,0 0-1 0 0,0 1 0 0 0,0-1 1 0 0,0 0-1 0 0,0 0 1 0 0,0 0-1 0 0,0 0 0 0 0,0 0 1 0 0,0 0-1 0 0,0 0 0 0 0,0 0 1 0 0,0 0-1 0 0,2 3-457 0 0,2 2 623 0 0,-1 0 0 0 0,0 0 0 0 0,0 0 0 0 0,0 0 1 0 0,-1 0-1 0 0,1 1 0 0 0,0 5 0 0 0,3 3 13 0 0,10 34 286 0 0,16 77 0 0 0,-31-118-506 0 0,62 352-2681 0 0,-59-335 1594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11199 0 0,'-3'3'4235'0'0,"15"5"-4098"0"0,0-1-1 0 0,1-1 1 0 0,0 1 0 0 0,0-2 0 0 0,20 6-1 0 0,74 13-237 0 0,-9-13-798 0 0,-93-10 769 0 0,1-1 1 0 0,-1 1-1 0 0,1-1 0 0 0,-1-1 0 0 0,1 1 1 0 0,-1-1-1 0 0,1 0 0 0 0,-1 0 1 0 0,1-1-1 0 0,-1 1 0 0 0,0-1 1 0 0,0 0-1 0 0,0-1 0 0 0,0 1 0 0 0,0-1 1 0 0,-1 0-1 0 0,9-7 0 0 0,-10 6 15 0 0,0-1 0 0 0,0 1 0 0 0,-1-1-1 0 0,0 0 1 0 0,1 1 0 0 0,-2-1 0 0 0,1 0-1 0 0,-1 0 1 0 0,2-8 0 0 0,0 1-29 0 0,2-13 7 0 0,5-51 1 0 0,-8 51 769 0 0,1 1 1 0 0,7-28-1 0 0,-6 40 1825 0 0,-1 22 17 0 0,-1-1-2676 0 0,4 20 1095 0 0,3 39 1 0 0,-7-40-269 0 0,13 53 0 0 0,23 86 515 0 0,-32-149-1081 0 0,12 28-1 0 0,-15-38-50 0 0,1 0-1 0 0,1 0 1 0 0,-1-1 0 0 0,1 0-1 0 0,10 11 1 0 0,-5-11-9 0 0,-1-6 0 0 0,-5-4-29 0 0,0 0-1 0 0,0 0 1 0 0,0 0-1 0 0,0-1 1 0 0,0 1-1 0 0,-1-1 1 0 0,0 0-1 0 0,0 0 1 0 0,3-5-1 0 0,-2 4-147 0 0,5-9-47 0 0,-1-1-1 0 0,-1 0 0 0 0,0 0 1 0 0,-1-1-1 0 0,6-24 1 0 0,-6 21-30 0 0,28-92-1017 0 0,-34 110 1190 0 0,0 3-211 0 0,2 11 245 0 0,2 21 48 0 0,1 0 0 0 0,18 60 0 0 0,-20-84 31 0 0,1-1-1 0 0,0 1 1 0 0,0-1 0 0 0,1 0-1 0 0,1 0 1 0 0,-1 0-1 0 0,1-1 1 0 0,1 0 0 0 0,0 0-1 0 0,0 0 1 0 0,0-1 0 0 0,1 0-1 0 0,0-1 1 0 0,9 6 0 0 0,-8-6 9 0 0,1-1 1 0 0,-1 0-1 0 0,1-1 1 0 0,0 0-1 0 0,0 0 1 0 0,0-1-1 0 0,0-1 1 0 0,17 3-1 0 0,-23-5-5 0 0,1 1 0 0 0,-1-1 0 0 0,1 0 0 0 0,-1-1 0 0 0,0 1 0 0 0,1-1 0 0 0,-1 0 0 0 0,0 0 1 0 0,0 0-1 0 0,0 0 0 0 0,1-1 0 0 0,-1 0 0 0 0,0 0 0 0 0,-1 0 0 0 0,1 0 0 0 0,0 0 0 0 0,-1-1 0 0 0,1 0 0 0 0,-1 0 0 0 0,0 0 0 0 0,0 0 0 0 0,0 0 0 0 0,3-5 0 0 0,-2 3 35 0 0,-1 0 0 0 0,0 0-1 0 0,0 0 1 0 0,0 0 0 0 0,0-1-1 0 0,-1 1 1 0 0,0-1 0 0 0,0 1-1 0 0,0-1 1 0 0,-1 0 0 0 0,0 0-1 0 0,0 0 1 0 0,-1 0 0 0 0,0 0-1 0 0,1 0 1 0 0,-2 0 0 0 0,1 0-1 0 0,-1 0 1 0 0,0 0 0 0 0,-2-7-1 0 0,1 6-70 0 0,-1-1 0 0 0,1 1 1 0 0,-1 1-1 0 0,-1-1 0 0 0,1 0 0 0 0,-1 1 0 0 0,0-1 0 0 0,0 1 0 0 0,-1 0 0 0 0,0 1 1 0 0,0-1-1 0 0,0 1 0 0 0,-1 0 0 0 0,0 0 0 0 0,0 1 0 0 0,0-1 0 0 0,0 1 1 0 0,-1 1-1 0 0,-9-5 0 0 0,10 5-133 0 0,-27-9-3374 0 0,19 10 1668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4607 0 0,'0'0'208'0'0,"-1"1"-9"0"0,-1 1-128 0 0,-1 0 0 0 0,1 0 0 0 0,0 0 1 0 0,0-1-1 0 0,-1 1 0 0 0,1-1 0 0 0,-1 1 0 0 0,-3 0 0 0 0,1 0 962 0 0,0-1 0 0 0,1 0 0 0 0,-1 0-1 0 0,-6 0 1 0 0,6 0-625 0 0,0-1-1 0 0,0 1 1 0 0,1 1-1 0 0,-1-1 1 0 0,1 1-1 0 0,-1 0 1 0 0,1 0 0 0 0,-1 0-1 0 0,1 0 1 0 0,0 1-1 0 0,0 0 1 0 0,0 0 0 0 0,-3 3-1 0 0,1 0-242 0 0,0 1-1 0 0,0-1 1 0 0,0 1 0 0 0,1 0-1 0 0,0 0 1 0 0,-5 12 0 0 0,9-16-165 0 0,0 0 1 0 0,0-1 0 0 0,1 1 0 0 0,-1 0-1 0 0,1 0 1 0 0,0 0 0 0 0,0 0 0 0 0,0 0 0 0 0,0 1-1 0 0,0-1 1 0 0,1 0 0 0 0,-1-1 0 0 0,1 1-1 0 0,1 4 1 0 0,0 0-1 0 0,1 1 0 0 0,0-1 0 0 0,0 0-1 0 0,6 9 1 0 0,-3-10-18 0 0,0 1 1 0 0,0-1-1 0 0,1 0 0 0 0,-1 0 1 0 0,1-1-1 0 0,1 0 0 0 0,-1 0 0 0 0,1-1 1 0 0,0 0-1 0 0,-1 0 0 0 0,2-1 0 0 0,10 4 1 0 0,-11-6-454 0 0,0 0 1 0 0,16 1-1 0 0,-23-2 259 0 0,20 2-5502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6447 0 0,'0'0'499'0'0,"2"0"-328"0"0,13 0 1263 0 0,24 6 1 0 0,9 1 1174 0 0,158-6 723 0 0,-58 1-1845 0 0,-46 1-614 0 0,222 2 1281 0 0,-127-4-1336 0 0,168-6 34 0 0,77-39-359 0 0,-140 12-359 0 0,-171 25-110 0 0,136 12 1 0 0,-199-2-21 0 0,59 6-106 0 0,67 0-3596 0 0,-164-10 2010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16 919 0 0,'-3'21'80'0'0,"2"-13"2250"0"0,0 0 0 0 0,-1 0-1 0 0,0 0 1 0 0,-5 14 0 0 0,5-17-1249 0 0,-1-1 0 0 0,1 1 0 0 0,-1 0 0 0 0,-4 4 0 0 0,-7 6-1527 0 0,-17 4 2285 0 0,30-19-966 0 0,-8 0-453 0 0,8 0-398 0 0,0 0-1 0 0,-1-1 1 0 0,1 1-1 0 0,0-1 0 0 0,0 1 1 0 0,0-1-1 0 0,-1 1 1 0 0,1-1-1 0 0,0 0 1 0 0,-1 0-1 0 0,1 0 87 0 0,0 0-17 0 0,0-1-71 0 0,0 0 0 0 0,0 0 0 0 0,0 0 1 0 0,0 0-1 0 0,1 0 0 0 0,-1 1 0 0 0,0-5 0 0 0,1 4-14 0 0,-1 1 1 0 0,1-1-1 0 0,0 1 0 0 0,0-1 0 0 0,0 1 1 0 0,-1-1-1 0 0,1 1 0 0 0,1-1 0 0 0,-1 0 1 0 0,0 1-1 0 0,0-1 0 0 0,1 1 0 0 0,-1-1 1 0 0,1 1-1 0 0,-1-1 0 0 0,1 1 0 0 0,0-2 0 0 0,2-2 22 0 0,0-8-25 0 0,-1 7-10 0 0,0-1 1 0 0,0 1 0 0 0,0-1-1 0 0,1 1 1 0 0,0 0 0 0 0,0 0-1 0 0,1 0 1 0 0,4-5 0 0 0,-7 9 5 0 0,1 0 0 0 0,0 1 1 0 0,0-1-1 0 0,0 1 0 0 0,0 0 1 0 0,0 0-1 0 0,0-1 0 0 0,0 1 1 0 0,1 0-1 0 0,-1 1 1 0 0,0-1-1 0 0,1 0 0 0 0,-1 1 1 0 0,0-1-1 0 0,1 1 0 0 0,-1 0 1 0 0,1 0-1 0 0,-1 0 0 0 0,0 0 1 0 0,4 0-1 0 0,-5 1 66 0 0,1-1 0 0 0,0 0 0 0 0,-1 0-1 0 0,1 0 1 0 0,-1 1 0 0 0,1-1 0 0 0,0 1-1 0 0,-1 0 1 0 0,1-1 0 0 0,-1 1 0 0 0,1 0 0 0 0,-1 0-1 0 0,0 0 1 0 0,1 0 0 0 0,-1 0 0 0 0,0 0 0 0 0,0 0-1 0 0,1 0 1 0 0,-1 0 0 0 0,0 1 0 0 0,0-1-1 0 0,0 0 1 0 0,1 4 0 0 0,-1-4-13 0 0,0 1 333 0 0,-1 1-204 0 0,-1 2-142 0 0,0-1-1 0 0,1 1 0 0 0,-2 0 1 0 0,1-1-1 0 0,0 0 0 0 0,-1 1 0 0 0,0-1 1 0 0,0 0-1 0 0,0 1 0 0 0,-1-1 1 0 0,1-1-1 0 0,-7 8 0 0 0,1-1-30 0 0,-1-1 1 0 0,0 0-1 0 0,-17 13 0 0 0,25-21-99 0 0,-17 6-514 0 0,11-6 194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1839 0 0,'0'0'83'0'0,"-3"0"-6"0"0,-17-1 465 0 0,18 0 13 0 0,0 1 1 0 0,0-1-1 0 0,0 1 1 0 0,0-1-1 0 0,0 0 1 0 0,0 0-1 0 0,0 0 1 0 0,1 0-1 0 0,-1 0 1 0 0,0 0-1 0 0,1-1 1 0 0,-1 1-1 0 0,0 0 1 0 0,1-1-1 0 0,0 1 1 0 0,-1-1-1 0 0,1 0 1 0 0,0 1-1 0 0,0-1 0 0 0,-2-3 1 0 0,3 3-439 0 0,-1 1 0 0 0,1-1-1 0 0,0 1 1 0 0,0-1 0 0 0,-1 1 0 0 0,1-1-1 0 0,0 1 1 0 0,1-1 0 0 0,-1 1 0 0 0,0-1 0 0 0,0 1-1 0 0,0-1 1 0 0,1 1 0 0 0,-1 0 0 0 0,1-1 0 0 0,-1 1-1 0 0,1-1 1 0 0,0 1 0 0 0,0 0 0 0 0,-1-1-1 0 0,1 1 1 0 0,0 0 0 0 0,0 0 0 0 0,0 0 0 0 0,0 0-1 0 0,0 0 1 0 0,1 0 0 0 0,-1 0 0 0 0,1-1 0 0 0,0 1-28 0 0,0-1 1 0 0,0 1 0 0 0,0-1-1 0 0,0 1 1 0 0,0 0 0 0 0,0 0-1 0 0,0 0 1 0 0,0 0 0 0 0,0 1-1 0 0,0-1 1 0 0,1 0 0 0 0,-1 1-1 0 0,0 0 1 0 0,0-1 0 0 0,1 1-1 0 0,-1 0 1 0 0,0 0 0 0 0,1 0-1 0 0,1 1 1 0 0,14 8 514 0 0,-17-8-321 0 0,0-1-152 0 0,0 1 0 0 0,-1-1 0 0 0,1 0 1 0 0,0 1-1 0 0,-1-1 0 0 0,1 1 0 0 0,-1 0 0 0 0,1-1 0 0 0,-1 1 1 0 0,1-1-1 0 0,-1 1 0 0 0,1 1 0 0 0,1 1-95 0 0,-1 1-1 0 0,0 0 0 0 0,-1-1 1 0 0,1 1-1 0 0,0 0 1 0 0,-1 0-1 0 0,0 0 1 0 0,0-1-1 0 0,0 1 0 0 0,-1 0 1 0 0,1 0-1 0 0,-1-1 1 0 0,-2 7-1 0 0,3-9-27 0 0,0 0 1 0 0,-1 0-1 0 0,1 1 0 0 0,-1-1 0 0 0,1 0 0 0 0,-1 0 1 0 0,0 0-1 0 0,1 0 0 0 0,-1 0 0 0 0,0 0 0 0 0,0 0 1 0 0,0 0-1 0 0,0 0 0 0 0,0 0 0 0 0,0 0 0 0 0,0 0 1 0 0,0-1-1 0 0,-1 2 0 0 0,-3 1 11 0 0,1 0 15 0 0,-2 1-17 0 0,-14 1 149 0 0,10-5-97 0 0,3-1 22 0 0,6 1-97 0 0,0-1 1 0 0,0 1-1 0 0,0 0 0 0 0,0-1 0 0 0,0 1 1 0 0,1-1-1 0 0,-1 1 0 0 0,0-1 0 0 0,0 1 1 0 0,1-1-1 0 0,-1 0 0 0 0,0 1 0 0 0,1-1 1 0 0,-1 0-1 0 0,1 0 0 0 0,-1 0 1 0 0,1 1-1 0 0,-1-1 0 0 0,1 0 0 0 0,0 0 1 0 0,-1-1-1 0 0,0-1-36 0 0,0 2-82 0 0,1-1-336 0 0,4-17-2297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0 455 0 0,'0'0'14086'0'0,"0"2"-13484"0"0,-3 10-8 0 0,0 1 0 0 0,-2-1-1 0 0,-9 21 1 0 0,-5 10-183 0 0,7-10-392 0 0,-14 46 28 0 0,24-71-37 0 0,1 0-1 0 0,-1 0 1 0 0,1 0-1 0 0,1 0 1 0 0,0 0-1 0 0,0 0 1 0 0,2 16-1 0 0,-1-21-9 0 0,0 0 0 0 0,-1 1 0 0 0,1 0 0 0 0,0-1 0 0 0,1 1 0 0 0,0-2 0 0 0,-1 2 0 0 0,1-1 0 0 0,1 0 0 0 0,-1 1 0 0 0,3 2 0 0 0,-3-4 0 0 0,-1-1 0 0 0,1 0 0 0 0,0 0 0 0 0,-1 1 0 0 0,1-1 0 0 0,0-1 0 0 0,-1 1 0 0 0,0 0 0 0 0,1 0 0 0 0,0-1 0 0 0,0 0 0 0 0,0 0 0 0 0,0 1 0 0 0,0-1 0 0 0,0 0 0 0 0,-1 0 0 0 0,1 0 0 0 0,0 0 0 0 0,-1 0 0 0 0,1 0 0 0 0,0 0 0 0 0,0-1 0 0 0,0 1 0 0 0,2-1 0 0 0,4-2 21 0 0,0-1-1 0 0,1 0 0 0 0,-2 0 1 0 0,1-1-1 0 0,-1 0 1 0 0,0-1-1 0 0,1 2 0 0 0,-2-3 1 0 0,1 2-1 0 0,-2-2 1 0 0,1 0-1 0 0,9-13 0 0 0,-6 7 75 0 0,-2 1 0 0 0,0-1 0 0 0,-1-1 0 0 0,0 1 0 0 0,-1-1 0 0 0,6-28 0 0 0,-10 40-34 0 0,1-7 539 0 0,0-1 1 0 0,0-19-1 0 0,-3 30-512 0 0,-2-1 0 0 0,1 1 0 0 0,0 0 0 0 0,0 0 0 0 0,0 1 0 0 0,-3 2 0 0 0,5-4-81 0 0,-3 3 3 0 0,0-1 1 0 0,1 1 0 0 0,-1 0-1 0 0,1 1 1 0 0,0-1 0 0 0,1 0-1 0 0,-1 0 1 0 0,0 1 0 0 0,1 0-1 0 0,-1 0 1 0 0,1-1-1 0 0,0 1 1 0 0,0 0 0 0 0,0 0-1 0 0,1-1 1 0 0,-1 1 0 0 0,1 0-1 0 0,0 0 1 0 0,0-1 0 0 0,1 1-1 0 0,-1 0 1 0 0,1 1-1 0 0,1 3 1 0 0,1 1-158 0 0,0-2 0 0 0,-1 2 0 0 0,1-1 0 0 0,1 0-1 0 0,1-1 1 0 0,-1 1 0 0 0,0-1 0 0 0,2 1 0 0 0,7 8 0 0 0,-5-10-366 0 0,-1 0 1 0 0,1 0-1 0 0,0-1 0 0 0,1 0 1 0 0,-1 0-1 0 0,0-1 0 0 0,2 0 1 0 0,-1-1-1 0 0,0 1 0 0 0,0-2 1 0 0,20 3-1 0 0,-21-4-125 0 0,-1 0 0 0 0,2 0 0 0 0,-2-2 0 0 0,1 1 0 0 0,0-1 0 0 0,0 0 0 0 0,14-4 0 0 0,2-3-3265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166 365 4143 0 0,'0'-2'319'0'0,"0"-1"31"0"0,-2-1 0 0 0,1 0 0 0 0,0 1 0 0 0,-1 0 1 0 0,0-1-1 0 0,0 1 0 0 0,0 0 0 0 0,0 0 0 0 0,0 0 0 0 0,0 0 0 0 0,-1 0 0 0 0,0 0 0 0 0,0 1 0 0 0,0 0 0 0 0,1-1 1 0 0,-1 1-1 0 0,0 0 0 0 0,-1 0 0 0 0,1 0 0 0 0,0 1 0 0 0,-5-2 0 0 0,5 2-48 0 0,0 0 0 0 0,1 0-1 0 0,-1 1 1 0 0,0-1 0 0 0,0 1-1 0 0,0 0 1 0 0,0 0 0 0 0,1 0 0 0 0,-2 0-1 0 0,1 0 1 0 0,0 1 0 0 0,0-1-1 0 0,1 1 1 0 0,-1 0 0 0 0,-3 1 0 0 0,3-1-305 0 0,1 0 0 0 0,0 0 0 0 0,-1 1 1 0 0,1 0-1 0 0,0-1 0 0 0,-1 1 1 0 0,1 0-1 0 0,0 1 0 0 0,1-1 1 0 0,-1-1-1 0 0,-2 4 0 0 0,0 1 10 0 0,0-2 1 0 0,2 2-1 0 0,-1 0 0 0 0,0-1 0 0 0,0 2 1 0 0,0-1-1 0 0,1 0 0 0 0,0 0 0 0 0,2 0 1 0 0,-2 1-1 0 0,1-1 0 0 0,1 0 0 0 0,-1 1 0 0 0,1-1 1 0 0,0 1-1 0 0,1-1 0 0 0,-1 0 0 0 0,1 1 1 0 0,1-1-1 0 0,-2 0 0 0 0,2 1 0 0 0,0-1 1 0 0,1 0-1 0 0,0 0 0 0 0,5 9 0 0 0,-4-9-5 0 0,1 0-1 0 0,-1 0 0 0 0,1 0 1 0 0,0-1-1 0 0,1 0 0 0 0,-1 0 1 0 0,1 0-1 0 0,0 0 1 0 0,0-2-1 0 0,12 8 0 0 0,-13-9 70 0 0,0-1 0 0 0,0 1 0 0 0,0 0 0 0 0,0-1-1 0 0,0 0 1 0 0,1 0 0 0 0,-2 0 0 0 0,2-1 0 0 0,0 0-1 0 0,-2 0 1 0 0,2 0 0 0 0,0-1 0 0 0,-2 0 0 0 0,2 0-1 0 0,9-3 1 0 0,-11 2 68 0 0,1 2-1 0 0,-1-2 1 0 0,0 0-1 0 0,0 0 1 0 0,1-1-1 0 0,-2 1 0 0 0,1-1 1 0 0,0 1-1 0 0,0-1 1 0 0,-1 0-1 0 0,0-1 1 0 0,1 1-1 0 0,-1 0 1 0 0,0-1-1 0 0,-1 0 1 0 0,0 0-1 0 0,1 0 0 0 0,-1 0 1 0 0,0 0-1 0 0,0-1 1 0 0,0 2-1 0 0,-1-2 1 0 0,0 0-1 0 0,0 1 1 0 0,1-7-1 0 0,-1 0 88 0 0,0 0 0 0 0,-1-1 0 0 0,0 1 1 0 0,-1 0-1 0 0,-1-1 0 0 0,0 1 0 0 0,-4-18 0 0 0,-34-78 320 0 0,16 45-490 0 0,-32-77-2864 0 0,54 134 1861 0 0,0-2-1 0 0,0 0 1 0 0,1 1 0 0 0,-2-10 0 0 0,3 6-1176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39 282 4143 0 0,'0'2'319'0'0,"-15"77"1937"0"0,7-44 947 0 0,-4 57-1 0 0,11-70-2616 0 0,1 1 0 0 0,0-1-1 0 0,2 0 1 0 0,0 0-1 0 0,7 23 1 0 0,-7-36-426 0 0,1 0-1 0 0,-1 0 1 0 0,2-1-1 0 0,0 2 1 0 0,1-2-1 0 0,-1 1 1 0 0,1-2-1 0 0,1 1 1 0 0,-1 0-1 0 0,1-1 1 0 0,1 0-1 0 0,-1 0 1 0 0,1 0-1 0 0,11 7 1 0 0,-16-12-83 0 0,1 0 1 0 0,0-1-1 0 0,0 1 0 0 0,1 0 1 0 0,-2-1-1 0 0,2 0 0 0 0,0 0 1 0 0,-1 0-1 0 0,1 0 0 0 0,-1 0 1 0 0,0-1-1 0 0,1 1 0 0 0,0-1 1 0 0,-1 0-1 0 0,0 0 0 0 0,1-1 1 0 0,0 1-1 0 0,0-1 0 0 0,-2 0 1 0 0,2 0-1 0 0,-1 0 0 0 0,1 0 1 0 0,-1-1-1 0 0,0 1 0 0 0,0-1 1 0 0,0 0-1 0 0,1 1 0 0 0,-1-1 1 0 0,-1-1-1 0 0,1 1 0 0 0,-1 0 0 0 0,5-4 1 0 0,-2-2 48 0 0,1 0-1 0 0,0 1 1 0 0,-2-2 0 0 0,1 1 0 0 0,0 0 0 0 0,-2-1-1 0 0,1 1 1 0 0,-1-1 0 0 0,0 0 0 0 0,0-1 0 0 0,-1 1 0 0 0,-1 0-1 0 0,1-17 1 0 0,1-26 368 0 0,-5-66 0 0 0,-1 94-400 0 0,1 1 0 0 0,-2 0 0 0 0,-2 0 0 0 0,0 0 0 0 0,-11-26 0 0 0,1 12-95 0 0,-2 1 0 0 0,-2 0 0 0 0,-1 1 0 0 0,-40-50 0 0 0,59 82-63 0 0,-27-29-487 0 0,26 29 381 0 0,2 1 1 0 0,-2-1 0 0 0,0 1-1 0 0,0 0 1 0 0,0 0 0 0 0,-1 0 0 0 0,2 1-1 0 0,-1-1 1 0 0,-7-2 0 0 0,10 4 96 0 0,-1 0 0 0 0,1 0-1 0 0,0 0 1 0 0,-1 0 0 0 0,0 0 0 0 0,0 0 0 0 0,1 0 0 0 0,-1 0 0 0 0,0 0 0 0 0,1 1 0 0 0,-1-1-1 0 0,1 0 1 0 0,-1 0 0 0 0,0 1 0 0 0,1-1 0 0 0,-1 0 0 0 0,1 1 0 0 0,-1-1 0 0 0,0 0 0 0 0,1 1-1 0 0,-1-1 1 0 0,1 1 0 0 0,-1-1 0 0 0,1 1 0 0 0,0-1 0 0 0,-1 1 0 0 0,1-1 0 0 0,0 1 0 0 0,-1 0-1 0 0,1-1 1 0 0,0 1 0 0 0,-1 0 0 0 0,1-1 0 0 0,0 0 0 0 0,0 2 0 0 0,-3 24-3620 0 0,3-24 3173 0 0,-1 14-5418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145-2 12383 0 0,'0'0'1119'0'0,"-1"0"-923"0"0,-75 23 2523 0 0,69-20-2364 0 0,0 0-1 0 0,1-1 1 0 0,-1 2 0 0 0,2 0 0 0 0,-2 0 0 0 0,1 0 0 0 0,1 0 0 0 0,-7 8 0 0 0,11-11-273 0 0,-2 6-21 0 0,4 3-114 0 0,0-7 38 0 0,0-1 1 0 0,0 1 0 0 0,0-1-1 0 0,1 0 1 0 0,-1 0 0 0 0,1 0-1 0 0,0 0 1 0 0,0 0 0 0 0,0 0-1 0 0,4 3 1 0 0,25 15-89 0 0,-20-13 102 0 0,21 13-35 0 0,67 29 0 0 0,-82-42 342 0 0,0 2 1 0 0,1 0-1 0 0,-1 0 0 0 0,-1 3 1 0 0,0-1-1 0 0,22 20 0 0 0,-36-29-211 0 0,-1-1-1 0 0,0 1 1 0 0,-1 0 0 0 0,1-1-1 0 0,0 1 1 0 0,0-1-1 0 0,0 0 1 0 0,-1 1 0 0 0,1 0-1 0 0,0 0 1 0 0,-1 0-1 0 0,1 0 1 0 0,-1 0 0 0 0,0 0-1 0 0,0-1 1 0 0,0 0-1 0 0,0 1 1 0 0,0 0 0 0 0,0 0-1 0 0,0 0 1 0 0,-1 0-1 0 0,1 0 1 0 0,-1 0 0 0 0,1-1-1 0 0,-1 1 1 0 0,0-1-1 0 0,0 1 1 0 0,0 0 0 0 0,0 0-1 0 0,-1 2 1 0 0,-2 2 211 0 0,-2 1 0 0 0,2-1-1 0 0,-2 1 1 0 0,0-1 0 0 0,-9 7 0 0 0,-14 11 278 0 0,-2 0 0 0 0,-43 24 1 0 0,51-37-1498 0 0,0 0 1 0 0,-32 11 0 0 0,41-16-5316 0 0,1-1-1976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5 537 10591 0 0,'0'0'2476'0'0,"1"1"-1744"0"0,10 9-55 0 0,-2 0 0 0 0,17 20 0 0 0,9 14-17 0 0,-15-23-352 0 0,-1 3 0 0 0,26 41 0 0 0,12 15 64 0 0,-35-49-231 0 0,-21-29-13 0 0,-1-2-105 0 0,0 0-1 0 0,0 1 1 0 0,0-1-1 0 0,0 1 1 0 0,0 0-1 0 0,0 0 1 0 0,0-1-1 0 0,0 1 1 0 0,-1 0-1 0 0,1-1 1 0 0,0 1 0 0 0,0 0-1 0 0,-1-1 1 0 0,1 1-1 0 0,-1 0 1 0 0,-10 2 175 0 0,9-2-188 0 0,-1-2 0 0 0,1 1 0 0 0,0 0 0 0 0,1 0 0 0 0,-1-1-1 0 0,0 1 1 0 0,0-1 0 0 0,0 1 0 0 0,0-1 0 0 0,0 0 0 0 0,0 0 0 0 0,1 0 0 0 0,0 0 0 0 0,-1 0 0 0 0,0-1 0 0 0,1 1 0 0 0,-1 0 0 0 0,1 0 0 0 0,-1 0 0 0 0,1-1-1 0 0,0 1 1 0 0,-1-1 0 0 0,1 0 0 0 0,1 0 0 0 0,-1 0 0 0 0,-1-1 0 0 0,-2-6-3 0 0,-1 0 0 0 0,2-2-1 0 0,-4-14 1 0 0,6 22 3 0 0,-62-259-408 0 0,53 199 110 0 0,1 2-1 0 0,1-84 0 0 0,8 139 255 0 0,3-92-257 0 0,-2 88 291 0 0,1-1 1 0 0,0 2-1 0 0,1-2 0 0 0,0 2 1 0 0,0-1-1 0 0,0 0 0 0 0,9-12 1 0 0,-10 18 38 0 0,1 0 1 0 0,1 0-1 0 0,-1 0 1 0 0,1 0-1 0 0,-1 1 1 0 0,1-1 0 0 0,0 2-1 0 0,1-1 1 0 0,-2 0-1 0 0,2 0 1 0 0,0 0-1 0 0,-1 1 1 0 0,1 1 0 0 0,0-1-1 0 0,0 0 1 0 0,-1 1-1 0 0,10-2 1 0 0,-6 2 41 0 0,-1 0 1 0 0,1 0-1 0 0,0 1 1 0 0,0 0 0 0 0,-1 1-1 0 0,1-1 1 0 0,0 2-1 0 0,-1-1 1 0 0,1 1-1 0 0,-1 0 1 0 0,9 3-1 0 0,-12-3-16 0 0,1 1 0 0 0,-2-1-1 0 0,1 1 1 0 0,0 0 0 0 0,1-1-1 0 0,-3 1 1 0 0,2 0 0 0 0,0 0-1 0 0,-1 1 1 0 0,0-1 0 0 0,0 1-1 0 0,0 0 1 0 0,4 6 0 0 0,-4-3 19 0 0,-2-1 0 0 0,2 0 0 0 0,-1 1 0 0 0,0-1 1 0 0,-1 1-1 0 0,1-1 0 0 0,-2 1 0 0 0,1 11 0 0 0,-2 2 35 0 0,-1-1 0 0 0,-1 1 0 0 0,0 0 0 0 0,-1-1 0 0 0,-11 30 1 0 0,6-26-187 0 0,1-1 1 0 0,-2 0 0 0 0,0 0-1 0 0,-2-1 1 0 0,-1-1 0 0 0,-20 27 0 0 0,32-46-371 0 0,-9 11 685 0 0,2-7-5602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46.xml"/><Relationship Id="rId21" Type="http://schemas.openxmlformats.org/officeDocument/2006/relationships/image" Target="../media/image621.png"/><Relationship Id="rId42" Type="http://schemas.openxmlformats.org/officeDocument/2006/relationships/customXml" Target="../ink/ink654.xml"/><Relationship Id="rId47" Type="http://schemas.openxmlformats.org/officeDocument/2006/relationships/image" Target="../media/image634.png"/><Relationship Id="rId63" Type="http://schemas.openxmlformats.org/officeDocument/2006/relationships/image" Target="../media/image642.png"/><Relationship Id="rId68" Type="http://schemas.openxmlformats.org/officeDocument/2006/relationships/customXml" Target="../ink/ink667.xml"/><Relationship Id="rId84" Type="http://schemas.openxmlformats.org/officeDocument/2006/relationships/customXml" Target="../ink/ink675.xml"/><Relationship Id="rId89" Type="http://schemas.openxmlformats.org/officeDocument/2006/relationships/image" Target="../media/image655.png"/><Relationship Id="rId16" Type="http://schemas.openxmlformats.org/officeDocument/2006/relationships/customXml" Target="../ink/ink641.xml"/><Relationship Id="rId11" Type="http://schemas.openxmlformats.org/officeDocument/2006/relationships/image" Target="../media/image616.png"/><Relationship Id="rId32" Type="http://schemas.openxmlformats.org/officeDocument/2006/relationships/customXml" Target="../ink/ink649.xml"/><Relationship Id="rId37" Type="http://schemas.openxmlformats.org/officeDocument/2006/relationships/image" Target="../media/image629.png"/><Relationship Id="rId53" Type="http://schemas.openxmlformats.org/officeDocument/2006/relationships/image" Target="../media/image637.png"/><Relationship Id="rId58" Type="http://schemas.openxmlformats.org/officeDocument/2006/relationships/customXml" Target="../ink/ink662.xml"/><Relationship Id="rId74" Type="http://schemas.openxmlformats.org/officeDocument/2006/relationships/customXml" Target="../ink/ink670.xml"/><Relationship Id="rId79" Type="http://schemas.openxmlformats.org/officeDocument/2006/relationships/image" Target="../media/image650.png"/><Relationship Id="rId5" Type="http://schemas.openxmlformats.org/officeDocument/2006/relationships/image" Target="../media/image613.png"/><Relationship Id="rId90" Type="http://schemas.openxmlformats.org/officeDocument/2006/relationships/customXml" Target="../ink/ink678.xml"/><Relationship Id="rId95" Type="http://schemas.openxmlformats.org/officeDocument/2006/relationships/image" Target="../media/image658.png"/><Relationship Id="rId22" Type="http://schemas.openxmlformats.org/officeDocument/2006/relationships/customXml" Target="../ink/ink644.xml"/><Relationship Id="rId27" Type="http://schemas.openxmlformats.org/officeDocument/2006/relationships/image" Target="../media/image624.png"/><Relationship Id="rId43" Type="http://schemas.openxmlformats.org/officeDocument/2006/relationships/image" Target="../media/image632.png"/><Relationship Id="rId48" Type="http://schemas.openxmlformats.org/officeDocument/2006/relationships/customXml" Target="../ink/ink657.xml"/><Relationship Id="rId64" Type="http://schemas.openxmlformats.org/officeDocument/2006/relationships/customXml" Target="../ink/ink665.xml"/><Relationship Id="rId69" Type="http://schemas.openxmlformats.org/officeDocument/2006/relationships/image" Target="../media/image645.png"/><Relationship Id="rId80" Type="http://schemas.openxmlformats.org/officeDocument/2006/relationships/customXml" Target="../ink/ink673.xml"/><Relationship Id="rId85" Type="http://schemas.openxmlformats.org/officeDocument/2006/relationships/image" Target="../media/image653.png"/><Relationship Id="rId3" Type="http://schemas.openxmlformats.org/officeDocument/2006/relationships/image" Target="../media/image612.png"/><Relationship Id="rId12" Type="http://schemas.openxmlformats.org/officeDocument/2006/relationships/customXml" Target="../ink/ink639.xml"/><Relationship Id="rId17" Type="http://schemas.openxmlformats.org/officeDocument/2006/relationships/image" Target="../media/image619.png"/><Relationship Id="rId25" Type="http://schemas.openxmlformats.org/officeDocument/2006/relationships/image" Target="../media/image623.png"/><Relationship Id="rId33" Type="http://schemas.openxmlformats.org/officeDocument/2006/relationships/image" Target="../media/image627.png"/><Relationship Id="rId38" Type="http://schemas.openxmlformats.org/officeDocument/2006/relationships/customXml" Target="../ink/ink652.xml"/><Relationship Id="rId46" Type="http://schemas.openxmlformats.org/officeDocument/2006/relationships/customXml" Target="../ink/ink656.xml"/><Relationship Id="rId59" Type="http://schemas.openxmlformats.org/officeDocument/2006/relationships/image" Target="../media/image640.png"/><Relationship Id="rId67" Type="http://schemas.openxmlformats.org/officeDocument/2006/relationships/image" Target="../media/image644.png"/><Relationship Id="rId20" Type="http://schemas.openxmlformats.org/officeDocument/2006/relationships/customXml" Target="../ink/ink643.xml"/><Relationship Id="rId41" Type="http://schemas.openxmlformats.org/officeDocument/2006/relationships/image" Target="../media/image631.png"/><Relationship Id="rId54" Type="http://schemas.openxmlformats.org/officeDocument/2006/relationships/customXml" Target="../ink/ink660.xml"/><Relationship Id="rId62" Type="http://schemas.openxmlformats.org/officeDocument/2006/relationships/customXml" Target="../ink/ink664.xml"/><Relationship Id="rId70" Type="http://schemas.openxmlformats.org/officeDocument/2006/relationships/customXml" Target="../ink/ink668.xml"/><Relationship Id="rId75" Type="http://schemas.openxmlformats.org/officeDocument/2006/relationships/image" Target="../media/image648.png"/><Relationship Id="rId83" Type="http://schemas.openxmlformats.org/officeDocument/2006/relationships/image" Target="../media/image652.png"/><Relationship Id="rId88" Type="http://schemas.openxmlformats.org/officeDocument/2006/relationships/customXml" Target="../ink/ink677.xml"/><Relationship Id="rId91" Type="http://schemas.openxmlformats.org/officeDocument/2006/relationships/image" Target="../media/image656.png"/><Relationship Id="rId96" Type="http://schemas.openxmlformats.org/officeDocument/2006/relationships/customXml" Target="../ink/ink6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6.xml"/><Relationship Id="rId15" Type="http://schemas.openxmlformats.org/officeDocument/2006/relationships/image" Target="../media/image618.png"/><Relationship Id="rId23" Type="http://schemas.openxmlformats.org/officeDocument/2006/relationships/image" Target="../media/image622.png"/><Relationship Id="rId28" Type="http://schemas.openxmlformats.org/officeDocument/2006/relationships/customXml" Target="../ink/ink647.xml"/><Relationship Id="rId36" Type="http://schemas.openxmlformats.org/officeDocument/2006/relationships/customXml" Target="../ink/ink651.xml"/><Relationship Id="rId49" Type="http://schemas.openxmlformats.org/officeDocument/2006/relationships/image" Target="../media/image635.png"/><Relationship Id="rId57" Type="http://schemas.openxmlformats.org/officeDocument/2006/relationships/image" Target="../media/image639.png"/><Relationship Id="rId10" Type="http://schemas.openxmlformats.org/officeDocument/2006/relationships/customXml" Target="../ink/ink638.xml"/><Relationship Id="rId31" Type="http://schemas.openxmlformats.org/officeDocument/2006/relationships/image" Target="../media/image626.png"/><Relationship Id="rId44" Type="http://schemas.openxmlformats.org/officeDocument/2006/relationships/customXml" Target="../ink/ink655.xml"/><Relationship Id="rId52" Type="http://schemas.openxmlformats.org/officeDocument/2006/relationships/customXml" Target="../ink/ink659.xml"/><Relationship Id="rId60" Type="http://schemas.openxmlformats.org/officeDocument/2006/relationships/customXml" Target="../ink/ink663.xml"/><Relationship Id="rId65" Type="http://schemas.openxmlformats.org/officeDocument/2006/relationships/image" Target="../media/image643.png"/><Relationship Id="rId73" Type="http://schemas.openxmlformats.org/officeDocument/2006/relationships/image" Target="../media/image647.png"/><Relationship Id="rId78" Type="http://schemas.openxmlformats.org/officeDocument/2006/relationships/customXml" Target="../ink/ink672.xml"/><Relationship Id="rId81" Type="http://schemas.openxmlformats.org/officeDocument/2006/relationships/image" Target="../media/image651.png"/><Relationship Id="rId86" Type="http://schemas.openxmlformats.org/officeDocument/2006/relationships/customXml" Target="../ink/ink676.xml"/><Relationship Id="rId94" Type="http://schemas.openxmlformats.org/officeDocument/2006/relationships/customXml" Target="../ink/ink680.xml"/><Relationship Id="rId99" Type="http://schemas.openxmlformats.org/officeDocument/2006/relationships/image" Target="../media/image660.png"/><Relationship Id="rId4" Type="http://schemas.openxmlformats.org/officeDocument/2006/relationships/customXml" Target="../ink/ink635.xml"/><Relationship Id="rId9" Type="http://schemas.openxmlformats.org/officeDocument/2006/relationships/image" Target="../media/image615.png"/><Relationship Id="rId13" Type="http://schemas.openxmlformats.org/officeDocument/2006/relationships/image" Target="../media/image617.png"/><Relationship Id="rId18" Type="http://schemas.openxmlformats.org/officeDocument/2006/relationships/customXml" Target="../ink/ink642.xml"/><Relationship Id="rId39" Type="http://schemas.openxmlformats.org/officeDocument/2006/relationships/image" Target="../media/image630.png"/><Relationship Id="rId34" Type="http://schemas.openxmlformats.org/officeDocument/2006/relationships/customXml" Target="../ink/ink650.xml"/><Relationship Id="rId50" Type="http://schemas.openxmlformats.org/officeDocument/2006/relationships/customXml" Target="../ink/ink658.xml"/><Relationship Id="rId55" Type="http://schemas.openxmlformats.org/officeDocument/2006/relationships/image" Target="../media/image638.png"/><Relationship Id="rId76" Type="http://schemas.openxmlformats.org/officeDocument/2006/relationships/customXml" Target="../ink/ink671.xml"/><Relationship Id="rId97" Type="http://schemas.openxmlformats.org/officeDocument/2006/relationships/image" Target="../media/image659.png"/><Relationship Id="rId7" Type="http://schemas.openxmlformats.org/officeDocument/2006/relationships/image" Target="../media/image614.png"/><Relationship Id="rId71" Type="http://schemas.openxmlformats.org/officeDocument/2006/relationships/image" Target="../media/image646.png"/><Relationship Id="rId92" Type="http://schemas.openxmlformats.org/officeDocument/2006/relationships/customXml" Target="../ink/ink679.xml"/><Relationship Id="rId2" Type="http://schemas.openxmlformats.org/officeDocument/2006/relationships/customXml" Target="../ink/ink634.xml"/><Relationship Id="rId29" Type="http://schemas.openxmlformats.org/officeDocument/2006/relationships/image" Target="../media/image625.png"/><Relationship Id="rId24" Type="http://schemas.openxmlformats.org/officeDocument/2006/relationships/customXml" Target="../ink/ink645.xml"/><Relationship Id="rId40" Type="http://schemas.openxmlformats.org/officeDocument/2006/relationships/customXml" Target="../ink/ink653.xml"/><Relationship Id="rId45" Type="http://schemas.openxmlformats.org/officeDocument/2006/relationships/image" Target="../media/image633.png"/><Relationship Id="rId66" Type="http://schemas.openxmlformats.org/officeDocument/2006/relationships/customXml" Target="../ink/ink666.xml"/><Relationship Id="rId87" Type="http://schemas.openxmlformats.org/officeDocument/2006/relationships/image" Target="../media/image654.png"/><Relationship Id="rId61" Type="http://schemas.openxmlformats.org/officeDocument/2006/relationships/image" Target="../media/image641.png"/><Relationship Id="rId82" Type="http://schemas.openxmlformats.org/officeDocument/2006/relationships/customXml" Target="../ink/ink674.xml"/><Relationship Id="rId19" Type="http://schemas.openxmlformats.org/officeDocument/2006/relationships/image" Target="../media/image620.png"/><Relationship Id="rId14" Type="http://schemas.openxmlformats.org/officeDocument/2006/relationships/customXml" Target="../ink/ink640.xml"/><Relationship Id="rId30" Type="http://schemas.openxmlformats.org/officeDocument/2006/relationships/customXml" Target="../ink/ink648.xml"/><Relationship Id="rId35" Type="http://schemas.openxmlformats.org/officeDocument/2006/relationships/image" Target="../media/image628.png"/><Relationship Id="rId56" Type="http://schemas.openxmlformats.org/officeDocument/2006/relationships/customXml" Target="../ink/ink661.xml"/><Relationship Id="rId77" Type="http://schemas.openxmlformats.org/officeDocument/2006/relationships/image" Target="../media/image649.png"/><Relationship Id="rId8" Type="http://schemas.openxmlformats.org/officeDocument/2006/relationships/customXml" Target="../ink/ink637.xml"/><Relationship Id="rId51" Type="http://schemas.openxmlformats.org/officeDocument/2006/relationships/image" Target="../media/image636.png"/><Relationship Id="rId72" Type="http://schemas.openxmlformats.org/officeDocument/2006/relationships/customXml" Target="../ink/ink669.xml"/><Relationship Id="rId93" Type="http://schemas.openxmlformats.org/officeDocument/2006/relationships/image" Target="../media/image657.png"/><Relationship Id="rId98" Type="http://schemas.openxmlformats.org/officeDocument/2006/relationships/customXml" Target="../ink/ink68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5.xml"/><Relationship Id="rId21" Type="http://schemas.openxmlformats.org/officeDocument/2006/relationships/image" Target="../media/image670.png"/><Relationship Id="rId42" Type="http://schemas.openxmlformats.org/officeDocument/2006/relationships/customXml" Target="../ink/ink703.xml"/><Relationship Id="rId47" Type="http://schemas.openxmlformats.org/officeDocument/2006/relationships/image" Target="../media/image683.png"/><Relationship Id="rId63" Type="http://schemas.openxmlformats.org/officeDocument/2006/relationships/image" Target="../media/image691.png"/><Relationship Id="rId68" Type="http://schemas.openxmlformats.org/officeDocument/2006/relationships/customXml" Target="../ink/ink716.xml"/><Relationship Id="rId16" Type="http://schemas.openxmlformats.org/officeDocument/2006/relationships/customXml" Target="../ink/ink690.xml"/><Relationship Id="rId11" Type="http://schemas.openxmlformats.org/officeDocument/2006/relationships/image" Target="../media/image665.png"/><Relationship Id="rId24" Type="http://schemas.openxmlformats.org/officeDocument/2006/relationships/customXml" Target="../ink/ink694.xml"/><Relationship Id="rId32" Type="http://schemas.openxmlformats.org/officeDocument/2006/relationships/customXml" Target="../ink/ink698.xml"/><Relationship Id="rId37" Type="http://schemas.openxmlformats.org/officeDocument/2006/relationships/image" Target="../media/image678.png"/><Relationship Id="rId40" Type="http://schemas.openxmlformats.org/officeDocument/2006/relationships/customXml" Target="../ink/ink702.xml"/><Relationship Id="rId45" Type="http://schemas.openxmlformats.org/officeDocument/2006/relationships/image" Target="../media/image682.png"/><Relationship Id="rId53" Type="http://schemas.openxmlformats.org/officeDocument/2006/relationships/image" Target="../media/image686.png"/><Relationship Id="rId58" Type="http://schemas.openxmlformats.org/officeDocument/2006/relationships/customXml" Target="../ink/ink711.xml"/><Relationship Id="rId66" Type="http://schemas.openxmlformats.org/officeDocument/2006/relationships/customXml" Target="../ink/ink715.xml"/><Relationship Id="rId74" Type="http://schemas.openxmlformats.org/officeDocument/2006/relationships/customXml" Target="../ink/ink719.xml"/><Relationship Id="rId5" Type="http://schemas.openxmlformats.org/officeDocument/2006/relationships/image" Target="../media/image662.png"/><Relationship Id="rId61" Type="http://schemas.openxmlformats.org/officeDocument/2006/relationships/image" Target="../media/image690.png"/><Relationship Id="rId19" Type="http://schemas.openxmlformats.org/officeDocument/2006/relationships/image" Target="../media/image669.png"/><Relationship Id="rId14" Type="http://schemas.openxmlformats.org/officeDocument/2006/relationships/customXml" Target="../ink/ink689.xml"/><Relationship Id="rId22" Type="http://schemas.openxmlformats.org/officeDocument/2006/relationships/customXml" Target="../ink/ink693.xml"/><Relationship Id="rId27" Type="http://schemas.openxmlformats.org/officeDocument/2006/relationships/image" Target="../media/image673.png"/><Relationship Id="rId30" Type="http://schemas.openxmlformats.org/officeDocument/2006/relationships/customXml" Target="../ink/ink697.xml"/><Relationship Id="rId35" Type="http://schemas.openxmlformats.org/officeDocument/2006/relationships/image" Target="../media/image677.png"/><Relationship Id="rId43" Type="http://schemas.openxmlformats.org/officeDocument/2006/relationships/image" Target="../media/image681.png"/><Relationship Id="rId48" Type="http://schemas.openxmlformats.org/officeDocument/2006/relationships/customXml" Target="../ink/ink706.xml"/><Relationship Id="rId56" Type="http://schemas.openxmlformats.org/officeDocument/2006/relationships/customXml" Target="../ink/ink710.xml"/><Relationship Id="rId64" Type="http://schemas.openxmlformats.org/officeDocument/2006/relationships/customXml" Target="../ink/ink714.xml"/><Relationship Id="rId69" Type="http://schemas.openxmlformats.org/officeDocument/2006/relationships/image" Target="../media/image694.png"/><Relationship Id="rId77" Type="http://schemas.openxmlformats.org/officeDocument/2006/relationships/image" Target="../media/image698.png"/><Relationship Id="rId8" Type="http://schemas.openxmlformats.org/officeDocument/2006/relationships/customXml" Target="../ink/ink686.xml"/><Relationship Id="rId51" Type="http://schemas.openxmlformats.org/officeDocument/2006/relationships/image" Target="../media/image685.png"/><Relationship Id="rId72" Type="http://schemas.openxmlformats.org/officeDocument/2006/relationships/customXml" Target="../ink/ink718.xml"/><Relationship Id="rId3" Type="http://schemas.openxmlformats.org/officeDocument/2006/relationships/image" Target="../media/image661.png"/><Relationship Id="rId12" Type="http://schemas.openxmlformats.org/officeDocument/2006/relationships/customXml" Target="../ink/ink688.xml"/><Relationship Id="rId17" Type="http://schemas.openxmlformats.org/officeDocument/2006/relationships/image" Target="../media/image668.png"/><Relationship Id="rId25" Type="http://schemas.openxmlformats.org/officeDocument/2006/relationships/image" Target="../media/image672.png"/><Relationship Id="rId33" Type="http://schemas.openxmlformats.org/officeDocument/2006/relationships/image" Target="../media/image676.png"/><Relationship Id="rId38" Type="http://schemas.openxmlformats.org/officeDocument/2006/relationships/customXml" Target="../ink/ink701.xml"/><Relationship Id="rId46" Type="http://schemas.openxmlformats.org/officeDocument/2006/relationships/customXml" Target="../ink/ink705.xml"/><Relationship Id="rId59" Type="http://schemas.openxmlformats.org/officeDocument/2006/relationships/image" Target="../media/image689.png"/><Relationship Id="rId67" Type="http://schemas.openxmlformats.org/officeDocument/2006/relationships/image" Target="../media/image693.png"/><Relationship Id="rId20" Type="http://schemas.openxmlformats.org/officeDocument/2006/relationships/customXml" Target="../ink/ink692.xml"/><Relationship Id="rId41" Type="http://schemas.openxmlformats.org/officeDocument/2006/relationships/image" Target="../media/image680.png"/><Relationship Id="rId54" Type="http://schemas.openxmlformats.org/officeDocument/2006/relationships/customXml" Target="../ink/ink709.xml"/><Relationship Id="rId62" Type="http://schemas.openxmlformats.org/officeDocument/2006/relationships/customXml" Target="../ink/ink713.xml"/><Relationship Id="rId70" Type="http://schemas.openxmlformats.org/officeDocument/2006/relationships/customXml" Target="../ink/ink717.xml"/><Relationship Id="rId75" Type="http://schemas.openxmlformats.org/officeDocument/2006/relationships/image" Target="../media/image6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85.xml"/><Relationship Id="rId15" Type="http://schemas.openxmlformats.org/officeDocument/2006/relationships/image" Target="../media/image667.png"/><Relationship Id="rId23" Type="http://schemas.openxmlformats.org/officeDocument/2006/relationships/image" Target="../media/image671.png"/><Relationship Id="rId28" Type="http://schemas.openxmlformats.org/officeDocument/2006/relationships/customXml" Target="../ink/ink696.xml"/><Relationship Id="rId36" Type="http://schemas.openxmlformats.org/officeDocument/2006/relationships/customXml" Target="../ink/ink700.xml"/><Relationship Id="rId49" Type="http://schemas.openxmlformats.org/officeDocument/2006/relationships/image" Target="../media/image684.png"/><Relationship Id="rId57" Type="http://schemas.openxmlformats.org/officeDocument/2006/relationships/image" Target="../media/image688.png"/><Relationship Id="rId10" Type="http://schemas.openxmlformats.org/officeDocument/2006/relationships/customXml" Target="../ink/ink687.xml"/><Relationship Id="rId31" Type="http://schemas.openxmlformats.org/officeDocument/2006/relationships/image" Target="../media/image675.png"/><Relationship Id="rId44" Type="http://schemas.openxmlformats.org/officeDocument/2006/relationships/customXml" Target="../ink/ink704.xml"/><Relationship Id="rId52" Type="http://schemas.openxmlformats.org/officeDocument/2006/relationships/customXml" Target="../ink/ink708.xml"/><Relationship Id="rId60" Type="http://schemas.openxmlformats.org/officeDocument/2006/relationships/customXml" Target="../ink/ink712.xml"/><Relationship Id="rId65" Type="http://schemas.openxmlformats.org/officeDocument/2006/relationships/image" Target="../media/image692.png"/><Relationship Id="rId73" Type="http://schemas.openxmlformats.org/officeDocument/2006/relationships/image" Target="../media/image696.png"/><Relationship Id="rId4" Type="http://schemas.openxmlformats.org/officeDocument/2006/relationships/customXml" Target="../ink/ink684.xml"/><Relationship Id="rId9" Type="http://schemas.openxmlformats.org/officeDocument/2006/relationships/image" Target="../media/image664.png"/><Relationship Id="rId13" Type="http://schemas.openxmlformats.org/officeDocument/2006/relationships/image" Target="../media/image666.png"/><Relationship Id="rId18" Type="http://schemas.openxmlformats.org/officeDocument/2006/relationships/customXml" Target="../ink/ink691.xml"/><Relationship Id="rId39" Type="http://schemas.openxmlformats.org/officeDocument/2006/relationships/image" Target="../media/image679.png"/><Relationship Id="rId34" Type="http://schemas.openxmlformats.org/officeDocument/2006/relationships/customXml" Target="../ink/ink699.xml"/><Relationship Id="rId50" Type="http://schemas.openxmlformats.org/officeDocument/2006/relationships/customXml" Target="../ink/ink707.xml"/><Relationship Id="rId55" Type="http://schemas.openxmlformats.org/officeDocument/2006/relationships/image" Target="../media/image687.png"/><Relationship Id="rId76" Type="http://schemas.openxmlformats.org/officeDocument/2006/relationships/customXml" Target="../ink/ink720.xml"/><Relationship Id="rId7" Type="http://schemas.openxmlformats.org/officeDocument/2006/relationships/image" Target="../media/image663.png"/><Relationship Id="rId71" Type="http://schemas.openxmlformats.org/officeDocument/2006/relationships/image" Target="../media/image695.png"/><Relationship Id="rId2" Type="http://schemas.openxmlformats.org/officeDocument/2006/relationships/customXml" Target="../ink/ink683.xml"/><Relationship Id="rId29" Type="http://schemas.openxmlformats.org/officeDocument/2006/relationships/image" Target="../media/image674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3.xml"/><Relationship Id="rId21" Type="http://schemas.openxmlformats.org/officeDocument/2006/relationships/image" Target="../media/image708.png"/><Relationship Id="rId34" Type="http://schemas.openxmlformats.org/officeDocument/2006/relationships/customXml" Target="../ink/ink737.xml"/><Relationship Id="rId42" Type="http://schemas.openxmlformats.org/officeDocument/2006/relationships/customXml" Target="../ink/ink741.xml"/><Relationship Id="rId47" Type="http://schemas.openxmlformats.org/officeDocument/2006/relationships/image" Target="../media/image721.png"/><Relationship Id="rId50" Type="http://schemas.openxmlformats.org/officeDocument/2006/relationships/customXml" Target="../ink/ink745.xml"/><Relationship Id="rId55" Type="http://schemas.openxmlformats.org/officeDocument/2006/relationships/image" Target="../media/image725.png"/><Relationship Id="rId63" Type="http://schemas.openxmlformats.org/officeDocument/2006/relationships/image" Target="../media/image729.png"/><Relationship Id="rId7" Type="http://schemas.openxmlformats.org/officeDocument/2006/relationships/image" Target="../media/image701.png"/><Relationship Id="rId2" Type="http://schemas.openxmlformats.org/officeDocument/2006/relationships/customXml" Target="../ink/ink721.xml"/><Relationship Id="rId16" Type="http://schemas.openxmlformats.org/officeDocument/2006/relationships/customXml" Target="../ink/ink728.xml"/><Relationship Id="rId29" Type="http://schemas.openxmlformats.org/officeDocument/2006/relationships/image" Target="../media/image712.png"/><Relationship Id="rId11" Type="http://schemas.openxmlformats.org/officeDocument/2006/relationships/image" Target="../media/image703.png"/><Relationship Id="rId24" Type="http://schemas.openxmlformats.org/officeDocument/2006/relationships/customXml" Target="../ink/ink732.xml"/><Relationship Id="rId32" Type="http://schemas.openxmlformats.org/officeDocument/2006/relationships/customXml" Target="../ink/ink736.xml"/><Relationship Id="rId37" Type="http://schemas.openxmlformats.org/officeDocument/2006/relationships/image" Target="../media/image716.png"/><Relationship Id="rId40" Type="http://schemas.openxmlformats.org/officeDocument/2006/relationships/customXml" Target="../ink/ink740.xml"/><Relationship Id="rId45" Type="http://schemas.openxmlformats.org/officeDocument/2006/relationships/image" Target="../media/image720.png"/><Relationship Id="rId53" Type="http://schemas.openxmlformats.org/officeDocument/2006/relationships/image" Target="../media/image724.png"/><Relationship Id="rId58" Type="http://schemas.openxmlformats.org/officeDocument/2006/relationships/customXml" Target="../ink/ink749.xml"/><Relationship Id="rId5" Type="http://schemas.openxmlformats.org/officeDocument/2006/relationships/image" Target="../media/image700.png"/><Relationship Id="rId61" Type="http://schemas.openxmlformats.org/officeDocument/2006/relationships/image" Target="../media/image728.png"/><Relationship Id="rId19" Type="http://schemas.openxmlformats.org/officeDocument/2006/relationships/image" Target="../media/image707.png"/><Relationship Id="rId14" Type="http://schemas.openxmlformats.org/officeDocument/2006/relationships/customXml" Target="../ink/ink727.xml"/><Relationship Id="rId22" Type="http://schemas.openxmlformats.org/officeDocument/2006/relationships/customXml" Target="../ink/ink731.xml"/><Relationship Id="rId27" Type="http://schemas.openxmlformats.org/officeDocument/2006/relationships/image" Target="../media/image711.png"/><Relationship Id="rId30" Type="http://schemas.openxmlformats.org/officeDocument/2006/relationships/customXml" Target="../ink/ink735.xml"/><Relationship Id="rId35" Type="http://schemas.openxmlformats.org/officeDocument/2006/relationships/image" Target="../media/image715.png"/><Relationship Id="rId43" Type="http://schemas.openxmlformats.org/officeDocument/2006/relationships/image" Target="../media/image719.png"/><Relationship Id="rId48" Type="http://schemas.openxmlformats.org/officeDocument/2006/relationships/customXml" Target="../ink/ink744.xml"/><Relationship Id="rId56" Type="http://schemas.openxmlformats.org/officeDocument/2006/relationships/customXml" Target="../ink/ink748.xml"/><Relationship Id="rId64" Type="http://schemas.openxmlformats.org/officeDocument/2006/relationships/customXml" Target="../ink/ink752.xml"/><Relationship Id="rId8" Type="http://schemas.openxmlformats.org/officeDocument/2006/relationships/customXml" Target="../ink/ink724.xml"/><Relationship Id="rId51" Type="http://schemas.openxmlformats.org/officeDocument/2006/relationships/image" Target="../media/image723.png"/><Relationship Id="rId3" Type="http://schemas.openxmlformats.org/officeDocument/2006/relationships/image" Target="../media/image699.png"/><Relationship Id="rId12" Type="http://schemas.openxmlformats.org/officeDocument/2006/relationships/customXml" Target="../ink/ink726.xml"/><Relationship Id="rId17" Type="http://schemas.openxmlformats.org/officeDocument/2006/relationships/image" Target="../media/image706.png"/><Relationship Id="rId25" Type="http://schemas.openxmlformats.org/officeDocument/2006/relationships/image" Target="../media/image710.png"/><Relationship Id="rId33" Type="http://schemas.openxmlformats.org/officeDocument/2006/relationships/image" Target="../media/image714.png"/><Relationship Id="rId38" Type="http://schemas.openxmlformats.org/officeDocument/2006/relationships/customXml" Target="../ink/ink739.xml"/><Relationship Id="rId46" Type="http://schemas.openxmlformats.org/officeDocument/2006/relationships/customXml" Target="../ink/ink743.xml"/><Relationship Id="rId59" Type="http://schemas.openxmlformats.org/officeDocument/2006/relationships/image" Target="../media/image727.png"/><Relationship Id="rId20" Type="http://schemas.openxmlformats.org/officeDocument/2006/relationships/customXml" Target="../ink/ink730.xml"/><Relationship Id="rId41" Type="http://schemas.openxmlformats.org/officeDocument/2006/relationships/image" Target="../media/image718.png"/><Relationship Id="rId54" Type="http://schemas.openxmlformats.org/officeDocument/2006/relationships/customXml" Target="../ink/ink747.xml"/><Relationship Id="rId62" Type="http://schemas.openxmlformats.org/officeDocument/2006/relationships/customXml" Target="../ink/ink7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3.xml"/><Relationship Id="rId15" Type="http://schemas.openxmlformats.org/officeDocument/2006/relationships/image" Target="../media/image705.png"/><Relationship Id="rId23" Type="http://schemas.openxmlformats.org/officeDocument/2006/relationships/image" Target="../media/image709.png"/><Relationship Id="rId28" Type="http://schemas.openxmlformats.org/officeDocument/2006/relationships/customXml" Target="../ink/ink734.xml"/><Relationship Id="rId36" Type="http://schemas.openxmlformats.org/officeDocument/2006/relationships/customXml" Target="../ink/ink738.xml"/><Relationship Id="rId49" Type="http://schemas.openxmlformats.org/officeDocument/2006/relationships/image" Target="../media/image722.png"/><Relationship Id="rId57" Type="http://schemas.openxmlformats.org/officeDocument/2006/relationships/image" Target="../media/image726.png"/><Relationship Id="rId10" Type="http://schemas.openxmlformats.org/officeDocument/2006/relationships/customXml" Target="../ink/ink725.xml"/><Relationship Id="rId31" Type="http://schemas.openxmlformats.org/officeDocument/2006/relationships/image" Target="../media/image713.png"/><Relationship Id="rId44" Type="http://schemas.openxmlformats.org/officeDocument/2006/relationships/customXml" Target="../ink/ink742.xml"/><Relationship Id="rId52" Type="http://schemas.openxmlformats.org/officeDocument/2006/relationships/customXml" Target="../ink/ink746.xml"/><Relationship Id="rId60" Type="http://schemas.openxmlformats.org/officeDocument/2006/relationships/customXml" Target="../ink/ink750.xml"/><Relationship Id="rId65" Type="http://schemas.openxmlformats.org/officeDocument/2006/relationships/image" Target="../media/image730.png"/><Relationship Id="rId4" Type="http://schemas.openxmlformats.org/officeDocument/2006/relationships/customXml" Target="../ink/ink722.xml"/><Relationship Id="rId9" Type="http://schemas.openxmlformats.org/officeDocument/2006/relationships/image" Target="../media/image702.png"/><Relationship Id="rId13" Type="http://schemas.openxmlformats.org/officeDocument/2006/relationships/image" Target="../media/image704.png"/><Relationship Id="rId18" Type="http://schemas.openxmlformats.org/officeDocument/2006/relationships/customXml" Target="../ink/ink729.xml"/><Relationship Id="rId39" Type="http://schemas.openxmlformats.org/officeDocument/2006/relationships/image" Target="../media/image71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6.png"/><Relationship Id="rId18" Type="http://schemas.openxmlformats.org/officeDocument/2006/relationships/customXml" Target="../ink/ink761.xml"/><Relationship Id="rId26" Type="http://schemas.openxmlformats.org/officeDocument/2006/relationships/customXml" Target="../ink/ink765.xml"/><Relationship Id="rId39" Type="http://schemas.openxmlformats.org/officeDocument/2006/relationships/image" Target="../media/image749.png"/><Relationship Id="rId21" Type="http://schemas.openxmlformats.org/officeDocument/2006/relationships/image" Target="../media/image740.png"/><Relationship Id="rId34" Type="http://schemas.openxmlformats.org/officeDocument/2006/relationships/customXml" Target="../ink/ink769.xml"/><Relationship Id="rId42" Type="http://schemas.openxmlformats.org/officeDocument/2006/relationships/customXml" Target="../ink/ink773.xml"/><Relationship Id="rId47" Type="http://schemas.openxmlformats.org/officeDocument/2006/relationships/image" Target="../media/image753.png"/><Relationship Id="rId50" Type="http://schemas.openxmlformats.org/officeDocument/2006/relationships/customXml" Target="../ink/ink777.xml"/><Relationship Id="rId7" Type="http://schemas.openxmlformats.org/officeDocument/2006/relationships/image" Target="../media/image733.png"/><Relationship Id="rId2" Type="http://schemas.openxmlformats.org/officeDocument/2006/relationships/customXml" Target="../ink/ink753.xml"/><Relationship Id="rId16" Type="http://schemas.openxmlformats.org/officeDocument/2006/relationships/customXml" Target="../ink/ink760.xml"/><Relationship Id="rId29" Type="http://schemas.openxmlformats.org/officeDocument/2006/relationships/image" Target="../media/image744.png"/><Relationship Id="rId11" Type="http://schemas.openxmlformats.org/officeDocument/2006/relationships/image" Target="../media/image735.png"/><Relationship Id="rId24" Type="http://schemas.openxmlformats.org/officeDocument/2006/relationships/customXml" Target="../ink/ink764.xml"/><Relationship Id="rId32" Type="http://schemas.openxmlformats.org/officeDocument/2006/relationships/customXml" Target="../ink/ink768.xml"/><Relationship Id="rId37" Type="http://schemas.openxmlformats.org/officeDocument/2006/relationships/image" Target="../media/image748.png"/><Relationship Id="rId40" Type="http://schemas.openxmlformats.org/officeDocument/2006/relationships/customXml" Target="../ink/ink772.xml"/><Relationship Id="rId45" Type="http://schemas.openxmlformats.org/officeDocument/2006/relationships/image" Target="../media/image752.png"/><Relationship Id="rId5" Type="http://schemas.openxmlformats.org/officeDocument/2006/relationships/image" Target="../media/image732.png"/><Relationship Id="rId15" Type="http://schemas.openxmlformats.org/officeDocument/2006/relationships/image" Target="../media/image737.png"/><Relationship Id="rId23" Type="http://schemas.openxmlformats.org/officeDocument/2006/relationships/image" Target="../media/image741.png"/><Relationship Id="rId28" Type="http://schemas.openxmlformats.org/officeDocument/2006/relationships/customXml" Target="../ink/ink766.xml"/><Relationship Id="rId36" Type="http://schemas.openxmlformats.org/officeDocument/2006/relationships/customXml" Target="../ink/ink770.xml"/><Relationship Id="rId49" Type="http://schemas.openxmlformats.org/officeDocument/2006/relationships/image" Target="../media/image754.png"/><Relationship Id="rId10" Type="http://schemas.openxmlformats.org/officeDocument/2006/relationships/customXml" Target="../ink/ink757.xml"/><Relationship Id="rId19" Type="http://schemas.openxmlformats.org/officeDocument/2006/relationships/image" Target="../media/image739.png"/><Relationship Id="rId31" Type="http://schemas.openxmlformats.org/officeDocument/2006/relationships/image" Target="../media/image745.png"/><Relationship Id="rId44" Type="http://schemas.openxmlformats.org/officeDocument/2006/relationships/customXml" Target="../ink/ink774.xml"/><Relationship Id="rId4" Type="http://schemas.openxmlformats.org/officeDocument/2006/relationships/customXml" Target="../ink/ink754.xml"/><Relationship Id="rId9" Type="http://schemas.openxmlformats.org/officeDocument/2006/relationships/image" Target="../media/image734.png"/><Relationship Id="rId14" Type="http://schemas.openxmlformats.org/officeDocument/2006/relationships/customXml" Target="../ink/ink759.xml"/><Relationship Id="rId22" Type="http://schemas.openxmlformats.org/officeDocument/2006/relationships/customXml" Target="../ink/ink763.xml"/><Relationship Id="rId27" Type="http://schemas.openxmlformats.org/officeDocument/2006/relationships/image" Target="../media/image743.png"/><Relationship Id="rId30" Type="http://schemas.openxmlformats.org/officeDocument/2006/relationships/customXml" Target="../ink/ink767.xml"/><Relationship Id="rId35" Type="http://schemas.openxmlformats.org/officeDocument/2006/relationships/image" Target="../media/image747.png"/><Relationship Id="rId43" Type="http://schemas.openxmlformats.org/officeDocument/2006/relationships/image" Target="../media/image751.png"/><Relationship Id="rId48" Type="http://schemas.openxmlformats.org/officeDocument/2006/relationships/customXml" Target="../ink/ink776.xml"/><Relationship Id="rId8" Type="http://schemas.openxmlformats.org/officeDocument/2006/relationships/customXml" Target="../ink/ink756.xml"/><Relationship Id="rId51" Type="http://schemas.openxmlformats.org/officeDocument/2006/relationships/image" Target="../media/image755.png"/><Relationship Id="rId3" Type="http://schemas.openxmlformats.org/officeDocument/2006/relationships/image" Target="../media/image731.png"/><Relationship Id="rId12" Type="http://schemas.openxmlformats.org/officeDocument/2006/relationships/customXml" Target="../ink/ink758.xml"/><Relationship Id="rId17" Type="http://schemas.openxmlformats.org/officeDocument/2006/relationships/image" Target="../media/image738.png"/><Relationship Id="rId25" Type="http://schemas.openxmlformats.org/officeDocument/2006/relationships/image" Target="../media/image742.png"/><Relationship Id="rId33" Type="http://schemas.openxmlformats.org/officeDocument/2006/relationships/image" Target="../media/image746.png"/><Relationship Id="rId38" Type="http://schemas.openxmlformats.org/officeDocument/2006/relationships/customXml" Target="../ink/ink771.xml"/><Relationship Id="rId46" Type="http://schemas.openxmlformats.org/officeDocument/2006/relationships/customXml" Target="../ink/ink775.xml"/><Relationship Id="rId20" Type="http://schemas.openxmlformats.org/officeDocument/2006/relationships/customXml" Target="../ink/ink762.xml"/><Relationship Id="rId41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21.xml"/><Relationship Id="rId63" Type="http://schemas.openxmlformats.org/officeDocument/2006/relationships/image" Target="NUL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6.xml"/><Relationship Id="rId53" Type="http://schemas.openxmlformats.org/officeDocument/2006/relationships/image" Target="NUL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NULL"/><Relationship Id="rId5" Type="http://schemas.openxmlformats.org/officeDocument/2006/relationships/image" Target="NULL"/><Relationship Id="rId95" Type="http://schemas.openxmlformats.org/officeDocument/2006/relationships/image" Target="NULL"/><Relationship Id="rId22" Type="http://schemas.openxmlformats.org/officeDocument/2006/relationships/customXml" Target="../ink/ink11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59.xml"/><Relationship Id="rId134" Type="http://schemas.openxmlformats.org/officeDocument/2006/relationships/customXml" Target="../ink/ink67.xml"/><Relationship Id="rId139" Type="http://schemas.openxmlformats.org/officeDocument/2006/relationships/image" Target="NULL"/><Relationship Id="rId80" Type="http://schemas.openxmlformats.org/officeDocument/2006/relationships/customXml" Target="../ink/ink40.xml"/><Relationship Id="rId85" Type="http://schemas.openxmlformats.org/officeDocument/2006/relationships/image" Target="NULL"/><Relationship Id="rId150" Type="http://schemas.openxmlformats.org/officeDocument/2006/relationships/customXml" Target="../ink/ink75.xml"/><Relationship Id="rId12" Type="http://schemas.openxmlformats.org/officeDocument/2006/relationships/customXml" Target="../ink/ink6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9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129" Type="http://schemas.openxmlformats.org/officeDocument/2006/relationships/image" Target="NUL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3" Type="http://schemas.openxmlformats.org/officeDocument/2006/relationships/image" Target="NULL"/><Relationship Id="rId28" Type="http://schemas.openxmlformats.org/officeDocument/2006/relationships/customXml" Target="../ink/ink14.xml"/><Relationship Id="rId49" Type="http://schemas.openxmlformats.org/officeDocument/2006/relationships/image" Target="NULL"/><Relationship Id="rId114" Type="http://schemas.openxmlformats.org/officeDocument/2006/relationships/customXml" Target="../ink/ink57.xml"/><Relationship Id="rId119" Type="http://schemas.openxmlformats.org/officeDocument/2006/relationships/image" Target="NUL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NULL"/><Relationship Id="rId151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9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NULL"/><Relationship Id="rId76" Type="http://schemas.openxmlformats.org/officeDocument/2006/relationships/customXml" Target="../ink/ink38.xml"/><Relationship Id="rId97" Type="http://schemas.openxmlformats.org/officeDocument/2006/relationships/image" Target="NULL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NULL"/><Relationship Id="rId141" Type="http://schemas.openxmlformats.org/officeDocument/2006/relationships/image" Target="NULL"/><Relationship Id="rId146" Type="http://schemas.openxmlformats.org/officeDocument/2006/relationships/customXml" Target="../ink/ink73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NULL"/><Relationship Id="rId66" Type="http://schemas.openxmlformats.org/officeDocument/2006/relationships/customXml" Target="../ink/ink33.xml"/><Relationship Id="rId87" Type="http://schemas.openxmlformats.org/officeDocument/2006/relationships/image" Target="NULL"/><Relationship Id="rId110" Type="http://schemas.openxmlformats.org/officeDocument/2006/relationships/customXml" Target="../ink/ink55.xml"/><Relationship Id="rId115" Type="http://schemas.openxmlformats.org/officeDocument/2006/relationships/image" Target="NULL"/><Relationship Id="rId131" Type="http://schemas.openxmlformats.org/officeDocument/2006/relationships/image" Target="NULL"/><Relationship Id="rId136" Type="http://schemas.openxmlformats.org/officeDocument/2006/relationships/customXml" Target="../ink/ink68.xml"/><Relationship Id="rId61" Type="http://schemas.openxmlformats.org/officeDocument/2006/relationships/image" Target="NULL"/><Relationship Id="rId82" Type="http://schemas.openxmlformats.org/officeDocument/2006/relationships/customXml" Target="../ink/ink41.xml"/><Relationship Id="rId19" Type="http://schemas.openxmlformats.org/officeDocument/2006/relationships/image" Target="NULL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NULL"/><Relationship Id="rId56" Type="http://schemas.openxmlformats.org/officeDocument/2006/relationships/customXml" Target="../ink/ink28.xml"/><Relationship Id="rId77" Type="http://schemas.openxmlformats.org/officeDocument/2006/relationships/image" Target="NULL"/><Relationship Id="rId100" Type="http://schemas.openxmlformats.org/officeDocument/2006/relationships/customXml" Target="../ink/ink50.xml"/><Relationship Id="rId105" Type="http://schemas.openxmlformats.org/officeDocument/2006/relationships/image" Target="NULL"/><Relationship Id="rId126" Type="http://schemas.openxmlformats.org/officeDocument/2006/relationships/customXml" Target="../ink/ink63.xml"/><Relationship Id="rId147" Type="http://schemas.openxmlformats.org/officeDocument/2006/relationships/image" Target="NULL"/><Relationship Id="rId8" Type="http://schemas.openxmlformats.org/officeDocument/2006/relationships/customXml" Target="../ink/ink4.xml"/><Relationship Id="rId51" Type="http://schemas.openxmlformats.org/officeDocument/2006/relationships/image" Target="NULL"/><Relationship Id="rId72" Type="http://schemas.openxmlformats.org/officeDocument/2006/relationships/customXml" Target="../ink/ink36.xml"/><Relationship Id="rId93" Type="http://schemas.openxmlformats.org/officeDocument/2006/relationships/image" Target="NULL"/><Relationship Id="rId98" Type="http://schemas.openxmlformats.org/officeDocument/2006/relationships/customXml" Target="../ink/ink49.xml"/><Relationship Id="rId121" Type="http://schemas.openxmlformats.org/officeDocument/2006/relationships/image" Target="NULL"/><Relationship Id="rId142" Type="http://schemas.openxmlformats.org/officeDocument/2006/relationships/customXml" Target="../ink/ink71.xm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23.xml"/><Relationship Id="rId67" Type="http://schemas.openxmlformats.org/officeDocument/2006/relationships/image" Target="NULL"/><Relationship Id="rId116" Type="http://schemas.openxmlformats.org/officeDocument/2006/relationships/customXml" Target="../ink/ink58.xml"/><Relationship Id="rId137" Type="http://schemas.openxmlformats.org/officeDocument/2006/relationships/image" Target="NULL"/><Relationship Id="rId20" Type="http://schemas.openxmlformats.org/officeDocument/2006/relationships/customXml" Target="../ink/ink10.xml"/><Relationship Id="rId41" Type="http://schemas.openxmlformats.org/officeDocument/2006/relationships/image" Target="NULL"/><Relationship Id="rId62" Type="http://schemas.openxmlformats.org/officeDocument/2006/relationships/customXml" Target="../ink/ink31.xml"/><Relationship Id="rId83" Type="http://schemas.openxmlformats.org/officeDocument/2006/relationships/image" Target="NULL"/><Relationship Id="rId88" Type="http://schemas.openxmlformats.org/officeDocument/2006/relationships/customXml" Target="../ink/ink44.xml"/><Relationship Id="rId111" Type="http://schemas.openxmlformats.org/officeDocument/2006/relationships/image" Target="NULL"/><Relationship Id="rId132" Type="http://schemas.openxmlformats.org/officeDocument/2006/relationships/customXml" Target="../ink/ink66.xml"/><Relationship Id="rId15" Type="http://schemas.openxmlformats.org/officeDocument/2006/relationships/image" Target="NULL"/><Relationship Id="rId36" Type="http://schemas.openxmlformats.org/officeDocument/2006/relationships/customXml" Target="../ink/ink18.xml"/><Relationship Id="rId57" Type="http://schemas.openxmlformats.org/officeDocument/2006/relationships/image" Target="NULL"/><Relationship Id="rId106" Type="http://schemas.openxmlformats.org/officeDocument/2006/relationships/customXml" Target="../ink/ink53.xml"/><Relationship Id="rId127" Type="http://schemas.openxmlformats.org/officeDocument/2006/relationships/image" Target="NULL"/><Relationship Id="rId10" Type="http://schemas.openxmlformats.org/officeDocument/2006/relationships/customXml" Target="../ink/ink5.xml"/><Relationship Id="rId31" Type="http://schemas.openxmlformats.org/officeDocument/2006/relationships/image" Target="NULL"/><Relationship Id="rId52" Type="http://schemas.openxmlformats.org/officeDocument/2006/relationships/customXml" Target="../ink/ink26.xml"/><Relationship Id="rId73" Type="http://schemas.openxmlformats.org/officeDocument/2006/relationships/image" Target="NULL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61.xml"/><Relationship Id="rId143" Type="http://schemas.openxmlformats.org/officeDocument/2006/relationships/image" Target="NULL"/><Relationship Id="rId148" Type="http://schemas.openxmlformats.org/officeDocument/2006/relationships/customXml" Target="../ink/ink74.xml"/><Relationship Id="rId4" Type="http://schemas.openxmlformats.org/officeDocument/2006/relationships/customXml" Target="../ink/ink2.xml"/><Relationship Id="rId9" Type="http://schemas.openxmlformats.org/officeDocument/2006/relationships/image" Target="NULL"/><Relationship Id="rId26" Type="http://schemas.openxmlformats.org/officeDocument/2006/relationships/customXml" Target="../ink/ink13.xml"/><Relationship Id="rId47" Type="http://schemas.openxmlformats.org/officeDocument/2006/relationships/image" Target="NULL"/><Relationship Id="rId68" Type="http://schemas.openxmlformats.org/officeDocument/2006/relationships/customXml" Target="../ink/ink34.xml"/><Relationship Id="rId89" Type="http://schemas.openxmlformats.org/officeDocument/2006/relationships/image" Target="NULL"/><Relationship Id="rId112" Type="http://schemas.openxmlformats.org/officeDocument/2006/relationships/customXml" Target="../ink/ink56.xml"/><Relationship Id="rId133" Type="http://schemas.openxmlformats.org/officeDocument/2006/relationships/image" Target="NULL"/><Relationship Id="rId16" Type="http://schemas.openxmlformats.org/officeDocument/2006/relationships/customXml" Target="../ink/ink8.xml"/><Relationship Id="rId37" Type="http://schemas.openxmlformats.org/officeDocument/2006/relationships/image" Target="NULL"/><Relationship Id="rId58" Type="http://schemas.openxmlformats.org/officeDocument/2006/relationships/customXml" Target="../ink/ink29.xml"/><Relationship Id="rId79" Type="http://schemas.openxmlformats.org/officeDocument/2006/relationships/image" Target="NULL"/><Relationship Id="rId102" Type="http://schemas.openxmlformats.org/officeDocument/2006/relationships/customXml" Target="../ink/ink51.xml"/><Relationship Id="rId123" Type="http://schemas.openxmlformats.org/officeDocument/2006/relationships/image" Target="NUL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96.xml"/><Relationship Id="rId63" Type="http://schemas.openxmlformats.org/officeDocument/2006/relationships/image" Target="NULL"/><Relationship Id="rId84" Type="http://schemas.openxmlformats.org/officeDocument/2006/relationships/customXml" Target="../ink/ink117.xml"/><Relationship Id="rId138" Type="http://schemas.openxmlformats.org/officeDocument/2006/relationships/customXml" Target="../ink/ink144.xml"/><Relationship Id="rId159" Type="http://schemas.openxmlformats.org/officeDocument/2006/relationships/image" Target="NULL"/><Relationship Id="rId170" Type="http://schemas.openxmlformats.org/officeDocument/2006/relationships/customXml" Target="../ink/ink158.xml"/><Relationship Id="rId191" Type="http://schemas.openxmlformats.org/officeDocument/2006/relationships/image" Target="NULL"/><Relationship Id="rId205" Type="http://schemas.openxmlformats.org/officeDocument/2006/relationships/image" Target="NUL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91.xml"/><Relationship Id="rId53" Type="http://schemas.openxmlformats.org/officeDocument/2006/relationships/image" Target="NULL"/><Relationship Id="rId74" Type="http://schemas.openxmlformats.org/officeDocument/2006/relationships/customXml" Target="../ink/ink112.xml"/><Relationship Id="rId128" Type="http://schemas.openxmlformats.org/officeDocument/2006/relationships/customXml" Target="../ink/ink139.xml"/><Relationship Id="rId149" Type="http://schemas.openxmlformats.org/officeDocument/2006/relationships/image" Target="NULL"/><Relationship Id="rId5" Type="http://schemas.openxmlformats.org/officeDocument/2006/relationships/image" Target="NULL"/><Relationship Id="rId95" Type="http://schemas.openxmlformats.org/officeDocument/2006/relationships/image" Target="NULL"/><Relationship Id="rId160" Type="http://schemas.openxmlformats.org/officeDocument/2006/relationships/customXml" Target="../ink/ink153.xml"/><Relationship Id="rId181" Type="http://schemas.openxmlformats.org/officeDocument/2006/relationships/image" Target="NULL"/><Relationship Id="rId216" Type="http://schemas.openxmlformats.org/officeDocument/2006/relationships/customXml" Target="../ink/ink181.xml"/><Relationship Id="rId22" Type="http://schemas.openxmlformats.org/officeDocument/2006/relationships/customXml" Target="../ink/ink86.xml"/><Relationship Id="rId43" Type="http://schemas.openxmlformats.org/officeDocument/2006/relationships/image" Target="NULL"/><Relationship Id="rId64" Type="http://schemas.openxmlformats.org/officeDocument/2006/relationships/customXml" Target="../ink/ink107.xml"/><Relationship Id="rId118" Type="http://schemas.openxmlformats.org/officeDocument/2006/relationships/customXml" Target="../ink/ink134.xml"/><Relationship Id="rId139" Type="http://schemas.openxmlformats.org/officeDocument/2006/relationships/image" Target="NULL"/><Relationship Id="rId85" Type="http://schemas.openxmlformats.org/officeDocument/2006/relationships/image" Target="NULL"/><Relationship Id="rId150" Type="http://schemas.openxmlformats.org/officeDocument/2006/relationships/customXml" Target="../ink/ink150.xml"/><Relationship Id="rId171" Type="http://schemas.openxmlformats.org/officeDocument/2006/relationships/image" Target="NULL"/><Relationship Id="rId192" Type="http://schemas.openxmlformats.org/officeDocument/2006/relationships/customXml" Target="../ink/ink169.xml"/><Relationship Id="rId206" Type="http://schemas.openxmlformats.org/officeDocument/2006/relationships/customXml" Target="../ink/ink176.xml"/><Relationship Id="rId12" Type="http://schemas.openxmlformats.org/officeDocument/2006/relationships/customXml" Target="../ink/ink81.xml"/><Relationship Id="rId33" Type="http://schemas.openxmlformats.org/officeDocument/2006/relationships/image" Target="NULL"/><Relationship Id="rId108" Type="http://schemas.openxmlformats.org/officeDocument/2006/relationships/customXml" Target="../ink/ink129.xml"/><Relationship Id="rId129" Type="http://schemas.openxmlformats.org/officeDocument/2006/relationships/image" Target="NULL"/><Relationship Id="rId54" Type="http://schemas.openxmlformats.org/officeDocument/2006/relationships/customXml" Target="../ink/ink102.xml"/><Relationship Id="rId75" Type="http://schemas.openxmlformats.org/officeDocument/2006/relationships/image" Target="NULL"/><Relationship Id="rId96" Type="http://schemas.openxmlformats.org/officeDocument/2006/relationships/customXml" Target="../ink/ink123.xml"/><Relationship Id="rId140" Type="http://schemas.openxmlformats.org/officeDocument/2006/relationships/customXml" Target="../ink/ink145.xml"/><Relationship Id="rId161" Type="http://schemas.openxmlformats.org/officeDocument/2006/relationships/image" Target="NULL"/><Relationship Id="rId182" Type="http://schemas.openxmlformats.org/officeDocument/2006/relationships/customXml" Target="../ink/ink164.xml"/><Relationship Id="rId217" Type="http://schemas.openxmlformats.org/officeDocument/2006/relationships/image" Target="NULL"/><Relationship Id="rId6" Type="http://schemas.openxmlformats.org/officeDocument/2006/relationships/customXml" Target="../ink/ink78.xml"/><Relationship Id="rId23" Type="http://schemas.openxmlformats.org/officeDocument/2006/relationships/image" Target="NULL"/><Relationship Id="rId119" Type="http://schemas.openxmlformats.org/officeDocument/2006/relationships/image" Target="NULL"/><Relationship Id="rId44" Type="http://schemas.openxmlformats.org/officeDocument/2006/relationships/customXml" Target="../ink/ink97.xml"/><Relationship Id="rId65" Type="http://schemas.openxmlformats.org/officeDocument/2006/relationships/image" Target="NULL"/><Relationship Id="rId86" Type="http://schemas.openxmlformats.org/officeDocument/2006/relationships/customXml" Target="../ink/ink118.xml"/><Relationship Id="rId130" Type="http://schemas.openxmlformats.org/officeDocument/2006/relationships/customXml" Target="../ink/ink140.xml"/><Relationship Id="rId172" Type="http://schemas.openxmlformats.org/officeDocument/2006/relationships/customXml" Target="../ink/ink159.xml"/><Relationship Id="rId193" Type="http://schemas.openxmlformats.org/officeDocument/2006/relationships/image" Target="NULL"/><Relationship Id="rId207" Type="http://schemas.openxmlformats.org/officeDocument/2006/relationships/image" Target="NULL"/><Relationship Id="rId13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92.xml"/><Relationship Id="rId55" Type="http://schemas.openxmlformats.org/officeDocument/2006/relationships/image" Target="NULL"/><Relationship Id="rId76" Type="http://schemas.openxmlformats.org/officeDocument/2006/relationships/customXml" Target="../ink/ink113.xml"/><Relationship Id="rId97" Type="http://schemas.openxmlformats.org/officeDocument/2006/relationships/image" Target="NULL"/><Relationship Id="rId120" Type="http://schemas.openxmlformats.org/officeDocument/2006/relationships/customXml" Target="../ink/ink135.xml"/><Relationship Id="rId141" Type="http://schemas.openxmlformats.org/officeDocument/2006/relationships/image" Target="NULL"/><Relationship Id="rId7" Type="http://schemas.openxmlformats.org/officeDocument/2006/relationships/image" Target="NULL"/><Relationship Id="rId162" Type="http://schemas.openxmlformats.org/officeDocument/2006/relationships/customXml" Target="../ink/ink154.xml"/><Relationship Id="rId183" Type="http://schemas.openxmlformats.org/officeDocument/2006/relationships/image" Target="NULL"/><Relationship Id="rId24" Type="http://schemas.openxmlformats.org/officeDocument/2006/relationships/customXml" Target="../ink/ink87.xml"/><Relationship Id="rId45" Type="http://schemas.openxmlformats.org/officeDocument/2006/relationships/image" Target="NULL"/><Relationship Id="rId66" Type="http://schemas.openxmlformats.org/officeDocument/2006/relationships/customXml" Target="../ink/ink108.xml"/><Relationship Id="rId87" Type="http://schemas.openxmlformats.org/officeDocument/2006/relationships/image" Target="NULL"/><Relationship Id="rId110" Type="http://schemas.openxmlformats.org/officeDocument/2006/relationships/customXml" Target="../ink/ink130.xml"/><Relationship Id="rId131" Type="http://schemas.openxmlformats.org/officeDocument/2006/relationships/image" Target="NULL"/><Relationship Id="rId173" Type="http://schemas.openxmlformats.org/officeDocument/2006/relationships/image" Target="NULL"/><Relationship Id="rId194" Type="http://schemas.openxmlformats.org/officeDocument/2006/relationships/customXml" Target="../ink/ink170.xml"/><Relationship Id="rId208" Type="http://schemas.openxmlformats.org/officeDocument/2006/relationships/customXml" Target="../ink/ink177.xml"/><Relationship Id="rId19" Type="http://schemas.openxmlformats.org/officeDocument/2006/relationships/image" Target="NULL"/><Relationship Id="rId14" Type="http://schemas.openxmlformats.org/officeDocument/2006/relationships/customXml" Target="../ink/ink82.xml"/><Relationship Id="rId30" Type="http://schemas.openxmlformats.org/officeDocument/2006/relationships/customXml" Target="../ink/ink90.xml"/><Relationship Id="rId35" Type="http://schemas.openxmlformats.org/officeDocument/2006/relationships/image" Target="NULL"/><Relationship Id="rId56" Type="http://schemas.openxmlformats.org/officeDocument/2006/relationships/customXml" Target="../ink/ink103.xml"/><Relationship Id="rId77" Type="http://schemas.openxmlformats.org/officeDocument/2006/relationships/image" Target="NULL"/><Relationship Id="rId100" Type="http://schemas.openxmlformats.org/officeDocument/2006/relationships/customXml" Target="../ink/ink125.xml"/><Relationship Id="rId105" Type="http://schemas.openxmlformats.org/officeDocument/2006/relationships/image" Target="NULL"/><Relationship Id="rId126" Type="http://schemas.openxmlformats.org/officeDocument/2006/relationships/customXml" Target="../ink/ink138.xml"/><Relationship Id="rId147" Type="http://schemas.openxmlformats.org/officeDocument/2006/relationships/image" Target="NULL"/><Relationship Id="rId168" Type="http://schemas.openxmlformats.org/officeDocument/2006/relationships/customXml" Target="../ink/ink157.xml"/><Relationship Id="rId8" Type="http://schemas.openxmlformats.org/officeDocument/2006/relationships/customXml" Target="../ink/ink79.xml"/><Relationship Id="rId51" Type="http://schemas.openxmlformats.org/officeDocument/2006/relationships/image" Target="NULL"/><Relationship Id="rId72" Type="http://schemas.openxmlformats.org/officeDocument/2006/relationships/customXml" Target="../ink/ink111.xml"/><Relationship Id="rId93" Type="http://schemas.openxmlformats.org/officeDocument/2006/relationships/image" Target="NULL"/><Relationship Id="rId98" Type="http://schemas.openxmlformats.org/officeDocument/2006/relationships/customXml" Target="../ink/ink124.xml"/><Relationship Id="rId121" Type="http://schemas.openxmlformats.org/officeDocument/2006/relationships/image" Target="NULL"/><Relationship Id="rId142" Type="http://schemas.openxmlformats.org/officeDocument/2006/relationships/customXml" Target="../ink/ink146.xml"/><Relationship Id="rId163" Type="http://schemas.openxmlformats.org/officeDocument/2006/relationships/image" Target="NULL"/><Relationship Id="rId184" Type="http://schemas.openxmlformats.org/officeDocument/2006/relationships/customXml" Target="../ink/ink165.xml"/><Relationship Id="rId189" Type="http://schemas.openxmlformats.org/officeDocument/2006/relationships/image" Target="NULL"/><Relationship Id="rId3" Type="http://schemas.openxmlformats.org/officeDocument/2006/relationships/image" Target="NULL"/><Relationship Id="rId214" Type="http://schemas.openxmlformats.org/officeDocument/2006/relationships/customXml" Target="../ink/ink180.xml"/><Relationship Id="rId25" Type="http://schemas.openxmlformats.org/officeDocument/2006/relationships/image" Target="NULL"/><Relationship Id="rId46" Type="http://schemas.openxmlformats.org/officeDocument/2006/relationships/customXml" Target="../ink/ink98.xml"/><Relationship Id="rId67" Type="http://schemas.openxmlformats.org/officeDocument/2006/relationships/image" Target="NULL"/><Relationship Id="rId116" Type="http://schemas.openxmlformats.org/officeDocument/2006/relationships/customXml" Target="../ink/ink133.xml"/><Relationship Id="rId137" Type="http://schemas.openxmlformats.org/officeDocument/2006/relationships/image" Target="NULL"/><Relationship Id="rId158" Type="http://schemas.openxmlformats.org/officeDocument/2006/relationships/customXml" Target="../ink/ink152.xml"/><Relationship Id="rId20" Type="http://schemas.openxmlformats.org/officeDocument/2006/relationships/customXml" Target="../ink/ink85.xml"/><Relationship Id="rId41" Type="http://schemas.openxmlformats.org/officeDocument/2006/relationships/image" Target="NULL"/><Relationship Id="rId62" Type="http://schemas.openxmlformats.org/officeDocument/2006/relationships/customXml" Target="../ink/ink106.xml"/><Relationship Id="rId83" Type="http://schemas.openxmlformats.org/officeDocument/2006/relationships/image" Target="NULL"/><Relationship Id="rId88" Type="http://schemas.openxmlformats.org/officeDocument/2006/relationships/customXml" Target="../ink/ink119.xml"/><Relationship Id="rId111" Type="http://schemas.openxmlformats.org/officeDocument/2006/relationships/image" Target="NULL"/><Relationship Id="rId132" Type="http://schemas.openxmlformats.org/officeDocument/2006/relationships/customXml" Target="../ink/ink141.xml"/><Relationship Id="rId174" Type="http://schemas.openxmlformats.org/officeDocument/2006/relationships/customXml" Target="../ink/ink160.xml"/><Relationship Id="rId179" Type="http://schemas.openxmlformats.org/officeDocument/2006/relationships/image" Target="NULL"/><Relationship Id="rId195" Type="http://schemas.openxmlformats.org/officeDocument/2006/relationships/image" Target="NULL"/><Relationship Id="rId209" Type="http://schemas.openxmlformats.org/officeDocument/2006/relationships/image" Target="NULL"/><Relationship Id="rId190" Type="http://schemas.openxmlformats.org/officeDocument/2006/relationships/customXml" Target="../ink/ink168.xml"/><Relationship Id="rId204" Type="http://schemas.openxmlformats.org/officeDocument/2006/relationships/customXml" Target="../ink/ink175.xml"/><Relationship Id="rId15" Type="http://schemas.openxmlformats.org/officeDocument/2006/relationships/image" Target="NULL"/><Relationship Id="rId36" Type="http://schemas.openxmlformats.org/officeDocument/2006/relationships/customXml" Target="../ink/ink93.xml"/><Relationship Id="rId57" Type="http://schemas.openxmlformats.org/officeDocument/2006/relationships/image" Target="NULL"/><Relationship Id="rId106" Type="http://schemas.openxmlformats.org/officeDocument/2006/relationships/customXml" Target="../ink/ink128.xml"/><Relationship Id="rId127" Type="http://schemas.openxmlformats.org/officeDocument/2006/relationships/image" Target="NULL"/><Relationship Id="rId10" Type="http://schemas.openxmlformats.org/officeDocument/2006/relationships/customXml" Target="../ink/ink80.xml"/><Relationship Id="rId31" Type="http://schemas.openxmlformats.org/officeDocument/2006/relationships/image" Target="NULL"/><Relationship Id="rId52" Type="http://schemas.openxmlformats.org/officeDocument/2006/relationships/customXml" Target="../ink/ink101.xml"/><Relationship Id="rId73" Type="http://schemas.openxmlformats.org/officeDocument/2006/relationships/image" Target="NULL"/><Relationship Id="rId78" Type="http://schemas.openxmlformats.org/officeDocument/2006/relationships/customXml" Target="../ink/ink114.xml"/><Relationship Id="rId94" Type="http://schemas.openxmlformats.org/officeDocument/2006/relationships/customXml" Target="../ink/ink122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136.xml"/><Relationship Id="rId143" Type="http://schemas.openxmlformats.org/officeDocument/2006/relationships/image" Target="NULL"/><Relationship Id="rId148" Type="http://schemas.openxmlformats.org/officeDocument/2006/relationships/customXml" Target="../ink/ink149.xml"/><Relationship Id="rId164" Type="http://schemas.openxmlformats.org/officeDocument/2006/relationships/customXml" Target="../ink/ink155.xml"/><Relationship Id="rId169" Type="http://schemas.openxmlformats.org/officeDocument/2006/relationships/image" Target="NULL"/><Relationship Id="rId185" Type="http://schemas.openxmlformats.org/officeDocument/2006/relationships/image" Target="NULL"/><Relationship Id="rId4" Type="http://schemas.openxmlformats.org/officeDocument/2006/relationships/customXml" Target="../ink/ink77.xml"/><Relationship Id="rId9" Type="http://schemas.openxmlformats.org/officeDocument/2006/relationships/image" Target="NULL"/><Relationship Id="rId180" Type="http://schemas.openxmlformats.org/officeDocument/2006/relationships/customXml" Target="../ink/ink163.xml"/><Relationship Id="rId210" Type="http://schemas.openxmlformats.org/officeDocument/2006/relationships/customXml" Target="../ink/ink178.xml"/><Relationship Id="rId215" Type="http://schemas.openxmlformats.org/officeDocument/2006/relationships/image" Target="NULL"/><Relationship Id="rId26" Type="http://schemas.openxmlformats.org/officeDocument/2006/relationships/customXml" Target="../ink/ink88.xml"/><Relationship Id="rId47" Type="http://schemas.openxmlformats.org/officeDocument/2006/relationships/image" Target="NULL"/><Relationship Id="rId68" Type="http://schemas.openxmlformats.org/officeDocument/2006/relationships/customXml" Target="../ink/ink109.xml"/><Relationship Id="rId89" Type="http://schemas.openxmlformats.org/officeDocument/2006/relationships/image" Target="NULL"/><Relationship Id="rId112" Type="http://schemas.openxmlformats.org/officeDocument/2006/relationships/customXml" Target="../ink/ink131.xml"/><Relationship Id="rId133" Type="http://schemas.openxmlformats.org/officeDocument/2006/relationships/image" Target="NULL"/><Relationship Id="rId175" Type="http://schemas.openxmlformats.org/officeDocument/2006/relationships/image" Target="NULL"/><Relationship Id="rId196" Type="http://schemas.openxmlformats.org/officeDocument/2006/relationships/customXml" Target="../ink/ink171.xml"/><Relationship Id="rId200" Type="http://schemas.openxmlformats.org/officeDocument/2006/relationships/customXml" Target="../ink/ink173.xml"/><Relationship Id="rId16" Type="http://schemas.openxmlformats.org/officeDocument/2006/relationships/customXml" Target="../ink/ink83.xml"/><Relationship Id="rId37" Type="http://schemas.openxmlformats.org/officeDocument/2006/relationships/image" Target="NULL"/><Relationship Id="rId58" Type="http://schemas.openxmlformats.org/officeDocument/2006/relationships/customXml" Target="../ink/ink104.xml"/><Relationship Id="rId79" Type="http://schemas.openxmlformats.org/officeDocument/2006/relationships/image" Target="NULL"/><Relationship Id="rId102" Type="http://schemas.openxmlformats.org/officeDocument/2006/relationships/customXml" Target="../ink/ink126.xml"/><Relationship Id="rId123" Type="http://schemas.openxmlformats.org/officeDocument/2006/relationships/image" Target="NULL"/><Relationship Id="rId144" Type="http://schemas.openxmlformats.org/officeDocument/2006/relationships/customXml" Target="../ink/ink147.xml"/><Relationship Id="rId90" Type="http://schemas.openxmlformats.org/officeDocument/2006/relationships/customXml" Target="../ink/ink120.xml"/><Relationship Id="rId165" Type="http://schemas.openxmlformats.org/officeDocument/2006/relationships/image" Target="NULL"/><Relationship Id="rId186" Type="http://schemas.openxmlformats.org/officeDocument/2006/relationships/customXml" Target="../ink/ink166.xml"/><Relationship Id="rId211" Type="http://schemas.openxmlformats.org/officeDocument/2006/relationships/image" Target="NULL"/><Relationship Id="rId27" Type="http://schemas.openxmlformats.org/officeDocument/2006/relationships/image" Target="NULL"/><Relationship Id="rId48" Type="http://schemas.openxmlformats.org/officeDocument/2006/relationships/customXml" Target="../ink/ink99.xml"/><Relationship Id="rId69" Type="http://schemas.openxmlformats.org/officeDocument/2006/relationships/image" Target="NULL"/><Relationship Id="rId113" Type="http://schemas.openxmlformats.org/officeDocument/2006/relationships/image" Target="NULL"/><Relationship Id="rId134" Type="http://schemas.openxmlformats.org/officeDocument/2006/relationships/customXml" Target="../ink/ink142.xml"/><Relationship Id="rId80" Type="http://schemas.openxmlformats.org/officeDocument/2006/relationships/customXml" Target="../ink/ink115.xml"/><Relationship Id="rId155" Type="http://schemas.openxmlformats.org/officeDocument/2006/relationships/image" Target="NULL"/><Relationship Id="rId176" Type="http://schemas.openxmlformats.org/officeDocument/2006/relationships/customXml" Target="../ink/ink161.xml"/><Relationship Id="rId197" Type="http://schemas.openxmlformats.org/officeDocument/2006/relationships/image" Target="NULL"/><Relationship Id="rId201" Type="http://schemas.openxmlformats.org/officeDocument/2006/relationships/image" Target="NULL"/><Relationship Id="rId17" Type="http://schemas.openxmlformats.org/officeDocument/2006/relationships/image" Target="NULL"/><Relationship Id="rId38" Type="http://schemas.openxmlformats.org/officeDocument/2006/relationships/customXml" Target="../ink/ink94.xml"/><Relationship Id="rId59" Type="http://schemas.openxmlformats.org/officeDocument/2006/relationships/image" Target="NULL"/><Relationship Id="rId103" Type="http://schemas.openxmlformats.org/officeDocument/2006/relationships/image" Target="NULL"/><Relationship Id="rId124" Type="http://schemas.openxmlformats.org/officeDocument/2006/relationships/customXml" Target="../ink/ink137.xml"/><Relationship Id="rId70" Type="http://schemas.openxmlformats.org/officeDocument/2006/relationships/customXml" Target="../ink/ink110.xml"/><Relationship Id="rId91" Type="http://schemas.openxmlformats.org/officeDocument/2006/relationships/image" Target="NULL"/><Relationship Id="rId145" Type="http://schemas.openxmlformats.org/officeDocument/2006/relationships/image" Target="NULL"/><Relationship Id="rId166" Type="http://schemas.openxmlformats.org/officeDocument/2006/relationships/customXml" Target="../ink/ink156.xml"/><Relationship Id="rId187" Type="http://schemas.openxmlformats.org/officeDocument/2006/relationships/image" Target="NUL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9.xml"/><Relationship Id="rId28" Type="http://schemas.openxmlformats.org/officeDocument/2006/relationships/customXml" Target="../ink/ink89.xml"/><Relationship Id="rId49" Type="http://schemas.openxmlformats.org/officeDocument/2006/relationships/image" Target="NULL"/><Relationship Id="rId114" Type="http://schemas.openxmlformats.org/officeDocument/2006/relationships/customXml" Target="../ink/ink132.xml"/><Relationship Id="rId60" Type="http://schemas.openxmlformats.org/officeDocument/2006/relationships/customXml" Target="../ink/ink105.xml"/><Relationship Id="rId81" Type="http://schemas.openxmlformats.org/officeDocument/2006/relationships/image" Target="NULL"/><Relationship Id="rId135" Type="http://schemas.openxmlformats.org/officeDocument/2006/relationships/image" Target="NULL"/><Relationship Id="rId156" Type="http://schemas.openxmlformats.org/officeDocument/2006/relationships/customXml" Target="../ink/ink151.xml"/><Relationship Id="rId177" Type="http://schemas.openxmlformats.org/officeDocument/2006/relationships/image" Target="NULL"/><Relationship Id="rId198" Type="http://schemas.openxmlformats.org/officeDocument/2006/relationships/customXml" Target="../ink/ink172.xml"/><Relationship Id="rId202" Type="http://schemas.openxmlformats.org/officeDocument/2006/relationships/customXml" Target="../ink/ink174.xml"/><Relationship Id="rId18" Type="http://schemas.openxmlformats.org/officeDocument/2006/relationships/customXml" Target="../ink/ink84.xml"/><Relationship Id="rId39" Type="http://schemas.openxmlformats.org/officeDocument/2006/relationships/image" Target="NULL"/><Relationship Id="rId50" Type="http://schemas.openxmlformats.org/officeDocument/2006/relationships/customXml" Target="../ink/ink100.xml"/><Relationship Id="rId104" Type="http://schemas.openxmlformats.org/officeDocument/2006/relationships/customXml" Target="../ink/ink127.xml"/><Relationship Id="rId125" Type="http://schemas.openxmlformats.org/officeDocument/2006/relationships/image" Target="NULL"/><Relationship Id="rId146" Type="http://schemas.openxmlformats.org/officeDocument/2006/relationships/customXml" Target="../ink/ink148.xml"/><Relationship Id="rId167" Type="http://schemas.openxmlformats.org/officeDocument/2006/relationships/image" Target="NULL"/><Relationship Id="rId188" Type="http://schemas.openxmlformats.org/officeDocument/2006/relationships/customXml" Target="../ink/ink167.xml"/><Relationship Id="rId71" Type="http://schemas.openxmlformats.org/officeDocument/2006/relationships/image" Target="NULL"/><Relationship Id="rId92" Type="http://schemas.openxmlformats.org/officeDocument/2006/relationships/customXml" Target="../ink/ink121.xml"/><Relationship Id="rId213" Type="http://schemas.openxmlformats.org/officeDocument/2006/relationships/image" Target="NULL"/><Relationship Id="rId2" Type="http://schemas.openxmlformats.org/officeDocument/2006/relationships/customXml" Target="../ink/ink76.xml"/><Relationship Id="rId29" Type="http://schemas.openxmlformats.org/officeDocument/2006/relationships/image" Target="NULL"/><Relationship Id="rId40" Type="http://schemas.openxmlformats.org/officeDocument/2006/relationships/customXml" Target="../ink/ink95.xml"/><Relationship Id="rId115" Type="http://schemas.openxmlformats.org/officeDocument/2006/relationships/image" Target="NULL"/><Relationship Id="rId136" Type="http://schemas.openxmlformats.org/officeDocument/2006/relationships/customXml" Target="../ink/ink143.xml"/><Relationship Id="rId157" Type="http://schemas.openxmlformats.org/officeDocument/2006/relationships/image" Target="NULL"/><Relationship Id="rId178" Type="http://schemas.openxmlformats.org/officeDocument/2006/relationships/customXml" Target="../ink/ink162.xml"/><Relationship Id="rId61" Type="http://schemas.openxmlformats.org/officeDocument/2006/relationships/image" Target="NULL"/><Relationship Id="rId82" Type="http://schemas.openxmlformats.org/officeDocument/2006/relationships/customXml" Target="../ink/ink116.xml"/><Relationship Id="rId199" Type="http://schemas.openxmlformats.org/officeDocument/2006/relationships/image" Target="NULL"/><Relationship Id="rId203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2.xml"/><Relationship Id="rId63" Type="http://schemas.openxmlformats.org/officeDocument/2006/relationships/image" Target="../media/image33.png"/><Relationship Id="rId84" Type="http://schemas.openxmlformats.org/officeDocument/2006/relationships/customXml" Target="../ink/ink223.xml"/><Relationship Id="rId138" Type="http://schemas.openxmlformats.org/officeDocument/2006/relationships/customXml" Target="../ink/ink250.xml"/><Relationship Id="rId16" Type="http://schemas.openxmlformats.org/officeDocument/2006/relationships/customXml" Target="../ink/ink189.xml"/><Relationship Id="rId107" Type="http://schemas.openxmlformats.org/officeDocument/2006/relationships/image" Target="../media/image55.png"/><Relationship Id="rId11" Type="http://schemas.openxmlformats.org/officeDocument/2006/relationships/image" Target="../media/image5.png"/><Relationship Id="rId32" Type="http://schemas.openxmlformats.org/officeDocument/2006/relationships/customXml" Target="../ink/ink197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10.xml"/><Relationship Id="rId74" Type="http://schemas.openxmlformats.org/officeDocument/2006/relationships/customXml" Target="../ink/ink218.xml"/><Relationship Id="rId79" Type="http://schemas.openxmlformats.org/officeDocument/2006/relationships/image" Target="../media/image41.png"/><Relationship Id="rId102" Type="http://schemas.openxmlformats.org/officeDocument/2006/relationships/customXml" Target="../ink/ink232.xml"/><Relationship Id="rId123" Type="http://schemas.openxmlformats.org/officeDocument/2006/relationships/image" Target="../media/image63.png"/><Relationship Id="rId128" Type="http://schemas.openxmlformats.org/officeDocument/2006/relationships/customXml" Target="../ink/ink245.xml"/><Relationship Id="rId5" Type="http://schemas.openxmlformats.org/officeDocument/2006/relationships/image" Target="../media/image2.png"/><Relationship Id="rId90" Type="http://schemas.openxmlformats.org/officeDocument/2006/relationships/customXml" Target="../ink/ink226.xml"/><Relationship Id="rId95" Type="http://schemas.openxmlformats.org/officeDocument/2006/relationships/image" Target="../media/image49.png"/><Relationship Id="rId22" Type="http://schemas.openxmlformats.org/officeDocument/2006/relationships/customXml" Target="../ink/ink192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05.xml"/><Relationship Id="rId64" Type="http://schemas.openxmlformats.org/officeDocument/2006/relationships/customXml" Target="../ink/ink213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240.xml"/><Relationship Id="rId134" Type="http://schemas.openxmlformats.org/officeDocument/2006/relationships/customXml" Target="../ink/ink248.xml"/><Relationship Id="rId139" Type="http://schemas.openxmlformats.org/officeDocument/2006/relationships/image" Target="../media/image71.png"/><Relationship Id="rId80" Type="http://schemas.openxmlformats.org/officeDocument/2006/relationships/customXml" Target="../ink/ink221.xml"/><Relationship Id="rId85" Type="http://schemas.openxmlformats.org/officeDocument/2006/relationships/image" Target="../media/image44.png"/><Relationship Id="rId12" Type="http://schemas.openxmlformats.org/officeDocument/2006/relationships/customXml" Target="../ink/ink187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200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235.xml"/><Relationship Id="rId124" Type="http://schemas.openxmlformats.org/officeDocument/2006/relationships/customXml" Target="../ink/ink243.xml"/><Relationship Id="rId129" Type="http://schemas.openxmlformats.org/officeDocument/2006/relationships/image" Target="../media/image66.png"/><Relationship Id="rId54" Type="http://schemas.openxmlformats.org/officeDocument/2006/relationships/customXml" Target="../ink/ink208.xml"/><Relationship Id="rId70" Type="http://schemas.openxmlformats.org/officeDocument/2006/relationships/customXml" Target="../ink/ink216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2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.xml"/><Relationship Id="rId23" Type="http://schemas.openxmlformats.org/officeDocument/2006/relationships/image" Target="../media/image13.png"/><Relationship Id="rId28" Type="http://schemas.openxmlformats.org/officeDocument/2006/relationships/customXml" Target="../ink/ink195.xml"/><Relationship Id="rId49" Type="http://schemas.openxmlformats.org/officeDocument/2006/relationships/image" Target="../media/image26.png"/><Relationship Id="rId114" Type="http://schemas.openxmlformats.org/officeDocument/2006/relationships/customXml" Target="../ink/ink238.xml"/><Relationship Id="rId119" Type="http://schemas.openxmlformats.org/officeDocument/2006/relationships/image" Target="../media/image61.png"/><Relationship Id="rId44" Type="http://schemas.openxmlformats.org/officeDocument/2006/relationships/customXml" Target="../ink/ink203.xml"/><Relationship Id="rId60" Type="http://schemas.openxmlformats.org/officeDocument/2006/relationships/customXml" Target="../ink/ink211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224.xml"/><Relationship Id="rId130" Type="http://schemas.openxmlformats.org/officeDocument/2006/relationships/customXml" Target="../ink/ink246.xml"/><Relationship Id="rId135" Type="http://schemas.openxmlformats.org/officeDocument/2006/relationships/image" Target="../media/image69.png"/><Relationship Id="rId13" Type="http://schemas.openxmlformats.org/officeDocument/2006/relationships/image" Target="../media/image8.png"/><Relationship Id="rId18" Type="http://schemas.openxmlformats.org/officeDocument/2006/relationships/customXml" Target="../ink/ink190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98.xml"/><Relationship Id="rId50" Type="http://schemas.openxmlformats.org/officeDocument/2006/relationships/customXml" Target="../ink/ink206.xml"/><Relationship Id="rId55" Type="http://schemas.openxmlformats.org/officeDocument/2006/relationships/image" Target="../media/image29.png"/><Relationship Id="rId76" Type="http://schemas.openxmlformats.org/officeDocument/2006/relationships/customXml" Target="../ink/ink219.xml"/><Relationship Id="rId97" Type="http://schemas.openxmlformats.org/officeDocument/2006/relationships/image" Target="../media/image50.png"/><Relationship Id="rId104" Type="http://schemas.openxmlformats.org/officeDocument/2006/relationships/customXml" Target="../ink/ink233.xml"/><Relationship Id="rId120" Type="http://schemas.openxmlformats.org/officeDocument/2006/relationships/customXml" Target="../ink/ink241.xml"/><Relationship Id="rId125" Type="http://schemas.openxmlformats.org/officeDocument/2006/relationships/image" Target="../media/image64.png"/><Relationship Id="rId7" Type="http://schemas.openxmlformats.org/officeDocument/2006/relationships/image" Target="../media/image3.png"/><Relationship Id="rId71" Type="http://schemas.openxmlformats.org/officeDocument/2006/relationships/image" Target="../media/image37.png"/><Relationship Id="rId92" Type="http://schemas.openxmlformats.org/officeDocument/2006/relationships/customXml" Target="../ink/ink227.xml"/><Relationship Id="rId2" Type="http://schemas.openxmlformats.org/officeDocument/2006/relationships/customXml" Target="../ink/ink182.xml"/><Relationship Id="rId29" Type="http://schemas.openxmlformats.org/officeDocument/2006/relationships/image" Target="../media/image16.png"/><Relationship Id="rId24" Type="http://schemas.openxmlformats.org/officeDocument/2006/relationships/customXml" Target="../ink/ink193.xml"/><Relationship Id="rId40" Type="http://schemas.openxmlformats.org/officeDocument/2006/relationships/customXml" Target="../ink/ink201.xml"/><Relationship Id="rId45" Type="http://schemas.openxmlformats.org/officeDocument/2006/relationships/image" Target="../media/image24.png"/><Relationship Id="rId66" Type="http://schemas.openxmlformats.org/officeDocument/2006/relationships/customXml" Target="../ink/ink214.xml"/><Relationship Id="rId87" Type="http://schemas.openxmlformats.org/officeDocument/2006/relationships/image" Target="../media/image45.png"/><Relationship Id="rId110" Type="http://schemas.openxmlformats.org/officeDocument/2006/relationships/customXml" Target="../ink/ink236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249.xml"/><Relationship Id="rId61" Type="http://schemas.openxmlformats.org/officeDocument/2006/relationships/image" Target="../media/image32.png"/><Relationship Id="rId82" Type="http://schemas.openxmlformats.org/officeDocument/2006/relationships/customXml" Target="../ink/ink222.xml"/><Relationship Id="rId19" Type="http://schemas.openxmlformats.org/officeDocument/2006/relationships/image" Target="../media/image11.png"/><Relationship Id="rId14" Type="http://schemas.openxmlformats.org/officeDocument/2006/relationships/customXml" Target="../ink/ink188.xml"/><Relationship Id="rId30" Type="http://schemas.openxmlformats.org/officeDocument/2006/relationships/customXml" Target="../ink/ink196.xml"/><Relationship Id="rId35" Type="http://schemas.openxmlformats.org/officeDocument/2006/relationships/image" Target="../media/image19.png"/><Relationship Id="rId56" Type="http://schemas.openxmlformats.org/officeDocument/2006/relationships/customXml" Target="../ink/ink209.xml"/><Relationship Id="rId77" Type="http://schemas.openxmlformats.org/officeDocument/2006/relationships/image" Target="../media/image40.png"/><Relationship Id="rId100" Type="http://schemas.openxmlformats.org/officeDocument/2006/relationships/customXml" Target="../ink/ink231.xml"/><Relationship Id="rId105" Type="http://schemas.openxmlformats.org/officeDocument/2006/relationships/image" Target="../media/image54.png"/><Relationship Id="rId126" Type="http://schemas.openxmlformats.org/officeDocument/2006/relationships/customXml" Target="../ink/ink244.xml"/><Relationship Id="rId8" Type="http://schemas.openxmlformats.org/officeDocument/2006/relationships/customXml" Target="../ink/ink185.xml"/><Relationship Id="rId51" Type="http://schemas.openxmlformats.org/officeDocument/2006/relationships/image" Target="../media/image27.png"/><Relationship Id="rId72" Type="http://schemas.openxmlformats.org/officeDocument/2006/relationships/customXml" Target="../ink/ink217.xml"/><Relationship Id="rId93" Type="http://schemas.openxmlformats.org/officeDocument/2006/relationships/image" Target="../media/image48.png"/><Relationship Id="rId98" Type="http://schemas.openxmlformats.org/officeDocument/2006/relationships/customXml" Target="../ink/ink230.xml"/><Relationship Id="rId121" Type="http://schemas.openxmlformats.org/officeDocument/2006/relationships/image" Target="../media/image62.png"/><Relationship Id="rId3" Type="http://schemas.openxmlformats.org/officeDocument/2006/relationships/image" Target="../media/image1.png"/><Relationship Id="rId25" Type="http://schemas.openxmlformats.org/officeDocument/2006/relationships/image" Target="../media/image14.png"/><Relationship Id="rId46" Type="http://schemas.openxmlformats.org/officeDocument/2006/relationships/customXml" Target="../ink/ink204.xml"/><Relationship Id="rId67" Type="http://schemas.openxmlformats.org/officeDocument/2006/relationships/image" Target="../media/image35.png"/><Relationship Id="rId116" Type="http://schemas.openxmlformats.org/officeDocument/2006/relationships/customXml" Target="../ink/ink239.xml"/><Relationship Id="rId137" Type="http://schemas.openxmlformats.org/officeDocument/2006/relationships/image" Target="../media/image70.png"/><Relationship Id="rId20" Type="http://schemas.openxmlformats.org/officeDocument/2006/relationships/customXml" Target="../ink/ink191.xml"/><Relationship Id="rId41" Type="http://schemas.openxmlformats.org/officeDocument/2006/relationships/image" Target="../media/image22.png"/><Relationship Id="rId62" Type="http://schemas.openxmlformats.org/officeDocument/2006/relationships/customXml" Target="../ink/ink212.xml"/><Relationship Id="rId83" Type="http://schemas.openxmlformats.org/officeDocument/2006/relationships/image" Target="../media/image43.png"/><Relationship Id="rId88" Type="http://schemas.openxmlformats.org/officeDocument/2006/relationships/customXml" Target="../ink/ink225.xml"/><Relationship Id="rId111" Type="http://schemas.openxmlformats.org/officeDocument/2006/relationships/image" Target="../media/image57.png"/><Relationship Id="rId132" Type="http://schemas.openxmlformats.org/officeDocument/2006/relationships/customXml" Target="../ink/ink247.xml"/><Relationship Id="rId15" Type="http://schemas.openxmlformats.org/officeDocument/2006/relationships/image" Target="../media/image9.png"/><Relationship Id="rId36" Type="http://schemas.openxmlformats.org/officeDocument/2006/relationships/customXml" Target="../ink/ink199.xml"/><Relationship Id="rId57" Type="http://schemas.openxmlformats.org/officeDocument/2006/relationships/image" Target="../media/image30.png"/><Relationship Id="rId106" Type="http://schemas.openxmlformats.org/officeDocument/2006/relationships/customXml" Target="../ink/ink234.xml"/><Relationship Id="rId127" Type="http://schemas.openxmlformats.org/officeDocument/2006/relationships/image" Target="../media/image65.png"/><Relationship Id="rId10" Type="http://schemas.openxmlformats.org/officeDocument/2006/relationships/customXml" Target="../ink/ink186.xml"/><Relationship Id="rId31" Type="http://schemas.openxmlformats.org/officeDocument/2006/relationships/image" Target="../media/image17.png"/><Relationship Id="rId52" Type="http://schemas.openxmlformats.org/officeDocument/2006/relationships/customXml" Target="../ink/ink207.xml"/><Relationship Id="rId73" Type="http://schemas.openxmlformats.org/officeDocument/2006/relationships/image" Target="../media/image38.png"/><Relationship Id="rId78" Type="http://schemas.openxmlformats.org/officeDocument/2006/relationships/customXml" Target="../ink/ink220.xml"/><Relationship Id="rId94" Type="http://schemas.openxmlformats.org/officeDocument/2006/relationships/customXml" Target="../ink/ink228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242.xml"/><Relationship Id="rId4" Type="http://schemas.openxmlformats.org/officeDocument/2006/relationships/customXml" Target="../ink/ink183.xml"/><Relationship Id="rId9" Type="http://schemas.openxmlformats.org/officeDocument/2006/relationships/image" Target="../media/image4.png"/><Relationship Id="rId26" Type="http://schemas.openxmlformats.org/officeDocument/2006/relationships/customXml" Target="../ink/ink194.xml"/><Relationship Id="rId47" Type="http://schemas.openxmlformats.org/officeDocument/2006/relationships/image" Target="../media/image25.png"/><Relationship Id="rId68" Type="http://schemas.openxmlformats.org/officeDocument/2006/relationships/customXml" Target="../ink/ink215.xml"/><Relationship Id="rId89" Type="http://schemas.openxmlformats.org/officeDocument/2006/relationships/image" Target="../media/image46.png"/><Relationship Id="rId112" Type="http://schemas.openxmlformats.org/officeDocument/2006/relationships/customXml" Target="../ink/ink237.xml"/><Relationship Id="rId133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.png"/><Relationship Id="rId21" Type="http://schemas.openxmlformats.org/officeDocument/2006/relationships/image" Target="../media/image81.png"/><Relationship Id="rId42" Type="http://schemas.openxmlformats.org/officeDocument/2006/relationships/customXml" Target="../ink/ink271.xml"/><Relationship Id="rId63" Type="http://schemas.openxmlformats.org/officeDocument/2006/relationships/image" Target="../media/image102.png"/><Relationship Id="rId84" Type="http://schemas.openxmlformats.org/officeDocument/2006/relationships/customXml" Target="../ink/ink292.xml"/><Relationship Id="rId138" Type="http://schemas.openxmlformats.org/officeDocument/2006/relationships/customXml" Target="../ink/ink319.xml"/><Relationship Id="rId159" Type="http://schemas.openxmlformats.org/officeDocument/2006/relationships/image" Target="../media/image150.png"/><Relationship Id="rId170" Type="http://schemas.openxmlformats.org/officeDocument/2006/relationships/customXml" Target="../ink/ink335.xml"/><Relationship Id="rId191" Type="http://schemas.openxmlformats.org/officeDocument/2006/relationships/image" Target="../media/image166.png"/><Relationship Id="rId205" Type="http://schemas.openxmlformats.org/officeDocument/2006/relationships/image" Target="../media/image173.png"/><Relationship Id="rId107" Type="http://schemas.openxmlformats.org/officeDocument/2006/relationships/image" Target="../media/image124.png"/><Relationship Id="rId11" Type="http://schemas.openxmlformats.org/officeDocument/2006/relationships/image" Target="../media/image76.png"/><Relationship Id="rId32" Type="http://schemas.openxmlformats.org/officeDocument/2006/relationships/customXml" Target="../ink/ink266.xml"/><Relationship Id="rId53" Type="http://schemas.openxmlformats.org/officeDocument/2006/relationships/image" Target="../media/image97.png"/><Relationship Id="rId74" Type="http://schemas.openxmlformats.org/officeDocument/2006/relationships/customXml" Target="../ink/ink287.xml"/><Relationship Id="rId128" Type="http://schemas.openxmlformats.org/officeDocument/2006/relationships/customXml" Target="../ink/ink314.xml"/><Relationship Id="rId149" Type="http://schemas.openxmlformats.org/officeDocument/2006/relationships/image" Target="../media/image145.png"/><Relationship Id="rId5" Type="http://schemas.openxmlformats.org/officeDocument/2006/relationships/image" Target="../media/image73.png"/><Relationship Id="rId95" Type="http://schemas.openxmlformats.org/officeDocument/2006/relationships/image" Target="../media/image118.png"/><Relationship Id="rId160" Type="http://schemas.openxmlformats.org/officeDocument/2006/relationships/customXml" Target="../ink/ink330.xml"/><Relationship Id="rId181" Type="http://schemas.openxmlformats.org/officeDocument/2006/relationships/image" Target="../media/image161.png"/><Relationship Id="rId22" Type="http://schemas.openxmlformats.org/officeDocument/2006/relationships/customXml" Target="../ink/ink261.xml"/><Relationship Id="rId43" Type="http://schemas.openxmlformats.org/officeDocument/2006/relationships/image" Target="../media/image92.png"/><Relationship Id="rId64" Type="http://schemas.openxmlformats.org/officeDocument/2006/relationships/customXml" Target="../ink/ink282.xml"/><Relationship Id="rId118" Type="http://schemas.openxmlformats.org/officeDocument/2006/relationships/customXml" Target="../ink/ink309.xml"/><Relationship Id="rId139" Type="http://schemas.openxmlformats.org/officeDocument/2006/relationships/image" Target="../media/image140.png"/><Relationship Id="rId85" Type="http://schemas.openxmlformats.org/officeDocument/2006/relationships/image" Target="../media/image113.png"/><Relationship Id="rId150" Type="http://schemas.openxmlformats.org/officeDocument/2006/relationships/customXml" Target="../ink/ink325.xml"/><Relationship Id="rId171" Type="http://schemas.openxmlformats.org/officeDocument/2006/relationships/image" Target="../media/image156.png"/><Relationship Id="rId192" Type="http://schemas.openxmlformats.org/officeDocument/2006/relationships/customXml" Target="../ink/ink346.xml"/><Relationship Id="rId206" Type="http://schemas.openxmlformats.org/officeDocument/2006/relationships/customXml" Target="../ink/ink353.xml"/><Relationship Id="rId12" Type="http://schemas.openxmlformats.org/officeDocument/2006/relationships/customXml" Target="../ink/ink256.xml"/><Relationship Id="rId33" Type="http://schemas.openxmlformats.org/officeDocument/2006/relationships/image" Target="../media/image87.png"/><Relationship Id="rId108" Type="http://schemas.openxmlformats.org/officeDocument/2006/relationships/customXml" Target="../ink/ink304.xml"/><Relationship Id="rId129" Type="http://schemas.openxmlformats.org/officeDocument/2006/relationships/image" Target="../media/image135.png"/><Relationship Id="rId54" Type="http://schemas.openxmlformats.org/officeDocument/2006/relationships/customXml" Target="../ink/ink277.xml"/><Relationship Id="rId75" Type="http://schemas.openxmlformats.org/officeDocument/2006/relationships/image" Target="../media/image108.png"/><Relationship Id="rId96" Type="http://schemas.openxmlformats.org/officeDocument/2006/relationships/customXml" Target="../ink/ink298.xml"/><Relationship Id="rId140" Type="http://schemas.openxmlformats.org/officeDocument/2006/relationships/customXml" Target="../ink/ink320.xml"/><Relationship Id="rId161" Type="http://schemas.openxmlformats.org/officeDocument/2006/relationships/image" Target="../media/image151.png"/><Relationship Id="rId182" Type="http://schemas.openxmlformats.org/officeDocument/2006/relationships/customXml" Target="../ink/ink341.xml"/><Relationship Id="rId6" Type="http://schemas.openxmlformats.org/officeDocument/2006/relationships/customXml" Target="../ink/ink253.xml"/><Relationship Id="rId23" Type="http://schemas.openxmlformats.org/officeDocument/2006/relationships/image" Target="../media/image82.png"/><Relationship Id="rId119" Type="http://schemas.openxmlformats.org/officeDocument/2006/relationships/image" Target="../media/image130.png"/><Relationship Id="rId44" Type="http://schemas.openxmlformats.org/officeDocument/2006/relationships/customXml" Target="../ink/ink272.xml"/><Relationship Id="rId65" Type="http://schemas.openxmlformats.org/officeDocument/2006/relationships/image" Target="../media/image103.png"/><Relationship Id="rId86" Type="http://schemas.openxmlformats.org/officeDocument/2006/relationships/customXml" Target="../ink/ink293.xml"/><Relationship Id="rId130" Type="http://schemas.openxmlformats.org/officeDocument/2006/relationships/customXml" Target="../ink/ink315.xml"/><Relationship Id="rId151" Type="http://schemas.openxmlformats.org/officeDocument/2006/relationships/image" Target="../media/image146.png"/><Relationship Id="rId172" Type="http://schemas.openxmlformats.org/officeDocument/2006/relationships/customXml" Target="../ink/ink336.xml"/><Relationship Id="rId193" Type="http://schemas.openxmlformats.org/officeDocument/2006/relationships/image" Target="../media/image167.png"/><Relationship Id="rId207" Type="http://schemas.openxmlformats.org/officeDocument/2006/relationships/image" Target="../media/image174.png"/><Relationship Id="rId13" Type="http://schemas.openxmlformats.org/officeDocument/2006/relationships/image" Target="../media/image77.png"/><Relationship Id="rId109" Type="http://schemas.openxmlformats.org/officeDocument/2006/relationships/image" Target="../media/image125.png"/><Relationship Id="rId34" Type="http://schemas.openxmlformats.org/officeDocument/2006/relationships/customXml" Target="../ink/ink267.xml"/><Relationship Id="rId55" Type="http://schemas.openxmlformats.org/officeDocument/2006/relationships/image" Target="../media/image98.png"/><Relationship Id="rId76" Type="http://schemas.openxmlformats.org/officeDocument/2006/relationships/customXml" Target="../ink/ink288.xml"/><Relationship Id="rId97" Type="http://schemas.openxmlformats.org/officeDocument/2006/relationships/image" Target="../media/image119.png"/><Relationship Id="rId120" Type="http://schemas.openxmlformats.org/officeDocument/2006/relationships/customXml" Target="../ink/ink310.xml"/><Relationship Id="rId141" Type="http://schemas.openxmlformats.org/officeDocument/2006/relationships/image" Target="../media/image141.png"/><Relationship Id="rId7" Type="http://schemas.openxmlformats.org/officeDocument/2006/relationships/image" Target="../media/image74.png"/><Relationship Id="rId162" Type="http://schemas.openxmlformats.org/officeDocument/2006/relationships/customXml" Target="../ink/ink331.xml"/><Relationship Id="rId183" Type="http://schemas.openxmlformats.org/officeDocument/2006/relationships/image" Target="../media/image162.png"/><Relationship Id="rId24" Type="http://schemas.openxmlformats.org/officeDocument/2006/relationships/customXml" Target="../ink/ink262.xml"/><Relationship Id="rId40" Type="http://schemas.openxmlformats.org/officeDocument/2006/relationships/customXml" Target="../ink/ink270.xml"/><Relationship Id="rId45" Type="http://schemas.openxmlformats.org/officeDocument/2006/relationships/image" Target="../media/image93.png"/><Relationship Id="rId66" Type="http://schemas.openxmlformats.org/officeDocument/2006/relationships/customXml" Target="../ink/ink283.xml"/><Relationship Id="rId87" Type="http://schemas.openxmlformats.org/officeDocument/2006/relationships/image" Target="../media/image114.png"/><Relationship Id="rId110" Type="http://schemas.openxmlformats.org/officeDocument/2006/relationships/customXml" Target="../ink/ink305.xml"/><Relationship Id="rId115" Type="http://schemas.openxmlformats.org/officeDocument/2006/relationships/image" Target="../media/image128.png"/><Relationship Id="rId131" Type="http://schemas.openxmlformats.org/officeDocument/2006/relationships/image" Target="../media/image136.png"/><Relationship Id="rId136" Type="http://schemas.openxmlformats.org/officeDocument/2006/relationships/customXml" Target="../ink/ink318.xml"/><Relationship Id="rId157" Type="http://schemas.openxmlformats.org/officeDocument/2006/relationships/image" Target="../media/image149.png"/><Relationship Id="rId178" Type="http://schemas.openxmlformats.org/officeDocument/2006/relationships/customXml" Target="../ink/ink339.xml"/><Relationship Id="rId61" Type="http://schemas.openxmlformats.org/officeDocument/2006/relationships/image" Target="../media/image101.png"/><Relationship Id="rId82" Type="http://schemas.openxmlformats.org/officeDocument/2006/relationships/customXml" Target="../ink/ink291.xml"/><Relationship Id="rId152" Type="http://schemas.openxmlformats.org/officeDocument/2006/relationships/customXml" Target="../ink/ink326.xml"/><Relationship Id="rId173" Type="http://schemas.openxmlformats.org/officeDocument/2006/relationships/image" Target="../media/image157.png"/><Relationship Id="rId194" Type="http://schemas.openxmlformats.org/officeDocument/2006/relationships/customXml" Target="../ink/ink347.xml"/><Relationship Id="rId199" Type="http://schemas.openxmlformats.org/officeDocument/2006/relationships/image" Target="../media/image170.png"/><Relationship Id="rId203" Type="http://schemas.openxmlformats.org/officeDocument/2006/relationships/image" Target="../media/image172.png"/><Relationship Id="rId19" Type="http://schemas.openxmlformats.org/officeDocument/2006/relationships/image" Target="../media/image80.png"/><Relationship Id="rId14" Type="http://schemas.openxmlformats.org/officeDocument/2006/relationships/customXml" Target="../ink/ink257.xml"/><Relationship Id="rId30" Type="http://schemas.openxmlformats.org/officeDocument/2006/relationships/customXml" Target="../ink/ink265.xml"/><Relationship Id="rId35" Type="http://schemas.openxmlformats.org/officeDocument/2006/relationships/image" Target="../media/image88.png"/><Relationship Id="rId56" Type="http://schemas.openxmlformats.org/officeDocument/2006/relationships/customXml" Target="../ink/ink278.xml"/><Relationship Id="rId77" Type="http://schemas.openxmlformats.org/officeDocument/2006/relationships/image" Target="../media/image109.png"/><Relationship Id="rId100" Type="http://schemas.openxmlformats.org/officeDocument/2006/relationships/customXml" Target="../ink/ink300.xml"/><Relationship Id="rId105" Type="http://schemas.openxmlformats.org/officeDocument/2006/relationships/image" Target="../media/image123.png"/><Relationship Id="rId126" Type="http://schemas.openxmlformats.org/officeDocument/2006/relationships/customXml" Target="../ink/ink313.xml"/><Relationship Id="rId147" Type="http://schemas.openxmlformats.org/officeDocument/2006/relationships/image" Target="../media/image144.png"/><Relationship Id="rId168" Type="http://schemas.openxmlformats.org/officeDocument/2006/relationships/customXml" Target="../ink/ink334.xml"/><Relationship Id="rId8" Type="http://schemas.openxmlformats.org/officeDocument/2006/relationships/customXml" Target="../ink/ink254.xml"/><Relationship Id="rId51" Type="http://schemas.openxmlformats.org/officeDocument/2006/relationships/image" Target="../media/image96.png"/><Relationship Id="rId72" Type="http://schemas.openxmlformats.org/officeDocument/2006/relationships/customXml" Target="../ink/ink286.xml"/><Relationship Id="rId93" Type="http://schemas.openxmlformats.org/officeDocument/2006/relationships/image" Target="../media/image117.png"/><Relationship Id="rId98" Type="http://schemas.openxmlformats.org/officeDocument/2006/relationships/customXml" Target="../ink/ink299.xml"/><Relationship Id="rId121" Type="http://schemas.openxmlformats.org/officeDocument/2006/relationships/image" Target="../media/image131.png"/><Relationship Id="rId142" Type="http://schemas.openxmlformats.org/officeDocument/2006/relationships/customXml" Target="../ink/ink321.xml"/><Relationship Id="rId163" Type="http://schemas.openxmlformats.org/officeDocument/2006/relationships/image" Target="../media/image152.png"/><Relationship Id="rId184" Type="http://schemas.openxmlformats.org/officeDocument/2006/relationships/customXml" Target="../ink/ink342.xml"/><Relationship Id="rId189" Type="http://schemas.openxmlformats.org/officeDocument/2006/relationships/image" Target="../media/image165.png"/><Relationship Id="rId3" Type="http://schemas.openxmlformats.org/officeDocument/2006/relationships/image" Target="../media/image72.png"/><Relationship Id="rId25" Type="http://schemas.openxmlformats.org/officeDocument/2006/relationships/image" Target="../media/image83.png"/><Relationship Id="rId46" Type="http://schemas.openxmlformats.org/officeDocument/2006/relationships/customXml" Target="../ink/ink273.xml"/><Relationship Id="rId67" Type="http://schemas.openxmlformats.org/officeDocument/2006/relationships/image" Target="../media/image104.png"/><Relationship Id="rId116" Type="http://schemas.openxmlformats.org/officeDocument/2006/relationships/customXml" Target="../ink/ink308.xml"/><Relationship Id="rId137" Type="http://schemas.openxmlformats.org/officeDocument/2006/relationships/image" Target="../media/image139.png"/><Relationship Id="rId158" Type="http://schemas.openxmlformats.org/officeDocument/2006/relationships/customXml" Target="../ink/ink329.xml"/><Relationship Id="rId20" Type="http://schemas.openxmlformats.org/officeDocument/2006/relationships/customXml" Target="../ink/ink260.xml"/><Relationship Id="rId41" Type="http://schemas.openxmlformats.org/officeDocument/2006/relationships/image" Target="../media/image91.png"/><Relationship Id="rId62" Type="http://schemas.openxmlformats.org/officeDocument/2006/relationships/customXml" Target="../ink/ink281.xml"/><Relationship Id="rId83" Type="http://schemas.openxmlformats.org/officeDocument/2006/relationships/image" Target="../media/image112.png"/><Relationship Id="rId88" Type="http://schemas.openxmlformats.org/officeDocument/2006/relationships/customXml" Target="../ink/ink294.xml"/><Relationship Id="rId111" Type="http://schemas.openxmlformats.org/officeDocument/2006/relationships/image" Target="../media/image126.png"/><Relationship Id="rId132" Type="http://schemas.openxmlformats.org/officeDocument/2006/relationships/customXml" Target="../ink/ink316.xml"/><Relationship Id="rId153" Type="http://schemas.openxmlformats.org/officeDocument/2006/relationships/image" Target="../media/image147.png"/><Relationship Id="rId174" Type="http://schemas.openxmlformats.org/officeDocument/2006/relationships/customXml" Target="../ink/ink337.xml"/><Relationship Id="rId179" Type="http://schemas.openxmlformats.org/officeDocument/2006/relationships/image" Target="../media/image160.png"/><Relationship Id="rId195" Type="http://schemas.openxmlformats.org/officeDocument/2006/relationships/image" Target="../media/image168.png"/><Relationship Id="rId190" Type="http://schemas.openxmlformats.org/officeDocument/2006/relationships/customXml" Target="../ink/ink345.xml"/><Relationship Id="rId204" Type="http://schemas.openxmlformats.org/officeDocument/2006/relationships/customXml" Target="../ink/ink352.xml"/><Relationship Id="rId15" Type="http://schemas.openxmlformats.org/officeDocument/2006/relationships/image" Target="../media/image78.png"/><Relationship Id="rId36" Type="http://schemas.openxmlformats.org/officeDocument/2006/relationships/customXml" Target="../ink/ink268.xml"/><Relationship Id="rId57" Type="http://schemas.openxmlformats.org/officeDocument/2006/relationships/image" Target="../media/image99.png"/><Relationship Id="rId106" Type="http://schemas.openxmlformats.org/officeDocument/2006/relationships/customXml" Target="../ink/ink303.xml"/><Relationship Id="rId127" Type="http://schemas.openxmlformats.org/officeDocument/2006/relationships/image" Target="../media/image134.png"/><Relationship Id="rId10" Type="http://schemas.openxmlformats.org/officeDocument/2006/relationships/customXml" Target="../ink/ink255.xml"/><Relationship Id="rId31" Type="http://schemas.openxmlformats.org/officeDocument/2006/relationships/image" Target="../media/image86.png"/><Relationship Id="rId52" Type="http://schemas.openxmlformats.org/officeDocument/2006/relationships/customXml" Target="../ink/ink276.xml"/><Relationship Id="rId73" Type="http://schemas.openxmlformats.org/officeDocument/2006/relationships/image" Target="../media/image107.png"/><Relationship Id="rId78" Type="http://schemas.openxmlformats.org/officeDocument/2006/relationships/customXml" Target="../ink/ink289.xml"/><Relationship Id="rId94" Type="http://schemas.openxmlformats.org/officeDocument/2006/relationships/customXml" Target="../ink/ink297.xml"/><Relationship Id="rId99" Type="http://schemas.openxmlformats.org/officeDocument/2006/relationships/image" Target="../media/image120.png"/><Relationship Id="rId101" Type="http://schemas.openxmlformats.org/officeDocument/2006/relationships/image" Target="../media/image121.png"/><Relationship Id="rId122" Type="http://schemas.openxmlformats.org/officeDocument/2006/relationships/customXml" Target="../ink/ink311.xml"/><Relationship Id="rId143" Type="http://schemas.openxmlformats.org/officeDocument/2006/relationships/image" Target="../media/image142.png"/><Relationship Id="rId148" Type="http://schemas.openxmlformats.org/officeDocument/2006/relationships/customXml" Target="../ink/ink324.xml"/><Relationship Id="rId164" Type="http://schemas.openxmlformats.org/officeDocument/2006/relationships/customXml" Target="../ink/ink332.xml"/><Relationship Id="rId169" Type="http://schemas.openxmlformats.org/officeDocument/2006/relationships/image" Target="../media/image155.png"/><Relationship Id="rId185" Type="http://schemas.openxmlformats.org/officeDocument/2006/relationships/image" Target="../media/image163.png"/><Relationship Id="rId4" Type="http://schemas.openxmlformats.org/officeDocument/2006/relationships/customXml" Target="../ink/ink252.xml"/><Relationship Id="rId9" Type="http://schemas.openxmlformats.org/officeDocument/2006/relationships/image" Target="../media/image75.png"/><Relationship Id="rId180" Type="http://schemas.openxmlformats.org/officeDocument/2006/relationships/customXml" Target="../ink/ink340.xml"/><Relationship Id="rId26" Type="http://schemas.openxmlformats.org/officeDocument/2006/relationships/customXml" Target="../ink/ink263.xml"/><Relationship Id="rId47" Type="http://schemas.openxmlformats.org/officeDocument/2006/relationships/image" Target="../media/image94.png"/><Relationship Id="rId68" Type="http://schemas.openxmlformats.org/officeDocument/2006/relationships/customXml" Target="../ink/ink284.xml"/><Relationship Id="rId89" Type="http://schemas.openxmlformats.org/officeDocument/2006/relationships/image" Target="../media/image115.png"/><Relationship Id="rId112" Type="http://schemas.openxmlformats.org/officeDocument/2006/relationships/customXml" Target="../ink/ink306.xml"/><Relationship Id="rId133" Type="http://schemas.openxmlformats.org/officeDocument/2006/relationships/image" Target="../media/image137.png"/><Relationship Id="rId154" Type="http://schemas.openxmlformats.org/officeDocument/2006/relationships/customXml" Target="../ink/ink327.xml"/><Relationship Id="rId175" Type="http://schemas.openxmlformats.org/officeDocument/2006/relationships/image" Target="../media/image158.png"/><Relationship Id="rId196" Type="http://schemas.openxmlformats.org/officeDocument/2006/relationships/customXml" Target="../ink/ink348.xml"/><Relationship Id="rId200" Type="http://schemas.openxmlformats.org/officeDocument/2006/relationships/customXml" Target="../ink/ink350.xml"/><Relationship Id="rId16" Type="http://schemas.openxmlformats.org/officeDocument/2006/relationships/customXml" Target="../ink/ink258.xml"/><Relationship Id="rId37" Type="http://schemas.openxmlformats.org/officeDocument/2006/relationships/image" Target="../media/image89.png"/><Relationship Id="rId58" Type="http://schemas.openxmlformats.org/officeDocument/2006/relationships/customXml" Target="../ink/ink279.xml"/><Relationship Id="rId79" Type="http://schemas.openxmlformats.org/officeDocument/2006/relationships/image" Target="../media/image110.png"/><Relationship Id="rId102" Type="http://schemas.openxmlformats.org/officeDocument/2006/relationships/customXml" Target="../ink/ink301.xml"/><Relationship Id="rId123" Type="http://schemas.openxmlformats.org/officeDocument/2006/relationships/image" Target="../media/image132.png"/><Relationship Id="rId144" Type="http://schemas.openxmlformats.org/officeDocument/2006/relationships/customXml" Target="../ink/ink322.xml"/><Relationship Id="rId90" Type="http://schemas.openxmlformats.org/officeDocument/2006/relationships/customXml" Target="../ink/ink295.xml"/><Relationship Id="rId165" Type="http://schemas.openxmlformats.org/officeDocument/2006/relationships/image" Target="../media/image153.png"/><Relationship Id="rId186" Type="http://schemas.openxmlformats.org/officeDocument/2006/relationships/customXml" Target="../ink/ink343.xml"/><Relationship Id="rId27" Type="http://schemas.openxmlformats.org/officeDocument/2006/relationships/image" Target="../media/image84.png"/><Relationship Id="rId48" Type="http://schemas.openxmlformats.org/officeDocument/2006/relationships/customXml" Target="../ink/ink274.xml"/><Relationship Id="rId69" Type="http://schemas.openxmlformats.org/officeDocument/2006/relationships/image" Target="../media/image105.png"/><Relationship Id="rId113" Type="http://schemas.openxmlformats.org/officeDocument/2006/relationships/image" Target="../media/image127.png"/><Relationship Id="rId134" Type="http://schemas.openxmlformats.org/officeDocument/2006/relationships/customXml" Target="../ink/ink317.xml"/><Relationship Id="rId80" Type="http://schemas.openxmlformats.org/officeDocument/2006/relationships/customXml" Target="../ink/ink290.xml"/><Relationship Id="rId155" Type="http://schemas.openxmlformats.org/officeDocument/2006/relationships/image" Target="../media/image148.png"/><Relationship Id="rId176" Type="http://schemas.openxmlformats.org/officeDocument/2006/relationships/customXml" Target="../ink/ink338.xml"/><Relationship Id="rId197" Type="http://schemas.openxmlformats.org/officeDocument/2006/relationships/image" Target="../media/image169.png"/><Relationship Id="rId201" Type="http://schemas.openxmlformats.org/officeDocument/2006/relationships/image" Target="../media/image171.png"/><Relationship Id="rId17" Type="http://schemas.openxmlformats.org/officeDocument/2006/relationships/image" Target="../media/image79.png"/><Relationship Id="rId38" Type="http://schemas.openxmlformats.org/officeDocument/2006/relationships/customXml" Target="../ink/ink269.xml"/><Relationship Id="rId59" Type="http://schemas.openxmlformats.org/officeDocument/2006/relationships/image" Target="../media/image100.png"/><Relationship Id="rId103" Type="http://schemas.openxmlformats.org/officeDocument/2006/relationships/image" Target="../media/image122.png"/><Relationship Id="rId124" Type="http://schemas.openxmlformats.org/officeDocument/2006/relationships/customXml" Target="../ink/ink312.xml"/><Relationship Id="rId70" Type="http://schemas.openxmlformats.org/officeDocument/2006/relationships/customXml" Target="../ink/ink285.xml"/><Relationship Id="rId91" Type="http://schemas.openxmlformats.org/officeDocument/2006/relationships/image" Target="../media/image116.png"/><Relationship Id="rId145" Type="http://schemas.openxmlformats.org/officeDocument/2006/relationships/image" Target="../media/image143.png"/><Relationship Id="rId166" Type="http://schemas.openxmlformats.org/officeDocument/2006/relationships/customXml" Target="../ink/ink333.xml"/><Relationship Id="rId187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64.xml"/><Relationship Id="rId49" Type="http://schemas.openxmlformats.org/officeDocument/2006/relationships/image" Target="../media/image95.png"/><Relationship Id="rId114" Type="http://schemas.openxmlformats.org/officeDocument/2006/relationships/customXml" Target="../ink/ink307.xml"/><Relationship Id="rId60" Type="http://schemas.openxmlformats.org/officeDocument/2006/relationships/customXml" Target="../ink/ink280.xml"/><Relationship Id="rId81" Type="http://schemas.openxmlformats.org/officeDocument/2006/relationships/image" Target="../media/image111.png"/><Relationship Id="rId135" Type="http://schemas.openxmlformats.org/officeDocument/2006/relationships/image" Target="../media/image138.png"/><Relationship Id="rId156" Type="http://schemas.openxmlformats.org/officeDocument/2006/relationships/customXml" Target="../ink/ink328.xml"/><Relationship Id="rId177" Type="http://schemas.openxmlformats.org/officeDocument/2006/relationships/image" Target="../media/image159.png"/><Relationship Id="rId198" Type="http://schemas.openxmlformats.org/officeDocument/2006/relationships/customXml" Target="../ink/ink349.xml"/><Relationship Id="rId202" Type="http://schemas.openxmlformats.org/officeDocument/2006/relationships/customXml" Target="../ink/ink351.xml"/><Relationship Id="rId18" Type="http://schemas.openxmlformats.org/officeDocument/2006/relationships/customXml" Target="../ink/ink259.xml"/><Relationship Id="rId39" Type="http://schemas.openxmlformats.org/officeDocument/2006/relationships/image" Target="../media/image90.png"/><Relationship Id="rId50" Type="http://schemas.openxmlformats.org/officeDocument/2006/relationships/customXml" Target="../ink/ink275.xml"/><Relationship Id="rId104" Type="http://schemas.openxmlformats.org/officeDocument/2006/relationships/customXml" Target="../ink/ink302.xml"/><Relationship Id="rId125" Type="http://schemas.openxmlformats.org/officeDocument/2006/relationships/image" Target="../media/image133.png"/><Relationship Id="rId146" Type="http://schemas.openxmlformats.org/officeDocument/2006/relationships/customXml" Target="../ink/ink323.xml"/><Relationship Id="rId167" Type="http://schemas.openxmlformats.org/officeDocument/2006/relationships/image" Target="../media/image154.png"/><Relationship Id="rId188" Type="http://schemas.openxmlformats.org/officeDocument/2006/relationships/customXml" Target="../ink/ink344.xml"/><Relationship Id="rId71" Type="http://schemas.openxmlformats.org/officeDocument/2006/relationships/image" Target="../media/image106.png"/><Relationship Id="rId92" Type="http://schemas.openxmlformats.org/officeDocument/2006/relationships/customXml" Target="../ink/ink296.xml"/><Relationship Id="rId2" Type="http://schemas.openxmlformats.org/officeDocument/2006/relationships/customXml" Target="../ink/ink251.xml"/><Relationship Id="rId29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0.png"/><Relationship Id="rId18" Type="http://schemas.openxmlformats.org/officeDocument/2006/relationships/customXml" Target="../ink/ink362.xml"/><Relationship Id="rId26" Type="http://schemas.openxmlformats.org/officeDocument/2006/relationships/customXml" Target="../ink/ink366.xml"/><Relationship Id="rId39" Type="http://schemas.openxmlformats.org/officeDocument/2006/relationships/image" Target="../media/image193.png"/><Relationship Id="rId21" Type="http://schemas.openxmlformats.org/officeDocument/2006/relationships/image" Target="../media/image184.png"/><Relationship Id="rId34" Type="http://schemas.openxmlformats.org/officeDocument/2006/relationships/customXml" Target="../ink/ink370.xml"/><Relationship Id="rId42" Type="http://schemas.openxmlformats.org/officeDocument/2006/relationships/customXml" Target="../ink/ink374.xml"/><Relationship Id="rId47" Type="http://schemas.openxmlformats.org/officeDocument/2006/relationships/image" Target="../media/image197.png"/><Relationship Id="rId50" Type="http://schemas.openxmlformats.org/officeDocument/2006/relationships/customXml" Target="../ink/ink378.xml"/><Relationship Id="rId55" Type="http://schemas.openxmlformats.org/officeDocument/2006/relationships/image" Target="../media/image201.png"/><Relationship Id="rId63" Type="http://schemas.openxmlformats.org/officeDocument/2006/relationships/image" Target="../media/image205.png"/><Relationship Id="rId7" Type="http://schemas.openxmlformats.org/officeDocument/2006/relationships/image" Target="../media/image177.png"/><Relationship Id="rId2" Type="http://schemas.openxmlformats.org/officeDocument/2006/relationships/customXml" Target="../ink/ink354.xml"/><Relationship Id="rId16" Type="http://schemas.openxmlformats.org/officeDocument/2006/relationships/customXml" Target="../ink/ink361.xml"/><Relationship Id="rId29" Type="http://schemas.openxmlformats.org/officeDocument/2006/relationships/image" Target="../media/image188.png"/><Relationship Id="rId11" Type="http://schemas.openxmlformats.org/officeDocument/2006/relationships/image" Target="../media/image179.png"/><Relationship Id="rId24" Type="http://schemas.openxmlformats.org/officeDocument/2006/relationships/customXml" Target="../ink/ink365.xml"/><Relationship Id="rId32" Type="http://schemas.openxmlformats.org/officeDocument/2006/relationships/customXml" Target="../ink/ink369.xml"/><Relationship Id="rId37" Type="http://schemas.openxmlformats.org/officeDocument/2006/relationships/image" Target="../media/image192.png"/><Relationship Id="rId40" Type="http://schemas.openxmlformats.org/officeDocument/2006/relationships/customXml" Target="../ink/ink373.xml"/><Relationship Id="rId45" Type="http://schemas.openxmlformats.org/officeDocument/2006/relationships/image" Target="../media/image196.png"/><Relationship Id="rId53" Type="http://schemas.openxmlformats.org/officeDocument/2006/relationships/image" Target="../media/image200.png"/><Relationship Id="rId58" Type="http://schemas.openxmlformats.org/officeDocument/2006/relationships/customXml" Target="../ink/ink382.xml"/><Relationship Id="rId5" Type="http://schemas.openxmlformats.org/officeDocument/2006/relationships/image" Target="../media/image176.png"/><Relationship Id="rId61" Type="http://schemas.openxmlformats.org/officeDocument/2006/relationships/image" Target="../media/image204.png"/><Relationship Id="rId19" Type="http://schemas.openxmlformats.org/officeDocument/2006/relationships/image" Target="../media/image183.png"/><Relationship Id="rId14" Type="http://schemas.openxmlformats.org/officeDocument/2006/relationships/customXml" Target="../ink/ink360.xml"/><Relationship Id="rId22" Type="http://schemas.openxmlformats.org/officeDocument/2006/relationships/customXml" Target="../ink/ink364.xml"/><Relationship Id="rId27" Type="http://schemas.openxmlformats.org/officeDocument/2006/relationships/image" Target="../media/image187.png"/><Relationship Id="rId30" Type="http://schemas.openxmlformats.org/officeDocument/2006/relationships/customXml" Target="../ink/ink368.xml"/><Relationship Id="rId35" Type="http://schemas.openxmlformats.org/officeDocument/2006/relationships/image" Target="../media/image191.png"/><Relationship Id="rId43" Type="http://schemas.openxmlformats.org/officeDocument/2006/relationships/image" Target="../media/image195.png"/><Relationship Id="rId48" Type="http://schemas.openxmlformats.org/officeDocument/2006/relationships/customXml" Target="../ink/ink377.xml"/><Relationship Id="rId56" Type="http://schemas.openxmlformats.org/officeDocument/2006/relationships/customXml" Target="../ink/ink381.xml"/><Relationship Id="rId8" Type="http://schemas.openxmlformats.org/officeDocument/2006/relationships/customXml" Target="../ink/ink357.xml"/><Relationship Id="rId51" Type="http://schemas.openxmlformats.org/officeDocument/2006/relationships/image" Target="../media/image199.png"/><Relationship Id="rId3" Type="http://schemas.openxmlformats.org/officeDocument/2006/relationships/image" Target="../media/image175.png"/><Relationship Id="rId12" Type="http://schemas.openxmlformats.org/officeDocument/2006/relationships/customXml" Target="../ink/ink359.xml"/><Relationship Id="rId17" Type="http://schemas.openxmlformats.org/officeDocument/2006/relationships/image" Target="../media/image182.png"/><Relationship Id="rId25" Type="http://schemas.openxmlformats.org/officeDocument/2006/relationships/image" Target="../media/image186.png"/><Relationship Id="rId33" Type="http://schemas.openxmlformats.org/officeDocument/2006/relationships/image" Target="../media/image190.png"/><Relationship Id="rId38" Type="http://schemas.openxmlformats.org/officeDocument/2006/relationships/customXml" Target="../ink/ink372.xml"/><Relationship Id="rId46" Type="http://schemas.openxmlformats.org/officeDocument/2006/relationships/customXml" Target="../ink/ink376.xml"/><Relationship Id="rId59" Type="http://schemas.openxmlformats.org/officeDocument/2006/relationships/image" Target="../media/image203.png"/><Relationship Id="rId20" Type="http://schemas.openxmlformats.org/officeDocument/2006/relationships/customXml" Target="../ink/ink363.xml"/><Relationship Id="rId41" Type="http://schemas.openxmlformats.org/officeDocument/2006/relationships/image" Target="../media/image194.png"/><Relationship Id="rId54" Type="http://schemas.openxmlformats.org/officeDocument/2006/relationships/customXml" Target="../ink/ink380.xml"/><Relationship Id="rId62" Type="http://schemas.openxmlformats.org/officeDocument/2006/relationships/customXml" Target="../ink/ink3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6.xml"/><Relationship Id="rId15" Type="http://schemas.openxmlformats.org/officeDocument/2006/relationships/image" Target="../media/image181.png"/><Relationship Id="rId23" Type="http://schemas.openxmlformats.org/officeDocument/2006/relationships/image" Target="../media/image185.png"/><Relationship Id="rId28" Type="http://schemas.openxmlformats.org/officeDocument/2006/relationships/customXml" Target="../ink/ink367.xml"/><Relationship Id="rId36" Type="http://schemas.openxmlformats.org/officeDocument/2006/relationships/customXml" Target="../ink/ink371.xml"/><Relationship Id="rId49" Type="http://schemas.openxmlformats.org/officeDocument/2006/relationships/image" Target="../media/image198.png"/><Relationship Id="rId57" Type="http://schemas.openxmlformats.org/officeDocument/2006/relationships/image" Target="../media/image202.png"/><Relationship Id="rId10" Type="http://schemas.openxmlformats.org/officeDocument/2006/relationships/customXml" Target="../ink/ink358.xml"/><Relationship Id="rId31" Type="http://schemas.openxmlformats.org/officeDocument/2006/relationships/image" Target="../media/image189.png"/><Relationship Id="rId44" Type="http://schemas.openxmlformats.org/officeDocument/2006/relationships/customXml" Target="../ink/ink375.xml"/><Relationship Id="rId52" Type="http://schemas.openxmlformats.org/officeDocument/2006/relationships/customXml" Target="../ink/ink379.xml"/><Relationship Id="rId60" Type="http://schemas.openxmlformats.org/officeDocument/2006/relationships/customXml" Target="../ink/ink383.xml"/><Relationship Id="rId4" Type="http://schemas.openxmlformats.org/officeDocument/2006/relationships/customXml" Target="../ink/ink355.xml"/><Relationship Id="rId9" Type="http://schemas.openxmlformats.org/officeDocument/2006/relationships/image" Target="../media/image17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7.png"/><Relationship Id="rId299" Type="http://schemas.openxmlformats.org/officeDocument/2006/relationships/image" Target="../media/image478.png"/><Relationship Id="rId21" Type="http://schemas.openxmlformats.org/officeDocument/2006/relationships/image" Target="../media/image215.png"/><Relationship Id="rId63" Type="http://schemas.openxmlformats.org/officeDocument/2006/relationships/image" Target="../media/image360.png"/><Relationship Id="rId159" Type="http://schemas.openxmlformats.org/officeDocument/2006/relationships/image" Target="../media/image408.png"/><Relationship Id="rId324" Type="http://schemas.openxmlformats.org/officeDocument/2006/relationships/customXml" Target="../ink/ink546.xml"/><Relationship Id="rId366" Type="http://schemas.openxmlformats.org/officeDocument/2006/relationships/customXml" Target="../ink/ink567.xml"/><Relationship Id="rId170" Type="http://schemas.openxmlformats.org/officeDocument/2006/relationships/customXml" Target="../ink/ink469.xml"/><Relationship Id="rId226" Type="http://schemas.openxmlformats.org/officeDocument/2006/relationships/customXml" Target="../ink/ink497.xml"/><Relationship Id="rId268" Type="http://schemas.openxmlformats.org/officeDocument/2006/relationships/customXml" Target="../ink/ink518.xml"/><Relationship Id="rId32" Type="http://schemas.openxmlformats.org/officeDocument/2006/relationships/customXml" Target="../ink/ink400.xml"/><Relationship Id="rId74" Type="http://schemas.openxmlformats.org/officeDocument/2006/relationships/customXml" Target="../ink/ink421.xml"/><Relationship Id="rId128" Type="http://schemas.openxmlformats.org/officeDocument/2006/relationships/customXml" Target="../ink/ink448.xml"/><Relationship Id="rId335" Type="http://schemas.openxmlformats.org/officeDocument/2006/relationships/image" Target="../media/image496.png"/><Relationship Id="rId377" Type="http://schemas.openxmlformats.org/officeDocument/2006/relationships/image" Target="../media/image517.png"/><Relationship Id="rId5" Type="http://schemas.openxmlformats.org/officeDocument/2006/relationships/image" Target="../media/image207.png"/><Relationship Id="rId181" Type="http://schemas.openxmlformats.org/officeDocument/2006/relationships/image" Target="../media/image419.png"/><Relationship Id="rId237" Type="http://schemas.openxmlformats.org/officeDocument/2006/relationships/image" Target="../media/image447.png"/><Relationship Id="rId279" Type="http://schemas.openxmlformats.org/officeDocument/2006/relationships/image" Target="../media/image468.png"/><Relationship Id="rId43" Type="http://schemas.openxmlformats.org/officeDocument/2006/relationships/image" Target="../media/image226.png"/><Relationship Id="rId139" Type="http://schemas.openxmlformats.org/officeDocument/2006/relationships/image" Target="../media/image398.png"/><Relationship Id="rId290" Type="http://schemas.openxmlformats.org/officeDocument/2006/relationships/customXml" Target="../ink/ink529.xml"/><Relationship Id="rId304" Type="http://schemas.openxmlformats.org/officeDocument/2006/relationships/customXml" Target="../ink/ink536.xml"/><Relationship Id="rId346" Type="http://schemas.openxmlformats.org/officeDocument/2006/relationships/customXml" Target="../ink/ink557.xml"/><Relationship Id="rId388" Type="http://schemas.openxmlformats.org/officeDocument/2006/relationships/customXml" Target="../ink/ink578.xml"/><Relationship Id="rId85" Type="http://schemas.openxmlformats.org/officeDocument/2006/relationships/image" Target="../media/image371.png"/><Relationship Id="rId150" Type="http://schemas.openxmlformats.org/officeDocument/2006/relationships/customXml" Target="../ink/ink459.xml"/><Relationship Id="rId192" Type="http://schemas.openxmlformats.org/officeDocument/2006/relationships/customXml" Target="../ink/ink480.xml"/><Relationship Id="rId206" Type="http://schemas.openxmlformats.org/officeDocument/2006/relationships/customXml" Target="../ink/ink487.xml"/><Relationship Id="rId248" Type="http://schemas.openxmlformats.org/officeDocument/2006/relationships/customXml" Target="../ink/ink508.xml"/><Relationship Id="rId12" Type="http://schemas.openxmlformats.org/officeDocument/2006/relationships/customXml" Target="../ink/ink390.xml"/><Relationship Id="rId108" Type="http://schemas.openxmlformats.org/officeDocument/2006/relationships/customXml" Target="../ink/ink438.xml"/><Relationship Id="rId315" Type="http://schemas.openxmlformats.org/officeDocument/2006/relationships/image" Target="../media/image486.png"/><Relationship Id="rId357" Type="http://schemas.openxmlformats.org/officeDocument/2006/relationships/image" Target="../media/image507.png"/><Relationship Id="rId54" Type="http://schemas.openxmlformats.org/officeDocument/2006/relationships/customXml" Target="../ink/ink411.xml"/><Relationship Id="rId96" Type="http://schemas.openxmlformats.org/officeDocument/2006/relationships/customXml" Target="../ink/ink432.xml"/><Relationship Id="rId161" Type="http://schemas.openxmlformats.org/officeDocument/2006/relationships/image" Target="../media/image409.png"/><Relationship Id="rId217" Type="http://schemas.openxmlformats.org/officeDocument/2006/relationships/image" Target="../media/image437.png"/><Relationship Id="rId259" Type="http://schemas.openxmlformats.org/officeDocument/2006/relationships/image" Target="../media/image458.png"/><Relationship Id="rId23" Type="http://schemas.openxmlformats.org/officeDocument/2006/relationships/image" Target="../media/image216.png"/><Relationship Id="rId119" Type="http://schemas.openxmlformats.org/officeDocument/2006/relationships/image" Target="../media/image388.png"/><Relationship Id="rId270" Type="http://schemas.openxmlformats.org/officeDocument/2006/relationships/customXml" Target="../ink/ink519.xml"/><Relationship Id="rId326" Type="http://schemas.openxmlformats.org/officeDocument/2006/relationships/customXml" Target="../ink/ink547.xml"/><Relationship Id="rId65" Type="http://schemas.openxmlformats.org/officeDocument/2006/relationships/image" Target="../media/image361.png"/><Relationship Id="rId130" Type="http://schemas.openxmlformats.org/officeDocument/2006/relationships/customXml" Target="../ink/ink449.xml"/><Relationship Id="rId368" Type="http://schemas.openxmlformats.org/officeDocument/2006/relationships/customXml" Target="../ink/ink568.xml"/><Relationship Id="rId172" Type="http://schemas.openxmlformats.org/officeDocument/2006/relationships/customXml" Target="../ink/ink470.xml"/><Relationship Id="rId228" Type="http://schemas.openxmlformats.org/officeDocument/2006/relationships/customXml" Target="../ink/ink498.xml"/><Relationship Id="rId281" Type="http://schemas.openxmlformats.org/officeDocument/2006/relationships/image" Target="../media/image469.png"/><Relationship Id="rId337" Type="http://schemas.openxmlformats.org/officeDocument/2006/relationships/image" Target="../media/image497.png"/><Relationship Id="rId34" Type="http://schemas.openxmlformats.org/officeDocument/2006/relationships/customXml" Target="../ink/ink401.xml"/><Relationship Id="rId76" Type="http://schemas.openxmlformats.org/officeDocument/2006/relationships/customXml" Target="../ink/ink422.xml"/><Relationship Id="rId141" Type="http://schemas.openxmlformats.org/officeDocument/2006/relationships/image" Target="../media/image399.png"/><Relationship Id="rId379" Type="http://schemas.openxmlformats.org/officeDocument/2006/relationships/image" Target="../media/image518.png"/><Relationship Id="rId7" Type="http://schemas.openxmlformats.org/officeDocument/2006/relationships/image" Target="../media/image208.png"/><Relationship Id="rId183" Type="http://schemas.openxmlformats.org/officeDocument/2006/relationships/image" Target="../media/image420.png"/><Relationship Id="rId239" Type="http://schemas.openxmlformats.org/officeDocument/2006/relationships/image" Target="../media/image448.png"/><Relationship Id="rId390" Type="http://schemas.openxmlformats.org/officeDocument/2006/relationships/customXml" Target="../ink/ink579.xml"/><Relationship Id="rId250" Type="http://schemas.openxmlformats.org/officeDocument/2006/relationships/customXml" Target="../ink/ink509.xml"/><Relationship Id="rId292" Type="http://schemas.openxmlformats.org/officeDocument/2006/relationships/customXml" Target="../ink/ink530.xml"/><Relationship Id="rId306" Type="http://schemas.openxmlformats.org/officeDocument/2006/relationships/customXml" Target="../ink/ink537.xml"/><Relationship Id="rId45" Type="http://schemas.openxmlformats.org/officeDocument/2006/relationships/image" Target="../media/image227.png"/><Relationship Id="rId87" Type="http://schemas.openxmlformats.org/officeDocument/2006/relationships/image" Target="../media/image372.png"/><Relationship Id="rId110" Type="http://schemas.openxmlformats.org/officeDocument/2006/relationships/customXml" Target="../ink/ink439.xml"/><Relationship Id="rId348" Type="http://schemas.openxmlformats.org/officeDocument/2006/relationships/customXml" Target="../ink/ink558.xml"/><Relationship Id="rId152" Type="http://schemas.openxmlformats.org/officeDocument/2006/relationships/customXml" Target="../ink/ink460.xml"/><Relationship Id="rId194" Type="http://schemas.openxmlformats.org/officeDocument/2006/relationships/customXml" Target="../ink/ink481.xml"/><Relationship Id="rId208" Type="http://schemas.openxmlformats.org/officeDocument/2006/relationships/customXml" Target="../ink/ink488.xml"/><Relationship Id="rId261" Type="http://schemas.openxmlformats.org/officeDocument/2006/relationships/image" Target="../media/image459.png"/><Relationship Id="rId14" Type="http://schemas.openxmlformats.org/officeDocument/2006/relationships/customXml" Target="../ink/ink391.xml"/><Relationship Id="rId56" Type="http://schemas.openxmlformats.org/officeDocument/2006/relationships/customXml" Target="../ink/ink412.xml"/><Relationship Id="rId317" Type="http://schemas.openxmlformats.org/officeDocument/2006/relationships/image" Target="../media/image487.png"/><Relationship Id="rId359" Type="http://schemas.openxmlformats.org/officeDocument/2006/relationships/image" Target="../media/image508.png"/><Relationship Id="rId98" Type="http://schemas.openxmlformats.org/officeDocument/2006/relationships/customXml" Target="../ink/ink433.xml"/><Relationship Id="rId121" Type="http://schemas.openxmlformats.org/officeDocument/2006/relationships/image" Target="../media/image389.png"/><Relationship Id="rId163" Type="http://schemas.openxmlformats.org/officeDocument/2006/relationships/image" Target="../media/image410.png"/><Relationship Id="rId219" Type="http://schemas.openxmlformats.org/officeDocument/2006/relationships/image" Target="../media/image438.png"/><Relationship Id="rId370" Type="http://schemas.openxmlformats.org/officeDocument/2006/relationships/customXml" Target="../ink/ink569.xml"/><Relationship Id="rId230" Type="http://schemas.openxmlformats.org/officeDocument/2006/relationships/customXml" Target="../ink/ink499.xml"/><Relationship Id="rId25" Type="http://schemas.openxmlformats.org/officeDocument/2006/relationships/image" Target="../media/image217.png"/><Relationship Id="rId67" Type="http://schemas.openxmlformats.org/officeDocument/2006/relationships/image" Target="../media/image362.png"/><Relationship Id="rId272" Type="http://schemas.openxmlformats.org/officeDocument/2006/relationships/customXml" Target="../ink/ink520.xml"/><Relationship Id="rId328" Type="http://schemas.openxmlformats.org/officeDocument/2006/relationships/customXml" Target="../ink/ink548.xml"/><Relationship Id="rId132" Type="http://schemas.openxmlformats.org/officeDocument/2006/relationships/customXml" Target="../ink/ink450.xml"/><Relationship Id="rId174" Type="http://schemas.openxmlformats.org/officeDocument/2006/relationships/customXml" Target="../ink/ink471.xml"/><Relationship Id="rId381" Type="http://schemas.openxmlformats.org/officeDocument/2006/relationships/image" Target="../media/image519.png"/><Relationship Id="rId241" Type="http://schemas.openxmlformats.org/officeDocument/2006/relationships/image" Target="../media/image449.png"/><Relationship Id="rId36" Type="http://schemas.openxmlformats.org/officeDocument/2006/relationships/customXml" Target="../ink/ink402.xml"/><Relationship Id="rId283" Type="http://schemas.openxmlformats.org/officeDocument/2006/relationships/image" Target="../media/image470.png"/><Relationship Id="rId339" Type="http://schemas.openxmlformats.org/officeDocument/2006/relationships/image" Target="../media/image498.png"/><Relationship Id="rId78" Type="http://schemas.openxmlformats.org/officeDocument/2006/relationships/customXml" Target="../ink/ink423.xml"/><Relationship Id="rId101" Type="http://schemas.openxmlformats.org/officeDocument/2006/relationships/image" Target="../media/image379.png"/><Relationship Id="rId143" Type="http://schemas.openxmlformats.org/officeDocument/2006/relationships/image" Target="../media/image400.png"/><Relationship Id="rId185" Type="http://schemas.openxmlformats.org/officeDocument/2006/relationships/image" Target="../media/image421.png"/><Relationship Id="rId350" Type="http://schemas.openxmlformats.org/officeDocument/2006/relationships/customXml" Target="../ink/ink559.xml"/><Relationship Id="rId9" Type="http://schemas.openxmlformats.org/officeDocument/2006/relationships/image" Target="../media/image209.png"/><Relationship Id="rId210" Type="http://schemas.openxmlformats.org/officeDocument/2006/relationships/customXml" Target="../ink/ink489.xml"/><Relationship Id="rId392" Type="http://schemas.openxmlformats.org/officeDocument/2006/relationships/customXml" Target="../ink/ink580.xml"/><Relationship Id="rId252" Type="http://schemas.openxmlformats.org/officeDocument/2006/relationships/customXml" Target="../ink/ink510.xml"/><Relationship Id="rId294" Type="http://schemas.openxmlformats.org/officeDocument/2006/relationships/customXml" Target="../ink/ink531.xml"/><Relationship Id="rId308" Type="http://schemas.openxmlformats.org/officeDocument/2006/relationships/customXml" Target="../ink/ink538.xml"/><Relationship Id="rId47" Type="http://schemas.openxmlformats.org/officeDocument/2006/relationships/image" Target="../media/image228.png"/><Relationship Id="rId89" Type="http://schemas.openxmlformats.org/officeDocument/2006/relationships/image" Target="../media/image373.png"/><Relationship Id="rId112" Type="http://schemas.openxmlformats.org/officeDocument/2006/relationships/customXml" Target="../ink/ink440.xml"/><Relationship Id="rId154" Type="http://schemas.openxmlformats.org/officeDocument/2006/relationships/customXml" Target="../ink/ink461.xml"/><Relationship Id="rId361" Type="http://schemas.openxmlformats.org/officeDocument/2006/relationships/image" Target="../media/image509.png"/><Relationship Id="rId196" Type="http://schemas.openxmlformats.org/officeDocument/2006/relationships/customXml" Target="../ink/ink482.xml"/><Relationship Id="rId16" Type="http://schemas.openxmlformats.org/officeDocument/2006/relationships/customXml" Target="../ink/ink392.xml"/><Relationship Id="rId221" Type="http://schemas.openxmlformats.org/officeDocument/2006/relationships/image" Target="../media/image439.png"/><Relationship Id="rId242" Type="http://schemas.openxmlformats.org/officeDocument/2006/relationships/customXml" Target="../ink/ink505.xml"/><Relationship Id="rId263" Type="http://schemas.openxmlformats.org/officeDocument/2006/relationships/image" Target="../media/image460.png"/><Relationship Id="rId284" Type="http://schemas.openxmlformats.org/officeDocument/2006/relationships/customXml" Target="../ink/ink526.xml"/><Relationship Id="rId319" Type="http://schemas.openxmlformats.org/officeDocument/2006/relationships/image" Target="../media/image488.png"/><Relationship Id="rId37" Type="http://schemas.openxmlformats.org/officeDocument/2006/relationships/image" Target="../media/image223.png"/><Relationship Id="rId58" Type="http://schemas.openxmlformats.org/officeDocument/2006/relationships/customXml" Target="../ink/ink413.xml"/><Relationship Id="rId79" Type="http://schemas.openxmlformats.org/officeDocument/2006/relationships/image" Target="../media/image368.png"/><Relationship Id="rId102" Type="http://schemas.openxmlformats.org/officeDocument/2006/relationships/customXml" Target="../ink/ink435.xml"/><Relationship Id="rId123" Type="http://schemas.openxmlformats.org/officeDocument/2006/relationships/image" Target="../media/image390.png"/><Relationship Id="rId144" Type="http://schemas.openxmlformats.org/officeDocument/2006/relationships/customXml" Target="../ink/ink456.xml"/><Relationship Id="rId330" Type="http://schemas.openxmlformats.org/officeDocument/2006/relationships/customXml" Target="../ink/ink549.xml"/><Relationship Id="rId90" Type="http://schemas.openxmlformats.org/officeDocument/2006/relationships/customXml" Target="../ink/ink429.xml"/><Relationship Id="rId165" Type="http://schemas.openxmlformats.org/officeDocument/2006/relationships/image" Target="../media/image411.png"/><Relationship Id="rId186" Type="http://schemas.openxmlformats.org/officeDocument/2006/relationships/customXml" Target="../ink/ink477.xml"/><Relationship Id="rId351" Type="http://schemas.openxmlformats.org/officeDocument/2006/relationships/image" Target="../media/image504.png"/><Relationship Id="rId372" Type="http://schemas.openxmlformats.org/officeDocument/2006/relationships/customXml" Target="../ink/ink570.xml"/><Relationship Id="rId393" Type="http://schemas.openxmlformats.org/officeDocument/2006/relationships/image" Target="../media/image525.png"/><Relationship Id="rId211" Type="http://schemas.openxmlformats.org/officeDocument/2006/relationships/image" Target="../media/image434.png"/><Relationship Id="rId232" Type="http://schemas.openxmlformats.org/officeDocument/2006/relationships/customXml" Target="../ink/ink500.xml"/><Relationship Id="rId253" Type="http://schemas.openxmlformats.org/officeDocument/2006/relationships/image" Target="../media/image455.png"/><Relationship Id="rId274" Type="http://schemas.openxmlformats.org/officeDocument/2006/relationships/customXml" Target="../ink/ink521.xml"/><Relationship Id="rId295" Type="http://schemas.openxmlformats.org/officeDocument/2006/relationships/image" Target="../media/image476.png"/><Relationship Id="rId309" Type="http://schemas.openxmlformats.org/officeDocument/2006/relationships/image" Target="../media/image483.png"/><Relationship Id="rId27" Type="http://schemas.openxmlformats.org/officeDocument/2006/relationships/image" Target="../media/image218.png"/><Relationship Id="rId48" Type="http://schemas.openxmlformats.org/officeDocument/2006/relationships/customXml" Target="../ink/ink408.xml"/><Relationship Id="rId69" Type="http://schemas.openxmlformats.org/officeDocument/2006/relationships/image" Target="../media/image363.png"/><Relationship Id="rId113" Type="http://schemas.openxmlformats.org/officeDocument/2006/relationships/image" Target="../media/image385.png"/><Relationship Id="rId134" Type="http://schemas.openxmlformats.org/officeDocument/2006/relationships/customXml" Target="../ink/ink451.xml"/><Relationship Id="rId320" Type="http://schemas.openxmlformats.org/officeDocument/2006/relationships/customXml" Target="../ink/ink544.xml"/><Relationship Id="rId80" Type="http://schemas.openxmlformats.org/officeDocument/2006/relationships/customXml" Target="../ink/ink424.xml"/><Relationship Id="rId155" Type="http://schemas.openxmlformats.org/officeDocument/2006/relationships/image" Target="../media/image406.png"/><Relationship Id="rId176" Type="http://schemas.openxmlformats.org/officeDocument/2006/relationships/customXml" Target="../ink/ink472.xml"/><Relationship Id="rId197" Type="http://schemas.openxmlformats.org/officeDocument/2006/relationships/image" Target="../media/image427.png"/><Relationship Id="rId341" Type="http://schemas.openxmlformats.org/officeDocument/2006/relationships/image" Target="../media/image499.png"/><Relationship Id="rId362" Type="http://schemas.openxmlformats.org/officeDocument/2006/relationships/customXml" Target="../ink/ink565.xml"/><Relationship Id="rId383" Type="http://schemas.openxmlformats.org/officeDocument/2006/relationships/image" Target="../media/image520.png"/><Relationship Id="rId201" Type="http://schemas.openxmlformats.org/officeDocument/2006/relationships/image" Target="../media/image429.png"/><Relationship Id="rId222" Type="http://schemas.openxmlformats.org/officeDocument/2006/relationships/customXml" Target="../ink/ink495.xml"/><Relationship Id="rId243" Type="http://schemas.openxmlformats.org/officeDocument/2006/relationships/image" Target="../media/image450.png"/><Relationship Id="rId264" Type="http://schemas.openxmlformats.org/officeDocument/2006/relationships/customXml" Target="../ink/ink516.xml"/><Relationship Id="rId285" Type="http://schemas.openxmlformats.org/officeDocument/2006/relationships/image" Target="../media/image471.png"/><Relationship Id="rId17" Type="http://schemas.openxmlformats.org/officeDocument/2006/relationships/image" Target="../media/image213.png"/><Relationship Id="rId38" Type="http://schemas.openxmlformats.org/officeDocument/2006/relationships/customXml" Target="../ink/ink403.xml"/><Relationship Id="rId59" Type="http://schemas.openxmlformats.org/officeDocument/2006/relationships/image" Target="../media/image358.png"/><Relationship Id="rId103" Type="http://schemas.openxmlformats.org/officeDocument/2006/relationships/image" Target="../media/image380.png"/><Relationship Id="rId124" Type="http://schemas.openxmlformats.org/officeDocument/2006/relationships/customXml" Target="../ink/ink446.xml"/><Relationship Id="rId310" Type="http://schemas.openxmlformats.org/officeDocument/2006/relationships/customXml" Target="../ink/ink539.xml"/><Relationship Id="rId70" Type="http://schemas.openxmlformats.org/officeDocument/2006/relationships/customXml" Target="../ink/ink419.xml"/><Relationship Id="rId91" Type="http://schemas.openxmlformats.org/officeDocument/2006/relationships/image" Target="../media/image374.png"/><Relationship Id="rId145" Type="http://schemas.openxmlformats.org/officeDocument/2006/relationships/image" Target="../media/image401.png"/><Relationship Id="rId166" Type="http://schemas.openxmlformats.org/officeDocument/2006/relationships/customXml" Target="../ink/ink467.xml"/><Relationship Id="rId187" Type="http://schemas.openxmlformats.org/officeDocument/2006/relationships/image" Target="../media/image422.png"/><Relationship Id="rId331" Type="http://schemas.openxmlformats.org/officeDocument/2006/relationships/image" Target="../media/image494.png"/><Relationship Id="rId352" Type="http://schemas.openxmlformats.org/officeDocument/2006/relationships/customXml" Target="../ink/ink560.xml"/><Relationship Id="rId373" Type="http://schemas.openxmlformats.org/officeDocument/2006/relationships/image" Target="../media/image515.png"/><Relationship Id="rId394" Type="http://schemas.openxmlformats.org/officeDocument/2006/relationships/customXml" Target="../ink/ink58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90.xml"/><Relationship Id="rId233" Type="http://schemas.openxmlformats.org/officeDocument/2006/relationships/image" Target="../media/image445.png"/><Relationship Id="rId254" Type="http://schemas.openxmlformats.org/officeDocument/2006/relationships/customXml" Target="../ink/ink511.xml"/><Relationship Id="rId28" Type="http://schemas.openxmlformats.org/officeDocument/2006/relationships/customXml" Target="../ink/ink398.xml"/><Relationship Id="rId49" Type="http://schemas.openxmlformats.org/officeDocument/2006/relationships/image" Target="../media/image229.png"/><Relationship Id="rId114" Type="http://schemas.openxmlformats.org/officeDocument/2006/relationships/customXml" Target="../ink/ink441.xml"/><Relationship Id="rId275" Type="http://schemas.openxmlformats.org/officeDocument/2006/relationships/image" Target="../media/image466.png"/><Relationship Id="rId296" Type="http://schemas.openxmlformats.org/officeDocument/2006/relationships/customXml" Target="../ink/ink532.xml"/><Relationship Id="rId300" Type="http://schemas.openxmlformats.org/officeDocument/2006/relationships/customXml" Target="../ink/ink534.xml"/><Relationship Id="rId60" Type="http://schemas.openxmlformats.org/officeDocument/2006/relationships/customXml" Target="../ink/ink414.xml"/><Relationship Id="rId81" Type="http://schemas.openxmlformats.org/officeDocument/2006/relationships/image" Target="../media/image369.png"/><Relationship Id="rId135" Type="http://schemas.openxmlformats.org/officeDocument/2006/relationships/image" Target="../media/image396.png"/><Relationship Id="rId156" Type="http://schemas.openxmlformats.org/officeDocument/2006/relationships/customXml" Target="../ink/ink462.xml"/><Relationship Id="rId177" Type="http://schemas.openxmlformats.org/officeDocument/2006/relationships/image" Target="../media/image417.png"/><Relationship Id="rId198" Type="http://schemas.openxmlformats.org/officeDocument/2006/relationships/customXml" Target="../ink/ink483.xml"/><Relationship Id="rId321" Type="http://schemas.openxmlformats.org/officeDocument/2006/relationships/image" Target="../media/image489.png"/><Relationship Id="rId342" Type="http://schemas.openxmlformats.org/officeDocument/2006/relationships/customXml" Target="../ink/ink555.xml"/><Relationship Id="rId363" Type="http://schemas.openxmlformats.org/officeDocument/2006/relationships/image" Target="../media/image510.png"/><Relationship Id="rId384" Type="http://schemas.openxmlformats.org/officeDocument/2006/relationships/customXml" Target="../ink/ink576.xml"/><Relationship Id="rId202" Type="http://schemas.openxmlformats.org/officeDocument/2006/relationships/customXml" Target="../ink/ink485.xml"/><Relationship Id="rId223" Type="http://schemas.openxmlformats.org/officeDocument/2006/relationships/image" Target="../media/image440.png"/><Relationship Id="rId244" Type="http://schemas.openxmlformats.org/officeDocument/2006/relationships/customXml" Target="../ink/ink506.xml"/><Relationship Id="rId18" Type="http://schemas.openxmlformats.org/officeDocument/2006/relationships/customXml" Target="../ink/ink393.xml"/><Relationship Id="rId39" Type="http://schemas.openxmlformats.org/officeDocument/2006/relationships/image" Target="../media/image224.png"/><Relationship Id="rId265" Type="http://schemas.openxmlformats.org/officeDocument/2006/relationships/image" Target="../media/image461.png"/><Relationship Id="rId286" Type="http://schemas.openxmlformats.org/officeDocument/2006/relationships/customXml" Target="../ink/ink527.xml"/><Relationship Id="rId50" Type="http://schemas.openxmlformats.org/officeDocument/2006/relationships/customXml" Target="../ink/ink409.xml"/><Relationship Id="rId104" Type="http://schemas.openxmlformats.org/officeDocument/2006/relationships/customXml" Target="../ink/ink436.xml"/><Relationship Id="rId125" Type="http://schemas.openxmlformats.org/officeDocument/2006/relationships/image" Target="../media/image391.png"/><Relationship Id="rId146" Type="http://schemas.openxmlformats.org/officeDocument/2006/relationships/customXml" Target="../ink/ink457.xml"/><Relationship Id="rId167" Type="http://schemas.openxmlformats.org/officeDocument/2006/relationships/image" Target="../media/image412.png"/><Relationship Id="rId188" Type="http://schemas.openxmlformats.org/officeDocument/2006/relationships/customXml" Target="../ink/ink478.xml"/><Relationship Id="rId311" Type="http://schemas.openxmlformats.org/officeDocument/2006/relationships/image" Target="../media/image484.png"/><Relationship Id="rId332" Type="http://schemas.openxmlformats.org/officeDocument/2006/relationships/customXml" Target="../ink/ink550.xml"/><Relationship Id="rId353" Type="http://schemas.openxmlformats.org/officeDocument/2006/relationships/image" Target="../media/image505.png"/><Relationship Id="rId374" Type="http://schemas.openxmlformats.org/officeDocument/2006/relationships/customXml" Target="../ink/ink571.xml"/><Relationship Id="rId395" Type="http://schemas.openxmlformats.org/officeDocument/2006/relationships/image" Target="../media/image526.png"/><Relationship Id="rId71" Type="http://schemas.openxmlformats.org/officeDocument/2006/relationships/image" Target="../media/image364.png"/><Relationship Id="rId92" Type="http://schemas.openxmlformats.org/officeDocument/2006/relationships/customXml" Target="../ink/ink430.xml"/><Relationship Id="rId213" Type="http://schemas.openxmlformats.org/officeDocument/2006/relationships/image" Target="../media/image435.png"/><Relationship Id="rId234" Type="http://schemas.openxmlformats.org/officeDocument/2006/relationships/customXml" Target="../ink/ink501.xml"/><Relationship Id="rId2" Type="http://schemas.openxmlformats.org/officeDocument/2006/relationships/customXml" Target="../ink/ink385.xml"/><Relationship Id="rId29" Type="http://schemas.openxmlformats.org/officeDocument/2006/relationships/image" Target="../media/image219.png"/><Relationship Id="rId255" Type="http://schemas.openxmlformats.org/officeDocument/2006/relationships/image" Target="../media/image456.png"/><Relationship Id="rId276" Type="http://schemas.openxmlformats.org/officeDocument/2006/relationships/customXml" Target="../ink/ink522.xml"/><Relationship Id="rId297" Type="http://schemas.openxmlformats.org/officeDocument/2006/relationships/image" Target="../media/image477.png"/><Relationship Id="rId40" Type="http://schemas.openxmlformats.org/officeDocument/2006/relationships/customXml" Target="../ink/ink404.xml"/><Relationship Id="rId115" Type="http://schemas.openxmlformats.org/officeDocument/2006/relationships/image" Target="../media/image386.png"/><Relationship Id="rId136" Type="http://schemas.openxmlformats.org/officeDocument/2006/relationships/customXml" Target="../ink/ink452.xml"/><Relationship Id="rId157" Type="http://schemas.openxmlformats.org/officeDocument/2006/relationships/image" Target="../media/image407.png"/><Relationship Id="rId178" Type="http://schemas.openxmlformats.org/officeDocument/2006/relationships/customXml" Target="../ink/ink473.xml"/><Relationship Id="rId301" Type="http://schemas.openxmlformats.org/officeDocument/2006/relationships/image" Target="../media/image479.png"/><Relationship Id="rId322" Type="http://schemas.openxmlformats.org/officeDocument/2006/relationships/customXml" Target="../ink/ink545.xml"/><Relationship Id="rId343" Type="http://schemas.openxmlformats.org/officeDocument/2006/relationships/image" Target="../media/image500.png"/><Relationship Id="rId364" Type="http://schemas.openxmlformats.org/officeDocument/2006/relationships/customXml" Target="../ink/ink566.xml"/><Relationship Id="rId61" Type="http://schemas.openxmlformats.org/officeDocument/2006/relationships/image" Target="../media/image359.png"/><Relationship Id="rId82" Type="http://schemas.openxmlformats.org/officeDocument/2006/relationships/customXml" Target="../ink/ink425.xml"/><Relationship Id="rId199" Type="http://schemas.openxmlformats.org/officeDocument/2006/relationships/image" Target="../media/image428.png"/><Relationship Id="rId203" Type="http://schemas.openxmlformats.org/officeDocument/2006/relationships/image" Target="../media/image430.png"/><Relationship Id="rId385" Type="http://schemas.openxmlformats.org/officeDocument/2006/relationships/image" Target="../media/image521.png"/><Relationship Id="rId19" Type="http://schemas.openxmlformats.org/officeDocument/2006/relationships/image" Target="../media/image214.png"/><Relationship Id="rId224" Type="http://schemas.openxmlformats.org/officeDocument/2006/relationships/customXml" Target="../ink/ink496.xml"/><Relationship Id="rId245" Type="http://schemas.openxmlformats.org/officeDocument/2006/relationships/image" Target="../media/image451.png"/><Relationship Id="rId266" Type="http://schemas.openxmlformats.org/officeDocument/2006/relationships/customXml" Target="../ink/ink517.xml"/><Relationship Id="rId287" Type="http://schemas.openxmlformats.org/officeDocument/2006/relationships/image" Target="../media/image472.png"/><Relationship Id="rId30" Type="http://schemas.openxmlformats.org/officeDocument/2006/relationships/customXml" Target="../ink/ink399.xml"/><Relationship Id="rId105" Type="http://schemas.openxmlformats.org/officeDocument/2006/relationships/image" Target="../media/image381.png"/><Relationship Id="rId126" Type="http://schemas.openxmlformats.org/officeDocument/2006/relationships/customXml" Target="../ink/ink447.xml"/><Relationship Id="rId147" Type="http://schemas.openxmlformats.org/officeDocument/2006/relationships/image" Target="../media/image402.png"/><Relationship Id="rId168" Type="http://schemas.openxmlformats.org/officeDocument/2006/relationships/customXml" Target="../ink/ink468.xml"/><Relationship Id="rId312" Type="http://schemas.openxmlformats.org/officeDocument/2006/relationships/customXml" Target="../ink/ink540.xml"/><Relationship Id="rId333" Type="http://schemas.openxmlformats.org/officeDocument/2006/relationships/image" Target="../media/image495.png"/><Relationship Id="rId354" Type="http://schemas.openxmlformats.org/officeDocument/2006/relationships/customXml" Target="../ink/ink561.xml"/><Relationship Id="rId51" Type="http://schemas.openxmlformats.org/officeDocument/2006/relationships/image" Target="../media/image230.png"/><Relationship Id="rId72" Type="http://schemas.openxmlformats.org/officeDocument/2006/relationships/customXml" Target="../ink/ink420.xml"/><Relationship Id="rId93" Type="http://schemas.openxmlformats.org/officeDocument/2006/relationships/image" Target="../media/image375.png"/><Relationship Id="rId189" Type="http://schemas.openxmlformats.org/officeDocument/2006/relationships/image" Target="../media/image423.png"/><Relationship Id="rId375" Type="http://schemas.openxmlformats.org/officeDocument/2006/relationships/image" Target="../media/image516.png"/><Relationship Id="rId3" Type="http://schemas.openxmlformats.org/officeDocument/2006/relationships/image" Target="../media/image206.png"/><Relationship Id="rId214" Type="http://schemas.openxmlformats.org/officeDocument/2006/relationships/customXml" Target="../ink/ink491.xml"/><Relationship Id="rId235" Type="http://schemas.openxmlformats.org/officeDocument/2006/relationships/image" Target="../media/image446.png"/><Relationship Id="rId256" Type="http://schemas.openxmlformats.org/officeDocument/2006/relationships/customXml" Target="../ink/ink512.xml"/><Relationship Id="rId277" Type="http://schemas.openxmlformats.org/officeDocument/2006/relationships/image" Target="../media/image467.png"/><Relationship Id="rId298" Type="http://schemas.openxmlformats.org/officeDocument/2006/relationships/customXml" Target="../ink/ink533.xml"/><Relationship Id="rId116" Type="http://schemas.openxmlformats.org/officeDocument/2006/relationships/customXml" Target="../ink/ink442.xml"/><Relationship Id="rId137" Type="http://schemas.openxmlformats.org/officeDocument/2006/relationships/image" Target="../media/image397.png"/><Relationship Id="rId158" Type="http://schemas.openxmlformats.org/officeDocument/2006/relationships/customXml" Target="../ink/ink463.xml"/><Relationship Id="rId302" Type="http://schemas.openxmlformats.org/officeDocument/2006/relationships/customXml" Target="../ink/ink535.xml"/><Relationship Id="rId323" Type="http://schemas.openxmlformats.org/officeDocument/2006/relationships/image" Target="../media/image490.png"/><Relationship Id="rId344" Type="http://schemas.openxmlformats.org/officeDocument/2006/relationships/customXml" Target="../ink/ink556.xml"/><Relationship Id="rId20" Type="http://schemas.openxmlformats.org/officeDocument/2006/relationships/customXml" Target="../ink/ink394.xml"/><Relationship Id="rId41" Type="http://schemas.openxmlformats.org/officeDocument/2006/relationships/image" Target="../media/image225.png"/><Relationship Id="rId62" Type="http://schemas.openxmlformats.org/officeDocument/2006/relationships/customXml" Target="../ink/ink415.xml"/><Relationship Id="rId83" Type="http://schemas.openxmlformats.org/officeDocument/2006/relationships/image" Target="../media/image370.png"/><Relationship Id="rId179" Type="http://schemas.openxmlformats.org/officeDocument/2006/relationships/image" Target="../media/image418.png"/><Relationship Id="rId365" Type="http://schemas.openxmlformats.org/officeDocument/2006/relationships/image" Target="../media/image511.png"/><Relationship Id="rId386" Type="http://schemas.openxmlformats.org/officeDocument/2006/relationships/customXml" Target="../ink/ink577.xml"/><Relationship Id="rId190" Type="http://schemas.openxmlformats.org/officeDocument/2006/relationships/customXml" Target="../ink/ink479.xml"/><Relationship Id="rId204" Type="http://schemas.openxmlformats.org/officeDocument/2006/relationships/customXml" Target="../ink/ink486.xml"/><Relationship Id="rId225" Type="http://schemas.openxmlformats.org/officeDocument/2006/relationships/image" Target="../media/image441.png"/><Relationship Id="rId246" Type="http://schemas.openxmlformats.org/officeDocument/2006/relationships/customXml" Target="../ink/ink507.xml"/><Relationship Id="rId267" Type="http://schemas.openxmlformats.org/officeDocument/2006/relationships/image" Target="../media/image462.png"/><Relationship Id="rId288" Type="http://schemas.openxmlformats.org/officeDocument/2006/relationships/customXml" Target="../ink/ink528.xml"/><Relationship Id="rId106" Type="http://schemas.openxmlformats.org/officeDocument/2006/relationships/customXml" Target="../ink/ink437.xml"/><Relationship Id="rId127" Type="http://schemas.openxmlformats.org/officeDocument/2006/relationships/image" Target="../media/image392.png"/><Relationship Id="rId313" Type="http://schemas.openxmlformats.org/officeDocument/2006/relationships/image" Target="../media/image485.png"/><Relationship Id="rId10" Type="http://schemas.openxmlformats.org/officeDocument/2006/relationships/customXml" Target="../ink/ink389.xml"/><Relationship Id="rId31" Type="http://schemas.openxmlformats.org/officeDocument/2006/relationships/image" Target="../media/image220.png"/><Relationship Id="rId52" Type="http://schemas.openxmlformats.org/officeDocument/2006/relationships/customXml" Target="../ink/ink410.xml"/><Relationship Id="rId73" Type="http://schemas.openxmlformats.org/officeDocument/2006/relationships/image" Target="../media/image365.png"/><Relationship Id="rId94" Type="http://schemas.openxmlformats.org/officeDocument/2006/relationships/customXml" Target="../ink/ink431.xml"/><Relationship Id="rId148" Type="http://schemas.openxmlformats.org/officeDocument/2006/relationships/customXml" Target="../ink/ink458.xml"/><Relationship Id="rId169" Type="http://schemas.openxmlformats.org/officeDocument/2006/relationships/image" Target="../media/image413.png"/><Relationship Id="rId334" Type="http://schemas.openxmlformats.org/officeDocument/2006/relationships/customXml" Target="../ink/ink551.xml"/><Relationship Id="rId355" Type="http://schemas.openxmlformats.org/officeDocument/2006/relationships/image" Target="../media/image506.png"/><Relationship Id="rId376" Type="http://schemas.openxmlformats.org/officeDocument/2006/relationships/customXml" Target="../ink/ink572.xml"/><Relationship Id="rId4" Type="http://schemas.openxmlformats.org/officeDocument/2006/relationships/customXml" Target="../ink/ink386.xml"/><Relationship Id="rId180" Type="http://schemas.openxmlformats.org/officeDocument/2006/relationships/customXml" Target="../ink/ink474.xml"/><Relationship Id="rId215" Type="http://schemas.openxmlformats.org/officeDocument/2006/relationships/image" Target="../media/image436.png"/><Relationship Id="rId236" Type="http://schemas.openxmlformats.org/officeDocument/2006/relationships/customXml" Target="../ink/ink502.xml"/><Relationship Id="rId257" Type="http://schemas.openxmlformats.org/officeDocument/2006/relationships/image" Target="../media/image457.png"/><Relationship Id="rId278" Type="http://schemas.openxmlformats.org/officeDocument/2006/relationships/customXml" Target="../ink/ink523.xml"/><Relationship Id="rId303" Type="http://schemas.openxmlformats.org/officeDocument/2006/relationships/image" Target="../media/image480.png"/><Relationship Id="rId42" Type="http://schemas.openxmlformats.org/officeDocument/2006/relationships/customXml" Target="../ink/ink405.xml"/><Relationship Id="rId84" Type="http://schemas.openxmlformats.org/officeDocument/2006/relationships/customXml" Target="../ink/ink426.xml"/><Relationship Id="rId138" Type="http://schemas.openxmlformats.org/officeDocument/2006/relationships/customXml" Target="../ink/ink453.xml"/><Relationship Id="rId345" Type="http://schemas.openxmlformats.org/officeDocument/2006/relationships/image" Target="../media/image501.png"/><Relationship Id="rId387" Type="http://schemas.openxmlformats.org/officeDocument/2006/relationships/image" Target="../media/image522.png"/><Relationship Id="rId191" Type="http://schemas.openxmlformats.org/officeDocument/2006/relationships/image" Target="../media/image424.png"/><Relationship Id="rId205" Type="http://schemas.openxmlformats.org/officeDocument/2006/relationships/image" Target="../media/image431.png"/><Relationship Id="rId247" Type="http://schemas.openxmlformats.org/officeDocument/2006/relationships/image" Target="../media/image452.png"/><Relationship Id="rId107" Type="http://schemas.openxmlformats.org/officeDocument/2006/relationships/image" Target="../media/image382.png"/><Relationship Id="rId289" Type="http://schemas.openxmlformats.org/officeDocument/2006/relationships/image" Target="../media/image473.png"/><Relationship Id="rId11" Type="http://schemas.openxmlformats.org/officeDocument/2006/relationships/image" Target="../media/image210.png"/><Relationship Id="rId53" Type="http://schemas.openxmlformats.org/officeDocument/2006/relationships/image" Target="../media/image355.png"/><Relationship Id="rId149" Type="http://schemas.openxmlformats.org/officeDocument/2006/relationships/image" Target="../media/image403.png"/><Relationship Id="rId314" Type="http://schemas.openxmlformats.org/officeDocument/2006/relationships/customXml" Target="../ink/ink541.xml"/><Relationship Id="rId356" Type="http://schemas.openxmlformats.org/officeDocument/2006/relationships/customXml" Target="../ink/ink562.xml"/><Relationship Id="rId95" Type="http://schemas.openxmlformats.org/officeDocument/2006/relationships/image" Target="../media/image376.png"/><Relationship Id="rId160" Type="http://schemas.openxmlformats.org/officeDocument/2006/relationships/customXml" Target="../ink/ink464.xml"/><Relationship Id="rId216" Type="http://schemas.openxmlformats.org/officeDocument/2006/relationships/customXml" Target="../ink/ink492.xml"/><Relationship Id="rId258" Type="http://schemas.openxmlformats.org/officeDocument/2006/relationships/customXml" Target="../ink/ink513.xml"/><Relationship Id="rId22" Type="http://schemas.openxmlformats.org/officeDocument/2006/relationships/customXml" Target="../ink/ink395.xml"/><Relationship Id="rId64" Type="http://schemas.openxmlformats.org/officeDocument/2006/relationships/customXml" Target="../ink/ink416.xml"/><Relationship Id="rId118" Type="http://schemas.openxmlformats.org/officeDocument/2006/relationships/customXml" Target="../ink/ink443.xml"/><Relationship Id="rId325" Type="http://schemas.openxmlformats.org/officeDocument/2006/relationships/image" Target="../media/image491.png"/><Relationship Id="rId367" Type="http://schemas.openxmlformats.org/officeDocument/2006/relationships/image" Target="../media/image512.png"/><Relationship Id="rId171" Type="http://schemas.openxmlformats.org/officeDocument/2006/relationships/image" Target="../media/image414.png"/><Relationship Id="rId227" Type="http://schemas.openxmlformats.org/officeDocument/2006/relationships/image" Target="../media/image442.png"/><Relationship Id="rId269" Type="http://schemas.openxmlformats.org/officeDocument/2006/relationships/image" Target="../media/image463.png"/><Relationship Id="rId33" Type="http://schemas.openxmlformats.org/officeDocument/2006/relationships/image" Target="../media/image221.png"/><Relationship Id="rId129" Type="http://schemas.openxmlformats.org/officeDocument/2006/relationships/image" Target="../media/image393.png"/><Relationship Id="rId280" Type="http://schemas.openxmlformats.org/officeDocument/2006/relationships/customXml" Target="../ink/ink524.xml"/><Relationship Id="rId336" Type="http://schemas.openxmlformats.org/officeDocument/2006/relationships/customXml" Target="../ink/ink552.xml"/><Relationship Id="rId75" Type="http://schemas.openxmlformats.org/officeDocument/2006/relationships/image" Target="../media/image366.png"/><Relationship Id="rId140" Type="http://schemas.openxmlformats.org/officeDocument/2006/relationships/customXml" Target="../ink/ink454.xml"/><Relationship Id="rId182" Type="http://schemas.openxmlformats.org/officeDocument/2006/relationships/customXml" Target="../ink/ink475.xml"/><Relationship Id="rId378" Type="http://schemas.openxmlformats.org/officeDocument/2006/relationships/customXml" Target="../ink/ink573.xml"/><Relationship Id="rId6" Type="http://schemas.openxmlformats.org/officeDocument/2006/relationships/customXml" Target="../ink/ink387.xml"/><Relationship Id="rId238" Type="http://schemas.openxmlformats.org/officeDocument/2006/relationships/customXml" Target="../ink/ink503.xml"/><Relationship Id="rId291" Type="http://schemas.openxmlformats.org/officeDocument/2006/relationships/image" Target="../media/image474.png"/><Relationship Id="rId305" Type="http://schemas.openxmlformats.org/officeDocument/2006/relationships/image" Target="../media/image481.png"/><Relationship Id="rId347" Type="http://schemas.openxmlformats.org/officeDocument/2006/relationships/image" Target="../media/image502.png"/><Relationship Id="rId44" Type="http://schemas.openxmlformats.org/officeDocument/2006/relationships/customXml" Target="../ink/ink406.xml"/><Relationship Id="rId86" Type="http://schemas.openxmlformats.org/officeDocument/2006/relationships/customXml" Target="../ink/ink427.xml"/><Relationship Id="rId151" Type="http://schemas.openxmlformats.org/officeDocument/2006/relationships/image" Target="../media/image404.png"/><Relationship Id="rId389" Type="http://schemas.openxmlformats.org/officeDocument/2006/relationships/image" Target="../media/image523.png"/><Relationship Id="rId193" Type="http://schemas.openxmlformats.org/officeDocument/2006/relationships/image" Target="../media/image425.png"/><Relationship Id="rId207" Type="http://schemas.openxmlformats.org/officeDocument/2006/relationships/image" Target="../media/image432.png"/><Relationship Id="rId249" Type="http://schemas.openxmlformats.org/officeDocument/2006/relationships/image" Target="../media/image453.png"/><Relationship Id="rId13" Type="http://schemas.openxmlformats.org/officeDocument/2006/relationships/image" Target="../media/image211.png"/><Relationship Id="rId109" Type="http://schemas.openxmlformats.org/officeDocument/2006/relationships/image" Target="../media/image383.png"/><Relationship Id="rId260" Type="http://schemas.openxmlformats.org/officeDocument/2006/relationships/customXml" Target="../ink/ink514.xml"/><Relationship Id="rId316" Type="http://schemas.openxmlformats.org/officeDocument/2006/relationships/customXml" Target="../ink/ink542.xml"/><Relationship Id="rId55" Type="http://schemas.openxmlformats.org/officeDocument/2006/relationships/image" Target="../media/image356.png"/><Relationship Id="rId97" Type="http://schemas.openxmlformats.org/officeDocument/2006/relationships/image" Target="../media/image377.png"/><Relationship Id="rId120" Type="http://schemas.openxmlformats.org/officeDocument/2006/relationships/customXml" Target="../ink/ink444.xml"/><Relationship Id="rId358" Type="http://schemas.openxmlformats.org/officeDocument/2006/relationships/customXml" Target="../ink/ink563.xml"/><Relationship Id="rId162" Type="http://schemas.openxmlformats.org/officeDocument/2006/relationships/customXml" Target="../ink/ink465.xml"/><Relationship Id="rId218" Type="http://schemas.openxmlformats.org/officeDocument/2006/relationships/customXml" Target="../ink/ink493.xml"/><Relationship Id="rId271" Type="http://schemas.openxmlformats.org/officeDocument/2006/relationships/image" Target="../media/image464.png"/><Relationship Id="rId24" Type="http://schemas.openxmlformats.org/officeDocument/2006/relationships/customXml" Target="../ink/ink396.xml"/><Relationship Id="rId66" Type="http://schemas.openxmlformats.org/officeDocument/2006/relationships/customXml" Target="../ink/ink417.xml"/><Relationship Id="rId131" Type="http://schemas.openxmlformats.org/officeDocument/2006/relationships/image" Target="../media/image394.png"/><Relationship Id="rId327" Type="http://schemas.openxmlformats.org/officeDocument/2006/relationships/image" Target="../media/image492.png"/><Relationship Id="rId369" Type="http://schemas.openxmlformats.org/officeDocument/2006/relationships/image" Target="../media/image513.png"/><Relationship Id="rId173" Type="http://schemas.openxmlformats.org/officeDocument/2006/relationships/image" Target="../media/image415.png"/><Relationship Id="rId229" Type="http://schemas.openxmlformats.org/officeDocument/2006/relationships/image" Target="../media/image443.png"/><Relationship Id="rId380" Type="http://schemas.openxmlformats.org/officeDocument/2006/relationships/customXml" Target="../ink/ink574.xml"/><Relationship Id="rId240" Type="http://schemas.openxmlformats.org/officeDocument/2006/relationships/customXml" Target="../ink/ink504.xml"/><Relationship Id="rId35" Type="http://schemas.openxmlformats.org/officeDocument/2006/relationships/image" Target="../media/image222.png"/><Relationship Id="rId77" Type="http://schemas.openxmlformats.org/officeDocument/2006/relationships/image" Target="../media/image367.png"/><Relationship Id="rId100" Type="http://schemas.openxmlformats.org/officeDocument/2006/relationships/customXml" Target="../ink/ink434.xml"/><Relationship Id="rId282" Type="http://schemas.openxmlformats.org/officeDocument/2006/relationships/customXml" Target="../ink/ink525.xml"/><Relationship Id="rId338" Type="http://schemas.openxmlformats.org/officeDocument/2006/relationships/customXml" Target="../ink/ink553.xml"/><Relationship Id="rId8" Type="http://schemas.openxmlformats.org/officeDocument/2006/relationships/customXml" Target="../ink/ink388.xml"/><Relationship Id="rId142" Type="http://schemas.openxmlformats.org/officeDocument/2006/relationships/customXml" Target="../ink/ink455.xml"/><Relationship Id="rId184" Type="http://schemas.openxmlformats.org/officeDocument/2006/relationships/customXml" Target="../ink/ink476.xml"/><Relationship Id="rId391" Type="http://schemas.openxmlformats.org/officeDocument/2006/relationships/image" Target="../media/image524.png"/><Relationship Id="rId251" Type="http://schemas.openxmlformats.org/officeDocument/2006/relationships/image" Target="../media/image454.png"/><Relationship Id="rId46" Type="http://schemas.openxmlformats.org/officeDocument/2006/relationships/customXml" Target="../ink/ink407.xml"/><Relationship Id="rId293" Type="http://schemas.openxmlformats.org/officeDocument/2006/relationships/image" Target="../media/image475.png"/><Relationship Id="rId307" Type="http://schemas.openxmlformats.org/officeDocument/2006/relationships/image" Target="../media/image482.png"/><Relationship Id="rId349" Type="http://schemas.openxmlformats.org/officeDocument/2006/relationships/image" Target="../media/image503.png"/><Relationship Id="rId88" Type="http://schemas.openxmlformats.org/officeDocument/2006/relationships/customXml" Target="../ink/ink428.xml"/><Relationship Id="rId111" Type="http://schemas.openxmlformats.org/officeDocument/2006/relationships/image" Target="../media/image384.png"/><Relationship Id="rId153" Type="http://schemas.openxmlformats.org/officeDocument/2006/relationships/image" Target="../media/image405.png"/><Relationship Id="rId195" Type="http://schemas.openxmlformats.org/officeDocument/2006/relationships/image" Target="../media/image426.png"/><Relationship Id="rId209" Type="http://schemas.openxmlformats.org/officeDocument/2006/relationships/image" Target="../media/image433.png"/><Relationship Id="rId360" Type="http://schemas.openxmlformats.org/officeDocument/2006/relationships/customXml" Target="../ink/ink564.xml"/><Relationship Id="rId220" Type="http://schemas.openxmlformats.org/officeDocument/2006/relationships/customXml" Target="../ink/ink494.xml"/><Relationship Id="rId15" Type="http://schemas.openxmlformats.org/officeDocument/2006/relationships/image" Target="../media/image212.png"/><Relationship Id="rId57" Type="http://schemas.openxmlformats.org/officeDocument/2006/relationships/image" Target="../media/image357.png"/><Relationship Id="rId262" Type="http://schemas.openxmlformats.org/officeDocument/2006/relationships/customXml" Target="../ink/ink515.xml"/><Relationship Id="rId318" Type="http://schemas.openxmlformats.org/officeDocument/2006/relationships/customXml" Target="../ink/ink543.xml"/><Relationship Id="rId99" Type="http://schemas.openxmlformats.org/officeDocument/2006/relationships/image" Target="../media/image378.png"/><Relationship Id="rId122" Type="http://schemas.openxmlformats.org/officeDocument/2006/relationships/customXml" Target="../ink/ink445.xml"/><Relationship Id="rId164" Type="http://schemas.openxmlformats.org/officeDocument/2006/relationships/customXml" Target="../ink/ink466.xml"/><Relationship Id="rId371" Type="http://schemas.openxmlformats.org/officeDocument/2006/relationships/image" Target="../media/image514.png"/><Relationship Id="rId26" Type="http://schemas.openxmlformats.org/officeDocument/2006/relationships/customXml" Target="../ink/ink397.xml"/><Relationship Id="rId231" Type="http://schemas.openxmlformats.org/officeDocument/2006/relationships/image" Target="../media/image444.png"/><Relationship Id="rId273" Type="http://schemas.openxmlformats.org/officeDocument/2006/relationships/image" Target="../media/image465.png"/><Relationship Id="rId329" Type="http://schemas.openxmlformats.org/officeDocument/2006/relationships/image" Target="../media/image493.png"/><Relationship Id="rId68" Type="http://schemas.openxmlformats.org/officeDocument/2006/relationships/customXml" Target="../ink/ink418.xml"/><Relationship Id="rId133" Type="http://schemas.openxmlformats.org/officeDocument/2006/relationships/image" Target="../media/image395.png"/><Relationship Id="rId175" Type="http://schemas.openxmlformats.org/officeDocument/2006/relationships/image" Target="../media/image416.png"/><Relationship Id="rId340" Type="http://schemas.openxmlformats.org/officeDocument/2006/relationships/customXml" Target="../ink/ink554.xml"/><Relationship Id="rId200" Type="http://schemas.openxmlformats.org/officeDocument/2006/relationships/customXml" Target="../ink/ink484.xml"/><Relationship Id="rId382" Type="http://schemas.openxmlformats.org/officeDocument/2006/relationships/customXml" Target="../ink/ink575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94.xml"/><Relationship Id="rId21" Type="http://schemas.openxmlformats.org/officeDocument/2006/relationships/image" Target="../media/image536.png"/><Relationship Id="rId42" Type="http://schemas.openxmlformats.org/officeDocument/2006/relationships/customXml" Target="../ink/ink602.xml"/><Relationship Id="rId47" Type="http://schemas.openxmlformats.org/officeDocument/2006/relationships/image" Target="../media/image549.png"/><Relationship Id="rId63" Type="http://schemas.openxmlformats.org/officeDocument/2006/relationships/image" Target="../media/image557.png"/><Relationship Id="rId68" Type="http://schemas.openxmlformats.org/officeDocument/2006/relationships/customXml" Target="../ink/ink615.xml"/><Relationship Id="rId84" Type="http://schemas.openxmlformats.org/officeDocument/2006/relationships/customXml" Target="../ink/ink623.xml"/><Relationship Id="rId89" Type="http://schemas.openxmlformats.org/officeDocument/2006/relationships/image" Target="../media/image570.png"/><Relationship Id="rId16" Type="http://schemas.openxmlformats.org/officeDocument/2006/relationships/customXml" Target="../ink/ink589.xml"/><Relationship Id="rId11" Type="http://schemas.openxmlformats.org/officeDocument/2006/relationships/image" Target="../media/image531.png"/><Relationship Id="rId32" Type="http://schemas.openxmlformats.org/officeDocument/2006/relationships/customXml" Target="../ink/ink597.xml"/><Relationship Id="rId37" Type="http://schemas.openxmlformats.org/officeDocument/2006/relationships/image" Target="../media/image544.png"/><Relationship Id="rId53" Type="http://schemas.openxmlformats.org/officeDocument/2006/relationships/image" Target="../media/image552.png"/><Relationship Id="rId58" Type="http://schemas.openxmlformats.org/officeDocument/2006/relationships/customXml" Target="../ink/ink610.xml"/><Relationship Id="rId74" Type="http://schemas.openxmlformats.org/officeDocument/2006/relationships/customXml" Target="../ink/ink618.xml"/><Relationship Id="rId79" Type="http://schemas.openxmlformats.org/officeDocument/2006/relationships/image" Target="../media/image565.png"/><Relationship Id="rId102" Type="http://schemas.openxmlformats.org/officeDocument/2006/relationships/customXml" Target="../ink/ink632.xml"/><Relationship Id="rId5" Type="http://schemas.openxmlformats.org/officeDocument/2006/relationships/image" Target="../media/image528.png"/><Relationship Id="rId90" Type="http://schemas.openxmlformats.org/officeDocument/2006/relationships/customXml" Target="../ink/ink626.xml"/><Relationship Id="rId95" Type="http://schemas.openxmlformats.org/officeDocument/2006/relationships/image" Target="../media/image573.png"/><Relationship Id="rId22" Type="http://schemas.openxmlformats.org/officeDocument/2006/relationships/customXml" Target="../ink/ink592.xml"/><Relationship Id="rId27" Type="http://schemas.openxmlformats.org/officeDocument/2006/relationships/image" Target="../media/image539.png"/><Relationship Id="rId43" Type="http://schemas.openxmlformats.org/officeDocument/2006/relationships/image" Target="../media/image547.png"/><Relationship Id="rId48" Type="http://schemas.openxmlformats.org/officeDocument/2006/relationships/customXml" Target="../ink/ink605.xml"/><Relationship Id="rId64" Type="http://schemas.openxmlformats.org/officeDocument/2006/relationships/customXml" Target="../ink/ink613.xml"/><Relationship Id="rId69" Type="http://schemas.openxmlformats.org/officeDocument/2006/relationships/image" Target="../media/image560.png"/><Relationship Id="rId80" Type="http://schemas.openxmlformats.org/officeDocument/2006/relationships/customXml" Target="../ink/ink621.xml"/><Relationship Id="rId85" Type="http://schemas.openxmlformats.org/officeDocument/2006/relationships/image" Target="../media/image568.png"/><Relationship Id="rId12" Type="http://schemas.openxmlformats.org/officeDocument/2006/relationships/customXml" Target="../ink/ink587.xml"/><Relationship Id="rId17" Type="http://schemas.openxmlformats.org/officeDocument/2006/relationships/image" Target="../media/image534.png"/><Relationship Id="rId33" Type="http://schemas.openxmlformats.org/officeDocument/2006/relationships/image" Target="../media/image542.png"/><Relationship Id="rId38" Type="http://schemas.openxmlformats.org/officeDocument/2006/relationships/customXml" Target="../ink/ink600.xml"/><Relationship Id="rId59" Type="http://schemas.openxmlformats.org/officeDocument/2006/relationships/image" Target="../media/image555.png"/><Relationship Id="rId103" Type="http://schemas.openxmlformats.org/officeDocument/2006/relationships/image" Target="../media/image577.png"/><Relationship Id="rId20" Type="http://schemas.openxmlformats.org/officeDocument/2006/relationships/customXml" Target="../ink/ink591.xml"/><Relationship Id="rId41" Type="http://schemas.openxmlformats.org/officeDocument/2006/relationships/image" Target="../media/image546.png"/><Relationship Id="rId54" Type="http://schemas.openxmlformats.org/officeDocument/2006/relationships/customXml" Target="../ink/ink608.xml"/><Relationship Id="rId62" Type="http://schemas.openxmlformats.org/officeDocument/2006/relationships/customXml" Target="../ink/ink612.xml"/><Relationship Id="rId70" Type="http://schemas.openxmlformats.org/officeDocument/2006/relationships/customXml" Target="../ink/ink616.xml"/><Relationship Id="rId75" Type="http://schemas.openxmlformats.org/officeDocument/2006/relationships/image" Target="../media/image563.png"/><Relationship Id="rId83" Type="http://schemas.openxmlformats.org/officeDocument/2006/relationships/image" Target="../media/image567.png"/><Relationship Id="rId88" Type="http://schemas.openxmlformats.org/officeDocument/2006/relationships/customXml" Target="../ink/ink625.xml"/><Relationship Id="rId91" Type="http://schemas.openxmlformats.org/officeDocument/2006/relationships/image" Target="../media/image571.png"/><Relationship Id="rId96" Type="http://schemas.openxmlformats.org/officeDocument/2006/relationships/customXml" Target="../ink/ink6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4.xml"/><Relationship Id="rId15" Type="http://schemas.openxmlformats.org/officeDocument/2006/relationships/image" Target="../media/image533.png"/><Relationship Id="rId23" Type="http://schemas.openxmlformats.org/officeDocument/2006/relationships/image" Target="../media/image537.png"/><Relationship Id="rId28" Type="http://schemas.openxmlformats.org/officeDocument/2006/relationships/customXml" Target="../ink/ink595.xml"/><Relationship Id="rId36" Type="http://schemas.openxmlformats.org/officeDocument/2006/relationships/customXml" Target="../ink/ink599.xml"/><Relationship Id="rId49" Type="http://schemas.openxmlformats.org/officeDocument/2006/relationships/image" Target="../media/image550.png"/><Relationship Id="rId57" Type="http://schemas.openxmlformats.org/officeDocument/2006/relationships/image" Target="../media/image554.png"/><Relationship Id="rId10" Type="http://schemas.openxmlformats.org/officeDocument/2006/relationships/customXml" Target="../ink/ink586.xml"/><Relationship Id="rId31" Type="http://schemas.openxmlformats.org/officeDocument/2006/relationships/image" Target="../media/image541.png"/><Relationship Id="rId44" Type="http://schemas.openxmlformats.org/officeDocument/2006/relationships/customXml" Target="../ink/ink603.xml"/><Relationship Id="rId52" Type="http://schemas.openxmlformats.org/officeDocument/2006/relationships/customXml" Target="../ink/ink607.xml"/><Relationship Id="rId60" Type="http://schemas.openxmlformats.org/officeDocument/2006/relationships/customXml" Target="../ink/ink611.xml"/><Relationship Id="rId65" Type="http://schemas.openxmlformats.org/officeDocument/2006/relationships/image" Target="../media/image558.png"/><Relationship Id="rId73" Type="http://schemas.openxmlformats.org/officeDocument/2006/relationships/image" Target="../media/image562.png"/><Relationship Id="rId78" Type="http://schemas.openxmlformats.org/officeDocument/2006/relationships/customXml" Target="../ink/ink620.xml"/><Relationship Id="rId81" Type="http://schemas.openxmlformats.org/officeDocument/2006/relationships/image" Target="../media/image566.png"/><Relationship Id="rId86" Type="http://schemas.openxmlformats.org/officeDocument/2006/relationships/customXml" Target="../ink/ink624.xml"/><Relationship Id="rId94" Type="http://schemas.openxmlformats.org/officeDocument/2006/relationships/customXml" Target="../ink/ink628.xml"/><Relationship Id="rId99" Type="http://schemas.openxmlformats.org/officeDocument/2006/relationships/image" Target="../media/image575.png"/><Relationship Id="rId101" Type="http://schemas.openxmlformats.org/officeDocument/2006/relationships/image" Target="../media/image576.png"/><Relationship Id="rId4" Type="http://schemas.openxmlformats.org/officeDocument/2006/relationships/customXml" Target="../ink/ink583.xml"/><Relationship Id="rId9" Type="http://schemas.openxmlformats.org/officeDocument/2006/relationships/image" Target="../media/image530.png"/><Relationship Id="rId13" Type="http://schemas.openxmlformats.org/officeDocument/2006/relationships/image" Target="../media/image532.png"/><Relationship Id="rId18" Type="http://schemas.openxmlformats.org/officeDocument/2006/relationships/customXml" Target="../ink/ink590.xml"/><Relationship Id="rId39" Type="http://schemas.openxmlformats.org/officeDocument/2006/relationships/image" Target="../media/image545.png"/><Relationship Id="rId34" Type="http://schemas.openxmlformats.org/officeDocument/2006/relationships/customXml" Target="../ink/ink598.xml"/><Relationship Id="rId50" Type="http://schemas.openxmlformats.org/officeDocument/2006/relationships/customXml" Target="../ink/ink606.xml"/><Relationship Id="rId55" Type="http://schemas.openxmlformats.org/officeDocument/2006/relationships/image" Target="../media/image553.png"/><Relationship Id="rId76" Type="http://schemas.openxmlformats.org/officeDocument/2006/relationships/customXml" Target="../ink/ink619.xml"/><Relationship Id="rId97" Type="http://schemas.openxmlformats.org/officeDocument/2006/relationships/image" Target="../media/image574.png"/><Relationship Id="rId104" Type="http://schemas.openxmlformats.org/officeDocument/2006/relationships/customXml" Target="../ink/ink633.xml"/><Relationship Id="rId7" Type="http://schemas.openxmlformats.org/officeDocument/2006/relationships/image" Target="../media/image529.png"/><Relationship Id="rId71" Type="http://schemas.openxmlformats.org/officeDocument/2006/relationships/image" Target="../media/image561.png"/><Relationship Id="rId92" Type="http://schemas.openxmlformats.org/officeDocument/2006/relationships/customXml" Target="../ink/ink627.xml"/><Relationship Id="rId2" Type="http://schemas.openxmlformats.org/officeDocument/2006/relationships/customXml" Target="../ink/ink582.xml"/><Relationship Id="rId29" Type="http://schemas.openxmlformats.org/officeDocument/2006/relationships/image" Target="../media/image540.png"/><Relationship Id="rId24" Type="http://schemas.openxmlformats.org/officeDocument/2006/relationships/customXml" Target="../ink/ink593.xml"/><Relationship Id="rId40" Type="http://schemas.openxmlformats.org/officeDocument/2006/relationships/customXml" Target="../ink/ink601.xml"/><Relationship Id="rId45" Type="http://schemas.openxmlformats.org/officeDocument/2006/relationships/image" Target="../media/image548.png"/><Relationship Id="rId66" Type="http://schemas.openxmlformats.org/officeDocument/2006/relationships/customXml" Target="../ink/ink614.xml"/><Relationship Id="rId87" Type="http://schemas.openxmlformats.org/officeDocument/2006/relationships/image" Target="../media/image569.png"/><Relationship Id="rId61" Type="http://schemas.openxmlformats.org/officeDocument/2006/relationships/image" Target="../media/image556.png"/><Relationship Id="rId82" Type="http://schemas.openxmlformats.org/officeDocument/2006/relationships/customXml" Target="../ink/ink622.xml"/><Relationship Id="rId19" Type="http://schemas.openxmlformats.org/officeDocument/2006/relationships/image" Target="../media/image535.png"/><Relationship Id="rId14" Type="http://schemas.openxmlformats.org/officeDocument/2006/relationships/customXml" Target="../ink/ink588.xml"/><Relationship Id="rId30" Type="http://schemas.openxmlformats.org/officeDocument/2006/relationships/customXml" Target="../ink/ink596.xml"/><Relationship Id="rId35" Type="http://schemas.openxmlformats.org/officeDocument/2006/relationships/image" Target="../media/image543.png"/><Relationship Id="rId56" Type="http://schemas.openxmlformats.org/officeDocument/2006/relationships/customXml" Target="../ink/ink609.xml"/><Relationship Id="rId77" Type="http://schemas.openxmlformats.org/officeDocument/2006/relationships/image" Target="../media/image564.png"/><Relationship Id="rId100" Type="http://schemas.openxmlformats.org/officeDocument/2006/relationships/customXml" Target="../ink/ink631.xml"/><Relationship Id="rId105" Type="http://schemas.openxmlformats.org/officeDocument/2006/relationships/image" Target="../media/image578.png"/><Relationship Id="rId8" Type="http://schemas.openxmlformats.org/officeDocument/2006/relationships/customXml" Target="../ink/ink585.xml"/><Relationship Id="rId51" Type="http://schemas.openxmlformats.org/officeDocument/2006/relationships/image" Target="../media/image551.png"/><Relationship Id="rId72" Type="http://schemas.openxmlformats.org/officeDocument/2006/relationships/customXml" Target="../ink/ink617.xml"/><Relationship Id="rId93" Type="http://schemas.openxmlformats.org/officeDocument/2006/relationships/image" Target="../media/image572.png"/><Relationship Id="rId98" Type="http://schemas.openxmlformats.org/officeDocument/2006/relationships/customXml" Target="../ink/ink630.xml"/><Relationship Id="rId3" Type="http://schemas.openxmlformats.org/officeDocument/2006/relationships/image" Target="../media/image527.png"/><Relationship Id="rId25" Type="http://schemas.openxmlformats.org/officeDocument/2006/relationships/image" Target="../media/image538.png"/><Relationship Id="rId46" Type="http://schemas.openxmlformats.org/officeDocument/2006/relationships/customXml" Target="../ink/ink604.xml"/><Relationship Id="rId67" Type="http://schemas.openxmlformats.org/officeDocument/2006/relationships/image" Target="../media/image5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762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Substituted Benzenes and EAS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Synthesis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2006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1/25/2023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4AE6-723C-1069-FA69-D1B7DA65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Steric Effects and “Blocking” Groups					(18.11)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C71553-49E8-659A-AF61-9DC1037B9868}"/>
              </a:ext>
            </a:extLst>
          </p:cNvPr>
          <p:cNvGrpSpPr/>
          <p:nvPr/>
        </p:nvGrpSpPr>
        <p:grpSpPr>
          <a:xfrm>
            <a:off x="803191" y="946713"/>
            <a:ext cx="990000" cy="1348920"/>
            <a:chOff x="754771" y="1162713"/>
            <a:chExt cx="990000" cy="13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267CA2-4496-DCB8-5609-3BB4A9C029E8}"/>
                    </a:ext>
                  </a:extLst>
                </p14:cNvPr>
                <p14:cNvContentPartPr/>
                <p14:nvPr/>
              </p14:nvContentPartPr>
              <p14:xfrm>
                <a:off x="769171" y="1696233"/>
                <a:ext cx="951480" cy="33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267CA2-4496-DCB8-5609-3BB4A9C029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0171" y="1687233"/>
                  <a:ext cx="969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CB561C-67E5-C7A2-B93C-E9C579362904}"/>
                    </a:ext>
                  </a:extLst>
                </p14:cNvPr>
                <p14:cNvContentPartPr/>
                <p14:nvPr/>
              </p14:nvContentPartPr>
              <p14:xfrm>
                <a:off x="754771" y="1960473"/>
                <a:ext cx="990000" cy="55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CB561C-67E5-C7A2-B93C-E9C5793629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5771" y="1951473"/>
                  <a:ext cx="10076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B172DCB-A408-473B-D542-32213317B42D}"/>
                    </a:ext>
                  </a:extLst>
                </p14:cNvPr>
                <p14:cNvContentPartPr/>
                <p14:nvPr/>
              </p14:nvContentPartPr>
              <p14:xfrm>
                <a:off x="952051" y="1964433"/>
                <a:ext cx="202320" cy="10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B172DCB-A408-473B-D542-32213317B4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3051" y="1955401"/>
                  <a:ext cx="219960" cy="117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B029E4-F521-DE3B-F5D2-975063D2BA51}"/>
                    </a:ext>
                  </a:extLst>
                </p14:cNvPr>
                <p14:cNvContentPartPr/>
                <p14:nvPr/>
              </p14:nvContentPartPr>
              <p14:xfrm>
                <a:off x="1052851" y="2331633"/>
                <a:ext cx="194400" cy="1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B029E4-F521-DE3B-F5D2-975063D2BA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3834" y="2322633"/>
                  <a:ext cx="212073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3F54E0-1DB5-494B-EA76-0E53FAD60659}"/>
                    </a:ext>
                  </a:extLst>
                </p14:cNvPr>
                <p14:cNvContentPartPr/>
                <p14:nvPr/>
              </p14:nvContentPartPr>
              <p14:xfrm>
                <a:off x="1557571" y="2058753"/>
                <a:ext cx="32400" cy="21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3F54E0-1DB5-494B-EA76-0E53FAD606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48470" y="2049753"/>
                  <a:ext cx="50238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DD3AF1-8A74-8C8D-C019-2FA5F9E92B69}"/>
                    </a:ext>
                  </a:extLst>
                </p14:cNvPr>
                <p14:cNvContentPartPr/>
                <p14:nvPr/>
              </p14:nvContentPartPr>
              <p14:xfrm>
                <a:off x="1151491" y="1388073"/>
                <a:ext cx="31320" cy="29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DD3AF1-8A74-8C8D-C019-2FA5F9E92B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2491" y="1379073"/>
                  <a:ext cx="48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635F38-0C4D-CF0B-BEFA-A109B2C604CC}"/>
                    </a:ext>
                  </a:extLst>
                </p14:cNvPr>
                <p14:cNvContentPartPr/>
                <p14:nvPr/>
              </p14:nvContentPartPr>
              <p14:xfrm>
                <a:off x="1164811" y="1162713"/>
                <a:ext cx="225000" cy="22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635F38-0C4D-CF0B-BEFA-A109B2C604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811" y="1153713"/>
                  <a:ext cx="242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7A4CA9-25E5-3DC2-700D-5EFC58EE9B9F}"/>
                    </a:ext>
                  </a:extLst>
                </p14:cNvPr>
                <p14:cNvContentPartPr/>
                <p14:nvPr/>
              </p14:nvContentPartPr>
              <p14:xfrm>
                <a:off x="867811" y="1176033"/>
                <a:ext cx="270360" cy="21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7A4CA9-25E5-3DC2-700D-5EFC58EE9B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8823" y="1167033"/>
                  <a:ext cx="287977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24F4C4-6CAA-AF35-9839-BDADFFB34554}"/>
              </a:ext>
            </a:extLst>
          </p:cNvPr>
          <p:cNvGrpSpPr/>
          <p:nvPr/>
        </p:nvGrpSpPr>
        <p:grpSpPr>
          <a:xfrm>
            <a:off x="2656142" y="3303453"/>
            <a:ext cx="1618920" cy="925560"/>
            <a:chOff x="2656142" y="3303453"/>
            <a:chExt cx="161892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11DC34-7327-FD86-32DB-ACC00951ACD1}"/>
                    </a:ext>
                  </a:extLst>
                </p14:cNvPr>
                <p14:cNvContentPartPr/>
                <p14:nvPr/>
              </p14:nvContentPartPr>
              <p14:xfrm>
                <a:off x="2656142" y="3709533"/>
                <a:ext cx="1522800" cy="11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11DC34-7327-FD86-32DB-ACC00951AC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7142" y="3700561"/>
                  <a:ext cx="1540440" cy="13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B66F40-7FC3-1D96-1AB8-CE1CE3E79114}"/>
                    </a:ext>
                  </a:extLst>
                </p14:cNvPr>
                <p14:cNvContentPartPr/>
                <p14:nvPr/>
              </p14:nvContentPartPr>
              <p14:xfrm>
                <a:off x="4100462" y="3586053"/>
                <a:ext cx="174600" cy="32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B66F40-7FC3-1D96-1AB8-CE1CE3E791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1462" y="3577053"/>
                  <a:ext cx="192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493DFF2-5768-15C1-BEC4-BB8EECF6BC0E}"/>
                    </a:ext>
                  </a:extLst>
                </p14:cNvPr>
                <p14:cNvContentPartPr/>
                <p14:nvPr/>
              </p14:nvContentPartPr>
              <p14:xfrm>
                <a:off x="2994182" y="3303453"/>
                <a:ext cx="204120" cy="23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493DFF2-5768-15C1-BEC4-BB8EECF6BC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5182" y="3294453"/>
                  <a:ext cx="221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D8B4CE-AD0D-C0CD-95D2-34FF8F977B40}"/>
                    </a:ext>
                  </a:extLst>
                </p14:cNvPr>
                <p14:cNvContentPartPr/>
                <p14:nvPr/>
              </p14:nvContentPartPr>
              <p14:xfrm>
                <a:off x="3239702" y="3360333"/>
                <a:ext cx="75960" cy="137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D8B4CE-AD0D-C0CD-95D2-34FF8F977B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0702" y="3351333"/>
                  <a:ext cx="93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9D358A-745A-B328-5C29-DA260064E51C}"/>
                    </a:ext>
                  </a:extLst>
                </p14:cNvPr>
                <p14:cNvContentPartPr/>
                <p14:nvPr/>
              </p14:nvContentPartPr>
              <p14:xfrm>
                <a:off x="3370022" y="3401373"/>
                <a:ext cx="147960" cy="12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9D358A-745A-B328-5C29-DA260064E5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1022" y="3392398"/>
                  <a:ext cx="16560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7DE3B9C-D3EF-8F34-EFBC-A39A8C22A5C5}"/>
                    </a:ext>
                  </a:extLst>
                </p14:cNvPr>
                <p14:cNvContentPartPr/>
                <p14:nvPr/>
              </p14:nvContentPartPr>
              <p14:xfrm>
                <a:off x="3092102" y="3875133"/>
                <a:ext cx="101160" cy="20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7DE3B9C-D3EF-8F34-EFBC-A39A8C22A5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83102" y="3866133"/>
                  <a:ext cx="118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4C80E43-4580-3C56-304C-BEE4969A262C}"/>
                    </a:ext>
                  </a:extLst>
                </p14:cNvPr>
                <p14:cNvContentPartPr/>
                <p14:nvPr/>
              </p14:nvContentPartPr>
              <p14:xfrm>
                <a:off x="3120182" y="3953973"/>
                <a:ext cx="96120" cy="39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4C80E43-4580-3C56-304C-BEE4969A26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1148" y="3944973"/>
                  <a:ext cx="113826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FECF73-1527-EF01-63DC-4FDA0EB9BABA}"/>
                    </a:ext>
                  </a:extLst>
                </p14:cNvPr>
                <p14:cNvContentPartPr/>
                <p14:nvPr/>
              </p14:nvContentPartPr>
              <p14:xfrm>
                <a:off x="3266342" y="4005453"/>
                <a:ext cx="106560" cy="9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FECF73-1527-EF01-63DC-4FDA0EB9BA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7342" y="3996453"/>
                  <a:ext cx="124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6258801-6D4B-47EC-087C-FB55997A7C39}"/>
                    </a:ext>
                  </a:extLst>
                </p14:cNvPr>
                <p14:cNvContentPartPr/>
                <p14:nvPr/>
              </p14:nvContentPartPr>
              <p14:xfrm>
                <a:off x="3433382" y="3894573"/>
                <a:ext cx="167760" cy="21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6258801-6D4B-47EC-087C-FB55997A7C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24382" y="3885588"/>
                  <a:ext cx="185400" cy="231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7B0D04-3600-BB39-01C2-883C9FC14E80}"/>
                    </a:ext>
                  </a:extLst>
                </p14:cNvPr>
                <p14:cNvContentPartPr/>
                <p14:nvPr/>
              </p14:nvContentPartPr>
              <p14:xfrm>
                <a:off x="3636422" y="3975213"/>
                <a:ext cx="37440" cy="11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7B0D04-3600-BB39-01C2-883C9FC14E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27508" y="3966213"/>
                  <a:ext cx="54912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A25580-C562-BB30-D90B-EC654F14D9D6}"/>
                    </a:ext>
                  </a:extLst>
                </p14:cNvPr>
                <p14:cNvContentPartPr/>
                <p14:nvPr/>
              </p14:nvContentPartPr>
              <p14:xfrm>
                <a:off x="3769982" y="4049733"/>
                <a:ext cx="144000" cy="179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A25580-C562-BB30-D90B-EC654F14D9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60982" y="4040751"/>
                  <a:ext cx="161640" cy="1968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A8A0FF-7020-72F1-1488-B1725CD778D0}"/>
              </a:ext>
            </a:extLst>
          </p:cNvPr>
          <p:cNvGrpSpPr/>
          <p:nvPr/>
        </p:nvGrpSpPr>
        <p:grpSpPr>
          <a:xfrm>
            <a:off x="812222" y="2829693"/>
            <a:ext cx="984960" cy="1503360"/>
            <a:chOff x="812222" y="2829693"/>
            <a:chExt cx="984960" cy="15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F36431-D713-28F8-298A-26A34A4F5074}"/>
                    </a:ext>
                  </a:extLst>
                </p14:cNvPr>
                <p14:cNvContentPartPr/>
                <p14:nvPr/>
              </p14:nvContentPartPr>
              <p14:xfrm>
                <a:off x="812222" y="3439533"/>
                <a:ext cx="942120" cy="346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F36431-D713-28F8-298A-26A34A4F50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3222" y="3430542"/>
                  <a:ext cx="959760" cy="364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37051E-0225-BC57-413E-0F6BC465E981}"/>
                    </a:ext>
                  </a:extLst>
                </p14:cNvPr>
                <p14:cNvContentPartPr/>
                <p14:nvPr/>
              </p14:nvContentPartPr>
              <p14:xfrm>
                <a:off x="814382" y="3556533"/>
                <a:ext cx="982800" cy="77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37051E-0225-BC57-413E-0F6BC465E9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5382" y="3547529"/>
                  <a:ext cx="1000440" cy="794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6D5819-D5B0-0E28-F9FE-2FFA2B7EF92A}"/>
                    </a:ext>
                  </a:extLst>
                </p14:cNvPr>
                <p14:cNvContentPartPr/>
                <p14:nvPr/>
              </p14:nvContentPartPr>
              <p14:xfrm>
                <a:off x="1235942" y="3123093"/>
                <a:ext cx="16920" cy="341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6D5819-D5B0-0E28-F9FE-2FFA2B7EF9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27129" y="3114102"/>
                  <a:ext cx="34193" cy="35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DD96C8-F282-00EB-D385-6FC96C68985C}"/>
                    </a:ext>
                  </a:extLst>
                </p14:cNvPr>
                <p14:cNvContentPartPr/>
                <p14:nvPr/>
              </p14:nvContentPartPr>
              <p14:xfrm>
                <a:off x="1246742" y="3008973"/>
                <a:ext cx="185760" cy="131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DD96C8-F282-00EB-D385-6FC96C6898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37742" y="2999998"/>
                  <a:ext cx="203400" cy="148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BB5DBE-BE28-0D80-7F41-44716B5BB822}"/>
                    </a:ext>
                  </a:extLst>
                </p14:cNvPr>
                <p14:cNvContentPartPr/>
                <p14:nvPr/>
              </p14:nvContentPartPr>
              <p14:xfrm>
                <a:off x="968822" y="3019413"/>
                <a:ext cx="251640" cy="11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BB5DBE-BE28-0D80-7F41-44716B5BB8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9822" y="3010413"/>
                  <a:ext cx="269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AE4DB0-9177-2E46-EE42-623DE7D3FA42}"/>
                    </a:ext>
                  </a:extLst>
                </p14:cNvPr>
                <p14:cNvContentPartPr/>
                <p14:nvPr/>
              </p14:nvContentPartPr>
              <p14:xfrm>
                <a:off x="1197062" y="2829693"/>
                <a:ext cx="38520" cy="30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AE4DB0-9177-2E46-EE42-623DE7D3FA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8062" y="2820693"/>
                  <a:ext cx="56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E9A838-6FE1-F095-1CFA-7C55CFEE08F6}"/>
                    </a:ext>
                  </a:extLst>
                </p14:cNvPr>
                <p14:cNvContentPartPr/>
                <p14:nvPr/>
              </p14:nvContentPartPr>
              <p14:xfrm>
                <a:off x="933902" y="3666333"/>
                <a:ext cx="303480" cy="179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E9A838-6FE1-F095-1CFA-7C55CFEE08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4902" y="3657315"/>
                  <a:ext cx="32112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DF5B-636A-6C47-95A8-B8B85C8F3E74}"/>
                    </a:ext>
                  </a:extLst>
                </p14:cNvPr>
                <p14:cNvContentPartPr/>
                <p14:nvPr/>
              </p14:nvContentPartPr>
              <p14:xfrm>
                <a:off x="1059902" y="4127493"/>
                <a:ext cx="254160" cy="37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DF5B-636A-6C47-95A8-B8B85C8F3E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0902" y="4118493"/>
                  <a:ext cx="271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C196B8-9FF7-5151-82AA-7A51F0319377}"/>
                    </a:ext>
                  </a:extLst>
                </p14:cNvPr>
                <p14:cNvContentPartPr/>
                <p14:nvPr/>
              </p14:nvContentPartPr>
              <p14:xfrm>
                <a:off x="1620062" y="3747333"/>
                <a:ext cx="58320" cy="305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C196B8-9FF7-5151-82AA-7A51F03193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11062" y="3738322"/>
                  <a:ext cx="75960" cy="3229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6F0C9BC-1589-EFB5-2E98-CF85A20E9882}"/>
              </a:ext>
            </a:extLst>
          </p:cNvPr>
          <p:cNvGrpSpPr/>
          <p:nvPr/>
        </p:nvGrpSpPr>
        <p:grpSpPr>
          <a:xfrm>
            <a:off x="2787691" y="1321113"/>
            <a:ext cx="2039040" cy="641160"/>
            <a:chOff x="2787691" y="1321113"/>
            <a:chExt cx="203904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91B0E6-82AE-CE7C-AFAF-040B7CCABD18}"/>
                    </a:ext>
                  </a:extLst>
                </p14:cNvPr>
                <p14:cNvContentPartPr/>
                <p14:nvPr/>
              </p14:nvContentPartPr>
              <p14:xfrm>
                <a:off x="2787691" y="1420473"/>
                <a:ext cx="64080" cy="230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91B0E6-82AE-CE7C-AFAF-040B7CCABD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78691" y="1411473"/>
                  <a:ext cx="81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8B9214-B50F-4A76-6929-B82A7CF16E18}"/>
                    </a:ext>
                  </a:extLst>
                </p14:cNvPr>
                <p14:cNvContentPartPr/>
                <p14:nvPr/>
              </p14:nvContentPartPr>
              <p14:xfrm>
                <a:off x="2890651" y="1398153"/>
                <a:ext cx="58320" cy="18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8B9214-B50F-4A76-6929-B82A7CF16E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81595" y="1389153"/>
                  <a:ext cx="7607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58E011-C3F8-3275-D715-8B09A9913C92}"/>
                    </a:ext>
                  </a:extLst>
                </p14:cNvPr>
                <p14:cNvContentPartPr/>
                <p14:nvPr/>
              </p14:nvContentPartPr>
              <p14:xfrm>
                <a:off x="2869411" y="1558713"/>
                <a:ext cx="48240" cy="2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658E011-C3F8-3275-D715-8B09A9913C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60343" y="1549713"/>
                  <a:ext cx="66013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570C5B-FC10-A546-4A2E-04AA435DA530}"/>
                    </a:ext>
                  </a:extLst>
                </p14:cNvPr>
                <p14:cNvContentPartPr/>
                <p14:nvPr/>
              </p14:nvContentPartPr>
              <p14:xfrm>
                <a:off x="3006211" y="1575993"/>
                <a:ext cx="149040" cy="13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570C5B-FC10-A546-4A2E-04AA435DA5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7211" y="1566993"/>
                  <a:ext cx="16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677D6F-D835-B2C1-FE71-6E04FBD6A7FF}"/>
                    </a:ext>
                  </a:extLst>
                </p14:cNvPr>
                <p14:cNvContentPartPr/>
                <p14:nvPr/>
              </p14:nvContentPartPr>
              <p14:xfrm>
                <a:off x="3196651" y="1381233"/>
                <a:ext cx="235440" cy="23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677D6F-D835-B2C1-FE71-6E04FBD6A7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7651" y="1372233"/>
                  <a:ext cx="25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A423C5-EB0F-D041-193A-6E7C2A17DDE6}"/>
                    </a:ext>
                  </a:extLst>
                </p14:cNvPr>
                <p14:cNvContentPartPr/>
                <p14:nvPr/>
              </p14:nvContentPartPr>
              <p14:xfrm>
                <a:off x="3486451" y="1509033"/>
                <a:ext cx="96120" cy="6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A423C5-EB0F-D041-193A-6E7C2A17DD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77451" y="1500085"/>
                  <a:ext cx="113760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5A902F-571A-1C2B-1284-E8C021CBF1C6}"/>
                    </a:ext>
                  </a:extLst>
                </p14:cNvPr>
                <p14:cNvContentPartPr/>
                <p14:nvPr/>
              </p14:nvContentPartPr>
              <p14:xfrm>
                <a:off x="3564211" y="1373313"/>
                <a:ext cx="319680" cy="333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5A902F-571A-1C2B-1284-E8C021CBF1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55221" y="1364313"/>
                  <a:ext cx="3373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A97FA2-06B9-A75A-B371-86E27124B6A7}"/>
                    </a:ext>
                  </a:extLst>
                </p14:cNvPr>
                <p14:cNvContentPartPr/>
                <p14:nvPr/>
              </p14:nvContentPartPr>
              <p14:xfrm>
                <a:off x="3769051" y="1469073"/>
                <a:ext cx="130680" cy="3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A97FA2-06B9-A75A-B371-86E27124B6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60051" y="1460073"/>
                  <a:ext cx="148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033244-D567-5D91-4C5D-4D2B98724A67}"/>
                    </a:ext>
                  </a:extLst>
                </p14:cNvPr>
                <p14:cNvContentPartPr/>
                <p14:nvPr/>
              </p14:nvContentPartPr>
              <p14:xfrm>
                <a:off x="4132651" y="1333713"/>
                <a:ext cx="99000" cy="18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033244-D567-5D91-4C5D-4D2B98724A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23651" y="1324730"/>
                  <a:ext cx="116640" cy="20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C73D37-63BF-1EFA-5FF6-98E3116986D9}"/>
                    </a:ext>
                  </a:extLst>
                </p14:cNvPr>
                <p14:cNvContentPartPr/>
                <p14:nvPr/>
              </p14:nvContentPartPr>
              <p14:xfrm>
                <a:off x="4267291" y="1321113"/>
                <a:ext cx="122040" cy="179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C73D37-63BF-1EFA-5FF6-98E3116986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58317" y="1312113"/>
                  <a:ext cx="139628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3B95CA-72A0-B582-7A94-00E37023DEB7}"/>
                    </a:ext>
                  </a:extLst>
                </p14:cNvPr>
                <p14:cNvContentPartPr/>
                <p14:nvPr/>
              </p14:nvContentPartPr>
              <p14:xfrm>
                <a:off x="4424971" y="1434873"/>
                <a:ext cx="123840" cy="18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3B95CA-72A0-B582-7A94-00E37023DE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15997" y="1425855"/>
                  <a:ext cx="141429" cy="201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A731C7-18EC-C927-19D7-AF303E79FFF5}"/>
                    </a:ext>
                  </a:extLst>
                </p14:cNvPr>
                <p14:cNvContentPartPr/>
                <p14:nvPr/>
              </p14:nvContentPartPr>
              <p14:xfrm>
                <a:off x="2793811" y="1695513"/>
                <a:ext cx="2032920" cy="26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A731C7-18EC-C927-19D7-AF303E79FF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84811" y="1686501"/>
                  <a:ext cx="2050560" cy="2844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C2CDB4-7F8C-8477-9C9D-437A7DF29E94}"/>
              </a:ext>
            </a:extLst>
          </p:cNvPr>
          <p:cNvGrpSpPr/>
          <p:nvPr/>
        </p:nvGrpSpPr>
        <p:grpSpPr>
          <a:xfrm>
            <a:off x="537691" y="5293353"/>
            <a:ext cx="905040" cy="1348560"/>
            <a:chOff x="537691" y="5293353"/>
            <a:chExt cx="905040" cy="13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AE7BC6-B642-1496-83BB-4A84953D5569}"/>
                    </a:ext>
                  </a:extLst>
                </p14:cNvPr>
                <p14:cNvContentPartPr/>
                <p14:nvPr/>
              </p14:nvContentPartPr>
              <p14:xfrm>
                <a:off x="537691" y="5842713"/>
                <a:ext cx="869040" cy="28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AE7BC6-B642-1496-83BB-4A84953D556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8691" y="5833724"/>
                  <a:ext cx="886680" cy="30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A7DF89-14A6-7FC3-0F3B-B8B0E48DE15E}"/>
                    </a:ext>
                  </a:extLst>
                </p14:cNvPr>
                <p14:cNvContentPartPr/>
                <p14:nvPr/>
              </p14:nvContentPartPr>
              <p14:xfrm>
                <a:off x="540571" y="6001113"/>
                <a:ext cx="902160" cy="64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A7DF89-14A6-7FC3-0F3B-B8B0E48DE1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1571" y="5992113"/>
                  <a:ext cx="9198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6C3699-524D-B648-987E-0D49AA0072F1}"/>
                    </a:ext>
                  </a:extLst>
                </p14:cNvPr>
                <p14:cNvContentPartPr/>
                <p14:nvPr/>
              </p14:nvContentPartPr>
              <p14:xfrm>
                <a:off x="882211" y="5533833"/>
                <a:ext cx="24480" cy="33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6C3699-524D-B648-987E-0D49AA0072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3211" y="5524833"/>
                  <a:ext cx="42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0C571B-BCB5-47A8-CF09-0C03D3BDD695}"/>
                    </a:ext>
                  </a:extLst>
                </p14:cNvPr>
                <p14:cNvContentPartPr/>
                <p14:nvPr/>
              </p14:nvContentPartPr>
              <p14:xfrm>
                <a:off x="882211" y="5383713"/>
                <a:ext cx="183600" cy="153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0C571B-BCB5-47A8-CF09-0C03D3BDD6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3211" y="5374734"/>
                  <a:ext cx="201240" cy="17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A32143-0599-E1D6-3E6E-F70CDA7149B6}"/>
                    </a:ext>
                  </a:extLst>
                </p14:cNvPr>
                <p14:cNvContentPartPr/>
                <p14:nvPr/>
              </p14:nvContentPartPr>
              <p14:xfrm>
                <a:off x="635251" y="5462193"/>
                <a:ext cx="225360" cy="75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A32143-0599-E1D6-3E6E-F70CDA7149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251" y="5453236"/>
                  <a:ext cx="243000" cy="92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4C04CC-E1CD-E322-CEBA-C5BF697A7FEB}"/>
                    </a:ext>
                  </a:extLst>
                </p14:cNvPr>
                <p14:cNvContentPartPr/>
                <p14:nvPr/>
              </p14:nvContentPartPr>
              <p14:xfrm>
                <a:off x="860971" y="5293353"/>
                <a:ext cx="13680" cy="24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4C04CC-E1CD-E322-CEBA-C5BF697A7F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1971" y="5284340"/>
                  <a:ext cx="31320" cy="267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35A4842-F76B-2C75-4B62-8C3CEDACFE8E}"/>
                    </a:ext>
                  </a:extLst>
                </p14:cNvPr>
                <p14:cNvContentPartPr/>
                <p14:nvPr/>
              </p14:nvContentPartPr>
              <p14:xfrm>
                <a:off x="696811" y="6075633"/>
                <a:ext cx="176400" cy="58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35A4842-F76B-2C75-4B62-8C3CEDACFE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7811" y="6066633"/>
                  <a:ext cx="194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857808-1D2D-C0AC-E997-6244F727C22B}"/>
                    </a:ext>
                  </a:extLst>
                </p14:cNvPr>
                <p14:cNvContentPartPr/>
                <p14:nvPr/>
              </p14:nvContentPartPr>
              <p14:xfrm>
                <a:off x="734251" y="6393153"/>
                <a:ext cx="169200" cy="62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857808-1D2D-C0AC-E997-6244F727C2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5251" y="6384153"/>
                  <a:ext cx="186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D08618-A47D-FDD1-9409-F7094AA7BBD4}"/>
                    </a:ext>
                  </a:extLst>
                </p14:cNvPr>
                <p14:cNvContentPartPr/>
                <p14:nvPr/>
              </p14:nvContentPartPr>
              <p14:xfrm>
                <a:off x="1275331" y="6172473"/>
                <a:ext cx="26280" cy="23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D08618-A47D-FDD1-9409-F7094AA7BB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66331" y="6163473"/>
                  <a:ext cx="43920" cy="25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322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A409-6AE4-CA9B-DB0A-24770527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 Synthesis Strategies							(18.12)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3E8B0-9856-1268-5709-3CCCD9048054}"/>
              </a:ext>
            </a:extLst>
          </p:cNvPr>
          <p:cNvGrpSpPr/>
          <p:nvPr/>
        </p:nvGrpSpPr>
        <p:grpSpPr>
          <a:xfrm>
            <a:off x="658291" y="1409313"/>
            <a:ext cx="3058200" cy="1035360"/>
            <a:chOff x="658291" y="1409313"/>
            <a:chExt cx="3058200" cy="10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5E3429-E854-B603-F9AA-4BEE8D527B6F}"/>
                    </a:ext>
                  </a:extLst>
                </p14:cNvPr>
                <p14:cNvContentPartPr/>
                <p14:nvPr/>
              </p14:nvContentPartPr>
              <p14:xfrm>
                <a:off x="666211" y="1409313"/>
                <a:ext cx="1072440" cy="32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5E3429-E854-B603-F9AA-4BEE8D527B6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211" y="1400313"/>
                  <a:ext cx="1090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923BDE-323D-459F-83E1-1F8EA30F3125}"/>
                    </a:ext>
                  </a:extLst>
                </p14:cNvPr>
                <p14:cNvContentPartPr/>
                <p14:nvPr/>
              </p14:nvContentPartPr>
              <p14:xfrm>
                <a:off x="658291" y="1679673"/>
                <a:ext cx="1103040" cy="76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923BDE-323D-459F-83E1-1F8EA30F31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9291" y="1670673"/>
                  <a:ext cx="112068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EB42D1-58B9-9E9E-54C2-F987F48FB1C7}"/>
                    </a:ext>
                  </a:extLst>
                </p14:cNvPr>
                <p14:cNvContentPartPr/>
                <p14:nvPr/>
              </p14:nvContentPartPr>
              <p14:xfrm>
                <a:off x="827131" y="1635753"/>
                <a:ext cx="248040" cy="14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EB42D1-58B9-9E9E-54C2-F987F48FB1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8144" y="1626753"/>
                  <a:ext cx="265654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5CDA3F-1270-1C4A-FFB8-30E27D81954D}"/>
                    </a:ext>
                  </a:extLst>
                </p14:cNvPr>
                <p14:cNvContentPartPr/>
                <p14:nvPr/>
              </p14:nvContentPartPr>
              <p14:xfrm>
                <a:off x="867811" y="2143713"/>
                <a:ext cx="248760" cy="10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5CDA3F-1270-1C4A-FFB8-30E27D8195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8811" y="2134713"/>
                  <a:ext cx="26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90D1AD-59E8-B9FA-F000-12AE9A5980D4}"/>
                    </a:ext>
                  </a:extLst>
                </p14:cNvPr>
                <p14:cNvContentPartPr/>
                <p14:nvPr/>
              </p14:nvContentPartPr>
              <p14:xfrm>
                <a:off x="1547131" y="1799553"/>
                <a:ext cx="16200" cy="33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90D1AD-59E8-B9FA-F000-12AE9A5980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8131" y="1790563"/>
                  <a:ext cx="33840" cy="354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CB65F0-770C-DB67-2298-9E334FC2B7E4}"/>
                    </a:ext>
                  </a:extLst>
                </p14:cNvPr>
                <p14:cNvContentPartPr/>
                <p14:nvPr/>
              </p14:nvContentPartPr>
              <p14:xfrm>
                <a:off x="2371171" y="1782633"/>
                <a:ext cx="1296000" cy="11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CB65F0-770C-DB67-2298-9E334FC2B7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2171" y="1773633"/>
                  <a:ext cx="131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A8163F-5203-2085-469F-A96B6E93CF41}"/>
                    </a:ext>
                  </a:extLst>
                </p14:cNvPr>
                <p14:cNvContentPartPr/>
                <p14:nvPr/>
              </p14:nvContentPartPr>
              <p14:xfrm>
                <a:off x="3544771" y="1621713"/>
                <a:ext cx="171720" cy="37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A8163F-5203-2085-469F-A96B6E93CF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35771" y="1612713"/>
                  <a:ext cx="18936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72688F-8D4E-5FEB-CD64-E0D7D43C7AC3}"/>
              </a:ext>
            </a:extLst>
          </p:cNvPr>
          <p:cNvGrpSpPr/>
          <p:nvPr/>
        </p:nvGrpSpPr>
        <p:grpSpPr>
          <a:xfrm>
            <a:off x="4680571" y="1548273"/>
            <a:ext cx="1071720" cy="965520"/>
            <a:chOff x="4680571" y="1548273"/>
            <a:chExt cx="1071720" cy="9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8228FA-46E6-BE6E-66BF-59C3ABBD3478}"/>
                    </a:ext>
                  </a:extLst>
                </p14:cNvPr>
                <p14:cNvContentPartPr/>
                <p14:nvPr/>
              </p14:nvContentPartPr>
              <p14:xfrm>
                <a:off x="4680571" y="1548273"/>
                <a:ext cx="1025280" cy="34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8228FA-46E6-BE6E-66BF-59C3ABBD34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1571" y="1539273"/>
                  <a:ext cx="1042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1BBE6C-4A5D-416A-6293-CD08C49CAF21}"/>
                    </a:ext>
                  </a:extLst>
                </p14:cNvPr>
                <p14:cNvContentPartPr/>
                <p14:nvPr/>
              </p14:nvContentPartPr>
              <p14:xfrm>
                <a:off x="4690651" y="1741233"/>
                <a:ext cx="1061640" cy="772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1BBE6C-4A5D-416A-6293-CD08C49CAF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81651" y="1732229"/>
                  <a:ext cx="1079280" cy="790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9C55F0-C83A-A81B-5D45-7B538BB8D9EF}"/>
                    </a:ext>
                  </a:extLst>
                </p14:cNvPr>
                <p14:cNvContentPartPr/>
                <p14:nvPr/>
              </p14:nvContentPartPr>
              <p14:xfrm>
                <a:off x="4906291" y="1788033"/>
                <a:ext cx="30456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9C55F0-C83A-A81B-5D45-7B538BB8D9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97291" y="1779033"/>
                  <a:ext cx="322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9BE988-5D98-7905-4CD4-35042C9137B3}"/>
                    </a:ext>
                  </a:extLst>
                </p14:cNvPr>
                <p14:cNvContentPartPr/>
                <p14:nvPr/>
              </p14:nvContentPartPr>
              <p14:xfrm>
                <a:off x="4850131" y="2237673"/>
                <a:ext cx="253440" cy="5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9BE988-5D98-7905-4CD4-35042C9137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41131" y="2228673"/>
                  <a:ext cx="271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1C9472-0F94-EAE6-27E9-7C360114F878}"/>
                    </a:ext>
                  </a:extLst>
                </p14:cNvPr>
                <p14:cNvContentPartPr/>
                <p14:nvPr/>
              </p14:nvContentPartPr>
              <p14:xfrm>
                <a:off x="5475811" y="1852113"/>
                <a:ext cx="79200" cy="43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1C9472-0F94-EAE6-27E9-7C360114F8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6770" y="1843106"/>
                  <a:ext cx="96921" cy="4572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FFC388-211F-958B-5748-3F07B725E86D}"/>
              </a:ext>
            </a:extLst>
          </p:cNvPr>
          <p:cNvGrpSpPr/>
          <p:nvPr/>
        </p:nvGrpSpPr>
        <p:grpSpPr>
          <a:xfrm>
            <a:off x="5186731" y="926553"/>
            <a:ext cx="489240" cy="618480"/>
            <a:chOff x="5186731" y="926553"/>
            <a:chExt cx="48924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65CA50-16B8-347C-3308-38A928E1B294}"/>
                    </a:ext>
                  </a:extLst>
                </p14:cNvPr>
                <p14:cNvContentPartPr/>
                <p14:nvPr/>
              </p14:nvContentPartPr>
              <p14:xfrm>
                <a:off x="5189251" y="1262433"/>
                <a:ext cx="27360" cy="28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65CA50-16B8-347C-3308-38A928E1B2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0251" y="1253433"/>
                  <a:ext cx="45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F9FF77-020B-63F8-6487-FCFD3CF2EE91}"/>
                    </a:ext>
                  </a:extLst>
                </p14:cNvPr>
                <p14:cNvContentPartPr/>
                <p14:nvPr/>
              </p14:nvContentPartPr>
              <p14:xfrm>
                <a:off x="5186731" y="947793"/>
                <a:ext cx="130680" cy="19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F9FF77-020B-63F8-6487-FCFD3CF2EE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77756" y="938777"/>
                  <a:ext cx="148272" cy="216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2E3329-B7A9-6F57-AA7B-22576335C804}"/>
                    </a:ext>
                  </a:extLst>
                </p14:cNvPr>
                <p14:cNvContentPartPr/>
                <p14:nvPr/>
              </p14:nvContentPartPr>
              <p14:xfrm>
                <a:off x="5364571" y="926553"/>
                <a:ext cx="88920" cy="164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2E3329-B7A9-6F57-AA7B-22576335C8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5534" y="917553"/>
                  <a:ext cx="106632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5D8D23-22DD-DD3B-3A95-B8AF2C072223}"/>
                    </a:ext>
                  </a:extLst>
                </p14:cNvPr>
                <p14:cNvContentPartPr/>
                <p14:nvPr/>
              </p14:nvContentPartPr>
              <p14:xfrm>
                <a:off x="5560771" y="1037433"/>
                <a:ext cx="115200" cy="14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5D8D23-22DD-DD3B-3A95-B8AF2C0722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1771" y="1028433"/>
                  <a:ext cx="132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42332D-7D6F-6EC1-D38D-89BB9E031080}"/>
              </a:ext>
            </a:extLst>
          </p:cNvPr>
          <p:cNvGrpSpPr/>
          <p:nvPr/>
        </p:nvGrpSpPr>
        <p:grpSpPr>
          <a:xfrm>
            <a:off x="5769931" y="2343153"/>
            <a:ext cx="920880" cy="262080"/>
            <a:chOff x="5769931" y="2343153"/>
            <a:chExt cx="9208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8A471E-1846-3FEC-B277-DC526CCCC802}"/>
                    </a:ext>
                  </a:extLst>
                </p14:cNvPr>
                <p14:cNvContentPartPr/>
                <p14:nvPr/>
              </p14:nvContentPartPr>
              <p14:xfrm>
                <a:off x="5769931" y="2343153"/>
                <a:ext cx="224280" cy="91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8A471E-1846-3FEC-B277-DC526CCCC8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60931" y="2334153"/>
                  <a:ext cx="241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96C312-5B7A-075E-B7F4-A07B060CFF64}"/>
                    </a:ext>
                  </a:extLst>
                </p14:cNvPr>
                <p14:cNvContentPartPr/>
                <p14:nvPr/>
              </p14:nvContentPartPr>
              <p14:xfrm>
                <a:off x="6206251" y="2365833"/>
                <a:ext cx="228960" cy="23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96C312-5B7A-075E-B7F4-A07B060CFF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7251" y="2356833"/>
                  <a:ext cx="246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EE1F65-F5D2-85B9-618B-82F751418D96}"/>
                    </a:ext>
                  </a:extLst>
                </p14:cNvPr>
                <p14:cNvContentPartPr/>
                <p14:nvPr/>
              </p14:nvContentPartPr>
              <p14:xfrm>
                <a:off x="6470491" y="2411553"/>
                <a:ext cx="220320" cy="19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EE1F65-F5D2-85B9-618B-82F751418D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1476" y="2402536"/>
                  <a:ext cx="237989" cy="211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BFE0B5-06F2-1D02-BC8E-AB88BF83A91F}"/>
              </a:ext>
            </a:extLst>
          </p:cNvPr>
          <p:cNvGrpSpPr/>
          <p:nvPr/>
        </p:nvGrpSpPr>
        <p:grpSpPr>
          <a:xfrm>
            <a:off x="5795131" y="840873"/>
            <a:ext cx="231480" cy="291600"/>
            <a:chOff x="5795131" y="840873"/>
            <a:chExt cx="2314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6BEBC9-2AFA-1507-AFEC-330C3737A80B}"/>
                    </a:ext>
                  </a:extLst>
                </p14:cNvPr>
                <p14:cNvContentPartPr/>
                <p14:nvPr/>
              </p14:nvContentPartPr>
              <p14:xfrm>
                <a:off x="5795131" y="855993"/>
                <a:ext cx="69480" cy="27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6BEBC9-2AFA-1507-AFEC-330C3737A8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86131" y="846993"/>
                  <a:ext cx="87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E60164-B9CD-73F4-D262-B9783B44A5CD}"/>
                    </a:ext>
                  </a:extLst>
                </p14:cNvPr>
                <p14:cNvContentPartPr/>
                <p14:nvPr/>
              </p14:nvContentPartPr>
              <p14:xfrm>
                <a:off x="5949211" y="840873"/>
                <a:ext cx="60120" cy="238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E60164-B9CD-73F4-D262-B9783B44A5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0211" y="831887"/>
                  <a:ext cx="77760" cy="256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13C938-19CA-8F07-1853-28F32185596E}"/>
                    </a:ext>
                  </a:extLst>
                </p14:cNvPr>
                <p14:cNvContentPartPr/>
                <p14:nvPr/>
              </p14:nvContentPartPr>
              <p14:xfrm>
                <a:off x="5851651" y="991713"/>
                <a:ext cx="17496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13C938-19CA-8F07-1853-28F3218559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42651" y="982713"/>
                  <a:ext cx="1926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3CEF55-84CA-46AA-07CD-5A0E9D1DE110}"/>
              </a:ext>
            </a:extLst>
          </p:cNvPr>
          <p:cNvGrpSpPr/>
          <p:nvPr/>
        </p:nvGrpSpPr>
        <p:grpSpPr>
          <a:xfrm>
            <a:off x="8110291" y="1295553"/>
            <a:ext cx="978120" cy="307440"/>
            <a:chOff x="8110291" y="1295553"/>
            <a:chExt cx="9781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321461-EFC0-AB31-7A5E-EDFAC9A6AD39}"/>
                    </a:ext>
                  </a:extLst>
                </p14:cNvPr>
                <p14:cNvContentPartPr/>
                <p14:nvPr/>
              </p14:nvContentPartPr>
              <p14:xfrm>
                <a:off x="8110291" y="1335873"/>
                <a:ext cx="149400" cy="26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321461-EFC0-AB31-7A5E-EDFAC9A6AD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01291" y="1326873"/>
                  <a:ext cx="167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181D7A7-4EBA-2C77-C759-2E40FA4E9495}"/>
                    </a:ext>
                  </a:extLst>
                </p14:cNvPr>
                <p14:cNvContentPartPr/>
                <p14:nvPr/>
              </p14:nvContentPartPr>
              <p14:xfrm>
                <a:off x="8323411" y="1295553"/>
                <a:ext cx="156240" cy="158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181D7A7-4EBA-2C77-C759-2E40FA4E94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14411" y="1286553"/>
                  <a:ext cx="173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373E6A-5FD8-F81E-5DF6-AFF8D078C093}"/>
                    </a:ext>
                  </a:extLst>
                </p14:cNvPr>
                <p14:cNvContentPartPr/>
                <p14:nvPr/>
              </p14:nvContentPartPr>
              <p14:xfrm>
                <a:off x="8583331" y="1320033"/>
                <a:ext cx="88920" cy="24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373E6A-5FD8-F81E-5DF6-AFF8D078C0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74331" y="1311033"/>
                  <a:ext cx="106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98D7D3D-ECBC-83C1-C42C-AAE639D2638E}"/>
                    </a:ext>
                  </a:extLst>
                </p14:cNvPr>
                <p14:cNvContentPartPr/>
                <p14:nvPr/>
              </p14:nvContentPartPr>
              <p14:xfrm>
                <a:off x="8699611" y="1305633"/>
                <a:ext cx="82440" cy="148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98D7D3D-ECBC-83C1-C42C-AAE639D263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90611" y="1296611"/>
                  <a:ext cx="1000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44AE89-6F91-2885-E08C-AAEC23C8FA3B}"/>
                    </a:ext>
                  </a:extLst>
                </p14:cNvPr>
                <p14:cNvContentPartPr/>
                <p14:nvPr/>
              </p14:nvContentPartPr>
              <p14:xfrm>
                <a:off x="8845051" y="1299873"/>
                <a:ext cx="243360" cy="16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44AE89-6F91-2885-E08C-AAEC23C8FA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36051" y="1290873"/>
                  <a:ext cx="2610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7C5C7B7-D50B-BE49-28FA-48459BDF97D6}"/>
                  </a:ext>
                </a:extLst>
              </p14:cNvPr>
              <p14:cNvContentPartPr/>
              <p14:nvPr/>
            </p14:nvContentPartPr>
            <p14:xfrm>
              <a:off x="9693931" y="1320033"/>
              <a:ext cx="139680" cy="101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7C5C7B7-D50B-BE49-28FA-48459BDF97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684931" y="1311033"/>
                <a:ext cx="15732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F15030CE-3B1A-A89F-4BB5-507C4CBF6562}"/>
              </a:ext>
            </a:extLst>
          </p:cNvPr>
          <p:cNvGrpSpPr/>
          <p:nvPr/>
        </p:nvGrpSpPr>
        <p:grpSpPr>
          <a:xfrm>
            <a:off x="10132411" y="1265313"/>
            <a:ext cx="483120" cy="261000"/>
            <a:chOff x="10132411" y="1265313"/>
            <a:chExt cx="483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EE8595-DC7C-C02B-8F9B-CC0B4D1C362E}"/>
                    </a:ext>
                  </a:extLst>
                </p14:cNvPr>
                <p14:cNvContentPartPr/>
                <p14:nvPr/>
              </p14:nvContentPartPr>
              <p14:xfrm>
                <a:off x="10132411" y="1265313"/>
                <a:ext cx="135000" cy="17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EE8595-DC7C-C02B-8F9B-CC0B4D1C36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23411" y="1256313"/>
                  <a:ext cx="152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964864-EA6B-6671-7CD6-9429EBF32C26}"/>
                    </a:ext>
                  </a:extLst>
                </p14:cNvPr>
                <p14:cNvContentPartPr/>
                <p14:nvPr/>
              </p14:nvContentPartPr>
              <p14:xfrm>
                <a:off x="10343371" y="1296273"/>
                <a:ext cx="86040" cy="230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964864-EA6B-6671-7CD6-9429EBF32C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34371" y="1287273"/>
                  <a:ext cx="103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6B7B12-1B78-64AB-E025-36EF8D645628}"/>
                    </a:ext>
                  </a:extLst>
                </p14:cNvPr>
                <p14:cNvContentPartPr/>
                <p14:nvPr/>
              </p14:nvContentPartPr>
              <p14:xfrm>
                <a:off x="10507531" y="1295193"/>
                <a:ext cx="108000" cy="11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6B7B12-1B78-64AB-E025-36EF8D6456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98531" y="1286193"/>
                  <a:ext cx="1256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FDFE09-4B74-1E0F-5F05-3B810D6D7810}"/>
              </a:ext>
            </a:extLst>
          </p:cNvPr>
          <p:cNvGrpSpPr/>
          <p:nvPr/>
        </p:nvGrpSpPr>
        <p:grpSpPr>
          <a:xfrm>
            <a:off x="10768891" y="1057953"/>
            <a:ext cx="1140840" cy="421920"/>
            <a:chOff x="10768891" y="1057953"/>
            <a:chExt cx="114084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CA8351-7694-50B5-2A2B-4E0413ED15FC}"/>
                    </a:ext>
                  </a:extLst>
                </p14:cNvPr>
                <p14:cNvContentPartPr/>
                <p14:nvPr/>
              </p14:nvContentPartPr>
              <p14:xfrm>
                <a:off x="10790491" y="1129593"/>
                <a:ext cx="30600" cy="24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CA8351-7694-50B5-2A2B-4E0413ED15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81491" y="1120593"/>
                  <a:ext cx="48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2900E3-6329-076B-87DE-1CA5F72CB51B}"/>
                    </a:ext>
                  </a:extLst>
                </p14:cNvPr>
                <p14:cNvContentPartPr/>
                <p14:nvPr/>
              </p14:nvContentPartPr>
              <p14:xfrm>
                <a:off x="10768891" y="1251273"/>
                <a:ext cx="65880" cy="10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2900E3-6329-076B-87DE-1CA5F72CB5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59891" y="1242273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FDD2B8-AC13-188F-D031-BB0C43307124}"/>
                    </a:ext>
                  </a:extLst>
                </p14:cNvPr>
                <p14:cNvContentPartPr/>
                <p14:nvPr/>
              </p14:nvContentPartPr>
              <p14:xfrm>
                <a:off x="10908211" y="1175673"/>
                <a:ext cx="248760" cy="19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FDD2B8-AC13-188F-D031-BB0C4330712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99211" y="1166673"/>
                  <a:ext cx="266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A4E785-04B9-C55E-88E1-9F29E502A41E}"/>
                    </a:ext>
                  </a:extLst>
                </p14:cNvPr>
                <p14:cNvContentPartPr/>
                <p14:nvPr/>
              </p14:nvContentPartPr>
              <p14:xfrm>
                <a:off x="11178211" y="1241553"/>
                <a:ext cx="106920" cy="11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A4E785-04B9-C55E-88E1-9F29E502A41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69211" y="1232553"/>
                  <a:ext cx="124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BF0A4E-4275-C42E-639F-9A68F423AD46}"/>
                    </a:ext>
                  </a:extLst>
                </p14:cNvPr>
                <p14:cNvContentPartPr/>
                <p14:nvPr/>
              </p14:nvContentPartPr>
              <p14:xfrm>
                <a:off x="11370811" y="1204833"/>
                <a:ext cx="202320" cy="140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BF0A4E-4275-C42E-639F-9A68F423AD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61795" y="1195833"/>
                  <a:ext cx="219991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06F4CAA-70F6-E119-12C1-0D2E9465D912}"/>
                    </a:ext>
                  </a:extLst>
                </p14:cNvPr>
                <p14:cNvContentPartPr/>
                <p14:nvPr/>
              </p14:nvContentPartPr>
              <p14:xfrm>
                <a:off x="11582131" y="1179993"/>
                <a:ext cx="179640" cy="180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06F4CAA-70F6-E119-12C1-0D2E9465D9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73131" y="1170993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67E023-9F30-3782-7CC2-43D0A019FEFE}"/>
                    </a:ext>
                  </a:extLst>
                </p14:cNvPr>
                <p14:cNvContentPartPr/>
                <p14:nvPr/>
              </p14:nvContentPartPr>
              <p14:xfrm>
                <a:off x="11851051" y="1057953"/>
                <a:ext cx="58680" cy="42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67E023-9F30-3782-7CC2-43D0A019FE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42106" y="1048945"/>
                  <a:ext cx="76212" cy="43957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910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09D3-5D91-7C3D-AA2E-05DC7825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Useful Transformations 		</a:t>
            </a:r>
            <a:r>
              <a:rPr lang="en-US" b="1" i="1"/>
              <a:t>*KNOW THESE RECIPES*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FC1E9-564C-0095-EA07-46E5C0B8BE04}"/>
              </a:ext>
            </a:extLst>
          </p:cNvPr>
          <p:cNvGrpSpPr/>
          <p:nvPr/>
        </p:nvGrpSpPr>
        <p:grpSpPr>
          <a:xfrm>
            <a:off x="1910024" y="1657713"/>
            <a:ext cx="844920" cy="837360"/>
            <a:chOff x="1910024" y="1657713"/>
            <a:chExt cx="844920" cy="8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3D7002-DE99-6179-B68E-A938F5015F85}"/>
                    </a:ext>
                  </a:extLst>
                </p14:cNvPr>
                <p14:cNvContentPartPr/>
                <p14:nvPr/>
              </p14:nvContentPartPr>
              <p14:xfrm>
                <a:off x="1910024" y="1657713"/>
                <a:ext cx="792000" cy="32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3D7002-DE99-6179-B68E-A938F5015F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1028" y="1648713"/>
                  <a:ext cx="809632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9D5BB8-432D-7475-2F7F-19E044CE6BFB}"/>
                    </a:ext>
                  </a:extLst>
                </p14:cNvPr>
                <p14:cNvContentPartPr/>
                <p14:nvPr/>
              </p14:nvContentPartPr>
              <p14:xfrm>
                <a:off x="1924424" y="1899993"/>
                <a:ext cx="830520" cy="59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9D5BB8-432D-7475-2F7F-19E044CE6B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5424" y="1890988"/>
                  <a:ext cx="848160" cy="612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73AD5D-E308-1506-FC2E-8AD1517D90BC}"/>
                    </a:ext>
                  </a:extLst>
                </p14:cNvPr>
                <p14:cNvContentPartPr/>
                <p14:nvPr/>
              </p14:nvContentPartPr>
              <p14:xfrm>
                <a:off x="2056184" y="2040753"/>
                <a:ext cx="64800" cy="30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73AD5D-E308-1506-FC2E-8AD1517D90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7184" y="2031742"/>
                  <a:ext cx="82440" cy="319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87F416-C81D-FD3D-225C-8992950D8B7F}"/>
                    </a:ext>
                  </a:extLst>
                </p14:cNvPr>
                <p14:cNvContentPartPr/>
                <p14:nvPr/>
              </p14:nvContentPartPr>
              <p14:xfrm>
                <a:off x="2340224" y="1827633"/>
                <a:ext cx="181080" cy="11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87F416-C81D-FD3D-225C-8992950D8B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1224" y="1818633"/>
                  <a:ext cx="198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25AEB5-A148-560E-00D9-EBFBBA333525}"/>
                    </a:ext>
                  </a:extLst>
                </p14:cNvPr>
                <p14:cNvContentPartPr/>
                <p14:nvPr/>
              </p14:nvContentPartPr>
              <p14:xfrm>
                <a:off x="2446784" y="2242713"/>
                <a:ext cx="138600" cy="9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25AEB5-A148-560E-00D9-EBFBBA3335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37784" y="2233678"/>
                  <a:ext cx="156240" cy="1098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155754C-5324-5A5D-1723-DED0BEDF45D4}"/>
                  </a:ext>
                </a:extLst>
              </p14:cNvPr>
              <p14:cNvContentPartPr/>
              <p14:nvPr/>
            </p14:nvContentPartPr>
            <p14:xfrm>
              <a:off x="2236184" y="1362873"/>
              <a:ext cx="42120" cy="303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155754C-5324-5A5D-1723-DED0BEDF45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7184" y="1353873"/>
                <a:ext cx="5976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34E81F9-6F87-47E0-4990-8D458C27885D}"/>
              </a:ext>
            </a:extLst>
          </p:cNvPr>
          <p:cNvGrpSpPr/>
          <p:nvPr/>
        </p:nvGrpSpPr>
        <p:grpSpPr>
          <a:xfrm>
            <a:off x="2212424" y="930513"/>
            <a:ext cx="541080" cy="305640"/>
            <a:chOff x="2212424" y="930513"/>
            <a:chExt cx="5410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D31FC7-56DE-6799-2EBE-3B5F5B3FA639}"/>
                    </a:ext>
                  </a:extLst>
                </p14:cNvPr>
                <p14:cNvContentPartPr/>
                <p14:nvPr/>
              </p14:nvContentPartPr>
              <p14:xfrm>
                <a:off x="2212424" y="982353"/>
                <a:ext cx="159480" cy="20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D31FC7-56DE-6799-2EBE-3B5F5B3FA6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3424" y="973353"/>
                  <a:ext cx="177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04C162-E0FA-C579-4AE0-D35ADD68A4B3}"/>
                    </a:ext>
                  </a:extLst>
                </p14:cNvPr>
                <p14:cNvContentPartPr/>
                <p14:nvPr/>
              </p14:nvContentPartPr>
              <p14:xfrm>
                <a:off x="2435984" y="979473"/>
                <a:ext cx="23040" cy="16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04C162-E0FA-C579-4AE0-D35ADD68A4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6841" y="970454"/>
                  <a:ext cx="40960" cy="186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342952-C741-CF71-1033-D3CE27B59CB9}"/>
                    </a:ext>
                  </a:extLst>
                </p14:cNvPr>
                <p14:cNvContentPartPr/>
                <p14:nvPr/>
              </p14:nvContentPartPr>
              <p14:xfrm>
                <a:off x="2473064" y="930513"/>
                <a:ext cx="77400" cy="19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342952-C741-CF71-1033-D3CE27B59C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4064" y="921513"/>
                  <a:ext cx="95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086A78-828B-7AE2-7191-EE598DB0DE68}"/>
                    </a:ext>
                  </a:extLst>
                </p14:cNvPr>
                <p14:cNvContentPartPr/>
                <p14:nvPr/>
              </p14:nvContentPartPr>
              <p14:xfrm>
                <a:off x="2619224" y="1080273"/>
                <a:ext cx="134280" cy="155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086A78-828B-7AE2-7191-EE598DB0DE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10224" y="1071273"/>
                  <a:ext cx="1519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5AECB9-0AD5-F2BA-7E0F-0159EBB505F9}"/>
              </a:ext>
            </a:extLst>
          </p:cNvPr>
          <p:cNvGrpSpPr/>
          <p:nvPr/>
        </p:nvGrpSpPr>
        <p:grpSpPr>
          <a:xfrm>
            <a:off x="1851704" y="2944989"/>
            <a:ext cx="943200" cy="1529280"/>
            <a:chOff x="1851704" y="2944989"/>
            <a:chExt cx="943200" cy="15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9CB803-B2A6-60DD-CA16-E35117633F59}"/>
                    </a:ext>
                  </a:extLst>
                </p14:cNvPr>
                <p14:cNvContentPartPr/>
                <p14:nvPr/>
              </p14:nvContentPartPr>
              <p14:xfrm>
                <a:off x="1853144" y="3609549"/>
                <a:ext cx="891720" cy="31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9CB803-B2A6-60DD-CA16-E35117633F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4140" y="3600539"/>
                  <a:ext cx="909367" cy="336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AD60E5-8A07-4D20-12D9-0159E9F9F07E}"/>
                    </a:ext>
                  </a:extLst>
                </p14:cNvPr>
                <p14:cNvContentPartPr/>
                <p14:nvPr/>
              </p14:nvContentPartPr>
              <p14:xfrm>
                <a:off x="1851704" y="3807909"/>
                <a:ext cx="943200" cy="666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AD60E5-8A07-4D20-12D9-0159E9F9F0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42704" y="3798909"/>
                  <a:ext cx="96084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CA74B1-6D2B-F823-7DCE-AF236E8F8031}"/>
                    </a:ext>
                  </a:extLst>
                </p14:cNvPr>
                <p14:cNvContentPartPr/>
                <p14:nvPr/>
              </p14:nvContentPartPr>
              <p14:xfrm>
                <a:off x="2258864" y="3358269"/>
                <a:ext cx="32760" cy="258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CA74B1-6D2B-F823-7DCE-AF236E8F80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9864" y="3349269"/>
                  <a:ext cx="50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DF7386-1E99-8F15-C40E-3C310215936F}"/>
                    </a:ext>
                  </a:extLst>
                </p14:cNvPr>
                <p14:cNvContentPartPr/>
                <p14:nvPr/>
              </p14:nvContentPartPr>
              <p14:xfrm>
                <a:off x="2228984" y="3007269"/>
                <a:ext cx="160560" cy="168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DF7386-1E99-8F15-C40E-3C31021593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9964" y="2998269"/>
                  <a:ext cx="178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ED960F-488C-23CA-57B7-4E7517918D39}"/>
                    </a:ext>
                  </a:extLst>
                </p14:cNvPr>
                <p14:cNvContentPartPr/>
                <p14:nvPr/>
              </p14:nvContentPartPr>
              <p14:xfrm>
                <a:off x="2448224" y="2977749"/>
                <a:ext cx="28080" cy="175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ED960F-488C-23CA-57B7-4E7517918D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9224" y="2968749"/>
                  <a:ext cx="45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9C1BC3-F35B-DCEE-EA30-573F44BA652F}"/>
                    </a:ext>
                  </a:extLst>
                </p14:cNvPr>
                <p14:cNvContentPartPr/>
                <p14:nvPr/>
              </p14:nvContentPartPr>
              <p14:xfrm>
                <a:off x="2486744" y="2944989"/>
                <a:ext cx="74160" cy="17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9C1BC3-F35B-DCEE-EA30-573F44BA65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77700" y="2935989"/>
                  <a:ext cx="91886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60023A-FFF5-2EF6-7CA5-29040658ABD8}"/>
                    </a:ext>
                  </a:extLst>
                </p14:cNvPr>
                <p14:cNvContentPartPr/>
                <p14:nvPr/>
              </p14:nvContentPartPr>
              <p14:xfrm>
                <a:off x="2637584" y="3029949"/>
                <a:ext cx="116640" cy="210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60023A-FFF5-2EF6-7CA5-29040658AB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8584" y="3020949"/>
                  <a:ext cx="134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DCCDD7-14F8-F007-3B2D-A1E80F0DE211}"/>
                    </a:ext>
                  </a:extLst>
                </p14:cNvPr>
                <p14:cNvContentPartPr/>
                <p14:nvPr/>
              </p14:nvContentPartPr>
              <p14:xfrm>
                <a:off x="2055824" y="3801069"/>
                <a:ext cx="266760" cy="15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DCCDD7-14F8-F007-3B2D-A1E80F0DE2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6824" y="3792069"/>
                  <a:ext cx="284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324709-3240-FDF9-6AB3-C29571908272}"/>
                    </a:ext>
                  </a:extLst>
                </p14:cNvPr>
                <p14:cNvContentPartPr/>
                <p14:nvPr/>
              </p14:nvContentPartPr>
              <p14:xfrm>
                <a:off x="2081024" y="4248909"/>
                <a:ext cx="274680" cy="4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324709-3240-FDF9-6AB3-C295719082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2024" y="4239909"/>
                  <a:ext cx="29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95D9B1-7114-F0DC-5706-39592CA2571C}"/>
                    </a:ext>
                  </a:extLst>
                </p14:cNvPr>
                <p14:cNvContentPartPr/>
                <p14:nvPr/>
              </p14:nvContentPartPr>
              <p14:xfrm>
                <a:off x="2579624" y="3901509"/>
                <a:ext cx="9720" cy="269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95D9B1-7114-F0DC-5706-39592CA257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0624" y="3892509"/>
                  <a:ext cx="273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1D6FDC-5E79-AA18-E212-EBF91977CC3A}"/>
              </a:ext>
            </a:extLst>
          </p:cNvPr>
          <p:cNvGrpSpPr/>
          <p:nvPr/>
        </p:nvGrpSpPr>
        <p:grpSpPr>
          <a:xfrm>
            <a:off x="1929104" y="5924433"/>
            <a:ext cx="1015920" cy="813240"/>
            <a:chOff x="1929104" y="5924433"/>
            <a:chExt cx="101592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B45217-DE1F-0C67-1BE8-60C639F75DD1}"/>
                    </a:ext>
                  </a:extLst>
                </p14:cNvPr>
                <p14:cNvContentPartPr/>
                <p14:nvPr/>
              </p14:nvContentPartPr>
              <p14:xfrm>
                <a:off x="1929104" y="5924433"/>
                <a:ext cx="1015920" cy="28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B45217-DE1F-0C67-1BE8-60C639F75D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20104" y="5915422"/>
                  <a:ext cx="103356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20F87A-76D1-B7AE-540E-4A45EBAB2DF7}"/>
                    </a:ext>
                  </a:extLst>
                </p14:cNvPr>
                <p14:cNvContentPartPr/>
                <p14:nvPr/>
              </p14:nvContentPartPr>
              <p14:xfrm>
                <a:off x="1934504" y="6098313"/>
                <a:ext cx="977760" cy="63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20F87A-76D1-B7AE-540E-4A45EBAB2D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5504" y="6089313"/>
                  <a:ext cx="99540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1351F0-A1E9-193F-AF05-B2FC2AE6FB93}"/>
                    </a:ext>
                  </a:extLst>
                </p14:cNvPr>
                <p14:cNvContentPartPr/>
                <p14:nvPr/>
              </p14:nvContentPartPr>
              <p14:xfrm>
                <a:off x="2060864" y="6239433"/>
                <a:ext cx="179640" cy="69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1351F0-A1E9-193F-AF05-B2FC2AE6FB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51864" y="6230433"/>
                  <a:ext cx="197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C946EA-1F2E-CC29-FEEE-7A1737114841}"/>
                    </a:ext>
                  </a:extLst>
                </p14:cNvPr>
                <p14:cNvContentPartPr/>
                <p14:nvPr/>
              </p14:nvContentPartPr>
              <p14:xfrm>
                <a:off x="2151584" y="6539313"/>
                <a:ext cx="218160" cy="4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C946EA-1F2E-CC29-FEEE-7A17371148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2584" y="6530313"/>
                  <a:ext cx="235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20CF905-EE8E-50A0-21A6-DAA244E912E9}"/>
                    </a:ext>
                  </a:extLst>
                </p14:cNvPr>
                <p14:cNvContentPartPr/>
                <p14:nvPr/>
              </p14:nvContentPartPr>
              <p14:xfrm>
                <a:off x="2750624" y="6204873"/>
                <a:ext cx="43200" cy="28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20CF905-EE8E-50A0-21A6-DAA244E912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624" y="6195873"/>
                  <a:ext cx="6084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9DA4E3-CD7C-9167-4C13-7FB7078DCD09}"/>
              </a:ext>
            </a:extLst>
          </p:cNvPr>
          <p:cNvGrpSpPr/>
          <p:nvPr/>
        </p:nvGrpSpPr>
        <p:grpSpPr>
          <a:xfrm>
            <a:off x="2312504" y="5276793"/>
            <a:ext cx="574920" cy="669240"/>
            <a:chOff x="2312504" y="5276793"/>
            <a:chExt cx="57492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6E5083-D13A-47F3-B4DC-D5D8EAC612C8}"/>
                    </a:ext>
                  </a:extLst>
                </p14:cNvPr>
                <p14:cNvContentPartPr/>
                <p14:nvPr/>
              </p14:nvContentPartPr>
              <p14:xfrm>
                <a:off x="2318984" y="5650833"/>
                <a:ext cx="30600" cy="295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6E5083-D13A-47F3-B4DC-D5D8EAC612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09984" y="5641833"/>
                  <a:ext cx="48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79B757-810C-CA1E-4232-C8282950D52B}"/>
                    </a:ext>
                  </a:extLst>
                </p14:cNvPr>
                <p14:cNvContentPartPr/>
                <p14:nvPr/>
              </p14:nvContentPartPr>
              <p14:xfrm>
                <a:off x="2312504" y="5310273"/>
                <a:ext cx="129960" cy="21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79B757-810C-CA1E-4232-C8282950D5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03504" y="5301273"/>
                  <a:ext cx="147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B31C65-4016-2D9D-764B-3F9B8342D26C}"/>
                    </a:ext>
                  </a:extLst>
                </p14:cNvPr>
                <p14:cNvContentPartPr/>
                <p14:nvPr/>
              </p14:nvContentPartPr>
              <p14:xfrm>
                <a:off x="2476664" y="5276793"/>
                <a:ext cx="117720" cy="196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B31C65-4016-2D9D-764B-3F9B8342D2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67664" y="5267793"/>
                  <a:ext cx="135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A6ED64-B42A-7E85-136E-A93F2D164D6B}"/>
                    </a:ext>
                  </a:extLst>
                </p14:cNvPr>
                <p14:cNvContentPartPr/>
                <p14:nvPr/>
              </p14:nvContentPartPr>
              <p14:xfrm>
                <a:off x="2699864" y="5410353"/>
                <a:ext cx="187560" cy="18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A6ED64-B42A-7E85-136E-A93F2D164D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90864" y="5401353"/>
                  <a:ext cx="20520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0922D3-B96E-41F9-A1C9-6C5A6308C062}"/>
                  </a:ext>
                </a:extLst>
              </p14:cNvPr>
              <p14:cNvContentPartPr/>
              <p14:nvPr/>
            </p14:nvContentPartPr>
            <p14:xfrm>
              <a:off x="3834571" y="1825833"/>
              <a:ext cx="2867760" cy="336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0922D3-B96E-41F9-A1C9-6C5A6308C0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25571" y="1816833"/>
                <a:ext cx="28854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90B5DA9-204F-5334-5B61-24E7AC4B24D2}"/>
                  </a:ext>
                </a:extLst>
              </p14:cNvPr>
              <p14:cNvContentPartPr/>
              <p14:nvPr/>
            </p14:nvContentPartPr>
            <p14:xfrm>
              <a:off x="3683731" y="3867753"/>
              <a:ext cx="2977560" cy="276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90B5DA9-204F-5334-5B61-24E7AC4B24D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74732" y="3858753"/>
                <a:ext cx="2995198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FD2126-1B28-675D-E070-236D8A13661C}"/>
                  </a:ext>
                </a:extLst>
              </p14:cNvPr>
              <p14:cNvContentPartPr/>
              <p14:nvPr/>
            </p14:nvContentPartPr>
            <p14:xfrm>
              <a:off x="3796771" y="6086073"/>
              <a:ext cx="2906640" cy="303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FD2126-1B28-675D-E070-236D8A13661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87771" y="6077073"/>
                <a:ext cx="2924280" cy="3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25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86EA-FC73-5E5D-95F7-486ABD25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 Synthesis Strategies							(18.12)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F568C-C29B-693B-9723-6DA5088E7716}"/>
              </a:ext>
            </a:extLst>
          </p:cNvPr>
          <p:cNvGrpSpPr/>
          <p:nvPr/>
        </p:nvGrpSpPr>
        <p:grpSpPr>
          <a:xfrm>
            <a:off x="2615625" y="1049051"/>
            <a:ext cx="954360" cy="862560"/>
            <a:chOff x="840091" y="1421913"/>
            <a:chExt cx="954360" cy="8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AA8FE3-9511-73F3-A0A4-CAE4402AFC43}"/>
                    </a:ext>
                  </a:extLst>
                </p14:cNvPr>
                <p14:cNvContentPartPr/>
                <p14:nvPr/>
              </p14:nvContentPartPr>
              <p14:xfrm>
                <a:off x="840091" y="1421913"/>
                <a:ext cx="904680" cy="395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AA8FE3-9511-73F3-A0A4-CAE4402AFC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1091" y="1412905"/>
                  <a:ext cx="922320" cy="413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20EE79-0E3D-F32E-3134-ACB563CD8E53}"/>
                    </a:ext>
                  </a:extLst>
                </p14:cNvPr>
                <p14:cNvContentPartPr/>
                <p14:nvPr/>
              </p14:nvContentPartPr>
              <p14:xfrm>
                <a:off x="851611" y="1663833"/>
                <a:ext cx="942840" cy="620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20EE79-0E3D-F32E-3134-ACB563CD8E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2611" y="1654833"/>
                  <a:ext cx="9604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B9D95E-1916-AF49-706A-55793C5D7193}"/>
                    </a:ext>
                  </a:extLst>
                </p14:cNvPr>
                <p14:cNvContentPartPr/>
                <p14:nvPr/>
              </p14:nvContentPartPr>
              <p14:xfrm>
                <a:off x="1020451" y="1696233"/>
                <a:ext cx="252000" cy="130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B9D95E-1916-AF49-706A-55793C5D71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1438" y="1687233"/>
                  <a:ext cx="269665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A7F6E4-E183-75DD-4A6A-DC8FFCB8B98D}"/>
                    </a:ext>
                  </a:extLst>
                </p14:cNvPr>
                <p14:cNvContentPartPr/>
                <p14:nvPr/>
              </p14:nvContentPartPr>
              <p14:xfrm>
                <a:off x="1118731" y="2121753"/>
                <a:ext cx="236160" cy="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A7F6E4-E183-75DD-4A6A-DC8FFCB8B9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9731" y="2112753"/>
                  <a:ext cx="253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870B90-C744-5F95-4A22-16844DA134C6}"/>
                    </a:ext>
                  </a:extLst>
                </p14:cNvPr>
                <p14:cNvContentPartPr/>
                <p14:nvPr/>
              </p14:nvContentPartPr>
              <p14:xfrm>
                <a:off x="1539931" y="1818273"/>
                <a:ext cx="47520" cy="23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870B90-C744-5F95-4A22-16844DA134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0931" y="1809273"/>
                  <a:ext cx="651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8EC26C-A728-0151-F23E-A43B60F40441}"/>
              </a:ext>
            </a:extLst>
          </p:cNvPr>
          <p:cNvGrpSpPr/>
          <p:nvPr/>
        </p:nvGrpSpPr>
        <p:grpSpPr>
          <a:xfrm>
            <a:off x="4433625" y="1320851"/>
            <a:ext cx="1546200" cy="325080"/>
            <a:chOff x="2658091" y="1693713"/>
            <a:chExt cx="15462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84DA6A-C13B-D3C9-21A3-AC8BAFAC61F7}"/>
                    </a:ext>
                  </a:extLst>
                </p14:cNvPr>
                <p14:cNvContentPartPr/>
                <p14:nvPr/>
              </p14:nvContentPartPr>
              <p14:xfrm>
                <a:off x="2658091" y="1841673"/>
                <a:ext cx="1543320" cy="107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84DA6A-C13B-D3C9-21A3-AC8BAFAC61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49091" y="1832673"/>
                  <a:ext cx="156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D23521-41B5-30F3-EC45-29CBE0643866}"/>
                    </a:ext>
                  </a:extLst>
                </p14:cNvPr>
                <p14:cNvContentPartPr/>
                <p14:nvPr/>
              </p14:nvContentPartPr>
              <p14:xfrm>
                <a:off x="4051651" y="1693713"/>
                <a:ext cx="152640" cy="32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D23521-41B5-30F3-EC45-29CBE06438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42651" y="1684713"/>
                  <a:ext cx="1702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9AD435A-81DB-5AED-1519-D0807969CFDE}"/>
              </a:ext>
            </a:extLst>
          </p:cNvPr>
          <p:cNvGrpSpPr/>
          <p:nvPr/>
        </p:nvGrpSpPr>
        <p:grpSpPr>
          <a:xfrm>
            <a:off x="7568414" y="793091"/>
            <a:ext cx="2666520" cy="1173240"/>
            <a:chOff x="5792880" y="1165953"/>
            <a:chExt cx="2666520" cy="11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9CDA3C-964B-F399-9909-A7DF2E61F42A}"/>
                    </a:ext>
                  </a:extLst>
                </p14:cNvPr>
                <p14:cNvContentPartPr/>
                <p14:nvPr/>
              </p14:nvContentPartPr>
              <p14:xfrm>
                <a:off x="6096000" y="1377993"/>
                <a:ext cx="933120" cy="315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9CDA3C-964B-F399-9909-A7DF2E61F4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86997" y="1368993"/>
                  <a:ext cx="950767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1B07AC-01F3-AC43-4F9E-C92CE940F711}"/>
                    </a:ext>
                  </a:extLst>
                </p14:cNvPr>
                <p14:cNvContentPartPr/>
                <p14:nvPr/>
              </p14:nvContentPartPr>
              <p14:xfrm>
                <a:off x="6098520" y="1704153"/>
                <a:ext cx="43920" cy="44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1B07AC-01F3-AC43-4F9E-C92CE940F7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89520" y="1695153"/>
                  <a:ext cx="615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25A6DD-0EE8-7567-697C-2B718A03A408}"/>
                    </a:ext>
                  </a:extLst>
                </p14:cNvPr>
                <p14:cNvContentPartPr/>
                <p14:nvPr/>
              </p14:nvContentPartPr>
              <p14:xfrm>
                <a:off x="6128040" y="2141913"/>
                <a:ext cx="557280" cy="18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25A6DD-0EE8-7567-697C-2B718A03A4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19040" y="2132913"/>
                  <a:ext cx="574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6FF58E-B891-B1CD-6A26-79790E8BB90E}"/>
                    </a:ext>
                  </a:extLst>
                </p14:cNvPr>
                <p14:cNvContentPartPr/>
                <p14:nvPr/>
              </p14:nvContentPartPr>
              <p14:xfrm>
                <a:off x="6668400" y="2109153"/>
                <a:ext cx="419400" cy="23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6FF58E-B891-B1CD-6A26-79790E8BB9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9400" y="2100153"/>
                  <a:ext cx="437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A621AC-68CE-D22F-992F-FEAF330F3D22}"/>
                    </a:ext>
                  </a:extLst>
                </p14:cNvPr>
                <p14:cNvContentPartPr/>
                <p14:nvPr/>
              </p14:nvContentPartPr>
              <p14:xfrm>
                <a:off x="7026600" y="1605153"/>
                <a:ext cx="72000" cy="499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A621AC-68CE-D22F-992F-FEAF330F3D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17600" y="1596159"/>
                  <a:ext cx="89640" cy="51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16BB9D-5DE4-E50A-82CB-ED9CBE62BE3D}"/>
                    </a:ext>
                  </a:extLst>
                </p14:cNvPr>
                <p14:cNvContentPartPr/>
                <p14:nvPr/>
              </p14:nvContentPartPr>
              <p14:xfrm>
                <a:off x="6269880" y="1560153"/>
                <a:ext cx="347760" cy="139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16BB9D-5DE4-E50A-82CB-ED9CBE62BE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60880" y="1551130"/>
                  <a:ext cx="365400" cy="157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3DC3CD-1D5B-150B-DC42-E5B0BCE5DA7B}"/>
                    </a:ext>
                  </a:extLst>
                </p14:cNvPr>
                <p14:cNvContentPartPr/>
                <p14:nvPr/>
              </p14:nvContentPartPr>
              <p14:xfrm>
                <a:off x="6319200" y="2059113"/>
                <a:ext cx="333000" cy="90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3DC3CD-1D5B-150B-DC42-E5B0BCE5DA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0210" y="2050113"/>
                  <a:ext cx="350621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D76A31-106E-CCE5-C007-4F3E057D46BD}"/>
                    </a:ext>
                  </a:extLst>
                </p14:cNvPr>
                <p14:cNvContentPartPr/>
                <p14:nvPr/>
              </p14:nvContentPartPr>
              <p14:xfrm>
                <a:off x="6886920" y="1719273"/>
                <a:ext cx="42120" cy="29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D76A31-106E-CCE5-C007-4F3E057D46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77842" y="1710273"/>
                  <a:ext cx="59912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CDD797-F040-8FE5-A75C-26DA89F9850F}"/>
                    </a:ext>
                  </a:extLst>
                </p14:cNvPr>
                <p14:cNvContentPartPr/>
                <p14:nvPr/>
              </p14:nvContentPartPr>
              <p14:xfrm>
                <a:off x="6990960" y="1428393"/>
                <a:ext cx="339120" cy="18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CDD797-F040-8FE5-A75C-26DA89F985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81950" y="1419393"/>
                  <a:ext cx="356779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484A65-16F9-EA35-F5EF-34445E39E4DF}"/>
                    </a:ext>
                  </a:extLst>
                </p14:cNvPr>
                <p14:cNvContentPartPr/>
                <p14:nvPr/>
              </p14:nvContentPartPr>
              <p14:xfrm>
                <a:off x="7483440" y="1165953"/>
                <a:ext cx="169920" cy="28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484A65-16F9-EA35-F5EF-34445E39E4D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74440" y="1156953"/>
                  <a:ext cx="187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28A17B-2FEC-6031-3E72-92CF7731B062}"/>
                    </a:ext>
                  </a:extLst>
                </p14:cNvPr>
                <p14:cNvContentPartPr/>
                <p14:nvPr/>
              </p14:nvContentPartPr>
              <p14:xfrm>
                <a:off x="7776120" y="1247313"/>
                <a:ext cx="160560" cy="19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28A17B-2FEC-6031-3E72-92CF7731B0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67120" y="1238330"/>
                  <a:ext cx="178200" cy="21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64594C-041C-2D6D-A60E-7C12C05D5221}"/>
                    </a:ext>
                  </a:extLst>
                </p14:cNvPr>
                <p14:cNvContentPartPr/>
                <p14:nvPr/>
              </p14:nvContentPartPr>
              <p14:xfrm>
                <a:off x="7074120" y="2032473"/>
                <a:ext cx="1385280" cy="29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64594C-041C-2D6D-A60E-7C12C05D52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65120" y="2023473"/>
                  <a:ext cx="1402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717B70-7445-5E93-0F2B-F366F295A809}"/>
                    </a:ext>
                  </a:extLst>
                </p14:cNvPr>
                <p14:cNvContentPartPr/>
                <p14:nvPr/>
              </p14:nvContentPartPr>
              <p14:xfrm>
                <a:off x="5792880" y="1474833"/>
                <a:ext cx="300600" cy="19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717B70-7445-5E93-0F2B-F366F295A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83880" y="1465833"/>
                  <a:ext cx="3182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3D63CE-F7F5-A788-1AC5-4CFC41AC485E}"/>
              </a:ext>
            </a:extLst>
          </p:cNvPr>
          <p:cNvGrpSpPr/>
          <p:nvPr/>
        </p:nvGrpSpPr>
        <p:grpSpPr>
          <a:xfrm>
            <a:off x="6859574" y="810371"/>
            <a:ext cx="584640" cy="338400"/>
            <a:chOff x="5084040" y="1183233"/>
            <a:chExt cx="5846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692DDEE-F2EB-A597-76BE-67E773E1D907}"/>
                    </a:ext>
                  </a:extLst>
                </p14:cNvPr>
                <p14:cNvContentPartPr/>
                <p14:nvPr/>
              </p14:nvContentPartPr>
              <p14:xfrm>
                <a:off x="5084040" y="1245153"/>
                <a:ext cx="69480" cy="23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692DDEE-F2EB-A597-76BE-67E773E1D9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5040" y="1236153"/>
                  <a:ext cx="87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018793-F433-17E9-7C27-57D9155ED244}"/>
                    </a:ext>
                  </a:extLst>
                </p14:cNvPr>
                <p14:cNvContentPartPr/>
                <p14:nvPr/>
              </p14:nvContentPartPr>
              <p14:xfrm>
                <a:off x="5189880" y="1183233"/>
                <a:ext cx="72720" cy="217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018793-F433-17E9-7C27-57D9155ED2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0880" y="1174233"/>
                  <a:ext cx="90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9F9350-08C4-64C9-59FA-C2A4675824E7}"/>
                    </a:ext>
                  </a:extLst>
                </p14:cNvPr>
                <p14:cNvContentPartPr/>
                <p14:nvPr/>
              </p14:nvContentPartPr>
              <p14:xfrm>
                <a:off x="5155320" y="1350633"/>
                <a:ext cx="56880" cy="23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9F9350-08C4-64C9-59FA-C2A4675824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46320" y="1341495"/>
                  <a:ext cx="7452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163925-5C83-DAF8-72BC-B0FFEE547EAE}"/>
                    </a:ext>
                  </a:extLst>
                </p14:cNvPr>
                <p14:cNvContentPartPr/>
                <p14:nvPr/>
              </p14:nvContentPartPr>
              <p14:xfrm>
                <a:off x="5305800" y="1368633"/>
                <a:ext cx="158400" cy="153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163925-5C83-DAF8-72BC-B0FFEE547E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96800" y="1359633"/>
                  <a:ext cx="176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2AC388-CDB8-46EE-4D34-9C9642C6D103}"/>
                    </a:ext>
                  </a:extLst>
                </p14:cNvPr>
                <p14:cNvContentPartPr/>
                <p14:nvPr/>
              </p14:nvContentPartPr>
              <p14:xfrm>
                <a:off x="5525760" y="1183953"/>
                <a:ext cx="142920" cy="245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2AC388-CDB8-46EE-4D34-9C9642C6D1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16760" y="1174966"/>
                  <a:ext cx="160560" cy="26277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954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A9E-0141-F38F-5E62-FD96C47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b="1" dirty="0">
                <a:solidFill>
                  <a:srgbClr val="7030A0"/>
                </a:solidFill>
              </a:rPr>
              <a:t>Donating</a:t>
            </a:r>
            <a:r>
              <a:rPr lang="en-US" dirty="0"/>
              <a:t> Groups: “Directing” EAS Regioselectivity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9BE0FC-F5AB-CDBE-EAC7-8D4B3933AF53}"/>
              </a:ext>
            </a:extLst>
          </p:cNvPr>
          <p:cNvGrpSpPr/>
          <p:nvPr/>
        </p:nvGrpSpPr>
        <p:grpSpPr>
          <a:xfrm>
            <a:off x="402432" y="1912701"/>
            <a:ext cx="966960" cy="901080"/>
            <a:chOff x="402432" y="1912701"/>
            <a:chExt cx="96696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041DD4-EDAD-CF13-AD39-1195865EE1C3}"/>
                    </a:ext>
                  </a:extLst>
                </p14:cNvPr>
                <p14:cNvContentPartPr/>
                <p14:nvPr/>
              </p14:nvContentPartPr>
              <p14:xfrm>
                <a:off x="423672" y="1912701"/>
                <a:ext cx="863640" cy="35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041DD4-EDAD-CF13-AD39-1195865EE1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4672" y="1903701"/>
                  <a:ext cx="881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9CDF5F-621F-045B-90C7-FE3493CB8361}"/>
                    </a:ext>
                  </a:extLst>
                </p14:cNvPr>
                <p14:cNvContentPartPr/>
                <p14:nvPr/>
              </p14:nvContentPartPr>
              <p14:xfrm>
                <a:off x="402432" y="2174781"/>
                <a:ext cx="966960" cy="63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9CDF5F-621F-045B-90C7-FE3493CB83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432" y="2165781"/>
                  <a:ext cx="9846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E29848-7E15-3331-D904-2C7F464E8851}"/>
                    </a:ext>
                  </a:extLst>
                </p14:cNvPr>
                <p14:cNvContentPartPr/>
                <p14:nvPr/>
              </p14:nvContentPartPr>
              <p14:xfrm>
                <a:off x="653352" y="2186661"/>
                <a:ext cx="197280" cy="11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E29848-7E15-3331-D904-2C7F464E88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4352" y="2177661"/>
                  <a:ext cx="214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4A654D-FA6C-B35E-B38D-57A24F95E442}"/>
                    </a:ext>
                  </a:extLst>
                </p14:cNvPr>
                <p14:cNvContentPartPr/>
                <p14:nvPr/>
              </p14:nvContentPartPr>
              <p14:xfrm>
                <a:off x="687912" y="2575461"/>
                <a:ext cx="228240" cy="70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4A654D-FA6C-B35E-B38D-57A24F95E4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8926" y="2566461"/>
                  <a:ext cx="245852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1C3CB6-9070-5CFE-EA68-DB7C41CA7925}"/>
                    </a:ext>
                  </a:extLst>
                </p14:cNvPr>
                <p14:cNvContentPartPr/>
                <p14:nvPr/>
              </p14:nvContentPartPr>
              <p14:xfrm>
                <a:off x="1174632" y="2286741"/>
                <a:ext cx="59400" cy="27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1C3CB6-9070-5CFE-EA68-DB7C41CA79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5632" y="2277753"/>
                  <a:ext cx="77040" cy="2922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01A822-C0B5-9F9B-CA9B-E3FD0ECA0A98}"/>
                  </a:ext>
                </a:extLst>
              </p14:cNvPr>
              <p14:cNvContentPartPr/>
              <p14:nvPr/>
            </p14:nvContentPartPr>
            <p14:xfrm>
              <a:off x="779712" y="1683381"/>
              <a:ext cx="56160" cy="27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01A822-C0B5-9F9B-CA9B-E3FD0ECA0A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0712" y="1674381"/>
                <a:ext cx="7380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A15B09D-71F5-1C8A-8114-006A7A2E420C}"/>
              </a:ext>
            </a:extLst>
          </p:cNvPr>
          <p:cNvGrpSpPr/>
          <p:nvPr/>
        </p:nvGrpSpPr>
        <p:grpSpPr>
          <a:xfrm>
            <a:off x="1754831" y="1747906"/>
            <a:ext cx="1771727" cy="633556"/>
            <a:chOff x="1754831" y="1747906"/>
            <a:chExt cx="1771727" cy="6335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561B19-46B3-81C7-D5BA-B3EEBDBC5C9E}"/>
                    </a:ext>
                  </a:extLst>
                </p14:cNvPr>
                <p14:cNvContentPartPr/>
                <p14:nvPr/>
              </p14:nvContentPartPr>
              <p14:xfrm>
                <a:off x="1754831" y="2130268"/>
                <a:ext cx="1771727" cy="25119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561B19-46B3-81C7-D5BA-B3EEBDBC5C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5832" y="2121258"/>
                  <a:ext cx="1789365" cy="268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427137-B50A-B781-C22C-E729A294820C}"/>
                    </a:ext>
                  </a:extLst>
                </p14:cNvPr>
                <p14:cNvContentPartPr/>
                <p14:nvPr/>
              </p14:nvContentPartPr>
              <p14:xfrm>
                <a:off x="1827419" y="1780698"/>
                <a:ext cx="45208" cy="281757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427137-B50A-B781-C22C-E729A29482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8449" y="1771690"/>
                  <a:ext cx="62789" cy="299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4AB6E4-F1B9-C902-85A9-56764C9EC452}"/>
                    </a:ext>
                  </a:extLst>
                </p14:cNvPr>
                <p14:cNvContentPartPr/>
                <p14:nvPr/>
              </p14:nvContentPartPr>
              <p14:xfrm>
                <a:off x="1928342" y="1772420"/>
                <a:ext cx="55715" cy="226679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4AB6E4-F1B9-C902-85A9-56764C9EC4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9413" y="1763411"/>
                  <a:ext cx="73215" cy="244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FCB032-86D0-FA34-2572-9C45CDF008FB}"/>
                    </a:ext>
                  </a:extLst>
                </p14:cNvPr>
                <p14:cNvContentPartPr/>
                <p14:nvPr/>
              </p14:nvContentPartPr>
              <p14:xfrm>
                <a:off x="1880269" y="1937973"/>
                <a:ext cx="99650" cy="4138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FCB032-86D0-FA34-2572-9C45CDF008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71275" y="1928976"/>
                  <a:ext cx="117278" cy="59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604FF0-AA83-C1C0-AA93-6F2DE2BB0F4C}"/>
                    </a:ext>
                  </a:extLst>
                </p14:cNvPr>
                <p14:cNvContentPartPr/>
                <p14:nvPr/>
              </p14:nvContentPartPr>
              <p14:xfrm>
                <a:off x="2548208" y="1800755"/>
                <a:ext cx="42662" cy="196116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604FF0-AA83-C1C0-AA93-6F2DE2BB0F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9169" y="1791742"/>
                  <a:ext cx="60378" cy="21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207F05-B17A-7569-0331-B2FEA7D57C63}"/>
                    </a:ext>
                  </a:extLst>
                </p14:cNvPr>
                <p14:cNvContentPartPr/>
                <p14:nvPr/>
              </p14:nvContentPartPr>
              <p14:xfrm>
                <a:off x="2523057" y="1886397"/>
                <a:ext cx="112384" cy="3056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207F05-B17A-7569-0331-B2FEA7D57C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4081" y="1877408"/>
                  <a:ext cx="129978" cy="48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A397AC-2859-71AB-E70D-E49C3E856D40}"/>
                    </a:ext>
                  </a:extLst>
                </p14:cNvPr>
                <p14:cNvContentPartPr/>
                <p14:nvPr/>
              </p14:nvContentPartPr>
              <p14:xfrm>
                <a:off x="2828055" y="1771147"/>
                <a:ext cx="22923" cy="195479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A397AC-2859-71AB-E70D-E49C3E856D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19101" y="1762164"/>
                  <a:ext cx="40473" cy="213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6CF4C2-3714-35DB-3727-DBDC191C4D51}"/>
                    </a:ext>
                  </a:extLst>
                </p14:cNvPr>
                <p14:cNvContentPartPr/>
                <p14:nvPr/>
              </p14:nvContentPartPr>
              <p14:xfrm>
                <a:off x="2877402" y="1747906"/>
                <a:ext cx="79911" cy="20598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6CF4C2-3714-35DB-3727-DBDC191C4D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8443" y="1738903"/>
                  <a:ext cx="97470" cy="223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C25C1F-D571-AF6C-B033-6E88FFE7F20F}"/>
                    </a:ext>
                  </a:extLst>
                </p14:cNvPr>
                <p14:cNvContentPartPr/>
                <p14:nvPr/>
              </p14:nvContentPartPr>
              <p14:xfrm>
                <a:off x="2971003" y="1916960"/>
                <a:ext cx="139446" cy="10601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C25C1F-D571-AF6C-B033-6E88FFE7F2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2018" y="1907976"/>
                  <a:ext cx="157056" cy="123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CF400F-114C-B77B-C14B-CE8D9ED2E725}"/>
                    </a:ext>
                  </a:extLst>
                </p14:cNvPr>
                <p14:cNvContentPartPr/>
                <p14:nvPr/>
              </p14:nvContentPartPr>
              <p14:xfrm>
                <a:off x="3126686" y="1776559"/>
                <a:ext cx="106335" cy="18338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CF400F-114C-B77B-C14B-CE8D9ED2E7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7675" y="1767570"/>
                  <a:ext cx="123997" cy="2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7876C6-7632-2B89-03B5-7A651B0A362F}"/>
                    </a:ext>
                  </a:extLst>
                </p14:cNvPr>
                <p14:cNvContentPartPr/>
                <p14:nvPr/>
              </p14:nvContentPartPr>
              <p14:xfrm>
                <a:off x="3238752" y="1756502"/>
                <a:ext cx="85323" cy="169691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7876C6-7632-2B89-03B5-7A651B0A36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29789" y="1747514"/>
                  <a:ext cx="102890" cy="18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025D19-3ABD-BCFB-FCFF-00BCEEF709AD}"/>
                    </a:ext>
                  </a:extLst>
                </p14:cNvPr>
                <p14:cNvContentPartPr/>
                <p14:nvPr/>
              </p14:nvContentPartPr>
              <p14:xfrm>
                <a:off x="3370875" y="1822086"/>
                <a:ext cx="78956" cy="169691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025D19-3ABD-BCFB-FCFF-00BCEEF709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61862" y="1813079"/>
                  <a:ext cx="96622" cy="1873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E0D43C-EFB8-0D27-967F-F489F0C33A02}"/>
              </a:ext>
            </a:extLst>
          </p:cNvPr>
          <p:cNvGrpSpPr/>
          <p:nvPr/>
        </p:nvGrpSpPr>
        <p:grpSpPr>
          <a:xfrm>
            <a:off x="2037225" y="1754910"/>
            <a:ext cx="375676" cy="346705"/>
            <a:chOff x="2037225" y="1754910"/>
            <a:chExt cx="375676" cy="3467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CEF853-864B-24A4-E3CF-F7CEDA34B460}"/>
                    </a:ext>
                  </a:extLst>
                </p14:cNvPr>
                <p14:cNvContentPartPr/>
                <p14:nvPr/>
              </p14:nvContentPartPr>
              <p14:xfrm>
                <a:off x="2037225" y="1777833"/>
                <a:ext cx="122891" cy="230181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CEF853-864B-24A4-E3CF-F7CEDA34B4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8215" y="1768842"/>
                  <a:ext cx="140550" cy="24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6A7E8-FC99-8A90-328E-45E4161073BA}"/>
                    </a:ext>
                  </a:extLst>
                </p14:cNvPr>
                <p14:cNvContentPartPr/>
                <p14:nvPr/>
              </p14:nvContentPartPr>
              <p14:xfrm>
                <a:off x="2187814" y="1756820"/>
                <a:ext cx="84368" cy="227953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6A7E8-FC99-8A90-328E-45E4161073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78800" y="1747831"/>
                  <a:ext cx="102035" cy="245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F48D56-F409-ADCE-AEC7-815252205D38}"/>
                    </a:ext>
                  </a:extLst>
                </p14:cNvPr>
                <p14:cNvContentPartPr/>
                <p14:nvPr/>
              </p14:nvContentPartPr>
              <p14:xfrm>
                <a:off x="2274410" y="1944022"/>
                <a:ext cx="138491" cy="157593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F48D56-F409-ADCE-AEC7-815252205D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5417" y="1935027"/>
                  <a:ext cx="156117" cy="175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C4E463-5492-FD3D-F873-FE12055B6032}"/>
                    </a:ext>
                  </a:extLst>
                </p14:cNvPr>
                <p14:cNvContentPartPr/>
                <p14:nvPr/>
              </p14:nvContentPartPr>
              <p14:xfrm>
                <a:off x="2193226" y="1754910"/>
                <a:ext cx="20694" cy="7449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C4E463-5492-FD3D-F873-FE12055B60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4306" y="1745913"/>
                  <a:ext cx="38177" cy="921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284422-DE58-5DF3-C1A3-E8C10F12E4DB}"/>
              </a:ext>
            </a:extLst>
          </p:cNvPr>
          <p:cNvGrpSpPr/>
          <p:nvPr/>
        </p:nvGrpSpPr>
        <p:grpSpPr>
          <a:xfrm>
            <a:off x="4287784" y="1884374"/>
            <a:ext cx="817920" cy="784440"/>
            <a:chOff x="4287784" y="1884374"/>
            <a:chExt cx="81792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7E8E4D-705B-34F5-D524-A553AA779C32}"/>
                    </a:ext>
                  </a:extLst>
                </p14:cNvPr>
                <p14:cNvContentPartPr/>
                <p14:nvPr/>
              </p14:nvContentPartPr>
              <p14:xfrm>
                <a:off x="4303264" y="1884374"/>
                <a:ext cx="736200" cy="27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7E8E4D-705B-34F5-D524-A553AA779C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4264" y="1875374"/>
                  <a:ext cx="753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CA2870-69B6-7992-5D9D-C001F82F4795}"/>
                    </a:ext>
                  </a:extLst>
                </p14:cNvPr>
                <p14:cNvContentPartPr/>
                <p14:nvPr/>
              </p14:nvContentPartPr>
              <p14:xfrm>
                <a:off x="4287784" y="2072654"/>
                <a:ext cx="817920" cy="59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CA2870-69B6-7992-5D9D-C001F82F47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78784" y="2063659"/>
                  <a:ext cx="835560" cy="613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C83BD7-BD77-FADA-2CDE-D3F8D252F03F}"/>
                    </a:ext>
                  </a:extLst>
                </p14:cNvPr>
                <p14:cNvContentPartPr/>
                <p14:nvPr/>
              </p14:nvContentPartPr>
              <p14:xfrm>
                <a:off x="4436104" y="2082014"/>
                <a:ext cx="25992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C83BD7-BD77-FADA-2CDE-D3F8D252F0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27104" y="2073014"/>
                  <a:ext cx="277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3B8A76-0706-7797-23E3-522469BADC57}"/>
                    </a:ext>
                  </a:extLst>
                </p14:cNvPr>
                <p14:cNvContentPartPr/>
                <p14:nvPr/>
              </p14:nvContentPartPr>
              <p14:xfrm>
                <a:off x="4926064" y="2165894"/>
                <a:ext cx="46440" cy="29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3B8A76-0706-7797-23E3-522469BADC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17064" y="2156894"/>
                  <a:ext cx="64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750CC8-0C49-A9BB-1BF6-538D7F0461A4}"/>
                    </a:ext>
                  </a:extLst>
                </p14:cNvPr>
                <p14:cNvContentPartPr/>
                <p14:nvPr/>
              </p14:nvContentPartPr>
              <p14:xfrm>
                <a:off x="4425664" y="2486654"/>
                <a:ext cx="325080" cy="5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750CC8-0C49-A9BB-1BF6-538D7F0461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16664" y="2477654"/>
                  <a:ext cx="3427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D596A6-FBBD-D22B-8CD5-EC80FA5BDAA0}"/>
              </a:ext>
            </a:extLst>
          </p:cNvPr>
          <p:cNvGrpSpPr/>
          <p:nvPr/>
        </p:nvGrpSpPr>
        <p:grpSpPr>
          <a:xfrm>
            <a:off x="10051002" y="1698786"/>
            <a:ext cx="842760" cy="806040"/>
            <a:chOff x="10051002" y="1698786"/>
            <a:chExt cx="84276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ECAF25-D206-7FC3-9652-4E3DD94D40BF}"/>
                    </a:ext>
                  </a:extLst>
                </p14:cNvPr>
                <p14:cNvContentPartPr/>
                <p14:nvPr/>
              </p14:nvContentPartPr>
              <p14:xfrm>
                <a:off x="10052802" y="1698786"/>
                <a:ext cx="764640" cy="246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ECAF25-D206-7FC3-9652-4E3DD94D40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3802" y="1689786"/>
                  <a:ext cx="782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A85EBF0-3048-14F6-8D65-C2A54265AB4D}"/>
                    </a:ext>
                  </a:extLst>
                </p14:cNvPr>
                <p14:cNvContentPartPr/>
                <p14:nvPr/>
              </p14:nvContentPartPr>
              <p14:xfrm>
                <a:off x="10051002" y="1929546"/>
                <a:ext cx="842760" cy="575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A85EBF0-3048-14F6-8D65-C2A54265AB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41998" y="1920546"/>
                  <a:ext cx="860408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7FB6B6-D45E-EF45-5948-0DA649FE923E}"/>
                    </a:ext>
                  </a:extLst>
                </p14:cNvPr>
                <p14:cNvContentPartPr/>
                <p14:nvPr/>
              </p14:nvContentPartPr>
              <p14:xfrm>
                <a:off x="10813482" y="1896426"/>
                <a:ext cx="33120" cy="155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7FB6B6-D45E-EF45-5948-0DA649FE9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04482" y="1887426"/>
                  <a:ext cx="50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651EAC-8A76-8F6A-21EE-934379CEE75C}"/>
                    </a:ext>
                  </a:extLst>
                </p14:cNvPr>
                <p14:cNvContentPartPr/>
                <p14:nvPr/>
              </p14:nvContentPartPr>
              <p14:xfrm>
                <a:off x="10182042" y="1823346"/>
                <a:ext cx="255240" cy="126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651EAC-8A76-8F6A-21EE-934379CEE7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73042" y="1814346"/>
                  <a:ext cx="272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EB6E25-2492-1F40-715C-1C1C9EFC072A}"/>
                    </a:ext>
                  </a:extLst>
                </p14:cNvPr>
                <p14:cNvContentPartPr/>
                <p14:nvPr/>
              </p14:nvContentPartPr>
              <p14:xfrm>
                <a:off x="10197522" y="2351106"/>
                <a:ext cx="340200" cy="4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EB6E25-2492-1F40-715C-1C1C9EFC07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88512" y="2342031"/>
                  <a:ext cx="357859" cy="61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E07B1D-BEE3-EEA2-51CD-180E543841AB}"/>
                    </a:ext>
                  </a:extLst>
                </p14:cNvPr>
                <p14:cNvContentPartPr/>
                <p14:nvPr/>
              </p14:nvContentPartPr>
              <p14:xfrm>
                <a:off x="10714842" y="1941426"/>
                <a:ext cx="67320" cy="40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E07B1D-BEE3-EEA2-51CD-180E543841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05842" y="1932418"/>
                  <a:ext cx="84960" cy="4273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13D4D9-6968-BEFE-1353-74443AF5F68A}"/>
              </a:ext>
            </a:extLst>
          </p:cNvPr>
          <p:cNvGrpSpPr/>
          <p:nvPr/>
        </p:nvGrpSpPr>
        <p:grpSpPr>
          <a:xfrm>
            <a:off x="7093613" y="1809842"/>
            <a:ext cx="964440" cy="867600"/>
            <a:chOff x="7093613" y="1809842"/>
            <a:chExt cx="96444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CB9027-87C9-ADD0-8F9C-16F4B343521A}"/>
                    </a:ext>
                  </a:extLst>
                </p14:cNvPr>
                <p14:cNvContentPartPr/>
                <p14:nvPr/>
              </p14:nvContentPartPr>
              <p14:xfrm>
                <a:off x="7100453" y="1809842"/>
                <a:ext cx="957600" cy="25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CB9027-87C9-ADD0-8F9C-16F4B34352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91453" y="1800842"/>
                  <a:ext cx="975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07B908-9668-61CE-750D-CA290791AF95}"/>
                    </a:ext>
                  </a:extLst>
                </p14:cNvPr>
                <p14:cNvContentPartPr/>
                <p14:nvPr/>
              </p14:nvContentPartPr>
              <p14:xfrm>
                <a:off x="7093613" y="2066882"/>
                <a:ext cx="942480" cy="61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07B908-9668-61CE-750D-CA290791AF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4613" y="2057882"/>
                  <a:ext cx="9601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8F0794C-0B50-0F7B-D424-6652A49D660F}"/>
                    </a:ext>
                  </a:extLst>
                </p14:cNvPr>
                <p14:cNvContentPartPr/>
                <p14:nvPr/>
              </p14:nvContentPartPr>
              <p14:xfrm>
                <a:off x="7159493" y="1910642"/>
                <a:ext cx="312480" cy="18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8F0794C-0B50-0F7B-D424-6652A49D66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50493" y="1901642"/>
                  <a:ext cx="330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E13BDC-E4D8-9CBB-6AE3-06BEA5A19016}"/>
                    </a:ext>
                  </a:extLst>
                </p14:cNvPr>
                <p14:cNvContentPartPr/>
                <p14:nvPr/>
              </p14:nvContentPartPr>
              <p14:xfrm>
                <a:off x="7184693" y="2449562"/>
                <a:ext cx="336240" cy="11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E13BDC-E4D8-9CBB-6AE3-06BEA5A190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5693" y="2440591"/>
                  <a:ext cx="35388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B9B9DD-EFBA-5C65-E551-83237BF4C1A2}"/>
                    </a:ext>
                  </a:extLst>
                </p14:cNvPr>
                <p14:cNvContentPartPr/>
                <p14:nvPr/>
              </p14:nvContentPartPr>
              <p14:xfrm>
                <a:off x="7900733" y="2085242"/>
                <a:ext cx="26640" cy="37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B9B9DD-EFBA-5C65-E551-83237BF4C1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91733" y="2076242"/>
                  <a:ext cx="4428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66B2EE3-E1B4-5D33-7382-5CFA2ED7207A}"/>
                  </a:ext>
                </a:extLst>
              </p14:cNvPr>
              <p14:cNvContentPartPr/>
              <p14:nvPr/>
            </p14:nvContentPartPr>
            <p14:xfrm>
              <a:off x="4645984" y="1656854"/>
              <a:ext cx="26640" cy="211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66B2EE3-E1B4-5D33-7382-5CFA2ED72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37104" y="1647839"/>
                <a:ext cx="44045" cy="22935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1291AE0-51F9-A6DF-5A42-C0BDAFBBFA1C}"/>
              </a:ext>
            </a:extLst>
          </p:cNvPr>
          <p:cNvGrpSpPr/>
          <p:nvPr/>
        </p:nvGrpSpPr>
        <p:grpSpPr>
          <a:xfrm>
            <a:off x="673915" y="1136402"/>
            <a:ext cx="635400" cy="449280"/>
            <a:chOff x="673915" y="1136402"/>
            <a:chExt cx="6354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E7F755-9731-96ED-5718-78BBAA2B9A38}"/>
                    </a:ext>
                  </a:extLst>
                </p14:cNvPr>
                <p14:cNvContentPartPr/>
                <p14:nvPr/>
              </p14:nvContentPartPr>
              <p14:xfrm>
                <a:off x="685075" y="1386962"/>
                <a:ext cx="110520" cy="19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E7F755-9731-96ED-5718-78BBAA2B9A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075" y="1377962"/>
                  <a:ext cx="128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63799D-4983-B82B-6F13-32A84642D932}"/>
                    </a:ext>
                  </a:extLst>
                </p14:cNvPr>
                <p14:cNvContentPartPr/>
                <p14:nvPr/>
              </p14:nvContentPartPr>
              <p14:xfrm>
                <a:off x="817915" y="1309922"/>
                <a:ext cx="167760" cy="139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63799D-4983-B82B-6F13-32A84642D9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8915" y="1300945"/>
                  <a:ext cx="185400" cy="1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E5C766-572F-B7BF-F32E-CD944C60FDA9}"/>
                    </a:ext>
                  </a:extLst>
                </p14:cNvPr>
                <p14:cNvContentPartPr/>
                <p14:nvPr/>
              </p14:nvContentPartPr>
              <p14:xfrm>
                <a:off x="960475" y="1203002"/>
                <a:ext cx="97200" cy="17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E5C766-572F-B7BF-F32E-CD944C60FD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1475" y="1194002"/>
                  <a:ext cx="11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BCBCE0-0E6F-F139-1451-95DBA68F0DB2}"/>
                    </a:ext>
                  </a:extLst>
                </p14:cNvPr>
                <p14:cNvContentPartPr/>
                <p14:nvPr/>
              </p14:nvContentPartPr>
              <p14:xfrm>
                <a:off x="1019875" y="1136402"/>
                <a:ext cx="111960" cy="169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BCBCE0-0E6F-F139-1451-95DBA68F0D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0875" y="1127402"/>
                  <a:ext cx="12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460594-1610-8F25-4BBD-BB0457BD2D37}"/>
                    </a:ext>
                  </a:extLst>
                </p14:cNvPr>
                <p14:cNvContentPartPr/>
                <p14:nvPr/>
              </p14:nvContentPartPr>
              <p14:xfrm>
                <a:off x="1176475" y="1212362"/>
                <a:ext cx="132840" cy="18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460594-1610-8F25-4BBD-BB0457BD2D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7475" y="1203344"/>
                  <a:ext cx="150480" cy="200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466C11-D204-327C-09DC-27DA589035F2}"/>
                    </a:ext>
                  </a:extLst>
                </p14:cNvPr>
                <p14:cNvContentPartPr/>
                <p14:nvPr/>
              </p14:nvContentPartPr>
              <p14:xfrm>
                <a:off x="673915" y="1390562"/>
                <a:ext cx="16560" cy="56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466C11-D204-327C-09DC-27DA589035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4715" y="1381619"/>
                  <a:ext cx="34592" cy="740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D87B7C4-CC0B-4B70-30C3-0AEFE19B8E84}"/>
              </a:ext>
            </a:extLst>
          </p:cNvPr>
          <p:cNvGrpSpPr/>
          <p:nvPr/>
        </p:nvGrpSpPr>
        <p:grpSpPr>
          <a:xfrm>
            <a:off x="4560453" y="1217282"/>
            <a:ext cx="624600" cy="317160"/>
            <a:chOff x="4560453" y="1217282"/>
            <a:chExt cx="6246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983093-9BB0-E0AB-94F0-B6097E5A7D0E}"/>
                    </a:ext>
                  </a:extLst>
                </p14:cNvPr>
                <p14:cNvContentPartPr/>
                <p14:nvPr/>
              </p14:nvContentPartPr>
              <p14:xfrm>
                <a:off x="4560453" y="1350482"/>
                <a:ext cx="113760" cy="18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983093-9BB0-E0AB-94F0-B6097E5A7D0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1481" y="1341482"/>
                  <a:ext cx="13134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FB787B-61B2-363A-CE29-0A4DA929D773}"/>
                    </a:ext>
                  </a:extLst>
                </p14:cNvPr>
                <p14:cNvContentPartPr/>
                <p14:nvPr/>
              </p14:nvContentPartPr>
              <p14:xfrm>
                <a:off x="4722813" y="1308002"/>
                <a:ext cx="15228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FB787B-61B2-363A-CE29-0A4DA929D7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3813" y="1299020"/>
                  <a:ext cx="16992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DDDEF35-FA1F-84FE-E802-4CF46BD092E0}"/>
                    </a:ext>
                  </a:extLst>
                </p14:cNvPr>
                <p14:cNvContentPartPr/>
                <p14:nvPr/>
              </p14:nvContentPartPr>
              <p14:xfrm>
                <a:off x="4884453" y="1239962"/>
                <a:ext cx="52560" cy="18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DDDEF35-FA1F-84FE-E802-4CF46BD092E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75453" y="1230962"/>
                  <a:ext cx="70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A438C34-16F6-5181-BFB7-2B62FF4A0CE1}"/>
                    </a:ext>
                  </a:extLst>
                </p14:cNvPr>
                <p14:cNvContentPartPr/>
                <p14:nvPr/>
              </p14:nvContentPartPr>
              <p14:xfrm>
                <a:off x="4923693" y="1217282"/>
                <a:ext cx="110880" cy="211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A438C34-16F6-5181-BFB7-2B62FF4A0C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14693" y="1208282"/>
                  <a:ext cx="12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5D46BFA-B5E9-B503-BB67-3F71CCEB182B}"/>
                    </a:ext>
                  </a:extLst>
                </p14:cNvPr>
                <p14:cNvContentPartPr/>
                <p14:nvPr/>
              </p14:nvContentPartPr>
              <p14:xfrm>
                <a:off x="5065173" y="1333922"/>
                <a:ext cx="119880" cy="158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5D46BFA-B5E9-B503-BB67-3F71CCEB182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56200" y="1324922"/>
                  <a:ext cx="137467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FB731A7-F354-6E34-D749-F09A75E1A1C6}"/>
              </a:ext>
            </a:extLst>
          </p:cNvPr>
          <p:cNvGrpSpPr/>
          <p:nvPr/>
        </p:nvGrpSpPr>
        <p:grpSpPr>
          <a:xfrm>
            <a:off x="7406962" y="1150670"/>
            <a:ext cx="655920" cy="685440"/>
            <a:chOff x="7406962" y="1150670"/>
            <a:chExt cx="65592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8EF330-C88B-BAE5-34BE-550706108320}"/>
                    </a:ext>
                  </a:extLst>
                </p14:cNvPr>
                <p14:cNvContentPartPr/>
                <p14:nvPr/>
              </p14:nvContentPartPr>
              <p14:xfrm>
                <a:off x="7486522" y="1577630"/>
                <a:ext cx="32400" cy="258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8EF330-C88B-BAE5-34BE-5507061083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7522" y="1568643"/>
                  <a:ext cx="50040" cy="276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E679AE-7D4D-3E26-173C-8373FB19B466}"/>
                    </a:ext>
                  </a:extLst>
                </p14:cNvPr>
                <p14:cNvContentPartPr/>
                <p14:nvPr/>
              </p14:nvContentPartPr>
              <p14:xfrm>
                <a:off x="7406962" y="1286030"/>
                <a:ext cx="97920" cy="160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E679AE-7D4D-3E26-173C-8373FB19B4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97962" y="1277030"/>
                  <a:ext cx="115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425A15-8B92-EEDB-5393-A3353C02E3B5}"/>
                    </a:ext>
                  </a:extLst>
                </p14:cNvPr>
                <p14:cNvContentPartPr/>
                <p14:nvPr/>
              </p14:nvContentPartPr>
              <p14:xfrm>
                <a:off x="7548082" y="1244270"/>
                <a:ext cx="143280" cy="175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425A15-8B92-EEDB-5393-A3353C02E3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39082" y="1235270"/>
                  <a:ext cx="160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AED2EB-7BF8-8A84-7F8E-FA25E52F2C23}"/>
                    </a:ext>
                  </a:extLst>
                </p14:cNvPr>
                <p14:cNvContentPartPr/>
                <p14:nvPr/>
              </p14:nvContentPartPr>
              <p14:xfrm>
                <a:off x="7718362" y="1187750"/>
                <a:ext cx="36720" cy="229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AED2EB-7BF8-8A84-7F8E-FA25E52F2C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09362" y="1178764"/>
                  <a:ext cx="54360" cy="247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C5C98E3-025A-706D-472C-4D62F122A622}"/>
                    </a:ext>
                  </a:extLst>
                </p14:cNvPr>
                <p14:cNvContentPartPr/>
                <p14:nvPr/>
              </p14:nvContentPartPr>
              <p14:xfrm>
                <a:off x="7746442" y="1150670"/>
                <a:ext cx="96120" cy="241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C5C98E3-025A-706D-472C-4D62F122A6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37442" y="1141670"/>
                  <a:ext cx="113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0A9A8E-4588-C0B4-8271-9080D6D05A59}"/>
                    </a:ext>
                  </a:extLst>
                </p14:cNvPr>
                <p14:cNvContentPartPr/>
                <p14:nvPr/>
              </p14:nvContentPartPr>
              <p14:xfrm>
                <a:off x="7926082" y="1296470"/>
                <a:ext cx="136800" cy="173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0A9A8E-4588-C0B4-8271-9080D6D05A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17058" y="1287470"/>
                  <a:ext cx="154487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66F76DE-7A64-8231-60A3-33F24E483520}"/>
              </a:ext>
            </a:extLst>
          </p:cNvPr>
          <p:cNvGrpSpPr/>
          <p:nvPr/>
        </p:nvGrpSpPr>
        <p:grpSpPr>
          <a:xfrm>
            <a:off x="10334111" y="1053654"/>
            <a:ext cx="607680" cy="646560"/>
            <a:chOff x="10334111" y="1053654"/>
            <a:chExt cx="60768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0DA78F-A4F8-C8E4-A8B3-0D62269C1984}"/>
                    </a:ext>
                  </a:extLst>
                </p14:cNvPr>
                <p14:cNvContentPartPr/>
                <p14:nvPr/>
              </p14:nvContentPartPr>
              <p14:xfrm>
                <a:off x="10397831" y="1451454"/>
                <a:ext cx="30960" cy="248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0DA78F-A4F8-C8E4-A8B3-0D62269C19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88831" y="1442454"/>
                  <a:ext cx="48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8E84C5-ED30-4981-7EDD-BBBC1814BE81}"/>
                    </a:ext>
                  </a:extLst>
                </p14:cNvPr>
                <p14:cNvContentPartPr/>
                <p14:nvPr/>
              </p14:nvContentPartPr>
              <p14:xfrm>
                <a:off x="10334111" y="1185054"/>
                <a:ext cx="131760" cy="142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8E84C5-ED30-4981-7EDD-BBBC1814BE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25111" y="1176054"/>
                  <a:ext cx="149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E5C0E8-910F-591B-917F-DDA99096B5F4}"/>
                    </a:ext>
                  </a:extLst>
                </p14:cNvPr>
                <p14:cNvContentPartPr/>
                <p14:nvPr/>
              </p14:nvContentPartPr>
              <p14:xfrm>
                <a:off x="10498991" y="1132494"/>
                <a:ext cx="149400" cy="155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E5C0E8-910F-591B-917F-DDA99096B5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89991" y="1123494"/>
                  <a:ext cx="16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918B9D-F3E3-D9B0-D54D-0267A411BB9F}"/>
                    </a:ext>
                  </a:extLst>
                </p14:cNvPr>
                <p14:cNvContentPartPr/>
                <p14:nvPr/>
              </p14:nvContentPartPr>
              <p14:xfrm>
                <a:off x="10696271" y="1055814"/>
                <a:ext cx="4680" cy="210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D918B9D-F3E3-D9B0-D54D-0267A411BB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87271" y="1046814"/>
                  <a:ext cx="22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9E52E56-CC1D-7D1B-4DED-126E4D191A65}"/>
                    </a:ext>
                  </a:extLst>
                </p14:cNvPr>
                <p14:cNvContentPartPr/>
                <p14:nvPr/>
              </p14:nvContentPartPr>
              <p14:xfrm>
                <a:off x="10694111" y="1053654"/>
                <a:ext cx="108360" cy="25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9E52E56-CC1D-7D1B-4DED-126E4D191A6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85081" y="1044654"/>
                  <a:ext cx="126059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75B155-6EFA-8394-30F3-A13DF845D27D}"/>
                    </a:ext>
                  </a:extLst>
                </p14:cNvPr>
                <p14:cNvContentPartPr/>
                <p14:nvPr/>
              </p14:nvContentPartPr>
              <p14:xfrm>
                <a:off x="10810751" y="1224294"/>
                <a:ext cx="131040" cy="177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75B155-6EFA-8394-30F3-A13DF845D2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01726" y="1215312"/>
                  <a:ext cx="148729" cy="1954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E218702-7D7A-D136-5FA1-72F9F5EE81E4}"/>
              </a:ext>
            </a:extLst>
          </p:cNvPr>
          <p:cNvGrpSpPr/>
          <p:nvPr/>
        </p:nvGrpSpPr>
        <p:grpSpPr>
          <a:xfrm>
            <a:off x="5047893" y="1659722"/>
            <a:ext cx="852840" cy="401400"/>
            <a:chOff x="5047893" y="1659722"/>
            <a:chExt cx="8528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85836E-43D4-96A4-8E02-A741694E2162}"/>
                    </a:ext>
                  </a:extLst>
                </p14:cNvPr>
                <p14:cNvContentPartPr/>
                <p14:nvPr/>
              </p14:nvContentPartPr>
              <p14:xfrm>
                <a:off x="5047893" y="1878602"/>
                <a:ext cx="242280" cy="182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85836E-43D4-96A4-8E02-A741694E21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8893" y="1869584"/>
                  <a:ext cx="259920" cy="200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1D2B34-4C7E-0C7E-475B-0648BDFFDA0C}"/>
                    </a:ext>
                  </a:extLst>
                </p14:cNvPr>
                <p14:cNvContentPartPr/>
                <p14:nvPr/>
              </p14:nvContentPartPr>
              <p14:xfrm>
                <a:off x="5420133" y="1676642"/>
                <a:ext cx="123480" cy="20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1D2B34-4C7E-0C7E-475B-0648BDFFDA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11159" y="1667626"/>
                  <a:ext cx="141069" cy="224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A9F116-6A5E-7987-CF74-17818573BE84}"/>
                    </a:ext>
                  </a:extLst>
                </p14:cNvPr>
                <p14:cNvContentPartPr/>
                <p14:nvPr/>
              </p14:nvContentPartPr>
              <p14:xfrm>
                <a:off x="5576733" y="1659722"/>
                <a:ext cx="105840" cy="19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A9F116-6A5E-7987-CF74-17818573BE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67733" y="1650722"/>
                  <a:ext cx="123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D3E5698-19A1-875C-9C3C-C7F29EE32B85}"/>
                    </a:ext>
                  </a:extLst>
                </p14:cNvPr>
                <p14:cNvContentPartPr/>
                <p14:nvPr/>
              </p14:nvContentPartPr>
              <p14:xfrm>
                <a:off x="5713533" y="1781762"/>
                <a:ext cx="187200" cy="18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D3E5698-19A1-875C-9C3C-C7F29EE32B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4533" y="1772779"/>
                  <a:ext cx="20484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0AF48B4-ABFC-EE5C-AFAF-61421EA3BA79}"/>
                  </a:ext>
                </a:extLst>
              </p14:cNvPr>
              <p14:cNvContentPartPr/>
              <p14:nvPr/>
            </p14:nvContentPartPr>
            <p14:xfrm>
              <a:off x="10558751" y="2505174"/>
              <a:ext cx="46080" cy="249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0AF48B4-ABFC-EE5C-AFAF-61421EA3BA7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549751" y="2496174"/>
                <a:ext cx="6372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9D23734-738B-8602-6433-78B16977190F}"/>
              </a:ext>
            </a:extLst>
          </p:cNvPr>
          <p:cNvGrpSpPr/>
          <p:nvPr/>
        </p:nvGrpSpPr>
        <p:grpSpPr>
          <a:xfrm>
            <a:off x="10617791" y="2857974"/>
            <a:ext cx="493920" cy="263160"/>
            <a:chOff x="10617791" y="2857974"/>
            <a:chExt cx="4939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5071512-C1A7-8C15-979A-977CF52411A0}"/>
                    </a:ext>
                  </a:extLst>
                </p14:cNvPr>
                <p14:cNvContentPartPr/>
                <p14:nvPr/>
              </p14:nvContentPartPr>
              <p14:xfrm>
                <a:off x="10617791" y="2857974"/>
                <a:ext cx="11448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5071512-C1A7-8C15-979A-977CF52411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08819" y="2848974"/>
                  <a:ext cx="13206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34A287-8476-5F7C-9D38-B4070DFD06E2}"/>
                    </a:ext>
                  </a:extLst>
                </p14:cNvPr>
                <p14:cNvContentPartPr/>
                <p14:nvPr/>
              </p14:nvContentPartPr>
              <p14:xfrm>
                <a:off x="10769351" y="2859054"/>
                <a:ext cx="117720" cy="174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34A287-8476-5F7C-9D38-B4070DFD06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60351" y="2850054"/>
                  <a:ext cx="13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2F6A69-7AB6-06C4-3D71-9E9806C23067}"/>
                    </a:ext>
                  </a:extLst>
                </p14:cNvPr>
                <p14:cNvContentPartPr/>
                <p14:nvPr/>
              </p14:nvContentPartPr>
              <p14:xfrm>
                <a:off x="10927031" y="2965614"/>
                <a:ext cx="184680" cy="155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2F6A69-7AB6-06C4-3D71-9E9806C230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18031" y="2956614"/>
                  <a:ext cx="2023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87C435B-B930-FA17-5699-6B0BF3F94030}"/>
              </a:ext>
            </a:extLst>
          </p:cNvPr>
          <p:cNvGrpSpPr/>
          <p:nvPr/>
        </p:nvGrpSpPr>
        <p:grpSpPr>
          <a:xfrm>
            <a:off x="8009602" y="2550710"/>
            <a:ext cx="757080" cy="438840"/>
            <a:chOff x="8009602" y="2550710"/>
            <a:chExt cx="7570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9E0792-E5B5-4853-4AAE-7C725FE072A6}"/>
                    </a:ext>
                  </a:extLst>
                </p14:cNvPr>
                <p14:cNvContentPartPr/>
                <p14:nvPr/>
              </p14:nvContentPartPr>
              <p14:xfrm>
                <a:off x="8009602" y="2550710"/>
                <a:ext cx="236160" cy="165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9E0792-E5B5-4853-4AAE-7C725FE072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0588" y="2541710"/>
                  <a:ext cx="253827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611F608-D25D-B8B3-7AE3-61EB836B8349}"/>
                    </a:ext>
                  </a:extLst>
                </p14:cNvPr>
                <p14:cNvContentPartPr/>
                <p14:nvPr/>
              </p14:nvContentPartPr>
              <p14:xfrm>
                <a:off x="8353402" y="2693630"/>
                <a:ext cx="113040" cy="165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611F608-D25D-B8B3-7AE3-61EB836B83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4431" y="2684630"/>
                  <a:ext cx="130624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5F5C347-3C85-F148-0F22-6A2F0C78D5B8}"/>
                    </a:ext>
                  </a:extLst>
                </p14:cNvPr>
                <p14:cNvContentPartPr/>
                <p14:nvPr/>
              </p14:nvContentPartPr>
              <p14:xfrm>
                <a:off x="8502802" y="2665910"/>
                <a:ext cx="70200" cy="22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5F5C347-3C85-F148-0F22-6A2F0C78D5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93802" y="2656910"/>
                  <a:ext cx="87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114ECE-0052-4496-0246-6952FD0339AB}"/>
                    </a:ext>
                  </a:extLst>
                </p14:cNvPr>
                <p14:cNvContentPartPr/>
                <p14:nvPr/>
              </p14:nvContentPartPr>
              <p14:xfrm>
                <a:off x="8617642" y="2870030"/>
                <a:ext cx="149040" cy="119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114ECE-0052-4496-0246-6952FD0339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08620" y="2861030"/>
                  <a:ext cx="166723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488382-59DD-4223-4809-E48D436E0E22}"/>
                  </a:ext>
                </a:extLst>
              </p14:cNvPr>
              <p14:cNvContentPartPr/>
              <p14:nvPr/>
            </p14:nvContentPartPr>
            <p14:xfrm>
              <a:off x="247320" y="651600"/>
              <a:ext cx="11636640" cy="575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488382-59DD-4223-4809-E48D436E0E2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37960" y="642240"/>
                <a:ext cx="11655360" cy="57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038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A9E-0141-F38F-5E62-FD96C47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7030A0"/>
                </a:solidFill>
              </a:rPr>
              <a:t>Donating</a:t>
            </a:r>
            <a:r>
              <a:rPr lang="en-US"/>
              <a:t> Groups: “Directing” EAS Regioselectivity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9F7371-0AAB-B8C4-6705-7F57AC0FE9D2}"/>
              </a:ext>
            </a:extLst>
          </p:cNvPr>
          <p:cNvGrpSpPr/>
          <p:nvPr/>
        </p:nvGrpSpPr>
        <p:grpSpPr>
          <a:xfrm>
            <a:off x="229786" y="1085527"/>
            <a:ext cx="491040" cy="352440"/>
            <a:chOff x="229786" y="1085527"/>
            <a:chExt cx="4910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1F961D-8AB1-577A-926F-8CA34BBE2B10}"/>
                    </a:ext>
                  </a:extLst>
                </p14:cNvPr>
                <p14:cNvContentPartPr/>
                <p14:nvPr/>
              </p14:nvContentPartPr>
              <p14:xfrm>
                <a:off x="298186" y="1148167"/>
                <a:ext cx="177480" cy="28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1F961D-8AB1-577A-926F-8CA34BBE2B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186" y="1139178"/>
                  <a:ext cx="195120" cy="30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810459-2C25-D8EB-5393-B4744DA307AA}"/>
                    </a:ext>
                  </a:extLst>
                </p14:cNvPr>
                <p14:cNvContentPartPr/>
                <p14:nvPr/>
              </p14:nvContentPartPr>
              <p14:xfrm>
                <a:off x="229786" y="1126927"/>
                <a:ext cx="204480" cy="6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810459-2C25-D8EB-5393-B4744DA307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786" y="1117927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F4EE46-5EAE-B84F-549F-A41CB9DC0504}"/>
                    </a:ext>
                  </a:extLst>
                </p14:cNvPr>
                <p14:cNvContentPartPr/>
                <p14:nvPr/>
              </p14:nvContentPartPr>
              <p14:xfrm>
                <a:off x="591226" y="1085527"/>
                <a:ext cx="104760" cy="35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F4EE46-5EAE-B84F-549F-A41CB9DC05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226" y="1076527"/>
                  <a:ext cx="12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34ED54-7429-30D9-350F-C813070A1EF2}"/>
                    </a:ext>
                  </a:extLst>
                </p14:cNvPr>
                <p14:cNvContentPartPr/>
                <p14:nvPr/>
              </p14:nvContentPartPr>
              <p14:xfrm>
                <a:off x="551626" y="1290367"/>
                <a:ext cx="169200" cy="4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34ED54-7429-30D9-350F-C813070A1E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626" y="1281367"/>
                  <a:ext cx="186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1EA535-73BE-C20C-C312-A7CFE8B2FA7E}"/>
              </a:ext>
            </a:extLst>
          </p:cNvPr>
          <p:cNvGrpSpPr/>
          <p:nvPr/>
        </p:nvGrpSpPr>
        <p:grpSpPr>
          <a:xfrm>
            <a:off x="1264426" y="1086967"/>
            <a:ext cx="618840" cy="397800"/>
            <a:chOff x="1264426" y="1086967"/>
            <a:chExt cx="6188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D46B0A-6F4A-706F-F2D5-2844F8D189D1}"/>
                    </a:ext>
                  </a:extLst>
                </p14:cNvPr>
                <p14:cNvContentPartPr/>
                <p14:nvPr/>
              </p14:nvContentPartPr>
              <p14:xfrm>
                <a:off x="1264426" y="1106407"/>
                <a:ext cx="1566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D46B0A-6F4A-706F-F2D5-2844F8D189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5426" y="1097407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CC55DC-A67E-E518-39AD-1399F9F8AE7E}"/>
                    </a:ext>
                  </a:extLst>
                </p14:cNvPr>
                <p14:cNvContentPartPr/>
                <p14:nvPr/>
              </p14:nvContentPartPr>
              <p14:xfrm>
                <a:off x="1453066" y="1086967"/>
                <a:ext cx="140760" cy="25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CC55DC-A67E-E518-39AD-1399F9F8AE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066" y="1077954"/>
                  <a:ext cx="158400" cy="27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1B3A774-15D2-40C9-CEE6-3A96CC2168F6}"/>
                    </a:ext>
                  </a:extLst>
                </p14:cNvPr>
                <p14:cNvContentPartPr/>
                <p14:nvPr/>
              </p14:nvContentPartPr>
              <p14:xfrm>
                <a:off x="1668706" y="1281727"/>
                <a:ext cx="214560" cy="20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1B3A774-15D2-40C9-CEE6-3A96CC2168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9706" y="1272727"/>
                  <a:ext cx="2322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AF237C-4050-7BFB-E127-160752E5523E}"/>
              </a:ext>
            </a:extLst>
          </p:cNvPr>
          <p:cNvGrpSpPr/>
          <p:nvPr/>
        </p:nvGrpSpPr>
        <p:grpSpPr>
          <a:xfrm>
            <a:off x="207106" y="1686789"/>
            <a:ext cx="645120" cy="351720"/>
            <a:chOff x="207106" y="1686789"/>
            <a:chExt cx="645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997A22-EC6F-1780-8BDF-9839D9BA4099}"/>
                    </a:ext>
                  </a:extLst>
                </p14:cNvPr>
                <p14:cNvContentPartPr/>
                <p14:nvPr/>
              </p14:nvContentPartPr>
              <p14:xfrm>
                <a:off x="207106" y="1899189"/>
                <a:ext cx="131040" cy="12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997A22-EC6F-1780-8BDF-9839D9BA40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06" y="1890164"/>
                  <a:ext cx="14868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63476A-1364-F796-CD4C-E12CE95DA975}"/>
                    </a:ext>
                  </a:extLst>
                </p14:cNvPr>
                <p14:cNvContentPartPr/>
                <p14:nvPr/>
              </p14:nvContentPartPr>
              <p14:xfrm>
                <a:off x="377026" y="1734669"/>
                <a:ext cx="117000" cy="28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63476A-1364-F796-CD4C-E12CE95DA9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998" y="1725669"/>
                  <a:ext cx="13469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03014D-4382-083F-DEB0-8C82594B093F}"/>
                    </a:ext>
                  </a:extLst>
                </p14:cNvPr>
                <p14:cNvContentPartPr/>
                <p14:nvPr/>
              </p14:nvContentPartPr>
              <p14:xfrm>
                <a:off x="550906" y="1686789"/>
                <a:ext cx="103320" cy="33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03014D-4382-083F-DEB0-8C82594B09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906" y="1677789"/>
                  <a:ext cx="120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E978DA-4842-C892-3EE5-049C93212501}"/>
                    </a:ext>
                  </a:extLst>
                </p14:cNvPr>
                <p14:cNvContentPartPr/>
                <p14:nvPr/>
              </p14:nvContentPartPr>
              <p14:xfrm>
                <a:off x="719026" y="1876509"/>
                <a:ext cx="133200" cy="16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E978DA-4842-C892-3EE5-049C932125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050" y="1867509"/>
                  <a:ext cx="150792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8D984AF-9A3E-03E5-A599-12C5A402F9EB}"/>
              </a:ext>
            </a:extLst>
          </p:cNvPr>
          <p:cNvGrpSpPr/>
          <p:nvPr/>
        </p:nvGrpSpPr>
        <p:grpSpPr>
          <a:xfrm>
            <a:off x="1321306" y="1710189"/>
            <a:ext cx="1317600" cy="450720"/>
            <a:chOff x="1321306" y="1710189"/>
            <a:chExt cx="13176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A8FCC2-6B93-16DE-9E86-66D112BDEA2E}"/>
                    </a:ext>
                  </a:extLst>
                </p14:cNvPr>
                <p14:cNvContentPartPr/>
                <p14:nvPr/>
              </p14:nvContentPartPr>
              <p14:xfrm>
                <a:off x="1458826" y="1865349"/>
                <a:ext cx="85320" cy="166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A8FCC2-6B93-16DE-9E86-66D112BDEA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9826" y="1856349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62A035-4C6E-9120-78CD-792E268427E7}"/>
                    </a:ext>
                  </a:extLst>
                </p14:cNvPr>
                <p14:cNvContentPartPr/>
                <p14:nvPr/>
              </p14:nvContentPartPr>
              <p14:xfrm>
                <a:off x="1615066" y="1825749"/>
                <a:ext cx="102600" cy="14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62A035-4C6E-9120-78CD-792E268427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6066" y="1816749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902C1-9F3D-13AE-F87B-C77D6DD720B0}"/>
                    </a:ext>
                  </a:extLst>
                </p14:cNvPr>
                <p14:cNvContentPartPr/>
                <p14:nvPr/>
              </p14:nvContentPartPr>
              <p14:xfrm>
                <a:off x="1800826" y="1710189"/>
                <a:ext cx="81720" cy="255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902C1-9F3D-13AE-F87B-C77D6DD720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1826" y="1701176"/>
                  <a:ext cx="99360" cy="27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166877-0629-2FEC-B616-4636149D0548}"/>
                    </a:ext>
                  </a:extLst>
                </p14:cNvPr>
                <p14:cNvContentPartPr/>
                <p14:nvPr/>
              </p14:nvContentPartPr>
              <p14:xfrm>
                <a:off x="1805146" y="1776789"/>
                <a:ext cx="401040" cy="20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166877-0629-2FEC-B616-4636149D05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6146" y="1767789"/>
                  <a:ext cx="41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7753DE-4158-E98A-60FE-F54960DE61F0}"/>
                    </a:ext>
                  </a:extLst>
                </p14:cNvPr>
                <p14:cNvContentPartPr/>
                <p14:nvPr/>
              </p14:nvContentPartPr>
              <p14:xfrm>
                <a:off x="2113666" y="1874349"/>
                <a:ext cx="68760" cy="10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7753DE-4158-E98A-60FE-F54960DE61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4666" y="1865349"/>
                  <a:ext cx="86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3D53D3-0943-C959-FD87-6F5D398BBB9B}"/>
                    </a:ext>
                  </a:extLst>
                </p14:cNvPr>
                <p14:cNvContentPartPr/>
                <p14:nvPr/>
              </p14:nvContentPartPr>
              <p14:xfrm>
                <a:off x="1321306" y="2128869"/>
                <a:ext cx="1082880" cy="3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3D53D3-0943-C959-FD87-6F5D398BB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2306" y="2119869"/>
                  <a:ext cx="11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A61DFA-835C-07DE-EB9D-1CA724B1F8F5}"/>
                    </a:ext>
                  </a:extLst>
                </p14:cNvPr>
                <p14:cNvContentPartPr/>
                <p14:nvPr/>
              </p14:nvContentPartPr>
              <p14:xfrm>
                <a:off x="2587066" y="1799109"/>
                <a:ext cx="45000" cy="55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A61DFA-835C-07DE-EB9D-1CA724B1F8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8137" y="1790050"/>
                  <a:ext cx="62500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BAC60C-61DB-FF62-1DDF-43F0C7D20EC5}"/>
                    </a:ext>
                  </a:extLst>
                </p14:cNvPr>
                <p14:cNvContentPartPr/>
                <p14:nvPr/>
              </p14:nvContentPartPr>
              <p14:xfrm>
                <a:off x="2604706" y="1981989"/>
                <a:ext cx="34200" cy="40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BAC60C-61DB-FF62-1DDF-43F0C7D20E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5800" y="1972989"/>
                  <a:ext cx="51656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E19C96-64B0-2072-2392-9D56515CCC39}"/>
              </a:ext>
            </a:extLst>
          </p:cNvPr>
          <p:cNvGrpSpPr/>
          <p:nvPr/>
        </p:nvGrpSpPr>
        <p:grpSpPr>
          <a:xfrm>
            <a:off x="272630" y="3623596"/>
            <a:ext cx="599170" cy="302802"/>
            <a:chOff x="272630" y="3623596"/>
            <a:chExt cx="599170" cy="3028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B73253-CB07-77AE-A65E-E1015E721844}"/>
                    </a:ext>
                  </a:extLst>
                </p14:cNvPr>
                <p14:cNvContentPartPr/>
                <p14:nvPr/>
              </p14:nvContentPartPr>
              <p14:xfrm>
                <a:off x="272630" y="3780755"/>
                <a:ext cx="164950" cy="1307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B73253-CB07-77AE-A65E-E1015E721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626" y="3771751"/>
                  <a:ext cx="182597" cy="14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7DA3E9-F27D-A281-0E18-A67FBAF70DA8}"/>
                    </a:ext>
                  </a:extLst>
                </p14:cNvPr>
                <p14:cNvContentPartPr/>
                <p14:nvPr/>
              </p14:nvContentPartPr>
              <p14:xfrm>
                <a:off x="433176" y="3689305"/>
                <a:ext cx="95515" cy="203901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7DA3E9-F27D-A281-0E18-A67FBAF70D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165" y="3680299"/>
                  <a:ext cx="113176" cy="221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F27FBF-421A-5C89-E8E1-367DD1590BFC}"/>
                    </a:ext>
                  </a:extLst>
                </p14:cNvPr>
                <p14:cNvContentPartPr/>
                <p14:nvPr/>
              </p14:nvContentPartPr>
              <p14:xfrm>
                <a:off x="578481" y="3623596"/>
                <a:ext cx="95176" cy="283835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F27FBF-421A-5C89-E8E1-367DD1590B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468" y="3614602"/>
                  <a:ext cx="112841" cy="301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4E5C71-8589-101F-3AC1-A002E03E867F}"/>
                    </a:ext>
                  </a:extLst>
                </p14:cNvPr>
                <p14:cNvContentPartPr/>
                <p14:nvPr/>
              </p14:nvContentPartPr>
              <p14:xfrm>
                <a:off x="747156" y="3730288"/>
                <a:ext cx="124644" cy="19611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4E5C71-8589-101F-3AC1-A002E03E86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150" y="3721292"/>
                  <a:ext cx="142296" cy="213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7B8FB2D-F8E2-7627-3DC1-835D45E76722}"/>
              </a:ext>
            </a:extLst>
          </p:cNvPr>
          <p:cNvGrpSpPr/>
          <p:nvPr/>
        </p:nvGrpSpPr>
        <p:grpSpPr>
          <a:xfrm>
            <a:off x="1262327" y="3598193"/>
            <a:ext cx="956166" cy="438285"/>
            <a:chOff x="1262327" y="3598193"/>
            <a:chExt cx="956166" cy="4382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F1F351-B9FF-11BA-12D5-4A047372C1AE}"/>
                    </a:ext>
                  </a:extLst>
                </p14:cNvPr>
                <p14:cNvContentPartPr/>
                <p14:nvPr/>
              </p14:nvContentPartPr>
              <p14:xfrm>
                <a:off x="1262327" y="3683886"/>
                <a:ext cx="130740" cy="312625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F1F351-B9FF-11BA-12D5-4A047372C1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3298" y="3674892"/>
                  <a:ext cx="148437" cy="330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AABB1E-9AAE-1579-854E-793B5619EAA6}"/>
                    </a:ext>
                  </a:extLst>
                </p14:cNvPr>
                <p14:cNvContentPartPr/>
                <p14:nvPr/>
              </p14:nvContentPartPr>
              <p14:xfrm>
                <a:off x="1465212" y="3664241"/>
                <a:ext cx="125998" cy="175449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AABB1E-9AAE-1579-854E-793B5619E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56212" y="3655234"/>
                  <a:ext cx="143638" cy="19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0DA057-700D-7CDC-3686-778E62B148B8}"/>
                    </a:ext>
                  </a:extLst>
                </p14:cNvPr>
                <p14:cNvContentPartPr/>
                <p14:nvPr/>
              </p14:nvContentPartPr>
              <p14:xfrm>
                <a:off x="1636258" y="3623935"/>
                <a:ext cx="356318" cy="17003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0DA057-700D-7CDC-3686-778E62B1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27260" y="3614948"/>
                  <a:ext cx="373954" cy="187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45960D-6EAD-63E7-0862-13FA8033AE81}"/>
                    </a:ext>
                  </a:extLst>
                </p14:cNvPr>
                <p14:cNvContentPartPr/>
                <p14:nvPr/>
              </p14:nvContentPartPr>
              <p14:xfrm>
                <a:off x="2150413" y="3598193"/>
                <a:ext cx="46741" cy="87047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45960D-6EAD-63E7-0862-13FA8033AE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1424" y="3589201"/>
                  <a:ext cx="64359" cy="10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E62A647-275B-81CC-0CD0-435588A7908D}"/>
                    </a:ext>
                  </a:extLst>
                </p14:cNvPr>
                <p14:cNvContentPartPr/>
                <p14:nvPr/>
              </p14:nvContentPartPr>
              <p14:xfrm>
                <a:off x="2178187" y="3752982"/>
                <a:ext cx="40306" cy="5588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E62A647-275B-81CC-0CD0-435588A790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9190" y="3743968"/>
                  <a:ext cx="57940" cy="7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15FEDE-33CA-AB19-ECCF-FDED3020F001}"/>
                    </a:ext>
                  </a:extLst>
                </p14:cNvPr>
                <p14:cNvContentPartPr/>
                <p14:nvPr/>
              </p14:nvContentPartPr>
              <p14:xfrm>
                <a:off x="1270118" y="3982624"/>
                <a:ext cx="821700" cy="53854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15FEDE-33CA-AB19-ECCF-FDED3020F0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61116" y="3973648"/>
                  <a:ext cx="839344" cy="714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6A77D4B-068E-7043-09F3-DC13BE24CDB0}"/>
              </a:ext>
            </a:extLst>
          </p:cNvPr>
          <p:cNvGrpSpPr/>
          <p:nvPr/>
        </p:nvGrpSpPr>
        <p:grpSpPr>
          <a:xfrm>
            <a:off x="319541" y="3027194"/>
            <a:ext cx="472493" cy="363431"/>
            <a:chOff x="319541" y="3027194"/>
            <a:chExt cx="472493" cy="3634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00B33B-6CEA-671B-8769-C7CECFD01C68}"/>
                    </a:ext>
                  </a:extLst>
                </p14:cNvPr>
                <p14:cNvContentPartPr/>
                <p14:nvPr/>
              </p14:nvContentPartPr>
              <p14:xfrm>
                <a:off x="364250" y="3078339"/>
                <a:ext cx="203901" cy="31228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00B33B-6CEA-671B-8769-C7CECFD01C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244" y="3069345"/>
                  <a:ext cx="221553" cy="32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EEDC70-4882-CC0C-EC72-C4740455E620}"/>
                    </a:ext>
                  </a:extLst>
                </p14:cNvPr>
                <p14:cNvContentPartPr/>
                <p14:nvPr/>
              </p14:nvContentPartPr>
              <p14:xfrm>
                <a:off x="319541" y="3032952"/>
                <a:ext cx="183578" cy="53854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EEDC70-4882-CC0C-EC72-C4740455E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542" y="3023976"/>
                  <a:ext cx="201216" cy="71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44B805-4121-B78C-0B5C-FBEDD22154D3}"/>
                    </a:ext>
                  </a:extLst>
                </p14:cNvPr>
                <p14:cNvContentPartPr/>
                <p14:nvPr/>
              </p14:nvContentPartPr>
              <p14:xfrm>
                <a:off x="651472" y="3027194"/>
                <a:ext cx="105337" cy="356996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44B805-4121-B78C-0B5C-FBEDD22154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515" y="3018197"/>
                  <a:ext cx="122893" cy="37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5229EC-E1C9-1479-7B1C-7D99F2343438}"/>
                    </a:ext>
                  </a:extLst>
                </p14:cNvPr>
                <p14:cNvContentPartPr/>
                <p14:nvPr/>
              </p14:nvContentPartPr>
              <p14:xfrm>
                <a:off x="619972" y="3212127"/>
                <a:ext cx="172062" cy="30822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5229EC-E1C9-1479-7B1C-7D99F23434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954" y="3203167"/>
                  <a:ext cx="189737" cy="48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B43657-1A3C-48A8-A335-5E682825A92F}"/>
              </a:ext>
            </a:extLst>
          </p:cNvPr>
          <p:cNvGrpSpPr/>
          <p:nvPr/>
        </p:nvGrpSpPr>
        <p:grpSpPr>
          <a:xfrm>
            <a:off x="1414237" y="3087145"/>
            <a:ext cx="540913" cy="371560"/>
            <a:chOff x="1414237" y="3087145"/>
            <a:chExt cx="540913" cy="3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FDAA6F-936C-1148-EEE9-F2531A53951E}"/>
                    </a:ext>
                  </a:extLst>
                </p14:cNvPr>
                <p14:cNvContentPartPr/>
                <p14:nvPr/>
              </p14:nvContentPartPr>
              <p14:xfrm>
                <a:off x="1414237" y="3087145"/>
                <a:ext cx="292303" cy="260465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FDAA6F-936C-1148-EEE9-F2531A5395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5238" y="3078151"/>
                  <a:ext cx="309942" cy="27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3D475D-BFFC-F4AD-0696-1DD7CBBD5C89}"/>
                    </a:ext>
                  </a:extLst>
                </p14:cNvPr>
                <p14:cNvContentPartPr/>
                <p14:nvPr/>
              </p14:nvContentPartPr>
              <p14:xfrm>
                <a:off x="1752604" y="3239901"/>
                <a:ext cx="202546" cy="218804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3D475D-BFFC-F4AD-0696-1DD7CBBD5C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626" y="3230904"/>
                  <a:ext cx="220143" cy="236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9ADB4B1-EE46-29AE-81BB-54D260D8F429}"/>
              </a:ext>
            </a:extLst>
          </p:cNvPr>
          <p:cNvGrpSpPr/>
          <p:nvPr/>
        </p:nvGrpSpPr>
        <p:grpSpPr>
          <a:xfrm>
            <a:off x="1433446" y="5100545"/>
            <a:ext cx="628920" cy="430920"/>
            <a:chOff x="1383946" y="5848687"/>
            <a:chExt cx="628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149A66-12DD-7F81-C328-68B846EC836A}"/>
                    </a:ext>
                  </a:extLst>
                </p14:cNvPr>
                <p14:cNvContentPartPr/>
                <p14:nvPr/>
              </p14:nvContentPartPr>
              <p14:xfrm>
                <a:off x="1383946" y="5848687"/>
                <a:ext cx="347400" cy="29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149A66-12DD-7F81-C328-68B846EC83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4946" y="5839687"/>
                  <a:ext cx="365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08D814-DACD-9288-EB9B-7BF11E6135CB}"/>
                    </a:ext>
                  </a:extLst>
                </p14:cNvPr>
                <p14:cNvContentPartPr/>
                <p14:nvPr/>
              </p14:nvContentPartPr>
              <p14:xfrm>
                <a:off x="1779946" y="6064687"/>
                <a:ext cx="232920" cy="214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08D814-DACD-9288-EB9B-7BF11E6135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70946" y="6055687"/>
                  <a:ext cx="2505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7C787DF-0C3E-CC8B-BFB8-0DCFA3BC37DC}"/>
              </a:ext>
            </a:extLst>
          </p:cNvPr>
          <p:cNvGrpSpPr/>
          <p:nvPr/>
        </p:nvGrpSpPr>
        <p:grpSpPr>
          <a:xfrm>
            <a:off x="175066" y="5045465"/>
            <a:ext cx="2116440" cy="1401120"/>
            <a:chOff x="125566" y="5793607"/>
            <a:chExt cx="21164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42E9E2-8645-4446-82E9-A848931CB1C8}"/>
                    </a:ext>
                  </a:extLst>
                </p14:cNvPr>
                <p14:cNvContentPartPr/>
                <p14:nvPr/>
              </p14:nvContentPartPr>
              <p14:xfrm>
                <a:off x="125566" y="6885847"/>
                <a:ext cx="122760" cy="156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42E9E2-8645-4446-82E9-A848931CB1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66" y="6876847"/>
                  <a:ext cx="14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02B990-ED4A-D739-E9FC-7CA0BBB79086}"/>
                    </a:ext>
                  </a:extLst>
                </p14:cNvPr>
                <p14:cNvContentPartPr/>
                <p14:nvPr/>
              </p14:nvContentPartPr>
              <p14:xfrm>
                <a:off x="302326" y="6754807"/>
                <a:ext cx="122760" cy="29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02B990-ED4A-D739-E9FC-7CA0BBB790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326" y="6745807"/>
                  <a:ext cx="140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E45603-6407-E6EA-8099-C8975E4C5C2D}"/>
                    </a:ext>
                  </a:extLst>
                </p14:cNvPr>
                <p14:cNvContentPartPr/>
                <p14:nvPr/>
              </p14:nvContentPartPr>
              <p14:xfrm>
                <a:off x="457846" y="6718447"/>
                <a:ext cx="151560" cy="357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E45603-6407-E6EA-8099-C8975E4C5C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846" y="6709447"/>
                  <a:ext cx="16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08E741-5C79-269F-1E00-028434BF912C}"/>
                    </a:ext>
                  </a:extLst>
                </p14:cNvPr>
                <p14:cNvContentPartPr/>
                <p14:nvPr/>
              </p14:nvContentPartPr>
              <p14:xfrm>
                <a:off x="660526" y="6863887"/>
                <a:ext cx="133920" cy="186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08E741-5C79-269F-1E00-028434BF91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1526" y="6854887"/>
                  <a:ext cx="15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B4AF3E-A5C2-A309-C52F-F1997606C212}"/>
                    </a:ext>
                  </a:extLst>
                </p14:cNvPr>
                <p14:cNvContentPartPr/>
                <p14:nvPr/>
              </p14:nvContentPartPr>
              <p14:xfrm>
                <a:off x="1174246" y="6789727"/>
                <a:ext cx="420840" cy="226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B4AF3E-A5C2-A309-C52F-F1997606C2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246" y="6780727"/>
                  <a:ext cx="43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D2E69A-284D-B104-0F8B-994A6D4E8F2B}"/>
                    </a:ext>
                  </a:extLst>
                </p14:cNvPr>
                <p14:cNvContentPartPr/>
                <p14:nvPr/>
              </p14:nvContentPartPr>
              <p14:xfrm>
                <a:off x="1267126" y="7116247"/>
                <a:ext cx="837000" cy="78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D2E69A-284D-B104-0F8B-994A6D4E8F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8126" y="7107206"/>
                  <a:ext cx="85464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6A40A68-E740-7D24-FBF8-DDBF5D6964FF}"/>
                    </a:ext>
                  </a:extLst>
                </p14:cNvPr>
                <p14:cNvContentPartPr/>
                <p14:nvPr/>
              </p14:nvContentPartPr>
              <p14:xfrm>
                <a:off x="1667086" y="6605407"/>
                <a:ext cx="78480" cy="40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6A40A68-E740-7D24-FBF8-DDBF5D6964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8086" y="6596407"/>
                  <a:ext cx="96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2068AB-626E-AA1F-1780-B29BB363FF14}"/>
                    </a:ext>
                  </a:extLst>
                </p14:cNvPr>
                <p14:cNvContentPartPr/>
                <p14:nvPr/>
              </p14:nvContentPartPr>
              <p14:xfrm>
                <a:off x="1650526" y="6750127"/>
                <a:ext cx="154080" cy="9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2068AB-626E-AA1F-1780-B29BB363FF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41505" y="6741127"/>
                  <a:ext cx="171761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32F858-0467-2630-CBA0-F502EF21AE3C}"/>
                    </a:ext>
                  </a:extLst>
                </p14:cNvPr>
                <p14:cNvContentPartPr/>
                <p14:nvPr/>
              </p14:nvContentPartPr>
              <p14:xfrm>
                <a:off x="1816846" y="6817447"/>
                <a:ext cx="156960" cy="12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32F858-0467-2630-CBA0-F502EF21AE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846" y="680844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A66798-8D6C-A34A-5CFD-96AC35D06E68}"/>
                    </a:ext>
                  </a:extLst>
                </p14:cNvPr>
                <p14:cNvContentPartPr/>
                <p14:nvPr/>
              </p14:nvContentPartPr>
              <p14:xfrm>
                <a:off x="2166406" y="6761287"/>
                <a:ext cx="51840" cy="6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A66798-8D6C-A34A-5CFD-96AC35D06E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7406" y="6752240"/>
                  <a:ext cx="69480" cy="8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1EEE4B-3684-131A-AD59-ECA9BF96462A}"/>
                    </a:ext>
                  </a:extLst>
                </p14:cNvPr>
                <p14:cNvContentPartPr/>
                <p14:nvPr/>
              </p14:nvContentPartPr>
              <p14:xfrm>
                <a:off x="2196646" y="6936247"/>
                <a:ext cx="45360" cy="5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1EEE4B-3684-131A-AD59-ECA9BF9646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646" y="6927247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CFA754-6902-0DD6-8953-579348F1DFC6}"/>
                    </a:ext>
                  </a:extLst>
                </p14:cNvPr>
                <p14:cNvContentPartPr/>
                <p14:nvPr/>
              </p14:nvContentPartPr>
              <p14:xfrm>
                <a:off x="337426" y="5837887"/>
                <a:ext cx="87120" cy="28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CFA754-6902-0DD6-8953-579348F1DF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463" y="5828887"/>
                  <a:ext cx="104687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3D9CFBB-AD43-FD93-BE34-1CDFE3E675B0}"/>
                    </a:ext>
                  </a:extLst>
                </p14:cNvPr>
                <p14:cNvContentPartPr/>
                <p14:nvPr/>
              </p14:nvContentPartPr>
              <p14:xfrm>
                <a:off x="307546" y="6106447"/>
                <a:ext cx="279000" cy="2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3D9CFBB-AD43-FD93-BE34-1CDFE3E675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558" y="6097447"/>
                  <a:ext cx="296617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AF67DF-B478-DC4D-AA12-30CA6A1915E9}"/>
                    </a:ext>
                  </a:extLst>
                </p14:cNvPr>
                <p14:cNvContentPartPr/>
                <p14:nvPr/>
              </p14:nvContentPartPr>
              <p14:xfrm>
                <a:off x="302866" y="5832487"/>
                <a:ext cx="210600" cy="1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AF67DF-B478-DC4D-AA12-30CA6A1915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3866" y="5823487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7C7973-0F1B-BCEC-E9CF-94342CF47832}"/>
                    </a:ext>
                  </a:extLst>
                </p14:cNvPr>
                <p14:cNvContentPartPr/>
                <p14:nvPr/>
              </p14:nvContentPartPr>
              <p14:xfrm>
                <a:off x="617506" y="5793607"/>
                <a:ext cx="149400" cy="37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7C7973-0F1B-BCEC-E9CF-94342CF478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506" y="5784607"/>
                  <a:ext cx="16704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A0B08B-7D3A-4F0D-01C9-5ECD5C210B67}"/>
                  </a:ext>
                </a:extLst>
              </p14:cNvPr>
              <p14:cNvContentPartPr/>
              <p14:nvPr/>
            </p14:nvContentPartPr>
            <p14:xfrm>
              <a:off x="29266" y="2675647"/>
              <a:ext cx="12027600" cy="19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A0B08B-7D3A-4F0D-01C9-5ECD5C210B6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266" y="2666647"/>
                <a:ext cx="12045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880A5E-8006-BE21-ABEC-14D9A86408BF}"/>
                  </a:ext>
                </a:extLst>
              </p14:cNvPr>
              <p14:cNvContentPartPr/>
              <p14:nvPr/>
            </p14:nvContentPartPr>
            <p14:xfrm>
              <a:off x="-14294" y="4721887"/>
              <a:ext cx="12232800" cy="18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880A5E-8006-BE21-ABEC-14D9A86408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-23294" y="4712887"/>
                <a:ext cx="12250441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C6C619-0060-651A-0CC6-FB3E3AEE153E}"/>
                  </a:ext>
                </a:extLst>
              </p14:cNvPr>
              <p14:cNvContentPartPr/>
              <p14:nvPr/>
            </p14:nvContentPartPr>
            <p14:xfrm>
              <a:off x="3576291" y="1272960"/>
              <a:ext cx="45000" cy="28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C6C619-0060-651A-0CC6-FB3E3AEE15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67291" y="1263960"/>
                <a:ext cx="6264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2A4CD95-3373-054E-5E7C-DED068DC2641}"/>
              </a:ext>
            </a:extLst>
          </p:cNvPr>
          <p:cNvGrpSpPr/>
          <p:nvPr/>
        </p:nvGrpSpPr>
        <p:grpSpPr>
          <a:xfrm>
            <a:off x="3544611" y="757080"/>
            <a:ext cx="638640" cy="396360"/>
            <a:chOff x="3544611" y="757080"/>
            <a:chExt cx="63864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641460-C83A-B5FC-16BB-92B26BA5E601}"/>
                    </a:ext>
                  </a:extLst>
                </p14:cNvPr>
                <p14:cNvContentPartPr/>
                <p14:nvPr/>
              </p14:nvContentPartPr>
              <p14:xfrm>
                <a:off x="3544611" y="988200"/>
                <a:ext cx="10584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641460-C83A-B5FC-16BB-92B26BA5E60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5642" y="979200"/>
                  <a:ext cx="1234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1D3AB8-BDAF-972B-C8E9-81F6787F031C}"/>
                    </a:ext>
                  </a:extLst>
                </p14:cNvPr>
                <p14:cNvContentPartPr/>
                <p14:nvPr/>
              </p14:nvContentPartPr>
              <p14:xfrm>
                <a:off x="3718851" y="901800"/>
                <a:ext cx="158400" cy="13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1D3AB8-BDAF-972B-C8E9-81F6787F03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09851" y="892800"/>
                  <a:ext cx="17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D19EAC-F014-55D8-CE93-AC77846B2F52}"/>
                    </a:ext>
                  </a:extLst>
                </p14:cNvPr>
                <p14:cNvContentPartPr/>
                <p14:nvPr/>
              </p14:nvContentPartPr>
              <p14:xfrm>
                <a:off x="3883731" y="823680"/>
                <a:ext cx="33480" cy="14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D19EAC-F014-55D8-CE93-AC77846B2F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74633" y="814680"/>
                  <a:ext cx="51312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EDF596-1A5F-64C2-C5F6-A11E4C4F8F0B}"/>
                    </a:ext>
                  </a:extLst>
                </p14:cNvPr>
                <p14:cNvContentPartPr/>
                <p14:nvPr/>
              </p14:nvContentPartPr>
              <p14:xfrm>
                <a:off x="3908211" y="757080"/>
                <a:ext cx="95760" cy="16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EDF596-1A5F-64C2-C5F6-A11E4C4F8F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99211" y="748099"/>
                  <a:ext cx="113400" cy="18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9816EC-80A5-3A9E-A7F2-93AF2F56E581}"/>
                    </a:ext>
                  </a:extLst>
                </p14:cNvPr>
                <p14:cNvContentPartPr/>
                <p14:nvPr/>
              </p14:nvContentPartPr>
              <p14:xfrm>
                <a:off x="4066251" y="860760"/>
                <a:ext cx="117000" cy="159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9816EC-80A5-3A9E-A7F2-93AF2F56E5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7279" y="851760"/>
                  <a:ext cx="134586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E55A269-648D-1136-4F2F-7A45F77C6DE5}"/>
              </a:ext>
            </a:extLst>
          </p:cNvPr>
          <p:cNvGrpSpPr/>
          <p:nvPr/>
        </p:nvGrpSpPr>
        <p:grpSpPr>
          <a:xfrm>
            <a:off x="3656211" y="4915800"/>
            <a:ext cx="726120" cy="674640"/>
            <a:chOff x="3656211" y="4915800"/>
            <a:chExt cx="72612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B3BDE37-10C1-24CA-A7CA-2A360B532473}"/>
                    </a:ext>
                  </a:extLst>
                </p14:cNvPr>
                <p14:cNvContentPartPr/>
                <p14:nvPr/>
              </p14:nvContentPartPr>
              <p14:xfrm>
                <a:off x="3697971" y="5376960"/>
                <a:ext cx="42840" cy="213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B3BDE37-10C1-24CA-A7CA-2A360B5324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88971" y="5367960"/>
                  <a:ext cx="60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AC0060-151A-0967-FCB2-BC99E9D117DA}"/>
                    </a:ext>
                  </a:extLst>
                </p14:cNvPr>
                <p14:cNvContentPartPr/>
                <p14:nvPr/>
              </p14:nvContentPartPr>
              <p14:xfrm>
                <a:off x="3656211" y="5109840"/>
                <a:ext cx="112680" cy="173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AC0060-151A-0967-FCB2-BC99E9D117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7211" y="5100840"/>
                  <a:ext cx="130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9C0DF6-E7E9-E3E6-138C-4BD7E9EA1CC1}"/>
                    </a:ext>
                  </a:extLst>
                </p14:cNvPr>
                <p14:cNvContentPartPr/>
                <p14:nvPr/>
              </p14:nvContentPartPr>
              <p14:xfrm>
                <a:off x="3829371" y="5047920"/>
                <a:ext cx="146160" cy="136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9C0DF6-E7E9-E3E6-138C-4BD7E9EA1C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20371" y="5038920"/>
                  <a:ext cx="163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A6B35A-B59A-50C5-0742-A0E2A8AC7CC7}"/>
                    </a:ext>
                  </a:extLst>
                </p14:cNvPr>
                <p14:cNvContentPartPr/>
                <p14:nvPr/>
              </p14:nvContentPartPr>
              <p14:xfrm>
                <a:off x="4042851" y="4915800"/>
                <a:ext cx="137160" cy="21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A6B35A-B59A-50C5-0742-A0E2A8AC7C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33851" y="4906800"/>
                  <a:ext cx="154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AFC1A4-F10A-7B44-3A3B-71F12B0E00CA}"/>
                    </a:ext>
                  </a:extLst>
                </p14:cNvPr>
                <p14:cNvContentPartPr/>
                <p14:nvPr/>
              </p14:nvContentPartPr>
              <p14:xfrm>
                <a:off x="4093611" y="5034960"/>
                <a:ext cx="84240" cy="2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AFC1A4-F10A-7B44-3A3B-71F12B0E00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84611" y="5025960"/>
                  <a:ext cx="10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52DD2E5-C6E2-4FC0-8188-999E8DF230A5}"/>
                    </a:ext>
                  </a:extLst>
                </p14:cNvPr>
                <p14:cNvContentPartPr/>
                <p14:nvPr/>
              </p14:nvContentPartPr>
              <p14:xfrm>
                <a:off x="4252371" y="5033520"/>
                <a:ext cx="129960" cy="17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52DD2E5-C6E2-4FC0-8188-999E8DF230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43371" y="5024520"/>
                  <a:ext cx="1476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64984BA-156C-5978-22D3-91E5CA4617E5}"/>
              </a:ext>
            </a:extLst>
          </p:cNvPr>
          <p:cNvGrpSpPr/>
          <p:nvPr/>
        </p:nvGrpSpPr>
        <p:grpSpPr>
          <a:xfrm>
            <a:off x="3497091" y="2848320"/>
            <a:ext cx="775440" cy="669600"/>
            <a:chOff x="3497091" y="2848320"/>
            <a:chExt cx="77544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95EA05C-EF37-4613-C299-CE3BB1658020}"/>
                    </a:ext>
                  </a:extLst>
                </p14:cNvPr>
                <p14:cNvContentPartPr/>
                <p14:nvPr/>
              </p14:nvContentPartPr>
              <p14:xfrm>
                <a:off x="3542811" y="3303720"/>
                <a:ext cx="20520" cy="214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95EA05C-EF37-4613-C299-CE3BB16580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33811" y="3294720"/>
                  <a:ext cx="38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9876DC-599A-4F06-6556-3160A83BA8C6}"/>
                    </a:ext>
                  </a:extLst>
                </p14:cNvPr>
                <p14:cNvContentPartPr/>
                <p14:nvPr/>
              </p14:nvContentPartPr>
              <p14:xfrm>
                <a:off x="3497091" y="3025800"/>
                <a:ext cx="126360" cy="179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9876DC-599A-4F06-6556-3160A83BA8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88091" y="3016782"/>
                  <a:ext cx="14400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2A1289-B157-BFC5-3E9E-0518DD9C2CEA}"/>
                    </a:ext>
                  </a:extLst>
                </p14:cNvPr>
                <p14:cNvContentPartPr/>
                <p14:nvPr/>
              </p14:nvContentPartPr>
              <p14:xfrm>
                <a:off x="3682491" y="2990520"/>
                <a:ext cx="163800" cy="124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2A1289-B157-BFC5-3E9E-0518DD9C2C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3511" y="2981520"/>
                  <a:ext cx="181401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2175C68-732A-C9DF-FF4B-AA81D88AC434}"/>
                    </a:ext>
                  </a:extLst>
                </p14:cNvPr>
                <p14:cNvContentPartPr/>
                <p14:nvPr/>
              </p14:nvContentPartPr>
              <p14:xfrm>
                <a:off x="3906411" y="2872800"/>
                <a:ext cx="41760" cy="228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2175C68-732A-C9DF-FF4B-AA81D88AC4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7333" y="2863800"/>
                  <a:ext cx="59553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38C00E-411B-C792-0F16-657E322F4401}"/>
                    </a:ext>
                  </a:extLst>
                </p14:cNvPr>
                <p14:cNvContentPartPr/>
                <p14:nvPr/>
              </p14:nvContentPartPr>
              <p14:xfrm>
                <a:off x="3955371" y="2848320"/>
                <a:ext cx="101880" cy="20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38C00E-411B-C792-0F16-657E322F44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46371" y="2839320"/>
                  <a:ext cx="119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45A6F47-4E01-12C7-AF29-7E0B88B6965E}"/>
                    </a:ext>
                  </a:extLst>
                </p14:cNvPr>
                <p14:cNvContentPartPr/>
                <p14:nvPr/>
              </p14:nvContentPartPr>
              <p14:xfrm>
                <a:off x="4116291" y="2987640"/>
                <a:ext cx="156240" cy="153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45A6F47-4E01-12C7-AF29-7E0B88B696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07291" y="2978619"/>
                  <a:ext cx="173880" cy="1714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A804BD5-DBCD-21EC-745F-073F586DBD2E}"/>
              </a:ext>
            </a:extLst>
          </p:cNvPr>
          <p:cNvGrpSpPr/>
          <p:nvPr/>
        </p:nvGrpSpPr>
        <p:grpSpPr>
          <a:xfrm>
            <a:off x="3232131" y="5589000"/>
            <a:ext cx="1292467" cy="866520"/>
            <a:chOff x="3232131" y="5589000"/>
            <a:chExt cx="1292467" cy="86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BB93A3-AEC5-71F5-E890-648110089550}"/>
                    </a:ext>
                  </a:extLst>
                </p14:cNvPr>
                <p14:cNvContentPartPr/>
                <p14:nvPr/>
              </p14:nvContentPartPr>
              <p14:xfrm>
                <a:off x="3232131" y="5589000"/>
                <a:ext cx="1007640" cy="336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BB93A3-AEC5-71F5-E890-6481100895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23131" y="5580000"/>
                  <a:ext cx="1025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468D6CE-A98C-5740-5026-EE59FDDC7AA7}"/>
                    </a:ext>
                  </a:extLst>
                </p14:cNvPr>
                <p14:cNvContentPartPr/>
                <p14:nvPr/>
              </p14:nvContentPartPr>
              <p14:xfrm>
                <a:off x="3254451" y="5875200"/>
                <a:ext cx="1020240" cy="58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468D6CE-A98C-5740-5026-EE59FDDC7A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45454" y="5866206"/>
                  <a:ext cx="1037874" cy="597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DF0148-09C7-E18D-D46F-E15527DEC230}"/>
                    </a:ext>
                  </a:extLst>
                </p14:cNvPr>
                <p14:cNvContentPartPr/>
                <p14:nvPr/>
              </p14:nvContentPartPr>
              <p14:xfrm>
                <a:off x="4348198" y="5668676"/>
                <a:ext cx="52200" cy="158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DF0148-09C7-E18D-D46F-E15527DEC2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39260" y="5659676"/>
                  <a:ext cx="69719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D0BD01-EB6B-9A3E-64E6-95C4E6C1A3FB}"/>
                    </a:ext>
                  </a:extLst>
                </p14:cNvPr>
                <p14:cNvContentPartPr/>
                <p14:nvPr/>
              </p14:nvContentPartPr>
              <p14:xfrm>
                <a:off x="4312918" y="5752556"/>
                <a:ext cx="116640" cy="5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D0BD01-EB6B-9A3E-64E6-95C4E6C1A3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03890" y="5743556"/>
                  <a:ext cx="134335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4194CE-E6B0-5A3D-1665-A546ECFAA2A6}"/>
                    </a:ext>
                  </a:extLst>
                </p14:cNvPr>
                <p14:cNvContentPartPr/>
                <p14:nvPr/>
              </p14:nvContentPartPr>
              <p14:xfrm>
                <a:off x="4267558" y="5611796"/>
                <a:ext cx="257040" cy="305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4194CE-E6B0-5A3D-1665-A546ECFAA2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58558" y="5602796"/>
                  <a:ext cx="27468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7CC5CC9-6BBD-A936-0D5E-58E4F3852ACA}"/>
              </a:ext>
            </a:extLst>
          </p:cNvPr>
          <p:cNvGrpSpPr/>
          <p:nvPr/>
        </p:nvGrpSpPr>
        <p:grpSpPr>
          <a:xfrm>
            <a:off x="4086478" y="1367036"/>
            <a:ext cx="775440" cy="369360"/>
            <a:chOff x="4086478" y="1367036"/>
            <a:chExt cx="7754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92ACA3E-3C54-3AB9-F823-79B1D7FA659A}"/>
                    </a:ext>
                  </a:extLst>
                </p14:cNvPr>
                <p14:cNvContentPartPr/>
                <p14:nvPr/>
              </p14:nvContentPartPr>
              <p14:xfrm>
                <a:off x="4086478" y="1624436"/>
                <a:ext cx="184680" cy="111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92ACA3E-3C54-3AB9-F823-79B1D7FA65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77460" y="1615436"/>
                  <a:ext cx="202354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17A57FC-FE74-D461-1FA3-1A96302E4EF1}"/>
                    </a:ext>
                  </a:extLst>
                </p14:cNvPr>
                <p14:cNvContentPartPr/>
                <p14:nvPr/>
              </p14:nvContentPartPr>
              <p14:xfrm>
                <a:off x="4334158" y="1414196"/>
                <a:ext cx="147600" cy="231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17A57FC-FE74-D461-1FA3-1A96302E4E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25158" y="1405196"/>
                  <a:ext cx="165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45E12E7-9721-021D-84FC-291A35598D67}"/>
                    </a:ext>
                  </a:extLst>
                </p14:cNvPr>
                <p14:cNvContentPartPr/>
                <p14:nvPr/>
              </p14:nvContentPartPr>
              <p14:xfrm>
                <a:off x="4516678" y="1367036"/>
                <a:ext cx="84960" cy="194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45E12E7-9721-021D-84FC-291A35598D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07678" y="1358036"/>
                  <a:ext cx="10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51D345E-63CC-AA17-693F-E3885F759897}"/>
                    </a:ext>
                  </a:extLst>
                </p14:cNvPr>
                <p14:cNvContentPartPr/>
                <p14:nvPr/>
              </p14:nvContentPartPr>
              <p14:xfrm>
                <a:off x="4666438" y="1435076"/>
                <a:ext cx="195480" cy="122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51D345E-63CC-AA17-693F-E3885F7598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7438" y="1426076"/>
                  <a:ext cx="2131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FF65DAC-DB13-E1D3-2709-103B8BB36267}"/>
              </a:ext>
            </a:extLst>
          </p:cNvPr>
          <p:cNvGrpSpPr/>
          <p:nvPr/>
        </p:nvGrpSpPr>
        <p:grpSpPr>
          <a:xfrm>
            <a:off x="3689038" y="4298156"/>
            <a:ext cx="534960" cy="406440"/>
            <a:chOff x="3689038" y="4298156"/>
            <a:chExt cx="5349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848E1C-93E4-0A20-1618-2AB08B0B0D0B}"/>
                    </a:ext>
                  </a:extLst>
                </p14:cNvPr>
                <p14:cNvContentPartPr/>
                <p14:nvPr/>
              </p14:nvContentPartPr>
              <p14:xfrm>
                <a:off x="3689038" y="4298156"/>
                <a:ext cx="23040" cy="197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848E1C-93E4-0A20-1618-2AB08B0B0D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79895" y="4289140"/>
                  <a:ext cx="40960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817105A-291F-4EF1-98BE-FB31B3A9EE81}"/>
                    </a:ext>
                  </a:extLst>
                </p14:cNvPr>
                <p14:cNvContentPartPr/>
                <p14:nvPr/>
              </p14:nvContentPartPr>
              <p14:xfrm>
                <a:off x="3704518" y="4529996"/>
                <a:ext cx="137880" cy="174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817105A-291F-4EF1-98BE-FB31B3A9EE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95518" y="4520996"/>
                  <a:ext cx="155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A571BE4-9484-BB9C-36DF-D97CA0AF7D8F}"/>
                    </a:ext>
                  </a:extLst>
                </p14:cNvPr>
                <p14:cNvContentPartPr/>
                <p14:nvPr/>
              </p14:nvContentPartPr>
              <p14:xfrm>
                <a:off x="3858598" y="4492196"/>
                <a:ext cx="123120" cy="157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A571BE4-9484-BB9C-36DF-D97CA0AF7D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49598" y="4483196"/>
                  <a:ext cx="140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0B673FB-886B-C08D-7AB4-752FD6E4816D}"/>
                    </a:ext>
                  </a:extLst>
                </p14:cNvPr>
                <p14:cNvContentPartPr/>
                <p14:nvPr/>
              </p14:nvContentPartPr>
              <p14:xfrm>
                <a:off x="4033558" y="4556996"/>
                <a:ext cx="190440" cy="105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0B673FB-886B-C08D-7AB4-752FD6E481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24541" y="4547996"/>
                  <a:ext cx="208113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EDE004D-E426-C5EF-0C0C-D656C6B9C071}"/>
              </a:ext>
            </a:extLst>
          </p:cNvPr>
          <p:cNvGrpSpPr/>
          <p:nvPr/>
        </p:nvGrpSpPr>
        <p:grpSpPr>
          <a:xfrm>
            <a:off x="4256398" y="6295076"/>
            <a:ext cx="903960" cy="293400"/>
            <a:chOff x="4256398" y="6295076"/>
            <a:chExt cx="9039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94A08DC-689B-8432-5910-11DBB735760F}"/>
                    </a:ext>
                  </a:extLst>
                </p14:cNvPr>
                <p14:cNvContentPartPr/>
                <p14:nvPr/>
              </p14:nvContentPartPr>
              <p14:xfrm>
                <a:off x="4256398" y="6295076"/>
                <a:ext cx="172440" cy="124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94A08DC-689B-8432-5910-11DBB73576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7398" y="6286076"/>
                  <a:ext cx="190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0E1E62-0EF8-B575-58FE-10476342197D}"/>
                    </a:ext>
                  </a:extLst>
                </p14:cNvPr>
                <p14:cNvContentPartPr/>
                <p14:nvPr/>
              </p14:nvContentPartPr>
              <p14:xfrm>
                <a:off x="4582198" y="6365636"/>
                <a:ext cx="130680" cy="182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0E1E62-0EF8-B575-58FE-1047634219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73198" y="6356636"/>
                  <a:ext cx="14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CE02D70-AD93-7703-6339-314E15E57385}"/>
                    </a:ext>
                  </a:extLst>
                </p14:cNvPr>
                <p14:cNvContentPartPr/>
                <p14:nvPr/>
              </p14:nvContentPartPr>
              <p14:xfrm>
                <a:off x="4787758" y="6353396"/>
                <a:ext cx="106200" cy="172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CE02D70-AD93-7703-6339-314E15E573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78758" y="6344396"/>
                  <a:ext cx="123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73E8B0-106E-7ACE-A779-4E20F3671CF3}"/>
                    </a:ext>
                  </a:extLst>
                </p14:cNvPr>
                <p14:cNvContentPartPr/>
                <p14:nvPr/>
              </p14:nvContentPartPr>
              <p14:xfrm>
                <a:off x="4986838" y="6462116"/>
                <a:ext cx="173520" cy="126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73E8B0-106E-7ACE-A779-4E20F3671CF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77838" y="6453116"/>
                  <a:ext cx="1911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DD65B50-ADA0-1D2F-9347-4CBC10687A2C}"/>
              </a:ext>
            </a:extLst>
          </p:cNvPr>
          <p:cNvGrpSpPr/>
          <p:nvPr/>
        </p:nvGrpSpPr>
        <p:grpSpPr>
          <a:xfrm>
            <a:off x="3271011" y="1512000"/>
            <a:ext cx="1148040" cy="943920"/>
            <a:chOff x="3271011" y="1512000"/>
            <a:chExt cx="114804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21D033-F39A-B81A-981A-F48024382D1A}"/>
                    </a:ext>
                  </a:extLst>
                </p14:cNvPr>
                <p14:cNvContentPartPr/>
                <p14:nvPr/>
              </p14:nvContentPartPr>
              <p14:xfrm>
                <a:off x="3271011" y="1512000"/>
                <a:ext cx="840960" cy="31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21D033-F39A-B81A-981A-F48024382D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62011" y="1503010"/>
                  <a:ext cx="858600" cy="331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7A87FB-948B-4102-6A36-3C18F85133FC}"/>
                    </a:ext>
                  </a:extLst>
                </p14:cNvPr>
                <p14:cNvContentPartPr/>
                <p14:nvPr/>
              </p14:nvContentPartPr>
              <p14:xfrm>
                <a:off x="3294051" y="1747440"/>
                <a:ext cx="842400" cy="53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7A87FB-948B-4102-6A36-3C18F85133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85051" y="1738440"/>
                  <a:ext cx="8600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1C6E22-77A2-F2C8-5895-7ABE3FB96430}"/>
                    </a:ext>
                  </a:extLst>
                </p14:cNvPr>
                <p14:cNvContentPartPr/>
                <p14:nvPr/>
              </p14:nvContentPartPr>
              <p14:xfrm>
                <a:off x="3390531" y="1653480"/>
                <a:ext cx="254880" cy="17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1C6E22-77A2-F2C8-5895-7ABE3FB964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81531" y="1644480"/>
                  <a:ext cx="272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83D7FD-41BC-D848-243E-289AE4F15FD8}"/>
                    </a:ext>
                  </a:extLst>
                </p14:cNvPr>
                <p14:cNvContentPartPr/>
                <p14:nvPr/>
              </p14:nvContentPartPr>
              <p14:xfrm>
                <a:off x="3444891" y="2079000"/>
                <a:ext cx="30384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83D7FD-41BC-D848-243E-289AE4F15F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35880" y="2070000"/>
                  <a:ext cx="321501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EBAAD4-934C-F74F-40D1-3B920CD9231F}"/>
                    </a:ext>
                  </a:extLst>
                </p14:cNvPr>
                <p14:cNvContentPartPr/>
                <p14:nvPr/>
              </p14:nvContentPartPr>
              <p14:xfrm>
                <a:off x="4228611" y="2230200"/>
                <a:ext cx="62280" cy="158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EBAAD4-934C-F74F-40D1-3B920CD923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19611" y="2221200"/>
                  <a:ext cx="79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8F1FB9-0BF3-5F45-17E5-08A7D11659F9}"/>
                    </a:ext>
                  </a:extLst>
                </p14:cNvPr>
                <p14:cNvContentPartPr/>
                <p14:nvPr/>
              </p14:nvContentPartPr>
              <p14:xfrm>
                <a:off x="4219611" y="2317680"/>
                <a:ext cx="84960" cy="3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8F1FB9-0BF3-5F45-17E5-08A7D11659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10611" y="2308680"/>
                  <a:ext cx="102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2FBA4C-2CD4-F174-4985-258202C8E2A0}"/>
                    </a:ext>
                  </a:extLst>
                </p14:cNvPr>
                <p14:cNvContentPartPr/>
                <p14:nvPr/>
              </p14:nvContentPartPr>
              <p14:xfrm>
                <a:off x="4136451" y="2187000"/>
                <a:ext cx="28260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2FBA4C-2CD4-F174-4985-258202C8E2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27451" y="2178000"/>
                  <a:ext cx="30024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CF9AAEF8-3670-AEC8-DB3C-3DB569817EE5}"/>
              </a:ext>
            </a:extLst>
          </p:cNvPr>
          <p:cNvGrpSpPr/>
          <p:nvPr/>
        </p:nvGrpSpPr>
        <p:grpSpPr>
          <a:xfrm>
            <a:off x="3034558" y="3513960"/>
            <a:ext cx="1024853" cy="965276"/>
            <a:chOff x="3034558" y="3513960"/>
            <a:chExt cx="1024853" cy="9652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9B7A230-3941-03D9-9020-EB47FDC4B36A}"/>
                    </a:ext>
                  </a:extLst>
                </p14:cNvPr>
                <p14:cNvContentPartPr/>
                <p14:nvPr/>
              </p14:nvContentPartPr>
              <p14:xfrm>
                <a:off x="3143931" y="3513960"/>
                <a:ext cx="915480" cy="330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9B7A230-3941-03D9-9020-EB47FDC4B36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34931" y="3504960"/>
                  <a:ext cx="933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9C5051-F893-F651-5754-AA927C3DBD35}"/>
                    </a:ext>
                  </a:extLst>
                </p14:cNvPr>
                <p14:cNvContentPartPr/>
                <p14:nvPr/>
              </p14:nvContentPartPr>
              <p14:xfrm>
                <a:off x="3153291" y="3786480"/>
                <a:ext cx="892080" cy="53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9C5051-F893-F651-5754-AA927C3DBD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44295" y="3777486"/>
                  <a:ext cx="909713" cy="549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D94927-CA3D-B401-FF7A-70B813ACAEB0}"/>
                    </a:ext>
                  </a:extLst>
                </p14:cNvPr>
                <p14:cNvContentPartPr/>
                <p14:nvPr/>
              </p14:nvContentPartPr>
              <p14:xfrm>
                <a:off x="3291531" y="3666600"/>
                <a:ext cx="281880" cy="20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D94927-CA3D-B401-FF7A-70B813ACAEB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2519" y="3657600"/>
                  <a:ext cx="299543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B94193-4532-6F91-F560-A894464329DD}"/>
                    </a:ext>
                  </a:extLst>
                </p14:cNvPr>
                <p14:cNvContentPartPr/>
                <p14:nvPr/>
              </p14:nvContentPartPr>
              <p14:xfrm>
                <a:off x="3855651" y="3820680"/>
                <a:ext cx="50040" cy="28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B94193-4532-6F91-F560-A894464329D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46651" y="3811680"/>
                  <a:ext cx="67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4DFA75-8405-00A1-1139-5DA614B970A8}"/>
                    </a:ext>
                  </a:extLst>
                </p14:cNvPr>
                <p14:cNvContentPartPr/>
                <p14:nvPr/>
              </p14:nvContentPartPr>
              <p14:xfrm>
                <a:off x="3089998" y="4267916"/>
                <a:ext cx="61200" cy="12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4DFA75-8405-00A1-1139-5DA614B970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0998" y="4258889"/>
                  <a:ext cx="78840" cy="139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2AE1AF-74B1-6392-A3B6-B28E38D78028}"/>
                    </a:ext>
                  </a:extLst>
                </p14:cNvPr>
                <p14:cNvContentPartPr/>
                <p14:nvPr/>
              </p14:nvContentPartPr>
              <p14:xfrm>
                <a:off x="3083518" y="4338476"/>
                <a:ext cx="80640" cy="3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2AE1AF-74B1-6392-A3B6-B28E38D780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74518" y="4329476"/>
                  <a:ext cx="98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95E1CE-C76C-A38B-4279-2AF137033AB8}"/>
                    </a:ext>
                  </a:extLst>
                </p14:cNvPr>
                <p14:cNvContentPartPr/>
                <p14:nvPr/>
              </p14:nvContentPartPr>
              <p14:xfrm>
                <a:off x="3034558" y="4208516"/>
                <a:ext cx="196200" cy="270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95E1CE-C76C-A38B-4279-2AF137033A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25574" y="4199516"/>
                  <a:ext cx="213808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46006E-3B36-354B-677A-8042948F615D}"/>
                  </a:ext>
                </a:extLst>
              </p14:cNvPr>
              <p14:cNvContentPartPr/>
              <p14:nvPr/>
            </p14:nvContentPartPr>
            <p14:xfrm>
              <a:off x="3364343" y="5706409"/>
              <a:ext cx="325440" cy="18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46006E-3B36-354B-677A-8042948F615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355343" y="5697769"/>
                <a:ext cx="343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BE2A10-0C79-DE11-1194-9B16021B0D59}"/>
                  </a:ext>
                </a:extLst>
              </p14:cNvPr>
              <p14:cNvContentPartPr/>
              <p14:nvPr/>
            </p14:nvContentPartPr>
            <p14:xfrm>
              <a:off x="3417623" y="6249649"/>
              <a:ext cx="416520" cy="9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BE2A10-0C79-DE11-1194-9B16021B0D5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08983" y="6240649"/>
                <a:ext cx="434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B00EAF-8DFE-3A8F-CECF-71CCEB7C2F13}"/>
                  </a:ext>
                </a:extLst>
              </p14:cNvPr>
              <p14:cNvContentPartPr/>
              <p14:nvPr/>
            </p14:nvContentPartPr>
            <p14:xfrm>
              <a:off x="1103040" y="527760"/>
              <a:ext cx="10284840" cy="621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B00EAF-8DFE-3A8F-CECF-71CCEB7C2F1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93680" y="518400"/>
                <a:ext cx="10303560" cy="62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40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67D-7ADD-D7A6-1EE5-6832D811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FF0000"/>
                </a:solidFill>
              </a:rPr>
              <a:t>Withdrawing</a:t>
            </a:r>
            <a:r>
              <a:rPr lang="en-US"/>
              <a:t> Groups: “Directing” EAS Regioselectivity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35855B-78DC-3E5A-0E07-373589BAC6F2}"/>
              </a:ext>
            </a:extLst>
          </p:cNvPr>
          <p:cNvGrpSpPr/>
          <p:nvPr/>
        </p:nvGrpSpPr>
        <p:grpSpPr>
          <a:xfrm>
            <a:off x="1887643" y="2004961"/>
            <a:ext cx="1604547" cy="561457"/>
            <a:chOff x="1887643" y="2004961"/>
            <a:chExt cx="1604547" cy="5614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20F5E1-912F-B30C-6507-13BF3564DF71}"/>
                    </a:ext>
                  </a:extLst>
                </p14:cNvPr>
                <p14:cNvContentPartPr/>
                <p14:nvPr/>
              </p14:nvContentPartPr>
              <p14:xfrm>
                <a:off x="1887643" y="2281293"/>
                <a:ext cx="1604547" cy="28512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20F5E1-912F-B30C-6507-13BF3564DF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78643" y="2272304"/>
                  <a:ext cx="1622187" cy="302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5B6E9C-F4FA-9890-EF7B-E689A1440358}"/>
                    </a:ext>
                  </a:extLst>
                </p14:cNvPr>
                <p14:cNvContentPartPr/>
                <p14:nvPr/>
              </p14:nvContentPartPr>
              <p14:xfrm>
                <a:off x="1917069" y="2004961"/>
                <a:ext cx="7779" cy="24656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5B6E9C-F4FA-9890-EF7B-E689A14403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7808" y="1995962"/>
                  <a:ext cx="25930" cy="26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68FB62-4A8A-FFFD-B3B1-1E9F9A53F1ED}"/>
                    </a:ext>
                  </a:extLst>
                </p14:cNvPr>
                <p14:cNvContentPartPr/>
                <p14:nvPr/>
              </p14:nvContentPartPr>
              <p14:xfrm>
                <a:off x="1980317" y="2005976"/>
                <a:ext cx="47013" cy="225597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68FB62-4A8A-FFFD-B3B1-1E9F9A53F1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1345" y="1996981"/>
                  <a:ext cx="64598" cy="24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F642CB-9EB7-11F2-69DC-F6422C793189}"/>
                    </a:ext>
                  </a:extLst>
                </p14:cNvPr>
                <p14:cNvContentPartPr/>
                <p14:nvPr/>
              </p14:nvContentPartPr>
              <p14:xfrm>
                <a:off x="1913686" y="2134841"/>
                <a:ext cx="84556" cy="115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F642CB-9EB7-11F2-69DC-F6422C7931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4691" y="2125857"/>
                  <a:ext cx="102187" cy="291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F5A4A7-FBC4-BC71-C0B4-CA93098EE6B0}"/>
              </a:ext>
            </a:extLst>
          </p:cNvPr>
          <p:cNvGrpSpPr/>
          <p:nvPr/>
        </p:nvGrpSpPr>
        <p:grpSpPr>
          <a:xfrm>
            <a:off x="2106814" y="1985684"/>
            <a:ext cx="333830" cy="248934"/>
            <a:chOff x="2106814" y="1985684"/>
            <a:chExt cx="333830" cy="2489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610FEC-C0EA-D7AC-9AAF-95C6562DF6C9}"/>
                    </a:ext>
                  </a:extLst>
                </p14:cNvPr>
                <p14:cNvContentPartPr/>
                <p14:nvPr/>
              </p14:nvContentPartPr>
              <p14:xfrm>
                <a:off x="2106814" y="1985684"/>
                <a:ext cx="193804" cy="225597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610FEC-C0EA-D7AC-9AAF-95C6562DF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97825" y="1976689"/>
                  <a:ext cx="211423" cy="24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D6BE06-B907-6887-5246-431515C84CC4}"/>
                    </a:ext>
                  </a:extLst>
                </p14:cNvPr>
                <p14:cNvContentPartPr/>
                <p14:nvPr/>
              </p14:nvContentPartPr>
              <p14:xfrm>
                <a:off x="2343234" y="2097298"/>
                <a:ext cx="97410" cy="137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D6BE06-B907-6887-5246-431515C84C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4248" y="2088311"/>
                  <a:ext cx="115023" cy="1549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C7DB3D-543E-9CE6-F5DC-9D4A96606389}"/>
              </a:ext>
            </a:extLst>
          </p:cNvPr>
          <p:cNvGrpSpPr/>
          <p:nvPr/>
        </p:nvGrpSpPr>
        <p:grpSpPr>
          <a:xfrm>
            <a:off x="2606036" y="1949831"/>
            <a:ext cx="969358" cy="239465"/>
            <a:chOff x="2606036" y="1949831"/>
            <a:chExt cx="969358" cy="2394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DFE33D-060B-A381-5E89-AC4B50119990}"/>
                    </a:ext>
                  </a:extLst>
                </p14:cNvPr>
                <p14:cNvContentPartPr/>
                <p14:nvPr/>
              </p14:nvContentPartPr>
              <p14:xfrm>
                <a:off x="2633094" y="2016462"/>
                <a:ext cx="31455" cy="172834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DFE33D-060B-A381-5E89-AC4B501199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4055" y="2007479"/>
                  <a:ext cx="49171" cy="190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A8D731-EA1A-092D-0C0C-F6379349310D}"/>
                    </a:ext>
                  </a:extLst>
                </p14:cNvPr>
                <p14:cNvContentPartPr/>
                <p14:nvPr/>
              </p14:nvContentPartPr>
              <p14:xfrm>
                <a:off x="2606036" y="2088504"/>
                <a:ext cx="99439" cy="3416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A8D731-EA1A-092D-0C0C-F637934931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061" y="2079514"/>
                  <a:ext cx="117029" cy="51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2C2327-AC7F-63F4-6870-1752CB5CA274}"/>
                    </a:ext>
                  </a:extLst>
                </p14:cNvPr>
                <p14:cNvContentPartPr/>
                <p14:nvPr/>
              </p14:nvContentPartPr>
              <p14:xfrm>
                <a:off x="2898603" y="1998536"/>
                <a:ext cx="18264" cy="160658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2C2327-AC7F-63F4-6870-1752CB5CA2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9650" y="1989531"/>
                  <a:ext cx="35812" cy="178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0BB868-5E15-F7BF-7D85-40246FFCEF86}"/>
                    </a:ext>
                  </a:extLst>
                </p14:cNvPr>
                <p14:cNvContentPartPr/>
                <p14:nvPr/>
              </p14:nvContentPartPr>
              <p14:xfrm>
                <a:off x="2951028" y="1956934"/>
                <a:ext cx="32808" cy="189069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0BB868-5E15-F7BF-7D85-40246FFCEF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42113" y="1947931"/>
                  <a:ext cx="50282" cy="206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AEAD4E-7687-EA22-5C82-40FEEA6D5896}"/>
                    </a:ext>
                  </a:extLst>
                </p14:cNvPr>
                <p14:cNvContentPartPr/>
                <p14:nvPr/>
              </p14:nvContentPartPr>
              <p14:xfrm>
                <a:off x="2931410" y="2104401"/>
                <a:ext cx="43631" cy="6764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AEAD4E-7687-EA22-5C82-40FEEA6D58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2320" y="2095501"/>
                  <a:ext cx="61447" cy="24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4324B7-0268-2C6C-09DA-2AF14905C40B}"/>
                    </a:ext>
                  </a:extLst>
                </p14:cNvPr>
                <p14:cNvContentPartPr/>
                <p14:nvPr/>
              </p14:nvContentPartPr>
              <p14:xfrm>
                <a:off x="3029835" y="2099327"/>
                <a:ext cx="107218" cy="85571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4324B7-0268-2C6C-09DA-2AF14905C4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0840" y="2090338"/>
                  <a:ext cx="124848" cy="103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136BEC-DA4E-0565-CCE9-9248689ADF9B}"/>
                    </a:ext>
                  </a:extLst>
                </p14:cNvPr>
                <p14:cNvContentPartPr/>
                <p14:nvPr/>
              </p14:nvContentPartPr>
              <p14:xfrm>
                <a:off x="3161742" y="1951522"/>
                <a:ext cx="97747" cy="179261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E136BEC-DA4E-0565-CCE9-9248689ADF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2758" y="1942523"/>
                  <a:ext cx="115356" cy="196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F59103-92FF-4321-E3F1-C0ABB3DB8FA5}"/>
                    </a:ext>
                  </a:extLst>
                </p14:cNvPr>
                <p14:cNvContentPartPr/>
                <p14:nvPr/>
              </p14:nvContentPartPr>
              <p14:xfrm>
                <a:off x="3301430" y="1949831"/>
                <a:ext cx="107218" cy="161672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F59103-92FF-4321-E3F1-C0ABB3DB8F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2435" y="1940829"/>
                  <a:ext cx="124848" cy="179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6A23D5-C8C0-1579-1B63-8159007109EC}"/>
                    </a:ext>
                  </a:extLst>
                </p14:cNvPr>
                <p14:cNvContentPartPr/>
                <p14:nvPr/>
              </p14:nvContentPartPr>
              <p14:xfrm>
                <a:off x="3462764" y="2018152"/>
                <a:ext cx="95718" cy="67645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6A23D5-C8C0-1579-1B63-8159007109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53768" y="2009157"/>
                  <a:ext cx="113350" cy="85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1AAF13-E827-A5C1-DAA0-6F5334864457}"/>
                    </a:ext>
                  </a:extLst>
                </p14:cNvPr>
                <p14:cNvContentPartPr/>
                <p14:nvPr/>
              </p14:nvContentPartPr>
              <p14:xfrm>
                <a:off x="3541571" y="1985006"/>
                <a:ext cx="33823" cy="17926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1AAF13-E827-A5C1-DAA0-6F53348644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2576" y="1976007"/>
                  <a:ext cx="51454" cy="1968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633DF8-FECE-610B-0F7E-6D3167F4A955}"/>
              </a:ext>
            </a:extLst>
          </p:cNvPr>
          <p:cNvGrpSpPr/>
          <p:nvPr/>
        </p:nvGrpSpPr>
        <p:grpSpPr>
          <a:xfrm>
            <a:off x="2194414" y="2561006"/>
            <a:ext cx="776231" cy="285464"/>
            <a:chOff x="2194414" y="2561006"/>
            <a:chExt cx="776231" cy="2854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51B264-7E54-56EB-5477-82FCCB3043CC}"/>
                    </a:ext>
                  </a:extLst>
                </p14:cNvPr>
                <p14:cNvContentPartPr/>
                <p14:nvPr/>
              </p14:nvContentPartPr>
              <p14:xfrm>
                <a:off x="2194414" y="2617829"/>
                <a:ext cx="53440" cy="228641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51B264-7E54-56EB-5477-82FCCB3043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5387" y="2608827"/>
                  <a:ext cx="71133" cy="246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78ACD07-D338-0F12-CE30-B628DEBE7B1D}"/>
                    </a:ext>
                  </a:extLst>
                </p14:cNvPr>
                <p14:cNvContentPartPr/>
                <p14:nvPr/>
              </p14:nvContentPartPr>
              <p14:xfrm>
                <a:off x="2301632" y="2647593"/>
                <a:ext cx="110262" cy="173849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78ACD07-D338-0F12-CE30-B628DEBE7B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92653" y="2638595"/>
                  <a:ext cx="127861" cy="191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6039E4-E993-4DEA-8C40-20B97E06FC2E}"/>
                    </a:ext>
                  </a:extLst>
                </p14:cNvPr>
                <p14:cNvContentPartPr/>
                <p14:nvPr/>
              </p14:nvContentPartPr>
              <p14:xfrm>
                <a:off x="2433880" y="2627299"/>
                <a:ext cx="105189" cy="173849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6039E4-E993-4DEA-8C40-20B97E06FC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24874" y="2618301"/>
                  <a:ext cx="122841" cy="191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584DDD-A32D-48C7-25AF-2E15A2B467DE}"/>
                    </a:ext>
                  </a:extLst>
                </p14:cNvPr>
                <p14:cNvContentPartPr/>
                <p14:nvPr/>
              </p14:nvContentPartPr>
              <p14:xfrm>
                <a:off x="2585405" y="2561006"/>
                <a:ext cx="56145" cy="90983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584DDD-A32D-48C7-25AF-2E15A2B467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6407" y="2552016"/>
                  <a:ext cx="73780" cy="108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7D80383-14F8-08B7-2FF0-5153B18BFBDB}"/>
                    </a:ext>
                  </a:extLst>
                </p14:cNvPr>
                <p14:cNvContentPartPr/>
                <p14:nvPr/>
              </p14:nvContentPartPr>
              <p14:xfrm>
                <a:off x="2776841" y="2626285"/>
                <a:ext cx="193804" cy="180951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7D80383-14F8-08B7-2FF0-5153B18BFB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67835" y="2617309"/>
                  <a:ext cx="211455" cy="1985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CEFD4C1-0EC8-047F-580E-1BC333D088C3}"/>
              </a:ext>
            </a:extLst>
          </p:cNvPr>
          <p:cNvGrpSpPr/>
          <p:nvPr/>
        </p:nvGrpSpPr>
        <p:grpSpPr>
          <a:xfrm>
            <a:off x="4317312" y="2075729"/>
            <a:ext cx="975600" cy="794160"/>
            <a:chOff x="4317312" y="2075729"/>
            <a:chExt cx="97560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6DE1BD-2B2E-18A3-DEF5-B7215C006A31}"/>
                    </a:ext>
                  </a:extLst>
                </p14:cNvPr>
                <p14:cNvContentPartPr/>
                <p14:nvPr/>
              </p14:nvContentPartPr>
              <p14:xfrm>
                <a:off x="4317312" y="2075729"/>
                <a:ext cx="896760" cy="350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6DE1BD-2B2E-18A3-DEF5-B7215C006A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08312" y="2066729"/>
                  <a:ext cx="914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9F9218-FD09-4BDA-DD9C-A8517A3D9896}"/>
                    </a:ext>
                  </a:extLst>
                </p14:cNvPr>
                <p14:cNvContentPartPr/>
                <p14:nvPr/>
              </p14:nvContentPartPr>
              <p14:xfrm>
                <a:off x="4319832" y="2334569"/>
                <a:ext cx="973080" cy="535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9F9218-FD09-4BDA-DD9C-A8517A3D98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10832" y="2325569"/>
                  <a:ext cx="9907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199E50-DF14-3FE9-B44A-AB4231FC4701}"/>
                    </a:ext>
                  </a:extLst>
                </p14:cNvPr>
                <p14:cNvContentPartPr/>
                <p14:nvPr/>
              </p14:nvContentPartPr>
              <p14:xfrm>
                <a:off x="4478232" y="2323409"/>
                <a:ext cx="238320" cy="140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199E50-DF14-3FE9-B44A-AB4231FC47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69232" y="2314386"/>
                  <a:ext cx="255960" cy="15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1C11FD-06F3-4146-E7A3-B709E75CBBEF}"/>
                    </a:ext>
                  </a:extLst>
                </p14:cNvPr>
                <p14:cNvContentPartPr/>
                <p14:nvPr/>
              </p14:nvContentPartPr>
              <p14:xfrm>
                <a:off x="4543032" y="2675489"/>
                <a:ext cx="306000" cy="38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1C11FD-06F3-4146-E7A3-B709E75CBB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34032" y="2666489"/>
                  <a:ext cx="323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72F75E-81EA-4137-4D26-41D1F5B19BEA}"/>
                    </a:ext>
                  </a:extLst>
                </p14:cNvPr>
                <p14:cNvContentPartPr/>
                <p14:nvPr/>
              </p14:nvContentPartPr>
              <p14:xfrm>
                <a:off x="5099232" y="2418089"/>
                <a:ext cx="57600" cy="24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72F75E-81EA-4137-4D26-41D1F5B19B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0232" y="2409089"/>
                  <a:ext cx="7524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5DCF4C-6CA0-E61C-C132-ABCB5FC4ED2A}"/>
              </a:ext>
            </a:extLst>
          </p:cNvPr>
          <p:cNvGrpSpPr/>
          <p:nvPr/>
        </p:nvGrpSpPr>
        <p:grpSpPr>
          <a:xfrm>
            <a:off x="6965249" y="2099261"/>
            <a:ext cx="930600" cy="775080"/>
            <a:chOff x="6965249" y="2099261"/>
            <a:chExt cx="930600" cy="7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FFF1045-7062-AEA3-7C0F-A53C889F39BE}"/>
                    </a:ext>
                  </a:extLst>
                </p14:cNvPr>
                <p14:cNvContentPartPr/>
                <p14:nvPr/>
              </p14:nvContentPartPr>
              <p14:xfrm>
                <a:off x="6965249" y="2099261"/>
                <a:ext cx="918360" cy="251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FFF1045-7062-AEA3-7C0F-A53C889F39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56249" y="2090261"/>
                  <a:ext cx="936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B896AF-426A-2089-18C0-78D2A8A1B449}"/>
                    </a:ext>
                  </a:extLst>
                </p14:cNvPr>
                <p14:cNvContentPartPr/>
                <p14:nvPr/>
              </p14:nvContentPartPr>
              <p14:xfrm>
                <a:off x="6970649" y="2321381"/>
                <a:ext cx="925200" cy="55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B896AF-426A-2089-18C0-78D2A8A1B4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61649" y="2312381"/>
                  <a:ext cx="9428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C7C960-05E4-467C-35E0-105B0A11D466}"/>
                    </a:ext>
                  </a:extLst>
                </p14:cNvPr>
                <p14:cNvContentPartPr/>
                <p14:nvPr/>
              </p14:nvContentPartPr>
              <p14:xfrm>
                <a:off x="7113569" y="2306981"/>
                <a:ext cx="282600" cy="9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C7C960-05E4-467C-35E0-105B0A11D4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04558" y="2297981"/>
                  <a:ext cx="300263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8D71FD-98D0-039D-65EB-BF65941FFFAC}"/>
                    </a:ext>
                  </a:extLst>
                </p14:cNvPr>
                <p14:cNvContentPartPr/>
                <p14:nvPr/>
              </p14:nvContentPartPr>
              <p14:xfrm>
                <a:off x="7164689" y="2636741"/>
                <a:ext cx="288720" cy="56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8D71FD-98D0-039D-65EB-BF65941FFF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5689" y="2627741"/>
                  <a:ext cx="306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E205C3-F8CC-014A-6EDD-75AA413C6A3B}"/>
                    </a:ext>
                  </a:extLst>
                </p14:cNvPr>
                <p14:cNvContentPartPr/>
                <p14:nvPr/>
              </p14:nvContentPartPr>
              <p14:xfrm>
                <a:off x="7721249" y="2370341"/>
                <a:ext cx="32760" cy="235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E205C3-F8CC-014A-6EDD-75AA413C6A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12249" y="2361341"/>
                  <a:ext cx="504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5831AE1-59C6-C6EC-60D4-75E2235B5B1D}"/>
              </a:ext>
            </a:extLst>
          </p:cNvPr>
          <p:cNvGrpSpPr/>
          <p:nvPr/>
        </p:nvGrpSpPr>
        <p:grpSpPr>
          <a:xfrm>
            <a:off x="9630622" y="2023063"/>
            <a:ext cx="952920" cy="765720"/>
            <a:chOff x="9630622" y="2023063"/>
            <a:chExt cx="95292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E1EA0B-AA4A-0075-C8FC-5D48F1CCCE8B}"/>
                    </a:ext>
                  </a:extLst>
                </p14:cNvPr>
                <p14:cNvContentPartPr/>
                <p14:nvPr/>
              </p14:nvContentPartPr>
              <p14:xfrm>
                <a:off x="9630622" y="2023063"/>
                <a:ext cx="952920" cy="24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E1EA0B-AA4A-0075-C8FC-5D48F1CCCE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21622" y="2014063"/>
                  <a:ext cx="970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5AA271-79C3-2051-38FC-D32D5E05F6CA}"/>
                    </a:ext>
                  </a:extLst>
                </p14:cNvPr>
                <p14:cNvContentPartPr/>
                <p14:nvPr/>
              </p14:nvContentPartPr>
              <p14:xfrm>
                <a:off x="9645022" y="2244823"/>
                <a:ext cx="918360" cy="54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5AA271-79C3-2051-38FC-D32D5E05F6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36022" y="2235829"/>
                  <a:ext cx="936000" cy="561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A4BD62-E97F-30D4-8BDD-0874E9E187C7}"/>
                    </a:ext>
                  </a:extLst>
                </p14:cNvPr>
                <p14:cNvContentPartPr/>
                <p14:nvPr/>
              </p14:nvContentPartPr>
              <p14:xfrm>
                <a:off x="9825022" y="2224663"/>
                <a:ext cx="251640" cy="7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A4BD62-E97F-30D4-8BDD-0874E9E187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16022" y="2215663"/>
                  <a:ext cx="269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7C4362-B528-002E-7120-BF6D2E0D76D4}"/>
                    </a:ext>
                  </a:extLst>
                </p14:cNvPr>
                <p14:cNvContentPartPr/>
                <p14:nvPr/>
              </p14:nvContentPartPr>
              <p14:xfrm>
                <a:off x="10413622" y="2314303"/>
                <a:ext cx="28440" cy="225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7C4362-B528-002E-7120-BF6D2E0D76D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4622" y="2305303"/>
                  <a:ext cx="46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C176FB-DF2C-0503-9BF3-ECD6C5C865BA}"/>
                    </a:ext>
                  </a:extLst>
                </p14:cNvPr>
                <p14:cNvContentPartPr/>
                <p14:nvPr/>
              </p14:nvContentPartPr>
              <p14:xfrm>
                <a:off x="9795502" y="2609143"/>
                <a:ext cx="331920" cy="69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C176FB-DF2C-0503-9BF3-ECD6C5C865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86502" y="2600096"/>
                  <a:ext cx="349560" cy="875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DFDE635-CD23-E8BC-F6AC-5795E317DF50}"/>
                  </a:ext>
                </a:extLst>
              </p14:cNvPr>
              <p14:cNvContentPartPr/>
              <p14:nvPr/>
            </p14:nvContentPartPr>
            <p14:xfrm>
              <a:off x="4706472" y="1789889"/>
              <a:ext cx="27720" cy="265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DFDE635-CD23-E8BC-F6AC-5795E317DF5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97472" y="1780901"/>
                <a:ext cx="45360" cy="283296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E8DDCE3-B955-0D02-16A7-8EC0037AEEF4}"/>
              </a:ext>
            </a:extLst>
          </p:cNvPr>
          <p:cNvGrpSpPr/>
          <p:nvPr/>
        </p:nvGrpSpPr>
        <p:grpSpPr>
          <a:xfrm>
            <a:off x="4658952" y="1360409"/>
            <a:ext cx="468720" cy="261360"/>
            <a:chOff x="4658952" y="1360409"/>
            <a:chExt cx="4687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DF4AB0-3348-6938-56CC-95C27E139584}"/>
                    </a:ext>
                  </a:extLst>
                </p14:cNvPr>
                <p14:cNvContentPartPr/>
                <p14:nvPr/>
              </p14:nvContentPartPr>
              <p14:xfrm>
                <a:off x="4658952" y="1392449"/>
                <a:ext cx="94320" cy="22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DF4AB0-3348-6938-56CC-95C27E1395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49952" y="1383463"/>
                  <a:ext cx="111960" cy="24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CAEF0D1-C87E-7137-800F-2A9AE3BC6087}"/>
                    </a:ext>
                  </a:extLst>
                </p14:cNvPr>
                <p14:cNvContentPartPr/>
                <p14:nvPr/>
              </p14:nvContentPartPr>
              <p14:xfrm>
                <a:off x="4773792" y="1360409"/>
                <a:ext cx="106560" cy="18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CAEF0D1-C87E-7137-800F-2A9AE3BC60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64792" y="1351409"/>
                  <a:ext cx="124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5602FCC-1336-ACB1-2E89-978A2806D3CF}"/>
                    </a:ext>
                  </a:extLst>
                </p14:cNvPr>
                <p14:cNvContentPartPr/>
                <p14:nvPr/>
              </p14:nvContentPartPr>
              <p14:xfrm>
                <a:off x="4954152" y="1456169"/>
                <a:ext cx="173520" cy="130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5602FCC-1336-ACB1-2E89-978A2806D3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45152" y="1447144"/>
                  <a:ext cx="191160" cy="1480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342600-273E-D3D8-A2A9-03FF0143E0F0}"/>
              </a:ext>
            </a:extLst>
          </p:cNvPr>
          <p:cNvGrpSpPr/>
          <p:nvPr/>
        </p:nvGrpSpPr>
        <p:grpSpPr>
          <a:xfrm>
            <a:off x="7422089" y="1439741"/>
            <a:ext cx="219960" cy="638280"/>
            <a:chOff x="7422089" y="1439741"/>
            <a:chExt cx="21996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3748B3E-1BD1-B09D-B78D-61D97A7D23F0}"/>
                    </a:ext>
                  </a:extLst>
                </p14:cNvPr>
                <p14:cNvContentPartPr/>
                <p14:nvPr/>
              </p14:nvContentPartPr>
              <p14:xfrm>
                <a:off x="7438649" y="1798301"/>
                <a:ext cx="8280" cy="27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3748B3E-1BD1-B09D-B78D-61D97A7D23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29240" y="1789301"/>
                  <a:ext cx="26722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3EE8A8-525B-110F-0760-1F6D5DB9F556}"/>
                    </a:ext>
                  </a:extLst>
                </p14:cNvPr>
                <p14:cNvContentPartPr/>
                <p14:nvPr/>
              </p14:nvContentPartPr>
              <p14:xfrm>
                <a:off x="7422089" y="1439741"/>
                <a:ext cx="219960" cy="218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3EE8A8-525B-110F-0760-1F6D5DB9F5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13089" y="1430726"/>
                  <a:ext cx="237600" cy="2365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1382CBD-E352-1EC8-0AE0-C1620A12944D}"/>
              </a:ext>
            </a:extLst>
          </p:cNvPr>
          <p:cNvGrpSpPr/>
          <p:nvPr/>
        </p:nvGrpSpPr>
        <p:grpSpPr>
          <a:xfrm>
            <a:off x="10081342" y="1346263"/>
            <a:ext cx="473760" cy="663480"/>
            <a:chOff x="10081342" y="1346263"/>
            <a:chExt cx="47376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3EBE1CD-77CF-2C8B-5C83-952327BAAEFB}"/>
                    </a:ext>
                  </a:extLst>
                </p14:cNvPr>
                <p14:cNvContentPartPr/>
                <p14:nvPr/>
              </p14:nvContentPartPr>
              <p14:xfrm>
                <a:off x="10092142" y="1716343"/>
                <a:ext cx="64800" cy="29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3EBE1CD-77CF-2C8B-5C83-952327BAAE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83142" y="1707343"/>
                  <a:ext cx="82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1A5968-5C56-860D-8DA6-DBC7185E2C0E}"/>
                    </a:ext>
                  </a:extLst>
                </p14:cNvPr>
                <p14:cNvContentPartPr/>
                <p14:nvPr/>
              </p14:nvContentPartPr>
              <p14:xfrm>
                <a:off x="10081342" y="1402783"/>
                <a:ext cx="158400" cy="19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1A5968-5C56-860D-8DA6-DBC7185E2C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72321" y="1393783"/>
                  <a:ext cx="176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99DFA9-4B69-9F1F-4EC3-D13BB282CFE1}"/>
                    </a:ext>
                  </a:extLst>
                </p14:cNvPr>
                <p14:cNvContentPartPr/>
                <p14:nvPr/>
              </p14:nvContentPartPr>
              <p14:xfrm>
                <a:off x="10287982" y="1346263"/>
                <a:ext cx="101880" cy="208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99DFA9-4B69-9F1F-4EC3-D13BB282CF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78982" y="1337263"/>
                  <a:ext cx="119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DAC088-4091-51B3-470F-9A8757894BF0}"/>
                    </a:ext>
                  </a:extLst>
                </p14:cNvPr>
                <p14:cNvContentPartPr/>
                <p14:nvPr/>
              </p14:nvContentPartPr>
              <p14:xfrm>
                <a:off x="10428742" y="1484143"/>
                <a:ext cx="12636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DAC088-4091-51B3-470F-9A8757894BF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19742" y="1475143"/>
                  <a:ext cx="14400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AA458F7-A309-1A36-ADDB-4FD76ECED14D}"/>
                  </a:ext>
                </a:extLst>
              </p14:cNvPr>
              <p14:cNvContentPartPr/>
              <p14:nvPr/>
            </p14:nvContentPartPr>
            <p14:xfrm>
              <a:off x="7695689" y="1546661"/>
              <a:ext cx="127800" cy="124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AA458F7-A309-1A36-ADDB-4FD76ECED14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686664" y="1537687"/>
                <a:ext cx="145490" cy="142509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EE1F7C3-355D-F873-8F05-EC332D3AB735}"/>
              </a:ext>
            </a:extLst>
          </p:cNvPr>
          <p:cNvGrpSpPr/>
          <p:nvPr/>
        </p:nvGrpSpPr>
        <p:grpSpPr>
          <a:xfrm>
            <a:off x="431706" y="2094581"/>
            <a:ext cx="1015920" cy="829440"/>
            <a:chOff x="431706" y="2094581"/>
            <a:chExt cx="1015920" cy="8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DFEF373-004F-C3D9-1168-D74457034B55}"/>
                    </a:ext>
                  </a:extLst>
                </p14:cNvPr>
                <p14:cNvContentPartPr/>
                <p14:nvPr/>
              </p14:nvContentPartPr>
              <p14:xfrm>
                <a:off x="466626" y="2094581"/>
                <a:ext cx="939240" cy="29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DFEF373-004F-C3D9-1168-D74457034B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7626" y="2085592"/>
                  <a:ext cx="956880" cy="317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7DC834-A4AD-E4C4-B815-29AB4ABAFDE9}"/>
                    </a:ext>
                  </a:extLst>
                </p14:cNvPr>
                <p14:cNvContentPartPr/>
                <p14:nvPr/>
              </p14:nvContentPartPr>
              <p14:xfrm>
                <a:off x="431706" y="2331461"/>
                <a:ext cx="1015920" cy="592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7DC834-A4AD-E4C4-B815-29AB4ABAFDE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2706" y="2322461"/>
                  <a:ext cx="10335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31FD2D9-1E14-90CC-F92F-10F193B90C26}"/>
                    </a:ext>
                  </a:extLst>
                </p14:cNvPr>
                <p14:cNvContentPartPr/>
                <p14:nvPr/>
              </p14:nvContentPartPr>
              <p14:xfrm>
                <a:off x="601266" y="2297621"/>
                <a:ext cx="236880" cy="131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31FD2D9-1E14-90CC-F92F-10F193B90C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2266" y="2288621"/>
                  <a:ext cx="254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433192E-8EE4-8D05-DCB6-57BBF3E2D58A}"/>
                    </a:ext>
                  </a:extLst>
                </p14:cNvPr>
                <p14:cNvContentPartPr/>
                <p14:nvPr/>
              </p14:nvContentPartPr>
              <p14:xfrm>
                <a:off x="653826" y="2734301"/>
                <a:ext cx="295200" cy="1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433192E-8EE4-8D05-DCB6-57BBF3E2D5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4826" y="2725301"/>
                  <a:ext cx="312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271B55-5EC0-9E32-C886-9441E19B81E9}"/>
                    </a:ext>
                  </a:extLst>
                </p14:cNvPr>
                <p14:cNvContentPartPr/>
                <p14:nvPr/>
              </p14:nvContentPartPr>
              <p14:xfrm>
                <a:off x="1278066" y="2394461"/>
                <a:ext cx="60480" cy="335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271B55-5EC0-9E32-C886-9441E19B81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69066" y="2385461"/>
                  <a:ext cx="7812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4899BC5-BA81-5D08-2699-CAEE4315313F}"/>
              </a:ext>
            </a:extLst>
          </p:cNvPr>
          <p:cNvGrpSpPr/>
          <p:nvPr/>
        </p:nvGrpSpPr>
        <p:grpSpPr>
          <a:xfrm>
            <a:off x="848946" y="1439741"/>
            <a:ext cx="545040" cy="662040"/>
            <a:chOff x="848946" y="1439741"/>
            <a:chExt cx="54504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9420E7-A010-D32F-72F6-D6847ADDEBD7}"/>
                    </a:ext>
                  </a:extLst>
                </p14:cNvPr>
                <p14:cNvContentPartPr/>
                <p14:nvPr/>
              </p14:nvContentPartPr>
              <p14:xfrm>
                <a:off x="852186" y="1820981"/>
                <a:ext cx="34560" cy="280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9420E7-A010-D32F-72F6-D6847ADDEB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091" y="1811981"/>
                  <a:ext cx="52386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569576-AA39-70F8-4C22-2BE8A104FD3C}"/>
                    </a:ext>
                  </a:extLst>
                </p14:cNvPr>
                <p14:cNvContentPartPr/>
                <p14:nvPr/>
              </p14:nvContentPartPr>
              <p14:xfrm>
                <a:off x="848946" y="1469621"/>
                <a:ext cx="114480" cy="222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569576-AA39-70F8-4C22-2BE8A104FD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9946" y="1460606"/>
                  <a:ext cx="132120" cy="240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C9E4D06-19DD-A604-DC53-BA7B51314B9A}"/>
                    </a:ext>
                  </a:extLst>
                </p14:cNvPr>
                <p14:cNvContentPartPr/>
                <p14:nvPr/>
              </p14:nvContentPartPr>
              <p14:xfrm>
                <a:off x="1015266" y="1439741"/>
                <a:ext cx="95400" cy="177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C9E4D06-19DD-A604-DC53-BA7B51314B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6266" y="1430741"/>
                  <a:ext cx="11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E748B18-0929-70CF-9192-E13827E09431}"/>
                    </a:ext>
                  </a:extLst>
                </p14:cNvPr>
                <p14:cNvContentPartPr/>
                <p14:nvPr/>
              </p14:nvContentPartPr>
              <p14:xfrm>
                <a:off x="1176186" y="1562861"/>
                <a:ext cx="217800" cy="150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E748B18-0929-70CF-9192-E13827E094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67186" y="1553883"/>
                  <a:ext cx="235440" cy="167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168D8D-3A1B-EE6B-4E35-6CF5CA3B8D9F}"/>
                    </a:ext>
                  </a:extLst>
                </p14:cNvPr>
                <p14:cNvContentPartPr/>
                <p14:nvPr/>
              </p14:nvContentPartPr>
              <p14:xfrm>
                <a:off x="1023906" y="1453421"/>
                <a:ext cx="11520" cy="6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168D8D-3A1B-EE6B-4E35-6CF5CA3B8D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4906" y="1444421"/>
                  <a:ext cx="291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81F5074-EE0A-5ADD-4018-8E7279109F30}"/>
              </a:ext>
            </a:extLst>
          </p:cNvPr>
          <p:cNvGrpSpPr/>
          <p:nvPr/>
        </p:nvGrpSpPr>
        <p:grpSpPr>
          <a:xfrm>
            <a:off x="5226468" y="1896791"/>
            <a:ext cx="802080" cy="447120"/>
            <a:chOff x="5226468" y="1896791"/>
            <a:chExt cx="8020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DD9D94-A173-5E0F-092B-2120565AF098}"/>
                    </a:ext>
                  </a:extLst>
                </p14:cNvPr>
                <p14:cNvContentPartPr/>
                <p14:nvPr/>
              </p14:nvContentPartPr>
              <p14:xfrm>
                <a:off x="5226468" y="2123231"/>
                <a:ext cx="208080" cy="220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DD9D94-A173-5E0F-092B-2120565AF0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17468" y="2114231"/>
                  <a:ext cx="225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132434-0BB2-42B6-2341-0FF72966E91D}"/>
                    </a:ext>
                  </a:extLst>
                </p14:cNvPr>
                <p14:cNvContentPartPr/>
                <p14:nvPr/>
              </p14:nvContentPartPr>
              <p14:xfrm>
                <a:off x="5531388" y="1921271"/>
                <a:ext cx="143640" cy="21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132434-0BB2-42B6-2341-0FF72966E9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22410" y="1912271"/>
                  <a:ext cx="161236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B77076-3095-4CAC-78D0-2313E9010325}"/>
                    </a:ext>
                  </a:extLst>
                </p14:cNvPr>
                <p14:cNvContentPartPr/>
                <p14:nvPr/>
              </p14:nvContentPartPr>
              <p14:xfrm>
                <a:off x="5711748" y="1896791"/>
                <a:ext cx="99720" cy="179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B77076-3095-4CAC-78D0-2313E90103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02748" y="1887791"/>
                  <a:ext cx="117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A6081CC-32EF-C235-8ED8-F4CDC5A98643}"/>
                    </a:ext>
                  </a:extLst>
                </p14:cNvPr>
                <p14:cNvContentPartPr/>
                <p14:nvPr/>
              </p14:nvContentPartPr>
              <p14:xfrm>
                <a:off x="5885988" y="2016311"/>
                <a:ext cx="142560" cy="15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A6081CC-32EF-C235-8ED8-F4CDC5A986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6988" y="2007290"/>
                  <a:ext cx="160200" cy="17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35D39DE-CB90-1496-ADEF-7D6055A0F378}"/>
                  </a:ext>
                </a:extLst>
              </p14:cNvPr>
              <p14:cNvContentPartPr/>
              <p14:nvPr/>
            </p14:nvContentPartPr>
            <p14:xfrm>
              <a:off x="7875348" y="2740991"/>
              <a:ext cx="219240" cy="189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35D39DE-CB90-1496-ADEF-7D6055A0F37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66333" y="2731991"/>
                <a:ext cx="236909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655A678-4407-1A21-B45C-E61DAFFC5D50}"/>
                  </a:ext>
                </a:extLst>
              </p14:cNvPr>
              <p14:cNvContentPartPr/>
              <p14:nvPr/>
            </p14:nvContentPartPr>
            <p14:xfrm>
              <a:off x="10117227" y="2783953"/>
              <a:ext cx="32040" cy="239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655A678-4407-1A21-B45C-E61DAFFC5D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08227" y="2774939"/>
                <a:ext cx="49680" cy="257067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282B702-972B-C531-3635-1297DEECAE39}"/>
              </a:ext>
            </a:extLst>
          </p:cNvPr>
          <p:cNvGrpSpPr/>
          <p:nvPr/>
        </p:nvGrpSpPr>
        <p:grpSpPr>
          <a:xfrm>
            <a:off x="8195748" y="2895071"/>
            <a:ext cx="433080" cy="234720"/>
            <a:chOff x="8195748" y="2895071"/>
            <a:chExt cx="4330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D5D9B2-1388-66EA-7416-5AEEA79602DE}"/>
                    </a:ext>
                  </a:extLst>
                </p14:cNvPr>
                <p14:cNvContentPartPr/>
                <p14:nvPr/>
              </p14:nvContentPartPr>
              <p14:xfrm>
                <a:off x="8195748" y="2895071"/>
                <a:ext cx="106200" cy="183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D5D9B2-1388-66EA-7416-5AEEA79602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86717" y="2886089"/>
                  <a:ext cx="123900" cy="200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063263-42B8-1912-65AF-526D2F067D40}"/>
                    </a:ext>
                  </a:extLst>
                </p14:cNvPr>
                <p14:cNvContentPartPr/>
                <p14:nvPr/>
              </p14:nvContentPartPr>
              <p14:xfrm>
                <a:off x="8367108" y="2897591"/>
                <a:ext cx="85320" cy="164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063263-42B8-1912-65AF-526D2F067D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58070" y="2888591"/>
                  <a:ext cx="103035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A92C31-E7DD-4574-EE6A-FF23D31C8509}"/>
                    </a:ext>
                  </a:extLst>
                </p14:cNvPr>
                <p14:cNvContentPartPr/>
                <p14:nvPr/>
              </p14:nvContentPartPr>
              <p14:xfrm>
                <a:off x="8495988" y="3008831"/>
                <a:ext cx="132840" cy="12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A92C31-E7DD-4574-EE6A-FF23D31C85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86988" y="2999831"/>
                  <a:ext cx="1504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656D7FE-9941-D1A3-99BB-4367E463FAA6}"/>
              </a:ext>
            </a:extLst>
          </p:cNvPr>
          <p:cNvGrpSpPr/>
          <p:nvPr/>
        </p:nvGrpSpPr>
        <p:grpSpPr>
          <a:xfrm>
            <a:off x="10127667" y="3065833"/>
            <a:ext cx="521280" cy="236160"/>
            <a:chOff x="10127667" y="3065833"/>
            <a:chExt cx="5212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5354C4-817C-4133-D86C-30F58B09BE9D}"/>
                    </a:ext>
                  </a:extLst>
                </p14:cNvPr>
                <p14:cNvContentPartPr/>
                <p14:nvPr/>
              </p14:nvContentPartPr>
              <p14:xfrm>
                <a:off x="10127667" y="3065833"/>
                <a:ext cx="162720" cy="200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5354C4-817C-4133-D86C-30F58B09BE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18667" y="3056833"/>
                  <a:ext cx="180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7B72E3-F7DB-AC80-E1CE-55D0DE986535}"/>
                    </a:ext>
                  </a:extLst>
                </p14:cNvPr>
                <p14:cNvContentPartPr/>
                <p14:nvPr/>
              </p14:nvContentPartPr>
              <p14:xfrm>
                <a:off x="10336107" y="3070873"/>
                <a:ext cx="123840" cy="181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7B72E3-F7DB-AC80-E1CE-55D0DE9865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27107" y="3061873"/>
                  <a:ext cx="141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252028-8882-EC94-4C58-3CC0A16CB80A}"/>
                    </a:ext>
                  </a:extLst>
                </p14:cNvPr>
                <p14:cNvContentPartPr/>
                <p14:nvPr/>
              </p14:nvContentPartPr>
              <p14:xfrm>
                <a:off x="10516107" y="3175633"/>
                <a:ext cx="132840" cy="126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252028-8882-EC94-4C58-3CC0A16CB8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07107" y="3166633"/>
                  <a:ext cx="150480" cy="14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715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67D-7ADD-D7A6-1EE5-6832D811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174512" cy="1325563"/>
          </a:xfrm>
        </p:spPr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FF0000"/>
                </a:solidFill>
              </a:rPr>
              <a:t>Withdrawing</a:t>
            </a:r>
            <a:r>
              <a:rPr lang="en-US"/>
              <a:t> Groups: Directing EAS Regioselectivity   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978306-09E3-47DA-38C9-BCEE3BDEA020}"/>
              </a:ext>
            </a:extLst>
          </p:cNvPr>
          <p:cNvGrpSpPr/>
          <p:nvPr/>
        </p:nvGrpSpPr>
        <p:grpSpPr>
          <a:xfrm>
            <a:off x="229786" y="1085527"/>
            <a:ext cx="491040" cy="352440"/>
            <a:chOff x="229786" y="1085527"/>
            <a:chExt cx="4910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1E9E5A-B83A-3E4C-1EA5-BD7176280E89}"/>
                    </a:ext>
                  </a:extLst>
                </p14:cNvPr>
                <p14:cNvContentPartPr/>
                <p14:nvPr/>
              </p14:nvContentPartPr>
              <p14:xfrm>
                <a:off x="298186" y="1148167"/>
                <a:ext cx="177480" cy="28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1E9E5A-B83A-3E4C-1EA5-BD7176280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186" y="1139178"/>
                  <a:ext cx="195120" cy="30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9F0946-C95E-5E5E-C6B2-E616D7A0BDC3}"/>
                    </a:ext>
                  </a:extLst>
                </p14:cNvPr>
                <p14:cNvContentPartPr/>
                <p14:nvPr/>
              </p14:nvContentPartPr>
              <p14:xfrm>
                <a:off x="229786" y="1126927"/>
                <a:ext cx="204480" cy="6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9F0946-C95E-5E5E-C6B2-E616D7A0BD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786" y="1117927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640DE3-FCDE-A100-A5D2-2A08E69965F3}"/>
                    </a:ext>
                  </a:extLst>
                </p14:cNvPr>
                <p14:cNvContentPartPr/>
                <p14:nvPr/>
              </p14:nvContentPartPr>
              <p14:xfrm>
                <a:off x="591226" y="1085527"/>
                <a:ext cx="104760" cy="350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640DE3-FCDE-A100-A5D2-2A08E69965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226" y="1076527"/>
                  <a:ext cx="12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CD743B-A5AB-9900-6AF8-263552083E24}"/>
                    </a:ext>
                  </a:extLst>
                </p14:cNvPr>
                <p14:cNvContentPartPr/>
                <p14:nvPr/>
              </p14:nvContentPartPr>
              <p14:xfrm>
                <a:off x="551626" y="1290367"/>
                <a:ext cx="169200" cy="45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CD743B-A5AB-9900-6AF8-263552083E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626" y="1281367"/>
                  <a:ext cx="186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EBC823-55FA-C1B3-4BAE-5E9DCA42554E}"/>
              </a:ext>
            </a:extLst>
          </p:cNvPr>
          <p:cNvGrpSpPr/>
          <p:nvPr/>
        </p:nvGrpSpPr>
        <p:grpSpPr>
          <a:xfrm>
            <a:off x="1264426" y="1086967"/>
            <a:ext cx="618840" cy="397800"/>
            <a:chOff x="1264426" y="1086967"/>
            <a:chExt cx="6188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DB6E84-C8B7-2E52-910A-7F657DE35069}"/>
                    </a:ext>
                  </a:extLst>
                </p14:cNvPr>
                <p14:cNvContentPartPr/>
                <p14:nvPr/>
              </p14:nvContentPartPr>
              <p14:xfrm>
                <a:off x="1264426" y="1106407"/>
                <a:ext cx="156600" cy="25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DB6E84-C8B7-2E52-910A-7F657DE350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5426" y="1097407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04C8D6-9EED-45ED-5DDC-D8826F72C754}"/>
                    </a:ext>
                  </a:extLst>
                </p14:cNvPr>
                <p14:cNvContentPartPr/>
                <p14:nvPr/>
              </p14:nvContentPartPr>
              <p14:xfrm>
                <a:off x="1453066" y="1086967"/>
                <a:ext cx="140760" cy="25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04C8D6-9EED-45ED-5DDC-D8826F72C7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066" y="1077954"/>
                  <a:ext cx="158400" cy="27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478677-1CAA-8625-BF42-46F82C2AA8CC}"/>
                    </a:ext>
                  </a:extLst>
                </p14:cNvPr>
                <p14:cNvContentPartPr/>
                <p14:nvPr/>
              </p14:nvContentPartPr>
              <p14:xfrm>
                <a:off x="1668706" y="1281727"/>
                <a:ext cx="214560" cy="20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478677-1CAA-8625-BF42-46F82C2AA8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9706" y="1272727"/>
                  <a:ext cx="2322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E474E-C7CD-0B34-06B9-41C965706B42}"/>
              </a:ext>
            </a:extLst>
          </p:cNvPr>
          <p:cNvGrpSpPr/>
          <p:nvPr/>
        </p:nvGrpSpPr>
        <p:grpSpPr>
          <a:xfrm>
            <a:off x="207106" y="1686789"/>
            <a:ext cx="645120" cy="351720"/>
            <a:chOff x="207106" y="1686789"/>
            <a:chExt cx="645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571E0E-7D34-5EB2-39A2-B8D96A67338F}"/>
                    </a:ext>
                  </a:extLst>
                </p14:cNvPr>
                <p14:cNvContentPartPr/>
                <p14:nvPr/>
              </p14:nvContentPartPr>
              <p14:xfrm>
                <a:off x="207106" y="1899189"/>
                <a:ext cx="131040" cy="12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571E0E-7D34-5EB2-39A2-B8D96A6733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06" y="1890164"/>
                  <a:ext cx="14868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098826-3CA8-2171-1C17-25CAE7CE4233}"/>
                    </a:ext>
                  </a:extLst>
                </p14:cNvPr>
                <p14:cNvContentPartPr/>
                <p14:nvPr/>
              </p14:nvContentPartPr>
              <p14:xfrm>
                <a:off x="377026" y="1734669"/>
                <a:ext cx="117000" cy="28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098826-3CA8-2171-1C17-25CAE7CE42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998" y="1725669"/>
                  <a:ext cx="13469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9F4E0B-79ED-BC2A-81D3-8CB50604F311}"/>
                    </a:ext>
                  </a:extLst>
                </p14:cNvPr>
                <p14:cNvContentPartPr/>
                <p14:nvPr/>
              </p14:nvContentPartPr>
              <p14:xfrm>
                <a:off x="550906" y="1686789"/>
                <a:ext cx="103320" cy="33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9F4E0B-79ED-BC2A-81D3-8CB50604F3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906" y="1677789"/>
                  <a:ext cx="120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54A0B6-368B-BF0C-DC04-1E4C70444EFD}"/>
                    </a:ext>
                  </a:extLst>
                </p14:cNvPr>
                <p14:cNvContentPartPr/>
                <p14:nvPr/>
              </p14:nvContentPartPr>
              <p14:xfrm>
                <a:off x="719026" y="1876509"/>
                <a:ext cx="133200" cy="16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54A0B6-368B-BF0C-DC04-1E4C70444E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050" y="1867509"/>
                  <a:ext cx="150792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8A7626-09B0-9B23-CF9B-CECB2403DB73}"/>
              </a:ext>
            </a:extLst>
          </p:cNvPr>
          <p:cNvGrpSpPr/>
          <p:nvPr/>
        </p:nvGrpSpPr>
        <p:grpSpPr>
          <a:xfrm>
            <a:off x="1321306" y="1710189"/>
            <a:ext cx="1317600" cy="450720"/>
            <a:chOff x="1321306" y="1710189"/>
            <a:chExt cx="13176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D0E34D-163E-6D17-8A80-616C7EBD38DA}"/>
                    </a:ext>
                  </a:extLst>
                </p14:cNvPr>
                <p14:cNvContentPartPr/>
                <p14:nvPr/>
              </p14:nvContentPartPr>
              <p14:xfrm>
                <a:off x="1458826" y="1865349"/>
                <a:ext cx="85320" cy="166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D0E34D-163E-6D17-8A80-616C7EBD38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9826" y="1856349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48B13A-AF39-E8E7-7BD4-BE8CD4449B1A}"/>
                    </a:ext>
                  </a:extLst>
                </p14:cNvPr>
                <p14:cNvContentPartPr/>
                <p14:nvPr/>
              </p14:nvContentPartPr>
              <p14:xfrm>
                <a:off x="1615066" y="1825749"/>
                <a:ext cx="102600" cy="14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48B13A-AF39-E8E7-7BD4-BE8CD4449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6066" y="1816749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47ACD7-B4CC-F25C-2C6E-1AE1838EAEFB}"/>
                    </a:ext>
                  </a:extLst>
                </p14:cNvPr>
                <p14:cNvContentPartPr/>
                <p14:nvPr/>
              </p14:nvContentPartPr>
              <p14:xfrm>
                <a:off x="1800826" y="1710189"/>
                <a:ext cx="81720" cy="255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47ACD7-B4CC-F25C-2C6E-1AE1838EAE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1826" y="1701176"/>
                  <a:ext cx="99360" cy="27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0B374D-6489-3563-7330-452D355A69CF}"/>
                    </a:ext>
                  </a:extLst>
                </p14:cNvPr>
                <p14:cNvContentPartPr/>
                <p14:nvPr/>
              </p14:nvContentPartPr>
              <p14:xfrm>
                <a:off x="1805146" y="1776789"/>
                <a:ext cx="401040" cy="20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0B374D-6489-3563-7330-452D355A69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6146" y="1767789"/>
                  <a:ext cx="41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9943A2-93AB-2C9B-5291-D0118544C9FB}"/>
                    </a:ext>
                  </a:extLst>
                </p14:cNvPr>
                <p14:cNvContentPartPr/>
                <p14:nvPr/>
              </p14:nvContentPartPr>
              <p14:xfrm>
                <a:off x="2113666" y="1874349"/>
                <a:ext cx="68760" cy="10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9943A2-93AB-2C9B-5291-D0118544C9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4666" y="1865349"/>
                  <a:ext cx="86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CDD333-7D19-CEA6-E222-FD74591C016C}"/>
                    </a:ext>
                  </a:extLst>
                </p14:cNvPr>
                <p14:cNvContentPartPr/>
                <p14:nvPr/>
              </p14:nvContentPartPr>
              <p14:xfrm>
                <a:off x="1321306" y="2128869"/>
                <a:ext cx="1082880" cy="3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CDD333-7D19-CEA6-E222-FD74591C01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2306" y="2119869"/>
                  <a:ext cx="11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271AAF-6410-4E19-56BC-5C5BA48DAF6E}"/>
                    </a:ext>
                  </a:extLst>
                </p14:cNvPr>
                <p14:cNvContentPartPr/>
                <p14:nvPr/>
              </p14:nvContentPartPr>
              <p14:xfrm>
                <a:off x="2587066" y="1799109"/>
                <a:ext cx="45000" cy="5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271AAF-6410-4E19-56BC-5C5BA48DAF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8137" y="1790050"/>
                  <a:ext cx="62500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EFC15E-7F5C-D982-7035-13ED9FCFBF4B}"/>
                    </a:ext>
                  </a:extLst>
                </p14:cNvPr>
                <p14:cNvContentPartPr/>
                <p14:nvPr/>
              </p14:nvContentPartPr>
              <p14:xfrm>
                <a:off x="2604706" y="1981989"/>
                <a:ext cx="34200" cy="4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EFC15E-7F5C-D982-7035-13ED9FCFBF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5800" y="1972989"/>
                  <a:ext cx="51656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ACB90F-B433-1E31-AEDA-AADF486C6500}"/>
              </a:ext>
            </a:extLst>
          </p:cNvPr>
          <p:cNvGrpSpPr/>
          <p:nvPr/>
        </p:nvGrpSpPr>
        <p:grpSpPr>
          <a:xfrm>
            <a:off x="272630" y="3623596"/>
            <a:ext cx="599170" cy="302802"/>
            <a:chOff x="272630" y="3623596"/>
            <a:chExt cx="599170" cy="3028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BF0820-0551-0DC8-2DE9-07325F30DE29}"/>
                    </a:ext>
                  </a:extLst>
                </p14:cNvPr>
                <p14:cNvContentPartPr/>
                <p14:nvPr/>
              </p14:nvContentPartPr>
              <p14:xfrm>
                <a:off x="272630" y="3780755"/>
                <a:ext cx="164950" cy="1307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BF0820-0551-0DC8-2DE9-07325F30DE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626" y="3771751"/>
                  <a:ext cx="182597" cy="14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1C9556-1DEB-72FB-CDD7-C6E7CD6F8A70}"/>
                    </a:ext>
                  </a:extLst>
                </p14:cNvPr>
                <p14:cNvContentPartPr/>
                <p14:nvPr/>
              </p14:nvContentPartPr>
              <p14:xfrm>
                <a:off x="433176" y="3689305"/>
                <a:ext cx="95515" cy="203901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1C9556-1DEB-72FB-CDD7-C6E7CD6F8A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165" y="3680299"/>
                  <a:ext cx="113176" cy="221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009326-D1F9-8E07-77F3-0A1D86B7A020}"/>
                    </a:ext>
                  </a:extLst>
                </p14:cNvPr>
                <p14:cNvContentPartPr/>
                <p14:nvPr/>
              </p14:nvContentPartPr>
              <p14:xfrm>
                <a:off x="578481" y="3623596"/>
                <a:ext cx="95176" cy="283835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009326-D1F9-8E07-77F3-0A1D86B7A0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468" y="3614602"/>
                  <a:ext cx="112841" cy="301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916E6F-218C-121B-C68D-FC7784AF1E55}"/>
                    </a:ext>
                  </a:extLst>
                </p14:cNvPr>
                <p14:cNvContentPartPr/>
                <p14:nvPr/>
              </p14:nvContentPartPr>
              <p14:xfrm>
                <a:off x="747156" y="3730288"/>
                <a:ext cx="124644" cy="19611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916E6F-218C-121B-C68D-FC7784AF1E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150" y="3721292"/>
                  <a:ext cx="142296" cy="213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54B032-E545-E641-63C5-6208AD282599}"/>
              </a:ext>
            </a:extLst>
          </p:cNvPr>
          <p:cNvGrpSpPr/>
          <p:nvPr/>
        </p:nvGrpSpPr>
        <p:grpSpPr>
          <a:xfrm>
            <a:off x="1262327" y="3598193"/>
            <a:ext cx="956166" cy="438285"/>
            <a:chOff x="1262327" y="3598193"/>
            <a:chExt cx="956166" cy="4382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09F088-06C4-859A-2D65-449539CBAC64}"/>
                    </a:ext>
                  </a:extLst>
                </p14:cNvPr>
                <p14:cNvContentPartPr/>
                <p14:nvPr/>
              </p14:nvContentPartPr>
              <p14:xfrm>
                <a:off x="1262327" y="3683886"/>
                <a:ext cx="130740" cy="31262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09F088-06C4-859A-2D65-449539CBAC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3298" y="3674892"/>
                  <a:ext cx="148437" cy="330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C39260-0BFA-9081-78EC-B23FEB69472F}"/>
                    </a:ext>
                  </a:extLst>
                </p14:cNvPr>
                <p14:cNvContentPartPr/>
                <p14:nvPr/>
              </p14:nvContentPartPr>
              <p14:xfrm>
                <a:off x="1465212" y="3664241"/>
                <a:ext cx="125998" cy="17544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C39260-0BFA-9081-78EC-B23FEB6947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56212" y="3655234"/>
                  <a:ext cx="143638" cy="19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8A5C18-E2AB-203F-A713-E01F9AD02E56}"/>
                    </a:ext>
                  </a:extLst>
                </p14:cNvPr>
                <p14:cNvContentPartPr/>
                <p14:nvPr/>
              </p14:nvContentPartPr>
              <p14:xfrm>
                <a:off x="1636258" y="3623935"/>
                <a:ext cx="356318" cy="17003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8A5C18-E2AB-203F-A713-E01F9AD02E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27260" y="3614948"/>
                  <a:ext cx="373954" cy="187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0F0287-F195-8280-1A26-06F67932DDD5}"/>
                    </a:ext>
                  </a:extLst>
                </p14:cNvPr>
                <p14:cNvContentPartPr/>
                <p14:nvPr/>
              </p14:nvContentPartPr>
              <p14:xfrm>
                <a:off x="2150413" y="3598193"/>
                <a:ext cx="46741" cy="87047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0F0287-F195-8280-1A26-06F67932DD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1424" y="3589201"/>
                  <a:ext cx="64359" cy="10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AA0CAF5-1BBC-617D-8191-42CE85311986}"/>
                    </a:ext>
                  </a:extLst>
                </p14:cNvPr>
                <p14:cNvContentPartPr/>
                <p14:nvPr/>
              </p14:nvContentPartPr>
              <p14:xfrm>
                <a:off x="2178187" y="3752982"/>
                <a:ext cx="40306" cy="5588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AA0CAF5-1BBC-617D-8191-42CE853119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9190" y="3743968"/>
                  <a:ext cx="57940" cy="7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E62CBE0-4A35-4F24-72DB-C7945337B856}"/>
                    </a:ext>
                  </a:extLst>
                </p14:cNvPr>
                <p14:cNvContentPartPr/>
                <p14:nvPr/>
              </p14:nvContentPartPr>
              <p14:xfrm>
                <a:off x="1270118" y="3982624"/>
                <a:ext cx="821700" cy="53854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E62CBE0-4A35-4F24-72DB-C7945337B8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61116" y="3973648"/>
                  <a:ext cx="839344" cy="714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C46748-5383-129F-BC2E-3772E7417CC6}"/>
              </a:ext>
            </a:extLst>
          </p:cNvPr>
          <p:cNvGrpSpPr/>
          <p:nvPr/>
        </p:nvGrpSpPr>
        <p:grpSpPr>
          <a:xfrm>
            <a:off x="319541" y="3027194"/>
            <a:ext cx="472493" cy="363431"/>
            <a:chOff x="319541" y="3027194"/>
            <a:chExt cx="472493" cy="3634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7E9F80-4B04-EC2D-62F3-890F7DB811B5}"/>
                    </a:ext>
                  </a:extLst>
                </p14:cNvPr>
                <p14:cNvContentPartPr/>
                <p14:nvPr/>
              </p14:nvContentPartPr>
              <p14:xfrm>
                <a:off x="364250" y="3078339"/>
                <a:ext cx="203901" cy="31228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7E9F80-4B04-EC2D-62F3-890F7DB811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244" y="3069345"/>
                  <a:ext cx="221553" cy="32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C4410A-7DE4-5CD3-467B-8D17B1F5FF46}"/>
                    </a:ext>
                  </a:extLst>
                </p14:cNvPr>
                <p14:cNvContentPartPr/>
                <p14:nvPr/>
              </p14:nvContentPartPr>
              <p14:xfrm>
                <a:off x="319541" y="3032952"/>
                <a:ext cx="183578" cy="53854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C4410A-7DE4-5CD3-467B-8D17B1F5FF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542" y="3023976"/>
                  <a:ext cx="201216" cy="71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9B465D-0E07-8482-86DB-AC31E7F5C279}"/>
                    </a:ext>
                  </a:extLst>
                </p14:cNvPr>
                <p14:cNvContentPartPr/>
                <p14:nvPr/>
              </p14:nvContentPartPr>
              <p14:xfrm>
                <a:off x="651472" y="3027194"/>
                <a:ext cx="105337" cy="356996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9B465D-0E07-8482-86DB-AC31E7F5C2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515" y="3018197"/>
                  <a:ext cx="122893" cy="37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9222C6-DFBB-8617-B161-04666745B02F}"/>
                    </a:ext>
                  </a:extLst>
                </p14:cNvPr>
                <p14:cNvContentPartPr/>
                <p14:nvPr/>
              </p14:nvContentPartPr>
              <p14:xfrm>
                <a:off x="619972" y="3212127"/>
                <a:ext cx="172062" cy="3082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9222C6-DFBB-8617-B161-04666745B0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954" y="3203167"/>
                  <a:ext cx="189737" cy="48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FBB111-81AD-435A-773A-E3D127D7B2D3}"/>
              </a:ext>
            </a:extLst>
          </p:cNvPr>
          <p:cNvGrpSpPr/>
          <p:nvPr/>
        </p:nvGrpSpPr>
        <p:grpSpPr>
          <a:xfrm>
            <a:off x="1414237" y="3087145"/>
            <a:ext cx="540913" cy="371560"/>
            <a:chOff x="1414237" y="3087145"/>
            <a:chExt cx="540913" cy="3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61CAA4-35C0-7B5B-DC88-53F847F4CB78}"/>
                    </a:ext>
                  </a:extLst>
                </p14:cNvPr>
                <p14:cNvContentPartPr/>
                <p14:nvPr/>
              </p14:nvContentPartPr>
              <p14:xfrm>
                <a:off x="1414237" y="3087145"/>
                <a:ext cx="292303" cy="260465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61CAA4-35C0-7B5B-DC88-53F847F4CB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5238" y="3078151"/>
                  <a:ext cx="309942" cy="27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081C23-A325-C719-C594-FFF44CDCD6CA}"/>
                    </a:ext>
                  </a:extLst>
                </p14:cNvPr>
                <p14:cNvContentPartPr/>
                <p14:nvPr/>
              </p14:nvContentPartPr>
              <p14:xfrm>
                <a:off x="1752604" y="3239901"/>
                <a:ext cx="202546" cy="218804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081C23-A325-C719-C594-FFF44CDCD6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626" y="3230904"/>
                  <a:ext cx="220143" cy="236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409B2F-A161-A08B-5CB0-091FF8A475AA}"/>
              </a:ext>
            </a:extLst>
          </p:cNvPr>
          <p:cNvGrpSpPr/>
          <p:nvPr/>
        </p:nvGrpSpPr>
        <p:grpSpPr>
          <a:xfrm>
            <a:off x="1433446" y="5100545"/>
            <a:ext cx="628920" cy="430920"/>
            <a:chOff x="1383946" y="5848687"/>
            <a:chExt cx="628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EA2230-31A0-2C94-5548-02F521943BC9}"/>
                    </a:ext>
                  </a:extLst>
                </p14:cNvPr>
                <p14:cNvContentPartPr/>
                <p14:nvPr/>
              </p14:nvContentPartPr>
              <p14:xfrm>
                <a:off x="1383946" y="5848687"/>
                <a:ext cx="347400" cy="29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EA2230-31A0-2C94-5548-02F521943B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4946" y="5839687"/>
                  <a:ext cx="365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B8A69F-DC86-B76C-6071-08ECA64DB5D3}"/>
                    </a:ext>
                  </a:extLst>
                </p14:cNvPr>
                <p14:cNvContentPartPr/>
                <p14:nvPr/>
              </p14:nvContentPartPr>
              <p14:xfrm>
                <a:off x="1779946" y="6064687"/>
                <a:ext cx="232920" cy="21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B8A69F-DC86-B76C-6071-08ECA64DB5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70946" y="6055687"/>
                  <a:ext cx="2505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D9A8FB-B61B-DB16-A68B-7BF3A2EA46FB}"/>
              </a:ext>
            </a:extLst>
          </p:cNvPr>
          <p:cNvGrpSpPr/>
          <p:nvPr/>
        </p:nvGrpSpPr>
        <p:grpSpPr>
          <a:xfrm>
            <a:off x="175066" y="5045465"/>
            <a:ext cx="2116440" cy="1401120"/>
            <a:chOff x="125566" y="5793607"/>
            <a:chExt cx="21164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533DE3-7031-788F-DCED-E09C05BA468B}"/>
                    </a:ext>
                  </a:extLst>
                </p14:cNvPr>
                <p14:cNvContentPartPr/>
                <p14:nvPr/>
              </p14:nvContentPartPr>
              <p14:xfrm>
                <a:off x="125566" y="6885847"/>
                <a:ext cx="122760" cy="156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533DE3-7031-788F-DCED-E09C05BA46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66" y="6876847"/>
                  <a:ext cx="14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701787-CB66-651E-740A-D73122378CD3}"/>
                    </a:ext>
                  </a:extLst>
                </p14:cNvPr>
                <p14:cNvContentPartPr/>
                <p14:nvPr/>
              </p14:nvContentPartPr>
              <p14:xfrm>
                <a:off x="302326" y="6754807"/>
                <a:ext cx="122760" cy="29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701787-CB66-651E-740A-D73122378C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326" y="6745807"/>
                  <a:ext cx="140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47DE67-86D0-AB17-8915-9AFF02908D8A}"/>
                    </a:ext>
                  </a:extLst>
                </p14:cNvPr>
                <p14:cNvContentPartPr/>
                <p14:nvPr/>
              </p14:nvContentPartPr>
              <p14:xfrm>
                <a:off x="457846" y="6718447"/>
                <a:ext cx="151560" cy="357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47DE67-86D0-AB17-8915-9AFF02908D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846" y="6709447"/>
                  <a:ext cx="16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A19C64-4DFC-B272-71D0-E73B4D954703}"/>
                    </a:ext>
                  </a:extLst>
                </p14:cNvPr>
                <p14:cNvContentPartPr/>
                <p14:nvPr/>
              </p14:nvContentPartPr>
              <p14:xfrm>
                <a:off x="660526" y="6863887"/>
                <a:ext cx="133920" cy="18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A19C64-4DFC-B272-71D0-E73B4D9547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1526" y="6854887"/>
                  <a:ext cx="15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1BE607-A4B5-937F-624A-7041CE05FA33}"/>
                    </a:ext>
                  </a:extLst>
                </p14:cNvPr>
                <p14:cNvContentPartPr/>
                <p14:nvPr/>
              </p14:nvContentPartPr>
              <p14:xfrm>
                <a:off x="1174246" y="6789727"/>
                <a:ext cx="420840" cy="22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1BE607-A4B5-937F-624A-7041CE05FA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246" y="6780727"/>
                  <a:ext cx="43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9B2FEB-CA8C-A56C-B9D1-E0F8EE9FE858}"/>
                    </a:ext>
                  </a:extLst>
                </p14:cNvPr>
                <p14:cNvContentPartPr/>
                <p14:nvPr/>
              </p14:nvContentPartPr>
              <p14:xfrm>
                <a:off x="1267126" y="7116247"/>
                <a:ext cx="837000" cy="78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9B2FEB-CA8C-A56C-B9D1-E0F8EE9FE8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8126" y="7107206"/>
                  <a:ext cx="85464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97B1D7-F888-5926-5B2F-996E1C6BEC2F}"/>
                    </a:ext>
                  </a:extLst>
                </p14:cNvPr>
                <p14:cNvContentPartPr/>
                <p14:nvPr/>
              </p14:nvContentPartPr>
              <p14:xfrm>
                <a:off x="1667086" y="6605407"/>
                <a:ext cx="78480" cy="40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97B1D7-F888-5926-5B2F-996E1C6BEC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8086" y="6596407"/>
                  <a:ext cx="96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B7B3A3-A74A-C997-085C-6F363E22C1F8}"/>
                    </a:ext>
                  </a:extLst>
                </p14:cNvPr>
                <p14:cNvContentPartPr/>
                <p14:nvPr/>
              </p14:nvContentPartPr>
              <p14:xfrm>
                <a:off x="1650526" y="6750127"/>
                <a:ext cx="154080" cy="90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B7B3A3-A74A-C997-085C-6F363E22C1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41505" y="6741127"/>
                  <a:ext cx="171761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314ADD-32F6-86B6-40AD-005EA15FF45A}"/>
                    </a:ext>
                  </a:extLst>
                </p14:cNvPr>
                <p14:cNvContentPartPr/>
                <p14:nvPr/>
              </p14:nvContentPartPr>
              <p14:xfrm>
                <a:off x="1816846" y="6817447"/>
                <a:ext cx="156960" cy="12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314ADD-32F6-86B6-40AD-005EA15FF4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846" y="680844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718C00E-3234-28FF-DD50-61D221CB0013}"/>
                    </a:ext>
                  </a:extLst>
                </p14:cNvPr>
                <p14:cNvContentPartPr/>
                <p14:nvPr/>
              </p14:nvContentPartPr>
              <p14:xfrm>
                <a:off x="2166406" y="6761287"/>
                <a:ext cx="51840" cy="69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718C00E-3234-28FF-DD50-61D221CB00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7406" y="6752240"/>
                  <a:ext cx="69480" cy="8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CD111C-D7B4-F624-39CC-C5E2E5EC6591}"/>
                    </a:ext>
                  </a:extLst>
                </p14:cNvPr>
                <p14:cNvContentPartPr/>
                <p14:nvPr/>
              </p14:nvContentPartPr>
              <p14:xfrm>
                <a:off x="2196646" y="6936247"/>
                <a:ext cx="45360" cy="59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CD111C-D7B4-F624-39CC-C5E2E5EC65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646" y="6927247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150FE8-946B-F6EA-4132-70CB69796768}"/>
                    </a:ext>
                  </a:extLst>
                </p14:cNvPr>
                <p14:cNvContentPartPr/>
                <p14:nvPr/>
              </p14:nvContentPartPr>
              <p14:xfrm>
                <a:off x="337426" y="5837887"/>
                <a:ext cx="87120" cy="28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150FE8-946B-F6EA-4132-70CB69796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463" y="5828887"/>
                  <a:ext cx="104687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B61DEE-5F0D-18FB-4BAE-01A969FDF156}"/>
                    </a:ext>
                  </a:extLst>
                </p14:cNvPr>
                <p14:cNvContentPartPr/>
                <p14:nvPr/>
              </p14:nvContentPartPr>
              <p14:xfrm>
                <a:off x="307546" y="6106447"/>
                <a:ext cx="279000" cy="2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B61DEE-5F0D-18FB-4BAE-01A969FDF1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558" y="6097447"/>
                  <a:ext cx="296617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C8AE49-4EE5-9BA5-3659-26F5B1BA222B}"/>
                    </a:ext>
                  </a:extLst>
                </p14:cNvPr>
                <p14:cNvContentPartPr/>
                <p14:nvPr/>
              </p14:nvContentPartPr>
              <p14:xfrm>
                <a:off x="302866" y="5832487"/>
                <a:ext cx="210600" cy="1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C8AE49-4EE5-9BA5-3659-26F5B1BA22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3866" y="5823487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8CA4474-6D41-425F-1CA4-94CF4D8993AF}"/>
                    </a:ext>
                  </a:extLst>
                </p14:cNvPr>
                <p14:cNvContentPartPr/>
                <p14:nvPr/>
              </p14:nvContentPartPr>
              <p14:xfrm>
                <a:off x="617506" y="5793607"/>
                <a:ext cx="14940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8CA4474-6D41-425F-1CA4-94CF4D8993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506" y="5784607"/>
                  <a:ext cx="16704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C0BCBEE-5AC3-9277-EC43-524C6E2A761F}"/>
                  </a:ext>
                </a:extLst>
              </p14:cNvPr>
              <p14:cNvContentPartPr/>
              <p14:nvPr/>
            </p14:nvContentPartPr>
            <p14:xfrm>
              <a:off x="28906" y="2522647"/>
              <a:ext cx="12315960" cy="140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C0BCBEE-5AC3-9277-EC43-524C6E2A761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906" y="2513647"/>
                <a:ext cx="12333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4B46C21-D4F2-1AFD-7CB2-E6A1FE4E9BB4}"/>
                  </a:ext>
                </a:extLst>
              </p14:cNvPr>
              <p14:cNvContentPartPr/>
              <p14:nvPr/>
            </p14:nvContentPartPr>
            <p14:xfrm>
              <a:off x="12346" y="4631167"/>
              <a:ext cx="12216240" cy="172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4B46C21-D4F2-1AFD-7CB2-E6A1FE4E9B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46" y="4622167"/>
                <a:ext cx="1223388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14A5745-8596-42ED-A598-8A8DBDE21508}"/>
              </a:ext>
            </a:extLst>
          </p:cNvPr>
          <p:cNvGrpSpPr/>
          <p:nvPr/>
        </p:nvGrpSpPr>
        <p:grpSpPr>
          <a:xfrm>
            <a:off x="3695518" y="808316"/>
            <a:ext cx="483120" cy="599400"/>
            <a:chOff x="3695518" y="808316"/>
            <a:chExt cx="48312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E0DCA8-008B-C615-50AB-E79CA14355E9}"/>
                    </a:ext>
                  </a:extLst>
                </p14:cNvPr>
                <p14:cNvContentPartPr/>
                <p14:nvPr/>
              </p14:nvContentPartPr>
              <p14:xfrm>
                <a:off x="3695518" y="1129436"/>
                <a:ext cx="18360" cy="27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E0DCA8-008B-C615-50AB-E79CA14355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86518" y="1120436"/>
                  <a:ext cx="36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0B46C7-0F73-D093-4703-2F2817987EF6}"/>
                    </a:ext>
                  </a:extLst>
                </p14:cNvPr>
                <p14:cNvContentPartPr/>
                <p14:nvPr/>
              </p14:nvContentPartPr>
              <p14:xfrm>
                <a:off x="3700198" y="823796"/>
                <a:ext cx="100080" cy="21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0B46C7-0F73-D093-4703-2F2817987E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91198" y="814796"/>
                  <a:ext cx="117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A1AE14-7DEA-4EB8-5DEB-CCF61C41CB2D}"/>
                    </a:ext>
                  </a:extLst>
                </p14:cNvPr>
                <p14:cNvContentPartPr/>
                <p14:nvPr/>
              </p14:nvContentPartPr>
              <p14:xfrm>
                <a:off x="3831238" y="808316"/>
                <a:ext cx="118800" cy="185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A1AE14-7DEA-4EB8-5DEB-CCF61C41CB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22238" y="799298"/>
                  <a:ext cx="136440" cy="20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C5EB8C5-1769-8B25-C85E-EDA82DCE12D3}"/>
                    </a:ext>
                  </a:extLst>
                </p14:cNvPr>
                <p14:cNvContentPartPr/>
                <p14:nvPr/>
              </p14:nvContentPartPr>
              <p14:xfrm>
                <a:off x="3996118" y="896516"/>
                <a:ext cx="182520" cy="130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C5EB8C5-1769-8B25-C85E-EDA82DCE12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87136" y="887516"/>
                  <a:ext cx="200125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8AEDE7E-5506-9024-F000-D8C9E3E1FC18}"/>
              </a:ext>
            </a:extLst>
          </p:cNvPr>
          <p:cNvGrpSpPr/>
          <p:nvPr/>
        </p:nvGrpSpPr>
        <p:grpSpPr>
          <a:xfrm>
            <a:off x="3627118" y="2814956"/>
            <a:ext cx="463680" cy="511200"/>
            <a:chOff x="3627118" y="2814956"/>
            <a:chExt cx="4636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9F2855-E6A5-3B64-0EFE-D55563867201}"/>
                    </a:ext>
                  </a:extLst>
                </p14:cNvPr>
                <p14:cNvContentPartPr/>
                <p14:nvPr/>
              </p14:nvContentPartPr>
              <p14:xfrm>
                <a:off x="3627118" y="3106556"/>
                <a:ext cx="7200" cy="219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9F2855-E6A5-3B64-0EFE-D555638672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18547" y="3097556"/>
                  <a:ext cx="2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1CD8C6-24EB-A69E-5F84-71B170846C06}"/>
                    </a:ext>
                  </a:extLst>
                </p14:cNvPr>
                <p14:cNvContentPartPr/>
                <p14:nvPr/>
              </p14:nvContentPartPr>
              <p14:xfrm>
                <a:off x="3646558" y="2828636"/>
                <a:ext cx="110160" cy="21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1CD8C6-24EB-A69E-5F84-71B170846C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37558" y="2819651"/>
                  <a:ext cx="127800" cy="230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57CB0B-F953-3A91-470D-E0AB508E1B6A}"/>
                    </a:ext>
                  </a:extLst>
                </p14:cNvPr>
                <p14:cNvContentPartPr/>
                <p14:nvPr/>
              </p14:nvContentPartPr>
              <p14:xfrm>
                <a:off x="3780118" y="2814956"/>
                <a:ext cx="82800" cy="17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57CB0B-F953-3A91-470D-E0AB508E1B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71118" y="2805937"/>
                  <a:ext cx="100440" cy="191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886D5A8-B4B0-7E12-338F-D1A5062AF7D7}"/>
                    </a:ext>
                  </a:extLst>
                </p14:cNvPr>
                <p14:cNvContentPartPr/>
                <p14:nvPr/>
              </p14:nvContentPartPr>
              <p14:xfrm>
                <a:off x="3930958" y="2908556"/>
                <a:ext cx="159840" cy="138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886D5A8-B4B0-7E12-338F-D1A5062AF7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21978" y="2899556"/>
                  <a:ext cx="1774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F36ADEA-D359-AE07-5B6D-2EDB8E094A9D}"/>
                  </a:ext>
                </a:extLst>
              </p14:cNvPr>
              <p14:cNvContentPartPr/>
              <p14:nvPr/>
            </p14:nvContentPartPr>
            <p14:xfrm>
              <a:off x="3278638" y="3456836"/>
              <a:ext cx="349920" cy="129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F36ADEA-D359-AE07-5B6D-2EDB8E094A9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69638" y="3447836"/>
                <a:ext cx="3675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8AF6A36-5131-28F8-D32C-B9E5C5FF590D}"/>
              </a:ext>
            </a:extLst>
          </p:cNvPr>
          <p:cNvGrpSpPr/>
          <p:nvPr/>
        </p:nvGrpSpPr>
        <p:grpSpPr>
          <a:xfrm>
            <a:off x="3141478" y="5470316"/>
            <a:ext cx="1235520" cy="857880"/>
            <a:chOff x="3141478" y="5470316"/>
            <a:chExt cx="123552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30FE8F5-B8B4-A00D-60F3-566CC819E373}"/>
                    </a:ext>
                  </a:extLst>
                </p14:cNvPr>
                <p14:cNvContentPartPr/>
                <p14:nvPr/>
              </p14:nvContentPartPr>
              <p14:xfrm>
                <a:off x="3141478" y="5510276"/>
                <a:ext cx="896040" cy="300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30FE8F5-B8B4-A00D-60F3-566CC819E3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32478" y="5501276"/>
                  <a:ext cx="913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445721-6DD8-7C5F-DBF8-BFB76513F0CE}"/>
                    </a:ext>
                  </a:extLst>
                </p14:cNvPr>
                <p14:cNvContentPartPr/>
                <p14:nvPr/>
              </p14:nvContentPartPr>
              <p14:xfrm>
                <a:off x="3153358" y="5687756"/>
                <a:ext cx="977760" cy="64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445721-6DD8-7C5F-DBF8-BFB76513F0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44358" y="5678756"/>
                  <a:ext cx="9954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E26E59-27E1-B28F-4564-2E20466863FB}"/>
                    </a:ext>
                  </a:extLst>
                </p14:cNvPr>
                <p14:cNvContentPartPr/>
                <p14:nvPr/>
              </p14:nvContentPartPr>
              <p14:xfrm>
                <a:off x="3220678" y="5648516"/>
                <a:ext cx="311040" cy="20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E26E59-27E1-B28F-4564-2E20466863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11678" y="5639516"/>
                  <a:ext cx="328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621F6E-3F3B-9341-8436-C32C2DA787A1}"/>
                    </a:ext>
                  </a:extLst>
                </p14:cNvPr>
                <p14:cNvContentPartPr/>
                <p14:nvPr/>
              </p14:nvContentPartPr>
              <p14:xfrm>
                <a:off x="3358198" y="6142436"/>
                <a:ext cx="365040" cy="84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621F6E-3F3B-9341-8436-C32C2DA787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49198" y="6133436"/>
                  <a:ext cx="38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2F808E2-C233-E56F-7961-8424F2DE7AC4}"/>
                    </a:ext>
                  </a:extLst>
                </p14:cNvPr>
                <p14:cNvContentPartPr/>
                <p14:nvPr/>
              </p14:nvContentPartPr>
              <p14:xfrm>
                <a:off x="4221478" y="5562476"/>
                <a:ext cx="48240" cy="127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2F808E2-C233-E56F-7961-8424F2DE7A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12478" y="5553450"/>
                  <a:ext cx="65880" cy="144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33C073-279A-0225-33B8-966EA97511C0}"/>
                    </a:ext>
                  </a:extLst>
                </p14:cNvPr>
                <p14:cNvContentPartPr/>
                <p14:nvPr/>
              </p14:nvContentPartPr>
              <p14:xfrm>
                <a:off x="4186918" y="5617916"/>
                <a:ext cx="127440" cy="56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33C073-279A-0225-33B8-966EA97511C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77918" y="5608916"/>
                  <a:ext cx="145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12821BF-D9FB-6BA5-020E-3F6168F85E46}"/>
                    </a:ext>
                  </a:extLst>
                </p14:cNvPr>
                <p14:cNvContentPartPr/>
                <p14:nvPr/>
              </p14:nvContentPartPr>
              <p14:xfrm>
                <a:off x="4137238" y="5470316"/>
                <a:ext cx="239760" cy="272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12821BF-D9FB-6BA5-020E-3F6168F85E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28238" y="5461316"/>
                  <a:ext cx="25740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A193417-4DDD-EC56-D7B8-F8CB0BD2DD1E}"/>
              </a:ext>
            </a:extLst>
          </p:cNvPr>
          <p:cNvGrpSpPr/>
          <p:nvPr/>
        </p:nvGrpSpPr>
        <p:grpSpPr>
          <a:xfrm>
            <a:off x="4095478" y="1341116"/>
            <a:ext cx="900720" cy="271800"/>
            <a:chOff x="4095478" y="1341116"/>
            <a:chExt cx="9007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F1DC98-F176-B455-E9FA-E87139EAA3E7}"/>
                    </a:ext>
                  </a:extLst>
                </p14:cNvPr>
                <p14:cNvContentPartPr/>
                <p14:nvPr/>
              </p14:nvContentPartPr>
              <p14:xfrm>
                <a:off x="4095478" y="1506716"/>
                <a:ext cx="226080" cy="10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F1DC98-F176-B455-E9FA-E87139EAA3E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86492" y="1497716"/>
                  <a:ext cx="243692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63DF22-1227-9BCD-9041-078E96EA4A18}"/>
                    </a:ext>
                  </a:extLst>
                </p14:cNvPr>
                <p14:cNvContentPartPr/>
                <p14:nvPr/>
              </p14:nvContentPartPr>
              <p14:xfrm>
                <a:off x="4465918" y="1355516"/>
                <a:ext cx="124560" cy="182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63DF22-1227-9BCD-9041-078E96EA4A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56918" y="1346516"/>
                  <a:ext cx="142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0FDD9C9-8BAD-A37A-CDE1-A4F3DB8B8FC7}"/>
                    </a:ext>
                  </a:extLst>
                </p14:cNvPr>
                <p14:cNvContentPartPr/>
                <p14:nvPr/>
              </p14:nvContentPartPr>
              <p14:xfrm>
                <a:off x="4636558" y="1341116"/>
                <a:ext cx="102960" cy="16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0FDD9C9-8BAD-A37A-CDE1-A4F3DB8B8F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27558" y="1332116"/>
                  <a:ext cx="120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73641AB-2780-94BE-E562-0B8372C1A4D4}"/>
                    </a:ext>
                  </a:extLst>
                </p14:cNvPr>
                <p14:cNvContentPartPr/>
                <p14:nvPr/>
              </p14:nvContentPartPr>
              <p14:xfrm>
                <a:off x="4799278" y="1432916"/>
                <a:ext cx="196920" cy="124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73641AB-2780-94BE-E562-0B8372C1A4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90278" y="1423916"/>
                  <a:ext cx="2145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D564995-7038-6627-B36B-F446B13389AC}"/>
              </a:ext>
            </a:extLst>
          </p:cNvPr>
          <p:cNvGrpSpPr/>
          <p:nvPr/>
        </p:nvGrpSpPr>
        <p:grpSpPr>
          <a:xfrm>
            <a:off x="3651598" y="4040756"/>
            <a:ext cx="492840" cy="476640"/>
            <a:chOff x="3651598" y="4040756"/>
            <a:chExt cx="49284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1EE5778-AA4F-5C6B-2962-E091FBC1843F}"/>
                    </a:ext>
                  </a:extLst>
                </p14:cNvPr>
                <p14:cNvContentPartPr/>
                <p14:nvPr/>
              </p14:nvContentPartPr>
              <p14:xfrm>
                <a:off x="3651598" y="4040756"/>
                <a:ext cx="16920" cy="16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1EE5778-AA4F-5C6B-2962-E091FBC184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42785" y="4031756"/>
                  <a:ext cx="34193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866682-4CDF-5C69-9DE6-9FF6F01B0F8D}"/>
                    </a:ext>
                  </a:extLst>
                </p14:cNvPr>
                <p14:cNvContentPartPr/>
                <p14:nvPr/>
              </p14:nvContentPartPr>
              <p14:xfrm>
                <a:off x="3668878" y="4305716"/>
                <a:ext cx="110160" cy="18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866682-4CDF-5C69-9DE6-9FF6F01B0F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59878" y="4296716"/>
                  <a:ext cx="127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9A4D6C-A4CB-7C55-4FAE-52D7C4005DF9}"/>
                    </a:ext>
                  </a:extLst>
                </p14:cNvPr>
                <p14:cNvContentPartPr/>
                <p14:nvPr/>
              </p14:nvContentPartPr>
              <p14:xfrm>
                <a:off x="3811078" y="4308236"/>
                <a:ext cx="111600" cy="15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9A4D6C-A4CB-7C55-4FAE-52D7C4005D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02078" y="4299236"/>
                  <a:ext cx="12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6FDF45-2FBA-21B4-DEB6-0E5DD7273DCC}"/>
                    </a:ext>
                  </a:extLst>
                </p14:cNvPr>
                <p14:cNvContentPartPr/>
                <p14:nvPr/>
              </p14:nvContentPartPr>
              <p14:xfrm>
                <a:off x="3999358" y="4402916"/>
                <a:ext cx="145080" cy="11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6FDF45-2FBA-21B4-DEB6-0E5DD7273D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90380" y="4393916"/>
                  <a:ext cx="162676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15B1116-4AD4-E7BE-1A92-A5F9E2D55341}"/>
              </a:ext>
            </a:extLst>
          </p:cNvPr>
          <p:cNvGrpSpPr/>
          <p:nvPr/>
        </p:nvGrpSpPr>
        <p:grpSpPr>
          <a:xfrm>
            <a:off x="4123918" y="6172676"/>
            <a:ext cx="969480" cy="369720"/>
            <a:chOff x="4123918" y="6172676"/>
            <a:chExt cx="96948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C0DCFFC-513A-739B-10D2-044E139A7353}"/>
                    </a:ext>
                  </a:extLst>
                </p14:cNvPr>
                <p14:cNvContentPartPr/>
                <p14:nvPr/>
              </p14:nvContentPartPr>
              <p14:xfrm>
                <a:off x="4123918" y="6172676"/>
                <a:ext cx="253440" cy="11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C0DCFFC-513A-739B-10D2-044E139A73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14918" y="6163676"/>
                  <a:ext cx="271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302716-4D5E-1748-A3C5-DF03A2E33836}"/>
                    </a:ext>
                  </a:extLst>
                </p14:cNvPr>
                <p14:cNvContentPartPr/>
                <p14:nvPr/>
              </p14:nvContentPartPr>
              <p14:xfrm>
                <a:off x="4544758" y="6243596"/>
                <a:ext cx="154800" cy="213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302716-4D5E-1748-A3C5-DF03A2E338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35758" y="6234596"/>
                  <a:ext cx="172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E75156-D7BD-73B0-0BCD-83A54544B7BF}"/>
                    </a:ext>
                  </a:extLst>
                </p14:cNvPr>
                <p14:cNvContentPartPr/>
                <p14:nvPr/>
              </p14:nvContentPartPr>
              <p14:xfrm>
                <a:off x="4749238" y="6249716"/>
                <a:ext cx="100800" cy="210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E75156-D7BD-73B0-0BCD-83A54544B7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40238" y="6240716"/>
                  <a:ext cx="118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0217D0-3E55-3F90-FEE3-DF8AA4FCE5CA}"/>
                    </a:ext>
                  </a:extLst>
                </p14:cNvPr>
                <p14:cNvContentPartPr/>
                <p14:nvPr/>
              </p14:nvContentPartPr>
              <p14:xfrm>
                <a:off x="4937878" y="6400196"/>
                <a:ext cx="155520" cy="142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0217D0-3E55-3F90-FEE3-DF8AA4FCE5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8878" y="6391196"/>
                  <a:ext cx="1731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E902FA1-59CB-196B-05DB-15122F69E9FB}"/>
              </a:ext>
            </a:extLst>
          </p:cNvPr>
          <p:cNvGrpSpPr/>
          <p:nvPr/>
        </p:nvGrpSpPr>
        <p:grpSpPr>
          <a:xfrm>
            <a:off x="3326518" y="1374236"/>
            <a:ext cx="1081800" cy="802440"/>
            <a:chOff x="3326518" y="1374236"/>
            <a:chExt cx="108180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D77C50-A2FB-263B-6A1C-3AE724B5712D}"/>
                    </a:ext>
                  </a:extLst>
                </p14:cNvPr>
                <p14:cNvContentPartPr/>
                <p14:nvPr/>
              </p14:nvContentPartPr>
              <p14:xfrm>
                <a:off x="3345598" y="1374236"/>
                <a:ext cx="773640" cy="32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D77C50-A2FB-263B-6A1C-3AE724B571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36598" y="1365236"/>
                  <a:ext cx="791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33D174-8014-0A04-98FA-E40AD2A4B0DE}"/>
                    </a:ext>
                  </a:extLst>
                </p14:cNvPr>
                <p14:cNvContentPartPr/>
                <p14:nvPr/>
              </p14:nvContentPartPr>
              <p14:xfrm>
                <a:off x="3326518" y="1631636"/>
                <a:ext cx="818280" cy="517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33D174-8014-0A04-98FA-E40AD2A4B0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17518" y="1622642"/>
                  <a:ext cx="835920" cy="534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147EE57-A8E7-13B3-ED68-E470B5AE2CAC}"/>
                    </a:ext>
                  </a:extLst>
                </p14:cNvPr>
                <p14:cNvContentPartPr/>
                <p14:nvPr/>
              </p14:nvContentPartPr>
              <p14:xfrm>
                <a:off x="3447838" y="1516436"/>
                <a:ext cx="312120" cy="210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147EE57-A8E7-13B3-ED68-E470B5AE2C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38838" y="1507436"/>
                  <a:ext cx="329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1A4F45A-EF16-620B-21F1-2554064299E3}"/>
                    </a:ext>
                  </a:extLst>
                </p14:cNvPr>
                <p14:cNvContentPartPr/>
                <p14:nvPr/>
              </p14:nvContentPartPr>
              <p14:xfrm>
                <a:off x="4259638" y="2012156"/>
                <a:ext cx="36000" cy="157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1A4F45A-EF16-620B-21F1-2554064299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50638" y="2003156"/>
                  <a:ext cx="53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D88BAB-73CB-BAF7-A7F4-1F92E5326CAA}"/>
                    </a:ext>
                  </a:extLst>
                </p14:cNvPr>
                <p14:cNvContentPartPr/>
                <p14:nvPr/>
              </p14:nvContentPartPr>
              <p14:xfrm>
                <a:off x="4213918" y="2076956"/>
                <a:ext cx="95400" cy="47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D88BAB-73CB-BAF7-A7F4-1F92E5326C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04918" y="2067956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260CCDE-90EF-1604-6E4C-C95D2D6CD6C0}"/>
                    </a:ext>
                  </a:extLst>
                </p14:cNvPr>
                <p14:cNvContentPartPr/>
                <p14:nvPr/>
              </p14:nvContentPartPr>
              <p14:xfrm>
                <a:off x="4193398" y="1967156"/>
                <a:ext cx="214920" cy="209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260CCDE-90EF-1604-6E4C-C95D2D6CD6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84398" y="1958156"/>
                  <a:ext cx="2325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5FAE17B-841C-110B-14E0-F46E64DB1232}"/>
              </a:ext>
            </a:extLst>
          </p:cNvPr>
          <p:cNvGrpSpPr/>
          <p:nvPr/>
        </p:nvGrpSpPr>
        <p:grpSpPr>
          <a:xfrm>
            <a:off x="4879198" y="3445316"/>
            <a:ext cx="1026720" cy="298800"/>
            <a:chOff x="4879198" y="3445316"/>
            <a:chExt cx="102672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08C3ED9-107C-8A09-C3B4-18F9229387C4}"/>
                    </a:ext>
                  </a:extLst>
                </p14:cNvPr>
                <p14:cNvContentPartPr/>
                <p14:nvPr/>
              </p14:nvContentPartPr>
              <p14:xfrm>
                <a:off x="4879198" y="3516956"/>
                <a:ext cx="146880" cy="227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08C3ED9-107C-8A09-C3B4-18F9229387C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70176" y="3507956"/>
                  <a:ext cx="164563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3129993-1EFD-E10B-6F00-4920769F77F4}"/>
                    </a:ext>
                  </a:extLst>
                </p14:cNvPr>
                <p14:cNvContentPartPr/>
                <p14:nvPr/>
              </p14:nvContentPartPr>
              <p14:xfrm>
                <a:off x="4909438" y="3615596"/>
                <a:ext cx="925200" cy="39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3129993-1EFD-E10B-6F00-4920769F77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00442" y="3606596"/>
                  <a:ext cx="942833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24BB4AE-12AC-2BC2-51B2-814FF65462A6}"/>
                    </a:ext>
                  </a:extLst>
                </p14:cNvPr>
                <p14:cNvContentPartPr/>
                <p14:nvPr/>
              </p14:nvContentPartPr>
              <p14:xfrm>
                <a:off x="5658598" y="3445316"/>
                <a:ext cx="247320" cy="277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24BB4AE-12AC-2BC2-51B2-814FF65462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9598" y="3436316"/>
                  <a:ext cx="2649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115D2517-6DE6-A507-BCED-DFC35189DCFC}"/>
              </a:ext>
            </a:extLst>
          </p:cNvPr>
          <p:cNvGrpSpPr/>
          <p:nvPr/>
        </p:nvGrpSpPr>
        <p:grpSpPr>
          <a:xfrm>
            <a:off x="2971198" y="3319316"/>
            <a:ext cx="1037520" cy="801360"/>
            <a:chOff x="2971198" y="3319316"/>
            <a:chExt cx="1037520" cy="8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FC392C-162C-E1BE-DF30-439479413D54}"/>
                    </a:ext>
                  </a:extLst>
                </p14:cNvPr>
                <p14:cNvContentPartPr/>
                <p14:nvPr/>
              </p14:nvContentPartPr>
              <p14:xfrm>
                <a:off x="3166318" y="3319316"/>
                <a:ext cx="842400" cy="259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FC392C-162C-E1BE-DF30-439479413D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57322" y="3310316"/>
                  <a:ext cx="860032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466C55-5513-8506-213C-4BB1660B158F}"/>
                    </a:ext>
                  </a:extLst>
                </p14:cNvPr>
                <p14:cNvContentPartPr/>
                <p14:nvPr/>
              </p14:nvContentPartPr>
              <p14:xfrm>
                <a:off x="3196558" y="3502556"/>
                <a:ext cx="808920" cy="53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466C55-5513-8506-213C-4BB1660B158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87554" y="3493556"/>
                  <a:ext cx="826568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42FE80-3DBB-DA1A-A908-7CEC13653137}"/>
                    </a:ext>
                  </a:extLst>
                </p14:cNvPr>
                <p14:cNvContentPartPr/>
                <p14:nvPr/>
              </p14:nvContentPartPr>
              <p14:xfrm>
                <a:off x="3871918" y="3577436"/>
                <a:ext cx="46080" cy="241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42FE80-3DBB-DA1A-A908-7CEC136531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62918" y="3568436"/>
                  <a:ext cx="63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503372E-9382-2FE4-CF00-AE92B4DB5FBE}"/>
                    </a:ext>
                  </a:extLst>
                </p14:cNvPr>
                <p14:cNvContentPartPr/>
                <p14:nvPr/>
              </p14:nvContentPartPr>
              <p14:xfrm>
                <a:off x="3054358" y="3937076"/>
                <a:ext cx="48960" cy="11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503372E-9382-2FE4-CF00-AE92B4DB5F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45291" y="3928076"/>
                  <a:ext cx="66731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FCA206-6C55-E85D-4A3A-92D2D0EA9FC2}"/>
                    </a:ext>
                  </a:extLst>
                </p14:cNvPr>
                <p14:cNvContentPartPr/>
                <p14:nvPr/>
              </p14:nvContentPartPr>
              <p14:xfrm>
                <a:off x="3022678" y="4001156"/>
                <a:ext cx="111600" cy="4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FCA206-6C55-E85D-4A3A-92D2D0EA9FC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3649" y="3992231"/>
                  <a:ext cx="129297" cy="60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ECF31E0-7BAA-5D52-92A4-33CE871052DA}"/>
                    </a:ext>
                  </a:extLst>
                </p14:cNvPr>
                <p14:cNvContentPartPr/>
                <p14:nvPr/>
              </p14:nvContentPartPr>
              <p14:xfrm>
                <a:off x="2971198" y="3894956"/>
                <a:ext cx="210240" cy="22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ECF31E0-7BAA-5D52-92A4-33CE871052D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62198" y="3885956"/>
                  <a:ext cx="227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DDDEB2C3-D1EA-B435-DB95-64B5ACCF9C70}"/>
              </a:ext>
            </a:extLst>
          </p:cNvPr>
          <p:cNvGrpSpPr/>
          <p:nvPr/>
        </p:nvGrpSpPr>
        <p:grpSpPr>
          <a:xfrm>
            <a:off x="3541798" y="4961276"/>
            <a:ext cx="452880" cy="590040"/>
            <a:chOff x="3541798" y="4961276"/>
            <a:chExt cx="45288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D75B12-9BF5-CFDF-A226-2772B3908FFC}"/>
                    </a:ext>
                  </a:extLst>
                </p14:cNvPr>
                <p14:cNvContentPartPr/>
                <p14:nvPr/>
              </p14:nvContentPartPr>
              <p14:xfrm>
                <a:off x="3573118" y="5276276"/>
                <a:ext cx="30600" cy="27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D75B12-9BF5-CFDF-A226-2772B3908F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64118" y="5267276"/>
                  <a:ext cx="48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F72DFE9-6BD3-5E2C-6155-A42FBF75DE68}"/>
                    </a:ext>
                  </a:extLst>
                </p14:cNvPr>
                <p14:cNvContentPartPr/>
                <p14:nvPr/>
              </p14:nvContentPartPr>
              <p14:xfrm>
                <a:off x="3541798" y="4993676"/>
                <a:ext cx="125640" cy="217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F72DFE9-6BD3-5E2C-6155-A42FBF75DE6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32798" y="4984676"/>
                  <a:ext cx="143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D756EE-A44B-7806-80D4-B1CE3A1072B6}"/>
                    </a:ext>
                  </a:extLst>
                </p14:cNvPr>
                <p14:cNvContentPartPr/>
                <p14:nvPr/>
              </p14:nvContentPartPr>
              <p14:xfrm>
                <a:off x="3700558" y="4961276"/>
                <a:ext cx="102960" cy="187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D756EE-A44B-7806-80D4-B1CE3A1072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91558" y="4952276"/>
                  <a:ext cx="120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724013-0415-F911-9A20-C6EC4A6C44BC}"/>
                    </a:ext>
                  </a:extLst>
                </p14:cNvPr>
                <p14:cNvContentPartPr/>
                <p14:nvPr/>
              </p14:nvContentPartPr>
              <p14:xfrm>
                <a:off x="3846718" y="5069996"/>
                <a:ext cx="147960" cy="156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724013-0415-F911-9A20-C6EC4A6C44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37696" y="5060996"/>
                  <a:ext cx="165643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DBBCB09-2489-C269-243C-60908A1AA17C}"/>
                    </a:ext>
                  </a:extLst>
                </p14:cNvPr>
                <p14:cNvContentPartPr/>
                <p14:nvPr/>
              </p14:nvContentPartPr>
              <p14:xfrm>
                <a:off x="3704518" y="4971716"/>
                <a:ext cx="13320" cy="78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DBBCB09-2489-C269-243C-60908A1AA17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95518" y="4962716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AA44A322-C3C4-A894-9DD5-EEFA7C1E29DD}"/>
                  </a:ext>
                </a:extLst>
              </p14:cNvPr>
              <p14:cNvContentPartPr/>
              <p14:nvPr/>
            </p14:nvContentPartPr>
            <p14:xfrm>
              <a:off x="3480236" y="1916872"/>
              <a:ext cx="338760" cy="12132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AA44A322-C3C4-A894-9DD5-EEFA7C1E29D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471236" y="1907899"/>
                <a:ext cx="356400" cy="1389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74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F33C-027A-89DB-7468-59445DC9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Halogens</a:t>
            </a:r>
            <a:r>
              <a:rPr lang="en-US"/>
              <a:t>: Directing EAS Regioselectivity			                      (18.9)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3DC94E-5C1B-2191-B416-38AA9307FAFD}"/>
                  </a:ext>
                </a:extLst>
              </p14:cNvPr>
              <p14:cNvContentPartPr/>
              <p14:nvPr/>
            </p14:nvContentPartPr>
            <p14:xfrm>
              <a:off x="12085270" y="4365160"/>
              <a:ext cx="15840" cy="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3DC94E-5C1B-2191-B416-38AA9307F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6270" y="4356160"/>
                <a:ext cx="334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24C693A-2DB4-DE6C-56B3-C1EE5F3089B7}"/>
              </a:ext>
            </a:extLst>
          </p:cNvPr>
          <p:cNvGrpSpPr/>
          <p:nvPr/>
        </p:nvGrpSpPr>
        <p:grpSpPr>
          <a:xfrm>
            <a:off x="408168" y="2626891"/>
            <a:ext cx="1298880" cy="1177200"/>
            <a:chOff x="1068640" y="2251800"/>
            <a:chExt cx="1298880" cy="11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81E37B6-7BFB-CD09-B2D3-169DDD3B4E7C}"/>
                    </a:ext>
                  </a:extLst>
                </p14:cNvPr>
                <p14:cNvContentPartPr/>
                <p14:nvPr/>
              </p14:nvContentPartPr>
              <p14:xfrm>
                <a:off x="1084840" y="2251800"/>
                <a:ext cx="1230840" cy="47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81E37B6-7BFB-CD09-B2D3-169DDD3B4E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5840" y="2242800"/>
                  <a:ext cx="12484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7E2C68-6F28-24DC-E50E-D40C1722D2DC}"/>
                    </a:ext>
                  </a:extLst>
                </p14:cNvPr>
                <p14:cNvContentPartPr/>
                <p14:nvPr/>
              </p14:nvContentPartPr>
              <p14:xfrm>
                <a:off x="1068640" y="2655000"/>
                <a:ext cx="1298880" cy="774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7E2C68-6F28-24DC-E50E-D40C1722D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9642" y="2646000"/>
                  <a:ext cx="1316515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3E753F-9506-7C39-50D8-D8674FD9686D}"/>
                    </a:ext>
                  </a:extLst>
                </p14:cNvPr>
                <p14:cNvContentPartPr/>
                <p14:nvPr/>
              </p14:nvContentPartPr>
              <p14:xfrm>
                <a:off x="1271320" y="2569320"/>
                <a:ext cx="314640" cy="24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3E753F-9506-7C39-50D8-D8674FD968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2330" y="2560307"/>
                  <a:ext cx="332260" cy="259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EB996A-C0E9-4591-04D0-34B6BB2044C3}"/>
                    </a:ext>
                  </a:extLst>
                </p14:cNvPr>
                <p14:cNvContentPartPr/>
                <p14:nvPr/>
              </p14:nvContentPartPr>
              <p14:xfrm>
                <a:off x="1354840" y="3156480"/>
                <a:ext cx="32220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EB996A-C0E9-4591-04D0-34B6BB2044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5830" y="3147595"/>
                  <a:ext cx="339860" cy="45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E1B419-BFDB-D651-48D5-35B29E5F4F7F}"/>
                    </a:ext>
                  </a:extLst>
                </p14:cNvPr>
                <p14:cNvContentPartPr/>
                <p14:nvPr/>
              </p14:nvContentPartPr>
              <p14:xfrm>
                <a:off x="2086360" y="2751840"/>
                <a:ext cx="87480" cy="392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E1B419-BFDB-D651-48D5-35B29E5F4F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7323" y="2742832"/>
                  <a:ext cx="105193" cy="4100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857C34-97F1-F00C-5DFE-3C4F8359E6F4}"/>
                  </a:ext>
                </a:extLst>
              </p14:cNvPr>
              <p14:cNvContentPartPr/>
              <p14:nvPr/>
            </p14:nvContentPartPr>
            <p14:xfrm>
              <a:off x="917928" y="2272291"/>
              <a:ext cx="106560" cy="377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857C34-97F1-F00C-5DFE-3C4F8359E6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8897" y="2263282"/>
                <a:ext cx="124260" cy="395297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481A504-BDEE-6B5F-8F61-6D7EBBEC4C40}"/>
              </a:ext>
            </a:extLst>
          </p:cNvPr>
          <p:cNvGrpSpPr/>
          <p:nvPr/>
        </p:nvGrpSpPr>
        <p:grpSpPr>
          <a:xfrm>
            <a:off x="578808" y="1592251"/>
            <a:ext cx="685440" cy="527040"/>
            <a:chOff x="1239280" y="1217160"/>
            <a:chExt cx="68544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4B5CA9-5F11-7737-3025-03BFD887F42C}"/>
                    </a:ext>
                  </a:extLst>
                </p14:cNvPr>
                <p14:cNvContentPartPr/>
                <p14:nvPr/>
              </p14:nvContentPartPr>
              <p14:xfrm>
                <a:off x="1441600" y="1504800"/>
                <a:ext cx="206640" cy="21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4B5CA9-5F11-7737-3025-03BFD887F4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2600" y="1495800"/>
                  <a:ext cx="224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965AF0-B2A2-9B89-5B7B-1EF66836493C}"/>
                    </a:ext>
                  </a:extLst>
                </p14:cNvPr>
                <p14:cNvContentPartPr/>
                <p14:nvPr/>
              </p14:nvContentPartPr>
              <p14:xfrm>
                <a:off x="1697560" y="1402200"/>
                <a:ext cx="99720" cy="31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965AF0-B2A2-9B89-5B7B-1EF6683649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88592" y="1393200"/>
                  <a:ext cx="117297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253C2B-AD6B-4B64-96F6-4160BB1DFDD8}"/>
                    </a:ext>
                  </a:extLst>
                </p14:cNvPr>
                <p14:cNvContentPartPr/>
                <p14:nvPr/>
              </p14:nvContentPartPr>
              <p14:xfrm>
                <a:off x="1438000" y="1278720"/>
                <a:ext cx="39960" cy="4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253C2B-AD6B-4B64-96F6-4160BB1DFD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9080" y="1269720"/>
                  <a:ext cx="57443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29AEDA-37C2-BD71-9919-2C62BFB16D22}"/>
                    </a:ext>
                  </a:extLst>
                </p14:cNvPr>
                <p14:cNvContentPartPr/>
                <p14:nvPr/>
              </p14:nvContentPartPr>
              <p14:xfrm>
                <a:off x="1570840" y="1217160"/>
                <a:ext cx="39240" cy="5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29AEDA-37C2-BD71-9919-2C62BFB16D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61840" y="1208216"/>
                  <a:ext cx="56880" cy="74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54AD4D-BFF8-2F0F-F129-FAA0B38DFC7F}"/>
                    </a:ext>
                  </a:extLst>
                </p14:cNvPr>
                <p14:cNvContentPartPr/>
                <p14:nvPr/>
              </p14:nvContentPartPr>
              <p14:xfrm>
                <a:off x="1239280" y="1510560"/>
                <a:ext cx="32760" cy="5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54AD4D-BFF8-2F0F-F129-FAA0B38DFC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30280" y="1501560"/>
                  <a:ext cx="50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46978F-5E84-4454-43D4-66DE138E7525}"/>
                    </a:ext>
                  </a:extLst>
                </p14:cNvPr>
                <p14:cNvContentPartPr/>
                <p14:nvPr/>
              </p14:nvContentPartPr>
              <p14:xfrm>
                <a:off x="1249720" y="1716120"/>
                <a:ext cx="37440" cy="2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46978F-5E84-4454-43D4-66DE138E75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40720" y="1707120"/>
                  <a:ext cx="5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9F8CD4-4B37-B950-7BB2-070B911E3B88}"/>
                    </a:ext>
                  </a:extLst>
                </p14:cNvPr>
                <p14:cNvContentPartPr/>
                <p14:nvPr/>
              </p14:nvContentPartPr>
              <p14:xfrm>
                <a:off x="1868560" y="1403280"/>
                <a:ext cx="44640" cy="3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9F8CD4-4B37-B950-7BB2-070B911E3B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59560" y="1394280"/>
                  <a:ext cx="62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297379-B77F-EFF7-1F96-421F31340A52}"/>
                    </a:ext>
                  </a:extLst>
                </p14:cNvPr>
                <p14:cNvContentPartPr/>
                <p14:nvPr/>
              </p14:nvContentPartPr>
              <p14:xfrm>
                <a:off x="1894120" y="1643040"/>
                <a:ext cx="30600" cy="1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297379-B77F-EFF7-1F96-421F31340A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85120" y="1633840"/>
                  <a:ext cx="48240" cy="34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18F11A-8639-B68E-5E13-2E88D032A2E6}"/>
              </a:ext>
            </a:extLst>
          </p:cNvPr>
          <p:cNvGrpSpPr/>
          <p:nvPr/>
        </p:nvGrpSpPr>
        <p:grpSpPr>
          <a:xfrm>
            <a:off x="1699128" y="5246611"/>
            <a:ext cx="471600" cy="356760"/>
            <a:chOff x="2318560" y="4310451"/>
            <a:chExt cx="4716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D2BCDB-D9BC-DA95-36AB-D26CD50E0FD0}"/>
                    </a:ext>
                  </a:extLst>
                </p14:cNvPr>
                <p14:cNvContentPartPr/>
                <p14:nvPr/>
              </p14:nvContentPartPr>
              <p14:xfrm>
                <a:off x="2318560" y="4310451"/>
                <a:ext cx="260640" cy="27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D2BCDB-D9BC-DA95-36AB-D26CD50E0F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09560" y="4301451"/>
                  <a:ext cx="278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6A85A5-9D33-C333-9428-709C6A82D06C}"/>
                    </a:ext>
                  </a:extLst>
                </p14:cNvPr>
                <p14:cNvContentPartPr/>
                <p14:nvPr/>
              </p14:nvContentPartPr>
              <p14:xfrm>
                <a:off x="2635360" y="4476771"/>
                <a:ext cx="154800" cy="19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6A85A5-9D33-C333-9428-709C6A82D0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360" y="4467754"/>
                  <a:ext cx="172440" cy="2081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FA8FCF-0673-4D67-3907-1D12136699A4}"/>
              </a:ext>
            </a:extLst>
          </p:cNvPr>
          <p:cNvGrpSpPr/>
          <p:nvPr/>
        </p:nvGrpSpPr>
        <p:grpSpPr>
          <a:xfrm>
            <a:off x="1057608" y="4592851"/>
            <a:ext cx="2517480" cy="1413720"/>
            <a:chOff x="1677040" y="3656691"/>
            <a:chExt cx="2517480" cy="14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C23496-3C8C-A85B-DA90-705204388A25}"/>
                    </a:ext>
                  </a:extLst>
                </p14:cNvPr>
                <p14:cNvContentPartPr/>
                <p14:nvPr/>
              </p14:nvContentPartPr>
              <p14:xfrm>
                <a:off x="1677040" y="3656691"/>
                <a:ext cx="2346480" cy="1293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C23496-3C8C-A85B-DA90-705204388A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68040" y="3647691"/>
                  <a:ext cx="2364120" cy="13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7C9F17-4893-EAA5-564C-821504A3B5BA}"/>
                    </a:ext>
                  </a:extLst>
                </p14:cNvPr>
                <p14:cNvContentPartPr/>
                <p14:nvPr/>
              </p14:nvContentPartPr>
              <p14:xfrm>
                <a:off x="3917680" y="4706451"/>
                <a:ext cx="211320" cy="36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7C9F17-4893-EAA5-564C-821504A3B5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08680" y="4697451"/>
                  <a:ext cx="228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BB8A9F-E95C-D655-D4B5-E79FD8D4FBED}"/>
                    </a:ext>
                  </a:extLst>
                </p14:cNvPr>
                <p14:cNvContentPartPr/>
                <p14:nvPr/>
              </p14:nvContentPartPr>
              <p14:xfrm>
                <a:off x="3056920" y="4354731"/>
                <a:ext cx="51840" cy="20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BB8A9F-E95C-D655-D4B5-E79FD8D4FB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7920" y="4345715"/>
                  <a:ext cx="69480" cy="22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50392B-AB42-942B-62B1-E58F657CC0D1}"/>
                    </a:ext>
                  </a:extLst>
                </p14:cNvPr>
                <p14:cNvContentPartPr/>
                <p14:nvPr/>
              </p14:nvContentPartPr>
              <p14:xfrm>
                <a:off x="3041080" y="4453731"/>
                <a:ext cx="119880" cy="4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50392B-AB42-942B-62B1-E58F657CC0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32080" y="4444808"/>
                  <a:ext cx="137520" cy="59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65930E-5816-8FAD-7B89-7BB8642784F0}"/>
                    </a:ext>
                  </a:extLst>
                </p14:cNvPr>
                <p14:cNvContentPartPr/>
                <p14:nvPr/>
              </p14:nvContentPartPr>
              <p14:xfrm>
                <a:off x="3401080" y="4296051"/>
                <a:ext cx="158760" cy="24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65930E-5816-8FAD-7B89-7BB8642784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92080" y="4287051"/>
                  <a:ext cx="176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DD5D8A-B82C-A759-71FC-CD57F068298C}"/>
                    </a:ext>
                  </a:extLst>
                </p14:cNvPr>
                <p14:cNvContentPartPr/>
                <p14:nvPr/>
              </p14:nvContentPartPr>
              <p14:xfrm>
                <a:off x="3446080" y="4471731"/>
                <a:ext cx="69120" cy="2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DD5D8A-B82C-A759-71FC-CD57F06829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7080" y="4462731"/>
                  <a:ext cx="8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AE3950-C57E-F892-06F0-AB06FD692E30}"/>
                    </a:ext>
                  </a:extLst>
                </p14:cNvPr>
                <p14:cNvContentPartPr/>
                <p14:nvPr/>
              </p14:nvContentPartPr>
              <p14:xfrm>
                <a:off x="3609160" y="4450131"/>
                <a:ext cx="126720" cy="126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AE3950-C57E-F892-06F0-AB06FD692E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0160" y="4441131"/>
                  <a:ext cx="144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1FE00E-CC17-536E-D226-5DA84B2BDBEF}"/>
                    </a:ext>
                  </a:extLst>
                </p14:cNvPr>
                <p14:cNvContentPartPr/>
                <p14:nvPr/>
              </p14:nvContentPartPr>
              <p14:xfrm>
                <a:off x="3748480" y="4296411"/>
                <a:ext cx="140040" cy="21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1FE00E-CC17-536E-D226-5DA84B2BDB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39480" y="4287411"/>
                  <a:ext cx="15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D9EE2A-1006-2D92-B3AF-D5331A8BFDE3}"/>
                    </a:ext>
                  </a:extLst>
                </p14:cNvPr>
                <p14:cNvContentPartPr/>
                <p14:nvPr/>
              </p14:nvContentPartPr>
              <p14:xfrm>
                <a:off x="3902920" y="4247091"/>
                <a:ext cx="101520" cy="21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D9EE2A-1006-2D92-B3AF-D5331A8BFD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93920" y="4238091"/>
                  <a:ext cx="119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A7449E-C682-F32E-9CE2-BA9D2F12CA4A}"/>
                    </a:ext>
                  </a:extLst>
                </p14:cNvPr>
                <p14:cNvContentPartPr/>
                <p14:nvPr/>
              </p14:nvContentPartPr>
              <p14:xfrm>
                <a:off x="4064560" y="4317291"/>
                <a:ext cx="129960" cy="237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A7449E-C682-F32E-9CE2-BA9D2F12CA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5560" y="4308305"/>
                  <a:ext cx="147600" cy="255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7F66E7-4519-3DC4-7134-5845D4601362}"/>
                    </a:ext>
                  </a:extLst>
                </p14:cNvPr>
                <p14:cNvContentPartPr/>
                <p14:nvPr/>
              </p14:nvContentPartPr>
              <p14:xfrm>
                <a:off x="3773320" y="4265811"/>
                <a:ext cx="76320" cy="2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7F66E7-4519-3DC4-7134-5845D46013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4362" y="4256811"/>
                  <a:ext cx="93877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92B122B-0380-3324-6F90-93B0D1CC1670}"/>
              </a:ext>
            </a:extLst>
          </p:cNvPr>
          <p:cNvGrpSpPr/>
          <p:nvPr/>
        </p:nvGrpSpPr>
        <p:grpSpPr>
          <a:xfrm>
            <a:off x="1440288" y="5266051"/>
            <a:ext cx="190800" cy="353520"/>
            <a:chOff x="2059720" y="4329891"/>
            <a:chExt cx="1908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BDA5AD-3809-07EB-0966-91AD58ABBD92}"/>
                    </a:ext>
                  </a:extLst>
                </p14:cNvPr>
                <p14:cNvContentPartPr/>
                <p14:nvPr/>
              </p14:nvContentPartPr>
              <p14:xfrm>
                <a:off x="2059720" y="4329891"/>
                <a:ext cx="23040" cy="35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BDA5AD-3809-07EB-0966-91AD58ABBD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0720" y="4320891"/>
                  <a:ext cx="40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97652C-416B-4C69-33B1-C7C66010701F}"/>
                    </a:ext>
                  </a:extLst>
                </p14:cNvPr>
                <p14:cNvContentPartPr/>
                <p14:nvPr/>
              </p14:nvContentPartPr>
              <p14:xfrm>
                <a:off x="2167360" y="4353291"/>
                <a:ext cx="41040" cy="28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97652C-416B-4C69-33B1-C7C6601070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58438" y="4344280"/>
                  <a:ext cx="58527" cy="306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474118-FD59-EF91-DD64-DFCCF1AECE01}"/>
                    </a:ext>
                  </a:extLst>
                </p14:cNvPr>
                <p14:cNvContentPartPr/>
                <p14:nvPr/>
              </p14:nvContentPartPr>
              <p14:xfrm>
                <a:off x="2078440" y="4468491"/>
                <a:ext cx="172080" cy="4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474118-FD59-EF91-DD64-DFCCF1AECE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69459" y="4459559"/>
                  <a:ext cx="189683" cy="6466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211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0BF0-0D07-8D31-989F-D5A5C8DC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-310562"/>
            <a:ext cx="11353800" cy="1325563"/>
          </a:xfrm>
        </p:spPr>
        <p:txBody>
          <a:bodyPr/>
          <a:lstStyle/>
          <a:p>
            <a:r>
              <a:rPr lang="en-US"/>
              <a:t>Strengths of </a:t>
            </a:r>
            <a:r>
              <a:rPr lang="en-US" b="1">
                <a:solidFill>
                  <a:srgbClr val="7030A0"/>
                </a:solidFill>
              </a:rPr>
              <a:t>Activating</a:t>
            </a:r>
            <a:r>
              <a:rPr lang="en-US"/>
              <a:t>/</a:t>
            </a:r>
            <a:r>
              <a:rPr lang="en-US" b="1">
                <a:solidFill>
                  <a:srgbClr val="FF0000"/>
                </a:solidFill>
              </a:rPr>
              <a:t>Deactivating</a:t>
            </a:r>
            <a:r>
              <a:rPr lang="en-US"/>
              <a:t>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3766-DE34-4E2F-7788-0CB0E525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047135"/>
            <a:ext cx="3571568" cy="4795864"/>
          </a:xfrm>
        </p:spPr>
        <p:txBody>
          <a:bodyPr/>
          <a:lstStyle/>
          <a:p>
            <a:pPr marL="0" indent="0">
              <a:buNone/>
            </a:pPr>
            <a:r>
              <a:rPr lang="en-US" b="1" u="sng">
                <a:solidFill>
                  <a:srgbClr val="7030A0"/>
                </a:solidFill>
              </a:rPr>
              <a:t>Activating Groups</a:t>
            </a:r>
            <a:r>
              <a:rPr lang="en-US" b="1" u="sng"/>
              <a:t>:</a:t>
            </a:r>
          </a:p>
          <a:p>
            <a:pPr marL="0" indent="0">
              <a:buNone/>
            </a:pPr>
            <a:r>
              <a:rPr lang="en-US"/>
              <a:t>Strong: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r>
              <a:rPr lang="en-US"/>
              <a:t>Moderate: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Weak: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A14659-E9DA-2ED3-7B97-9AB9FA04A2AE}"/>
              </a:ext>
            </a:extLst>
          </p:cNvPr>
          <p:cNvSpPr txBox="1">
            <a:spLocks/>
          </p:cNvSpPr>
          <p:nvPr/>
        </p:nvSpPr>
        <p:spPr>
          <a:xfrm>
            <a:off x="5936226" y="1015001"/>
            <a:ext cx="3571568" cy="479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>
                <a:solidFill>
                  <a:srgbClr val="FF0000"/>
                </a:solidFill>
              </a:rPr>
              <a:t>Deactivating Groups: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Strong: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r>
              <a:rPr lang="en-US"/>
              <a:t>Moderate: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1B3245-BF6A-0C52-1ED4-6021A68D25DE}"/>
                  </a:ext>
                </a:extLst>
              </p14:cNvPr>
              <p14:cNvContentPartPr/>
              <p14:nvPr/>
            </p14:nvContentPartPr>
            <p14:xfrm>
              <a:off x="262031" y="2307206"/>
              <a:ext cx="216360" cy="5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1B3245-BF6A-0C52-1ED4-6021A68D25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031" y="2298268"/>
                <a:ext cx="234000" cy="68998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542943B-76C1-3F79-3A20-680C64C57B81}"/>
              </a:ext>
            </a:extLst>
          </p:cNvPr>
          <p:cNvGrpSpPr/>
          <p:nvPr/>
        </p:nvGrpSpPr>
        <p:grpSpPr>
          <a:xfrm>
            <a:off x="603671" y="2065646"/>
            <a:ext cx="403920" cy="333360"/>
            <a:chOff x="603671" y="2065646"/>
            <a:chExt cx="4039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B27121-CEF6-ACEB-CD5E-C7A4540682A5}"/>
                    </a:ext>
                  </a:extLst>
                </p14:cNvPr>
                <p14:cNvContentPartPr/>
                <p14:nvPr/>
              </p14:nvContentPartPr>
              <p14:xfrm>
                <a:off x="662351" y="2193446"/>
                <a:ext cx="111960" cy="19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B27121-CEF6-ACEB-CD5E-C7A4540682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3351" y="2184463"/>
                  <a:ext cx="129600" cy="211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BFAE7F-EF81-20BA-3E26-2A0E2E0EA6C9}"/>
                    </a:ext>
                  </a:extLst>
                </p14:cNvPr>
                <p14:cNvContentPartPr/>
                <p14:nvPr/>
              </p14:nvContentPartPr>
              <p14:xfrm>
                <a:off x="845951" y="2173646"/>
                <a:ext cx="46440" cy="225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BFAE7F-EF81-20BA-3E26-2A0E2E0EA6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951" y="2164646"/>
                  <a:ext cx="64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63F3FB2-D67C-160E-C7F1-154FEF8519B3}"/>
                    </a:ext>
                  </a:extLst>
                </p14:cNvPr>
                <p14:cNvContentPartPr/>
                <p14:nvPr/>
              </p14:nvContentPartPr>
              <p14:xfrm>
                <a:off x="942791" y="2140886"/>
                <a:ext cx="64800" cy="19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63F3FB2-D67C-160E-C7F1-154FEF8519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3791" y="2131903"/>
                  <a:ext cx="82440" cy="211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8C6C46-08F2-EC4B-C7A0-5AFB0023E35A}"/>
                    </a:ext>
                  </a:extLst>
                </p14:cNvPr>
                <p14:cNvContentPartPr/>
                <p14:nvPr/>
              </p14:nvContentPartPr>
              <p14:xfrm>
                <a:off x="879431" y="2302526"/>
                <a:ext cx="74160" cy="2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8C6C46-08F2-EC4B-C7A0-5AFB0023E3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0431" y="2293526"/>
                  <a:ext cx="91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89238D-EA9E-1EA8-75A6-D517EE9FDDE8}"/>
                    </a:ext>
                  </a:extLst>
                </p14:cNvPr>
                <p14:cNvContentPartPr/>
                <p14:nvPr/>
              </p14:nvContentPartPr>
              <p14:xfrm>
                <a:off x="603671" y="2070326"/>
                <a:ext cx="19440" cy="2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89238D-EA9E-1EA8-75A6-D517EE9FDD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4501" y="2061326"/>
                  <a:ext cx="37413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DE02CD-DB06-0E54-44E7-5EB17A439119}"/>
                    </a:ext>
                  </a:extLst>
                </p14:cNvPr>
                <p14:cNvContentPartPr/>
                <p14:nvPr/>
              </p14:nvContentPartPr>
              <p14:xfrm>
                <a:off x="691871" y="2065646"/>
                <a:ext cx="15840" cy="1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DE02CD-DB06-0E54-44E7-5EB17A4391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2871" y="2056646"/>
                  <a:ext cx="334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ADE133-2BFD-78A9-85DC-4031B1408204}"/>
              </a:ext>
            </a:extLst>
          </p:cNvPr>
          <p:cNvGrpSpPr/>
          <p:nvPr/>
        </p:nvGrpSpPr>
        <p:grpSpPr>
          <a:xfrm>
            <a:off x="681071" y="2481806"/>
            <a:ext cx="88200" cy="46800"/>
            <a:chOff x="681071" y="2481806"/>
            <a:chExt cx="88200" cy="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363367-A018-8E35-CDCC-96DD4AB148AC}"/>
                    </a:ext>
                  </a:extLst>
                </p14:cNvPr>
                <p14:cNvContentPartPr/>
                <p14:nvPr/>
              </p14:nvContentPartPr>
              <p14:xfrm>
                <a:off x="681071" y="2481806"/>
                <a:ext cx="20520" cy="2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363367-A018-8E35-CDCC-96DD4AB148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2226" y="2472806"/>
                  <a:ext cx="37856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2BD3AB-24BF-AD6F-EDD3-5C79014B5FA6}"/>
                    </a:ext>
                  </a:extLst>
                </p14:cNvPr>
                <p14:cNvContentPartPr/>
                <p14:nvPr/>
              </p14:nvContentPartPr>
              <p14:xfrm>
                <a:off x="745511" y="2500886"/>
                <a:ext cx="2376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2BD3AB-24BF-AD6F-EDD3-5C79014B5F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511" y="2491768"/>
                  <a:ext cx="41400" cy="4559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3F0D04-F017-5DBC-EEF1-EDB64415E41C}"/>
                  </a:ext>
                </a:extLst>
              </p14:cNvPr>
              <p14:cNvContentPartPr/>
              <p14:nvPr/>
            </p14:nvContentPartPr>
            <p14:xfrm>
              <a:off x="1628951" y="2283086"/>
              <a:ext cx="205200" cy="71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3F0D04-F017-5DBC-EEF1-EDB64415E4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9951" y="2274086"/>
                <a:ext cx="22284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1E0ABA9-6EEE-B98C-894F-A5294351E618}"/>
              </a:ext>
            </a:extLst>
          </p:cNvPr>
          <p:cNvGrpSpPr/>
          <p:nvPr/>
        </p:nvGrpSpPr>
        <p:grpSpPr>
          <a:xfrm>
            <a:off x="2083631" y="2484326"/>
            <a:ext cx="142920" cy="50400"/>
            <a:chOff x="2083631" y="2484326"/>
            <a:chExt cx="142920" cy="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7D5694-CA3C-9D95-1DCD-CB06499BB9A3}"/>
                    </a:ext>
                  </a:extLst>
                </p14:cNvPr>
                <p14:cNvContentPartPr/>
                <p14:nvPr/>
              </p14:nvContentPartPr>
              <p14:xfrm>
                <a:off x="2083631" y="2485046"/>
                <a:ext cx="49680" cy="4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7D5694-CA3C-9D95-1DCD-CB06499BB9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74696" y="2476046"/>
                  <a:ext cx="67193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ABF61D-4128-04B7-82ED-28A471694BC3}"/>
                    </a:ext>
                  </a:extLst>
                </p14:cNvPr>
                <p14:cNvContentPartPr/>
                <p14:nvPr/>
              </p14:nvContentPartPr>
              <p14:xfrm>
                <a:off x="2202431" y="2484326"/>
                <a:ext cx="2412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ABF61D-4128-04B7-82ED-28A471694B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3431" y="2475326"/>
                  <a:ext cx="417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250EC9-005D-DC43-766B-743105902DB1}"/>
              </a:ext>
            </a:extLst>
          </p:cNvPr>
          <p:cNvGrpSpPr/>
          <p:nvPr/>
        </p:nvGrpSpPr>
        <p:grpSpPr>
          <a:xfrm>
            <a:off x="1964831" y="1786286"/>
            <a:ext cx="553320" cy="578880"/>
            <a:chOff x="1964831" y="1786286"/>
            <a:chExt cx="55332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82B2D4-4683-4995-7438-676D0C06D9C6}"/>
                    </a:ext>
                  </a:extLst>
                </p14:cNvPr>
                <p14:cNvContentPartPr/>
                <p14:nvPr/>
              </p14:nvContentPartPr>
              <p14:xfrm>
                <a:off x="2023871" y="2131886"/>
                <a:ext cx="178920" cy="233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82B2D4-4683-4995-7438-676D0C06D9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14871" y="2122900"/>
                  <a:ext cx="196560" cy="250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C5B3D6-7045-972F-3E03-6236C60C6759}"/>
                    </a:ext>
                  </a:extLst>
                </p14:cNvPr>
                <p14:cNvContentPartPr/>
                <p14:nvPr/>
              </p14:nvContentPartPr>
              <p14:xfrm>
                <a:off x="1964831" y="1997966"/>
                <a:ext cx="18720" cy="3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C5B3D6-7045-972F-3E03-6236C60C67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5831" y="1988966"/>
                  <a:ext cx="36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54F49C-4BF4-1B43-AA1D-F90AFDE3169C}"/>
                    </a:ext>
                  </a:extLst>
                </p14:cNvPr>
                <p14:cNvContentPartPr/>
                <p14:nvPr/>
              </p14:nvContentPartPr>
              <p14:xfrm>
                <a:off x="2051231" y="1960886"/>
                <a:ext cx="40320" cy="5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54F49C-4BF4-1B43-AA1D-F90AFDE316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42231" y="1951948"/>
                  <a:ext cx="57960" cy="68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4952AE-C32F-45CB-DCE1-F68F6523D4D2}"/>
                    </a:ext>
                  </a:extLst>
                </p14:cNvPr>
                <p14:cNvContentPartPr/>
                <p14:nvPr/>
              </p14:nvContentPartPr>
              <p14:xfrm>
                <a:off x="2213591" y="2085086"/>
                <a:ext cx="23400" cy="3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4952AE-C32F-45CB-DCE1-F68F6523D4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4591" y="2076183"/>
                  <a:ext cx="41040" cy="50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23D814-05C5-4F3B-7A69-B47D75D9B259}"/>
                    </a:ext>
                  </a:extLst>
                </p14:cNvPr>
                <p14:cNvContentPartPr/>
                <p14:nvPr/>
              </p14:nvContentPartPr>
              <p14:xfrm>
                <a:off x="2287031" y="2229806"/>
                <a:ext cx="3600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23D814-05C5-4F3B-7A69-B47D75D9B2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78031" y="2220806"/>
                  <a:ext cx="53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84191F-2D5C-AED1-7BC4-AE7540036792}"/>
                    </a:ext>
                  </a:extLst>
                </p14:cNvPr>
                <p14:cNvContentPartPr/>
                <p14:nvPr/>
              </p14:nvContentPartPr>
              <p14:xfrm>
                <a:off x="2380991" y="1866926"/>
                <a:ext cx="65520" cy="51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84191F-2D5C-AED1-7BC4-AE75400367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71991" y="1857926"/>
                  <a:ext cx="83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854383-21D1-1645-0011-AE776B52D855}"/>
                    </a:ext>
                  </a:extLst>
                </p14:cNvPr>
                <p14:cNvContentPartPr/>
                <p14:nvPr/>
              </p14:nvContentPartPr>
              <p14:xfrm>
                <a:off x="2315111" y="1786286"/>
                <a:ext cx="203040" cy="23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854383-21D1-1645-0011-AE776B52D85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6111" y="1777272"/>
                  <a:ext cx="220680" cy="2523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046F0-9D66-3F15-5056-124EFDB3786C}"/>
              </a:ext>
            </a:extLst>
          </p:cNvPr>
          <p:cNvGrpSpPr/>
          <p:nvPr/>
        </p:nvGrpSpPr>
        <p:grpSpPr>
          <a:xfrm>
            <a:off x="3160751" y="2084006"/>
            <a:ext cx="505080" cy="255600"/>
            <a:chOff x="3160751" y="2084006"/>
            <a:chExt cx="5050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57C298-98F9-C0CF-6D58-2C6A32677B94}"/>
                    </a:ext>
                  </a:extLst>
                </p14:cNvPr>
                <p14:cNvContentPartPr/>
                <p14:nvPr/>
              </p14:nvContentPartPr>
              <p14:xfrm>
                <a:off x="3160751" y="2229806"/>
                <a:ext cx="169560" cy="33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57C298-98F9-C0CF-6D58-2C6A32677B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1751" y="2220806"/>
                  <a:ext cx="187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6587DE-C476-303F-14A8-847425BB1872}"/>
                    </a:ext>
                  </a:extLst>
                </p14:cNvPr>
                <p14:cNvContentPartPr/>
                <p14:nvPr/>
              </p14:nvContentPartPr>
              <p14:xfrm>
                <a:off x="3473591" y="2084006"/>
                <a:ext cx="192240" cy="255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6587DE-C476-303F-14A8-847425BB18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64591" y="2075006"/>
                  <a:ext cx="2098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11D595-A82D-8CBC-917A-134898492BB5}"/>
              </a:ext>
            </a:extLst>
          </p:cNvPr>
          <p:cNvGrpSpPr/>
          <p:nvPr/>
        </p:nvGrpSpPr>
        <p:grpSpPr>
          <a:xfrm>
            <a:off x="3814511" y="1739486"/>
            <a:ext cx="445320" cy="326520"/>
            <a:chOff x="3814511" y="1739486"/>
            <a:chExt cx="4453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545A64-B638-96A8-E7F7-5D6B8F447527}"/>
                    </a:ext>
                  </a:extLst>
                </p14:cNvPr>
                <p14:cNvContentPartPr/>
                <p14:nvPr/>
              </p14:nvContentPartPr>
              <p14:xfrm>
                <a:off x="3814511" y="1957286"/>
                <a:ext cx="106920" cy="10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545A64-B638-96A8-E7F7-5D6B8F4475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05511" y="1948286"/>
                  <a:ext cx="124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941F8-FC29-CF36-20E8-924C5F9CAE3F}"/>
                    </a:ext>
                  </a:extLst>
                </p14:cNvPr>
                <p14:cNvContentPartPr/>
                <p14:nvPr/>
              </p14:nvContentPartPr>
              <p14:xfrm>
                <a:off x="4021511" y="1739486"/>
                <a:ext cx="238320" cy="20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941F8-FC29-CF36-20E8-924C5F9CAE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12511" y="1730486"/>
                  <a:ext cx="25596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FEEF03-8BDA-1551-B2E4-31BA778456CB}"/>
                  </a:ext>
                </a:extLst>
              </p14:cNvPr>
              <p14:cNvContentPartPr/>
              <p14:nvPr/>
            </p14:nvContentPartPr>
            <p14:xfrm>
              <a:off x="3885791" y="2294606"/>
              <a:ext cx="148680" cy="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FEEF03-8BDA-1551-B2E4-31BA778456C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76791" y="2285606"/>
                <a:ext cx="166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888266-4E5E-4B78-EF5B-CD17B197C524}"/>
                  </a:ext>
                </a:extLst>
              </p14:cNvPr>
              <p14:cNvContentPartPr/>
              <p14:nvPr/>
            </p14:nvContentPartPr>
            <p14:xfrm>
              <a:off x="4206911" y="2286686"/>
              <a:ext cx="237240" cy="1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888266-4E5E-4B78-EF5B-CD17B197C52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97911" y="2277686"/>
                <a:ext cx="25488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B464B71-763F-1C7D-2579-3862D5591EBA}"/>
              </a:ext>
            </a:extLst>
          </p:cNvPr>
          <p:cNvGrpSpPr/>
          <p:nvPr/>
        </p:nvGrpSpPr>
        <p:grpSpPr>
          <a:xfrm>
            <a:off x="3446951" y="1877366"/>
            <a:ext cx="175680" cy="66960"/>
            <a:chOff x="3446951" y="1877366"/>
            <a:chExt cx="17568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BDC4B8-CDF5-C2F0-EBE8-F55D82A07129}"/>
                    </a:ext>
                  </a:extLst>
                </p14:cNvPr>
                <p14:cNvContentPartPr/>
                <p14:nvPr/>
              </p14:nvContentPartPr>
              <p14:xfrm>
                <a:off x="3446951" y="1907606"/>
                <a:ext cx="25920" cy="3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BDC4B8-CDF5-C2F0-EBE8-F55D82A071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38074" y="1898693"/>
                  <a:ext cx="43318" cy="54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DEE82D-61C2-0964-C002-EB8318391B1C}"/>
                    </a:ext>
                  </a:extLst>
                </p14:cNvPr>
                <p14:cNvContentPartPr/>
                <p14:nvPr/>
              </p14:nvContentPartPr>
              <p14:xfrm>
                <a:off x="3571871" y="1877366"/>
                <a:ext cx="5076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DEE82D-61C2-0964-C002-EB8318391B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62871" y="1868366"/>
                  <a:ext cx="6840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356316E-6AE1-0AB7-8431-35822B5D23D6}"/>
                  </a:ext>
                </a:extLst>
              </p14:cNvPr>
              <p14:cNvContentPartPr/>
              <p14:nvPr/>
            </p14:nvContentPartPr>
            <p14:xfrm>
              <a:off x="5478791" y="1085726"/>
              <a:ext cx="79560" cy="5529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356316E-6AE1-0AB7-8431-35822B5D23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69791" y="1076726"/>
                <a:ext cx="97200" cy="55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FDD6EA8-8F28-DB6B-81F6-2F553867C208}"/>
              </a:ext>
            </a:extLst>
          </p:cNvPr>
          <p:cNvGrpSpPr/>
          <p:nvPr/>
        </p:nvGrpSpPr>
        <p:grpSpPr>
          <a:xfrm>
            <a:off x="163072" y="3816193"/>
            <a:ext cx="1086120" cy="685080"/>
            <a:chOff x="163072" y="3816193"/>
            <a:chExt cx="108612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C8242E3-CF28-D7F4-463A-959B4F215751}"/>
                    </a:ext>
                  </a:extLst>
                </p14:cNvPr>
                <p14:cNvContentPartPr/>
                <p14:nvPr/>
              </p14:nvContentPartPr>
              <p14:xfrm>
                <a:off x="163072" y="4408753"/>
                <a:ext cx="171720" cy="3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C8242E3-CF28-D7F4-463A-959B4F2157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4072" y="4399753"/>
                  <a:ext cx="189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EDB516-85F1-F303-02BF-0C385A6A82F6}"/>
                    </a:ext>
                  </a:extLst>
                </p14:cNvPr>
                <p14:cNvContentPartPr/>
                <p14:nvPr/>
              </p14:nvContentPartPr>
              <p14:xfrm>
                <a:off x="486352" y="4314433"/>
                <a:ext cx="156240" cy="186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EDB516-85F1-F303-02BF-0C385A6A82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7331" y="4305433"/>
                  <a:ext cx="173921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FADCA7-38EB-4C3D-8687-5C0FB96D2A93}"/>
                    </a:ext>
                  </a:extLst>
                </p14:cNvPr>
                <p14:cNvContentPartPr/>
                <p14:nvPr/>
              </p14:nvContentPartPr>
              <p14:xfrm>
                <a:off x="747352" y="4193833"/>
                <a:ext cx="501840" cy="18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FADCA7-38EB-4C3D-8687-5C0FB96D2A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8352" y="4184833"/>
                  <a:ext cx="519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738F70-83BB-B587-3B52-474E09196BF3}"/>
                    </a:ext>
                  </a:extLst>
                </p14:cNvPr>
                <p14:cNvContentPartPr/>
                <p14:nvPr/>
              </p14:nvContentPartPr>
              <p14:xfrm>
                <a:off x="826552" y="4045513"/>
                <a:ext cx="64440" cy="19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738F70-83BB-B587-3B52-474E09196B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7552" y="4036513"/>
                  <a:ext cx="82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F5A91D6-D200-C844-9223-6B3F3CE208A9}"/>
                    </a:ext>
                  </a:extLst>
                </p14:cNvPr>
                <p14:cNvContentPartPr/>
                <p14:nvPr/>
              </p14:nvContentPartPr>
              <p14:xfrm>
                <a:off x="944632" y="3996913"/>
                <a:ext cx="63720" cy="21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F5A91D6-D200-C844-9223-6B3F3CE208A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5632" y="3987913"/>
                  <a:ext cx="81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31D3B4-2742-1561-A064-886B4F4C8719}"/>
                    </a:ext>
                  </a:extLst>
                </p14:cNvPr>
                <p14:cNvContentPartPr/>
                <p14:nvPr/>
              </p14:nvContentPartPr>
              <p14:xfrm>
                <a:off x="818992" y="3816193"/>
                <a:ext cx="131760" cy="124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31D3B4-2742-1561-A064-886B4F4C87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9992" y="3807193"/>
                  <a:ext cx="1494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890E010-6C8F-D360-AFFB-CFC18CC2AF0E}"/>
                  </a:ext>
                </a:extLst>
              </p14:cNvPr>
              <p14:cNvContentPartPr/>
              <p14:nvPr/>
            </p14:nvContentPartPr>
            <p14:xfrm>
              <a:off x="1320112" y="4342873"/>
              <a:ext cx="185400" cy="157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890E010-6C8F-D360-AFFB-CFC18CC2AF0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11112" y="4333873"/>
                <a:ext cx="20304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43F6C0-875E-9EF9-CB59-0C4FE07FE166}"/>
              </a:ext>
            </a:extLst>
          </p:cNvPr>
          <p:cNvGrpSpPr/>
          <p:nvPr/>
        </p:nvGrpSpPr>
        <p:grpSpPr>
          <a:xfrm>
            <a:off x="4362832" y="3878833"/>
            <a:ext cx="857520" cy="439920"/>
            <a:chOff x="4362832" y="3878833"/>
            <a:chExt cx="8575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74D00B-B8CA-33CC-4D2F-FDE12E8E0965}"/>
                    </a:ext>
                  </a:extLst>
                </p14:cNvPr>
                <p14:cNvContentPartPr/>
                <p14:nvPr/>
              </p14:nvContentPartPr>
              <p14:xfrm>
                <a:off x="4362832" y="4136953"/>
                <a:ext cx="20412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74D00B-B8CA-33CC-4D2F-FDE12E8E09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53848" y="4127953"/>
                  <a:ext cx="221729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4247A2C-8A12-102F-D72F-E9E1A5C529CC}"/>
                    </a:ext>
                  </a:extLst>
                </p14:cNvPr>
                <p14:cNvContentPartPr/>
                <p14:nvPr/>
              </p14:nvContentPartPr>
              <p14:xfrm>
                <a:off x="4734352" y="4013113"/>
                <a:ext cx="177840" cy="17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4247A2C-8A12-102F-D72F-E9E1A5C529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25352" y="4004113"/>
                  <a:ext cx="195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7CB938-9317-229B-B58F-8059CEBA7077}"/>
                    </a:ext>
                  </a:extLst>
                </p14:cNvPr>
                <p14:cNvContentPartPr/>
                <p14:nvPr/>
              </p14:nvContentPartPr>
              <p14:xfrm>
                <a:off x="5000752" y="3959473"/>
                <a:ext cx="219600" cy="226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7CB938-9317-229B-B58F-8059CEBA70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91752" y="3950473"/>
                  <a:ext cx="237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F5C2850-D6D9-8445-3036-FBFF678DDC1E}"/>
                    </a:ext>
                  </a:extLst>
                </p14:cNvPr>
                <p14:cNvContentPartPr/>
                <p14:nvPr/>
              </p14:nvContentPartPr>
              <p14:xfrm>
                <a:off x="4704472" y="3886753"/>
                <a:ext cx="27360" cy="54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F5C2850-D6D9-8445-3036-FBFF678DDC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95472" y="3877753"/>
                  <a:ext cx="45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FAF3FF8-FC50-4792-F83B-36FD5BD130C3}"/>
                    </a:ext>
                  </a:extLst>
                </p14:cNvPr>
                <p14:cNvContentPartPr/>
                <p14:nvPr/>
              </p14:nvContentPartPr>
              <p14:xfrm>
                <a:off x="4805632" y="3878833"/>
                <a:ext cx="41760" cy="4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FAF3FF8-FC50-4792-F83B-36FD5BD130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6632" y="3869833"/>
                  <a:ext cx="59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240CEA-B111-30BC-2C01-9B55ACF64B36}"/>
                    </a:ext>
                  </a:extLst>
                </p14:cNvPr>
                <p14:cNvContentPartPr/>
                <p14:nvPr/>
              </p14:nvContentPartPr>
              <p14:xfrm>
                <a:off x="4785472" y="4284553"/>
                <a:ext cx="32040" cy="34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240CEA-B111-30BC-2C01-9B55ACF64B3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76472" y="4275553"/>
                  <a:ext cx="49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2DCA2A-F0E7-F8D2-FDCB-0C97AFB8659E}"/>
                    </a:ext>
                  </a:extLst>
                </p14:cNvPr>
                <p14:cNvContentPartPr/>
                <p14:nvPr/>
              </p14:nvContentPartPr>
              <p14:xfrm>
                <a:off x="4882312" y="4256833"/>
                <a:ext cx="47160" cy="46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2DCA2A-F0E7-F8D2-FDCB-0C97AFB865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73312" y="4247763"/>
                  <a:ext cx="64800" cy="645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FF0413-C03A-1BCB-F841-43590944AD92}"/>
              </a:ext>
            </a:extLst>
          </p:cNvPr>
          <p:cNvGrpSpPr/>
          <p:nvPr/>
        </p:nvGrpSpPr>
        <p:grpSpPr>
          <a:xfrm>
            <a:off x="2275192" y="3642673"/>
            <a:ext cx="1342440" cy="769680"/>
            <a:chOff x="2275192" y="3642673"/>
            <a:chExt cx="134244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B8861B-66DC-F6DF-463C-522893598FC5}"/>
                    </a:ext>
                  </a:extLst>
                </p14:cNvPr>
                <p14:cNvContentPartPr/>
                <p14:nvPr/>
              </p14:nvContentPartPr>
              <p14:xfrm>
                <a:off x="2275192" y="4338913"/>
                <a:ext cx="153720" cy="12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B8861B-66DC-F6DF-463C-522893598F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66192" y="4329913"/>
                  <a:ext cx="171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E878BC-6747-3768-2D01-BF57FB93EA7B}"/>
                    </a:ext>
                  </a:extLst>
                </p14:cNvPr>
                <p14:cNvContentPartPr/>
                <p14:nvPr/>
              </p14:nvContentPartPr>
              <p14:xfrm>
                <a:off x="2541232" y="4211833"/>
                <a:ext cx="151920" cy="200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E878BC-6747-3768-2D01-BF57FB93EA7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32232" y="4202833"/>
                  <a:ext cx="169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89AA2E-AD13-9857-A7D7-DBB4735336DA}"/>
                    </a:ext>
                  </a:extLst>
                </p14:cNvPr>
                <p14:cNvContentPartPr/>
                <p14:nvPr/>
              </p14:nvContentPartPr>
              <p14:xfrm>
                <a:off x="2781712" y="4048753"/>
                <a:ext cx="528120" cy="231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89AA2E-AD13-9857-A7D7-DBB4735336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72712" y="4039753"/>
                  <a:ext cx="545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CC09B0-08EC-BFD8-D35E-FB3A81C73F5B}"/>
                    </a:ext>
                  </a:extLst>
                </p14:cNvPr>
                <p14:cNvContentPartPr/>
                <p14:nvPr/>
              </p14:nvContentPartPr>
              <p14:xfrm>
                <a:off x="2919952" y="3878833"/>
                <a:ext cx="78480" cy="18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CC09B0-08EC-BFD8-D35E-FB3A81C73F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10952" y="3869833"/>
                  <a:ext cx="96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E1C853E-9B7E-6A3F-0DBF-5C52D1B552FB}"/>
                    </a:ext>
                  </a:extLst>
                </p14:cNvPr>
                <p14:cNvContentPartPr/>
                <p14:nvPr/>
              </p14:nvContentPartPr>
              <p14:xfrm>
                <a:off x="3000952" y="3896833"/>
                <a:ext cx="97920" cy="166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E1C853E-9B7E-6A3F-0DBF-5C52D1B552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91919" y="3887833"/>
                  <a:ext cx="115625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E7CA81-90DD-D583-13B5-1478A7C7ED5F}"/>
                    </a:ext>
                  </a:extLst>
                </p14:cNvPr>
                <p14:cNvContentPartPr/>
                <p14:nvPr/>
              </p14:nvContentPartPr>
              <p14:xfrm>
                <a:off x="2892952" y="3642673"/>
                <a:ext cx="109440" cy="14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E7CA81-90DD-D583-13B5-1478A7C7ED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83952" y="3633651"/>
                  <a:ext cx="127080" cy="162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25D769-2E3C-D796-5A13-AB526CF2FA87}"/>
                    </a:ext>
                  </a:extLst>
                </p14:cNvPr>
                <p14:cNvContentPartPr/>
                <p14:nvPr/>
              </p14:nvContentPartPr>
              <p14:xfrm>
                <a:off x="3403792" y="4158553"/>
                <a:ext cx="213840" cy="19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25D769-2E3C-D796-5A13-AB526CF2FA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94777" y="4149553"/>
                  <a:ext cx="23151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A296737-70FA-1870-9D57-90A0EC5DE722}"/>
                    </a:ext>
                  </a:extLst>
                </p14:cNvPr>
                <p14:cNvContentPartPr/>
                <p14:nvPr/>
              </p14:nvContentPartPr>
              <p14:xfrm>
                <a:off x="2517112" y="4120753"/>
                <a:ext cx="50760" cy="3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A296737-70FA-1870-9D57-90A0EC5DE7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08175" y="4111753"/>
                  <a:ext cx="68276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B6F474-E218-9320-281C-8007EDFC8249}"/>
                    </a:ext>
                  </a:extLst>
                </p14:cNvPr>
                <p14:cNvContentPartPr/>
                <p14:nvPr/>
              </p14:nvContentPartPr>
              <p14:xfrm>
                <a:off x="2635552" y="4112473"/>
                <a:ext cx="35640" cy="33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B6F474-E218-9320-281C-8007EDFC82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26642" y="4103473"/>
                  <a:ext cx="53104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C06478-A621-99DF-CE17-618A69D981BE}"/>
              </a:ext>
            </a:extLst>
          </p:cNvPr>
          <p:cNvGrpSpPr/>
          <p:nvPr/>
        </p:nvGrpSpPr>
        <p:grpSpPr>
          <a:xfrm>
            <a:off x="461512" y="4185913"/>
            <a:ext cx="120240" cy="65520"/>
            <a:chOff x="461512" y="4185913"/>
            <a:chExt cx="12024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FC7EFD-340E-C7CE-3A72-7B8C6C7567DB}"/>
                    </a:ext>
                  </a:extLst>
                </p14:cNvPr>
                <p14:cNvContentPartPr/>
                <p14:nvPr/>
              </p14:nvContentPartPr>
              <p14:xfrm>
                <a:off x="461512" y="4212553"/>
                <a:ext cx="39240" cy="38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FC7EFD-340E-C7CE-3A72-7B8C6C7567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2512" y="4203553"/>
                  <a:ext cx="56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0A7EBCD-0F84-310F-C04A-EC0DB6E8ABFD}"/>
                    </a:ext>
                  </a:extLst>
                </p14:cNvPr>
                <p14:cNvContentPartPr/>
                <p14:nvPr/>
              </p14:nvContentPartPr>
              <p14:xfrm>
                <a:off x="561232" y="4185913"/>
                <a:ext cx="20520" cy="32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0A7EBCD-0F84-310F-C04A-EC0DB6E8AB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2232" y="4176811"/>
                  <a:ext cx="38160" cy="4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5F018F-15D7-1734-5A6C-1087F382281C}"/>
              </a:ext>
            </a:extLst>
          </p:cNvPr>
          <p:cNvGrpSpPr/>
          <p:nvPr/>
        </p:nvGrpSpPr>
        <p:grpSpPr>
          <a:xfrm>
            <a:off x="548632" y="4572913"/>
            <a:ext cx="123120" cy="59400"/>
            <a:chOff x="548632" y="4572913"/>
            <a:chExt cx="12312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5174E0-D005-0C37-8EB1-B32CD530BFBE}"/>
                    </a:ext>
                  </a:extLst>
                </p14:cNvPr>
                <p14:cNvContentPartPr/>
                <p14:nvPr/>
              </p14:nvContentPartPr>
              <p14:xfrm>
                <a:off x="548632" y="4591993"/>
                <a:ext cx="27000" cy="4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5174E0-D005-0C37-8EB1-B32CD530BF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9632" y="4582993"/>
                  <a:ext cx="4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5DEDFB-5C98-712E-32F0-0EFBB987B1A7}"/>
                    </a:ext>
                  </a:extLst>
                </p14:cNvPr>
                <p14:cNvContentPartPr/>
                <p14:nvPr/>
              </p14:nvContentPartPr>
              <p14:xfrm>
                <a:off x="635032" y="4572913"/>
                <a:ext cx="36720" cy="47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5DEDFB-5C98-712E-32F0-0EFBB987B1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6032" y="4563913"/>
                  <a:ext cx="54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A910E4-8E2D-79F8-4B99-E02D704D92F0}"/>
                    </a:ext>
                  </a:extLst>
                </p14:cNvPr>
                <p14:cNvContentPartPr/>
                <p14:nvPr/>
              </p14:nvContentPartPr>
              <p14:xfrm>
                <a:off x="637912" y="4590913"/>
                <a:ext cx="27360" cy="30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A910E4-8E2D-79F8-4B99-E02D704D92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8912" y="4581913"/>
                  <a:ext cx="4500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979A446-7B12-6F5A-475F-7C6981834F38}"/>
                  </a:ext>
                </a:extLst>
              </p14:cNvPr>
              <p14:cNvContentPartPr/>
              <p14:nvPr/>
            </p14:nvContentPartPr>
            <p14:xfrm>
              <a:off x="489232" y="6104713"/>
              <a:ext cx="162720" cy="45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979A446-7B12-6F5A-475F-7C6981834F3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80232" y="6095642"/>
                <a:ext cx="180360" cy="6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686C89E-149D-430D-38D0-3F61D99418DE}"/>
                  </a:ext>
                </a:extLst>
              </p14:cNvPr>
              <p14:cNvContentPartPr/>
              <p14:nvPr/>
            </p14:nvContentPartPr>
            <p14:xfrm>
              <a:off x="807832" y="5965753"/>
              <a:ext cx="295560" cy="288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686C89E-149D-430D-38D0-3F61D99418D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8832" y="5956753"/>
                <a:ext cx="31320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EFF838-DA60-DB26-81F4-F174E387AF98}"/>
              </a:ext>
            </a:extLst>
          </p:cNvPr>
          <p:cNvGrpSpPr/>
          <p:nvPr/>
        </p:nvGrpSpPr>
        <p:grpSpPr>
          <a:xfrm>
            <a:off x="1610632" y="5769193"/>
            <a:ext cx="995400" cy="523080"/>
            <a:chOff x="1610632" y="5769193"/>
            <a:chExt cx="99540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C17B24-039B-D6A4-CE74-8051A35B7BA8}"/>
                    </a:ext>
                  </a:extLst>
                </p14:cNvPr>
                <p14:cNvContentPartPr/>
                <p14:nvPr/>
              </p14:nvContentPartPr>
              <p14:xfrm>
                <a:off x="1610632" y="5905633"/>
                <a:ext cx="77400" cy="326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C17B24-039B-D6A4-CE74-8051A35B7B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01632" y="5896623"/>
                  <a:ext cx="95040" cy="344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A33527-270A-31C1-BF35-B5AFB437A725}"/>
                    </a:ext>
                  </a:extLst>
                </p14:cNvPr>
                <p14:cNvContentPartPr/>
                <p14:nvPr/>
              </p14:nvContentPartPr>
              <p14:xfrm>
                <a:off x="1781632" y="6078433"/>
                <a:ext cx="119160" cy="93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A33527-270A-31C1-BF35-B5AFB437A7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72632" y="6069398"/>
                  <a:ext cx="136800" cy="111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AB1B89-8CA4-4756-B776-63D6956DC7A8}"/>
                    </a:ext>
                  </a:extLst>
                </p14:cNvPr>
                <p14:cNvContentPartPr/>
                <p14:nvPr/>
              </p14:nvContentPartPr>
              <p14:xfrm>
                <a:off x="1935352" y="5899513"/>
                <a:ext cx="84960" cy="272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AB1B89-8CA4-4756-B776-63D6956DC7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26352" y="5890525"/>
                  <a:ext cx="102600" cy="290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3945F4-69FB-DABE-28C8-8E74359A7D87}"/>
                    </a:ext>
                  </a:extLst>
                </p14:cNvPr>
                <p14:cNvContentPartPr/>
                <p14:nvPr/>
              </p14:nvContentPartPr>
              <p14:xfrm>
                <a:off x="2042992" y="5930113"/>
                <a:ext cx="133560" cy="19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3945F4-69FB-DABE-28C8-8E74359A7D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34016" y="5921113"/>
                  <a:ext cx="151153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E9060F5-7F70-EE09-B05F-7570F84757EE}"/>
                    </a:ext>
                  </a:extLst>
                </p14:cNvPr>
                <p14:cNvContentPartPr/>
                <p14:nvPr/>
              </p14:nvContentPartPr>
              <p14:xfrm>
                <a:off x="2233792" y="6002833"/>
                <a:ext cx="65880" cy="194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E9060F5-7F70-EE09-B05F-7570F84757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24792" y="5993833"/>
                  <a:ext cx="83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7373360-D079-4CCF-BE84-32753DEA198E}"/>
                    </a:ext>
                  </a:extLst>
                </p14:cNvPr>
                <p14:cNvContentPartPr/>
                <p14:nvPr/>
              </p14:nvContentPartPr>
              <p14:xfrm>
                <a:off x="2400472" y="5878273"/>
                <a:ext cx="44280" cy="254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7373360-D079-4CCF-BE84-32753DEA19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91472" y="5869273"/>
                  <a:ext cx="61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56A124B-D8A0-D88F-7C4C-784C29B83550}"/>
                    </a:ext>
                  </a:extLst>
                </p14:cNvPr>
                <p14:cNvContentPartPr/>
                <p14:nvPr/>
              </p14:nvContentPartPr>
              <p14:xfrm>
                <a:off x="2453752" y="5769193"/>
                <a:ext cx="152280" cy="523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56A124B-D8A0-D88F-7C4C-784C29B835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44752" y="5760187"/>
                  <a:ext cx="169920" cy="5407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A223F70-1C24-31EF-B17A-E57225C3F71C}"/>
                  </a:ext>
                </a:extLst>
              </p14:cNvPr>
              <p14:cNvContentPartPr/>
              <p14:nvPr/>
            </p14:nvContentPartPr>
            <p14:xfrm>
              <a:off x="5832074" y="2468258"/>
              <a:ext cx="159840" cy="18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A223F70-1C24-31EF-B17A-E57225C3F71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823074" y="2459078"/>
                <a:ext cx="177480" cy="36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59E8733-C377-DE1D-A397-082F0E1B8326}"/>
                  </a:ext>
                </a:extLst>
              </p14:cNvPr>
              <p14:cNvContentPartPr/>
              <p14:nvPr/>
            </p14:nvContentPartPr>
            <p14:xfrm>
              <a:off x="6179474" y="2393738"/>
              <a:ext cx="166320" cy="239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59E8733-C377-DE1D-A397-082F0E1B832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0474" y="2384752"/>
                <a:ext cx="183960" cy="25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292965F-994B-408A-6762-EB3CD8DE12DE}"/>
                  </a:ext>
                </a:extLst>
              </p14:cNvPr>
              <p14:cNvContentPartPr/>
              <p14:nvPr/>
            </p14:nvContentPartPr>
            <p14:xfrm>
              <a:off x="6193874" y="1930418"/>
              <a:ext cx="104400" cy="101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292965F-994B-408A-6762-EB3CD8DE12D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4905" y="1921418"/>
                <a:ext cx="121979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DDEE480-412F-515B-C383-5883831ED1D9}"/>
              </a:ext>
            </a:extLst>
          </p:cNvPr>
          <p:cNvGrpSpPr/>
          <p:nvPr/>
        </p:nvGrpSpPr>
        <p:grpSpPr>
          <a:xfrm>
            <a:off x="6462794" y="2451698"/>
            <a:ext cx="512640" cy="299880"/>
            <a:chOff x="6462794" y="2451698"/>
            <a:chExt cx="51264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12E37E-70A9-87E7-EC34-01B7057A99F8}"/>
                    </a:ext>
                  </a:extLst>
                </p14:cNvPr>
                <p14:cNvContentPartPr/>
                <p14:nvPr/>
              </p14:nvContentPartPr>
              <p14:xfrm>
                <a:off x="6462794" y="2580578"/>
                <a:ext cx="83880" cy="38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12E37E-70A9-87E7-EC34-01B7057A99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53794" y="2571578"/>
                  <a:ext cx="101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31EDDA-D8C3-45E9-D27C-CC8D15D5F079}"/>
                    </a:ext>
                  </a:extLst>
                </p14:cNvPr>
                <p14:cNvContentPartPr/>
                <p14:nvPr/>
              </p14:nvContentPartPr>
              <p14:xfrm>
                <a:off x="6658634" y="2593538"/>
                <a:ext cx="112680" cy="158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31EDDA-D8C3-45E9-D27C-CC8D15D5F07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49634" y="2584538"/>
                  <a:ext cx="130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E9F782-A173-7DBA-9AD0-3065B112E1AD}"/>
                    </a:ext>
                  </a:extLst>
                </p14:cNvPr>
                <p14:cNvContentPartPr/>
                <p14:nvPr/>
              </p14:nvContentPartPr>
              <p14:xfrm>
                <a:off x="6840074" y="2549618"/>
                <a:ext cx="55080" cy="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E9F782-A173-7DBA-9AD0-3065B112E1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31074" y="2540618"/>
                  <a:ext cx="72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CED18F8-41BD-FB49-80BF-97A1E7E263AB}"/>
                    </a:ext>
                  </a:extLst>
                </p14:cNvPr>
                <p14:cNvContentPartPr/>
                <p14:nvPr/>
              </p14:nvContentPartPr>
              <p14:xfrm>
                <a:off x="6769154" y="2451698"/>
                <a:ext cx="206280" cy="179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CED18F8-41BD-FB49-80BF-97A1E7E263A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60154" y="2442698"/>
                  <a:ext cx="2239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EEC06B4-454F-E156-B032-93D6E6C4E251}"/>
              </a:ext>
            </a:extLst>
          </p:cNvPr>
          <p:cNvGrpSpPr/>
          <p:nvPr/>
        </p:nvGrpSpPr>
        <p:grpSpPr>
          <a:xfrm>
            <a:off x="6180914" y="2126618"/>
            <a:ext cx="359280" cy="333360"/>
            <a:chOff x="6180914" y="2126618"/>
            <a:chExt cx="35928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E676AB0-288D-D905-3366-9C76E4735725}"/>
                    </a:ext>
                  </a:extLst>
                </p14:cNvPr>
                <p14:cNvContentPartPr/>
                <p14:nvPr/>
              </p14:nvContentPartPr>
              <p14:xfrm>
                <a:off x="6180914" y="2142818"/>
                <a:ext cx="23760" cy="131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E676AB0-288D-D905-3366-9C76E47357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72048" y="2133843"/>
                  <a:ext cx="41137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A7DAF0F-EEBC-EC44-0900-C1416D931D49}"/>
                    </a:ext>
                  </a:extLst>
                </p14:cNvPr>
                <p14:cNvContentPartPr/>
                <p14:nvPr/>
              </p14:nvContentPartPr>
              <p14:xfrm>
                <a:off x="6256154" y="2126618"/>
                <a:ext cx="19440" cy="119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A7DAF0F-EEBC-EC44-0900-C1416D931D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47154" y="2117618"/>
                  <a:ext cx="3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5F054C5-D1B2-FF45-D8FD-E6CE835F368E}"/>
                    </a:ext>
                  </a:extLst>
                </p14:cNvPr>
                <p14:cNvContentPartPr/>
                <p14:nvPr/>
              </p14:nvContentPartPr>
              <p14:xfrm>
                <a:off x="6430034" y="2287898"/>
                <a:ext cx="12960" cy="10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5F054C5-D1B2-FF45-D8FD-E6CE835F36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20777" y="2278898"/>
                  <a:ext cx="31104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9914E18-8607-E5E8-CD99-545C94BABA6D}"/>
                    </a:ext>
                  </a:extLst>
                </p14:cNvPr>
                <p14:cNvContentPartPr/>
                <p14:nvPr/>
              </p14:nvContentPartPr>
              <p14:xfrm>
                <a:off x="6403394" y="2356298"/>
                <a:ext cx="87120" cy="32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9914E18-8607-E5E8-CD99-545C94BABA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94394" y="2347298"/>
                  <a:ext cx="104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4F9CE30-C8F3-8B20-E0AA-8BFC80121AE1}"/>
                    </a:ext>
                  </a:extLst>
                </p14:cNvPr>
                <p14:cNvContentPartPr/>
                <p14:nvPr/>
              </p14:nvContentPartPr>
              <p14:xfrm>
                <a:off x="6368474" y="2274938"/>
                <a:ext cx="171720" cy="185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4F9CE30-C8F3-8B20-E0AA-8BFC80121AE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59474" y="2265938"/>
                  <a:ext cx="1893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1D526D2-7CA1-2FB2-C7EE-D6520BAD9C66}"/>
              </a:ext>
            </a:extLst>
          </p:cNvPr>
          <p:cNvGrpSpPr/>
          <p:nvPr/>
        </p:nvGrpSpPr>
        <p:grpSpPr>
          <a:xfrm>
            <a:off x="7695794" y="2013218"/>
            <a:ext cx="1053720" cy="948240"/>
            <a:chOff x="7695794" y="2013218"/>
            <a:chExt cx="1053720" cy="9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17541B-EB3C-978F-29A7-1FC67D365FA8}"/>
                    </a:ext>
                  </a:extLst>
                </p14:cNvPr>
                <p14:cNvContentPartPr/>
                <p14:nvPr/>
              </p14:nvContentPartPr>
              <p14:xfrm>
                <a:off x="7695794" y="2470418"/>
                <a:ext cx="164880" cy="2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17541B-EB3C-978F-29A7-1FC67D365F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86794" y="2461263"/>
                  <a:ext cx="182520" cy="39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152B0EE-A206-6E4D-5529-EBACD0631598}"/>
                    </a:ext>
                  </a:extLst>
                </p14:cNvPr>
                <p14:cNvContentPartPr/>
                <p14:nvPr/>
              </p14:nvContentPartPr>
              <p14:xfrm>
                <a:off x="8035994" y="2357378"/>
                <a:ext cx="178920" cy="223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152B0EE-A206-6E4D-5529-EBACD06315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26994" y="2348378"/>
                  <a:ext cx="196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475972-2D4C-19D7-596F-35971F8F4664}"/>
                    </a:ext>
                  </a:extLst>
                </p14:cNvPr>
                <p14:cNvContentPartPr/>
                <p14:nvPr/>
              </p14:nvContentPartPr>
              <p14:xfrm>
                <a:off x="8304914" y="2176658"/>
                <a:ext cx="82440" cy="104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475972-2D4C-19D7-596F-35971F8F46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95914" y="2167627"/>
                  <a:ext cx="10008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7781BB7-5200-FA6A-80A9-4A2E0C1490B9}"/>
                    </a:ext>
                  </a:extLst>
                </p14:cNvPr>
                <p14:cNvContentPartPr/>
                <p14:nvPr/>
              </p14:nvContentPartPr>
              <p14:xfrm>
                <a:off x="8473034" y="2013218"/>
                <a:ext cx="176400" cy="227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7781BB7-5200-FA6A-80A9-4A2E0C1490B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64016" y="2004218"/>
                  <a:ext cx="194076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733876-BF2F-5616-341C-79A34855C7FB}"/>
                    </a:ext>
                  </a:extLst>
                </p14:cNvPr>
                <p14:cNvContentPartPr/>
                <p14:nvPr/>
              </p14:nvContentPartPr>
              <p14:xfrm>
                <a:off x="8376554" y="2463578"/>
                <a:ext cx="133200" cy="8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733876-BF2F-5616-341C-79A34855C7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67554" y="2454938"/>
                  <a:ext cx="150840" cy="25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096577-43E2-CA97-3726-78F567910C30}"/>
                    </a:ext>
                  </a:extLst>
                </p14:cNvPr>
                <p14:cNvContentPartPr/>
                <p14:nvPr/>
              </p14:nvContentPartPr>
              <p14:xfrm>
                <a:off x="8610914" y="2386538"/>
                <a:ext cx="138600" cy="18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096577-43E2-CA97-3726-78F567910C3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01914" y="2377538"/>
                  <a:ext cx="15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EDAAB0-723F-3C19-92D3-9F20F208F429}"/>
                    </a:ext>
                  </a:extLst>
                </p14:cNvPr>
                <p14:cNvContentPartPr/>
                <p14:nvPr/>
              </p14:nvContentPartPr>
              <p14:xfrm>
                <a:off x="8216714" y="2663018"/>
                <a:ext cx="121680" cy="54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EDAAB0-723F-3C19-92D3-9F20F208F4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07687" y="2654018"/>
                  <a:ext cx="139372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2FB378-C70F-C499-BE3D-5963937054E0}"/>
                    </a:ext>
                  </a:extLst>
                </p14:cNvPr>
                <p14:cNvContentPartPr/>
                <p14:nvPr/>
              </p14:nvContentPartPr>
              <p14:xfrm>
                <a:off x="8501114" y="2785058"/>
                <a:ext cx="158760" cy="176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2FB378-C70F-C499-BE3D-5963937054E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92094" y="2776076"/>
                  <a:ext cx="176440" cy="19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C81EF3D-22FF-30E5-6299-E89AFBE19F47}"/>
                    </a:ext>
                  </a:extLst>
                </p14:cNvPr>
                <p14:cNvContentPartPr/>
                <p14:nvPr/>
              </p14:nvContentPartPr>
              <p14:xfrm>
                <a:off x="8000354" y="2075498"/>
                <a:ext cx="27360" cy="205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C81EF3D-22FF-30E5-6299-E89AFBE19F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91354" y="2066498"/>
                  <a:ext cx="45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6118FC-EC3C-0C1F-FF26-C3CDB3BD3601}"/>
                    </a:ext>
                  </a:extLst>
                </p14:cNvPr>
                <p14:cNvContentPartPr/>
                <p14:nvPr/>
              </p14:nvContentPartPr>
              <p14:xfrm>
                <a:off x="7985594" y="2185658"/>
                <a:ext cx="82440" cy="46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6118FC-EC3C-0C1F-FF26-C3CDB3BD36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76594" y="2176658"/>
                  <a:ext cx="100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3ED4279-2B94-B6A1-1C66-CBAB9B40DCCF}"/>
                    </a:ext>
                  </a:extLst>
                </p14:cNvPr>
                <p14:cNvContentPartPr/>
                <p14:nvPr/>
              </p14:nvContentPartPr>
              <p14:xfrm>
                <a:off x="7905314" y="2022218"/>
                <a:ext cx="252720" cy="301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3ED4279-2B94-B6A1-1C66-CBAB9B40DCC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96314" y="2013218"/>
                  <a:ext cx="27036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0AE580B-9479-078A-E90A-74410D460FF7}"/>
                  </a:ext>
                </a:extLst>
              </p14:cNvPr>
              <p14:cNvContentPartPr/>
              <p14:nvPr/>
            </p14:nvContentPartPr>
            <p14:xfrm>
              <a:off x="9846794" y="2420018"/>
              <a:ext cx="228960" cy="248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0AE580B-9479-078A-E90A-74410D460FF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837808" y="2411018"/>
                <a:ext cx="246572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2188726-ECE9-6869-06A3-665B5E06D730}"/>
              </a:ext>
            </a:extLst>
          </p:cNvPr>
          <p:cNvGrpSpPr/>
          <p:nvPr/>
        </p:nvGrpSpPr>
        <p:grpSpPr>
          <a:xfrm>
            <a:off x="10262234" y="2228138"/>
            <a:ext cx="653040" cy="351360"/>
            <a:chOff x="10262234" y="2228138"/>
            <a:chExt cx="65304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B57341A-D779-E9F5-C19A-0FBCF2B54283}"/>
                    </a:ext>
                  </a:extLst>
                </p14:cNvPr>
                <p14:cNvContentPartPr/>
                <p14:nvPr/>
              </p14:nvContentPartPr>
              <p14:xfrm>
                <a:off x="10262234" y="2234258"/>
                <a:ext cx="235080" cy="258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B57341A-D779-E9F5-C19A-0FBCF2B5428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53220" y="2225258"/>
                  <a:ext cx="252747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61432A8-2F74-70DD-2BA5-12EE23ECD901}"/>
                    </a:ext>
                  </a:extLst>
                </p14:cNvPr>
                <p14:cNvContentPartPr/>
                <p14:nvPr/>
              </p14:nvContentPartPr>
              <p14:xfrm>
                <a:off x="10550234" y="2278538"/>
                <a:ext cx="191520" cy="147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61432A8-2F74-70DD-2BA5-12EE23ECD9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41234" y="2269560"/>
                  <a:ext cx="209160" cy="165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4D44403-9242-F6DA-0C84-F2C85555D2BD}"/>
                    </a:ext>
                  </a:extLst>
                </p14:cNvPr>
                <p14:cNvContentPartPr/>
                <p14:nvPr/>
              </p14:nvContentPartPr>
              <p14:xfrm>
                <a:off x="10585514" y="2228138"/>
                <a:ext cx="168840" cy="272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4D44403-9242-F6DA-0C84-F2C85555D2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76533" y="2219138"/>
                  <a:ext cx="186442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694E147-8040-38E7-2206-E8F57996C731}"/>
                    </a:ext>
                  </a:extLst>
                </p14:cNvPr>
                <p14:cNvContentPartPr/>
                <p14:nvPr/>
              </p14:nvContentPartPr>
              <p14:xfrm>
                <a:off x="10781714" y="2398058"/>
                <a:ext cx="133560" cy="181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694E147-8040-38E7-2206-E8F57996C7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72714" y="2389058"/>
                  <a:ext cx="1512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862F278-4DC9-85E3-FD48-861E15EF7B46}"/>
              </a:ext>
            </a:extLst>
          </p:cNvPr>
          <p:cNvGrpSpPr/>
          <p:nvPr/>
        </p:nvGrpSpPr>
        <p:grpSpPr>
          <a:xfrm>
            <a:off x="10040114" y="2876858"/>
            <a:ext cx="1440000" cy="243360"/>
            <a:chOff x="10040114" y="2876858"/>
            <a:chExt cx="14400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C78042-3341-7246-B084-1CA1F62A02EE}"/>
                    </a:ext>
                  </a:extLst>
                </p14:cNvPr>
                <p14:cNvContentPartPr/>
                <p14:nvPr/>
              </p14:nvContentPartPr>
              <p14:xfrm>
                <a:off x="10040114" y="2951738"/>
                <a:ext cx="150840" cy="168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C78042-3341-7246-B084-1CA1F62A02E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31114" y="2942738"/>
                  <a:ext cx="168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27A07E8-AD88-FEF8-9741-D7C1444E3DB0}"/>
                    </a:ext>
                  </a:extLst>
                </p14:cNvPr>
                <p14:cNvContentPartPr/>
                <p14:nvPr/>
              </p14:nvContentPartPr>
              <p14:xfrm>
                <a:off x="10079714" y="2953898"/>
                <a:ext cx="123480" cy="151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27A07E8-AD88-FEF8-9741-D7C1444E3DB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70714" y="2944898"/>
                  <a:ext cx="14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6BA98A-618A-CD78-C10A-5FF53ABAF3A1}"/>
                    </a:ext>
                  </a:extLst>
                </p14:cNvPr>
                <p14:cNvContentPartPr/>
                <p14:nvPr/>
              </p14:nvContentPartPr>
              <p14:xfrm>
                <a:off x="10261154" y="2990978"/>
                <a:ext cx="118080" cy="75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6BA98A-618A-CD78-C10A-5FF53ABAF3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52154" y="2982021"/>
                  <a:ext cx="13572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C10B41F-94F1-63D0-9810-5973665B2FAC}"/>
                    </a:ext>
                  </a:extLst>
                </p14:cNvPr>
                <p14:cNvContentPartPr/>
                <p14:nvPr/>
              </p14:nvContentPartPr>
              <p14:xfrm>
                <a:off x="10537274" y="2893778"/>
                <a:ext cx="113040" cy="170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C10B41F-94F1-63D0-9810-5973665B2F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28274" y="2884797"/>
                  <a:ext cx="130680" cy="187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50E0D2-6B48-3685-F91B-DB22B8DF11E2}"/>
                    </a:ext>
                  </a:extLst>
                </p14:cNvPr>
                <p14:cNvContentPartPr/>
                <p14:nvPr/>
              </p14:nvContentPartPr>
              <p14:xfrm>
                <a:off x="10674434" y="2984498"/>
                <a:ext cx="93240" cy="54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50E0D2-6B48-3685-F91B-DB22B8DF11E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65434" y="2975498"/>
                  <a:ext cx="110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7ECCAE2-332D-74DC-6904-C1F4497147F9}"/>
                    </a:ext>
                  </a:extLst>
                </p14:cNvPr>
                <p14:cNvContentPartPr/>
                <p14:nvPr/>
              </p14:nvContentPartPr>
              <p14:xfrm>
                <a:off x="10823114" y="2876858"/>
                <a:ext cx="37800" cy="175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7ECCAE2-332D-74DC-6904-C1F4497147F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14114" y="2867858"/>
                  <a:ext cx="55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033E80-C156-77F4-800D-F241361DCF44}"/>
                    </a:ext>
                  </a:extLst>
                </p14:cNvPr>
                <p14:cNvContentPartPr/>
                <p14:nvPr/>
              </p14:nvContentPartPr>
              <p14:xfrm>
                <a:off x="10903394" y="2960018"/>
                <a:ext cx="79200" cy="78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033E80-C156-77F4-800D-F241361DCF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94394" y="2951018"/>
                  <a:ext cx="96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0744E82-3614-FFF2-1A17-0EBB6A546661}"/>
                    </a:ext>
                  </a:extLst>
                </p14:cNvPr>
                <p14:cNvContentPartPr/>
                <p14:nvPr/>
              </p14:nvContentPartPr>
              <p14:xfrm>
                <a:off x="10997354" y="2948138"/>
                <a:ext cx="96480" cy="162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0744E82-3614-FFF2-1A17-0EBB6A54666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88320" y="2939158"/>
                  <a:ext cx="114186" cy="179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91C3D17-7305-00F6-3F9B-DF8BED796696}"/>
                    </a:ext>
                  </a:extLst>
                </p14:cNvPr>
                <p14:cNvContentPartPr/>
                <p14:nvPr/>
              </p14:nvContentPartPr>
              <p14:xfrm>
                <a:off x="11145674" y="2925818"/>
                <a:ext cx="101880" cy="86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91C3D17-7305-00F6-3F9B-DF8BED7966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36674" y="2916818"/>
                  <a:ext cx="119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9DDE62-6A60-3F6F-6CCB-EF15767C68FD}"/>
                    </a:ext>
                  </a:extLst>
                </p14:cNvPr>
                <p14:cNvContentPartPr/>
                <p14:nvPr/>
              </p14:nvContentPartPr>
              <p14:xfrm>
                <a:off x="11332514" y="2903498"/>
                <a:ext cx="147600" cy="99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9DDE62-6A60-3F6F-6CCB-EF15767C68F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23514" y="2894498"/>
                  <a:ext cx="1652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A96DBD9-9167-2F99-9C88-4F3ACC0DFC55}"/>
                  </a:ext>
                </a:extLst>
              </p14:cNvPr>
              <p14:cNvContentPartPr/>
              <p14:nvPr/>
            </p14:nvContentPartPr>
            <p14:xfrm>
              <a:off x="5776470" y="4397498"/>
              <a:ext cx="150120" cy="180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A96DBD9-9167-2F99-9C88-4F3ACC0DFC5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767470" y="4388498"/>
                <a:ext cx="16776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500A2B6-7E3E-0F3A-1F55-246644DD86CD}"/>
              </a:ext>
            </a:extLst>
          </p:cNvPr>
          <p:cNvGrpSpPr/>
          <p:nvPr/>
        </p:nvGrpSpPr>
        <p:grpSpPr>
          <a:xfrm>
            <a:off x="6110550" y="3825818"/>
            <a:ext cx="148680" cy="650880"/>
            <a:chOff x="6110550" y="3825818"/>
            <a:chExt cx="14868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8F3B58-66C4-EE53-9B85-D307EA6E9A81}"/>
                    </a:ext>
                  </a:extLst>
                </p14:cNvPr>
                <p14:cNvContentPartPr/>
                <p14:nvPr/>
              </p14:nvContentPartPr>
              <p14:xfrm>
                <a:off x="6110550" y="4319018"/>
                <a:ext cx="148680" cy="157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8F3B58-66C4-EE53-9B85-D307EA6E9A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01528" y="4310018"/>
                  <a:ext cx="166363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570BD52-ACCC-FC64-3DC0-1736C26F2913}"/>
                    </a:ext>
                  </a:extLst>
                </p14:cNvPr>
                <p14:cNvContentPartPr/>
                <p14:nvPr/>
              </p14:nvContentPartPr>
              <p14:xfrm>
                <a:off x="6117390" y="3825818"/>
                <a:ext cx="93240" cy="178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570BD52-ACCC-FC64-3DC0-1736C26F291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08390" y="3816818"/>
                  <a:ext cx="1108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E7FBBB9-0565-08EB-33EF-A77A3A144829}"/>
              </a:ext>
            </a:extLst>
          </p:cNvPr>
          <p:cNvGrpSpPr/>
          <p:nvPr/>
        </p:nvGrpSpPr>
        <p:grpSpPr>
          <a:xfrm>
            <a:off x="6407550" y="4441058"/>
            <a:ext cx="424440" cy="205920"/>
            <a:chOff x="6407550" y="4441058"/>
            <a:chExt cx="42444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4063470-F7F9-5011-05EF-0A7F7806A36D}"/>
                    </a:ext>
                  </a:extLst>
                </p14:cNvPr>
                <p14:cNvContentPartPr/>
                <p14:nvPr/>
              </p14:nvContentPartPr>
              <p14:xfrm>
                <a:off x="6407550" y="4479218"/>
                <a:ext cx="122760" cy="67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4063470-F7F9-5011-05EF-0A7F7806A3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98576" y="4470218"/>
                  <a:ext cx="140348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E2618F-5C5F-700E-109F-4240F326A09A}"/>
                    </a:ext>
                  </a:extLst>
                </p14:cNvPr>
                <p14:cNvContentPartPr/>
                <p14:nvPr/>
              </p14:nvContentPartPr>
              <p14:xfrm>
                <a:off x="6617430" y="4441058"/>
                <a:ext cx="214560" cy="205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E2618F-5C5F-700E-109F-4240F326A09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08430" y="4432074"/>
                  <a:ext cx="232200" cy="2235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63BC333-5DC6-1760-B68D-31B4D8B632FE}"/>
                  </a:ext>
                </a:extLst>
              </p14:cNvPr>
              <p14:cNvContentPartPr/>
              <p14:nvPr/>
            </p14:nvContentPartPr>
            <p14:xfrm>
              <a:off x="7906670" y="4474607"/>
              <a:ext cx="118080" cy="198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63BC333-5DC6-1760-B68D-31B4D8B632F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897670" y="4465607"/>
                <a:ext cx="1357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016F26D-6D61-96F0-81FA-5736851EC94C}"/>
              </a:ext>
            </a:extLst>
          </p:cNvPr>
          <p:cNvGrpSpPr/>
          <p:nvPr/>
        </p:nvGrpSpPr>
        <p:grpSpPr>
          <a:xfrm>
            <a:off x="8179550" y="3947567"/>
            <a:ext cx="359280" cy="614880"/>
            <a:chOff x="7694550" y="3884858"/>
            <a:chExt cx="35928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6CFC95E-7629-A88D-B79B-A4963B05C140}"/>
                    </a:ext>
                  </a:extLst>
                </p14:cNvPr>
                <p14:cNvContentPartPr/>
                <p14:nvPr/>
              </p14:nvContentPartPr>
              <p14:xfrm>
                <a:off x="7699230" y="4351418"/>
                <a:ext cx="135720" cy="11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6CFC95E-7629-A88D-B79B-A4963B05C1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90206" y="4342418"/>
                  <a:ext cx="153407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5DEB60-89AA-301B-80EA-8FA9F76CB81C}"/>
                    </a:ext>
                  </a:extLst>
                </p14:cNvPr>
                <p14:cNvContentPartPr/>
                <p14:nvPr/>
              </p14:nvContentPartPr>
              <p14:xfrm>
                <a:off x="7694550" y="4125338"/>
                <a:ext cx="13320" cy="155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5DEB60-89AA-301B-80EA-8FA9F76CB81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85550" y="4116338"/>
                  <a:ext cx="30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A3E01CC-411A-119D-277A-E3138CB54884}"/>
                    </a:ext>
                  </a:extLst>
                </p14:cNvPr>
                <p14:cNvContentPartPr/>
                <p14:nvPr/>
              </p14:nvContentPartPr>
              <p14:xfrm>
                <a:off x="7778070" y="4100138"/>
                <a:ext cx="22680" cy="118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A3E01CC-411A-119D-277A-E3138CB5488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69070" y="4091138"/>
                  <a:ext cx="4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49E2D09-DB1F-BAB1-B7DB-F3682CA5AE7C}"/>
                    </a:ext>
                  </a:extLst>
                </p14:cNvPr>
                <p14:cNvContentPartPr/>
                <p14:nvPr/>
              </p14:nvContentPartPr>
              <p14:xfrm>
                <a:off x="7709310" y="3884858"/>
                <a:ext cx="115200" cy="165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49E2D09-DB1F-BAB1-B7DB-F3682CA5AE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00310" y="3875858"/>
                  <a:ext cx="132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5F26458-C342-60E4-3B69-A7BE6D325B9D}"/>
                    </a:ext>
                  </a:extLst>
                </p14:cNvPr>
                <p14:cNvContentPartPr/>
                <p14:nvPr/>
              </p14:nvContentPartPr>
              <p14:xfrm>
                <a:off x="7925670" y="4436018"/>
                <a:ext cx="128160" cy="63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5F26458-C342-60E4-3B69-A7BE6D325B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16670" y="4427018"/>
                  <a:ext cx="14580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8AFA5C5-4E9A-B491-4671-B4927CD92CF8}"/>
                  </a:ext>
                </a:extLst>
              </p14:cNvPr>
              <p14:cNvContentPartPr/>
              <p14:nvPr/>
            </p14:nvContentPartPr>
            <p14:xfrm>
              <a:off x="9636433" y="4420835"/>
              <a:ext cx="90720" cy="198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8AFA5C5-4E9A-B491-4671-B4927CD92CF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627433" y="4411668"/>
                <a:ext cx="108360" cy="3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5D0BDD1-251D-9399-638A-75A8678D54A6}"/>
                  </a:ext>
                </a:extLst>
              </p14:cNvPr>
              <p14:cNvContentPartPr/>
              <p14:nvPr/>
            </p14:nvContentPartPr>
            <p14:xfrm>
              <a:off x="9908953" y="3890555"/>
              <a:ext cx="111600" cy="1101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5D0BDD1-251D-9399-638A-75A8678D54A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899953" y="3881555"/>
                <a:ext cx="12924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AE80CAC-7D17-8581-E919-4A487AD41CBE}"/>
              </a:ext>
            </a:extLst>
          </p:cNvPr>
          <p:cNvGrpSpPr/>
          <p:nvPr/>
        </p:nvGrpSpPr>
        <p:grpSpPr>
          <a:xfrm>
            <a:off x="9888433" y="4089995"/>
            <a:ext cx="809640" cy="497520"/>
            <a:chOff x="9888433" y="4089995"/>
            <a:chExt cx="80964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DFDED3B-0619-45B2-7D9D-86E75DA453F8}"/>
                    </a:ext>
                  </a:extLst>
                </p14:cNvPr>
                <p14:cNvContentPartPr/>
                <p14:nvPr/>
              </p14:nvContentPartPr>
              <p14:xfrm>
                <a:off x="9890593" y="4331555"/>
                <a:ext cx="157320" cy="145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DFDED3B-0619-45B2-7D9D-86E75DA453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81593" y="4322555"/>
                  <a:ext cx="174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4778836-5AF2-35B2-D981-3DA6B7B3AC3E}"/>
                    </a:ext>
                  </a:extLst>
                </p14:cNvPr>
                <p14:cNvContentPartPr/>
                <p14:nvPr/>
              </p14:nvContentPartPr>
              <p14:xfrm>
                <a:off x="9888433" y="4125275"/>
                <a:ext cx="19080" cy="129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4778836-5AF2-35B2-D981-3DA6B7B3AC3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79260" y="4116300"/>
                  <a:ext cx="37059" cy="14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6812FA-9298-0FCE-1BF7-461B22447FF2}"/>
                    </a:ext>
                  </a:extLst>
                </p14:cNvPr>
                <p14:cNvContentPartPr/>
                <p14:nvPr/>
              </p14:nvContentPartPr>
              <p14:xfrm>
                <a:off x="9957913" y="4089995"/>
                <a:ext cx="12960" cy="10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6812FA-9298-0FCE-1BF7-461B22447F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48913" y="4080995"/>
                  <a:ext cx="30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ED9CE5-F26B-1AE7-40EF-63984F8CB432}"/>
                    </a:ext>
                  </a:extLst>
                </p14:cNvPr>
                <p14:cNvContentPartPr/>
                <p14:nvPr/>
              </p14:nvContentPartPr>
              <p14:xfrm>
                <a:off x="10122433" y="4442075"/>
                <a:ext cx="126360" cy="6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ED9CE5-F26B-1AE7-40EF-63984F8CB4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13459" y="4433025"/>
                  <a:ext cx="143950" cy="82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29A7E8D-3787-4B13-34D1-DF9426E617A0}"/>
                    </a:ext>
                  </a:extLst>
                </p14:cNvPr>
                <p14:cNvContentPartPr/>
                <p14:nvPr/>
              </p14:nvContentPartPr>
              <p14:xfrm>
                <a:off x="10355353" y="4437395"/>
                <a:ext cx="102240" cy="132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29A7E8D-3787-4B13-34D1-DF9426E617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46353" y="4428395"/>
                  <a:ext cx="11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4768CCB-B22D-E284-E144-25276DF4FE55}"/>
                    </a:ext>
                  </a:extLst>
                </p14:cNvPr>
                <p14:cNvContentPartPr/>
                <p14:nvPr/>
              </p14:nvContentPartPr>
              <p14:xfrm>
                <a:off x="10515193" y="4404635"/>
                <a:ext cx="182880" cy="182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4768CCB-B22D-E284-E144-25276DF4FE5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06193" y="4395635"/>
                  <a:ext cx="2005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A52A9A-1711-0DB5-1085-3F8F4C2D870C}"/>
              </a:ext>
            </a:extLst>
          </p:cNvPr>
          <p:cNvGrpSpPr/>
          <p:nvPr/>
        </p:nvGrpSpPr>
        <p:grpSpPr>
          <a:xfrm>
            <a:off x="8657305" y="4452189"/>
            <a:ext cx="142920" cy="212400"/>
            <a:chOff x="8172305" y="4389480"/>
            <a:chExt cx="14292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745025C-01AD-BB35-1F91-BCCC213FD27F}"/>
                    </a:ext>
                  </a:extLst>
                </p14:cNvPr>
                <p14:cNvContentPartPr/>
                <p14:nvPr/>
              </p14:nvContentPartPr>
              <p14:xfrm>
                <a:off x="8172305" y="4427640"/>
                <a:ext cx="24480" cy="174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745025C-01AD-BB35-1F91-BCCC213FD2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63305" y="4418640"/>
                  <a:ext cx="42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19FCC0-3DB1-0AB3-055B-A5E70B9475A2}"/>
                    </a:ext>
                  </a:extLst>
                </p14:cNvPr>
                <p14:cNvContentPartPr/>
                <p14:nvPr/>
              </p14:nvContentPartPr>
              <p14:xfrm>
                <a:off x="8257265" y="4389480"/>
                <a:ext cx="37080" cy="20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19FCC0-3DB1-0AB3-055B-A5E70B9475A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48265" y="4380480"/>
                  <a:ext cx="54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C19A9D-BD26-C29E-D42B-E26958A00F54}"/>
                    </a:ext>
                  </a:extLst>
                </p14:cNvPr>
                <p14:cNvContentPartPr/>
                <p14:nvPr/>
              </p14:nvContentPartPr>
              <p14:xfrm>
                <a:off x="8193545" y="4525920"/>
                <a:ext cx="121680" cy="12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C19A9D-BD26-C29E-D42B-E26958A00F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84545" y="4516920"/>
                  <a:ext cx="1393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545A0C-F033-6BCF-0F29-DBF963368461}"/>
              </a:ext>
            </a:extLst>
          </p:cNvPr>
          <p:cNvGrpSpPr/>
          <p:nvPr/>
        </p:nvGrpSpPr>
        <p:grpSpPr>
          <a:xfrm>
            <a:off x="6110225" y="4085280"/>
            <a:ext cx="94320" cy="173520"/>
            <a:chOff x="6110225" y="4085280"/>
            <a:chExt cx="9432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0B7C46-E43B-40CF-EBB7-80B878D76F52}"/>
                    </a:ext>
                  </a:extLst>
                </p14:cNvPr>
                <p14:cNvContentPartPr/>
                <p14:nvPr/>
              </p14:nvContentPartPr>
              <p14:xfrm>
                <a:off x="6110225" y="4093200"/>
                <a:ext cx="19800" cy="16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0B7C46-E43B-40CF-EBB7-80B878D76F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01225" y="4084200"/>
                  <a:ext cx="37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A532CF-60B8-12B3-C81F-F63E078CA3A4}"/>
                    </a:ext>
                  </a:extLst>
                </p14:cNvPr>
                <p14:cNvContentPartPr/>
                <p14:nvPr/>
              </p14:nvContentPartPr>
              <p14:xfrm>
                <a:off x="6189425" y="4085280"/>
                <a:ext cx="15120" cy="172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A532CF-60B8-12B3-C81F-F63E078CA3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80425" y="4076261"/>
                  <a:ext cx="32760" cy="1897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EFF8E9A-7C6A-7F50-C52F-9C4D265FD459}"/>
                  </a:ext>
                </a:extLst>
              </p14:cNvPr>
              <p14:cNvContentPartPr/>
              <p14:nvPr/>
            </p14:nvContentPartPr>
            <p14:xfrm>
              <a:off x="5882705" y="6179400"/>
              <a:ext cx="189720" cy="14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EFF8E9A-7C6A-7F50-C52F-9C4D265FD45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873722" y="6170400"/>
                <a:ext cx="207327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2BE4370-6F26-30AA-81D8-A037F7AC8FAE}"/>
                  </a:ext>
                </a:extLst>
              </p14:cNvPr>
              <p14:cNvContentPartPr/>
              <p14:nvPr/>
            </p14:nvContentPartPr>
            <p14:xfrm>
              <a:off x="6315785" y="6077160"/>
              <a:ext cx="217440" cy="16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2BE4370-6F26-30AA-81D8-A037F7AC8FA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306785" y="6068140"/>
                <a:ext cx="235080" cy="182559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E33CAD00-881D-EA90-17CA-895E2E511144}"/>
              </a:ext>
            </a:extLst>
          </p:cNvPr>
          <p:cNvGrpSpPr/>
          <p:nvPr/>
        </p:nvGrpSpPr>
        <p:grpSpPr>
          <a:xfrm>
            <a:off x="6311105" y="5683320"/>
            <a:ext cx="110520" cy="235080"/>
            <a:chOff x="6311105" y="5683320"/>
            <a:chExt cx="11052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DD8202-C2FE-9883-664B-F96C12208E3C}"/>
                    </a:ext>
                  </a:extLst>
                </p14:cNvPr>
                <p14:cNvContentPartPr/>
                <p14:nvPr/>
              </p14:nvContentPartPr>
              <p14:xfrm>
                <a:off x="6311105" y="5711040"/>
                <a:ext cx="32040" cy="207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DD8202-C2FE-9883-664B-F96C12208E3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02105" y="5702040"/>
                  <a:ext cx="49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14D268-6438-5A66-3455-7706E1E815FA}"/>
                    </a:ext>
                  </a:extLst>
                </p14:cNvPr>
                <p14:cNvContentPartPr/>
                <p14:nvPr/>
              </p14:nvContentPartPr>
              <p14:xfrm>
                <a:off x="6404345" y="5683320"/>
                <a:ext cx="17280" cy="22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14D268-6438-5A66-3455-7706E1E815F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95154" y="5674320"/>
                  <a:ext cx="35295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9321BED-019F-988F-F078-E457816D07B0}"/>
                  </a:ext>
                </a:extLst>
              </p14:cNvPr>
              <p14:cNvContentPartPr/>
              <p14:nvPr/>
            </p14:nvContentPartPr>
            <p14:xfrm>
              <a:off x="6332705" y="5409000"/>
              <a:ext cx="137160" cy="167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9321BED-019F-988F-F078-E457816D07B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323681" y="5400000"/>
                <a:ext cx="154846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456C7007-153C-75C5-D43E-A03B01C60D16}"/>
              </a:ext>
            </a:extLst>
          </p:cNvPr>
          <p:cNvGrpSpPr/>
          <p:nvPr/>
        </p:nvGrpSpPr>
        <p:grpSpPr>
          <a:xfrm>
            <a:off x="6740945" y="6159960"/>
            <a:ext cx="842760" cy="245520"/>
            <a:chOff x="6740945" y="6159960"/>
            <a:chExt cx="8427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AE0D75-9A8B-8EF7-DDA4-0579B5BF3D15}"/>
                    </a:ext>
                  </a:extLst>
                </p14:cNvPr>
                <p14:cNvContentPartPr/>
                <p14:nvPr/>
              </p14:nvContentPartPr>
              <p14:xfrm>
                <a:off x="6740945" y="6254640"/>
                <a:ext cx="161640" cy="4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AE0D75-9A8B-8EF7-DDA4-0579B5BF3D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31925" y="6245640"/>
                  <a:ext cx="179319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1B026A-BA9A-8030-2618-02AA8D81B1E0}"/>
                    </a:ext>
                  </a:extLst>
                </p14:cNvPr>
                <p14:cNvContentPartPr/>
                <p14:nvPr/>
              </p14:nvContentPartPr>
              <p14:xfrm>
                <a:off x="6994025" y="6192360"/>
                <a:ext cx="128160" cy="19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1B026A-BA9A-8030-2618-02AA8D81B1E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85025" y="6183360"/>
                  <a:ext cx="145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FEB6B7-40DC-0F2E-56F2-BC08BAD92BC8}"/>
                    </a:ext>
                  </a:extLst>
                </p14:cNvPr>
                <p14:cNvContentPartPr/>
                <p14:nvPr/>
              </p14:nvContentPartPr>
              <p14:xfrm>
                <a:off x="7219385" y="6159960"/>
                <a:ext cx="127440" cy="18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FEB6B7-40DC-0F2E-56F2-BC08BAD92BC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10410" y="6150960"/>
                  <a:ext cx="14503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50342E-AD2D-6A9C-98CC-F361D53E585A}"/>
                    </a:ext>
                  </a:extLst>
                </p14:cNvPr>
                <p14:cNvContentPartPr/>
                <p14:nvPr/>
              </p14:nvContentPartPr>
              <p14:xfrm>
                <a:off x="7418825" y="6294600"/>
                <a:ext cx="164880" cy="11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50342E-AD2D-6A9C-98CC-F361D53E585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09825" y="6285600"/>
                  <a:ext cx="18252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9834511-1AE0-3DF3-8BFF-D057BBF46615}"/>
                  </a:ext>
                </a:extLst>
              </p14:cNvPr>
              <p14:cNvContentPartPr/>
              <p14:nvPr/>
            </p14:nvContentPartPr>
            <p14:xfrm>
              <a:off x="8264465" y="6079320"/>
              <a:ext cx="147960" cy="2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9834511-1AE0-3DF3-8BFF-D057BBF4661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255465" y="6070320"/>
                <a:ext cx="1656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8D1D091-0353-5B3F-4451-C09FE3C046D7}"/>
                  </a:ext>
                </a:extLst>
              </p14:cNvPr>
              <p14:cNvContentPartPr/>
              <p14:nvPr/>
            </p14:nvContentPartPr>
            <p14:xfrm>
              <a:off x="8556785" y="5399280"/>
              <a:ext cx="95400" cy="142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8D1D091-0353-5B3F-4451-C09FE3C046D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547785" y="5390280"/>
                <a:ext cx="1130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AB8F17D-6123-7FD4-81F2-8170B45CECE0}"/>
                  </a:ext>
                </a:extLst>
              </p14:cNvPr>
              <p14:cNvContentPartPr/>
              <p14:nvPr/>
            </p14:nvContentPartPr>
            <p14:xfrm>
              <a:off x="8707265" y="6543720"/>
              <a:ext cx="93600" cy="124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AB8F17D-6123-7FD4-81F2-8170B45CECE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698265" y="6534720"/>
                <a:ext cx="11124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DD561A9-7FA9-28D9-7847-C959BC8F5AC0}"/>
              </a:ext>
            </a:extLst>
          </p:cNvPr>
          <p:cNvGrpSpPr/>
          <p:nvPr/>
        </p:nvGrpSpPr>
        <p:grpSpPr>
          <a:xfrm>
            <a:off x="8572985" y="5992560"/>
            <a:ext cx="365760" cy="446760"/>
            <a:chOff x="8572985" y="5992560"/>
            <a:chExt cx="3657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7EDEE06-902C-0389-B3C0-F7EBEFE43A35}"/>
                    </a:ext>
                  </a:extLst>
                </p14:cNvPr>
                <p14:cNvContentPartPr/>
                <p14:nvPr/>
              </p14:nvContentPartPr>
              <p14:xfrm>
                <a:off x="8572985" y="5992560"/>
                <a:ext cx="120960" cy="208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7EDEE06-902C-0389-B3C0-F7EBEFE43A3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63985" y="5983576"/>
                  <a:ext cx="138600" cy="225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68F0495-12C0-8E3B-57C6-88388339CB2B}"/>
                    </a:ext>
                  </a:extLst>
                </p14:cNvPr>
                <p14:cNvContentPartPr/>
                <p14:nvPr/>
              </p14:nvContentPartPr>
              <p14:xfrm>
                <a:off x="8632385" y="6292440"/>
                <a:ext cx="40320" cy="136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68F0495-12C0-8E3B-57C6-88388339CB2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23385" y="6283464"/>
                  <a:ext cx="57960" cy="153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5695F3-C306-D51D-87CC-08323495696B}"/>
                    </a:ext>
                  </a:extLst>
                </p14:cNvPr>
                <p14:cNvContentPartPr/>
                <p14:nvPr/>
              </p14:nvContentPartPr>
              <p14:xfrm>
                <a:off x="8718425" y="6270480"/>
                <a:ext cx="40680" cy="168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5695F3-C306-D51D-87CC-08323495696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09425" y="6261499"/>
                  <a:ext cx="58320" cy="18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3048E9-E74E-F222-B841-1A6C659AD50A}"/>
                    </a:ext>
                  </a:extLst>
                </p14:cNvPr>
                <p14:cNvContentPartPr/>
                <p14:nvPr/>
              </p14:nvContentPartPr>
              <p14:xfrm>
                <a:off x="8815265" y="6058800"/>
                <a:ext cx="123480" cy="17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3048E9-E74E-F222-B841-1A6C659AD5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06265" y="6049800"/>
                  <a:ext cx="141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9F17234-D26F-301F-5968-C9A1679FE7EC}"/>
              </a:ext>
            </a:extLst>
          </p:cNvPr>
          <p:cNvGrpSpPr/>
          <p:nvPr/>
        </p:nvGrpSpPr>
        <p:grpSpPr>
          <a:xfrm>
            <a:off x="9232505" y="5923080"/>
            <a:ext cx="345240" cy="204120"/>
            <a:chOff x="9232505" y="5923080"/>
            <a:chExt cx="34524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86FD98-53B1-469D-9752-591D5D8C310C}"/>
                    </a:ext>
                  </a:extLst>
                </p14:cNvPr>
                <p14:cNvContentPartPr/>
                <p14:nvPr/>
              </p14:nvContentPartPr>
              <p14:xfrm>
                <a:off x="9232505" y="5966280"/>
                <a:ext cx="111960" cy="157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86FD98-53B1-469D-9752-591D5D8C31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23534" y="5957280"/>
                  <a:ext cx="129543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1183F5-F120-8829-97DE-E01EE5A5A754}"/>
                    </a:ext>
                  </a:extLst>
                </p14:cNvPr>
                <p14:cNvContentPartPr/>
                <p14:nvPr/>
              </p14:nvContentPartPr>
              <p14:xfrm>
                <a:off x="9413225" y="5945400"/>
                <a:ext cx="43920" cy="17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1183F5-F120-8829-97DE-E01EE5A5A75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04298" y="5936381"/>
                  <a:ext cx="61417" cy="192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66FC05-45D1-9097-D883-A360D84A9F2B}"/>
                    </a:ext>
                  </a:extLst>
                </p14:cNvPr>
                <p14:cNvContentPartPr/>
                <p14:nvPr/>
              </p14:nvContentPartPr>
              <p14:xfrm>
                <a:off x="9447065" y="5923080"/>
                <a:ext cx="130680" cy="204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66FC05-45D1-9097-D883-A360D84A9F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38065" y="5914080"/>
                  <a:ext cx="14832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23A540C-3D94-6D27-6EFC-1EA028BB60CC}"/>
              </a:ext>
            </a:extLst>
          </p:cNvPr>
          <p:cNvGrpSpPr/>
          <p:nvPr/>
        </p:nvGrpSpPr>
        <p:grpSpPr>
          <a:xfrm>
            <a:off x="8534105" y="5704560"/>
            <a:ext cx="102600" cy="210600"/>
            <a:chOff x="8534105" y="5704560"/>
            <a:chExt cx="1026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2A30931-05CE-F975-C8B2-9471BFEEE22D}"/>
                    </a:ext>
                  </a:extLst>
                </p14:cNvPr>
                <p14:cNvContentPartPr/>
                <p14:nvPr/>
              </p14:nvContentPartPr>
              <p14:xfrm>
                <a:off x="8534105" y="5723280"/>
                <a:ext cx="10080" cy="19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2A30931-05CE-F975-C8B2-9471BFEEE22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25105" y="5714280"/>
                  <a:ext cx="27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B00C08-22A6-09F4-04D9-34CEF901DA75}"/>
                    </a:ext>
                  </a:extLst>
                </p14:cNvPr>
                <p14:cNvContentPartPr/>
                <p14:nvPr/>
              </p14:nvContentPartPr>
              <p14:xfrm>
                <a:off x="8612585" y="5708160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B00C08-22A6-09F4-04D9-34CEF901DA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03585" y="5699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D779A68-B79F-8564-0EA0-8FAA3315148C}"/>
                    </a:ext>
                  </a:extLst>
                </p14:cNvPr>
                <p14:cNvContentPartPr/>
                <p14:nvPr/>
              </p14:nvContentPartPr>
              <p14:xfrm>
                <a:off x="8629505" y="5704560"/>
                <a:ext cx="7200" cy="180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D779A68-B79F-8564-0EA0-8FAA331514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20505" y="5695560"/>
                  <a:ext cx="2484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89E652C-71A5-3908-1FE2-CADAE876BE7A}"/>
                  </a:ext>
                </a:extLst>
              </p14:cNvPr>
              <p14:cNvContentPartPr/>
              <p14:nvPr/>
            </p14:nvContentPartPr>
            <p14:xfrm>
              <a:off x="10230785" y="5937120"/>
              <a:ext cx="157320" cy="31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89E652C-71A5-3908-1FE2-CADAE876BE7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221785" y="5928120"/>
                <a:ext cx="1749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C7C7CD4-EFB9-597A-AA6F-C41C1E54BA22}"/>
              </a:ext>
            </a:extLst>
          </p:cNvPr>
          <p:cNvGrpSpPr/>
          <p:nvPr/>
        </p:nvGrpSpPr>
        <p:grpSpPr>
          <a:xfrm>
            <a:off x="10538225" y="5796360"/>
            <a:ext cx="534960" cy="257040"/>
            <a:chOff x="10538225" y="5796360"/>
            <a:chExt cx="53496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5B2D1B-5903-09D6-9D78-78D3495F74B5}"/>
                    </a:ext>
                  </a:extLst>
                </p14:cNvPr>
                <p14:cNvContentPartPr/>
                <p14:nvPr/>
              </p14:nvContentPartPr>
              <p14:xfrm>
                <a:off x="10538225" y="5807880"/>
                <a:ext cx="209160" cy="245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5B2D1B-5903-09D6-9D78-78D3495F74B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29225" y="5798880"/>
                  <a:ext cx="226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A9EF304-3FCE-4AEF-EE44-D9DC5DBFD1B1}"/>
                    </a:ext>
                  </a:extLst>
                </p14:cNvPr>
                <p14:cNvContentPartPr/>
                <p14:nvPr/>
              </p14:nvContentPartPr>
              <p14:xfrm>
                <a:off x="10802105" y="5796360"/>
                <a:ext cx="155160" cy="23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A9EF304-3FCE-4AEF-EE44-D9DC5DBFD1B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793105" y="5787360"/>
                  <a:ext cx="172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538E38E-E265-7275-09C3-047FA5854987}"/>
                    </a:ext>
                  </a:extLst>
                </p14:cNvPr>
                <p14:cNvContentPartPr/>
                <p14:nvPr/>
              </p14:nvContentPartPr>
              <p14:xfrm>
                <a:off x="10849265" y="5884200"/>
                <a:ext cx="140400" cy="22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538E38E-E265-7275-09C3-047FA585498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40265" y="5875200"/>
                  <a:ext cx="158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6A8895-7BEE-601E-BDC7-6994F53E64F6}"/>
                    </a:ext>
                  </a:extLst>
                </p14:cNvPr>
                <p14:cNvContentPartPr/>
                <p14:nvPr/>
              </p14:nvContentPartPr>
              <p14:xfrm>
                <a:off x="10898225" y="5985720"/>
                <a:ext cx="174960" cy="2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6A8895-7BEE-601E-BDC7-6994F53E64F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89225" y="5976720"/>
                  <a:ext cx="1926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5DC5920-10C0-5725-1DD3-058503CA3695}"/>
                  </a:ext>
                </a:extLst>
              </p14:cNvPr>
              <p14:cNvContentPartPr/>
              <p14:nvPr/>
            </p14:nvContentPartPr>
            <p14:xfrm>
              <a:off x="11173265" y="5705280"/>
              <a:ext cx="199800" cy="2412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5DC5920-10C0-5725-1DD3-058503CA369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164265" y="5696280"/>
                <a:ext cx="21744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5CE7010-ADC4-FB1F-4DA9-3B6936906988}"/>
              </a:ext>
            </a:extLst>
          </p:cNvPr>
          <p:cNvGrpSpPr/>
          <p:nvPr/>
        </p:nvGrpSpPr>
        <p:grpSpPr>
          <a:xfrm>
            <a:off x="6381838" y="609888"/>
            <a:ext cx="413640" cy="334440"/>
            <a:chOff x="6381838" y="609888"/>
            <a:chExt cx="4136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37FB9D2-A285-3AC8-1382-D84DB69E566F}"/>
                    </a:ext>
                  </a:extLst>
                </p14:cNvPr>
                <p14:cNvContentPartPr/>
                <p14:nvPr/>
              </p14:nvContentPartPr>
              <p14:xfrm>
                <a:off x="6381838" y="786648"/>
                <a:ext cx="249480" cy="156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37FB9D2-A285-3AC8-1382-D84DB69E566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72838" y="777648"/>
                  <a:ext cx="267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526A194-F75C-BFDB-9B81-BBA2893A7772}"/>
                    </a:ext>
                  </a:extLst>
                </p14:cNvPr>
                <p14:cNvContentPartPr/>
                <p14:nvPr/>
              </p14:nvContentPartPr>
              <p14:xfrm>
                <a:off x="6644278" y="609888"/>
                <a:ext cx="111600" cy="334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526A194-F75C-BFDB-9B81-BBA2893A777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35278" y="600888"/>
                  <a:ext cx="129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FBE48C-8F43-066F-4D18-A3F1C2CCCFA5}"/>
                    </a:ext>
                  </a:extLst>
                </p14:cNvPr>
                <p14:cNvContentPartPr/>
                <p14:nvPr/>
              </p14:nvContentPartPr>
              <p14:xfrm>
                <a:off x="6654358" y="789528"/>
                <a:ext cx="141120" cy="50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FBE48C-8F43-066F-4D18-A3F1C2CCCF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45358" y="780528"/>
                  <a:ext cx="1587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D58652E-0BB4-0B1E-C343-893FE26CFED8}"/>
              </a:ext>
            </a:extLst>
          </p:cNvPr>
          <p:cNvGrpSpPr/>
          <p:nvPr/>
        </p:nvGrpSpPr>
        <p:grpSpPr>
          <a:xfrm>
            <a:off x="7145398" y="455088"/>
            <a:ext cx="1326240" cy="398520"/>
            <a:chOff x="7145398" y="455088"/>
            <a:chExt cx="13262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203AB2-6562-A910-786F-6727EB775501}"/>
                    </a:ext>
                  </a:extLst>
                </p14:cNvPr>
                <p14:cNvContentPartPr/>
                <p14:nvPr/>
              </p14:nvContentPartPr>
              <p14:xfrm>
                <a:off x="7145398" y="690888"/>
                <a:ext cx="195480" cy="162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203AB2-6562-A910-786F-6727EB77550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36398" y="681888"/>
                  <a:ext cx="213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64ACD25-8B1C-76F0-0632-1C4B7DD7D356}"/>
                    </a:ext>
                  </a:extLst>
                </p14:cNvPr>
                <p14:cNvContentPartPr/>
                <p14:nvPr/>
              </p14:nvContentPartPr>
              <p14:xfrm>
                <a:off x="7404238" y="697008"/>
                <a:ext cx="165240" cy="134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64ACD25-8B1C-76F0-0632-1C4B7DD7D35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95218" y="688008"/>
                  <a:ext cx="182919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55A4852-0963-240D-B5FF-AE640642CAD6}"/>
                    </a:ext>
                  </a:extLst>
                </p14:cNvPr>
                <p14:cNvContentPartPr/>
                <p14:nvPr/>
              </p14:nvContentPartPr>
              <p14:xfrm>
                <a:off x="7592878" y="655608"/>
                <a:ext cx="119880" cy="181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55A4852-0963-240D-B5FF-AE640642CAD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83878" y="646608"/>
                  <a:ext cx="137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E15938-F059-3D9A-068D-F24F825D014C}"/>
                    </a:ext>
                  </a:extLst>
                </p14:cNvPr>
                <p14:cNvContentPartPr/>
                <p14:nvPr/>
              </p14:nvContentPartPr>
              <p14:xfrm>
                <a:off x="7737598" y="687288"/>
                <a:ext cx="75240" cy="54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E15938-F059-3D9A-068D-F24F825D014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28598" y="678288"/>
                  <a:ext cx="92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BCD53C3-99E4-21A5-A4F2-F7BF104D4F7A}"/>
                    </a:ext>
                  </a:extLst>
                </p14:cNvPr>
                <p14:cNvContentPartPr/>
                <p14:nvPr/>
              </p14:nvContentPartPr>
              <p14:xfrm>
                <a:off x="7860718" y="479928"/>
                <a:ext cx="102960" cy="242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BCD53C3-99E4-21A5-A4F2-F7BF104D4F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51749" y="470928"/>
                  <a:ext cx="120539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E50FCF3-F94B-1916-6D0B-B7ABD58B26C7}"/>
                    </a:ext>
                  </a:extLst>
                </p14:cNvPr>
                <p14:cNvContentPartPr/>
                <p14:nvPr/>
              </p14:nvContentPartPr>
              <p14:xfrm>
                <a:off x="7890598" y="634728"/>
                <a:ext cx="169920" cy="79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E50FCF3-F94B-1916-6D0B-B7ABD58B26C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881617" y="625728"/>
                  <a:ext cx="187523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0D7A6AF-3F3C-5A14-5463-E0FA489DB9DE}"/>
                    </a:ext>
                  </a:extLst>
                </p14:cNvPr>
                <p14:cNvContentPartPr/>
                <p14:nvPr/>
              </p14:nvContentPartPr>
              <p14:xfrm>
                <a:off x="8031718" y="536088"/>
                <a:ext cx="14400" cy="23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0D7A6AF-3F3C-5A14-5463-E0FA489DB9D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22718" y="527088"/>
                  <a:ext cx="32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FBF5E61-BF9B-FA94-A58C-2E8E235B1D64}"/>
                    </a:ext>
                  </a:extLst>
                </p14:cNvPr>
                <p14:cNvContentPartPr/>
                <p14:nvPr/>
              </p14:nvContentPartPr>
              <p14:xfrm>
                <a:off x="8094358" y="493248"/>
                <a:ext cx="121680" cy="217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FBF5E61-BF9B-FA94-A58C-2E8E235B1D6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85358" y="484248"/>
                  <a:ext cx="139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5DFCFE6-E38F-1BE2-ACDD-BE2F21CC410E}"/>
                    </a:ext>
                  </a:extLst>
                </p14:cNvPr>
                <p14:cNvContentPartPr/>
                <p14:nvPr/>
              </p14:nvContentPartPr>
              <p14:xfrm>
                <a:off x="8248798" y="455088"/>
                <a:ext cx="222840" cy="261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5DFCFE6-E38F-1BE2-ACDD-BE2F21CC410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239798" y="446088"/>
                  <a:ext cx="24048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6284AF9-5E30-681B-6AD8-48164F3A38BA}"/>
              </a:ext>
            </a:extLst>
          </p:cNvPr>
          <p:cNvGrpSpPr/>
          <p:nvPr/>
        </p:nvGrpSpPr>
        <p:grpSpPr>
          <a:xfrm>
            <a:off x="8819758" y="459048"/>
            <a:ext cx="568440" cy="202680"/>
            <a:chOff x="8819758" y="459048"/>
            <a:chExt cx="56844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E74BE8-6A75-C6B6-0A7F-7BFE0B0904A8}"/>
                    </a:ext>
                  </a:extLst>
                </p14:cNvPr>
                <p14:cNvContentPartPr/>
                <p14:nvPr/>
              </p14:nvContentPartPr>
              <p14:xfrm>
                <a:off x="8819758" y="562008"/>
                <a:ext cx="132120" cy="92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E74BE8-6A75-C6B6-0A7F-7BFE0B0904A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10758" y="553008"/>
                  <a:ext cx="149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0D62938-B86A-1CE9-ED6A-67C357BAAE6A}"/>
                    </a:ext>
                  </a:extLst>
                </p14:cNvPr>
                <p14:cNvContentPartPr/>
                <p14:nvPr/>
              </p14:nvContentPartPr>
              <p14:xfrm>
                <a:off x="9051598" y="459048"/>
                <a:ext cx="14040" cy="152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0D62938-B86A-1CE9-ED6A-67C357BAAE6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42598" y="450048"/>
                  <a:ext cx="31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624F50-9B19-2984-886C-926F3AADCF1E}"/>
                    </a:ext>
                  </a:extLst>
                </p14:cNvPr>
                <p14:cNvContentPartPr/>
                <p14:nvPr/>
              </p14:nvContentPartPr>
              <p14:xfrm>
                <a:off x="9094798" y="509448"/>
                <a:ext cx="77400" cy="152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624F50-9B19-2984-886C-926F3AADCF1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85798" y="500448"/>
                  <a:ext cx="95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D53AE99-4B41-9883-1B68-3C4398A06344}"/>
                    </a:ext>
                  </a:extLst>
                </p14:cNvPr>
                <p14:cNvContentPartPr/>
                <p14:nvPr/>
              </p14:nvContentPartPr>
              <p14:xfrm>
                <a:off x="9261118" y="479208"/>
                <a:ext cx="127080" cy="167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D53AE99-4B41-9883-1B68-3C4398A0634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252118" y="470208"/>
                  <a:ext cx="1447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E5ACDC9-F734-EA99-41F5-C48AB5C44F1E}"/>
              </a:ext>
            </a:extLst>
          </p:cNvPr>
          <p:cNvGrpSpPr/>
          <p:nvPr/>
        </p:nvGrpSpPr>
        <p:grpSpPr>
          <a:xfrm>
            <a:off x="9838558" y="380928"/>
            <a:ext cx="897840" cy="258840"/>
            <a:chOff x="9838558" y="380928"/>
            <a:chExt cx="89784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BAD22C8-7A12-2942-66F0-3D08B6F851D1}"/>
                    </a:ext>
                  </a:extLst>
                </p14:cNvPr>
                <p14:cNvContentPartPr/>
                <p14:nvPr/>
              </p14:nvContentPartPr>
              <p14:xfrm>
                <a:off x="9838558" y="381648"/>
                <a:ext cx="113400" cy="241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BAD22C8-7A12-2942-66F0-3D08B6F851D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29558" y="372648"/>
                  <a:ext cx="131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C4E007A-E3CE-A52C-E970-3968D98C9083}"/>
                    </a:ext>
                  </a:extLst>
                </p14:cNvPr>
                <p14:cNvContentPartPr/>
                <p14:nvPr/>
              </p14:nvContentPartPr>
              <p14:xfrm>
                <a:off x="9855838" y="505128"/>
                <a:ext cx="119160" cy="9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C4E007A-E3CE-A52C-E970-3968D98C908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46865" y="495768"/>
                  <a:ext cx="136747" cy="27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B95B63D-29B4-CEF3-27C7-D05FBD53F3EE}"/>
                    </a:ext>
                  </a:extLst>
                </p14:cNvPr>
                <p14:cNvContentPartPr/>
                <p14:nvPr/>
              </p14:nvContentPartPr>
              <p14:xfrm>
                <a:off x="10027918" y="479928"/>
                <a:ext cx="82800" cy="110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B95B63D-29B4-CEF3-27C7-D05FBD53F3E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18957" y="470928"/>
                  <a:ext cx="100364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3B33B1B-C051-F703-A8E6-08FD9CD62D0C}"/>
                    </a:ext>
                  </a:extLst>
                </p14:cNvPr>
                <p14:cNvContentPartPr/>
                <p14:nvPr/>
              </p14:nvContentPartPr>
              <p14:xfrm>
                <a:off x="10187398" y="457248"/>
                <a:ext cx="14040" cy="132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3B33B1B-C051-F703-A8E6-08FD9CD62D0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78398" y="448248"/>
                  <a:ext cx="3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F626F64-13E2-BD22-7273-E5DD88992254}"/>
                    </a:ext>
                  </a:extLst>
                </p14:cNvPr>
                <p14:cNvContentPartPr/>
                <p14:nvPr/>
              </p14:nvContentPartPr>
              <p14:xfrm>
                <a:off x="10279198" y="515928"/>
                <a:ext cx="77760" cy="97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F626F64-13E2-BD22-7273-E5DD8899225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70239" y="506928"/>
                  <a:ext cx="95319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810EB98-61C6-AE8E-1F91-640B6BEB3453}"/>
                    </a:ext>
                  </a:extLst>
                </p14:cNvPr>
                <p14:cNvContentPartPr/>
                <p14:nvPr/>
              </p14:nvContentPartPr>
              <p14:xfrm>
                <a:off x="10408078" y="380928"/>
                <a:ext cx="81720" cy="218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810EB98-61C6-AE8E-1F91-640B6BEB345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99078" y="371928"/>
                  <a:ext cx="99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E2BBABB-6C4A-44D8-56D1-91C70EF43168}"/>
                    </a:ext>
                  </a:extLst>
                </p14:cNvPr>
                <p14:cNvContentPartPr/>
                <p14:nvPr/>
              </p14:nvContentPartPr>
              <p14:xfrm>
                <a:off x="10519678" y="387408"/>
                <a:ext cx="216720" cy="252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E2BBABB-6C4A-44D8-56D1-91C70EF4316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10693" y="378421"/>
                  <a:ext cx="234331" cy="2699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696086E-8DED-B003-0174-C144A33B647D}"/>
              </a:ext>
            </a:extLst>
          </p:cNvPr>
          <p:cNvGrpSpPr/>
          <p:nvPr/>
        </p:nvGrpSpPr>
        <p:grpSpPr>
          <a:xfrm>
            <a:off x="10966798" y="258528"/>
            <a:ext cx="738360" cy="293040"/>
            <a:chOff x="10966798" y="258528"/>
            <a:chExt cx="7383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1536959-F44D-EAB7-22A2-1DB9C3AA7AB0}"/>
                    </a:ext>
                  </a:extLst>
                </p14:cNvPr>
                <p14:cNvContentPartPr/>
                <p14:nvPr/>
              </p14:nvContentPartPr>
              <p14:xfrm>
                <a:off x="10966798" y="488928"/>
                <a:ext cx="162720" cy="18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1536959-F44D-EAB7-22A2-1DB9C3AA7AB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57778" y="479928"/>
                  <a:ext cx="180399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E8E308-6D00-6700-C929-8D158AB08DF6}"/>
                    </a:ext>
                  </a:extLst>
                </p14:cNvPr>
                <p14:cNvContentPartPr/>
                <p14:nvPr/>
              </p14:nvContentPartPr>
              <p14:xfrm>
                <a:off x="11188198" y="368688"/>
                <a:ext cx="127440" cy="149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E8E308-6D00-6700-C929-8D158AB08DF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79173" y="359688"/>
                  <a:ext cx="14513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CF7DE47-CDAB-30A3-9A53-1CEA415E90EA}"/>
                    </a:ext>
                  </a:extLst>
                </p14:cNvPr>
                <p14:cNvContentPartPr/>
                <p14:nvPr/>
              </p14:nvContentPartPr>
              <p14:xfrm>
                <a:off x="11394118" y="395688"/>
                <a:ext cx="50040" cy="155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CF7DE47-CDAB-30A3-9A53-1CEA415E90E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85182" y="386667"/>
                  <a:ext cx="67554" cy="173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FDEAF40-CB0D-3B91-0C2A-9C4070A943E1}"/>
                    </a:ext>
                  </a:extLst>
                </p14:cNvPr>
                <p14:cNvContentPartPr/>
                <p14:nvPr/>
              </p14:nvContentPartPr>
              <p14:xfrm>
                <a:off x="11501758" y="413328"/>
                <a:ext cx="73440" cy="83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FDEAF40-CB0D-3B91-0C2A-9C4070A943E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92758" y="404328"/>
                  <a:ext cx="91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B5D3E8-52A6-A3B1-C0DB-EEC97B09AEF2}"/>
                    </a:ext>
                  </a:extLst>
                </p14:cNvPr>
                <p14:cNvContentPartPr/>
                <p14:nvPr/>
              </p14:nvContentPartPr>
              <p14:xfrm>
                <a:off x="11628838" y="258528"/>
                <a:ext cx="76320" cy="275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B5D3E8-52A6-A3B1-C0DB-EEC97B09AEF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19838" y="249528"/>
                  <a:ext cx="939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B456AF7-6BBC-4777-CAFC-021CA63B255F}"/>
              </a:ext>
            </a:extLst>
          </p:cNvPr>
          <p:cNvGrpSpPr/>
          <p:nvPr/>
        </p:nvGrpSpPr>
        <p:grpSpPr>
          <a:xfrm>
            <a:off x="9731638" y="809328"/>
            <a:ext cx="1239120" cy="271800"/>
            <a:chOff x="9731638" y="809328"/>
            <a:chExt cx="12391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C98B688-B53B-BEAA-BE1F-BA7D4555F05E}"/>
                    </a:ext>
                  </a:extLst>
                </p14:cNvPr>
                <p14:cNvContentPartPr/>
                <p14:nvPr/>
              </p14:nvContentPartPr>
              <p14:xfrm>
                <a:off x="9731638" y="848928"/>
                <a:ext cx="94680" cy="181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C98B688-B53B-BEAA-BE1F-BA7D4555F05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22638" y="839928"/>
                  <a:ext cx="112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B5A801C-4DFC-29D9-6922-919C85AE5B7F}"/>
                    </a:ext>
                  </a:extLst>
                </p14:cNvPr>
                <p14:cNvContentPartPr/>
                <p14:nvPr/>
              </p14:nvContentPartPr>
              <p14:xfrm>
                <a:off x="9919558" y="899688"/>
                <a:ext cx="105840" cy="138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B5A801C-4DFC-29D9-6922-919C85AE5B7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10589" y="890711"/>
                  <a:ext cx="12342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A251CA6-A2E3-E753-3A2C-76D49BFFA2F5}"/>
                    </a:ext>
                  </a:extLst>
                </p14:cNvPr>
                <p14:cNvContentPartPr/>
                <p14:nvPr/>
              </p14:nvContentPartPr>
              <p14:xfrm>
                <a:off x="10080118" y="939288"/>
                <a:ext cx="118800" cy="87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A251CA6-A2E3-E753-3A2C-76D49BFFA2F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71118" y="930251"/>
                  <a:ext cx="136440" cy="105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BBF5E08-C12E-3250-8A45-582E2E0424C1}"/>
                    </a:ext>
                  </a:extLst>
                </p14:cNvPr>
                <p14:cNvContentPartPr/>
                <p14:nvPr/>
              </p14:nvContentPartPr>
              <p14:xfrm>
                <a:off x="10234558" y="909048"/>
                <a:ext cx="65160" cy="119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BBF5E08-C12E-3250-8A45-582E2E0424C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25558" y="900075"/>
                  <a:ext cx="82800" cy="136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4EAEEA7-E30E-C1CE-991F-6E1B6015C615}"/>
                    </a:ext>
                  </a:extLst>
                </p14:cNvPr>
                <p14:cNvContentPartPr/>
                <p14:nvPr/>
              </p14:nvContentPartPr>
              <p14:xfrm>
                <a:off x="10368838" y="809328"/>
                <a:ext cx="168480" cy="271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4EAEEA7-E30E-C1CE-991F-6E1B6015C61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359838" y="800328"/>
                  <a:ext cx="186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58A7A27-0EAB-969B-D883-ADAC49F16AF3}"/>
                    </a:ext>
                  </a:extLst>
                </p14:cNvPr>
                <p14:cNvContentPartPr/>
                <p14:nvPr/>
              </p14:nvContentPartPr>
              <p14:xfrm>
                <a:off x="10599238" y="979968"/>
                <a:ext cx="20520" cy="14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58A7A27-0EAB-969B-D883-ADAC49F16AF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90238" y="970968"/>
                  <a:ext cx="3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EE2ED2C-1D17-FF2E-E621-428609C5E087}"/>
                    </a:ext>
                  </a:extLst>
                </p14:cNvPr>
                <p14:cNvContentPartPr/>
                <p14:nvPr/>
              </p14:nvContentPartPr>
              <p14:xfrm>
                <a:off x="10620118" y="921288"/>
                <a:ext cx="59400" cy="96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EE2ED2C-1D17-FF2E-E621-428609C5E0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11063" y="912288"/>
                  <a:ext cx="77148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E4D54E2-D21A-E8F7-BBD1-1DB07C442040}"/>
                    </a:ext>
                  </a:extLst>
                </p14:cNvPr>
                <p14:cNvContentPartPr/>
                <p14:nvPr/>
              </p14:nvContentPartPr>
              <p14:xfrm>
                <a:off x="10692118" y="918048"/>
                <a:ext cx="161280" cy="101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E4D54E2-D21A-E8F7-BBD1-1DB07C44204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683118" y="909080"/>
                  <a:ext cx="178920" cy="11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5777021-0FF9-092C-7F5A-CEADAB043991}"/>
                    </a:ext>
                  </a:extLst>
                </p14:cNvPr>
                <p14:cNvContentPartPr/>
                <p14:nvPr/>
              </p14:nvContentPartPr>
              <p14:xfrm>
                <a:off x="10912438" y="912288"/>
                <a:ext cx="58320" cy="152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5777021-0FF9-092C-7F5A-CEADAB0439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03438" y="903288"/>
                  <a:ext cx="759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7032320-82FA-6F9B-5DF0-7B15326867CC}"/>
              </a:ext>
            </a:extLst>
          </p:cNvPr>
          <p:cNvGrpSpPr/>
          <p:nvPr/>
        </p:nvGrpSpPr>
        <p:grpSpPr>
          <a:xfrm>
            <a:off x="11778598" y="269688"/>
            <a:ext cx="246240" cy="266400"/>
            <a:chOff x="11778598" y="269688"/>
            <a:chExt cx="2462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8652F6B-281C-7361-EE41-674F6E59E7A1}"/>
                    </a:ext>
                  </a:extLst>
                </p14:cNvPr>
                <p14:cNvContentPartPr/>
                <p14:nvPr/>
              </p14:nvContentPartPr>
              <p14:xfrm>
                <a:off x="11810278" y="269688"/>
                <a:ext cx="8640" cy="245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8652F6B-281C-7361-EE41-674F6E59E7A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801278" y="260688"/>
                  <a:ext cx="26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C6A72EA-D3FC-EFB5-749D-74A0FAEC0CC3}"/>
                    </a:ext>
                  </a:extLst>
                </p14:cNvPr>
                <p14:cNvContentPartPr/>
                <p14:nvPr/>
              </p14:nvContentPartPr>
              <p14:xfrm>
                <a:off x="11778598" y="356808"/>
                <a:ext cx="141840" cy="52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C6A72EA-D3FC-EFB5-749D-74A0FAEC0CC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69598" y="347808"/>
                  <a:ext cx="159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8B0A97B-EB52-39A2-CBD7-B4125C0894B1}"/>
                    </a:ext>
                  </a:extLst>
                </p14:cNvPr>
                <p14:cNvContentPartPr/>
                <p14:nvPr/>
              </p14:nvContentPartPr>
              <p14:xfrm>
                <a:off x="11931958" y="351048"/>
                <a:ext cx="92880" cy="185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8B0A97B-EB52-39A2-CBD7-B4125C0894B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922958" y="342048"/>
                  <a:ext cx="1105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07F85901-DAB7-F898-6B9A-A6CB6819EC75}"/>
                  </a:ext>
                </a:extLst>
              </p14:cNvPr>
              <p14:cNvContentPartPr/>
              <p14:nvPr/>
            </p14:nvContentPartPr>
            <p14:xfrm>
              <a:off x="11248318" y="787368"/>
              <a:ext cx="329040" cy="28224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07F85901-DAB7-F898-6B9A-A6CB6819EC7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239318" y="778368"/>
                <a:ext cx="3466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12A37079-B745-BB6F-632C-2DC6D8894223}"/>
                  </a:ext>
                </a:extLst>
              </p14:cNvPr>
              <p14:cNvContentPartPr/>
              <p14:nvPr/>
            </p14:nvContentPartPr>
            <p14:xfrm>
              <a:off x="5799358" y="695568"/>
              <a:ext cx="260280" cy="2707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12A37079-B745-BB6F-632C-2DC6D889422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790358" y="686556"/>
                <a:ext cx="277920" cy="2883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49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E8F3-19EE-C400-1770-A0F8E6F7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Substituents &amp; Regioselectivity			                     (18.11)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B55543-FC8E-F5E7-0CB9-2024B9860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6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Case #1</a:t>
            </a:r>
            <a:r>
              <a:rPr lang="en-US" dirty="0"/>
              <a:t>: Multiple directing effects “agree with” (or reinforce) each 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Case #2</a:t>
            </a:r>
            <a:r>
              <a:rPr lang="en-US" dirty="0"/>
              <a:t>: Multiple directing </a:t>
            </a:r>
            <a:r>
              <a:rPr lang="en-US"/>
              <a:t>effects compete.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390CD1-F132-5D14-3627-EBE8D042BFA6}"/>
              </a:ext>
            </a:extLst>
          </p:cNvPr>
          <p:cNvGrpSpPr/>
          <p:nvPr/>
        </p:nvGrpSpPr>
        <p:grpSpPr>
          <a:xfrm>
            <a:off x="719200" y="2317520"/>
            <a:ext cx="787680" cy="720720"/>
            <a:chOff x="719200" y="2317520"/>
            <a:chExt cx="78768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C1B57C-0597-44D6-4A72-DD8348D1EEF2}"/>
                    </a:ext>
                  </a:extLst>
                </p14:cNvPr>
                <p14:cNvContentPartPr/>
                <p14:nvPr/>
              </p14:nvContentPartPr>
              <p14:xfrm>
                <a:off x="741160" y="2317520"/>
                <a:ext cx="738360" cy="23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C1B57C-0597-44D6-4A72-DD8348D1EE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2160" y="2308520"/>
                  <a:ext cx="756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B17932-105C-B5B7-4F8C-CB76692862C0}"/>
                    </a:ext>
                  </a:extLst>
                </p14:cNvPr>
                <p14:cNvContentPartPr/>
                <p14:nvPr/>
              </p14:nvContentPartPr>
              <p14:xfrm>
                <a:off x="719200" y="2515160"/>
                <a:ext cx="787680" cy="523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B17932-105C-B5B7-4F8C-CB76692862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0200" y="2506160"/>
                  <a:ext cx="8053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33570A-8EC5-38EE-75D7-4C87140B0998}"/>
                    </a:ext>
                  </a:extLst>
                </p14:cNvPr>
                <p14:cNvContentPartPr/>
                <p14:nvPr/>
              </p14:nvContentPartPr>
              <p14:xfrm>
                <a:off x="871840" y="2474840"/>
                <a:ext cx="208080" cy="135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33570A-8EC5-38EE-75D7-4C87140B09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2840" y="2465840"/>
                  <a:ext cx="22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C72113-72A3-8F23-E841-E1135E91EC10}"/>
                    </a:ext>
                  </a:extLst>
                </p14:cNvPr>
                <p14:cNvContentPartPr/>
                <p14:nvPr/>
              </p14:nvContentPartPr>
              <p14:xfrm>
                <a:off x="872920" y="2850680"/>
                <a:ext cx="290520" cy="3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C72113-72A3-8F23-E841-E1135E91EC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3920" y="2841598"/>
                  <a:ext cx="308160" cy="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83B62C-0DCA-F902-1815-8B4CA72E3BA0}"/>
                    </a:ext>
                  </a:extLst>
                </p14:cNvPr>
                <p14:cNvContentPartPr/>
                <p14:nvPr/>
              </p14:nvContentPartPr>
              <p14:xfrm>
                <a:off x="1353160" y="2585720"/>
                <a:ext cx="33480" cy="25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83B62C-0DCA-F902-1815-8B4CA72E3B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4160" y="2576707"/>
                  <a:ext cx="51120" cy="2682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533E58-F165-869F-450C-D4485DA8BE37}"/>
              </a:ext>
            </a:extLst>
          </p:cNvPr>
          <p:cNvGrpSpPr/>
          <p:nvPr/>
        </p:nvGrpSpPr>
        <p:grpSpPr>
          <a:xfrm>
            <a:off x="964360" y="1686800"/>
            <a:ext cx="422640" cy="636120"/>
            <a:chOff x="964360" y="1686800"/>
            <a:chExt cx="42264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4F8588-AE87-4A21-1A9C-944742780360}"/>
                    </a:ext>
                  </a:extLst>
                </p14:cNvPr>
                <p14:cNvContentPartPr/>
                <p14:nvPr/>
              </p14:nvContentPartPr>
              <p14:xfrm>
                <a:off x="991720" y="2043200"/>
                <a:ext cx="57960" cy="27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4F8588-AE87-4A21-1A9C-9447427803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720" y="2034188"/>
                  <a:ext cx="75600" cy="297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FF3CF7-0193-DAD0-54E6-1800CEAED833}"/>
                    </a:ext>
                  </a:extLst>
                </p14:cNvPr>
                <p14:cNvContentPartPr/>
                <p14:nvPr/>
              </p14:nvContentPartPr>
              <p14:xfrm>
                <a:off x="964360" y="1766360"/>
                <a:ext cx="138600" cy="147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FF3CF7-0193-DAD0-54E6-1800CEAED8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5360" y="1757382"/>
                  <a:ext cx="156240" cy="164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8371A3-B941-1909-18F5-40BC952CEF13}"/>
                    </a:ext>
                  </a:extLst>
                </p14:cNvPr>
                <p14:cNvContentPartPr/>
                <p14:nvPr/>
              </p14:nvContentPartPr>
              <p14:xfrm>
                <a:off x="1119880" y="1752320"/>
                <a:ext cx="41760" cy="9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8371A3-B941-1909-18F5-40BC952CEF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0880" y="1743353"/>
                  <a:ext cx="59400" cy="116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D31A61-CB22-AF7F-7EC5-27F78070272E}"/>
                    </a:ext>
                  </a:extLst>
                </p14:cNvPr>
                <p14:cNvContentPartPr/>
                <p14:nvPr/>
              </p14:nvContentPartPr>
              <p14:xfrm>
                <a:off x="1156960" y="1686800"/>
                <a:ext cx="97200" cy="19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D31A61-CB22-AF7F-7EC5-27F7807027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7927" y="1677800"/>
                  <a:ext cx="114906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67E343-C9BA-0055-08EA-54F193EACF76}"/>
                    </a:ext>
                  </a:extLst>
                </p14:cNvPr>
                <p14:cNvContentPartPr/>
                <p14:nvPr/>
              </p14:nvContentPartPr>
              <p14:xfrm>
                <a:off x="1294480" y="1789040"/>
                <a:ext cx="92520" cy="15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67E343-C9BA-0055-08EA-54F193EACF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85480" y="1780040"/>
                  <a:ext cx="1101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0DA121-960D-7A77-B57D-2E9481ADAE64}"/>
              </a:ext>
            </a:extLst>
          </p:cNvPr>
          <p:cNvGrpSpPr/>
          <p:nvPr/>
        </p:nvGrpSpPr>
        <p:grpSpPr>
          <a:xfrm>
            <a:off x="1192240" y="3036800"/>
            <a:ext cx="659520" cy="609840"/>
            <a:chOff x="1192240" y="3036800"/>
            <a:chExt cx="65952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855D3B-ED6D-4FA4-DA93-0FF1AB19C317}"/>
                    </a:ext>
                  </a:extLst>
                </p14:cNvPr>
                <p14:cNvContentPartPr/>
                <p14:nvPr/>
              </p14:nvContentPartPr>
              <p14:xfrm>
                <a:off x="1192240" y="3036800"/>
                <a:ext cx="64080" cy="19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855D3B-ED6D-4FA4-DA93-0FF1AB19C3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83189" y="3027800"/>
                  <a:ext cx="818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39FD2E-78D9-D835-E9A7-E9DCE431D94D}"/>
                    </a:ext>
                  </a:extLst>
                </p14:cNvPr>
                <p14:cNvContentPartPr/>
                <p14:nvPr/>
              </p14:nvContentPartPr>
              <p14:xfrm>
                <a:off x="1279360" y="3358280"/>
                <a:ext cx="79200" cy="19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39FD2E-78D9-D835-E9A7-E9DCE431D9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70360" y="3349280"/>
                  <a:ext cx="96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EDC398-BED0-DF18-3EE5-C0BD4A5C0C16}"/>
                    </a:ext>
                  </a:extLst>
                </p14:cNvPr>
                <p14:cNvContentPartPr/>
                <p14:nvPr/>
              </p14:nvContentPartPr>
              <p14:xfrm>
                <a:off x="1389160" y="3372320"/>
                <a:ext cx="106560" cy="18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EDC398-BED0-DF18-3EE5-C0BD4A5C0C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0160" y="3363320"/>
                  <a:ext cx="124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81237C-0C82-FCF6-83DA-3B0308280E45}"/>
                    </a:ext>
                  </a:extLst>
                </p14:cNvPr>
                <p14:cNvContentPartPr/>
                <p14:nvPr/>
              </p14:nvContentPartPr>
              <p14:xfrm>
                <a:off x="1563040" y="3526400"/>
                <a:ext cx="113760" cy="12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81237C-0C82-FCF6-83DA-3B0308280E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54068" y="3517400"/>
                  <a:ext cx="131344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DB90F6-7381-A520-5F4E-0AEB38C1169B}"/>
                    </a:ext>
                  </a:extLst>
                </p14:cNvPr>
                <p14:cNvContentPartPr/>
                <p14:nvPr/>
              </p14:nvContentPartPr>
              <p14:xfrm>
                <a:off x="1731160" y="3360800"/>
                <a:ext cx="23040" cy="20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DB90F6-7381-A520-5F4E-0AEB38C116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22160" y="3351800"/>
                  <a:ext cx="40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BF5935-7A24-CC9C-5DFB-B036974B0C91}"/>
                    </a:ext>
                  </a:extLst>
                </p14:cNvPr>
                <p14:cNvContentPartPr/>
                <p14:nvPr/>
              </p14:nvContentPartPr>
              <p14:xfrm>
                <a:off x="1759960" y="3300680"/>
                <a:ext cx="91800" cy="23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BF5935-7A24-CC9C-5DFB-B036974B0C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50995" y="3291680"/>
                  <a:ext cx="109371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8620D1-B00C-BB36-9780-23FF0C2DD53F}"/>
              </a:ext>
            </a:extLst>
          </p:cNvPr>
          <p:cNvGrpSpPr/>
          <p:nvPr/>
        </p:nvGrpSpPr>
        <p:grpSpPr>
          <a:xfrm>
            <a:off x="3473086" y="2393755"/>
            <a:ext cx="1335000" cy="204576"/>
            <a:chOff x="2510560" y="2477536"/>
            <a:chExt cx="1335000" cy="2045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1FBCD7-636D-FBF5-C878-4DBCE12DA77E}"/>
                    </a:ext>
                  </a:extLst>
                </p14:cNvPr>
                <p14:cNvContentPartPr/>
                <p14:nvPr/>
              </p14:nvContentPartPr>
              <p14:xfrm>
                <a:off x="2510560" y="2581575"/>
                <a:ext cx="1316084" cy="53596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1FBCD7-636D-FBF5-C878-4DBCE12DA7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01558" y="2572522"/>
                  <a:ext cx="1333728" cy="71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15F019-7C99-2FEF-40A8-B2F5E0FC0A47}"/>
                    </a:ext>
                  </a:extLst>
                </p14:cNvPr>
                <p14:cNvContentPartPr/>
                <p14:nvPr/>
              </p14:nvContentPartPr>
              <p14:xfrm>
                <a:off x="3740119" y="2477536"/>
                <a:ext cx="105441" cy="204576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15F019-7C99-2FEF-40A8-B2F5E0FC0A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31092" y="2468516"/>
                  <a:ext cx="123135" cy="2222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E2E594-4353-CB53-7DE6-F21C7223C368}"/>
              </a:ext>
            </a:extLst>
          </p:cNvPr>
          <p:cNvGrpSpPr/>
          <p:nvPr/>
        </p:nvGrpSpPr>
        <p:grpSpPr>
          <a:xfrm>
            <a:off x="3607252" y="2062019"/>
            <a:ext cx="488321" cy="207729"/>
            <a:chOff x="2644726" y="2145800"/>
            <a:chExt cx="488321" cy="2077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4BEC79-C87F-2E61-95F2-DE070CBFE05C}"/>
                    </a:ext>
                  </a:extLst>
                </p14:cNvPr>
                <p14:cNvContentPartPr/>
                <p14:nvPr/>
              </p14:nvContentPartPr>
              <p14:xfrm>
                <a:off x="2644726" y="2145800"/>
                <a:ext cx="193367" cy="207729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4BEC79-C87F-2E61-95F2-DE070CBFE0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35724" y="2136815"/>
                  <a:ext cx="211011" cy="22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AEF650-61A1-7234-984D-F75549CFBC73}"/>
                    </a:ext>
                  </a:extLst>
                </p14:cNvPr>
                <p14:cNvContentPartPr/>
                <p14:nvPr/>
              </p14:nvContentPartPr>
              <p14:xfrm>
                <a:off x="2879778" y="2185384"/>
                <a:ext cx="52545" cy="117001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AEF650-61A1-7234-984D-F75549CFBC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70781" y="2176384"/>
                  <a:ext cx="70180" cy="134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4F07EB-B669-E946-5F8E-E07789EE42B2}"/>
                    </a:ext>
                  </a:extLst>
                </p14:cNvPr>
                <p14:cNvContentPartPr/>
                <p14:nvPr/>
              </p14:nvContentPartPr>
              <p14:xfrm>
                <a:off x="3010441" y="2251941"/>
                <a:ext cx="122606" cy="9177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4F07EB-B669-E946-5F8E-E07789EE42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01452" y="2242943"/>
                  <a:ext cx="140224" cy="109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854C2B-C9A5-3972-3110-983447F78B86}"/>
              </a:ext>
            </a:extLst>
          </p:cNvPr>
          <p:cNvGrpSpPr/>
          <p:nvPr/>
        </p:nvGrpSpPr>
        <p:grpSpPr>
          <a:xfrm>
            <a:off x="3702183" y="2659634"/>
            <a:ext cx="744742" cy="261675"/>
            <a:chOff x="2739657" y="2743415"/>
            <a:chExt cx="744742" cy="2616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ED300E-53A4-4BA1-02E8-B19F9AB6DBF3}"/>
                    </a:ext>
                  </a:extLst>
                </p14:cNvPr>
                <p14:cNvContentPartPr/>
                <p14:nvPr/>
              </p14:nvContentPartPr>
              <p14:xfrm>
                <a:off x="2739657" y="2753924"/>
                <a:ext cx="72162" cy="17445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ED300E-53A4-4BA1-02E8-B19F9AB6DB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30637" y="2744932"/>
                  <a:ext cx="89842" cy="192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C6065A-9937-F987-A830-6F5E3B00E40B}"/>
                    </a:ext>
                  </a:extLst>
                </p14:cNvPr>
                <p14:cNvContentPartPr/>
                <p14:nvPr/>
              </p14:nvContentPartPr>
              <p14:xfrm>
                <a:off x="2767681" y="2823634"/>
                <a:ext cx="81620" cy="42036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C6065A-9937-F987-A830-6F5E3B00E4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58652" y="2814652"/>
                  <a:ext cx="99316" cy="5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F3F757-7917-BFAF-9FA8-6F16D984910F}"/>
                    </a:ext>
                  </a:extLst>
                </p14:cNvPr>
                <p14:cNvContentPartPr/>
                <p14:nvPr/>
              </p14:nvContentPartPr>
              <p14:xfrm>
                <a:off x="2897994" y="2853059"/>
                <a:ext cx="72162" cy="74614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F3F757-7917-BFAF-9FA8-6F16D98491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9019" y="2844091"/>
                  <a:ext cx="89754" cy="92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077324F-6158-898F-7AAE-CC3863758D31}"/>
                    </a:ext>
                  </a:extLst>
                </p14:cNvPr>
                <p14:cNvContentPartPr/>
                <p14:nvPr/>
              </p14:nvContentPartPr>
              <p14:xfrm>
                <a:off x="3033911" y="2743415"/>
                <a:ext cx="128210" cy="16219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077324F-6158-898F-7AAE-CC3863758D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4907" y="2734404"/>
                  <a:ext cx="145857" cy="179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F8F846-C482-C705-DC99-6D34F7919B4E}"/>
                    </a:ext>
                  </a:extLst>
                </p14:cNvPr>
                <p14:cNvContentPartPr/>
                <p14:nvPr/>
              </p14:nvContentPartPr>
              <p14:xfrm>
                <a:off x="3224475" y="2762331"/>
                <a:ext cx="71111" cy="121905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F8F846-C482-C705-DC99-6D34F7919B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15496" y="2753341"/>
                  <a:ext cx="88709" cy="139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6921DE-4E2F-4B9E-5320-87AB04A9EEC1}"/>
                    </a:ext>
                  </a:extLst>
                </p14:cNvPr>
                <p14:cNvContentPartPr/>
                <p14:nvPr/>
              </p14:nvContentPartPr>
              <p14:xfrm>
                <a:off x="3343578" y="2855511"/>
                <a:ext cx="140821" cy="14957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6921DE-4E2F-4B9E-5320-87AB04A9EE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34574" y="2846522"/>
                  <a:ext cx="158469" cy="1671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FD6CDD-057A-05C7-6CB3-E6950DE9FE6D}"/>
              </a:ext>
            </a:extLst>
          </p:cNvPr>
          <p:cNvGrpSpPr/>
          <p:nvPr/>
        </p:nvGrpSpPr>
        <p:grpSpPr>
          <a:xfrm>
            <a:off x="784360" y="4633767"/>
            <a:ext cx="1071360" cy="2002320"/>
            <a:chOff x="787440" y="4789880"/>
            <a:chExt cx="1071360" cy="20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D646BB-7410-A9A9-F825-90AFAD3D72EC}"/>
                    </a:ext>
                  </a:extLst>
                </p14:cNvPr>
                <p14:cNvContentPartPr/>
                <p14:nvPr/>
              </p14:nvContentPartPr>
              <p14:xfrm>
                <a:off x="820560" y="5500880"/>
                <a:ext cx="771840" cy="25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D646BB-7410-A9A9-F825-90AFAD3D72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1560" y="5491880"/>
                  <a:ext cx="789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44D662-B9D0-739B-9ABF-8CB494E2CDBE}"/>
                    </a:ext>
                  </a:extLst>
                </p14:cNvPr>
                <p14:cNvContentPartPr/>
                <p14:nvPr/>
              </p14:nvContentPartPr>
              <p14:xfrm>
                <a:off x="854040" y="5670440"/>
                <a:ext cx="756720" cy="537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44D662-B9D0-739B-9ABF-8CB494E2CD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5040" y="5661440"/>
                  <a:ext cx="7743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4D0BAD-43F4-7FE1-5D58-AF72B406F4D0}"/>
                    </a:ext>
                  </a:extLst>
                </p14:cNvPr>
                <p14:cNvContentPartPr/>
                <p14:nvPr/>
              </p14:nvContentPartPr>
              <p14:xfrm>
                <a:off x="1112160" y="5262200"/>
                <a:ext cx="50040" cy="24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4D0BAD-43F4-7FE1-5D58-AF72B406F4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3160" y="5253200"/>
                  <a:ext cx="67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2C44B3-1B18-AEA2-E48E-004C99B23EB5}"/>
                    </a:ext>
                  </a:extLst>
                </p14:cNvPr>
                <p14:cNvContentPartPr/>
                <p14:nvPr/>
              </p14:nvContentPartPr>
              <p14:xfrm>
                <a:off x="1034760" y="4915520"/>
                <a:ext cx="78840" cy="252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2C44B3-1B18-AEA2-E48E-004C99B23E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5760" y="4906520"/>
                  <a:ext cx="96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11B8B6-44C4-8CE0-2782-E15178D17595}"/>
                    </a:ext>
                  </a:extLst>
                </p14:cNvPr>
                <p14:cNvContentPartPr/>
                <p14:nvPr/>
              </p14:nvContentPartPr>
              <p14:xfrm>
                <a:off x="1218360" y="4789880"/>
                <a:ext cx="136440" cy="11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11B8B6-44C4-8CE0-2782-E15178D175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09360" y="4780880"/>
                  <a:ext cx="154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30BA07-AFA6-7A67-7D59-D8336476BF90}"/>
                    </a:ext>
                  </a:extLst>
                </p14:cNvPr>
                <p14:cNvContentPartPr/>
                <p14:nvPr/>
              </p14:nvContentPartPr>
              <p14:xfrm>
                <a:off x="787440" y="4856840"/>
                <a:ext cx="133200" cy="10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30BA07-AFA6-7A67-7D59-D8336476BF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8416" y="4847840"/>
                  <a:ext cx="150888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82F322-E6DD-DD34-EF9B-F46760BB5660}"/>
                    </a:ext>
                  </a:extLst>
                </p14:cNvPr>
                <p14:cNvContentPartPr/>
                <p14:nvPr/>
              </p14:nvContentPartPr>
              <p14:xfrm>
                <a:off x="1321680" y="6224480"/>
                <a:ext cx="49680" cy="18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82F322-E6DD-DD34-EF9B-F46760BB56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12680" y="6215480"/>
                  <a:ext cx="67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76EEB3-DBD7-11B2-D977-67FABDD9377E}"/>
                    </a:ext>
                  </a:extLst>
                </p14:cNvPr>
                <p14:cNvContentPartPr/>
                <p14:nvPr/>
              </p14:nvContentPartPr>
              <p14:xfrm>
                <a:off x="1380720" y="6567200"/>
                <a:ext cx="136080" cy="14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76EEB3-DBD7-11B2-D977-67FABDD937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71720" y="6558200"/>
                  <a:ext cx="153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376DE5-AC96-0713-61FE-BCCEC80A289E}"/>
                    </a:ext>
                  </a:extLst>
                </p14:cNvPr>
                <p14:cNvContentPartPr/>
                <p14:nvPr/>
              </p14:nvContentPartPr>
              <p14:xfrm>
                <a:off x="1556400" y="6547760"/>
                <a:ext cx="52920" cy="18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376DE5-AC96-0713-61FE-BCCEC80A28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47400" y="6538760"/>
                  <a:ext cx="70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CB7044-20AA-9518-10FE-5DB48EA72969}"/>
                    </a:ext>
                  </a:extLst>
                </p14:cNvPr>
                <p14:cNvContentPartPr/>
                <p14:nvPr/>
              </p14:nvContentPartPr>
              <p14:xfrm>
                <a:off x="1598160" y="6507080"/>
                <a:ext cx="97200" cy="18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CB7044-20AA-9518-10FE-5DB48EA729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89160" y="6498080"/>
                  <a:ext cx="114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90E672-0FD4-FF14-5FCA-36A93C4D9D3A}"/>
                    </a:ext>
                  </a:extLst>
                </p14:cNvPr>
                <p14:cNvContentPartPr/>
                <p14:nvPr/>
              </p14:nvContentPartPr>
              <p14:xfrm>
                <a:off x="1758000" y="6634520"/>
                <a:ext cx="100800" cy="15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90E672-0FD4-FF14-5FCA-36A93C4D9D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49000" y="6625520"/>
                  <a:ext cx="118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F08FCA-770A-54F4-CA7B-2AC724772E35}"/>
                    </a:ext>
                  </a:extLst>
                </p14:cNvPr>
                <p14:cNvContentPartPr/>
                <p14:nvPr/>
              </p14:nvContentPartPr>
              <p14:xfrm>
                <a:off x="959160" y="5807600"/>
                <a:ext cx="64080" cy="183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F08FCA-770A-54F4-CA7B-2AC724772E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0160" y="5798600"/>
                  <a:ext cx="81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B130A1-7ACA-0EA1-A7AA-E1D674F39C53}"/>
                    </a:ext>
                  </a:extLst>
                </p14:cNvPr>
                <p14:cNvContentPartPr/>
                <p14:nvPr/>
              </p14:nvContentPartPr>
              <p14:xfrm>
                <a:off x="1214400" y="5648840"/>
                <a:ext cx="213480" cy="71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B130A1-7ACA-0EA1-A7AA-E1D674F39C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05400" y="5639840"/>
                  <a:ext cx="23112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A7B8AFE-9509-3FD2-5674-E364074C3B87}"/>
                  </a:ext>
                </a:extLst>
              </p14:cNvPr>
              <p14:cNvContentPartPr/>
              <p14:nvPr/>
            </p14:nvContentPartPr>
            <p14:xfrm>
              <a:off x="1334800" y="5890527"/>
              <a:ext cx="160920" cy="72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A7B8AFE-9509-3FD2-5674-E364074C3B8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25800" y="5881482"/>
                <a:ext cx="178560" cy="89729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355D555-7694-96A3-D442-4F7E791FE35B}"/>
              </a:ext>
            </a:extLst>
          </p:cNvPr>
          <p:cNvGrpSpPr/>
          <p:nvPr/>
        </p:nvGrpSpPr>
        <p:grpSpPr>
          <a:xfrm>
            <a:off x="3459000" y="5506280"/>
            <a:ext cx="1137240" cy="271080"/>
            <a:chOff x="3459000" y="5506280"/>
            <a:chExt cx="113724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C700CD-7B9A-B576-70F5-BA40C0886469}"/>
                    </a:ext>
                  </a:extLst>
                </p14:cNvPr>
                <p14:cNvContentPartPr/>
                <p14:nvPr/>
              </p14:nvContentPartPr>
              <p14:xfrm>
                <a:off x="3459000" y="5602760"/>
                <a:ext cx="1072440" cy="6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C700CD-7B9A-B576-70F5-BA40C08864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0000" y="5593706"/>
                  <a:ext cx="1090080" cy="77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0B0FF1-E8F7-EE34-B68F-320680AA5ECF}"/>
                    </a:ext>
                  </a:extLst>
                </p14:cNvPr>
                <p14:cNvContentPartPr/>
                <p14:nvPr/>
              </p14:nvContentPartPr>
              <p14:xfrm>
                <a:off x="4428120" y="5506280"/>
                <a:ext cx="168120" cy="271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0B0FF1-E8F7-EE34-B68F-320680AA5E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19120" y="5497280"/>
                  <a:ext cx="18576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3C68E1D-1B1E-7092-AA86-C7BA74F547A2}"/>
              </a:ext>
            </a:extLst>
          </p:cNvPr>
          <p:cNvGrpSpPr/>
          <p:nvPr/>
        </p:nvGrpSpPr>
        <p:grpSpPr>
          <a:xfrm>
            <a:off x="3617400" y="5201360"/>
            <a:ext cx="399240" cy="264240"/>
            <a:chOff x="3617400" y="5201360"/>
            <a:chExt cx="39924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89011E-B206-7DCD-848D-04FD8C046904}"/>
                    </a:ext>
                  </a:extLst>
                </p14:cNvPr>
                <p14:cNvContentPartPr/>
                <p14:nvPr/>
              </p14:nvContentPartPr>
              <p14:xfrm>
                <a:off x="3617400" y="5233760"/>
                <a:ext cx="141480" cy="16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89011E-B206-7DCD-848D-04FD8C0469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08400" y="5224760"/>
                  <a:ext cx="159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5F7B9B-BBFF-E8B3-10AA-2AC881C3CBE7}"/>
                    </a:ext>
                  </a:extLst>
                </p14:cNvPr>
                <p14:cNvContentPartPr/>
                <p14:nvPr/>
              </p14:nvContentPartPr>
              <p14:xfrm>
                <a:off x="3775080" y="5201360"/>
                <a:ext cx="49680" cy="152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5F7B9B-BBFF-E8B3-10AA-2AC881C3CB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66014" y="5192360"/>
                  <a:ext cx="67449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16F222B-1A22-0386-7710-AD49B0E1C7FC}"/>
                    </a:ext>
                  </a:extLst>
                </p14:cNvPr>
                <p14:cNvContentPartPr/>
                <p14:nvPr/>
              </p14:nvContentPartPr>
              <p14:xfrm>
                <a:off x="3864000" y="5328440"/>
                <a:ext cx="152640" cy="13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16F222B-1A22-0386-7710-AD49B0E1C7F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55000" y="5319440"/>
                  <a:ext cx="1702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141EF1-3F48-44ED-32CE-177C25FD5CCB}"/>
              </a:ext>
            </a:extLst>
          </p:cNvPr>
          <p:cNvGrpSpPr/>
          <p:nvPr/>
        </p:nvGrpSpPr>
        <p:grpSpPr>
          <a:xfrm>
            <a:off x="3591120" y="5763680"/>
            <a:ext cx="657000" cy="325080"/>
            <a:chOff x="3591120" y="5763680"/>
            <a:chExt cx="6570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7B1E8C-BBA0-F026-2440-88AE02F53AB9}"/>
                    </a:ext>
                  </a:extLst>
                </p14:cNvPr>
                <p14:cNvContentPartPr/>
                <p14:nvPr/>
              </p14:nvContentPartPr>
              <p14:xfrm>
                <a:off x="3591120" y="5796440"/>
                <a:ext cx="175680" cy="20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7B1E8C-BBA0-F026-2440-88AE02F53A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82138" y="5787440"/>
                  <a:ext cx="193284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B6CE12-AC0E-EFDD-E724-0FA9F4454235}"/>
                    </a:ext>
                  </a:extLst>
                </p14:cNvPr>
                <p14:cNvContentPartPr/>
                <p14:nvPr/>
              </p14:nvContentPartPr>
              <p14:xfrm>
                <a:off x="3643680" y="5904800"/>
                <a:ext cx="108360" cy="53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B6CE12-AC0E-EFDD-E724-0FA9F44542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34680" y="5895860"/>
                  <a:ext cx="126000" cy="70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7B0B59-F707-F62B-3672-81B5109F64A4}"/>
                    </a:ext>
                  </a:extLst>
                </p14:cNvPr>
                <p14:cNvContentPartPr/>
                <p14:nvPr/>
              </p14:nvContentPartPr>
              <p14:xfrm>
                <a:off x="3786960" y="5789240"/>
                <a:ext cx="215280" cy="181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7B0B59-F707-F62B-3672-81B5109F64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77975" y="5780258"/>
                  <a:ext cx="232891" cy="198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50BBA6-49E5-CECF-7C83-B61BF340F51D}"/>
                    </a:ext>
                  </a:extLst>
                </p14:cNvPr>
                <p14:cNvContentPartPr/>
                <p14:nvPr/>
              </p14:nvContentPartPr>
              <p14:xfrm>
                <a:off x="4016280" y="5763680"/>
                <a:ext cx="47160" cy="21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50BBA6-49E5-CECF-7C83-B61BF340F5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7280" y="5754680"/>
                  <a:ext cx="64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563DF3-D0F8-81ED-2C75-FB92906BAFA0}"/>
                    </a:ext>
                  </a:extLst>
                </p14:cNvPr>
                <p14:cNvContentPartPr/>
                <p14:nvPr/>
              </p14:nvContentPartPr>
              <p14:xfrm>
                <a:off x="4107360" y="5918840"/>
                <a:ext cx="140760" cy="16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563DF3-D0F8-81ED-2C75-FB92906BAF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98360" y="5909840"/>
                  <a:ext cx="1584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8A0563B-ED05-2A66-1BBB-902DA9DBAFA8}"/>
                  </a:ext>
                </a:extLst>
              </p14:cNvPr>
              <p14:cNvContentPartPr/>
              <p14:nvPr/>
            </p14:nvContentPartPr>
            <p14:xfrm>
              <a:off x="70051" y="3580833"/>
              <a:ext cx="11958840" cy="272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8A0563B-ED05-2A66-1BBB-902DA9DBAFA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051" y="3571845"/>
                <a:ext cx="11976480" cy="2897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91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DE8C-1FCB-D3E8-9790-C5FF7E4E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 with Multiple Substituents: Example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19C6465-D36A-C52E-C60C-84EBF83E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6" y="3657600"/>
            <a:ext cx="5083617" cy="20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6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174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Substituted Benzenes and EAS  Synthesis Strategies</vt:lpstr>
      <vt:lpstr>Electron Donating Groups: “Directing” EAS Regioselectivity </vt:lpstr>
      <vt:lpstr>Electron Donating Groups: “Directing” EAS Regioselectivity</vt:lpstr>
      <vt:lpstr>Electron Withdrawing Groups: “Directing” EAS Regioselectivity</vt:lpstr>
      <vt:lpstr>Electron Withdrawing Groups: Directing EAS Regioselectivity        </vt:lpstr>
      <vt:lpstr>Halogens: Directing EAS Regioselectivity                         (18.9)</vt:lpstr>
      <vt:lpstr>Strengths of Activating/Deactivating Groups</vt:lpstr>
      <vt:lpstr>Multiple Substituents &amp; Regioselectivity                        (18.11)</vt:lpstr>
      <vt:lpstr>EAS with Multiple Substituents: Example</vt:lpstr>
      <vt:lpstr>Steric Effects and “Blocking” Groups     (18.11)</vt:lpstr>
      <vt:lpstr>EAS Synthesis Strategies       (18.12)</vt:lpstr>
      <vt:lpstr>Some Useful Transformations   *KNOW THESE RECIPES*</vt:lpstr>
      <vt:lpstr>EAS Synthesis Strategies       (18.12)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2022-11-01T15:06:03Z</cp:lastPrinted>
  <dcterms:created xsi:type="dcterms:W3CDTF">2022-03-01T00:08:26Z</dcterms:created>
  <dcterms:modified xsi:type="dcterms:W3CDTF">2023-01-25T00:57:11Z</dcterms:modified>
</cp:coreProperties>
</file>