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5" r:id="rId2"/>
    <p:sldId id="343" r:id="rId3"/>
    <p:sldId id="345" r:id="rId4"/>
    <p:sldId id="344" r:id="rId5"/>
    <p:sldId id="346" r:id="rId6"/>
    <p:sldId id="347" r:id="rId7"/>
    <p:sldId id="350" r:id="rId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47BC7-E133-43D6-91DA-64C709A80F5D}" v="1" dt="2023-01-27T00:28:17.724"/>
    <p1510:client id="{78993363-D24F-419F-88CA-753A69D71231}" v="159" dt="2023-01-27T03:39:30.825"/>
    <p1510:client id="{EFD2F591-51D4-4740-B80F-628FC59A2B72}" v="1193" dt="2023-01-27T02:40:5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B87B0845-5BF8-46A9-872A-AE93AFC9B1B1}"/>
    <pc:docChg chg="delSld">
      <pc:chgData name="Tim Cook" userId="d1c7cfb340f2c7ab" providerId="LiveId" clId="{B87B0845-5BF8-46A9-872A-AE93AFC9B1B1}" dt="2023-01-27T18:38:00.265" v="2" actId="47"/>
      <pc:docMkLst>
        <pc:docMk/>
      </pc:docMkLst>
      <pc:sldChg chg="del">
        <pc:chgData name="Tim Cook" userId="d1c7cfb340f2c7ab" providerId="LiveId" clId="{B87B0845-5BF8-46A9-872A-AE93AFC9B1B1}" dt="2023-01-27T18:37:57.861" v="0" actId="47"/>
        <pc:sldMkLst>
          <pc:docMk/>
          <pc:sldMk cId="3052541179" sldId="348"/>
        </pc:sldMkLst>
      </pc:sldChg>
      <pc:sldChg chg="del">
        <pc:chgData name="Tim Cook" userId="d1c7cfb340f2c7ab" providerId="LiveId" clId="{B87B0845-5BF8-46A9-872A-AE93AFC9B1B1}" dt="2023-01-27T18:37:58.459" v="1" actId="47"/>
        <pc:sldMkLst>
          <pc:docMk/>
          <pc:sldMk cId="1478683090" sldId="349"/>
        </pc:sldMkLst>
      </pc:sldChg>
      <pc:sldChg chg="del">
        <pc:chgData name="Tim Cook" userId="d1c7cfb340f2c7ab" providerId="LiveId" clId="{B87B0845-5BF8-46A9-872A-AE93AFC9B1B1}" dt="2023-01-27T18:38:00.265" v="2" actId="47"/>
        <pc:sldMkLst>
          <pc:docMk/>
          <pc:sldMk cId="2144666822" sldId="351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6911 0 0,'0'0'528'0'0,"2"2"-341"0"0,-2-2-158 0 0,1 1-1 0 0,-1-1 1 0 0,1 1 0 0 0,-1-1-1 0 0,1 1 1 0 0,-1-1 0 0 0,0 1-1 0 0,1 0 1 0 0,-1-1 0 0 0,0 1-1 0 0,1 0 1 0 0,-1-1 0 0 0,0 1-1 0 0,0-1 1 0 0,0 1 0 0 0,0 0-1 0 0,1-1 1 0 0,-1 1 0 0 0,0 0-1 0 0,0 0 1 0 0,0-1 0 0 0,0 1-1 0 0,-1 0 1 0 0,-1 4 4536 0 0,4-6-4413 0 0,-1 1 0 0 0,0-1 0 0 0,0 1-1 0 0,-1-1 1 0 0,1 0 0 0 0,0 1 0 0 0,0-1-1 0 0,0 0 1 0 0,0 0 0 0 0,-1 0 0 0 0,1 0-1 0 0,1-1 1 0 0,1-2 127 0 0,20-17 835 0 0,50-34-1 0 0,-11 9-492 0 0,-35 24-402 0 0,2 1 0 0 0,51-28-1 0 0,84-39-40 0 0,194-139 0 0 0,-163 105 0 0 0,-126 80-128 0 0,-43 27-3 0 0,-5 2 36 0 0,36-26-1 0 0,-15 10 142 0 0,-30 21-88 0 0,1-1-1 0 0,10-9 1 0 0,-4 3 4 0 0,-14 11-63 0 0,0 0-1 0 0,-1 0 1 0 0,1 0-1 0 0,7-10 1 0 0,-10 12-44 0 0,0 0 0 0 0,0-1 1 0 0,0 1-1 0 0,1 1 1 0 0,-1-1-1 0 0,1 0 0 0 0,-1 0 1 0 0,1 1-1 0 0,0 0 1 0 0,-1-1-1 0 0,1 1 1 0 0,0 0-1 0 0,0 1 0 0 0,0-1 1 0 0,0 0-1 0 0,0 1 1 0 0,0-1-1 0 0,3 1 0 0 0,9 0 44 0 0,0 0 0 0 0,22 4 0 0 0,-14-1-8 0 0,-9 0-23 0 0,1 0 0 0 0,-1 1 1 0 0,0 1-1 0 0,0 0 0 0 0,0 1 0 0 0,-1 0 0 0 0,16 10 0 0 0,-11-6-7 0 0,21 13 133 0 0,43 34 0 0 0,-6-4 44 0 0,98 52 75 0 0,-70-44-102 0 0,154 83 257 0 0,-175-104-304 0 0,106 33 1 0 0,-126-50-90 0 0,38 11 0 0 0,24 3-475 0 0,-122-36 149 0 0,1 0 0 0 0,-1 0 0 0 0,0 1 0 0 0,0-1 0 0 0,0 1-1 0 0,-1-1 1 0 0,1 1 0 0 0,0 0 0 0 0,-1 0 0 0 0,1 0 0 0 0,-1 0 0 0 0,1 1 0 0 0,-1-1 0 0 0,3 6 0 0 0,2 3-1718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9127 0 0,'0'0'415'0'0,"2"0"-7"0"0,155-49 3028 0 0,96-25 1087 0 0,-16-3-3850 0 0,-137 41-848 0 0,-34 14-1201 0 0,-36 11-72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6159 0 0,'0'0'730'0'0,"1"2"-326"0"0,15 25 1491 0 0,-9-17-1205 0 0,-1 0-1 0 0,4 12 1 0 0,8 31 1666 0 0,21 103 1 0 0,-31-117-2026 0 0,35 177 1042 0 0,22 96 42 0 0,-52-243-1015 0 0,-2 2 1 0 0,1 84-1 0 0,0-1 0 0 0,-7-99-272 0 0,-3-5 153 0 0,-2-49-21 0 0,0 1-172 0 0,1 13 88 0 0,0-14-88 0 0,1 9 128 0 0,-1-8-205 0 0,11 18 159 0 0,-8-17-143 0 0,1 0-1 0 0,0 0 0 0 0,0-1 1 0 0,0 0-1 0 0,0 0 0 0 0,0 0 1 0 0,1 0-1 0 0,8 0 0 0 0,49 4 141 0 0,-22-3-165 0 0,22 2 21 0 0,-29-2-8 0 0,60 11 0 0 0,296 99-15 0 0,-360-102 21 0 0,1 2 0 0 0,32 19 1 0 0,54 39 42 0 0,-116-71-64 0 0,38 30 95 0 0,-32-23-63 0 0,1-1 0 0 0,-1-1 0 0 0,1 1 0 0 0,0-1 0 0 0,0-1 0 0 0,12 6 0 0 0,-17-10-13 0 0,-1 1 0 0 0,0-1 0 0 0,1 0 0 0 0,-1 0 0 0 0,0 0 0 0 0,1 0 0 0 0,-1 0 0 0 0,0-1 0 0 0,4 0 0 0 0,1-1 17 0 0,0 0 6 0 0,1 0-1 0 0,0-1 0 0 0,-1 0 0 0 0,12-7 0 0 0,-7 3-3 0 0,79-46-27 0 0,-74 45-11 0 0,121-58 0 0 0,-106 53 0 0 0,1 1 0 0 0,46-10 0 0 0,-67 19-12 0 0,49-10-111 0 0,115-11 1 0 0,-98 22 38 0 0,55-4-55 0 0,-103 2 139 0 0,10 0 0 0 0,14 1 0 0 0,-52 3 2 0 0,0-1 1 0 0,1 0-1 0 0,-1 0 0 0 0,0 0 1 0 0,0 0-1 0 0,0 0 0 0 0,0 0 0 0 0,1-1 1 0 0,-2 1-1 0 0,1-1 0 0 0,0 1 1 0 0,0-1-1 0 0,2-3 0 0 0,1 0 5 0 0,-1 0-1 0 0,0 0 0 0 0,0-1 1 0 0,2-6-1 0 0,1-3 17 0 0,-1 0 1 0 0,0-1-1 0 0,-2 0 0 0 0,0 0 0 0 0,3-30 1 0 0,0-86 172 0 0,-6 109-180 0 0,-22-496 1864 0 0,-51 4-1000 0 0,58 432-964 0 0,-48-235-2419 0 0,59 307 1743 0 0,-3-13-168 0 0,-1 10-5541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2759 0 0,'14'-1'7055'0'0,"-3"-2"-6404"0"0,-1-2-1 0 0,1 0 1 0 0,-1 0 0 0 0,0-1 0 0 0,-1 0-1 0 0,14-11 1 0 0,15-10 73 0 0,12-2-113 0 0,-4 1-156 0 0,68-51 1 0 0,-94 64-415 0 0,29-17 0 0 0,-31 22-15 0 0,-1-1 0 0 0,29-25 0 0 0,16-23-2924 0 0,-52 49 1828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1839 0 0,'0'0'83'0'0,"2"-7"5524"0"0,7 3-1910 0 0,10 0-2289 0 0,-12 3-1130 0 0,0 1 0 0 0,0-1 0 0 0,0 1 0 0 0,0 1 0 0 0,0 0 1 0 0,12 2-1 0 0,41 16 832 0 0,-41-13-806 0 0,20 10 201 0 0,0 1 0 0 0,58 36 0 0 0,-3-1-277 0 0,90 31-28 0 0,-168-77-1037 0 0,22 5 1 0 0,-25-8-2904 0 0,-1 0-1650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1375 0 0,'-2'8'351'0'0,"1"13"3526"0"0,2 32-1 0 0,13 58-657 0 0,-5-46-2250 0 0,2 16-73 0 0,6 63 339 0 0,18 105-162 0 0,-26-196-993 0 0,12 37-1813 0 0,-17-73 50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28 455 0 0,'0'-1'-33'0'0,"0"0"-1"0"0,1 1 1 0 0,-1-1-1 0 0,1 0 0 0 0,-1 0 1 0 0,1 0-1 0 0,-1 0 0 0 0,1 0 1 0 0,-1 0-1 0 0,1 1 1 0 0,0-1-1 0 0,-1 0 0 0 0,1 1 2 0 0,0-1-2 0 0,1 0 0 0 0,5-14 9958 0 0,3 76-6341 0 0,13 80-530 0 0,36 480-1124 0 0,-59-617-1929 0 0,6 59-1117 0 0,-3-36-3792 0 0,-2-12-425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82 455 0 0,'11'-24'251'0'0,"-9"19"1046"0"0,2-4 4314 0 0,2-2-4427 0 0,2 1-561 0 0,-6 8-346 0 0,0-1 0 0 0,0 1 1 0 0,-1-1-1 0 0,1 0 0 0 0,0 0 1 0 0,1-4 2916 0 0,6 34-1578 0 0,-5 3-787 0 0,-4-24-667 0 0,1-1 1 0 0,-1 1-1 0 0,1-1 0 0 0,2 8 0 0 0,0 2 107 0 0,0 1 0 0 0,-1 0 0 0 0,0 0 0 0 0,-1 1 0 0 0,-1-1 0 0 0,-3 19 0 0 0,2 13 0 0 0,0-8-214 0 0,0-15-9 0 0,1 1 1 0 0,1 0 0 0 0,1-1 0 0 0,11 49-1 0 0,-11-67-148 0 0,0 1 0 0 0,-1-1-1 0 0,1 16 1 0 0,-1-22-11 0 0,-1 1 1 0 0,1-1-1 0 0,0 1 1 0 0,-1-1-1 0 0,1 1 1 0 0,0-1-1 0 0,0 0 1 0 0,0 1-1 0 0,0-1 0 0 0,0 0 1 0 0,0 0-1 0 0,1 0 1 0 0,0 2-1 0 0,4 2-567 0 0,2 12-1799 0 0,-4-8 615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5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0,'0'1'499'0'0,"1"13"806"0"0,0-1 0 0 0,1 1 0 0 0,0 0 1 0 0,1-1-1 0 0,8 23 0 0 0,-1-4-525 0 0,34 100 260 0 0,-3-6-262 0 0,-1-1-6484 0 0,-37-112 684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5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7743 0 0,'0'0'356'0'0,"7"5"115"0"0,17 17 307 0 0,-2 2 0 0 0,39 50 0 0 0,30 61 1689 0 0,-16-21-359 0 0,-56-86-1513 0 0,0 1-1 0 0,-2 1 0 0 0,-1 1 1 0 0,20 56-1 0 0,-29-62-268 0 0,0 0 0 0 0,-1 0 0 0 0,-2 0 1 0 0,0 1-1 0 0,-2-1 0 0 0,-2 52 0 0 0,0-62-255 0 0,-2 0 0 0 0,0-1 0 0 0,0 1-1 0 0,-2-1 1 0 0,-9 26 0 0 0,5-19-163 0 0,-15 23 0 0 0,17-34-972 0 0,0 0 1 0 0,-11 10 0 0 0,6-7-5459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5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79 259 5527 0 0,'-1'1'423'0'0,"-76"389"7954"0"0,93-529-7033 0 0,-3 23-1158 0 0,-8 54-132 0 0,0-38 46 0 0,-5 61-15 0 0,8-51 0 0 0,-7 88-19 0 0,7 12 14 0 0,-4-2-96 0 0,0 0 0 0 0,-1 0 0 0 0,0 0 0 0 0,0 1 0 0 0,1 10 0 0 0,4 8-45 0 0,9 27 12 0 0,3 0 0 0 0,2-1 0 0 0,2-2 0 0 0,2 0 0 0 0,36 49 1 0 0,-59-95 120 0 0,1 0 0 0 0,0-1 0 0 0,1 1 1 0 0,-1-1-1 0 0,1 0 0 0 0,-1 0 1 0 0,1 0-1 0 0,1-1 0 0 0,-1 0 1 0 0,0 0-1 0 0,12 5 0 0 0,-15-7 21 0 0,1-1 0 0 0,-1 1 0 0 0,1 0 0 0 0,-1-1 0 0 0,1 0 0 0 0,0 1 0 0 0,-1-1 0 0 0,1 0 0 0 0,0 0 0 0 0,-1-1 0 0 0,1 1 0 0 0,-1 0 0 0 0,1-1 0 0 0,0 0 0 0 0,-1 0 0 0 0,1 1 0 0 0,-1-1 0 0 0,0-1 0 0 0,1 1 0 0 0,-1 0 0 0 0,0-1 0 0 0,0 1 0 0 0,1-1 0 0 0,-1 1 0 0 0,0-1 0 0 0,-1 0 0 0 0,1 0 0 0 0,0 0 0 0 0,2-4 0 0 0,0 0 103 0 0,-1 0-1 0 0,-1 0 1 0 0,1 0 0 0 0,-1 0 0 0 0,0 0-1 0 0,-1 0 1 0 0,1 0 0 0 0,0-12-1 0 0,1-52 982 0 0,-3 68-1146 0 0,-1-65 61 0 0,-3 0 0 0 0,-4 0 0 0 0,-22-99 0 0 0,13 94-5272 0 0,15 61-1400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0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7367 0 0,'-6'1'242'0'0,"-1"0"0"0"0,0 0-1 0 0,-6 0 1 0 0,-4-4 1185 0 0,15 2-1197 0 0,0 0 1 0 0,0 1-1 0 0,0-1 0 0 0,-1 1 0 0 0,1-1 1 0 0,0 1-1 0 0,0 0 0 0 0,0 0 1 0 0,0 0-1 0 0,-1 0 0 0 0,1 0 0 0 0,0 1 1 0 0,0-1-1 0 0,0 1 0 0 0,0-1 0 0 0,0 1 1 0 0,0 0-1 0 0,0 0 0 0 0,0-1 0 0 0,0 2 1 0 0,0-1-1 0 0,0 0 0 0 0,-3 3 0 0 0,0 1-20 0 0,0 0 0 0 0,0 0 0 0 0,0 0-1 0 0,0 1 1 0 0,1 0 0 0 0,0 0 0 0 0,-4 7 0 0 0,6-8-205 0 0,0 0 0 0 0,1 0 0 0 0,-1 0 1 0 0,1 0-1 0 0,0 0 0 0 0,0 0 0 0 0,1 0 1 0 0,-1 1-1 0 0,1-1 0 0 0,1 9 0 0 0,1 0-5 0 0,6 29 0 0 0,-6-37 0 0 0,0 0 0 0 0,0 0 0 0 0,0 0 0 0 0,1-1 0 0 0,0 1 0 0 0,0-1 0 0 0,5 7 0 0 0,3 1 0 0 0,-6-12 0 0 0,-2 0 0 0 0,1 0 9 0 0,-1 1 0 0 0,1-1 0 0 0,-1 0 0 0 0,1 0 0 0 0,-1 0 0 0 0,1-1 0 0 0,0 1 0 0 0,-1-1 0 0 0,1 0 0 0 0,0 0 0 0 0,-1 0 0 0 0,1 0 0 0 0,0-1 0 0 0,-1 0 0 0 0,1 1 0 0 0,-1-1-1 0 0,1-1 1 0 0,-1 1 0 0 0,1 0 0 0 0,-1-1 0 0 0,0 0 0 0 0,0 1 0 0 0,0-1 0 0 0,4-3 0 0 0,-2 0 16 0 0,-1 1 0 0 0,1-1 0 0 0,-1-1 0 0 0,1 1 0 0 0,-1 0 0 0 0,-1-1 0 0 0,1 0 0 0 0,-1 0 0 0 0,0 0-1 0 0,-1 0 1 0 0,1-1 0 0 0,1-7 0 0 0,-1 5 583 0 0,-1-1-1 0 0,1-15 1 0 0,-2 36-619 0 0,0-1-1 0 0,0 1 1 0 0,1-1 0 0 0,0 0-1 0 0,1 0 1 0 0,0 1 0 0 0,0-2-1 0 0,1 1 1 0 0,1 0 0 0 0,9 15-1 0 0,-11-20-283 0 0,1 1-1 0 0,0-1 1 0 0,0 0-1 0 0,0 0 1 0 0,1-1-1 0 0,0 1 1 0 0,-1-1-1 0 0,2 0 1 0 0,-1 0 0 0 0,0-1-1 0 0,1 1 1 0 0,-1-1-1 0 0,1 0 1 0 0,0-1-1 0 0,0 1 1 0 0,0-1-1 0 0,1-1 1 0 0,11 3-1 0 0,0-3-1544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9903 0 0,'0'0'1158'0'0,"2"1"-610"0"0,22 7 1326 0 0,36 8 1 0 0,-8-3-819 0 0,-15-4-253 0 0,59 6 1 0 0,-22-5-138 0 0,188 43-375 0 0,-190-34-4298 0 0,-48-14-1573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2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59 455 0 0,'1'1'441'0'0,"0"0"-237"0"0,0 0 0 0 0,-1 0 0 0 0,1 0 0 0 0,0 0 0 0 0,-1 0 0 0 0,1 0 0 0 0,-1 0 0 0 0,1 0 0 0 0,-1 0 0 0 0,1 0 0 0 0,-1 0 0 0 0,0 0 1 0 0,0 0-1 0 0,1 0 0 0 0,-1 1 0 0 0,0-1 0 0 0,0 0 0 0 0,0 0 0 0 0,0 0 0 0 0,0 0 0 0 0,-1 0 0 0 0,0 6 5417 0 0,-17 97-1970 0 0,13-63-3012 0 0,-32 206 547 0 0,37-243-1133 0 0,-1-1-1 0 0,0 0 1 0 0,0 1 0 0 0,0-1-1 0 0,-1 0 1 0 0,1 1 0 0 0,-4 5-1 0 0,4-8 1100 0 0,2-34-969 0 0,2-1 0 0 0,1 1 0 0 0,11-45 0 0 0,4-12-160 0 0,23-87 20 0 0,-41 175-117 0 0,0 4-291 0 0,3 2 291 0 0,-1 0 0 0 0,0 1 0 0 0,0-1 0 0 0,-1 1 0 0 0,1 0-1 0 0,-1 0 1 0 0,0 0 0 0 0,0 0 0 0 0,1 8 0 0 0,10 56-439 0 0,-10-45 355 0 0,11 55-113 0 0,4-1 1 0 0,29 83-1 0 0,-44-152 184 0 0,1 0-1 0 0,0 0 1 0 0,0 0 0 0 0,1-1-1 0 0,10 14 1 0 0,-14-20 131 0 0,0-1 1 0 0,1 1-1 0 0,-1 0 1 0 0,0-1-1 0 0,1 0 1 0 0,-1 1-1 0 0,1-1 1 0 0,0 0-1 0 0,-1 1 1 0 0,1-1-1 0 0,0 0 1 0 0,0 0-1 0 0,0-1 0 0 0,0 1 1 0 0,0 0-1 0 0,0-1 1 0 0,0 1-1 0 0,0-1 1 0 0,0 1-1 0 0,0-1 1 0 0,0 0-1 0 0,0 0 1 0 0,0 0-1 0 0,0 0 1 0 0,0 0-1 0 0,0-1 1 0 0,0 1-1 0 0,0-1 1 0 0,0 1-1 0 0,0-1 1 0 0,0 0-1 0 0,0 1 0 0 0,2-3 1 0 0,-1 1 74 0 0,0 0 0 0 0,-1 0-1 0 0,1-1 1 0 0,-1 1 0 0 0,1-1 0 0 0,-1 1 0 0 0,0-1-1 0 0,0 0 1 0 0,0 0 0 0 0,-1 0 0 0 0,1 0 0 0 0,1-6-1 0 0,2-5 421 0 0,5-24 0 0 0,-8 33-412 0 0,6-38 373 0 0,-1 1 0 0 0,0-49 0 0 0,-6-87-57 0 0,-4 147-585 0 0,-8-44 1 0 0,4 32-2380 0 0,8 26-3787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2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17 5983 0 0,'0'0'542'0'0,"-1"1"-133"0"0,-31 26 6957 0 0,22-19-6241 0 0,0-1 1 0 0,-15 18 0 0 0,18-17-997 0 0,1 1 1 0 0,-1 0 0 0 0,1 0 0 0 0,1 1 0 0 0,0-1 0 0 0,0 1 0 0 0,1 0 0 0 0,0 1 0 0 0,1-1 0 0 0,0 1-1 0 0,1-1 1 0 0,0 1 0 0 0,-1 21 0 0 0,2-17-93 0 0,2 0-1 0 0,0-1 1 0 0,0 1 0 0 0,1-1-1 0 0,1 1 1 0 0,1-1-1 0 0,0 0 1 0 0,1 0-1 0 0,0 0 1 0 0,14 24 0 0 0,-15-30-16 0 0,0-1 0 0 0,1 0 0 0 0,1 0 0 0 0,-1 0 0 0 0,1 0 0 0 0,0-1 1 0 0,0 0-1 0 0,1 0 0 0 0,0-1 0 0 0,0 0 0 0 0,0 0 0 0 0,0 0 0 0 0,1-1 1 0 0,0 0-1 0 0,0-1 0 0 0,0 0 0 0 0,0 0 0 0 0,1 0 0 0 0,13 1 1 0 0,-18-3 61 0 0,1-1 1 0 0,0 0 0 0 0,0 0 0 0 0,-1 0 0 0 0,1 0 0 0 0,0-1 0 0 0,-1 0 0 0 0,1 0 0 0 0,0 0 0 0 0,-1 0 0 0 0,1-1 0 0 0,-1 0 0 0 0,0 0 0 0 0,1 0 0 0 0,-1 0 0 0 0,0-1 0 0 0,0 1 0 0 0,-1-1 0 0 0,1 0-1 0 0,-1-1 1 0 0,4-3 0 0 0,-2 1 46 0 0,0-1 1 0 0,-1 1-1 0 0,0-1 0 0 0,0 0 0 0 0,0-1 0 0 0,-1 1 0 0 0,0 0 0 0 0,-1-1 0 0 0,0 0 0 0 0,0 0 0 0 0,1-15 0 0 0,-1 9-78 0 0,-1 0-1 0 0,-1-1 0 0 0,0 1 0 0 0,-1-1 0 0 0,0 1 1 0 0,-2 0-1 0 0,1-1 0 0 0,-2 1 0 0 0,0 0 0 0 0,0 1 1 0 0,-1-1-1 0 0,-1 1 0 0 0,0 0 0 0 0,-1 0 0 0 0,-1 1 0 0 0,0 0 1 0 0,-15-18-1 0 0,6 12-406 0 0,-27-19 1 0 0,29 25-1314 0 0,1-1 0 0 0,-1-1 0 0 0,-11-15 0 0 0,20 22-306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2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2 160 8751 0 0,'0'0'5899'0'0,"-1"-2"-5232"0"0,1-2-439 0 0,0 0 0 0 0,0 0 1 0 0,0 0-1 0 0,1-1 0 0 0,-1 1 1 0 0,1 0-1 0 0,0 0 1 0 0,2-6-1 0 0,15-33 655 0 0,-16 38-848 0 0,1 1 0 0 0,-1-1-1 0 0,1 1 1 0 0,0-1 0 0 0,0 1-1 0 0,0 0 1 0 0,1 1 0 0 0,-1-1-1 0 0,1 0 1 0 0,0 1 0 0 0,0 0-1 0 0,0 0 1 0 0,1 0 0 0 0,-1 0-1 0 0,1 1 1 0 0,-1 0 0 0 0,1 0-1 0 0,0 0 1 0 0,0 0 0 0 0,0 1-1 0 0,0 0 1 0 0,0 0 0 0 0,6 0-1 0 0,-4 1 27 0 0,-1 1 1 0 0,1 0-1 0 0,-1 1 0 0 0,1-1 0 0 0,-1 1 1 0 0,0 0-1 0 0,0 1 0 0 0,0 0 0 0 0,0 0 1 0 0,0 0-1 0 0,-1 0 0 0 0,7 6 0 0 0,-1 0 124 0 0,0 0-1 0 0,-1 1 1 0 0,0 0-1 0 0,14 18 1 0 0,-18-20-123 0 0,0 1 1 0 0,-1 0-1 0 0,0 0 0 0 0,0 1 1 0 0,-1-1-1 0 0,0 1 1 0 0,-1 0-1 0 0,0 0 0 0 0,0 0 1 0 0,-1 1-1 0 0,-1-1 1 0 0,1 0-1 0 0,-2 1 0 0 0,1-1 1 0 0,-2 1-1 0 0,1-1 0 0 0,-2 1 1 0 0,1-1-1 0 0,-1 1 1 0 0,-1-1-1 0 0,0 0 0 0 0,0 0 1 0 0,-8 15-1 0 0,5-12-35 0 0,0 0-1 0 0,-1-1 1 0 0,-1 0 0 0 0,0 0-1 0 0,-1-1 1 0 0,0 0 0 0 0,-19 18-1 0 0,22-24-8 0 0,2-1 0 0 0,0-1 0 0 0,0 1 1 0 0,0-1-1 0 0,-7 4 0 0 0,8-6-14 0 0,1 0 0 0 0,-1-1 0 0 0,1 1 1 0 0,-1 0-1 0 0,1-1 0 0 0,-1 0 0 0 0,1 1 0 0 0,-1-1 1 0 0,0 0-1 0 0,1 0 0 0 0,-5-1 0 0 0,3 0-8 0 0,1 1 0 0 0,-1-1 0 0 0,0 0 1 0 0,1 0-1 0 0,-1 0 0 0 0,1-1 0 0 0,0 1 0 0 0,-1-1 0 0 0,1 0 0 0 0,0 0 0 0 0,0 0 0 0 0,0 0 0 0 0,0-1 0 0 0,-3-3 1 0 0,5 5-10 0 0,0 0 1 0 0,0-1-1 0 0,0 1 1 0 0,0-1-1 0 0,0 0 1 0 0,0 1 0 0 0,1-1-1 0 0,-1 0 1 0 0,1 0-1 0 0,-1 1 1 0 0,1-1-1 0 0,-1 0 1 0 0,1 0-1 0 0,0 0 1 0 0,0 1 0 0 0,0-1-1 0 0,0 0 1 0 0,0 0-1 0 0,0 0 1 0 0,1 1-1 0 0,-1-1 1 0 0,1 0 0 0 0,-1 0-1 0 0,1 1 1 0 0,-1-1-1 0 0,1 0 1 0 0,0 1-1 0 0,0-1 1 0 0,0 0 0 0 0,2-1-1 0 0,-1 1 13 0 0,0 0 0 0 0,0 0-1 0 0,0 0 1 0 0,0 0 0 0 0,0 1-1 0 0,0-1 1 0 0,1 1 0 0 0,-1 0-1 0 0,0-1 1 0 0,1 1 0 0 0,-1 0-1 0 0,1 1 1 0 0,0-1 0 0 0,-1 0 0 0 0,1 1-1 0 0,4-1 1 0 0,-1 0 16 0 0,1 1 1 0 0,0 0-1 0 0,-1 0 1 0 0,1 0-1 0 0,11 3 0 0 0,11 5 216 0 0,45 19-1 0 0,-55-19-26 0 0,18 8 154 0 0,-18-8-181 0 0,0 0 1 0 0,27 6 0 0 0,-18-6-87 0 0,36 14 0 0 0,-19-5-1319 0 0,-24-9-122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27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17 228 7367 0 0,'0'0'667'0'0,"0"4"-547"0"0,0-3-114 0 0,0 0 0 0 0,1 0 0 0 0,-1 1 0 0 0,0-1 1 0 0,-1 0-1 0 0,1 0 0 0 0,0 0 0 0 0,0 1 0 0 0,0-1 0 0 0,-1 0 0 0 0,1 0 0 0 0,0 0 0 0 0,-1 0 0 0 0,1 0 1 0 0,-1 0-1 0 0,0 0 0 0 0,1 0 0 0 0,-1 0 0 0 0,0 0 0 0 0,1 0 0 0 0,-1 0 0 0 0,0 0 0 0 0,0 0 1 0 0,0 0-1 0 0,-2 0 0 0 0,3 1 235 0 0,-1 0 0 0 0,0 0 0 0 0,1 0-1 0 0,-1 0 1 0 0,1 0 0 0 0,-1 0 0 0 0,1 0 0 0 0,0 0 0 0 0,0 0 0 0 0,0 0 0 0 0,0 0 0 0 0,1 4 0 0 0,0 0 428 0 0,0 14-272 0 0,2 0 1 0 0,1 0-1 0 0,0-1 0 0 0,1 0 1 0 0,12 29-1 0 0,-16-46-368 0 0,36 92 685 0 0,-21-58-515 0 0,-2 1 0 0 0,-2 0 0 0 0,12 56 0 0 0,-7-1-58 0 0,-16-90 0 0 0,-3-32 207 0 0,-1 0 0 0 0,-12-47-1 0 0,11 59-238 0 0,-15-79 167 0 0,-18-80-210 0 0,27 129-180 0 0,2 0 0 0 0,-2-79 0 0 0,10 112 76 0 0,0 0-1 0 0,1 1 1 0 0,0-1-1 0 0,1 1 1 0 0,1 0-1 0 0,0-1 1 0 0,1 1-1 0 0,1 0 0 0 0,11-24 1 0 0,-16 37 31 0 0,1 0 0 0 0,-1 0 1 0 0,1 0-1 0 0,0 0 0 0 0,-1 1 0 0 0,1-1 0 0 0,0 0 1 0 0,-1 0-1 0 0,1 1 0 0 0,0-1 0 0 0,0 0 0 0 0,0 1 1 0 0,-1-1-1 0 0,1 1 0 0 0,0-1 0 0 0,0 1 0 0 0,0-1 1 0 0,0 1-1 0 0,0 0 0 0 0,0-1 0 0 0,0 1 0 0 0,2 0 1 0 0,-1 0 1 0 0,-1 0 1 0 0,1 0 0 0 0,0 0 0 0 0,-1 1 0 0 0,1-1-1 0 0,0 1 1 0 0,-1 0 0 0 0,1-1 0 0 0,-1 1 0 0 0,1 0-1 0 0,-1 0 1 0 0,3 1 0 0 0,3 4 1 0 0,0 0 0 0 0,-1 0-1 0 0,0 0 1 0 0,6 9 0 0 0,2 1 11 0 0,-1 2 0 0 0,-1 0 0 0 0,-1 0 0 0 0,0 1 0 0 0,-2 0 0 0 0,0 1 0 0 0,-1 0 0 0 0,-1 1-1 0 0,-1-1 1 0 0,0 1 0 0 0,-2 0 0 0 0,-1 1 0 0 0,0-1 0 0 0,-1 33 0 0 0,-3-46 14 0 0,1 0 0 0 0,-1 1 0 0 0,-1-1 0 0 0,0 0 0 0 0,0 0 0 0 0,0 0 0 0 0,-1 0 0 0 0,-1-1 0 0 0,1 1 0 0 0,-1-1 0 0 0,-5 9 0 0 0,2-9 2 0 0,3-2 5 0 0,3-4-102 0 0,2-2-610 0 0,2-2 610 0 0,-1 1 0 0 0,1-1 0 0 0,-1 0 0 0 0,1 1-1 0 0,0 0 1 0 0,0 0 0 0 0,0 0 0 0 0,1 0 0 0 0,-1 0 0 0 0,0 1-1 0 0,1-1 1 0 0,-1 1 0 0 0,0 0 0 0 0,1 0 0 0 0,0 0 0 0 0,3 0 0 0 0,0 1 35 0 0,1-1 1 0 0,-1 1-1 0 0,0 1 1 0 0,0-1 0 0 0,1 2-1 0 0,-1-1 1 0 0,10 4 0 0 0,6 1 69 0 0,-13-4 85 0 0,0 1 1 0 0,-1 0-1 0 0,0 1 1 0 0,10 4 0 0 0,-10-3 118 0 0,-1-1 1 0 0,0 2-1 0 0,0-1 1 0 0,-1 1-1 0 0,1 0 1 0 0,6 8-1 0 0,-12-12-139 0 0,-1 0 0 0 0,0-1 0 0 0,1 1-1 0 0,-1 0 1 0 0,0-1 0 0 0,0 1 0 0 0,0 0 0 0 0,0 0 0 0 0,-1 0-1 0 0,1 0 1 0 0,0 0 0 0 0,-1 0 0 0 0,0 0 0 0 0,1 0-1 0 0,-1 0 1 0 0,0 1 0 0 0,0-1 0 0 0,0 0 0 0 0,0 0-1 0 0,0 0 1 0 0,-1 0 0 0 0,1 0 0 0 0,-1 0 0 0 0,1 0-1 0 0,-1 0 1 0 0,0 0 0 0 0,0 0 0 0 0,0 0 0 0 0,0 0-1 0 0,0-1 1 0 0,0 1 0 0 0,0 0 0 0 0,-1-1 0 0 0,-1 3 0 0 0,-12 11 570 0 0,0-1 0 0 0,-1 0 0 0 0,-26 17 0 0 0,-14 12 87 0 0,37-28-699 0 0,-1-1-1 0 0,1 0 1 0 0,-2-2-1 0 0,0-1 1 0 0,0 0-1 0 0,-1-1 1 0 0,-30 8-1 0 0,43-15-397 0 0,0-1 0 0 0,0 0 0 0 0,-1 0 0 0 0,1-1 0 0 0,-11 1-1 0 0,18-2 265 0 0,0 0 0 0 0,0 0 0 0 0,1 0 0 0 0,-1 0 0 0 0,0-1 0 0 0,0 1-1 0 0,1 0 1 0 0,-1-1 0 0 0,0 1 0 0 0,0-1 0 0 0,1 0 0 0 0,-1 1-1 0 0,0-1 1 0 0,1 0 0 0 0,-1 0 0 0 0,1 0 0 0 0,-1 0 0 0 0,1 0-1 0 0,0-1 1 0 0,-1 1 0 0 0,1 0 0 0 0,0-1 0 0 0,0 1 0 0 0,0-1-1 0 0,0 1 1 0 0,0-1 0 0 0,0 1 0 0 0,1-1 0 0 0,-1 0 0 0 0,0 1 0 0 0,1-1-1 0 0,-1 0 1 0 0,1 0 0 0 0,-1-1 0 0 0,1 0-657 0 0,0 0 1 0 0,0 0-1 0 0,0 0 1 0 0,1 0-1 0 0,-1 0 1 0 0,1 0-1 0 0,0 0 1 0 0,1-4-1 0 0,4-10-4935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27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5527 0 0,'2'2'423'0'0,"3"5"-320"0"0,0 1 0 0 0,0 0 0 0 0,-1 0 0 0 0,4 10 0 0 0,10 19 2183 0 0,-4-12-623 0 0,0 0 0 0 0,-2 2 0 0 0,-1-1 0 0 0,11 42 0 0 0,-22-68-1628 0 0,0 0 1 0 0,0 0-1 0 0,0 0 1 0 0,0 0-1 0 0,0 1 0 0 0,0-1 1 0 0,1 0-1 0 0,-1 0 1 0 0,0 0-1 0 0,0 0 0 0 0,0 0 1 0 0,0 1-1 0 0,0-1 1 0 0,0 0-1 0 0,0 0 0 0 0,0 0 1 0 0,0 0-1 0 0,0 0 1 0 0,0 1-1 0 0,0-1 0 0 0,0 0 1 0 0,0 0-1 0 0,0 0 1 0 0,0 0-1 0 0,0 1 0 0 0,0-1 1 0 0,0 0-1 0 0,0 0 1 0 0,0 0-1 0 0,0 0 1 0 0,-1 0-1 0 0,1 1 0 0 0,0-1 1 0 0,0 0-1 0 0,0 0 1 0 0,0 0-1 0 0,0 0 0 0 0,0 0 1 0 0,0 0-1 0 0,0 0 1 0 0,-1 1-1 0 0,1-1 0 0 0,0 0 1 0 0,0 0-1 0 0,0 0 1 0 0,0 0-1 0 0,0 0 0 0 0,-1 0 1 0 0,1 0-1 0 0,0 0 1 0 0,0 0-1 0 0,0 0 1 0 0,-11-6 395 0 0,-9-16-178 0 0,13 12-135 0 0,2 0 0 0 0,0 0 1 0 0,0-1-1 0 0,1 0 0 0 0,-4-12 0 0 0,-9-56-107 0 0,14 64 55 0 0,3 12-58 0 0,-1-1 1 0 0,1 1 0 0 0,0-1 0 0 0,0 1 0 0 0,0-1 0 0 0,1 1 0 0 0,-1 0-1 0 0,1-1 1 0 0,0 1 0 0 0,0-1 0 0 0,0 1 0 0 0,0 0 0 0 0,0 0 0 0 0,1 0-1 0 0,0-1 1 0 0,3-3 0 0 0,-4 5 9 0 0,1 0 1 0 0,0 0-1 0 0,-1 0 0 0 0,1 0 0 0 0,0 1 1 0 0,0-1-1 0 0,0 1 0 0 0,0-1 0 0 0,1 1 0 0 0,-1 0 1 0 0,0 0-1 0 0,1 0 0 0 0,-1 0 0 0 0,0 0 1 0 0,1 0-1 0 0,-1 1 0 0 0,1-1 0 0 0,-1 1 0 0 0,1 0 1 0 0,0 0-1 0 0,-1 0 0 0 0,1 0 0 0 0,3 1 1 0 0,-2-1 4 0 0,0 0 0 0 0,1 0 1 0 0,-1 0-1 0 0,0 0 1 0 0,0-1-1 0 0,0 1 0 0 0,0-1 1 0 0,0 0-1 0 0,0-1 1 0 0,0 1-1 0 0,4-2 0 0 0,7-3 55 0 0,-12 6-69 0 0,1-1 0 0 0,0 1 0 0 0,-1 0 0 0 0,1 0-1 0 0,-1 0 1 0 0,1 0 0 0 0,-1 0 0 0 0,1 1 0 0 0,5 1 0 0 0,10 2-25 0 0,-14-4-77 0 0,0 0 0 0 0,-1 1 0 0 0,1 0-1 0 0,0 0 1 0 0,0 0 0 0 0,-1 1-1 0 0,1 0 1 0 0,-1 0 0 0 0,1 0-1 0 0,-1 0 1 0 0,7 5 0 0 0,3 1-4842 0 0,0-6-1676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3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83 3679 0 0,'0'0'284'0'0,"-11"-14"4603"0"0,9 13-4564 0 0,1 0 1 0 0,-1 0-1 0 0,0 0 1 0 0,0 0-1 0 0,1 0 1 0 0,-1 1-1 0 0,0-1 0 0 0,0 1 1 0 0,0-1-1 0 0,0 1 1 0 0,0 0-1 0 0,0-1 0 0 0,0 1 1 0 0,0 0-1 0 0,-4 1 1 0 0,2 0-81 0 0,0-1-1 0 0,0 2 1 0 0,0-1 0 0 0,0 0 0 0 0,0 1 0 0 0,0 0 0 0 0,-4 2 0 0 0,0 1-122 0 0,1 0 0 0 0,0 0 0 0 0,1 0 0 0 0,-1 1 0 0 0,1 0-1 0 0,0 0 1 0 0,-6 9 0 0 0,6-4-51 0 0,-1 0 0 0 0,2 0 0 0 0,-1 1 0 0 0,2 0 1 0 0,-1 0-1 0 0,-4 24 0 0 0,5-15-57 0 0,1 1 0 0 0,1-1 1 0 0,1 29-1 0 0,1-31-13 0 0,2 1 0 0 0,0-1 0 0 0,1 0 0 0 0,8 25 0 0 0,-8-34 0 0 0,0-1 0 0 0,1 1 0 0 0,1 0 0 0 0,0-1 0 0 0,0 0 0 0 0,1 0 0 0 0,0-1 0 0 0,0 1 0 0 0,12 11 0 0 0,-10-12 3 0 0,0-1-1 0 0,1 0 1 0 0,0 0 0 0 0,0-1-1 0 0,1 0 1 0 0,-1-1 0 0 0,1 0-1 0 0,16 5 1 0 0,-19-7 31 0 0,1-2 0 0 0,0 1 1 0 0,-1-1-1 0 0,1 0 0 0 0,0 0 1 0 0,0-1-1 0 0,-1 0 0 0 0,1-1 0 0 0,0 0 1 0 0,0 0-1 0 0,-1 0 0 0 0,15-6 1 0 0,-14 5 73 0 0,-1-2 1 0 0,0 1 0 0 0,0-1 0 0 0,0 0 0 0 0,0-1 0 0 0,-1 1 0 0 0,8-8 0 0 0,37-42 1088 0 0,-47 48-1096 0 0,0 1 1 0 0,-1-1 0 0 0,0 0 0 0 0,0 0-1 0 0,0 0 1 0 0,0 0 0 0 0,-1-1 0 0 0,0 1-1 0 0,-1-1 1 0 0,1 1 0 0 0,-1-1 0 0 0,0 0-1 0 0,-1 1 1 0 0,0-1 0 0 0,0 0 0 0 0,0 0-1 0 0,-2-8 1 0 0,-1-3 90 0 0,-1 0 0 0 0,-1 0 0 0 0,0 1-1 0 0,-2 0 1 0 0,-9-21 0 0 0,5 17-33 0 0,-2 0 1 0 0,0 0-1 0 0,-22-26 1 0 0,-53-50-181 0 0,82 92 7 0 0,5 3 2 0 0,-8-7-160 0 0,0-1-1 0 0,-1 1 0 0 0,1 0 1 0 0,-2 1-1 0 0,1 0 0 0 0,-18-9 1 0 0,27 17 35 0 0,-1-1 1 0 0,0 0-1 0 0,0 1 1 0 0,0-1-1 0 0,0 1 0 0 0,0 0 1 0 0,0 0-1 0 0,0-1 1 0 0,0 1-1 0 0,0 0 1 0 0,0 1-1 0 0,0-1 1 0 0,0 0-1 0 0,-3 2 0 0 0,4-2 1 0 0,1 0 0 0 0,-1 1-1 0 0,0-1 1 0 0,0 1-1 0 0,1-1 1 0 0,-1 1-1 0 0,0-1 1 0 0,1 1-1 0 0,-1-1 1 0 0,1 1-1 0 0,-1 0 1 0 0,0-1-1 0 0,1 1 1 0 0,0 0-1 0 0,-1-1 1 0 0,1 1 0 0 0,-1 0-1 0 0,1 0 1 0 0,0 0-1 0 0,0-1 1 0 0,-1 1-1 0 0,1 0 1 0 0,0 0-1 0 0,0 0 1 0 0,0 0-1 0 0,0-1 1 0 0,0 1-1 0 0,0 0 1 0 0,0 0-1 0 0,0 0 1 0 0,0 0-1 0 0,0-1 1 0 0,1 1 0 0 0,-1 0-1 0 0,1 1 1 0 0,14 38-3063 0 0,-4-17 1584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3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0,'0'2'10322'0'0,"29"90"-5249"0"0,2 53-3483 0 0,-25-115-1236 0 0,45 209-631 0 0,-33-188-3153 0 0,-17-49 1822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3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7831 0 0,'2'2'7212'0'0,"5"6"-6789"0"0,0 1 0 0 0,0 0 0 0 0,-1 0 0 0 0,0 0 1 0 0,0 1-1 0 0,4 12 0 0 0,24 68 2 0 0,-24-60-209 0 0,34 104-20 0 0,43 110-988 0 0,-39-139-2611 0 0,-40-88 1675 0 0</inkml:trace>
  <inkml:trace contextRef="#ctx0" brushRef="#br0" timeOffset="1">48 386 11055 0 0,'-1'0'506'0'0,"-46"21"6147"0"0,48-20-6546 0 0,-1 0 0 0 0,0 0 0 0 0,0 0 0 0 0,1-1 0 0 0,-1 1 1 0 0,1 0-1 0 0,-1 0 0 0 0,1-1 0 0 0,-1 1 0 0 0,1 0 0 0 0,-1 0 0 0 0,1-1 0 0 0,0 1 0 0 0,-1-1 1 0 0,1 1-1 0 0,0-1 0 0 0,-1 1 0 0 0,1-1 0 0 0,0 1 0 0 0,0-1 0 0 0,0 1 0 0 0,1-1 0 0 0,20 7 618 0 0,-15-6-627 0 0,12 1 2 0 0,0 0 0 0 0,0 0 0 0 0,20-3 0 0 0,-24 1-578 0 0,-1 0 0 0 0,27 4 0 0 0,-15-1-349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0 599 5063 0 0,'0'0'523'0'0,"4"-3"-112"0"0,-1 0-294 0 0,8-6 83 0 0,-11 9-179 0 0,1 0 0 0 0,-1-1 0 0 0,1 1 0 0 0,-1 0 1 0 0,1 0-1 0 0,-1 0 0 0 0,1 0 0 0 0,-1 0 0 0 0,1-1 0 0 0,-1 1 0 0 0,1 0 1 0 0,-1 0-1 0 0,1 0 0 0 0,-1 0 0 0 0,1 0 0 0 0,-1 1 0 0 0,1-1 1 0 0,-1 0-1 0 0,1 0 0 0 0,-1 0 0 0 0,1 0 0 0 0,-1 0 0 0 0,0 1 1 0 0,1-1-1 0 0,-1 0 0 0 0,1 0 0 0 0,-1 1 0 0 0,1-1 0 0 0,2 2 141 0 0,-1 0-1 0 0,1 0 1 0 0,0-1-1 0 0,-1 1 1 0 0,1-1-1 0 0,0 0 1 0 0,0 0-1 0 0,0 0 1 0 0,0 0-1 0 0,0-1 1 0 0,0 1-1 0 0,6-1 1 0 0,42-1 1061 0 0,-23 0-723 0 0,24-2 193 0 0,-33 1-407 0 0,0 1 1 0 0,24 2 0 0 0,285 12 2125 0 0,1-28-256 0 0,-147 14-1311 0 0,-28 0-394 0 0,131-31 761 0 0,3 0-160 0 0,106 8-283 0 0,-349 21-666 0 0,68-8 179 0 0,68-3 252 0 0,61 1-29 0 0,-89 3-358 0 0,-56 4-63 0 0,59-2 17 0 0,-153 8-101 0 0,266-10 86 0 0,-106-13 53 0 0,-15 0 79 0 0,-147 23-217 0 0,490-33 426 0 0,-361 31-348 0 0,167-8 41 0 0,-121 0-30 0 0,-93 7-63 0 0,130 3 26 0 0,116 0 22 0 0,-253-6-46 0 0,67 0 66 0 0,-30 8-62 0 0,87 3 10 0 0,103 0-32 0 0,-92-1 103 0 0,-187-3-111 0 0,89 11-3 0 0,-6 0 0 0 0,-97-11 10 0 0,0-2 1 0 0,-1 1-1 0 0,1-1 0 0 0,-1-1 0 0 0,1 0 1 0 0,-1 0-1 0 0,0-1 0 0 0,0 0 0 0 0,0 0 1 0 0,0-1-1 0 0,0 0 0 0 0,11-8 0 0 0,-17 9-21 0 0,0-1 0 0 0,0 1 0 0 0,-1-1 0 0 0,1 0-1 0 0,-1 0 1 0 0,0 0 0 0 0,0 0 0 0 0,0 0 0 0 0,0 0-1 0 0,-1 0 1 0 0,1-1 0 0 0,-1 1 0 0 0,0 0 0 0 0,-1-1-1 0 0,1 1 1 0 0,-1-1 0 0 0,0 0 0 0 0,0 1 0 0 0,0-6-1 0 0,-5-5-71 0 0,1-1-1 0 0,-2 1 0 0 0,0 0 0 0 0,-1 1 0 0 0,0-1 0 0 0,-1 1 1 0 0,-1 1-1 0 0,-13-16 0 0 0,11 15-78 0 0,0 2 0 0 0,-2 0-1 0 0,1 0 1 0 0,-19-12 0 0 0,28 22 95 0 0,3 1 62 0 0,-1 1-1 0 0,0-1 1 0 0,0 1-1 0 0,1-1 1 0 0,-1 1-1 0 0,0 0 1 0 0,0-1 0 0 0,1 1-1 0 0,-1 0 1 0 0,0 0-1 0 0,0 0 1 0 0,0 0-1 0 0,1 0 1 0 0,-1 0-1 0 0,0 0 1 0 0,0 0-1 0 0,0 0 1 0 0,0 0 0 0 0,-1 0-1 0 0,1 0-85 0 0,2 3-170 0 0,1 2 244 0 0,0 0 1 0 0,0-1-1 0 0,1 1 0 0 0,0-1 1 0 0,-1 1-1 0 0,2-1 0 0 0,-1 0 1 0 0,0 0-1 0 0,1 0 0 0 0,0-1 1 0 0,-1 1-1 0 0,2-1 0 0 0,-1 0 1 0 0,0 0-1 0 0,5 3 0 0 0,101 53-111 0 0,-93-50 112 0 0,1 0 0 0 0,-1 1-1 0 0,30 24 1 0 0,-40-28 25 0 0,1 0 0 0 0,-1 1 1 0 0,-1 0-1 0 0,1 0 0 0 0,-1 1 1 0 0,-1-1-1 0 0,1 2 1 0 0,-1-1-1 0 0,-1 0 0 0 0,5 10 1 0 0,-8-12 78 0 0,1-1 0 0 0,-1 1-1 0 0,-1 0 1 0 0,1 0 0 0 0,-1-1 0 0 0,0 1 0 0 0,0 0 0 0 0,-1 0 0 0 0,1-1-1 0 0,-1 1 1 0 0,-1 0 0 0 0,1-1 0 0 0,-1 1 0 0 0,-4 9 0 0 0,-1 1 251 0 0,-1-1 0 0 0,-1 0 0 0 0,-17 23 0 0 0,3-10 150 0 0,-29 27-1 0 0,31-34-375 0 0,1 0-1 0 0,-28 40 1 0 0,35-43-411 0 0,-3 4-995 0 0,9-4-5633 0 0,4-7-629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3223 0 0,'13'-9'283'0'0,"6"-5"-40"0"0,-17 13 62 0 0,0 0 0 0 0,0 0 0 0 0,0 1 1 0 0,-1-1-1 0 0,1 0 0 0 0,0 1 0 0 0,0-1 0 0 0,0 1 0 0 0,0 0 1 0 0,0 0-1 0 0,0 0 0 0 0,1 0 0 0 0,-1 0 0 0 0,0 0 1 0 0,0 0-1 0 0,0 1 0 0 0,0-1 0 0 0,0 1 0 0 0,-1-1 0 0 0,1 1 1 0 0,0 0-1 0 0,0 0 0 0 0,0 0 0 0 0,0 0 0 0 0,-1 0 1 0 0,1 0-1 0 0,0 0 0 0 0,2 3 0 0 0,1 1 226 0 0,1 1-1 0 0,-1 0 1 0 0,0 0-1 0 0,-1 0 0 0 0,7 12 1 0 0,-6-7-19 0 0,0 0 0 0 0,-1 1 0 0 0,0 0 1 0 0,-1-1-1 0 0,2 23 0 0 0,-4-32-457 0 0,1 19 136 0 0,-1 0 0 0 0,0 1 0 0 0,-2-1 0 0 0,0 0 0 0 0,-1 1 0 0 0,-10 36 0 0 0,2-11-2645 0 0,9-36 1148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10279 0 0,'-1'-11'1533'0'0,"3"25"958"0"0,0-1-2356 0 0,29 156 3220 0 0,38 267 656 0 0,-51-308-3637 0 0,35 126-1 0 0,-40-196-542 0 0,11 52-3052 0 0,-20-90 695 0 0,-2-3-3734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5 225 455 0 0,'-1'-1'0'0'0,"1"1"0"0"0,0 0 0 0 0,-1 0 0 0 0,1 0 0 0 0,0 0 0 0 0,0-1 0 0 0,0 1 0 0 0,-1 0 0 0 0,1 0 0 0 0,0 0 0 0 0,0 0 0 0 0,0 0 0 0 0,0-1 0 0 0,-1 1 0 0 0,1 0 0 0 0,0 0 0 0 0,0 0 0 0 0,0-1 0 0 0,0 1 0 0 0,0 0 0 0 0,0 0 0 0 0,0-1 0 0 0,0 1 0 0 0,0 0 0 0 0,0 0 0 0 0,0 0 0 0 0,-1-1 0 0 0,1 1 0 0 0,0 0 0 0 0,1 0 0 0 0,-1-1 0 0 0,0 1 0 0 0,0 0 0 0 0,0 0 0 0 0,0 0 0 0 0,0-1 0 0 0,0 1 0 0 0,0 0 0 0 0,0 0 0 0 0,0 0 0 0 0,0-1 0 0 0,0 1 0 0 0,1 0 0 0 0,-1 0 0 0 0,0 0 0 0 0,0-1 0 0 0,15-31 12976 0 0,-14 32-12815 0 0,1-1-1 0 0,-1 0 0 0 0,0 0 0 0 0,1 1 0 0 0,-1-1 1 0 0,0 0-1 0 0,0 0 0 0 0,2-3 0 0 0,3-1 104 0 0,6-2-136 0 0,0 0 1 0 0,0 1-1 0 0,1 0 1 0 0,15-4 0 0 0,19-8-28 0 0,127-67 52 0 0,-163 80-133 0 0,-1 0 1 0 0,0 1 0 0 0,1 0-1 0 0,0 1 1 0 0,0 1-1 0 0,22-3 1 0 0,-32 5 60 0 0,1 1 129 0 0,2 2-100 0 0,0 1 1 0 0,0 0 0 0 0,-1 0 0 0 0,1 0-1 0 0,-1 0 1 0 0,0 0 0 0 0,0 1-1 0 0,-1-1 1 0 0,1 1 0 0 0,-1 0 0 0 0,0 0-1 0 0,2 8 1 0 0,2 9 324 0 0,5 37 1 0 0,-9-46-393 0 0,19 163 337 0 0,-4-35-283 0 0,2 7 125 0 0,-12-90-2094 0 0,0 0-3890 0 0,-5-39 618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15 580 4143 0 0,'-1'1'49'0'0,"0"-1"-35"0"0,1 0 0 0 0,-1 0 0 0 0,1 0 0 0 0,-1 0 0 0 0,1 0 0 0 0,0 0 0 0 0,-1 0 0 0 0,1 0 0 0 0,-1 0 0 0 0,1 0 0 0 0,-1 0 0 0 0,1 0 0 0 0,-1 0 0 0 0,1 0 0 0 0,-1 0 0 0 0,1 0 0 0 0,-1 0 0 0 0,1 0 0 0 0,0-1 0 0 0,-1 1 0 0 0,1 0 0 0 0,-1-1 0 0 0,-2-2 327 0 0,3 2 4 0 0,1 0 0 0 0,-1 0-1 0 0,0 0 1 0 0,0 0-1 0 0,1 1 1 0 0,-1-1 0 0 0,1 0-1 0 0,-1 0 1 0 0,1 0-1 0 0,-1 0 1 0 0,1 1 0 0 0,-1-1-1 0 0,1 0 1 0 0,0 0 0 0 0,0 0-1 0 0,0 1 33 0 0,6-8 820 0 0,1 0 1 0 0,13-10-1 0 0,43-22-796 0 0,-42 26-211 0 0,5 0-160 0 0,30-12 0 0 0,-3 1-12 0 0,72-29-1361 0 0,-79 36 99 0 0,77-43-1 0 0,-118 57 1077 0 0,0 0 0 0 0,0 0 0 0 0,0-1 0 0 0,0 0-1 0 0,-1 0 1 0 0,0-1 0 0 0,0 1 0 0 0,0-1 0 0 0,5-10-1 0 0,-8 14 315 0 0,-1-1 0 0 0,1 1 0 0 0,-1-1 0 0 0,0 0 0 0 0,0 1 0 0 0,0-1 0 0 0,-1 0 0 0 0,1 0-1 0 0,0 0 1 0 0,-1 0 0 0 0,0 0 0 0 0,0 0 0 0 0,0 1 0 0 0,0-1 0 0 0,0 0 0 0 0,-1 0 0 0 0,1 0 0 0 0,-1 0-1 0 0,0 0 1 0 0,0 0 0 0 0,0 1 0 0 0,0-1 0 0 0,0 0 0 0 0,-1 1 0 0 0,1-1 0 0 0,-2-2 0 0 0,2 4 564 0 0,-1 0-445 0 0,-1 0 0 0 0,1 0 0 0 0,0 0 0 0 0,-1 0 0 0 0,1 0 0 0 0,-4-1 0 0 0,3 2-155 0 0,0-1 0 0 0,0 1 0 0 0,0 0 0 0 0,0 0 0 0 0,0 0 0 0 0,0 1 0 0 0,0-1 0 0 0,0 1 0 0 0,0-1 0 0 0,0 1 0 0 0,0 0 0 0 0,1 0 0 0 0,-1 0 0 0 0,0 0 0 0 0,0 1 0 0 0,1-1 0 0 0,-1 1 0 0 0,1 0 0 0 0,0 0 0 0 0,-1 0 0 0 0,-3 4 0 0 0,-1 1-4 0 0,1 1 0 0 0,-1 0 1 0 0,2 0-1 0 0,-1 1 0 0 0,-5 10 0 0 0,5-6-58 0 0,0 0 0 0 0,1 1-1 0 0,1 0 1 0 0,0 0 0 0 0,0 1 0 0 0,2-1-1 0 0,0 1 1 0 0,0-1 0 0 0,2 28 0 0 0,0-31-35 0 0,1-1 0 0 0,1 1 0 0 0,-1 0 0 0 0,2-1 0 0 0,-1 0 0 0 0,2 0 1 0 0,-1 0-1 0 0,1 0 0 0 0,1 0 0 0 0,0-1 0 0 0,0 1 0 0 0,1-1 1 0 0,0-1-1 0 0,9 11 0 0 0,-9-14-19 0 0,-1 0 1 0 0,1 0-1 0 0,0-1 0 0 0,1 1 0 0 0,-1-2 1 0 0,0 1-1 0 0,1-1 0 0 0,0 0 1 0 0,0 0-1 0 0,0-1 0 0 0,0 0 1 0 0,1 0-1 0 0,-1 0 0 0 0,0-1 1 0 0,1 0-1 0 0,-1-1 0 0 0,1 0 1 0 0,11-1-1 0 0,-9 0 83 0 0,0 0 1 0 0,-1-1-1 0 0,1 0 0 0 0,-1-1 1 0 0,0 0-1 0 0,1-1 0 0 0,-1 1 1 0 0,-1-2-1 0 0,1 1 0 0 0,-1-1 1 0 0,1-1-1 0 0,-2 1 0 0 0,14-13 1 0 0,-11 8 51 0 0,-1-1 0 0 0,0 0 0 0 0,0 0 1 0 0,-1-1-1 0 0,-1-1 0 0 0,0 1 0 0 0,0-1 1 0 0,-1 0-1 0 0,-1 0 0 0 0,0-1 0 0 0,-1 0 1 0 0,-1 1-1 0 0,3-21 0 0 0,-5 24-77 0 0,0-1 0 0 0,-1 1-1 0 0,-1 0 1 0 0,1 0 0 0 0,-2 0-1 0 0,1-1 1 0 0,-1 1-1 0 0,-1 1 1 0 0,0-1 0 0 0,0 0-1 0 0,-1 1 1 0 0,0-1 0 0 0,-1 1-1 0 0,0 0 1 0 0,0 0 0 0 0,-1 1-1 0 0,0 0 1 0 0,0 0-1 0 0,-12-10 1 0 0,-5-3-585 0 0,-2 1 0 0 0,0 2 1 0 0,-1 0-1 0 0,0 2 0 0 0,-49-22 0 0 0,66 37-2276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82 6447 0 0,'-14'-8'86'0'0,"10"7"782"0"0,0-1-1 0 0,0 1 1 0 0,0 0 0 0 0,0 0-1 0 0,0 0 1 0 0,-1 1-1 0 0,1-1 1 0 0,0 1 0 0 0,-5 0-1 0 0,-8 4 501 0 0,15-3-979 0 0,0 13-148 0 0,2-12-241 0 0,-1-1 1 0 0,1 1-1 0 0,0 0 0 0 0,-1 0 1 0 0,1 0-1 0 0,0 0 0 0 0,0 0 1 0 0,0 0-1 0 0,0-1 0 0 0,1 1 1 0 0,-1 0-1 0 0,1 0 0 0 0,-1 0 1 0 0,1 0-1 0 0,-1-1 0 0 0,1 1 1 0 0,0 0-1 0 0,0 0 0 0 0,0-1 1 0 0,0 1-1 0 0,0-1 1 0 0,0 1-1 0 0,2 1 0 0 0,-1-1 6 0 0,-1 0-1 0 0,1 0 1 0 0,0 0 0 0 0,1 0-1 0 0,-1-1 1 0 0,0 1-1 0 0,1 0 1 0 0,-1-1 0 0 0,0 0-1 0 0,1 1 1 0 0,0-1-1 0 0,-1 0 1 0 0,1 0-1 0 0,0-1 1 0 0,3 2 0 0 0,-1-2 88 0 0,-1 1 0 0 0,1-1 0 0 0,0 0 0 0 0,-1 0 0 0 0,1 0 0 0 0,-1-1 0 0 0,1 1 0 0 0,6-3 0 0 0,-9 2-33 0 0,0 0 0 0 0,0 0 0 0 0,0 0 0 0 0,0 0 0 0 0,0 0 0 0 0,0 0 0 0 0,-1-1 0 0 0,1 1 1 0 0,0-1-1 0 0,-1 1 0 0 0,1-1 0 0 0,-1 0 0 0 0,0 1 0 0 0,1-1 0 0 0,-1 0 0 0 0,0 0 0 0 0,0 0 0 0 0,0 0 0 0 0,-1 0 0 0 0,2-3 0 0 0,-1 1 34 0 0,0 0 0 0 0,0-1 0 0 0,0 1 0 0 0,-1 0 0 0 0,1-1 0 0 0,-1 1 0 0 0,0-1 0 0 0,-1-6 1 0 0,0 8-79 0 0,0 1 1 0 0,-1-1 0 0 0,1 0-1 0 0,0 1 1 0 0,-1-1 0 0 0,0 1-1 0 0,1 0 1 0 0,-1-1 0 0 0,-2-1-1 0 0,-1-2-11 0 0,2 3-72 0 0,0-1-1 0 0,0 1 0 0 0,0 0 1 0 0,0 0-1 0 0,-1 0 0 0 0,1 0 1 0 0,-1 1-1 0 0,-3-3 0 0 0,4 4-197 0 0,1 0 0 0 0,0 0 0 0 0,-1 0 0 0 0,1 1 0 0 0,0-1 0 0 0,-1 0 0 0 0,1 1 0 0 0,-1 0 0 0 0,1 0 0 0 0,-1-1-1 0 0,1 1 1 0 0,-1 1 0 0 0,1-1 0 0 0,0 0 0 0 0,-6 2 0 0 0,0 1-1487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 7831 0 0,'-9'-7'772'0'0,"5"6"2119"0"0,-1 1-2308 0 0,-1 1 1 0 0,1 0-1 0 0,-1 0 0 0 0,1 0 1 0 0,0 1-1 0 0,0 0 0 0 0,0 0 1 0 0,0 0-1 0 0,0 1 0 0 0,-8 5 1 0 0,-1 2-209 0 0,0 0 1 0 0,-14 15 0 0 0,19-15-222 0 0,-1 1 1 0 0,2-1 0 0 0,0 1-1 0 0,0 1 1 0 0,1-1-1 0 0,0 1 1 0 0,1 1 0 0 0,-4 12-1 0 0,3-7 9 0 0,2 1-1 0 0,0-1 1 0 0,1 1-1 0 0,1 0 1 0 0,-1 21 0 0 0,3-27-76 0 0,1 1 1 0 0,1-1 0 0 0,0 0 0 0 0,1 0-1 0 0,1 1 1 0 0,0-2 0 0 0,0 1 0 0 0,2 0-1 0 0,6 16 1 0 0,-6-20-52 0 0,0 0 0 0 0,0 0 0 0 0,1 0 0 0 0,0 0 0 0 0,1-1 1 0 0,0 0-1 0 0,0-1 0 0 0,1 1 0 0 0,0-1 0 0 0,0-1 0 0 0,0 1 0 0 0,11 5 0 0 0,2-1 139 0 0,1 0 1 0 0,0-1-1 0 0,0-2 0 0 0,41 11 1 0 0,-47-16-65 0 0,0 0 0 0 0,0-1 0 0 0,0-1 0 0 0,1 0 0 0 0,-1-1 0 0 0,0-1 0 0 0,30-6 0 0 0,72-22 423 0 0,-102 24-945 0 0,-1-1-1 0 0,1 0 1 0 0,-1-1 0 0 0,0-1-1 0 0,16-11 1 0 0,-21 12-5158 0 0,-2 5-1757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41 104 919 0 0,'-31'-16'436'0'0,"31"16"-159"0"0,-1-1-1 0 0,0 1 0 0 0,1-1 1 0 0,-1 1-1 0 0,1-1 0 0 0,-1 1 1 0 0,0-1-1 0 0,1 1 1 0 0,-1-1-1 0 0,1 1 0 0 0,0-1 1 0 0,-1 0-1 0 0,1 1 0 0 0,-1-1 1 0 0,1 0-1 0 0,0 1 0 0 0,0-1 1 0 0,-1 0-1 0 0,1 1 0 0 0,0-1 1 0 0,0 0-1 0 0,0 0 0 0 0,0 1 1 0 0,0-1-1 0 0,0 0 0 0 0,0 0 1 0 0,0 1-1 0 0,0-1 0 0 0,0 0 1 0 0,0 0-1 0 0,0 1 0 0 0,1-1 1 0 0,-1 0-1 0 0,0 1 0 0 0,0-1 1 0 0,1 0-1 0 0,-1 1 0 0 0,1-1 1 0 0,-1 0-1 0 0,1 0 0 0 0,2-3-50 0 0,-1 1-1 0 0,1 0 0 0 0,-1 0 0 0 0,1 0 0 0 0,0 0 1 0 0,3-3-1 0 0,2 1 20 0 0,0-1-1 0 0,0 1 1 0 0,15-6-1 0 0,-19 10-176 0 0,-1-1 0 0 0,1 1 0 0 0,0 0 0 0 0,0 0-1 0 0,0 0 1 0 0,0 0 0 0 0,0 1 0 0 0,0 0 0 0 0,0 0-1 0 0,0 0 1 0 0,5 1 0 0 0,11 2 235 0 0,-5 0-97 0 0,-1 0 0 0 0,1 0 0 0 0,0 1 0 0 0,-1 1 0 0 0,0 0 0 0 0,21 12 0 0 0,-31-15-158 0 0,-1 1 1 0 0,0 1-1 0 0,1-1 0 0 0,-1 0 0 0 0,0 1 0 0 0,0-1 1 0 0,-1 1-1 0 0,1 0 0 0 0,-1 0 0 0 0,3 6 1 0 0,-2-4 5 0 0,-1 0 1 0 0,0 0 0 0 0,0 1 0 0 0,0-1 0 0 0,0 0 0 0 0,0 13 0 0 0,-2-6-10 0 0,-1 1 0 0 0,0 0 0 0 0,-1 0 0 0 0,0-1 0 0 0,-2 1 0 0 0,-6 19 0 0 0,4-16-61 0 0,-2 0 0 0 0,1-1 0 0 0,-2 0 1 0 0,-16 23-1 0 0,14-25-134 0 0,0 1 1 0 0,-2-2-1 0 0,1 0 0 0 0,-16 12 1 0 0,19-18 111 0 0,-1 0 0 0 0,0-1 0 0 0,0 0 0 0 0,0 0 0 0 0,-1-1 0 0 0,0 0 0 0 0,-15 4 0 0 0,24-9 17 0 0,0 1 0 0 0,0-1 0 0 0,0 0 0 0 0,0 0 0 0 0,0 1-1 0 0,0-1 1 0 0,0-1 0 0 0,0 1 0 0 0,-2-1 0 0 0,3 0 14 0 0,1-1-1 0 0,-1 1 1 0 0,1-1-1 0 0,0 0 1 0 0,0 1-1 0 0,0-1 1 0 0,0 0-1 0 0,0 1 1 0 0,1-3-1 0 0,-1 4 1 0 0,0-3 13 0 0,1 1 1 0 0,-1 0 0 0 0,1-1-1 0 0,0 1 1 0 0,0 0-1 0 0,0 0 1 0 0,0 0 0 0 0,0-1-1 0 0,1 1 1 0 0,-1 0 0 0 0,0 1-1 0 0,1-1 1 0 0,0 0 0 0 0,-1 0-1 0 0,1 1 1 0 0,0-1 0 0 0,0 1-1 0 0,0-1 1 0 0,0 1 0 0 0,0 0-1 0 0,5-2 1 0 0,0-1 49 0 0,1 1 0 0 0,0 0 0 0 0,1 1 0 0 0,15-3 0 0 0,-1 2 41 0 0,0 1 1 0 0,1 2-1 0 0,28 1 0 0 0,69 15 49 0 0,-102-13-145 0 0,-8-2-726 0 0,0 0 0 0 0,17 0 1 0 0,-15-2-486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9615 0 0,'2'1'439'0'0,"72"32"888"0"0,-49-19-407 0 0,-1 2 0 0 0,0 1 1 0 0,-1 1-1 0 0,-1 2 0 0 0,39 42 0 0 0,-37-34-351 0 0,-1 1-1 0 0,-2 2 0 0 0,-1 0 0 0 0,21 45 0 0 0,-32-55-233 0 0,0 0-1 0 0,-2 0 0 0 0,0 1 1 0 0,-2 0-1 0 0,6 37 0 0 0,-10-45-243 0 0,0-1-1 0 0,-1 0 0 0 0,0 1 0 0 0,-1-1 0 0 0,0 0 0 0 0,-1 0 0 0 0,-1 0 1 0 0,0 0-1 0 0,-1 0 0 0 0,0 0 0 0 0,-6 11 0 0 0,5-15-408 0 0,-5 12 772 0 0,-17 25 0 0 0,3-17-2124 0 0,19-24-30 0 0,-1 1 0 0 0,0-2-1 0 0,-7 6 1 0 0,4-5-4755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3223 0 0,'-5'-16'7962'0'0,"7"16"-7718"0"0,-1 1 1 0 0,1-1 0 0 0,0 1-1 0 0,0 0 1 0 0,0 0 0 0 0,-1 0 0 0 0,1 0-1 0 0,0 0 1 0 0,-1 0 0 0 0,1 0-1 0 0,-1 0 1 0 0,0 1 0 0 0,1-1-1 0 0,-1 1 1 0 0,0-1 0 0 0,0 1 0 0 0,0-1-1 0 0,0 1 1 0 0,0 0 0 0 0,0-1-1 0 0,0 1 1 0 0,1 3 0 0 0,1 3 149 0 0,1 1 0 0 0,-2-1 1 0 0,4 14-1 0 0,1 27 419 0 0,0 86 0 0 0,0-8-670 0 0,-1-20-138 0 0,0 1-1718 0 0,-2-64-4063 0 0,-1-24 300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0,'0'0'756'0'0,"0"2"-622"0"0,19 65 2789 0 0,41 128 111 0 0,-48-158-2950 0 0,-2 0 1 0 0,10 69 0 0 0,-8-39-50 0 0,24 113-4929 0 0,-31-157 364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 12839 0 0,'-11'2'588'0'0,"9"-1"831"0"0,3-2-743 0 0,1-1-497 0 0,0 0 1 0 0,0 1-1 0 0,0 0 0 0 0,1-1 1 0 0,-1 1-1 0 0,0 0 0 0 0,0 0 1 0 0,1 0-1 0 0,-1 0 0 0 0,1 0 0 0 0,4 0 1 0 0,32-3 190 0 0,-31 4-363 0 0,0 0 1 0 0,0-1 0 0 0,16-3 0 0 0,8-5-711 0 0,-10 5-3654 0 0,-3 0-1251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9991 0 0,'0'0'456'0'0,"2"1"-8"0"0,18 5-272 0 0,-8-3 492 0 0,0-1 0 0 0,22 1-1 0 0,-22-2 90 0 0,1 0-1 0 0,20 6 0 0 0,-29-6-505 0 0,-1 1-1 0 0,1 0 1 0 0,-1 0-1 0 0,0 0 1 0 0,0 1-1 0 0,0-1 0 0 0,0 1 1 0 0,4 4-1 0 0,-6-6-305 0 0,0 0 264 0 0,-2 19 246 0 0,0-17-432 0 0,1 0 0 0 0,-1 0 1 0 0,0 0-1 0 0,0 0 0 0 0,0 0 1 0 0,0-1-1 0 0,0 1 0 0 0,-1 0 1 0 0,1-1-1 0 0,-1 1 0 0 0,0-1 1 0 0,1 1-1 0 0,-1-1 0 0 0,0 0 0 0 0,-1 0 1 0 0,1 0-1 0 0,0 0 0 0 0,-1 0 1 0 0,1 0-1 0 0,-5 2 0 0 0,2-2-160 0 0,1 1 1 0 0,-1-1-1 0 0,0 0 0 0 0,-1-1 0 0 0,1 1 0 0 0,0-1 1 0 0,0 0-1 0 0,-1 0 0 0 0,-5 0 0 0 0,29 0 297 0 0,0 1 1 0 0,0 1-1 0 0,0 0 0 0 0,-1 2 0 0 0,1 0 0 0 0,-1 1 0 0 0,32 15 1 0 0,-47-20-31 0 0,0 1 1 0 0,0 0 0 0 0,0 0 0 0 0,0 0-1 0 0,0 0 1 0 0,0 0 0 0 0,0 0 0 0 0,0 1-1 0 0,-1-1 1 0 0,0 1 0 0 0,1-1 0 0 0,-1 1-1 0 0,2 4 1 0 0,-3-5-60 0 0,0 0-1 0 0,0 0 0 0 0,0 0 1 0 0,0-1-1 0 0,-1 1 0 0 0,1 0 1 0 0,0 0-1 0 0,-1 0 0 0 0,1-1 1 0 0,-1 1-1 0 0,0 0 1 0 0,0-1-1 0 0,-1 4 0 0 0,-1 1 153 0 0,0 0-76 0 0,0 1-1 0 0,0-1 1 0 0,-1 0 0 0 0,0 0-1 0 0,-8 11 1 0 0,9-14-127 0 0,0 0 0 0 0,0-1 1 0 0,0 1-1 0 0,0-1 0 0 0,-1 1 0 0 0,1-1 1 0 0,-1 0-1 0 0,1 0 0 0 0,-1 0 0 0 0,0-1 1 0 0,-6 2-1 0 0,-24 7 23 0 0,15-4-461 0 0,-32 5-1 0 0,46-10-28 0 0,0-1 0 0 0,0 1 0 0 0,-1-1 0 0 0,1 0-1 0 0,0-1 1 0 0,0 1 0 0 0,-1-1 0 0 0,1 0 0 0 0,0 0-1 0 0,0-1 1 0 0,-5-2 0 0 0,0-2-1228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8895 0 0,'0'0'2668'0'0,"1"1"-1726"0"0,4 3-654 0 0,-1 0 0 0 0,0 1 0 0 0,-1 0 1 0 0,1 0-1 0 0,-1 0 0 0 0,0 0 0 0 0,0 0 0 0 0,0 0 1 0 0,-1 1-1 0 0,1-1 0 0 0,-2 1 0 0 0,3 9 1 0 0,2 12 356 0 0,2 40 1 0 0,-6-45-326 0 0,10 338 854 0 0,-12-306-1208 0 0,4 86-2606 0 0,-4-119-1464 0 0,-3-4-1188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28 8287 0 0,'0'0'19'0'0,"0"1"-1"0"0,0-1 0 0 0,-1 0 0 0 0,1 0 0 0 0,0 1 0 0 0,0-1 1 0 0,-1 0-1 0 0,1 0 0 0 0,0 1 0 0 0,0-1 0 0 0,-1 0 1 0 0,1 0-1 0 0,0 0 0 0 0,-1 1 0 0 0,1-1 0 0 0,0 0 0 0 0,-1 0 1 0 0,1 0-1 0 0,0 0 0 0 0,-1 0 0 0 0,1 0 0 0 0,0 0 1 0 0,-1 0-1 0 0,1 0 0 0 0,0 0 0 0 0,-1 0 0 0 0,1 0 0 0 0,0 0 1 0 0,-1 0-1 0 0,1 0 0 0 0,0 0 0 0 0,-1 0 0 0 0,1 0 1 0 0,0 0-1 0 0,-1 0 0 0 0,1-1 0 0 0,0 1 0 0 0,-1 0 0 0 0,1 0 1 0 0,0 0-1 0 0,0-1 0 0 0,-1 1 0 0 0,1 0 0 0 0,0 0 1 0 0,0-1-1 0 0,-1 1 0 0 0,1-1 0 0 0,0 1-4 0 0,-1-1-1 0 0,1 1 1 0 0,-1 0 0 0 0,1-1-1 0 0,0 1 1 0 0,-1-1-1 0 0,1 1 1 0 0,-1 0 0 0 0,1-1-1 0 0,-1 1 1 0 0,1 0-1 0 0,-1 0 1 0 0,1-1 0 0 0,-1 1-1 0 0,0 0 1 0 0,1 0 0 0 0,-1 0-1 0 0,1 0 1 0 0,-1 0-1 0 0,0 0 1 0 0,-9 2 1430 0 0,9-1-1126 0 0,-1-1-1 0 0,1 0 0 0 0,0 1 0 0 0,-1-1 0 0 0,1 0 1 0 0,0 0-1 0 0,-1 0 0 0 0,1 0 0 0 0,0 0 0 0 0,-1 0 0 0 0,-1 0 1 0 0,1-1-97 0 0,0 1 0 0 0,0 0 0 0 0,0-1 0 0 0,0 1 0 0 0,0 0 0 0 0,1 0 0 0 0,-1 1 0 0 0,0-1 0 0 0,0 0 0 0 0,0 1 0 0 0,0-1 1 0 0,1 1-1 0 0,-1-1 0 0 0,0 1 0 0 0,0 0 0 0 0,-2 1 0 0 0,2 0-105 0 0,-1 0 1 0 0,0 0-1 0 0,1 1 1 0 0,-1-1 0 0 0,1 0-1 0 0,0 1 1 0 0,0 0-1 0 0,-3 4 1 0 0,0 2-138 0 0,0 1 0 0 0,1 0 0 0 0,0 0 0 0 0,-5 19 0 0 0,5-8 7 0 0,0 0 0 0 0,1-1 0 0 0,1 2 1 0 0,0-1-1 0 0,2 0 0 0 0,1 0 0 0 0,3 23 0 0 0,-2-31 5 0 0,1 0 1 0 0,0-1-1 0 0,1 1 0 0 0,0 0 1 0 0,1-1-1 0 0,0 0 0 0 0,1 0 1 0 0,0-1-1 0 0,1 1 0 0 0,1-1 1 0 0,-1-1-1 0 0,15 15 0 0 0,-15-19 10 0 0,0 0 1 0 0,0 0-1 0 0,1-1 0 0 0,0 0 0 0 0,0 0 1 0 0,0-1-1 0 0,1 0 0 0 0,0-1 0 0 0,-1 0 1 0 0,1 0-1 0 0,0-1 0 0 0,0 0 0 0 0,0-1 1 0 0,1 0-1 0 0,-1 0 0 0 0,13-1 0 0 0,-8 0 27 0 0,-1-2 1 0 0,1 1-1 0 0,-1-2 0 0 0,0 1 0 0 0,1-2 0 0 0,-1 0 0 0 0,-1 0 0 0 0,1-2 1 0 0,-1 1-1 0 0,19-12 0 0 0,-21 11 64 0 0,-1 0-1 0 0,0-1 1 0 0,0 0 0 0 0,0-1 0 0 0,-1 1 0 0 0,-1-1 0 0 0,1-1-1 0 0,-1 0 1 0 0,0 0 0 0 0,-1 0 0 0 0,0-1 0 0 0,-1 0-1 0 0,9-19 1 0 0,-11 20 3 0 0,3-11 339 0 0,7-27 0 0 0,-12 41-304 0 0,0 0 1 0 0,0-1-1 0 0,-1 0 0 0 0,1 1 0 0 0,-2-1 0 0 0,1 1 0 0 0,-1-1 1 0 0,-2-9-1 0 0,-1 1 120 0 0,4 10-171 0 0,-1 0 1 0 0,-1 0 0 0 0,1 0 0 0 0,-1 0 0 0 0,0 1 0 0 0,0-1 0 0 0,0 1-1 0 0,0 0 1 0 0,-1-1 0 0 0,0 1 0 0 0,0 0 0 0 0,-4-4 0 0 0,-12-9 204 0 0,0 0 0 0 0,-2 2 0 0 0,0 0 1 0 0,-26-13-1 0 0,33 20-516 0 0,-1 2 0 0 0,0-1 0 0 0,0 2 0 0 0,-1 0 0 0 0,0 0 0 0 0,1 2 0 0 0,-29-3 0 0 0,43 6-70 0 0,0-1 99 0 0,0 1 0 0 0,0 0-1 0 0,0 0 1 0 0,0 0 0 0 0,0 0-1 0 0,-1 0 1 0 0,1 0 0 0 0,0 0-1 0 0,0 0 1 0 0,0 0 0 0 0,0 1-1 0 0,0-1 1 0 0,-1 0 0 0 0,1 1-1 0 0,0-1 1 0 0,-2 2 0 0 0,1 6-1899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0,'0'0'595'0'0,"0"3"-18"0"0,0 74 1641 0 0,11 82-1 0 0,-1-95-2073 0 0,22 84-1 0 0,-1-63-2725 0 0,-30-81 974 0 0,2 4-352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7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2303 0 0,'-2'18'615'0'0,"2"-18"-444"0"0,0 1-1 0 0,0-1 1 0 0,0 1-1 0 0,0-1 1 0 0,0 0-1 0 0,0 1 1 0 0,0-1-1 0 0,0 1 1 0 0,0-1-1 0 0,1 0 1 0 0,-1 1-1 0 0,0-1 1 0 0,0 0-1 0 0,0 1 1 0 0,1-1-1 0 0,-1 0 1 0 0,0 1-1 0 0,1-1 1 0 0,-1 0-1 0 0,0 1 1 0 0,1-1-1 0 0,-1 0 1 0 0,0 0-1 0 0,1 0 1 0 0,-1 1-1 0 0,0-1 1 0 0,1 0-1 0 0,-1 0 1 0 0,0 0-1 0 0,1 0 1 0 0,0 0-1 0 0,10 3 3106 0 0,32-4 2099 0 0,22-8-3917 0 0,-35 4-975 0 0,-13 2-679 0 0,52-7 610 0 0,-23 1-5705 0 0,-15 1-675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54 120 7367 0 0,'-1'0'30'0'0,"1"-1"-1"0"0,-1 1 0 0 0,0 0 0 0 0,1 0 0 0 0,-1-1 1 0 0,1 1-1 0 0,-1 0 0 0 0,1 0 0 0 0,0-1 0 0 0,-1 1 0 0 0,1 0 1 0 0,-1-1-1 0 0,1 1 0 0 0,0-1 0 0 0,-1 1 0 0 0,1-1 1 0 0,-1 0-1 0 0,1 0-12 0 0,-1 1 0 0 0,0-1 0 0 0,1 0 1 0 0,-1 0-1 0 0,0 1 0 0 0,1-1 0 0 0,-1 1 1 0 0,0-1-1 0 0,0 0 0 0 0,1 1 0 0 0,-1-1 1 0 0,0 1-1 0 0,0 0 0 0 0,-2-1 0 0 0,-26-5 189 0 0,28 5-140 0 0,1 1-1 0 0,0 0 1 0 0,0 0 0 0 0,0 0 0 0 0,0-1 0 0 0,0 1-1 0 0,-1 0 1 0 0,1 0 0 0 0,0 0 0 0 0,0-1 0 0 0,0 1-1 0 0,0 0 1 0 0,0 0 0 0 0,0 0 0 0 0,0-1 0 0 0,0 1 0 0 0,0 0-1 0 0,0 0 1 0 0,0-1 0 0 0,0 1 0 0 0,0 0 0 0 0,0 0-1 0 0,0-1 1 0 0,0 1 0 0 0,0 0 0 0 0,0 0 0 0 0,0-1 0 0 0,0 1-1 0 0,0 0 1 0 0,0 0 0 0 0,0 0 0 0 0,0-1 0 0 0,0 1-1 0 0,1 0 1 0 0,-1 0 0 0 0,0 0 0 0 0,0-1 0 0 0,0 1 0 0 0,1 0-1 0 0,5-11 1003 0 0,-5 10-796 0 0,1-2-6 0 0,1-1 0 0 0,0 1 0 0 0,0 0 1 0 0,0 0-1 0 0,1 0 0 0 0,-1 1 0 0 0,1-1 0 0 0,-1 1 1 0 0,6-3-1 0 0,38-15 543 0 0,-37 16-515 0 0,3-1-62 0 0,1 1 1 0 0,0 0-1 0 0,0 2 0 0 0,0-1 1 0 0,0 2-1 0 0,21-1 1 0 0,-24 2-116 0 0,1 1 1 0 0,-1 0 0 0 0,0 0 0 0 0,0 1 0 0 0,0 1 0 0 0,-1-1 0 0 0,1 2 0 0 0,18 8 0 0 0,-26-10-83 0 0,0 0-1 0 0,0 0 1 0 0,0 0-1 0 0,0 0 1 0 0,0 0 0 0 0,-1 1-1 0 0,1-1 1 0 0,-1 1 0 0 0,1 0-1 0 0,-1 0 1 0 0,0 0 0 0 0,0 0-1 0 0,1 4 1 0 0,0-1 7 0 0,-1-1 0 0 0,-1 1 0 0 0,1 0 0 0 0,-1 0 0 0 0,0 0 0 0 0,0 0 0 0 0,-1 8 0 0 0,0 5 38 0 0,-2 0 1 0 0,0 0-1 0 0,-10 36 1 0 0,9-42-113 0 0,-1 0 1 0 0,0 0 0 0 0,-1 0-1 0 0,0-1 1 0 0,-1 1 0 0 0,-1-1 0 0 0,0 0-1 0 0,0-1 1 0 0,-1 0 0 0 0,0 0-1 0 0,-1-1 1 0 0,-1 0 0 0 0,1 0-1 0 0,-14 9 1 0 0,22-18-57 0 0,61 6-1912 0 0,-48-5 1960 0 0,0 0-1 0 0,1 1 1 0 0,-1 1 0 0 0,-1 0-1 0 0,18 8 1 0 0,-9-4 33 0 0,-1 1 177 0 0,-1 2 0 0 0,0-1 1 0 0,-1 2-1 0 0,25 21 0 0 0,-38-30-116 0 0,2 2 130 0 0,0 0 0 0 0,0 1 0 0 0,0-1 0 0 0,-1 2 0 0 0,9 11 0 0 0,-12-16-92 0 0,-1 1 0 0 0,0-1 0 0 0,1 1 0 0 0,-1-1-1 0 0,0 1 1 0 0,-1-1 0 0 0,1 1 0 0 0,0 0 0 0 0,-1 0-1 0 0,1-1 1 0 0,-1 1 0 0 0,0 0 0 0 0,0 0 0 0 0,0-1-1 0 0,0 1 1 0 0,0 0 0 0 0,-1 0 0 0 0,1-1 0 0 0,-1 1-1 0 0,-1 3 1 0 0,-3 5 166 0 0,-1-1 0 0 0,0 1 0 0 0,0-1 0 0 0,-1-1 0 0 0,-1 1 0 0 0,0-1 0 0 0,0 0 0 0 0,0-1 0 0 0,-1 0 0 0 0,-17 12-1 0 0,-5 1 30 0 0,-1-2-1 0 0,-39 18 0 0 0,50-28-259 0 0,-2-1 0 0 0,1-1 1 0 0,-36 7-1 0 0,50-12-41 0 0,-41 11-3091 0 0,39-13-4789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10711 0 0,'24'86'2324'0'0,"55"133"0"0"0,-71-200-1521 0 0,-1-1 0 0 0,10 41 1829 0 0,-33-76-1258 0 0,10 8-1259 0 0,1 0 0 0 0,1-1 0 0 0,0 0 0 0 0,0 0 0 0 0,1-1-1 0 0,0 1 1 0 0,1 0 0 0 0,0-1 0 0 0,1 0 0 0 0,0 1 0 0 0,0-1 0 0 0,2 0-1 0 0,1-18 1 0 0,4-8 83 0 0,1-1-1 0 0,19-53 0 0 0,-21 75-17 0 0,-1 2-256 0 0,1 0 1 0 0,0 0-1 0 0,1 0 0 0 0,1 1 0 0 0,0 0 1 0 0,1 0-1 0 0,18-22 0 0 0,-21 30-97 0 0,0 0 1 0 0,0 0-1 0 0,0 0 1 0 0,1 1-1 0 0,0 0 0 0 0,-1 0 1 0 0,1 0-1 0 0,1 1 1 0 0,-1 0-1 0 0,0 0 1 0 0,1 1-1 0 0,0 0 0 0 0,0 0 1 0 0,-1 0-1 0 0,1 1 1 0 0,0 0-1 0 0,0 0 0 0 0,14 1 1 0 0,18 5-3456 0 0,-20 1 1557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9847 0 0,'0'0'448'0'0,"2"1"-6"0"0,6 2-102 0 0,1 0 0 0 0,0 0 0 0 0,0 0 0 0 0,17 1 0 0 0,-22-3-63 0 0,1-1 0 0 0,0-1 0 0 0,0 1 0 0 0,0 0-1 0 0,-1-1 1 0 0,1 0 0 0 0,0 0 0 0 0,-1-1 0 0 0,1 1 0 0 0,-1-1-1 0 0,7-4 1 0 0,0 1 70 0 0,0-2-1 0 0,0 1 1 0 0,-1-1-1 0 0,12-11 1 0 0,-18 14-206 0 0,0 0 0 0 0,0-1 0 0 0,-1 1 0 0 0,1-1 0 0 0,-1 0 0 0 0,0 0 0 0 0,-1 0-1 0 0,1 0 1 0 0,-1-1 0 0 0,0 1 0 0 0,2-8 0 0 0,-2 7 14 0 0,-1 0 1 0 0,0 0-1 0 0,0 0 0 0 0,0 1 0 0 0,-1-1 1 0 0,0-9-1 0 0,0 13-111 0 0,0 1-1 0 0,-1 0 1 0 0,1-1 0 0 0,0 1-1 0 0,-1 0 1 0 0,1-1 0 0 0,-1 1-1 0 0,0 0 1 0 0,1 0 0 0 0,-1-1-1 0 0,0 1 1 0 0,0 0 0 0 0,0 0-1 0 0,0 0 1 0 0,0 0 0 0 0,0 0-1 0 0,0 0 1 0 0,0 1 0 0 0,0-1-1 0 0,0 0 1 0 0,-1 0 0 0 0,1 1-1 0 0,0-1 1 0 0,-1 1 0 0 0,1-1-1 0 0,0 1 1 0 0,-1-1 0 0 0,1 1-1 0 0,0 0 1 0 0,-1 0 0 0 0,1 0-1 0 0,-3 0 1 0 0,-3 0 10 0 0,1 0-1 0 0,0 1 1 0 0,-1 0 0 0 0,1 0-1 0 0,-1 0 1 0 0,1 1 0 0 0,0 0-1 0 0,0 0 1 0 0,0 0-1 0 0,0 1 1 0 0,1 0 0 0 0,-1 0-1 0 0,0 1 1 0 0,1 0 0 0 0,-8 7-1 0 0,4-3 33 0 0,0 1 0 0 0,0 0-1 0 0,1 0 1 0 0,1 1 0 0 0,-1 0 0 0 0,2 1-1 0 0,-8 14 1 0 0,10-17-103 0 0,1-1 0 0 0,0 1 1 0 0,1 0-1 0 0,0 0 0 0 0,0 0 0 0 0,1 0 0 0 0,0 1 0 0 0,0-1 0 0 0,1 0 0 0 0,0 0 1 0 0,1 1-1 0 0,-1-1 0 0 0,1 0 0 0 0,1 0 0 0 0,3 13 0 0 0,-1-12-11 0 0,0 0 0 0 0,0 0 1 0 0,0 0-1 0 0,1 0 0 0 0,0-1 0 0 0,1 1 0 0 0,0-1 0 0 0,1-1 1 0 0,-1 1-1 0 0,1-1 0 0 0,1 0 0 0 0,12 9 0 0 0,-11-11-422 0 0,-1 0 0 0 0,1 0 0 0 0,0-1 0 0 0,0-1 0 0 0,1 1-1 0 0,-1-2 1 0 0,1 1 0 0 0,0-1 0 0 0,0-1 0 0 0,-1 1 0 0 0,1-2 0 0 0,0 1 0 0 0,0-1-1 0 0,12-2 1 0 0,2-3-1606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11343 0 0,'-4'-1'221'0'0,"0"-1"-1"0"0,-1 1 1 0 0,1 1 0 0 0,-1-1-1 0 0,1 1 1 0 0,-1 0-1 0 0,1 0 1 0 0,-1 0-1 0 0,1 0 1 0 0,-1 1 0 0 0,1-1-1 0 0,-1 1 1 0 0,1 1-1 0 0,0-1 1 0 0,-5 2-1 0 0,5-1-41 0 0,1 0-1 0 0,0-1 0 0 0,-1 1 0 0 0,1 0 1 0 0,0 0-1 0 0,0 1 0 0 0,0-1 0 0 0,1 0 1 0 0,-1 1-1 0 0,0 0 0 0 0,1 0 0 0 0,0 0 1 0 0,0 0-1 0 0,0 0 0 0 0,0 0 0 0 0,0 0 1 0 0,0 1-1 0 0,-1 5 0 0 0,1-1-135 0 0,0-1 0 0 0,1 1-1 0 0,-2 13 1 0 0,3-17-32 0 0,1-1-1 0 0,-1 1 1 0 0,1 0-1 0 0,-1-1 1 0 0,1 1-1 0 0,0 0 1 0 0,1-1-1 0 0,-1 1 1 0 0,4 5-1 0 0,-4-5-22 0 0,1-1 0 0 0,0 1 0 0 0,0-1 0 0 0,0 0 0 0 0,0 1 0 0 0,1-1 0 0 0,-1 0 0 0 0,1-1 0 0 0,0 1 0 0 0,0 0 0 0 0,0-1 0 0 0,0 1 0 0 0,1-1 0 0 0,-1 0 0 0 0,0 0 0 0 0,1-1 0 0 0,0 1 0 0 0,-1-1 0 0 0,1 1 0 0 0,0-1 0 0 0,0 0 0 0 0,-1-1 0 0 0,1 1 0 0 0,0-1 0 0 0,7 1 0 0 0,-3-2-28 0 0,1 0 0 0 0,0 0 0 0 0,-1-1 0 0 0,1 0 0 0 0,-1 0 0 0 0,0-1 0 0 0,0 0 0 0 0,0 0 0 0 0,0-1 0 0 0,0 0 0 0 0,-1 0 0 0 0,1-1 0 0 0,-1 0 0 0 0,0-1 0 0 0,-1 1 0 0 0,1-1 0 0 0,-1-1 0 0 0,-1 1 0 0 0,1-1 0 0 0,-1 0 0 0 0,7-12 0 0 0,-6 8 15 0 0,-1 1-1 0 0,0-1 1 0 0,-1 0 0 0 0,3-12-1 0 0,-5 16 35 0 0,0 0-1 0 0,-1 0 0 0 0,0 0 1 0 0,0 0-1 0 0,-1 0 1 0 0,0 0-1 0 0,-2-14 0 0 0,-2 14 124 0 0,4 6-130 0 0,0 1-1 0 0,0 0 0 0 0,0 0 1 0 0,0-1-1 0 0,-1 1 0 0 0,1 0 1 0 0,0 0-1 0 0,0-1 0 0 0,0 1 1 0 0,-1 0-1 0 0,1 0 1 0 0,0-1-1 0 0,0 1 0 0 0,-1 0 1 0 0,1 0-1 0 0,0 0 0 0 0,-1 0 1 0 0,1 0-1 0 0,0 0 0 0 0,-1-1 1 0 0,1 1-1 0 0,0 0 1 0 0,-1 0-1 0 0,1 0 0 0 0,0 0 1 0 0,-1 0-1 0 0,1 0 0 0 0,0 0 1 0 0,0 0-1 0 0,-1 0 0 0 0,1 0 1 0 0,0 0-1 0 0,-1 1 1 0 0,1-1-1 0 0,0 0 0 0 0,-1 0 1 0 0,1 0-1 0 0,0 0 0 0 0,-1 0 1 0 0,1 1-1 0 0,0-1 0 0 0,0 0 1 0 0,-1 0-1 0 0,1 0 0 0 0,0 1 1 0 0,-1-1-1 0 0,-2 3 105 0 0,0-1-1 0 0,0 1 1 0 0,1 0-1 0 0,-1 0 1 0 0,0 0-1 0 0,1 0 0 0 0,0 1 1 0 0,0-1-1 0 0,0 1 1 0 0,0-1-1 0 0,0 1 1 0 0,1 0-1 0 0,-2 5 1 0 0,-2 8 367 0 0,-4 28 0 0 0,6-25-337 0 0,1 1-1 0 0,1 0 1 0 0,1 0 0 0 0,0 0 0 0 0,2-1-1 0 0,1 1 1 0 0,6 25 0 0 0,-7-34-123 0 0,2 0 1 0 0,0 0-1 0 0,0 0 0 0 0,1 0 1 0 0,1-1-1 0 0,0 0 1 0 0,1 0-1 0 0,-1 0 0 0 0,2-1 1 0 0,0 0-1 0 0,0-1 0 0 0,1 1 1 0 0,10 8-1 0 0,-12-13-71 0 0,-1-1 1 0 0,1 0-1 0 0,0 0 0 0 0,0 0 0 0 0,0-1 0 0 0,0 0 0 0 0,1 0 1 0 0,-1-1-1 0 0,1 0 0 0 0,0 0 0 0 0,-1-1 0 0 0,1 0 0 0 0,0 0 1 0 0,0-1-1 0 0,0 0 0 0 0,14-2 0 0 0,-11 0-264 0 0,0-1 0 0 0,0 0 0 0 0,0 0 0 0 0,-1-1 0 0 0,1-1 0 0 0,-1 0 0 0 0,0 0 0 0 0,-1-1-1 0 0,1 0 1 0 0,-1-1 0 0 0,11-9 0 0 0,12-16-2240 0 0,-18 14 612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0 919 0 0,'0'2'67'0'0,"-6"32"1744"0"0,5-17 1990 0 0,1 1-1 0 0,3 35 1 0 0,2-24-3229 0 0,-2-15-290 0 0,0-1 0 0 0,2 1 0 0 0,-1-1 0 0 0,1 0 0 0 0,1-1 0 0 0,1 1 0 0 0,9 13 0 0 0,-10-17-223 0 0,0-1 1 0 0,1 0-1 0 0,0 0 1 0 0,1 0-1 0 0,0-1 1 0 0,0 0-1 0 0,0-1 0 0 0,1 0 1 0 0,0 0-1 0 0,10 4 1 0 0,-10-5-8 0 0,-2-2-20 0 0,-1 1 0 0 0,1-1 0 0 0,0 0 0 0 0,0 0 0 0 0,1-1 0 0 0,-1 0 0 0 0,0 0 0 0 0,1-1 0 0 0,-1 0 0 0 0,1 0 0 0 0,10-1 0 0 0,-13 0-17 0 0,0-1 1 0 0,0 0 0 0 0,0 0 0 0 0,0 0 0 0 0,-1-1 0 0 0,1 0 0 0 0,0 0-1 0 0,-1 0 1 0 0,7-4 0 0 0,-6 2 17 0 0,1-1-1 0 0,-1 1 1 0 0,0-1-1 0 0,0-1 1 0 0,-1 1 0 0 0,5-8-1 0 0,-2 2-10 0 0,0 0 1 0 0,-1 0-1 0 0,-1 0 0 0 0,0-1 0 0 0,-1 0 0 0 0,0 0 0 0 0,-1 0 1 0 0,0-1-1 0 0,1-15 0 0 0,-2 10 8 0 0,-1-1 1 0 0,-1 1 0 0 0,-1 0-1 0 0,0 0 1 0 0,-7-33 0 0 0,6 42 22 0 0,2 8 160 0 0,-5 0 442 0 0,5 1-643 0 0,0 0 1 0 0,0 0-1 0 0,0 0 0 0 0,0 0 0 0 0,0 0 0 0 0,0 0 1 0 0,0 0-1 0 0,0 0 0 0 0,0 0 0 0 0,0 0 1 0 0,0 0-1 0 0,1 0 0 0 0,-1 0 0 0 0,0 0 0 0 0,0 1 1 0 0,0-1-1 0 0,0 0 0 0 0,0 0 0 0 0,0 0 0 0 0,0 0 1 0 0,0 0-1 0 0,0 0 0 0 0,0 0 0 0 0,0 0 0 0 0,0 0 1 0 0,0 0-1 0 0,0 0 0 0 0,0 0 0 0 0,0 0 1 0 0,0 0-1 0 0,0 1 0 0 0,0-1 0 0 0,0 0 0 0 0,0 0 1 0 0,0 0-1 0 0,0 0 0 0 0,0 0 0 0 0,0 0 0 0 0,0 0 1 0 0,-1 0-1 0 0,1 0 0 0 0,0 0 0 0 0,0 0 1 0 0,0 0-1 0 0,0 0 0 0 0,0 0 0 0 0,0 0 0 0 0,0 0 1 0 0,0 0-1 0 0,0 1 0 0 0,0-1 0 0 0,0 0 0 0 0,0 0 1 0 0,0 0-1 0 0,0 0 0 0 0,0 0 0 0 0,0 0 1 0 0,-1 0-1 0 0,1 0 0 0 0,0 0 0 0 0,0 0 0 0 0,0 0 1 0 0,0 0-1 0 0,1 3-23 0 0,2 14 248 0 0,1 1 1 0 0,0-1-1 0 0,2-1 1 0 0,0 1 0 0 0,0-1-1 0 0,2 0 1 0 0,10 16 0 0 0,-13-24-430 0 0,1 0 0 0 0,0 0 0 0 0,0-1 0 0 0,1 0 0 0 0,0 0 0 0 0,9 6 0 0 0,-10-9-558 0 0,-1 0 0 0 0,1 0-1 0 0,1-1 1 0 0,-1 0 0 0 0,0 0 0 0 0,1-1 0 0 0,-1 1 0 0 0,1-1 0 0 0,10 1 0 0 0,-1-2-5148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138 264 1839 0 0,'0'0'160'0'0,"-4"10"-160"0"0,-1 0 0 0 0,5 7 0 0 0,4 3 2016 0 0,1 0 376 0 0,0-2 72 0 0,1 0 8 0 0,3-1-1960 0 0,4 1-384 0 0,4 1-128 0 0,-3-4 64 0 0,1-5-800 0 0,-3-2-152 0 0</inkml:trace>
  <inkml:trace contextRef="#ctx0" brushRef="#br0" timeOffset="1">251 261 12695 0 0,'-18'-5'380'0'0,"1"-2"0"0"0,0 0 0 0 0,1 0 0 0 0,0-2 0 0 0,0 0 0 0 0,-23-18 0 0 0,28 18-118 0 0,0 0 1 0 0,0-1-1 0 0,1-1 0 0 0,0 0 0 0 0,0 0 1 0 0,2-1-1 0 0,-1 0 0 0 0,-10-21 0 0 0,17 28-396 0 0,0 1 1 0 0,0-1-1 0 0,0 0 0 0 0,1 1 0 0 0,0-1 0 0 0,-1-7 0 0 0,3-6-4418 0 0,2 4-715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6447 0 0,'9'22'1547'0'0,"0"1"0"0"0,6 23 0 0 0,-3-7 4524 0 0,-11-38-5504 0 0,-1 0-520 0 0,0-1 1 0 0,0 0-1 0 0,0 0 1 0 0,0 0-1 0 0,0 0 1 0 0,1 1-1 0 0,-1-1 1 0 0,0 0-1 0 0,0 0 1 0 0,0 0-1 0 0,0 0 1 0 0,0 1-1 0 0,1-1 1 0 0,-1 0-1 0 0,0 0 1 0 0,0 0-1 0 0,0 0 1 0 0,1 0-1 0 0,-1 0 1 0 0,0 0-1 0 0,0 1 1 0 0,0-1-1 0 0,1 0 0 0 0,-1 0 1 0 0,0 0-1 0 0,0 0 1 0 0,0 0-1 0 0,1 0 1 0 0,-1 0-1 0 0,0 0 1 0 0,0 0-1 0 0,0 0 1 0 0,1 0-1 0 0,-1 0 1 0 0,0 0-1 0 0,0-1 1 0 0,0 1-1 0 0,1 0 1 0 0,-1 0-1 0 0,0 0 1 0 0,0 0-1 0 0,0 0 1 0 0,1 0-1 0 0,-1 0 1 0 0,0-1-1 0 0,0 1 1 0 0,0 0-1 0 0,4-15 882 0 0,3-79-222 0 0,-6 57-1150 0 0,10-53-1 0 0,-9 79-89 0 0,0 0 1 0 0,1 0-1 0 0,1 0 0 0 0,0 1 0 0 0,0-1 0 0 0,1 1 0 0 0,1 0 1 0 0,-1 1-1 0 0,9-11 0 0 0,-10 16 122 0 0,-1-1 1 0 0,1 1-1 0 0,1 0 1 0 0,-1 1-1 0 0,1-1 0 0 0,-1 1 1 0 0,1 0-1 0 0,0 0 1 0 0,0 0-1 0 0,0 1 0 0 0,9-3 1 0 0,-4 2 21 0 0,0 1 1 0 0,0 0-1 0 0,0 0 0 0 0,0 1 1 0 0,15 0-1 0 0,-7 1-115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 1839 0 0,'-6'-8'2063'0'0,"5"7"-1566"0"0,-1 0 0 0 0,1 0 0 0 0,-1 0-1 0 0,1 0 1 0 0,-1 0 0 0 0,0 0 0 0 0,0 0 0 0 0,1 0 0 0 0,-1 0-1 0 0,0 1 1 0 0,0-1 0 0 0,0 1 0 0 0,-2-1 0 0 0,0 1-46 0 0,-1 0 0 0 0,1 0 0 0 0,-1 0 0 0 0,1 0 1 0 0,-7 2-1 0 0,-2 1-29 0 0,0 1 0 0 0,-21 9 0 0 0,-45 26 88 0 0,16-7-400 0 0,42-21-98 0 0,22-11-13 0 0,-1 0 0 0 0,0 0 0 0 0,0 0 0 0 0,1 0 0 0 0,-1 0-1 0 0,0 0 1 0 0,0 1 0 0 0,1-1 0 0 0,-1 0 0 0 0,0 0 0 0 0,0 0-1 0 0,1 0 1 0 0,-1 0 0 0 0,0 0 0 0 0,0 0 0 0 0,0 0 0 0 0,1 1 0 0 0,-1-1-1 0 0,0 0 1 0 0,0 0 0 0 0,0 0 0 0 0,0 0 0 0 0,1 1 0 0 0,-1-1 0 0 0,0 0-1 0 0,0 0 1 0 0,0 0 0 0 0,0 1 0 0 0,0-1 0 0 0,0 0 0 0 0,0 0 0 0 0,1 1-1 0 0,-1-1 1 0 0,0 0 0 0 0,0 0 0 0 0,0 1 0 0 0,0-1 0 0 0,0 0 0 0 0,0 0-1 0 0,0 1 1 0 0,0-1 0 0 0,0 0 0 0 0,0 0 0 0 0,-1 1 0 0 0,1-1-1 0 0,0 0 1 0 0,0 0 0 0 0,0 0 0 0 0,0 1 0 0 0,0-1 0 0 0,0 0 0 0 0,0 0-1 0 0,-1 0 1 0 0,1 1 0 0 0,0-1 0 0 0,0 0 0 0 0,0 0 0 0 0,0 0 0 0 0,-1 1-1 0 0,1-1 1 0 0,0 0 0 0 0,0 0 0 0 0,0 0 0 0 0,-1 0 0 0 0,1 0 0 0 0,-1 0-1 0 0,2 0-1 0 0,15 7-67 0 0,32 8 0 0 0,-2-1-11 0 0,-22-5 79 0 0,-1 1 1 0 0,0 1-1 0 0,40 26 0 0 0,-50-27 151 0 0,0 0-1 0 0,0 0 1 0 0,-2 1-1 0 0,1 0 1 0 0,-1 1-1 0 0,-1 1 1 0 0,11 16-1 0 0,-19-26-56 0 0,0 0 0 0 0,-1 0 0 0 0,1 0-1 0 0,-1 0 1 0 0,0 1 0 0 0,0-1 0 0 0,0 0-1 0 0,0 1 1 0 0,-1-1 0 0 0,1 1 0 0 0,-1-1-1 0 0,0 1 1 0 0,0-1 0 0 0,-1 4 0 0 0,0-1 55 0 0,0-1 1 0 0,-1 1 0 0 0,1-1-1 0 0,-1 1 1 0 0,0-1 0 0 0,-1 0-1 0 0,-5 9 1 0 0,-1-1 54 0 0,0-2-1 0 0,0 1 1 0 0,-1-1 0 0 0,-1-1-1 0 0,-19 16 1 0 0,22-21-193 0 0,0-1 0 0 0,0 0 0 0 0,0-1 0 0 0,0 1 0 0 0,-1-2 0 0 0,1 1 0 0 0,-1-1 0 0 0,1 0-1 0 0,-16 0 1 0 0,-8 3-196 0 0,28-4 116 0 0,1 0 0 0 0,-1-1 0 0 0,0 0 0 0 0,1 0 0 0 0,-1 0 1 0 0,0 0-1 0 0,-6-2 0 0 0,8 2-87 0 0,1-1 0 0 0,-1 1 0 0 0,0-1 0 0 0,0 0 1 0 0,1 1-1 0 0,-1-1 0 0 0,1 0 0 0 0,-1 0 0 0 0,1 0 0 0 0,-1 0 0 0 0,1 0 0 0 0,-1 0 0 0 0,1-1 1 0 0,0 1-1 0 0,0 0 0 0 0,-2-3 0 0 0,3 0-2001 0 0,0-8-3317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8287 0 0,'0'0'756'0'0,"1"2"-622"0"0,-1-1-16 0 0,0 0 1 0 0,1 1-1 0 0,-1-1 1 0 0,1 0-1 0 0,-1 0 1 0 0,1 0-1 0 0,-1 1 1 0 0,1-1-1 0 0,0 0 1 0 0,0 0-1 0 0,0 0 1 0 0,-1 0-1 0 0,1 0 1 0 0,0 0-1 0 0,0 0 1 0 0,0-1-1 0 0,0 1 1 0 0,1 0-1 0 0,-1 0 1 0 0,0-1 0 0 0,0 1-1 0 0,0-1 1 0 0,1 1-1 0 0,-1-1 1 0 0,0 1-1 0 0,0-1 1 0 0,1 0-1 0 0,-1 0 1 0 0,0 0-1 0 0,1 1 1 0 0,-1-1-1 0 0,0-1 1 0 0,2 1-1 0 0,1 0 126 0 0,0 0-83 0 0,0 0 0 0 0,0 0 1 0 0,0 0-1 0 0,0-1 0 0 0,0 0 0 0 0,0 0 0 0 0,0 0 1 0 0,0 0-1 0 0,0-1 0 0 0,-1 1 0 0 0,1-1 1 0 0,0 0-1 0 0,-1 0 0 0 0,0 0 0 0 0,1-1 0 0 0,-1 1 1 0 0,0-1-1 0 0,0 0 0 0 0,5-6 0 0 0,2-4 186 0 0,0-1 0 0 0,-1 0 0 0 0,11-22 0 0 0,-19 35-300 0 0,2-6 20 0 0,-1 1 1 0 0,1-1-1 0 0,-1 1 1 0 0,-1-1-1 0 0,1 0 1 0 0,-1 0-1 0 0,0 0 1 0 0,-1 0 0 0 0,0 0-1 0 0,0 0 1 0 0,-1-7-1 0 0,1 12-37 0 0,-1 0 0 0 0,1 0-1 0 0,-1 1 1 0 0,0-1 0 0 0,0 0 0 0 0,1 0-1 0 0,-1 1 1 0 0,0-1 0 0 0,-1 1-1 0 0,1-1 1 0 0,0 1 0 0 0,0-1 0 0 0,-1 1-1 0 0,1 0 1 0 0,0-1 0 0 0,-1 1 0 0 0,1 0-1 0 0,-1 0 1 0 0,0 0 0 0 0,1 0-1 0 0,-1 0 1 0 0,0 1 0 0 0,0-1 0 0 0,1 0-1 0 0,-1 1 1 0 0,0 0 0 0 0,0-1 0 0 0,0 1-1 0 0,0 0 1 0 0,-3 0 0 0 0,1 0 21 0 0,1-1 1 0 0,-1 2 0 0 0,1-1-1 0 0,-1 0 1 0 0,1 1 0 0 0,-1-1-1 0 0,1 1 1 0 0,0 0 0 0 0,-1 0-1 0 0,1 0 1 0 0,0 1 0 0 0,0-1-1 0 0,0 1 1 0 0,0 0 0 0 0,0 0 0 0 0,-3 2-1 0 0,1 1-23 0 0,1 1 0 0 0,0-1-1 0 0,0 1 1 0 0,1-1 0 0 0,0 1 0 0 0,0 0-1 0 0,0 1 1 0 0,0-1 0 0 0,1 0-1 0 0,0 1 1 0 0,1-1 0 0 0,-2 8 0 0 0,2-1 33 0 0,-1 0 1 0 0,2 0 0 0 0,0 1-1 0 0,0-1 1 0 0,4 17 0 0 0,-3-22-58 0 0,1-1-1 0 0,0 0 1 0 0,0 1-1 0 0,1-1 1 0 0,0 0 0 0 0,0 0-1 0 0,1-1 1 0 0,0 1 0 0 0,0-1-1 0 0,1 0 1 0 0,-1 0 0 0 0,1 0-1 0 0,0 0 1 0 0,1-1 0 0 0,0 0-1 0 0,0 0 1 0 0,7 4 0 0 0,-6-4-151 0 0,1-1-1 0 0,0 1 1 0 0,0-2 0 0 0,0 1 0 0 0,0-1 0 0 0,1-1 0 0 0,0 1 0 0 0,-1-2-1 0 0,1 1 1 0 0,0-1 0 0 0,0 0 0 0 0,0-1 0 0 0,0 0 0 0 0,12-2 0 0 0,4-2-1315 0 0,1-3-66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3679 0 0,'0'0'167'0'0,"0"2"-7"0"0,1 13 669 0 0,1-1 0 0 0,0 0 1 0 0,6 17-1 0 0,0 3 3209 0 0,20 73 1376 0 0,-11-45-4232 0 0,-13-49-978 0 0,1 1 0 0 0,0-1 0 0 0,1-1 0 0 0,0 1 0 0 0,10 14 0 0 0,-15-26-52 0 0,-1 0-146 0 0,1-1 0 0 0,-1 0 0 0 0,0 1 0 0 0,0-1 0 0 0,0 0 0 0 0,1 1 0 0 0,-1-1 0 0 0,0 0 0 0 0,0 0 1 0 0,0 1-1 0 0,1-1 0 0 0,-1 0 0 0 0,0 0 0 0 0,1 0 0 0 0,-1 1 0 0 0,0-1 0 0 0,0 0 0 0 0,1 0 1 0 0,-1 0-1 0 0,0 0 0 0 0,1 0 0 0 0,-1 0 0 0 0,0 0 0 0 0,1 1 0 0 0,-1-1 0 0 0,0 0 0 0 0,1 0 0 0 0,-1 0 1 0 0,0 0-1 0 0,1 0 0 0 0,-1-1 0 0 0,0 1 0 0 0,1 0 0 0 0,-1 0 0 0 0,0 0 0 0 0,1 0 0 0 0,-1 0 1 0 0,0 0-1 0 0,1 0 0 0 0,-1-1 0 0 0,15-5 88 0 0,-13 4-94 0 0,0-1 1 0 0,0 0 0 0 0,0 0 0 0 0,-1 0 0 0 0,1 0-1 0 0,-1-1 1 0 0,0 1 0 0 0,1 0 0 0 0,-2-1 0 0 0,1 1-1 0 0,1-7 1 0 0,2-7-14 0 0,5-22-220 0 0,-2 0 1 0 0,2-43-1 0 0,9-45-747 0 0,-4 65 711 0 0,-13 61 189 0 0,0 1 85 0 0,0 0-1 0 0,-1 1 1 0 0,1-1-1 0 0,0 0 1 0 0,0 1 0 0 0,0-1-1 0 0,0 1 1 0 0,0 0-1 0 0,-1-1 1 0 0,1 1 0 0 0,0-1-1 0 0,0 1 1 0 0,-1 0 0 0 0,1 0-1 0 0,-1-1 1 0 0,1 1-1 0 0,0 0 1 0 0,-1 0 0 0 0,1 1-1 0 0,8 18 160 0 0,-8-19-161 0 0,8 26 294 0 0,-1 0 0 0 0,-2 1 0 0 0,4 35 0 0 0,-5-34-126 0 0,0 0 1 0 0,18 54-1 0 0,-19-73-235 0 0,-4-10 64 0 0,0 0 0 0 0,0 1-1 0 0,0-1 1 0 0,0 0 0 0 0,0 1-1 0 0,0-1 1 0 0,0 0 0 0 0,0 0 0 0 0,1 1-1 0 0,-1-1 1 0 0,0 0 0 0 0,0 1-1 0 0,0-1 1 0 0,0 0 0 0 0,1 0 0 0 0,-1 0-1 0 0,0 1 1 0 0,0-1 0 0 0,1 0-1 0 0,-1 0 1 0 0,0 0 0 0 0,0 1 0 0 0,1-1-1 0 0,-1 0 1 0 0,0 0 0 0 0,0 0-1 0 0,1 0 1 0 0,-1 0 0 0 0,0 0-1 0 0,1 0 1 0 0,-1 0 0 0 0,0 0 0 0 0,1 0-1 0 0,-1 0 1 0 0,0 0 0 0 0,0 0-1 0 0,1 0 1 0 0,-1 0 0 0 0,0 0 0 0 0,1 0-1 0 0,-1 0 1 0 0,0 0 0 0 0,1 0-1 0 0,-1 0 1 0 0,0-1 0 0 0,0 1 0 0 0,1 0-1 0 0,-1 0 1 0 0,0 0 0 0 0,0 0-1 0 0,1-1 1 0 0,-1 1 0 0 0,0 0-1 0 0,0-1 1 0 0,3 0 9 0 0,-1-1 0 0 0,0 1-1 0 0,0-1 1 0 0,0 0 0 0 0,0 0-1 0 0,0 0 1 0 0,0 0-1 0 0,-1-1 1 0 0,1 1 0 0 0,-1 0-1 0 0,3-5 1 0 0,9-31-23 0 0,-10 31 20 0 0,2-12-47 0 0,3-30-1 0 0,-6 36 19 0 0,0 0-1 0 0,1 0 1 0 0,0 0-1 0 0,1 1 0 0 0,0-1 1 0 0,6-12-1 0 0,-5 17-24 0 0,0 1 0 0 0,0 0 0 0 0,7-9 0 0 0,-10 16 38 0 0,-1 0 0 0 0,0-1 0 0 0,0 1-1 0 0,1 0 1 0 0,-1 0 0 0 0,0 0 0 0 0,1 0 0 0 0,-1 0-1 0 0,1 0 1 0 0,-1 0 0 0 0,0 1 0 0 0,0-1 0 0 0,1 0-1 0 0,-1 1 1 0 0,0-1 0 0 0,0 1 0 0 0,1-1 0 0 0,-1 1-1 0 0,0 0 1 0 0,0-1 0 0 0,0 1 0 0 0,2 2 0 0 0,33 41-58 0 0,-9-11 165 0 0,36 34 1 0 0,-53-58-70 0 0,1 0-1 0 0,0 0 1 0 0,0-1 0 0 0,1 0 0 0 0,0-1 0 0 0,1 0 0 0 0,21 7 0 0 0,-30-12-14 0 0,1 0 0 0 0,0-1-1 0 0,0 0 1 0 0,0 0 0 0 0,0 0-1 0 0,0-1 1 0 0,0 0 0 0 0,0 0-1 0 0,0 0 1 0 0,0 0 0 0 0,0-1-1 0 0,0 0 1 0 0,-1 0 0 0 0,1 0-1 0 0,0 0 1 0 0,0-1 0 0 0,0 0-1 0 0,-1 0 1 0 0,1 0 0 0 0,-1-1-1 0 0,0 1 1 0 0,0-1 0 0 0,0 0-1 0 0,0 0 1 0 0,0-1 0 0 0,0 1-1 0 0,-1-1 1 0 0,0 0 0 0 0,0 0-1 0 0,0 0 1 0 0,0 0 0 0 0,-1 0-1 0 0,1-1 1 0 0,-1 1 0 0 0,3-10-1 0 0,-2 4-55 0 0,0-1 0 0 0,-1 1 0 0 0,-1-1 0 0 0,1 0 0 0 0,-2 1 0 0 0,0-19 0 0 0,0 25 67 0 0,-1 0 0 0 0,1 1 0 0 0,-1-1-1 0 0,0 0 1 0 0,0 0 0 0 0,0 1 0 0 0,-1-1 0 0 0,1 0 0 0 0,-1 1 0 0 0,0 0 0 0 0,0-1 0 0 0,0 1 0 0 0,0 0-1 0 0,-1 0 1 0 0,1 0 0 0 0,-1 0 0 0 0,1 0 0 0 0,-1 1 0 0 0,0-1 0 0 0,0 1 0 0 0,-7-4 0 0 0,9 5-17 0 0,-1 1 1 0 0,1-1 0 0 0,0 1 0 0 0,-1-1 0 0 0,1 1-1 0 0,-1-1 1 0 0,1 1 0 0 0,-1 0 0 0 0,1-1 0 0 0,0 1-1 0 0,-1 0 1 0 0,1 0 0 0 0,-1 0 0 0 0,1 0 0 0 0,-1 1 0 0 0,1-1-1 0 0,-1 0 1 0 0,1 1 0 0 0,-1-1 0 0 0,-1 1 0 0 0,1 0 32 0 0,1 1 0 0 0,-1-1 1 0 0,0 0-1 0 0,1 1 1 0 0,-1-1-1 0 0,1 1 0 0 0,-1-1 1 0 0,1 1-1 0 0,0 0 0 0 0,0 0 1 0 0,-1-1-1 0 0,0 5 1 0 0,-1 0 47 0 0,1 0 1 0 0,0 0 0 0 0,1 0 0 0 0,-1 1-1 0 0,1-1 1 0 0,0 1 0 0 0,1-1-1 0 0,-1 8 1 0 0,2-8-101 0 0,0 0 0 0 0,-1 0 0 0 0,2-1 1 0 0,-1 1-1 0 0,1-1 0 0 0,0 1 0 0 0,0-1 0 0 0,0 1 0 0 0,1-1 0 0 0,0 0 0 0 0,0 0 0 0 0,0-1 0 0 0,1 1 0 0 0,0 0 0 0 0,-1-1 1 0 0,2 0-1 0 0,-1 0 0 0 0,0 0 0 0 0,1-1 0 0 0,0 1 0 0 0,-1-1 0 0 0,1 0 0 0 0,1-1 0 0 0,8 4 0 0 0,-9-4-399 0 0,1 0-1 0 0,-1-1 0 0 0,1 1 1 0 0,0-1-1 0 0,-1-1 0 0 0,1 1 0 0 0,0-1 1 0 0,0 0-1 0 0,10-2 0 0 0,5-2-5953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12695 0 0,'-4'8'207'0'0,"1"-1"0"0"0,0 1 1 0 0,0-1-1 0 0,1 1 0 0 0,0 0 0 0 0,-1 8 0 0 0,-3 50 224 0 0,5-41 595 0 0,0-11-452 0 0,1-1-1 0 0,0 1 1 0 0,1-1 0 0 0,2 17-1 0 0,-2-26-483 0 0,0 0 1 0 0,0 1-1 0 0,1-1 0 0 0,-1 0 1 0 0,1 0-1 0 0,-1-1 0 0 0,1 1 0 0 0,1 0 1 0 0,-1-1-1 0 0,0 1 0 0 0,1-1 1 0 0,0 0-1 0 0,0 1 0 0 0,0-1 0 0 0,0-1 1 0 0,0 1-1 0 0,5 3 0 0 0,-6-5-76 0 0,-1 0 0 0 0,1-1 0 0 0,0 1 0 0 0,0 0 0 0 0,0-1 0 0 0,0 1 0 0 0,1-1 0 0 0,-1 0 0 0 0,0 0 0 0 0,0 1 0 0 0,0-1 0 0 0,0-1 0 0 0,0 1 0 0 0,0 0 0 0 0,0 0 0 0 0,0-1 0 0 0,0 1 0 0 0,0-1 0 0 0,0 0 0 0 0,0 0 0 0 0,0 1 0 0 0,0-1 0 0 0,0 0 0 0 0,-1-1 0 0 0,1 1 0 0 0,0 0 0 0 0,-1 0 0 0 0,1-1 0 0 0,1-2 0 0 0,3-1-23 0 0,-1-1 1 0 0,0 0-1 0 0,0 0 0 0 0,0-1 0 0 0,-1 0 1 0 0,4-9-1 0 0,13-32-574 0 0,15-60 1 0 0,-5 15 164 0 0,-24 78 410 0 0,-5 13 74 0 0,-1 0 1 0 0,1-1 0 0 0,-1 0-1 0 0,0 1 1 0 0,0-1-1 0 0,0 0 1 0 0,0-3-1 0 0,8 29 594 0 0,7 43-284 0 0,-10-42-150 0 0,0 1 0 0 0,1-1 0 0 0,19 41 0 0 0,-11-34-867 0 0,-12-23 225 0 0,0-1 0 0 0,1 1 0 0 0,0 0 0 0 0,0-1 0 0 0,1 0 0 0 0,9 11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7919 0 0,'0'0'714'0'0,"1"-10"5713"0"0,-1 10-6346 0 0,8 8 871 0 0,6 16-951 0 0,17 59 618 0 0,41 172 1 0 0,-56-192-605 0 0,8 44-468 0 0,-7-56-2232 0 0,-14-37 1314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44 202 7367 0 0,'-1'-1'-63'0'0,"-6"-9"649"0"0,0 0 1 0 0,0-1 0 0 0,-7-16-1 0 0,13 24-96 0 0,-1-1 0 0 0,1 1 0 0 0,0-1 0 0 0,0 1 0 0 0,1-1 0 0 0,-1 0 0 0 0,1 1 0 0 0,0-1 0 0 0,0 0 0 0 0,0 1 0 0 0,0-1 0 0 0,1 0 0 0 0,-1 1 1 0 0,1-1-1 0 0,0 0 0 0 0,2-4 0 0 0,-2 7-403 0 0,0-1 1 0 0,0 1 0 0 0,0 0 0 0 0,0-1 0 0 0,0 1 0 0 0,1 0 0 0 0,-1 0-1 0 0,0 0 1 0 0,1 0 0 0 0,-1 0 0 0 0,1 0 0 0 0,0 0 0 0 0,-1 0 0 0 0,1 1 0 0 0,0-1-1 0 0,-1 1 1 0 0,4-1 0 0 0,34-6 522 0 0,-35 6-549 0 0,47-3 152 0 0,-27 2-176 0 0,25-4-1 0 0,129-21-1706 0 0,-119 19-2592 0 0,-35 5-1270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8951 0 0,'0'0'808'0'0,"-7"5"-648"0"0,-2-2 462 0 0,0-1-1 0 0,-1 0 1 0 0,1 0-1 0 0,-15 0 1 0 0,24-2-619 0 0,-14-1 580 0 0,13 1-533 0 0,0-1 0 0 0,0 1 0 0 0,-1 0-1 0 0,1 0 1 0 0,0 0 0 0 0,0 0 0 0 0,0 0 0 0 0,0 0 0 0 0,0 0 0 0 0,0 0 0 0 0,-1 0 0 0 0,1 0 0 0 0,0 1 0 0 0,0-1 0 0 0,0 1-1 0 0,0-1 1 0 0,-1 1 0 0 0,-5 5 44 0 0,6-5-87 0 0,-2 3 4 0 0,5 12-24 0 0,-1-12-3 0 0,1 0 0 0 0,-1 0 0 0 0,1 0 0 0 0,0 0-1 0 0,0-1 1 0 0,0 1 0 0 0,1 0 0 0 0,-1-1 0 0 0,7 7 0 0 0,32 26 19 0 0,-22-20-8 0 0,73 56 6 0 0,-24-20 621 0 0,-63-48-376 0 0,1 1-1 0 0,-1 0 1 0 0,-1 0-1 0 0,1 0 1 0 0,-1 1 0 0 0,1-1-1 0 0,-2 1 1 0 0,7 12-1 0 0,-9-17-132 0 0,0 1 0 0 0,-1 0-1 0 0,1 0 1 0 0,0 0-1 0 0,-1 0 1 0 0,0 0 0 0 0,1 0-1 0 0,-1 0 1 0 0,0 0-1 0 0,0 0 1 0 0,0 0 0 0 0,0 0-1 0 0,-1 0 1 0 0,1 0 0 0 0,-1 0-1 0 0,1 0 1 0 0,-1 0-1 0 0,1 0 1 0 0,-1 0 0 0 0,0 0-1 0 0,0 0 1 0 0,0-1-1 0 0,0 1 1 0 0,0 0 0 0 0,-1-1-1 0 0,1 1 1 0 0,0-1 0 0 0,-1 1-1 0 0,1-1 1 0 0,-1 0-1 0 0,1 1 1 0 0,-1-1 0 0 0,0 0-1 0 0,-3 2 1 0 0,-9 4 328 0 0,0 0 0 0 0,0-1 0 0 0,-1-1 0 0 0,0 0 0 0 0,-20 3 0 0 0,-24 2-1184 0 0,2-6-5491 0 0,41-3-1018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 5983 0 0,'-27'-25'752'0'0,"-35"-36"7868"0"0,44 43-7121 0 0,17 17-1051 0 0,-4-4 587 0 0,5 20-1060 0 0,0 0 0 0 0,1 0 0 0 0,1 0 1 0 0,0-1-1 0 0,1 1 0 0 0,5 15 0 0 0,-4-16 0 0 0,47 138-92 0 0,-16-53 63 0 0,98 248-6250 0 0,-124-327 1280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8783 0 0,'0'0'399'0'0,"0"-2"-4"0"0,1 0-343 0 0,0 0 0 0 0,-1 0 1 0 0,1 0-1 0 0,0 0 1 0 0,0 0-1 0 0,0 1 0 0 0,0-1 1 0 0,1 0-1 0 0,-1 0 0 0 0,0 1 1 0 0,1-1-1 0 0,-1 1 0 0 0,1-1 1 0 0,0 1-1 0 0,-1-1 1 0 0,1 1-1 0 0,0 0 0 0 0,0 0 1 0 0,0 0-1 0 0,0 0 0 0 0,0 0 1 0 0,2 0-1 0 0,3-2 334 0 0,71-36 1648 0 0,28-10-1348 0 0,-89 40-575 0 0,-11 5-87 0 0,-1 1-1 0 0,1 1 1 0 0,0-1 0 0 0,8-2 0 0 0,-5 4 45 0 0,-7 1 24 0 0,4 19 219 0 0,-5-5-214 0 0,-2-1 1 0 0,-2 18-1 0 0,0 15-14 0 0,3-29-68 0 0,0 0-1 0 0,1 0 1 0 0,1-1 0 0 0,1 1-1 0 0,6 20 1 0 0,-7-31 3 0 0,0 0-1 0 0,1 0 1 0 0,0 0 0 0 0,-1 0-1 0 0,2-1 1 0 0,-1 0-1 0 0,1 1 1 0 0,0-1 0 0 0,0-1-1 0 0,0 1 1 0 0,1-1 0 0 0,0 1-1 0 0,-1-1 1 0 0,1 0-1 0 0,1-1 1 0 0,-1 1 0 0 0,7 2-1 0 0,-4-3 44 0 0,1 1-1 0 0,-1-1 1 0 0,1-1-1 0 0,0 0 1 0 0,0 0-1 0 0,0-1 1 0 0,0 0 0 0 0,0 0-1 0 0,0-1 1 0 0,1 0-1 0 0,-1-1 1 0 0,16-3-1 0 0,-21 3 30 0 0,1 0 0 0 0,0 0 0 0 0,0-1-1 0 0,-1 1 1 0 0,1-1 0 0 0,-1 0 0 0 0,0-1-1 0 0,1 1 1 0 0,-1-1 0 0 0,0 0 0 0 0,0 0-1 0 0,-1 0 1 0 0,1-1 0 0 0,-1 1 0 0 0,1-1 0 0 0,-1 0-1 0 0,0 1 1 0 0,-1-2 0 0 0,1 1 0 0 0,-1 0-1 0 0,1 0 1 0 0,-1-1 0 0 0,0 1 0 0 0,-1-1-1 0 0,2-6 1 0 0,-2 6-35 0 0,0 0-1 0 0,-1 0 0 0 0,1 1 1 0 0,-1-1-1 0 0,0 0 1 0 0,-1 0-1 0 0,1 0 1 0 0,-1 0-1 0 0,0 1 0 0 0,0-1 1 0 0,0 0-1 0 0,-3-5 1 0 0,1 4 111 0 0,0-1 0 0 0,-1 1 0 0 0,0 0-1 0 0,0 0 1 0 0,-1 1 0 0 0,1-1 0 0 0,-9-6 0 0 0,-3-2 206 0 0,-1 1 0 0 0,-1 1 0 0 0,0 1-1 0 0,-29-14 1 0 0,-23-5-1851 0 0,27 13-1136 0 0,33 12-4158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6447 0 0,'0'0'499'0'0,"0"2"-328"0"0,2 8 394 0 0,0 0 0 0 0,1 0 1 0 0,0 0-1 0 0,1 0 0 0 0,0-1 1 0 0,0 1-1 0 0,1-1 0 0 0,0 0 1 0 0,1-1-1 0 0,-1 1 0 0 0,2-1 1 0 0,-1 0-1 0 0,10 8 0 0 0,-6-9 958 0 0,-10-7-1481 0 0,1 0 1 0 0,-1 0-1 0 0,0 0 0 0 0,0 0 0 0 0,0 0 0 0 0,0 0 0 0 0,1 0 0 0 0,-1 0 1 0 0,0 0-1 0 0,0 0 0 0 0,0 0 0 0 0,0 0 0 0 0,1 0 0 0 0,-1 0 0 0 0,0 0 0 0 0,0 0 1 0 0,0 0-1 0 0,0 0 0 0 0,1 0 0 0 0,-1-1 0 0 0,0 1 0 0 0,0 0 0 0 0,0 0 0 0 0,0 0 1 0 0,0 0-1 0 0,1 0 0 0 0,-1 0 0 0 0,0 0 0 0 0,0-1 0 0 0,0 1 0 0 0,0 0 0 0 0,0 0 1 0 0,0 0-1 0 0,1-3 90 0 0,-1 1 1 0 0,1 0 0 0 0,-1 0-1 0 0,0-1 1 0 0,0 1-1 0 0,0 0 1 0 0,-1-4 0 0 0,1 3-294 0 0,-2-48 735 0 0,2 0-1 0 0,9-61 0 0 0,-8 104-529 0 0,0 1 1 0 0,0 0-1 0 0,1 0 0 0 0,0-1 1 0 0,1 1-1 0 0,-1 0 0 0 0,7-12 0 0 0,-7 17-20 0 0,0-1-1 0 0,0 0 0 0 0,0 1 0 0 0,0-1 0 0 0,1 1 0 0 0,-1-1 0 0 0,1 1 0 0 0,-1 0 0 0 0,1 0 0 0 0,0 0 0 0 0,0 1 0 0 0,0-1 1 0 0,0 1-1 0 0,0-1 0 0 0,0 1 0 0 0,0 0 0 0 0,0 0 0 0 0,1 1 0 0 0,4-2 0 0 0,24 0 12 0 0,59 3 1 0 0,-79-1-141 0 0,8 3-1023 0 0,1 0-358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62 5063 0 0,'0'0'232'0'0,"2"-1"-13"0"0,20-8 3486 0 0,-22 9-3496 0 0,1-1 0 0 0,-1 1 0 0 0,1 0 0 0 0,-1-1-1 0 0,0 1 1 0 0,1-1 0 0 0,-1 1 0 0 0,0-1 0 0 0,1 1-1 0 0,-1-1 1 0 0,0 1 0 0 0,1-1 0 0 0,-1 1 0 0 0,0-1-1 0 0,0 1 1 0 0,1-1 0 0 0,-1 1 0 0 0,0-1 0 0 0,0 1 0 0 0,0-1-1 0 0,0 0 1 0 0,0 0 0 0 0,0 0-67 0 0,0-1 1 0 0,-1 0-1 0 0,1 1 0 0 0,-1-1 0 0 0,1 1 1 0 0,-1-1-1 0 0,0 1 0 0 0,0-1 1 0 0,1 1-1 0 0,-1 0 0 0 0,0-1 0 0 0,0 1 1 0 0,0 0-1 0 0,-1 0 0 0 0,1 0 1 0 0,0 0-1 0 0,0 0 0 0 0,-1 0 0 0 0,1 0 1 0 0,0 0-1 0 0,-1 0 0 0 0,1 0 1 0 0,-1 1-1 0 0,1-1 0 0 0,-1 1 0 0 0,-2-2 1 0 0,-3 0 46 0 0,0 1 0 0 0,1-1 0 0 0,-1 1 1 0 0,0 1-1 0 0,-7-1 0 0 0,7 1-158 0 0,1 0-1 0 0,-1 1 1 0 0,0 0 0 0 0,0 0-1 0 0,0 0 1 0 0,1 1-1 0 0,-1 0 1 0 0,1 1 0 0 0,-1-1-1 0 0,1 1 1 0 0,0 0-1 0 0,0 1 1 0 0,0-1 0 0 0,1 1-1 0 0,-1 0 1 0 0,1 1-1 0 0,0 0 1 0 0,0-1 0 0 0,-4 7-1 0 0,7-8-43 0 0,-1 0 0 0 0,2 0-1 0 0,-1 1 1 0 0,0-1 0 0 0,1 0-1 0 0,-1 1 1 0 0,1-1 0 0 0,0 1 0 0 0,0-1-1 0 0,0 1 1 0 0,1 0 0 0 0,-1-1-1 0 0,1 1 1 0 0,0 6 0 0 0,1-5-7 0 0,0 0 0 0 0,0-1 0 0 0,0 1 0 0 0,1 0 1 0 0,0-1-1 0 0,0 1 0 0 0,0-1 0 0 0,0 1 0 0 0,5 6 0 0 0,5 4-37 0 0,1 0-1 0 0,0-2 1 0 0,1 1-1 0 0,23 16 0 0 0,-28-23 44 0 0,48 36-5 0 0,-33-27 161 0 0,-1 1 1 0 0,34 35-1 0 0,-56-51-74 0 0,1 1-1 0 0,0 0 0 0 0,-1 0 0 0 0,0 0 1 0 0,1 1-1 0 0,-1-1 0 0 0,0 0 1 0 0,0 0-1 0 0,0 1 0 0 0,0-1 1 0 0,-1 0-1 0 0,1 1 0 0 0,-1-1 1 0 0,1 1-1 0 0,-1-1 0 0 0,0 3 1 0 0,0-1 34 0 0,0 0 1 0 0,-1 0 0 0 0,0-1 0 0 0,0 1-1 0 0,0 0 1 0 0,0-1 0 0 0,-1 1 0 0 0,1-1-1 0 0,-4 6 1 0 0,-4 4 135 0 0,0-1-1 0 0,-1 0 0 0 0,0-1 1 0 0,-15 12-1 0 0,19-17-211 0 0,-18 17 62 0 0,-40 27-1 0 0,40-31-761 0 0,16-12-118 0 0,1-2 1 0 0,-1 1 0 0 0,-9 5-1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 5983 0 0,'0'0'542'0'0,"-2"1"-446"0"0,-1 0 170 0 0,1 0 0 0 0,-1 0 0 0 0,0 0 0 0 0,1 0 1 0 0,-1 1-1 0 0,1-1 0 0 0,-1 1 0 0 0,1 0 0 0 0,0 0 1 0 0,0 0-1 0 0,0 0 0 0 0,0 0 0 0 0,0 0 0 0 0,0 0 1 0 0,0 1-1 0 0,1-1 0 0 0,0 1 0 0 0,-3 4 0 0 0,0 1 433 0 0,1 1 1 0 0,0 0-1 0 0,0 0 0 0 0,-2 14 0 0 0,1-1-497 0 0,0-1 1 0 0,2 1-1 0 0,1 0 0 0 0,1-1 1 0 0,0 1-1 0 0,6 31 0 0 0,-4-45-199 0 0,0 1 0 0 0,0-1 0 0 0,0 0-1 0 0,1 0 1 0 0,1-1 0 0 0,-1 1 0 0 0,1-1 0 0 0,0 0-1 0 0,1 0 1 0 0,0 0 0 0 0,0 0 0 0 0,0-1-1 0 0,1 0 1 0 0,0 0 0 0 0,0 0 0 0 0,1-1 0 0 0,0 0-1 0 0,-1 0 1 0 0,15 7 0 0 0,-18-10 34 0 0,1-1 0 0 0,0 1 0 0 0,0-1 0 0 0,0 1 0 0 0,0-1 0 0 0,1 0 0 0 0,-1 0 0 0 0,0-1 0 0 0,0 1 0 0 0,1-1 0 0 0,-1 0 0 0 0,0 0 0 0 0,6-1 0 0 0,-7 0 49 0 0,0 0 0 0 0,0 0 1 0 0,0 0-1 0 0,0-1 0 0 0,0 1 0 0 0,-1-1 0 0 0,1 1 1 0 0,0-1-1 0 0,-1 0 0 0 0,0 0 0 0 0,1 0 1 0 0,-1 0-1 0 0,0 0 0 0 0,0-1 0 0 0,0 1 1 0 0,0-1-1 0 0,0 1 0 0 0,-1-1 0 0 0,2-3 1 0 0,1-3 113 0 0,0-1 1 0 0,-1 1 0 0 0,0-1 0 0 0,0 0 0 0 0,-1 1 0 0 0,-1-1 0 0 0,0 0 0 0 0,0 0 0 0 0,-1 0 0 0 0,0 0 0 0 0,0 0 0 0 0,-1 0-1 0 0,-1 0 1 0 0,0 0 0 0 0,-4-15 0 0 0,-11-17 247 0 0,-13-33-71 0 0,25 64-369 0 0,-1 1 0 0 0,0 0 0 0 0,0 0 0 0 0,-16-17 0 0 0,-24-24-4570 0 0,37 44-2253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27 149 2759 0 0,'1'14'2406'0'0,"-2"16"5675"0"0,-6 14-5490 0 0,1-3-1485 0 0,-7 29 3037 0 0,18-82-3926 0 0,69-185-66 0 0,-64 168-282 0 0,-10 28 37 0 0,2 2-248 0 0,-1 0 327 0 0,1 1-1 0 0,-1-1 0 0 0,1 1 1 0 0,-1-1-1 0 0,0 1 0 0 0,0 0 1 0 0,0-1-1 0 0,0 1 0 0 0,0 0 1 0 0,0 0-1 0 0,1 2 0 0 0,22 63-166 0 0,18 40 42 0 0,-36-97 147 0 0,-1 0 0 0 0,1 0 0 0 0,1 0 0 0 0,0-1 0 0 0,0 1 1 0 0,1-2-1 0 0,13 13 0 0 0,-20-20 30 0 0,1 0 1 0 0,0 1-1 0 0,-1-1 0 0 0,1 0 1 0 0,0 0-1 0 0,0-1 0 0 0,-1 1 1 0 0,1 0-1 0 0,0-1 0 0 0,0 1 1 0 0,0-1-1 0 0,0 1 0 0 0,0-1 1 0 0,0 0-1 0 0,0 0 1 0 0,0 0-1 0 0,0 0 0 0 0,0 0 1 0 0,0-1-1 0 0,0 1 0 0 0,0 0 1 0 0,0-1-1 0 0,-1 0 0 0 0,1 1 1 0 0,3-3-1 0 0,-1 1 74 0 0,-1 0 1 0 0,1 0-1 0 0,-1 0 0 0 0,0-1 0 0 0,0 1 0 0 0,0-1 1 0 0,-1 0-1 0 0,1 0 0 0 0,0 0 0 0 0,-1 0 1 0 0,0-1-1 0 0,3-4 0 0 0,6-20 262 0 0,0 0-1 0 0,-2-1 1 0 0,-1 0-1 0 0,6-46 1 0 0,-7 36-543 0 0,-3 18-1149 0 0,-1 0 0 0 0,-1 0 1 0 0,-1-30-1 0 0,-1 35-479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29 187 13535 0 0,'-27'403'6662'0'0,"25"-306"-6342"0"0,3-103-306 0 0,0-1 1 0 0,0 1 0 0 0,4-10 0 0 0,1-7-88 0 0,25-261-1128 0 0,-29 227 979 0 0,3 1 1 0 0,2 0-1 0 0,23-89 0 0 0,-30 143 229 0 0,1-1 1 0 0,-1 1-1 0 0,1 0 0 0 0,0 0 0 0 0,0 0 0 0 0,0 0 0 0 0,0-1 1 0 0,1 1-1 0 0,-1 1 0 0 0,1-1 0 0 0,-1 0 0 0 0,4-3 1 0 0,-4 4 73 0 0,10 14-8 0 0,-1 1-65 0 0,-1 1 0 0 0,-1 0 0 0 0,-1 0 0 0 0,0 0 1 0 0,-1 1-1 0 0,4 18 0 0 0,-5-20-13 0 0,28 88-20 0 0,43 120-10 0 0,36 23-2618 0 0,-102-227 1282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1375 0 0,'0'0'14999'0'0,"16"1"-12808"0"0,-1 0-2031 0 0,1-1 0 0 0,0 0 0 0 0,28-5 0 0 0,21 0-284 0 0,28 6-2340 0 0,-69 0 1198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2759 0 0,'11'30'1972'0'0,"7"32"0"0"0,-12-37 673 0 0,1-2 0 0 0,16 38 0 0 0,-22-59-2100 0 0,0 0-35 0 0,2 5-674 0 0,6 9 1986 0 0,-9-16-1803 0 0,0 0 0 0 0,0 0 0 0 0,1 0 0 0 0,-1 0 0 0 0,0 0 0 0 0,0 1 0 0 0,0-1 0 0 0,0 0 0 0 0,0 0 0 0 0,0 0 0 0 0,0 0-1 0 0,0 0 1 0 0,0 0 0 0 0,0 0 0 0 0,0 0 0 0 0,0 0 0 0 0,0 0 0 0 0,0 0 0 0 0,1 0 0 0 0,-1 0 0 0 0,0 0 0 0 0,0 0 0 0 0,0 0-1 0 0,0 0 1 0 0,0 0 0 0 0,0 0 0 0 0,0 0 0 0 0,0 0 0 0 0,0 0 0 0 0,0 0 0 0 0,0 0 0 0 0,1 0 0 0 0,-1 0 0 0 0,0 0 0 0 0,0 0-1 0 0,0 0 1 0 0,0 0 0 0 0,0 0 0 0 0,0 0 0 0 0,0 0 0 0 0,0 0 0 0 0,0-1 0 0 0,0 1 0 0 0,0 0 0 0 0,0 0 0 0 0,0 0 0 0 0,0 0-1 0 0,0 0 1 0 0,0 0 0 0 0,1 0 0 0 0,-1 0 0 0 0,0 0 0 0 0,0 0 0 0 0,0 0 0 0 0,0-1 0 0 0,1-11 395 0 0,-2-5 131 0 0,-4-22 0 0 0,3 22-116 0 0,-1-22 0 0 0,3 8-251 0 0,1 0 1 0 0,8-51 0 0 0,-8 73-136 0 0,1 1 0 0 0,1 0 1 0 0,-1 0-1 0 0,1 0 1 0 0,0 0-1 0 0,1 0 0 0 0,0 1 1 0 0,0-1-1 0 0,1 1 0 0 0,-1 0 1 0 0,2 1-1 0 0,-1-1 0 0 0,1 1 1 0 0,12-11-1 0 0,-14 15 3 0 0,1-1-1 0 0,0 1 0 0 0,0-1 1 0 0,0 2-1 0 0,0-1 1 0 0,0 0-1 0 0,0 1 0 0 0,0 0 1 0 0,0 0-1 0 0,1 0 0 0 0,-1 1 1 0 0,0 0-1 0 0,1 0 1 0 0,-1 0-1 0 0,0 1 0 0 0,8 1 1 0 0,3 2-670 0 0,0 0-1 0 0,0 0 1 0 0,0 2 0 0 0,15 7 0 0 0,-21-8-715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8431 0 0,'0'0'388'0'0,"-2"5"-10"0"0,-8 15-240 0 0,10-20-133 0 0,-1 1 1 0 0,1-1-1 0 0,0 0 0 0 0,0 1 0 0 0,0-1 0 0 0,0 1 0 0 0,0-1 0 0 0,0 1 0 0 0,0-1 0 0 0,0 1 0 0 0,0-1 1 0 0,0 0-1 0 0,0 1 0 0 0,0-1 0 0 0,0 1 0 0 0,1-1 0 0 0,-1 1 0 0 0,0-1 0 0 0,0 0 0 0 0,0 1 0 0 0,1-1 1 0 0,-1 1-1 0 0,2 2 373 0 0,0 0 0 0 0,-1 0 0 0 0,0 1 0 0 0,1-1 0 0 0,-1 0 0 0 0,0 1 0 0 0,-1-1 0 0 0,1 1 0 0 0,-1-1 1 0 0,1 1-1 0 0,-1-1 0 0 0,0 1 0 0 0,-1 3 0 0 0,1-3-254 0 0,-1-1 1 0 0,0 0-1 0 0,1 1 1 0 0,-1-1-1 0 0,-1 0 0 0 0,1 0 1 0 0,0 0-1 0 0,-1 0 1 0 0,0 0-1 0 0,1 0 1 0 0,-1 0-1 0 0,0 0 0 0 0,-1-1 1 0 0,1 1-1 0 0,0-1 1 0 0,-1 0-1 0 0,1 1 0 0 0,-1-1 1 0 0,0 0-1 0 0,0 0 1 0 0,0-1-1 0 0,0 1 0 0 0,0-1 1 0 0,0 1-1 0 0,0-1 1 0 0,0 0-1 0 0,0 0 1 0 0,-1-1-1 0 0,1 1 0 0 0,-1 0 1 0 0,-4-1-1 0 0,7 0-98 0 0,0 0-1 0 0,0-1 1 0 0,0 1 0 0 0,0-1-1 0 0,0 1 1 0 0,-1-1 0 0 0,1 1-1 0 0,0-1 1 0 0,0 1 0 0 0,0-1-1 0 0,0 0 1 0 0,0 0-1 0 0,1 0 1 0 0,-1 1 0 0 0,0-1-1 0 0,0 0 1 0 0,0 0 0 0 0,1 0-1 0 0,-2-1 1 0 0,-8-21 301 0 0,9 21-310 0 0,0 0-1 0 0,1 0 0 0 0,-1 0 1 0 0,1 0-1 0 0,0-1 1 0 0,-1 1-1 0 0,1 0 1 0 0,0 0-1 0 0,0 0 0 0 0,1-1 1 0 0,-1 1-1 0 0,0 0 1 0 0,1 0-1 0 0,-1 0 0 0 0,1 0 1 0 0,0 0-1 0 0,0 0 1 0 0,0 0-1 0 0,0 0 1 0 0,0 0-1 0 0,0 0 0 0 0,0 0 1 0 0,1 0-1 0 0,-1 1 1 0 0,1-1-1 0 0,-1 1 0 0 0,1-1 1 0 0,-1 1-1 0 0,1-1 1 0 0,0 1-1 0 0,3-2 1 0 0,31-18-7 0 0,-35 20-10 0 0,1 0 1 0 0,-1 0-1 0 0,1 0 0 0 0,0 0 1 0 0,-1 0-1 0 0,1 1 0 0 0,0-1 0 0 0,0 1 1 0 0,0-1-1 0 0,0 1 0 0 0,-1 0 1 0 0,1-1-1 0 0,0 1 0 0 0,0 0 0 0 0,0 0 1 0 0,0 1-1 0 0,0-1 0 0 0,0 0 1 0 0,3 2-1 0 0,0-1 13 0 0,-1 0 49 0 0,0 0 1 0 0,-1 1-1 0 0,1-1 1 0 0,0 1 0 0 0,-1 0-1 0 0,1 0 1 0 0,-1 0-1 0 0,1 1 1 0 0,-1-1-1 0 0,5 5 1 0 0,-7-6 120 0 0,-1 0-109 0 0,1-1 0 0 0,-1 1 0 0 0,1-1 0 0 0,-1 1 0 0 0,0-1 0 0 0,1 1 0 0 0,-1-1 0 0 0,0 1 0 0 0,0 0 0 0 0,0-1 0 0 0,1 1 0 0 0,-1-1 0 0 0,0 1 0 0 0,0 0 0 0 0,0 0-1 0 0,-8 13 436 0 0,7-11-444 0 0,0 0 0 0 0,0-1 1 0 0,-1 1-1 0 0,0 0 0 0 0,1-1 0 0 0,-1 0 0 0 0,0 1 0 0 0,0-1 0 0 0,0 0 0 0 0,0 0 1 0 0,-1 0-1 0 0,1 0 0 0 0,-1 0 0 0 0,1 0 0 0 0,-6 2 0 0 0,-2 2 40 0 0,9-4-97 0 0,-1-1 0 0 0,1 0-1 0 0,0 0 1 0 0,-1-1 0 0 0,1 1-1 0 0,-1 0 1 0 0,1 0 0 0 0,-1-1 0 0 0,1 1-1 0 0,-1-1 1 0 0,1 1 0 0 0,-4 0-1 0 0,4-1-11 0 0,0 0-1 0 0,0 0 1 0 0,0 1-1 0 0,1-1 0 0 0,-1 0 1 0 0,0 0-1 0 0,0 0 1 0 0,0 0-1 0 0,0 0 1 0 0,0 0-1 0 0,0 0 0 0 0,0 0 1 0 0,0 0-1 0 0,0-1 1 0 0,0 1-1 0 0,0 0 0 0 0,0-1 1 0 0,0 1-1 0 0,0 0 1 0 0,0-1-1 0 0,-1 0 0 0 0,0-1-75 0 0,0 1 289 0 0,-11-5-1812 0 0,13 5 1332 0 0,-1 1-1 0 0,1 0 1 0 0,-1-1 0 0 0,1 1-1 0 0,-1 0 1 0 0,1-1-1 0 0,-1 1 1 0 0,1-1 0 0 0,0 1-1 0 0,-1-1 1 0 0,1 1 0 0 0,0-1-1 0 0,-1 1 1 0 0,1-1-1 0 0,0 0 1 0 0,0 1 0 0 0,-1-1-1 0 0,1 1 1 0 0,0-1-1 0 0,0 0 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1375 0 0,'0'7'79'0'0,"0"-5"-37"0"0,0 0-1 0 0,-1 1 1 0 0,1-1 0 0 0,0 0 0 0 0,-1 1 0 0 0,0-1 0 0 0,1 0-1 0 0,-3 4 1 0 0,2-6 513 0 0,0 0 0 0 0,1 0 0 0 0,-1 0 0 0 0,0 0 0 0 0,0 0 0 0 0,1 0 0 0 0,-1 0 0 0 0,0 0 0 0 0,1-1 0 0 0,-1 1 0 0 0,0 0 0 0 0,-2-2 2219 0 0,2 1-2219 0 0,-7-6 2192 0 0,7 6-2694 0 0,1 0-1 0 0,-1 0 1 0 0,1 1 0 0 0,0-1-1 0 0,-1 0 1 0 0,1 0 0 0 0,0 0-1 0 0,-1 0 1 0 0,1 0 0 0 0,0 0-1 0 0,0 0 1 0 0,0 0 0 0 0,0 0-1 0 0,0 0 1 0 0,0 0 0 0 0,0 0-1 0 0,0 0 1 0 0,0 0 0 0 0,0 1-1 0 0,1-1 1 0 0,-1 0 0 0 0,0 0-1 0 0,1 0 1 0 0,-1 0 0 0 0,0 0-1 0 0,1 0 1 0 0,-1 0 0 0 0,1 1-1 0 0,0-1 1 0 0,-1 0 0 0 0,1 1-1 0 0,-1-1 1 0 0,1 0 0 0 0,0 1-1 0 0,0-1 1 0 0,-1 0 0 0 0,3 0-1 0 0,-2 0 51 0 0,2-1-38 0 0,1 0 0 0 0,-1 1 0 0 0,1-1 0 0 0,-1 1 0 0 0,1 0 0 0 0,0 0-1 0 0,-1 0 1 0 0,1 0 0 0 0,7 0 0 0 0,-9 1 71 0 0,9 5 226 0 0,19 14 350 0 0,-28-18-466 0 0,-2 1-172 0 0,0 0 0 0 0,1-1 1 0 0,-1 1-1 0 0,0 0 0 0 0,1 0 0 0 0,0-1 0 0 0,-1 1 0 0 0,3 3 0 0 0,-3-4-38 0 0,1 0 0 0 0,0 0 0 0 0,0 1-1 0 0,-1-1 1 0 0,1 1 0 0 0,-1-1 0 0 0,0 1 0 0 0,1-1-1 0 0,-1 1 1 0 0,0-1 0 0 0,0 1 0 0 0,0-1 0 0 0,0 1 0 0 0,0-1-1 0 0,0 3 1 0 0,-1 0 71 0 0,0-1 0 0 0,-1 0 0 0 0,1 1 0 0 0,0-1 0 0 0,-1 0 0 0 0,0 0 0 0 0,0 0 0 0 0,0 0 0 0 0,0-1 0 0 0,0 1 0 0 0,-1 0 0 0 0,1-1 0 0 0,-4 3 0 0 0,5-4-94 0 0,0 0 1 0 0,-1-1-1 0 0,1 1 1 0 0,-1 0 0 0 0,0 0-1 0 0,1-1 1 0 0,-1 1-1 0 0,1-1 1 0 0,-1 0-1 0 0,0 1 1 0 0,1-1 0 0 0,-1 0-1 0 0,0 0 1 0 0,-1 0-1 0 0,0-1 3 0 0,0 1 1 0 0,1-1-1 0 0,-1 0 0 0 0,1 1 0 0 0,-1-1 1 0 0,1-1-1 0 0,-1 1 0 0 0,1 0 0 0 0,0-1 1 0 0,-1 1-1 0 0,-2-4 0 0 0,-2-1 69 0 0,1-1 1 0 0,-8-10-1 0 0,12 14-79 0 0,0-1 0 0 0,0 0-1 0 0,1 0 1 0 0,-1 0 0 0 0,1 0-1 0 0,0-1 1 0 0,0 1 0 0 0,1 0 0 0 0,-1 0-1 0 0,1-1 1 0 0,0 1 0 0 0,0 0-1 0 0,1-8 1 0 0,-1 11-6 0 0,1 0 0 0 0,-1 0 0 0 0,0 0 0 0 0,0 0 0 0 0,1 0 0 0 0,-1 0 0 0 0,0 0 0 0 0,1 0 0 0 0,-1 0 0 0 0,1 1 0 0 0,-1-1 0 0 0,1 0 0 0 0,0 0 0 0 0,-1 1 0 0 0,1-1 0 0 0,0 0 0 0 0,0 1 0 0 0,-1-1 0 0 0,1 1 0 0 0,0-1 0 0 0,0 1 0 0 0,0-1 0 0 0,0 1 0 0 0,0-1 0 0 0,2 0 0 0 0,-3 0 0 0 0,1 1 0 0 0,-1-1 0 0 0,1 1 0 0 0,0-1 0 0 0,-1 1 0 0 0,1 0 0 0 0,-1-1 0 0 0,1 1 0 0 0,0 0 0 0 0,-1-1 0 0 0,1 1 0 0 0,0 0 0 0 0,0 0 0 0 0,-1 0 0 0 0,1-1 0 0 0,0 1 0 0 0,-1 0 0 0 0,2 0 0 0 0,0 1 0 0 0,-1-2 0 0 0,0 1 0 0 0,0 0 0 0 0,-1 0 0 0 0,1 0 0 0 0,0 0 0 0 0,-1 0 0 0 0,1 0 0 0 0,0 0 0 0 0,0 0 0 0 0,-1 0 0 0 0,1 0 0 0 0,0 0 0 0 0,0 0 0 0 0,-1 0 0 0 0,1 1 0 0 0,0-1 0 0 0,-1 0 0 0 0,1 1 0 0 0,0-1 0 0 0,-1 0 0 0 0,1 1 0 0 0,-1-1 0 0 0,1 1 0 0 0,0 0 0 0 0,1 1 0 0 0,0-2-109 0 0,0 1-1 0 0,-1 0 1 0 0,1 0 0 0 0,0 0 0 0 0,-1 0-1 0 0,1 0 1 0 0,-1 0 0 0 0,0 0-1 0 0,1 1 1 0 0,-1-1 0 0 0,0 0-1 0 0,0 1 1 0 0,0-1 0 0 0,0 1-1 0 0,0-1 1 0 0,0 1 0 0 0,0 0-1 0 0,0-1 1 0 0,-1 1 0 0 0,1 0-1 0 0,-1-1 1 0 0,1 1 0 0 0,-1 0-1 0 0,0 0 1 0 0,1 2 0 0 0,-2 5-6929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0,'0'0'568'0'0,"-1"8"-352"0"0,0-2 379 0 0,1 0-1 0 0,1 0 1 0 0,-1 0 0 0 0,1 0-1 0 0,0-1 1 0 0,0 1-1 0 0,1 0 1 0 0,0-1-1 0 0,0 1 1 0 0,0-1-1 0 0,0 1 1 0 0,6 7 0 0 0,-4-5-199 0 0,0 1 1 0 0,0 0 0 0 0,0 0-1 0 0,3 15 1 0 0,2 5 353 0 0,-2-5-570 0 0,-1 0 1 0 0,0 1 0 0 0,-2-1-1 0 0,-1 1 1 0 0,0 28 0 0 0,-11 126 736 0 0,-8-25-1461 0 0,16-151 368 0 0,-1 0-153 0 0,1-1 1 0 0,0 1-1 0 0,0-1 0 0 0,0 1 0 0 0,1-1 1 0 0,-1 1-1 0 0,0-1 0 0 0,2 3 1 0 0,1 4-1274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97 7831 0 0,'0'8'810'0'0,"0"-5"-538"0"0,0 0-1 0 0,0 0 1 0 0,0-1 0 0 0,-1 1 0 0 0,1 0 0 0 0,-1-1-1 0 0,0 1 1 0 0,0-1 0 0 0,0 1 0 0 0,0-1 0 0 0,0 1-1 0 0,0-1 1 0 0,-1 1 0 0 0,1-1 0 0 0,-1 0 0 0 0,0 0-1 0 0,0 0 1 0 0,1 0 0 0 0,-1 0 0 0 0,-4 2 0 0 0,5-3-217 0 0,-1 0 0 0 0,0 0 0 0 0,0 0 1 0 0,0 0-1 0 0,0 0 0 0 0,0 0 0 0 0,0-1 1 0 0,0 1-1 0 0,0-1 0 0 0,0 0 0 0 0,0 1 1 0 0,0-1-1 0 0,0 0 0 0 0,0 0 0 0 0,0 0 1 0 0,0-1-1 0 0,-1 1 0 0 0,1 0 0 0 0,0-1 1 0 0,0 0-1 0 0,0 1 0 0 0,0-1 0 0 0,1 0 1 0 0,-1 0-1 0 0,0 0 0 0 0,0 0 0 0 0,0 0 1 0 0,1 0-1 0 0,-1-1 0 0 0,-1-1 0 0 0,-1 0-36 0 0,0-1-1 0 0,0 1 1 0 0,0-1 0 0 0,1 0-1 0 0,0-1 1 0 0,0 1 0 0 0,0-1-1 0 0,0 1 1 0 0,1-1-1 0 0,0 0 1 0 0,-2-5 0 0 0,0-2 30 0 0,3 8-49 0 0,-1 1 1 0 0,1-1-1 0 0,0 0 1 0 0,0 0-1 0 0,1 0 1 0 0,-1 0-1 0 0,1-1 1 0 0,0 1-1 0 0,0 0 1 0 0,1-8-1 0 0,-1 11-5 0 0,0 0 0 0 0,1-1 0 0 0,-1 1 0 0 0,1 0 0 0 0,-1 0-1 0 0,1 0 1 0 0,-1-1 0 0 0,1 1 0 0 0,0 0 0 0 0,0 0 0 0 0,-1 0-1 0 0,1 0 1 0 0,0 0 0 0 0,0 0 0 0 0,0 0 0 0 0,0 0 0 0 0,0 1 0 0 0,0-1-1 0 0,0 0 1 0 0,0 0 0 0 0,1 1 0 0 0,-1-1 0 0 0,0 1 0 0 0,0-1 0 0 0,1 1-1 0 0,-1 0 1 0 0,1-1 0 0 0,1 0 5 0 0,4 0 10 0 0,-1-1 0 0 0,1 1 0 0 0,-1 0-1 0 0,1 1 1 0 0,-1-1 0 0 0,1 1 0 0 0,0 1 0 0 0,-1-1-1 0 0,1 1 1 0 0,-1 0 0 0 0,10 3 0 0 0,-13-3 90 0 0,-1 0 0 0 0,1 0 0 0 0,0 0 1 0 0,-1 0-1 0 0,1 1 0 0 0,-1-1 0 0 0,1 0 0 0 0,-1 1 0 0 0,0 0 1 0 0,0 0-1 0 0,1 0 0 0 0,-1 0 0 0 0,0 0 0 0 0,-1 0 0 0 0,1 0 1 0 0,0 1-1 0 0,-1-1 0 0 0,1 1 0 0 0,-1-1 0 0 0,0 1 0 0 0,0-1 1 0 0,0 1-1 0 0,0 0 0 0 0,0 0 0 0 0,0-1 0 0 0,-1 1 1 0 0,0 0-1 0 0,1 4 0 0 0,-1-6 215 0 0,-15 18 706 0 0,12-18-996 0 0,1 0 1 0 0,-1 1-1 0 0,1-1 0 0 0,-1 0 1 0 0,0 0-1 0 0,0 0 1 0 0,1-1-1 0 0,-1 1 0 0 0,0 0 1 0 0,0-1-1 0 0,0 0 1 0 0,0 0-1 0 0,1 0 0 0 0,-1 0 1 0 0,-5-1-1 0 0,-1 0 11 0 0,0-1 0 0 0,1 0-1 0 0,-17-6 1 0 0,21 7-112 0 0,1-1 0 0 0,-1 1 1 0 0,0-1-1 0 0,1 0 0 0 0,0 0 0 0 0,-1 0 0 0 0,1-1 0 0 0,0 1 0 0 0,0-1 0 0 0,-5-6 1 0 0,8 9-31 0 0,-1 0 0 0 0,1-1 1 0 0,0 1-1 0 0,0-1 0 0 0,0 1 1 0 0,0-1-1 0 0,-1 1 0 0 0,1 0 1 0 0,0-1-1 0 0,0 1 0 0 0,0-1 1 0 0,0 1-1 0 0,0-1 0 0 0,0 1 1 0 0,0-1-1 0 0,0 1 0 0 0,1-1 1 0 0,-1 1-1 0 0,0-1 0 0 0,0-1-740 0 0,2-8-5528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5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42 485 9559 0 0,'0'0'860'0'0,"0"3"-705"0"0,-1 7-138 0 0,1-10-13 0 0,-1 1-1 0 0,1-1 0 0 0,0 0 0 0 0,0 0 0 0 0,0 1 1 0 0,0-1-1 0 0,0 0 0 0 0,-1 0 0 0 0,1 1 1 0 0,0-1-1 0 0,0 0 0 0 0,0 0 0 0 0,-1 0 1 0 0,1 1-1 0 0,0-1 0 0 0,0 0 0 0 0,-1 0 0 0 0,1 0 1 0 0,0 0-1 0 0,0 0 0 0 0,-1 0 0 0 0,1 0 1 0 0,0 1-1 0 0,0-1 0 0 0,-1 0 0 0 0,0 0 79 0 0,-1-1 0 0 0,1 1 0 0 0,0 0-1 0 0,0 0 1 0 0,0-1 0 0 0,0 1 0 0 0,0 0-1 0 0,-1-1 1 0 0,1 1 0 0 0,0-1 0 0 0,0 0-1 0 0,0 1 1 0 0,0-1 0 0 0,0 0 0 0 0,0 0-1 0 0,1 1 1 0 0,-1-1 0 0 0,0 0 0 0 0,0 0-1 0 0,1 0 1 0 0,-1 0 0 0 0,0 0 0 0 0,1 0 0 0 0,-1 0-1 0 0,0-2 1 0 0,-1 0 137 0 0,1-1 0 0 0,-1 1 1 0 0,1-1-1 0 0,0 0 0 0 0,0 0 0 0 0,-1-6 0 0 0,2-10 143 0 0,1 1-1 0 0,0-1 0 0 0,1 1 1 0 0,2-1-1 0 0,0 1 0 0 0,7-21 1 0 0,47-108 635 0 0,-51 131-871 0 0,1 2 0 0 0,0-1 0 0 0,1 1-1 0 0,18-23 1 0 0,-24 34-106 0 0,1 0-1 0 0,-1 1 1 0 0,1-1-1 0 0,0 1 1 0 0,0-1 0 0 0,1 1-1 0 0,-1 0 1 0 0,0 1-1 0 0,1-1 1 0 0,0 1-1 0 0,0 0 1 0 0,0 0-1 0 0,0 0 1 0 0,0 1-1 0 0,0 0 1 0 0,0 0-1 0 0,0 0 1 0 0,0 1-1 0 0,9-1 1 0 0,-7 2 9 0 0,-1 0 0 0 0,1 0 0 0 0,-1 0 0 0 0,0 1 0 0 0,0 0 0 0 0,0 0-1 0 0,0 0 1 0 0,0 1 0 0 0,0 0 0 0 0,-1 0 0 0 0,1 1 0 0 0,-1-1 0 0 0,0 1 0 0 0,0 0 0 0 0,0 1 0 0 0,4 5 0 0 0,1 2 79 0 0,0 0 0 0 0,-1 1 1 0 0,0 0-1 0 0,-1 1 0 0 0,8 21 0 0 0,-9-18-76 0 0,-1 0-1 0 0,-1 0 0 0 0,0 0 1 0 0,-2 1-1 0 0,0 0 0 0 0,-1 0 1 0 0,-1 0-1 0 0,0 0 1 0 0,-3 24-1 0 0,-1-10 10 0 0,-2-1-1 0 0,-1 0 1 0 0,-2 0 0 0 0,-16 44 0 0 0,3-26 44 0 0,-53 88 0 0 0,62-117-55 0 0,0-1-1 0 0,-2 0 0 0 0,-23 26 1 0 0,34-43-30 0 0,0 1-1 0 0,0-1 1 0 0,0 0 0 0 0,-1 0 0 0 0,1 0 0 0 0,0 0 0 0 0,-1-1 0 0 0,1 1 0 0 0,-8 1 0 0 0,10-3-1 0 0,1 0-3 0 0,-1 0 0 0 0,1 0-1 0 0,0 0 1 0 0,-1 0 0 0 0,1 0-1 0 0,0 0 1 0 0,-1-1 0 0 0,1 1-1 0 0,0 0 1 0 0,-1 0 0 0 0,1 0-1 0 0,0-1 1 0 0,-1 1 0 0 0,1 0-1 0 0,0 0 1 0 0,0-1 0 0 0,-1 1-1 0 0,1 0 1 0 0,0-1 0 0 0,0 1-1 0 0,0 0 1 0 0,-1-1 0 0 0,1 1-1 0 0,0 0 1 0 0,0-1 0 0 0,0 1-1 0 0,0 0 1 0 0,0-1 0 0 0,0 0-1 0 0,-3-10-157 0 0,3 5 134 0 0,1 1 0 0 0,0-1 0 0 0,0 1 0 0 0,0-1 0 0 0,1 1 0 0 0,0 0 0 0 0,0-1 0 0 0,0 1 0 0 0,4-6 0 0 0,5-7-91 0 0,14-17 0 0 0,-23 32 117 0 0,4-5 88 0 0,0 0-1 0 0,1 1 0 0 0,0-1 1 0 0,0 2-1 0 0,1-1 0 0 0,0 1 1 0 0,0 0-1 0 0,1 1 0 0 0,-1 0 1 0 0,1 0-1 0 0,0 1 0 0 0,0 0 1 0 0,1 0-1 0 0,-1 1 0 0 0,1 0 1 0 0,0 1-1 0 0,0 0 0 0 0,-1 1 0 0 0,1 0 1 0 0,0 1-1 0 0,1-1 0 0 0,-1 2 1 0 0,0 0-1 0 0,-1 0 0 0 0,1 1 1 0 0,0 0-1 0 0,0 0 0 0 0,-1 1 1 0 0,10 4-1 0 0,-13-4-55 0 0,0-1 1 0 0,-1 1-1 0 0,0 0 0 0 0,1 1 1 0 0,-1-1-1 0 0,0 1 0 0 0,-1 0 1 0 0,1 0-1 0 0,-1 1 0 0 0,0-1 0 0 0,7 11 1 0 0,-1 1-84 0 0,-1 0 1 0 0,11 27-1 0 0,-2-4-809 0 0,-9-24-1874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0 455 0 0,'1'3'561'0'0,"1"0"-1"0"0,0 0 0 0 0,-1 0 0 0 0,0 0 0 0 0,1 0 0 0 0,-1 0 0 0 0,0 0 1 0 0,-1 0-1 0 0,1 0 0 0 0,0 6 0 0 0,0 0 1194 0 0,-1-7-1562 0 0,1-1-1 0 0,-1 0 0 0 0,0 1 1 0 0,0-1-1 0 0,0 1 1 0 0,0-1-1 0 0,0 0 0 0 0,0 1 1 0 0,0-1-1 0 0,0 1 0 0 0,0-1 1 0 0,-1 0-1 0 0,1 1 1 0 0,-1-1-1 0 0,1 0 0 0 0,-1 1 1 0 0,1-1-1 0 0,-1 0 0 0 0,0 0 1 0 0,0 0-1 0 0,1 1 1 0 0,-1-1-1 0 0,0 0 0 0 0,0 0 1 0 0,0 0-1 0 0,0 0 0 0 0,0-1 1 0 0,-1 1-1 0 0,1 0 1 0 0,0 0-1 0 0,-2 0 0 0 0,2 0 417 0 0,-1-1-531 0 0,1 0-1 0 0,0-1 0 0 0,0 1 1 0 0,0-1-1 0 0,0 1 0 0 0,0-1 1 0 0,0 1-1 0 0,0-1 0 0 0,0 0 1 0 0,0 1-1 0 0,-1-2 0 0 0,1 1-16 0 0,0 0-14 0 0,0-1 1 0 0,0 1-1 0 0,0 0 0 0 0,0 0 0 0 0,1-1 0 0 0,-1 1 0 0 0,0 0 0 0 0,1-1 0 0 0,-1 1 1 0 0,1-1-1 0 0,0 1 0 0 0,-1-1 0 0 0,1 1 0 0 0,0-1 0 0 0,0 1 0 0 0,0-1 0 0 0,0 1 1 0 0,0-4-1 0 0,0-2 133 0 0,0 6 4 0 0,11-3 8 0 0,-9 3-174 0 0,-1 1 1 0 0,0-1-1 0 0,1 0 1 0 0,-1 1-1 0 0,1-1 1 0 0,-1 1-1 0 0,0 0 0 0 0,4-1 1 0 0,30 3 493 0 0,-33-2-273 0 0,-2 0-195 0 0,0 0 0 0 0,0 0 1 0 0,0 0-1 0 0,1 0 0 0 0,-1 0 0 0 0,0 0 0 0 0,0 0 0 0 0,0 0 0 0 0,1 0 0 0 0,-1 0 0 0 0,0 1 1 0 0,0-1-1 0 0,0 0 0 0 0,1 0 0 0 0,-1 0 0 0 0,0 0 0 0 0,0 0 0 0 0,0 0 0 0 0,0 1 0 0 0,0-1 1 0 0,1 0-1 0 0,-1 0 0 0 0,0 0 0 0 0,0 0 0 0 0,0 1 0 0 0,0-1 0 0 0,0 0 0 0 0,0 0 0 0 0,0 1 1 0 0,-4 0-37 0 0,3 0-3 0 0,0 0 0 0 0,-1-1 0 0 0,1 1 0 0 0,-1-1 1 0 0,0 1-1 0 0,1-1 0 0 0,-1 0 0 0 0,1 0 1 0 0,-1 0-1 0 0,0 0 0 0 0,-2 0 0 0 0,2-1 1 0 0,0 1 0 0 0,1-1 0 0 0,-1 0 0 0 0,0 0 0 0 0,0 0 0 0 0,1 0 0 0 0,-1 0 0 0 0,0 0 0 0 0,1-1 0 0 0,-1 1 0 0 0,1 0 0 0 0,0-1-1 0 0,-1 1 1 0 0,1-1 0 0 0,0 0 0 0 0,0 1 0 0 0,-1-3 0 0 0,-5-11-947 0 0,7 15 767 0 0,0 0 1 0 0,1-1-1 0 0,-1 1 0 0 0,0 0 1 0 0,5-3-4369 0 0,-5 3 4368 0 0,0 0 0 0 0,1 1 1 0 0,-1-1-1 0 0,9 0-5336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1839 0 0,'0'0'83'0'0,"0"-2"-6"0"0,1-2 608 0 0,0 0-1 0 0,0 0 1 0 0,0 0-1 0 0,1 0 1 0 0,-1 0-1 0 0,1 0 0 0 0,0 0 1 0 0,0 1-1 0 0,1-1 1 0 0,-1 0-1 0 0,1 1 1 0 0,-1 0-1 0 0,1 0 1 0 0,0 0-1 0 0,0 0 0 0 0,0 0 1 0 0,6-3-1 0 0,-4 3-572 0 0,0 0 0 0 0,0 1 0 0 0,1 0 0 0 0,-1 0 0 0 0,1 0 0 0 0,0 0 0 0 0,-1 1 0 0 0,1 0 0 0 0,0 0 0 0 0,0 1 0 0 0,0-1 0 0 0,8 2 0 0 0,-10-1-64 0 0,0 0 0 0 0,-1 0 1 0 0,1 1-1 0 0,0-1 0 0 0,-1 1 0 0 0,1 0 0 0 0,-1 0 0 0 0,1 0 0 0 0,-1 1 0 0 0,1-1 0 0 0,-1 1 0 0 0,0 0 0 0 0,4 3 1 0 0,-6-4 189 0 0,0 1 12 0 0,0 3-135 0 0,1 0 1 0 0,-1-1-1 0 0,0 1 1 0 0,-1 0-1 0 0,1 0 1 0 0,-1 0 0 0 0,0 0-1 0 0,0 0 1 0 0,-1 0-1 0 0,1 0 1 0 0,-1-1 0 0 0,-3 11-1 0 0,1-7-43 0 0,0 0-1 0 0,0 0 1 0 0,-1 0 0 0 0,-1 0-1 0 0,1 0 1 0 0,-10 11 0 0 0,-5 4-51 0 0,18-22-18 0 0,1-1 0 0 0,-1 1 0 0 0,1 0 0 0 0,0 0 0 0 0,-1-1 0 0 0,1 1 0 0 0,0 0-1 0 0,-1 0 1 0 0,1 0 0 0 0,0-1 0 0 0,0 1 0 0 0,0 0 0 0 0,0 0 0 0 0,0 0 0 0 0,0 0 0 0 0,0-1 0 0 0,0 1 0 0 0,0 1 0 0 0,3 14-72 0 0,-3-15 50 0 0,1 0 0 0 0,-1 0 0 0 0,1 0 1 0 0,-1 0-1 0 0,1 0 0 0 0,0-1 1 0 0,-1 1-1 0 0,1 0 0 0 0,0 0 0 0 0,0 0 1 0 0,-1-1-1 0 0,1 1 0 0 0,0 0 1 0 0,0-1-1 0 0,0 1 0 0 0,0-1 1 0 0,0 1-1 0 0,2 0 0 0 0,21 5-176 0 0,-5-3 63 0 0,104 43 487 0 0,-121-46 191 0 0,0 1-240 0 0,-1 0-233 0 0,-1-1 1 0 0,1 1 0 0 0,0-1-1 0 0,-1 1 1 0 0,1 0 0 0 0,0-1 0 0 0,-1 1-1 0 0,1 0 1 0 0,-1-1 0 0 0,0 1 0 0 0,1 0-1 0 0,-1 0 1 0 0,1-1 0 0 0,-1 1 0 0 0,0 0-1 0 0,0 0 1 0 0,1 0 0 0 0,-1-1 0 0 0,0 1-1 0 0,0 0 1 0 0,0 0 0 0 0,0 0 0 0 0,0 0-1 0 0,0 0 1 0 0,0 0 0 0 0,0-1 0 0 0,0 1-1 0 0,-1 0 1 0 0,1 0 0 0 0,0 0-1 0 0,0-1 1 0 0,-1 1 0 0 0,1 0 0 0 0,-1 0-1 0 0,0 0 1 0 0,-1 4 25 0 0,-1-1 0 0 0,1 0 0 0 0,-1-1 0 0 0,0 1 0 0 0,-1 0 0 0 0,1-1 0 0 0,0 0 0 0 0,-1 0 0 0 0,0 0 0 0 0,0 0 0 0 0,0-1 0 0 0,0 1 0 0 0,-7 2 0 0 0,-6 6 82 0 0,0-3-237 0 0,1 0 1 0 0,-33 11-1 0 0,48-18 16 0 0,-2-1-128 0 0,1 1 0 0 0,-1-1 0 0 0,0 1 0 0 0,1-1 0 0 0,-1 0 0 0 0,1 0 0 0 0,-1 0 0 0 0,0-1 0 0 0,1 1 0 0 0,-4-2 0 0 0,4 2-52 0 0,1 0 19 0 0,0-1-1 0 0,0 0 1 0 0,0 1-1 0 0,0-1 0 0 0,0 0 1 0 0,1 1-1 0 0,-1-1 1 0 0,0 0-1 0 0,0 0 1 0 0,1 0-1 0 0,-1 0 1 0 0,0 0-1 0 0,1 0 1 0 0,-1 0-1 0 0,1 0 1 0 0,-1 0-1 0 0,1 0 0 0 0,-1-2 1 0 0,-1-10-1694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5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9215 0 0,'0'-1'707'0'0,"3"-4"-419"0"0,-1 1-1 0 0,1 0 1 0 0,0 0 0 0 0,0 0 0 0 0,1 0-1 0 0,-1 0 1 0 0,1 1 0 0 0,7-6-1 0 0,-2 1 475 0 0,-1 2-284 0 0,0 0 1 0 0,1 0 0 0 0,0 1 0 0 0,0 0 0 0 0,0 0-1 0 0,1 1 1 0 0,-1 0 0 0 0,1 1 0 0 0,0 0 0 0 0,11-1-1 0 0,-15 2-381 0 0,1 2 0 0 0,-1-1-1 0 0,0 0 1 0 0,1 1 0 0 0,-1 0-1 0 0,0 1 1 0 0,1 0 0 0 0,-1 0-1 0 0,0 0 1 0 0,0 0 0 0 0,1 1-1 0 0,-1 0 1 0 0,0 0 0 0 0,-1 1-1 0 0,1 0 1 0 0,0 0 0 0 0,7 6-1 0 0,-8-5-70 0 0,-1 0 0 0 0,0 0 0 0 0,-1 1 0 0 0,1-1 0 0 0,-1 1 0 0 0,0 0 0 0 0,0 0 0 0 0,0 0 0 0 0,-1 0 0 0 0,1 1 0 0 0,-1-1 0 0 0,-1 1 0 0 0,1-1 0 0 0,-1 1 0 0 0,0 0 0 0 0,0-1 0 0 0,-1 1 0 0 0,1 0 0 0 0,-1 0 0 0 0,-1 0 0 0 0,0 7 0 0 0,-2 5 59 0 0,0-1 0 0 0,-1 0-1 0 0,-1 0 1 0 0,-1 0 0 0 0,-13 27-1 0 0,15-36-160 0 0,0 0 0 0 0,0 0 0 0 0,-1 0-1 0 0,0-1 1 0 0,0 0 0 0 0,0 0 0 0 0,-1 0-1 0 0,0-1 1 0 0,-1 0 0 0 0,0 0 0 0 0,-7 5 0 0 0,13-10-83 0 0,-3 3-1102 0 0,101 29 1152 0 0,-53-19 376 0 0,52 24-1 0 0,-83-32-64 0 0,0 1-1 0 0,-1 0 1 0 0,1 1 0 0 0,-2 1-1 0 0,1 0 1 0 0,-1 0-1 0 0,0 1 1 0 0,10 14-1 0 0,-17-19-37 0 0,1 1 0 0 0,-1 0 0 0 0,-1 0 0 0 0,1 0 0 0 0,-1 0 0 0 0,-1 0 0 0 0,1 1-1 0 0,-1 0 1 0 0,0-1 0 0 0,2 15 0 0 0,-3-16-59 0 0,-1 1 1 0 0,0-1-1 0 0,0 1 0 0 0,0-1 0 0 0,-1 0 0 0 0,0 1 1 0 0,0-1-1 0 0,0 0 0 0 0,-1 0 0 0 0,0 1 1 0 0,0-1-1 0 0,0 0 0 0 0,-1-1 0 0 0,-4 8 0 0 0,-2 0 38 0 0,0 0 0 0 0,-1-1-1 0 0,-1-1 1 0 0,0 0-1 0 0,0 0 1 0 0,-1-1 0 0 0,0 0-1 0 0,-1-1 1 0 0,-18 9-1 0 0,13-8-66 0 0,-2-1 0 0 0,1-1 0 0 0,-1 0 0 0 0,0-2 0 0 0,0 0 0 0 0,-24 2 0 0 0,28-5-225 0 0,-1-1-1 0 0,1-1 1 0 0,0-1 0 0 0,0 0 0 0 0,0-1 0 0 0,-16-4 0 0 0,31 5-234 0 0,14-4-6951 0 0,2 0 5244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2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5983 0 0,'0'0'907'0'0,"0"1"501"0"0,0 3-461 0 0,0 0 1 0 0,-1 0-1 0 0,0-1 1 0 0,1 1-1 0 0,-1 0 0 0 0,0-1 1 0 0,-3 7-1 0 0,1-5-443 0 0,1-1 0 0 0,-1 1 0 0 0,0-1 1 0 0,0 0-1 0 0,-5 6 0 0 0,4-6-362 0 0,0 0 0 0 0,0-1 0 0 0,0 1 0 0 0,0-1 1 0 0,-1 0-1 0 0,0 0 0 0 0,1 0 0 0 0,-1-1 0 0 0,0 0 0 0 0,0 0 1 0 0,-1 0-1 0 0,-6 1 0 0 0,10-3-117 0 0,-1 0-1 0 0,1 0 1 0 0,0 0-1 0 0,-1-1 1 0 0,1 1 0 0 0,0-1-1 0 0,-1 1 1 0 0,-2-2 0 0 0,4 1-26 0 0,-1 1-1 0 0,1-1 1 0 0,-1 0 0 0 0,1 0 0 0 0,0 1-1 0 0,-1-1 1 0 0,1 0 0 0 0,0 0 0 0 0,0 0-1 0 0,-1 0 1 0 0,1-1 0 0 0,0 1 0 0 0,0 0 0 0 0,0 0-1 0 0,1-1 1 0 0,-1 1 0 0 0,0 0 0 0 0,0-1-1 0 0,0-2 1 0 0,-1-22-339 0 0,4 13 274 0 0,1 10 33 0 0,-1 2 28 0 0,-1-1 5 0 0,1-1 0 0 0,10-2 0 0 0,-5 3 12 0 0,0 1 0 0 0,0-1 0 0 0,0 1 1 0 0,0 0-1 0 0,0 1 0 0 0,0 0 0 0 0,0 0 0 0 0,0 0 0 0 0,1 1 0 0 0,-1 0 0 0 0,0 0 0 0 0,7 3 1 0 0,1 3 637 0 0,-13-5 118 0 0,-3 7-144 0 0,1-8-610 0 0,-1 0-1 0 0,0 0 1 0 0,1 0 0 0 0,-1 0-1 0 0,0 0 1 0 0,1 0-1 0 0,-1 0 1 0 0,0 0 0 0 0,0 0-1 0 0,0-1 1 0 0,0 1-1 0 0,0 0 1 0 0,0-1-1 0 0,0 1 1 0 0,0 0 0 0 0,0-1-1 0 0,0 0 1 0 0,0 1-1 0 0,0-1 1 0 0,0 0 0 0 0,-1 1-1 0 0,1-1 1 0 0,0 0-1 0 0,0 0 1 0 0,0 0 0 0 0,0 0-1 0 0,-1 0 1 0 0,1 0-1 0 0,-2-1 1 0 0,-7 2 6 0 0,-6 1 14 0 0,9-1-31 0 0,-1-1-1 0 0,1 1 1 0 0,0-1-1 0 0,-1-1 1 0 0,-10-1-1 0 0,12 1-113 0 0,8-8-4399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3:1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2303 0 0,'0'0'102'0'0,"-4"-9"4611"0"0,11 2-4521 0 0,-6 5-176 0 0,1 0-1 0 0,0 1 1 0 0,-1-1-1 0 0,1 1 1 0 0,0 0-1 0 0,0 0 1 0 0,0-1-1 0 0,0 1 1 0 0,0 0-1 0 0,0 1 1 0 0,0-1 0 0 0,1 0-1 0 0,-1 1 1 0 0,0-1-1 0 0,0 1 1 0 0,0-1-1 0 0,1 1 1 0 0,-1 0-1 0 0,0 0 1 0 0,1 0-1 0 0,2 1 1 0 0,0-1 3 0 0,52 8 311 0 0,-19-1-74 0 0,10 1 50 0 0,-30-4-70 0 0,35 3-1 0 0,30 1 511 0 0,-11 0-175 0 0,-46-5-221 0 0,41 10-1 0 0,-40-7-75 0 0,34 3 0 0 0,-8-4-19 0 0,128 3 299 0 0,-74-7-360 0 0,16 0-18 0 0,177-24 438 0 0,-273 22-540 0 0,1 1 1 0 0,38 7-1 0 0,16 0 39 0 0,-19-6-46 0 0,59 4 32 0 0,14-2 11 0 0,-6 0-26 0 0,29 0-42 0 0,-53-3-20 0 0,-70 2 6 0 0,1-3 0 0 0,38-5 0 0 0,170-8 312 0 0,-215 14-292 0 0,119 9 240 0 0,0 1 48 0 0,34-6 11 0 0,-5 1-294 0 0,-59 1 11 0 0,227-16 0 0 0,-135 5 170 0 0,-137 6-138 0 0,43 4 53 0 0,47-1 4 0 0,-4-8-4 0 0,-18 0-62 0 0,-4 6 51 0 0,13-1 48 0 0,13-16 17 0 0,59-2 122 0 0,-119 18-225 0 0,23-1-8 0 0,107-14 33 0 0,-178 12-87 0 0,48-8 24 0 0,13 0-7 0 0,199-8 70 0 0,-250 13-114 0 0,125-12 68 0 0,45-4 78 0 0,-85 13 10 0 0,102-5 86 0 0,-66 2-186 0 0,-48 2-70 0 0,167-8 72 0 0,187-8 54 0 0,-436 24-93 0 0,390-3 68 0 0,61 11-34 0 0,-197 0-64 0 0,-4-4 0 0 0,-14 3 139 0 0,-142-4-152 0 0,68 0-41 0 0,24-3 78 0 0,-65 1 6 0 0,187-5-20 0 0,93-6 275 0 0,-246 4-180 0 0,-95 9-14 0 0,1 0-36 0 0,803-50 135 0 0,-117 15 76 0 0,-416 22-258 0 0,-74 1-97 0 0,-145 16-1535 0 0,-117-1 1001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36:24.5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28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1-27T15:44:20.748"/>
    </inkml:context>
  </inkml:definitions>
  <inkml:trace contextRef="#ctx0" brushRef="#br0">16818 1866 13823 0,'0'0'1216'0,"0"0"-960"0,-5 8-256 0,0-1 0 16,1-2 848-16,0 0 128 0,4-5 32 0,-3 8 0 16,3-8-224-16,-1 8-32 0,1-8-16 0,1 7 0 15,-1-7-480-15,3 8-112 0,-1 0-16 0,-2-8 0 16,0 0-128-16,6 7 0 0,0-1 0 0,-6-6 128 15,0 0 64-15,9 0 16 0,2-1 0 0,-1-3 0 16,-1-4 192-16,2-1 48 0,-1 1 0 0,2-4 0 16,-1 1-192-16,1 0-16 0,-1 0-16 0,-1 3 0 15,-1 0-224-15,0 3 0 0,-1-2 128 0,0 3-128 16,0 2 0-16,-2-2 128 0,-6 4-128 0,7 0 0 16,-7 0 512-16,8 5 0 0,-2 1 0 0,1 4 0 15,-1 0-80-15,1 2-16 0,-2 1 0 0,1 0 0 16,1-1-192-16,1-1-32 0,1 0-16 0,1-2 0 15,2-1-176-15,1-2 0 0,1-2 0 0,2-1 0 16,0-2 176-16,-1 0-48 0,1-1-128 0,0-1 192 16,-1 0 64-16,1-3 16 0,-3 1 0 0,0-2 0 0,-1 0-80 0,-2-2 0 15,1-1-16-15,-2 1 0 16,0-1 0-16,0 1 0 0,0-1 0 0,0 1 0 0,0-1-16 0,1 1 0 16,-1 2 0-16,1 1 0 0,1 0-160 0,-2 2 0 15,-9 2 0-15,7 0 128 0,3 0-128 0,-1 1 0 16,0 2 0-16,0-1 0 0,0 2 0 0,2-1 0 15,-1-2 0-15,0 0 0 0,1 1 0 0,-1 0 0 16,1 1 0-16,-1 1 0 0,-1-4 0 0,2 2 0 16,-1 1 0-16,1-1 0 0,0 0 0 0,1-1 0 15,0-1 0-15,1 0 0 0,-2 0 0 0,1-1 0 16,0-2 0-16,0-1 0 0,1-1 0 0,0 1 0 16,0-2 0-16,0 2 0 0,0-3 0 0,-1 1 0 15,-2-1 0-15,2 1 0 0,-2-1 0 0,2 1 128 16,-3-1-128-16,0 2 0 0,-1 0 0 0,0-1 0 0,0 1 0 0,1 3 0 15,-1-4 0-15,1 3 0 0,-1-1 0 0,1 0 0 16,-2 1 0-16,3 2 0 0,-1-1 0 0,1 4 0 16,-1-1 0-16,0 2 0 0,1 1 0 0,-1-2 0 0,-1 3 720 15,-1 1 224-15,1 0 32 0,1-2 16 16,0 4-800-16,1-2-192 0,-3 0 0 0,2-2 0 16,2-1-768-16,1 3-208 0,-2-5-48 0,2 0 0 15,1-1 832-15,0 0 192 0,-1 0 0 0,-1-1 0 16,1 0 0-16,0-2 0 0,0 0 0 0,-1 2 0 15,0-1 0-15,0 0 0 0,0 2 0 0,1 4 0 16,-1-4 144-16,2 0-144 0,-2-4 0 0,1 2 144 0,1-2-144 16,0 0 160-16,1-1-160 0,0-1 160 0,-1 2-160 15,0 1 0-15,0 0 0 0,-2 2 128 0,-2 1-128 0,0 0 0 16,0 0 0-16,0 2 0 0,0 2 0 0,1-3 0 16,-1 2 0-16,0 0 0 0,0-1 0 0,1-2 0 15,2 0 0-15,0 0 0 0,0-1 0 0,-1 0 0 16,1-2 0-16,0 0 0 0,0 0 128 0,-2-1-128 15,2-2 128-15,1 1-128 0,0 0-192 0,0-2-112 16,0 1-16-16,0-2-13760 0</inkml:trace>
  <inkml:trace contextRef="#ctx0" brushRef="#br0" timeOffset="13237.95">20041 669 11967 0,'-5'-5'528'0,"-2"1"112"0,-1-1-512 0,-1 4-128 16,0-2 0-16,0 6 0 0,0-2 3648 0,1 4 704 0,-3 2 144 0,0 3 32 15,-1 2-2176-15,0 6-432 0,2 6-96 0,-1 3-16 16,0 4-720-16,0 6-160 0,1 3-32 0,3 6 0 16,3 2-352-16,3 2-80 0,2-2-16 0,5 1 0 15,1-2-320-15,4 0-128 0,2 0 0 0,2-2 0 16,1-8 0-16,1-1-208 0,0-3 16 0,3-5 0 31,-1-2-704-31,2-3-144 0,0-2-32 0,0-2 0 16,-2-5-1552-16,1-2-304 0,-2-5-64 0,0-1-16 15,-2-2 1056-15,-2-4 208 0</inkml:trace>
  <inkml:trace contextRef="#ctx0" brushRef="#br0" timeOffset="13601.81">20483 699 15663 0,'0'0'1392'0,"0"0"-1120"0,0 0-272 0,0 0 0 16,-4 6 2864-16,0 3 512 0,0 2 96 0,0 5 32 16,1 5-1520-16,1 4-288 0,-1 5-64 0,2 2-16 15,0 1-976-15,-1 3-208 0,2 4-48 0,2 0 0 16,0 0-384-16,2 2 0 0,1-3 128 0,2-1-128 31,-1-3-480-31,2-2-128 0,0-5-32 0,0-3 0 16,0-3-2672-16,0-2-528 0</inkml:trace>
  <inkml:trace contextRef="#ctx0" brushRef="#br0" timeOffset="13750.67">20651 1001 21711 0,'0'0'960'0,"0"0"192"0,0 0-912 0,2 9-240 0,0 2 0 0,0 2 0 0,1 4 1088 0,0 2 160 16,-1 1 32-16,2 4 16 0,0 2-896 0,1 3-176 16,0 2-32-16,2 0-16 15,1-1-1680-15,1-1-336 0</inkml:trace>
  <inkml:trace contextRef="#ctx0" brushRef="#br0" timeOffset="13902.94">20715 887 19343 0,'-12'-38'848'0,"7"24"192"16,-3 0-832-16,0-1-208 0,0 1 0 0,1 1 0 0,0 1 2096 0,2 3 368 15,0 1 80-15,2 4 16 0,3 4-1840 0,0 0-352 0,0 0-80 0,0 7-16 32,3 3-1360-32,0 3-288 0,3 0-48 0</inkml:trace>
  <inkml:trace contextRef="#ctx0" brushRef="#br0" timeOffset="14100.67">20973 681 25103 0,'0'0'1104'0,"0"0"240"0,0 0-1072 0,0 0-272 0,0 0 0 0,0 0 0 16,0 0 1616-16,0 0 272 0,5 8 48 0,-1 4 16 0,-3 5-928 15,1 5-176-15,-1 0-32 0,-1 5-16 16,-1 5-608-16,-1 3-192 0,0-1 128 0,-1 2-128 15,1 2 0-15,0 0 0 0,0-3-208 0,-1 2 80 16,0-4-2176-16,1-1-416 0,0-4-96 0,1-3-9808 16</inkml:trace>
  <inkml:trace contextRef="#ctx0" brushRef="#br0" timeOffset="14601.62">21114 905 911 0,'0'0'0'0,"0"0"0"0,2-5 0 0,-2 5 0 16,0-6 0-16,0 6 0 0,-1-7 6512 0,1 7 1216 16,0 0 240-16,0 0 48 0,-7-1-4992 0,1 2-992 15,-1 4-208-15,0 2-32 0,-1 1-1152 0,1 1-208 16,-1 4-48-16,1 0-16 0,-1-1-192 0,0 2-48 16,1 3 0-16,0-3 0 0,-1 2-128 0,0-3 0 0,0 3 0 0,2-2 0 15,0 2 0-15,3-2 0 0,-1-1 0 0,4 0 0 16,0-1 0-16,1-1 0 0,0 1 0 0,2 0 0 15,2 1 0-15,2-3 0 0,-1 1-144 0,2-1 144 16,1 2 0-16,0-3 0 0,-1-1 0 0,2 0 0 16,2-2-128-16,1 1 128 0,2-2 0 0,1-1 0 15,1 1-208-15,0-2 64 0,0-3 16 0,0 0 0 16,2-2-128-16,-1-2 0 0,-3-1-16 0,1-1 0 16,0-2 272-16,-2-1-128 0,-1-2 128 0,-1 1 0 15,-2-2 0-15,-1 2-128 0,-1-1 128 0,-1 1 0 0,-2-4-384 0,-2 1 0 16,-2 0-16-16,-2-1 0 0,-2 0 272 15,-1 2 128-15,-2-1-128 0,-2 0 128 16,-1-1 0-16,-2 2 0 0,1 2 0 0,-1 3 128 0,1 3 352 0,-1 4 80 16,0 3 16-16,0 4 0 0,2 0 208 0,1 2 48 15,2 2 16-15,1 3 0 0,1 2-32 0,2-2-16 16,2 3 0-16,3 1 0 0,1 1-592 0,4-1-208 16,2-1 144-16,3-1-144 0,3-3 0 0,2-2 128 15,3-2-128-15,2-1 0 0,3-1 0 0,3-2 0 16,2-4 0-16,2 1 0 15,1-2-416-15,-3-2-112 0,1-2-32 0,-3 0 0 16,-1-2-2576-16,-1-1-512 0,-1 1-96 0</inkml:trace>
  <inkml:trace contextRef="#ctx0" brushRef="#br0" timeOffset="15096.79">22549 651 11055 0,'-6'-12'480'0,"4"7"112"0,2 5-464 0,-4-6-128 16,-1-1 0-16,-1 1 0 0,-2-1 4848 0,-3 2 944 16,-2 1 192-16,-1 0 32 0,0 3-3728 0,-2-2-752 15,-1 2-160-15,0 2-32 0,-1 2-864 0,1-1-176 16,0 4-48-16,0 0 0 0,1-1-256 0,3 3 0 15,2 1 0-15,1 0 0 0,3 2 0 0,0-1-176 16,3-1 176-16,3 3-160 16,1 1-368-16,1 0-80 0,4 0-16 0,3 0 0 15,1 0-368-15,4 2-80 0,2 0-16 0,2 2 0 0,2 0 624 0,2 1 112 16,0 1 32-16,0-1 0 0,0-1 320 0,-2 0 0 0,-2-2 0 0,-1 1 0 16,-2 0 0-16,-3 1 320 0,-4 1-48 0,0 0 0 15,-3-1 432-15,-3 0 96 0,-3 1 16 0,-4-2 0 16,-1 0-272-16,-3-1-48 0,-1 1-16 0,-2-2 0 15,0-1-352-15,0-1-128 0,0 0 0 0,-1-2 144 32,3-2-3152-32,0-1-624 0</inkml:trace>
  <inkml:trace contextRef="#ctx0" brushRef="#br0" timeOffset="15472.85">22696 1081 20271 0,'0'0'1792'0,"-3"9"-1424"0,-1 5-368 0,0 1 0 0,-2 1 2192 0,1-1 368 16,-1 2 80-16,-1 0 16 0,1-1-608 0,-1 1-128 16,2-4-32-16,1 1 0 0,1-1-1232 0,3-4-240 15,2-2-48-15,-2-7-16 0,4 7-352 0,-4-7-240 16,9 3 48-16,-1-5 0 16,-1-2-304-16,1-4-48 0,1-4-16 0,-1-1 0 0,0-2 176 0,-1-2 16 15,-1-2 16-15,-1 1 0 0,0 0 96 0,1 1 32 16,-2 1 0-16,-2 2 0 0,0 2 224 0,-1 3 0 15,0 1 0-15,-1 8 0 0,0 0 256 0,0 0 0 16,0 0 0-16,0 0 0 0,0 0 144 0,3 8 32 16,-2 4 0-16,2 1 0 0,-1 1-272 0,2 2-160 15,3 0 192-15,1-2-192 0,1-1 0 0,1 4 0 16,-1-3 0-16,2 1 0 0,0-1 144 0,1-5-144 16,0-1 0-16,0-2 144 0,-2-2 224 0,2-2 32 0,1-4 16 0,-2-2 0 15,1-2 112-15,0-3 32 0,0 1 0 0,-2-5 0 16,1 0-224-16,-1-1-32 0,-1-3-16 0,0-2 0 15,-1 0-288-15,-1-1-192 0,0-1 16 0,1-9 16 32,-3 0-2096-32,1 2-432 0,-2 0-64 0</inkml:trace>
  <inkml:trace contextRef="#ctx0" brushRef="#br0" timeOffset="15832.41">23187 645 18431 0,'0'0'1632'0,"7"-2"-1312"15,1 0-320-15,0-1 0 0,-1 0 1296 0,0 1 192 16,1-1 48-16,1 3 0 0,2 0 64 0,1-2 32 16,-1 2 0-16,4 0 0 0,2 0-1056 0,1 0-224 15,-1 2-32-15,1-2-16 0,2 0 144 0,0 2 16 16,0 0 16-16,0 2 0 0,-1-1 240 0,-1 1 48 16,-2 0 16-16,-2 1 0 0,-1 1-112 0,-1 1-32 15,-3-1 0-15,-1 1 0 0,-4 1 160 0,-1 2 32 16,-3 4 0-16,-3 2 0 0,-4 0-368 0,-2 2-64 15,-2 3-16-15,-2 1 0 0,-2 1 0 0,0 2-16 16,-1 1 0-16,-6 9 0 0,3-7-32 0,5-2 0 16,4 0 0-16,2-3 0 0,3-4-336 0,1-4 144 15,1 1-144-15,3-2 0 0,0-1 0 0,4-1 0 16,1-1 0-16,3-1 0 0,1 0 0 0,3-2 0 16,1 0 0-16,-1-1 0 0,1 0 0 0,1 0 0 0,2-3 0 0,2 0 0 15,2 1-352-15,-1-1 32 0,2-2 0 0,9 2 0 31,-1 3-1680-31,-2-6-336 0,-2-1-64 0,-7 0-14512 0</inkml:trace>
  <inkml:trace contextRef="#ctx0" brushRef="#br0" timeOffset="15970.76">24044 1217 33231 0,'-2'17'1472'0,"1"0"304"0,-1 8-1424 0,-2-1-352 0,-2-1 0 0,-2 1 0 16,-1 5 2080-16,0-3 352 0,1-1 64 0,1 1 0 15,3-4-1408-15,1 0-304 0,-1-1-48 0,2 0-16 16,1 0-3440-16,0 0-688 0</inkml:trace>
  <inkml:trace contextRef="#ctx0" brushRef="#br0" timeOffset="16475.82">24863 690 5519 0,'0'0'496'0,"0"0"-496"0,-4 8 0 0,0 1 0 0,0 4 6112 0,-1 4 1120 15,1 1 240-15,-1 3 32 0,-1 1-5008 0,-1 6-1024 16,1-1-192-16,0 6-32 0,2 2-704 0,-1 2-144 15,0 0-16-15,0 1-16 16,1 3-1856-16,1-4-368 0,1-1-80 0,3-3-13168 0</inkml:trace>
  <inkml:trace contextRef="#ctx0" brushRef="#br0" timeOffset="16708.08">25055 948 21183 0,'0'0'944'0,"-8"0"192"0,0 2-912 0,-1 0-224 0,-1 4 0 0,-1 3 0 16,-3-3 2336-16,0 6 416 0,0-2 96 0,-1 5 16 16,-2-1-1440-16,3 2-272 0,1-1-64 0,-1 4-16 15,3-3-592-15,0 0-112 0,5-2-32 0,1 1 0 16,2-1-32-16,4-1-16 0,1 0 0 0,1-1 0 16,1 0-80-16,4-3-16 0,3 1 0 0,0-2 0 15,1-3-192-15,-1 1 0 0,2-1 128 0,1 0-128 16,0 1-192-16,1-3-64 0,0 1-32 0,4 0 0 15,1 0-2400-15,1-3-464 0,0-2-112 16</inkml:trace>
  <inkml:trace contextRef="#ctx0" brushRef="#br0" timeOffset="16842.57">25403 1036 16575 0,'0'0'1472'0,"-4"4"-1168"15,0 7-304-15,-1-1 0 0,0 3 3040 0,-1 1 544 16,1-1 128-16,0 4 0 0,1 2-2480 0,2 0-496 15,2 2-96-15,1 1-32 16,0 0-2528-16,2-1-496 0,2-2-96 0</inkml:trace>
  <inkml:trace contextRef="#ctx0" brushRef="#br0" timeOffset="17235.06">25443 990 23151 0,'0'0'1024'0,"0"0"208"0,0 0-976 0,0 0-256 0,0 0 0 0,0 0 0 16,0 0 624-16,4 14 80 0,1-1 0 0,1-2 16 15,2 2-384-15,2 8-80 0,-1 1 0 0,-4-1-16 16,0 0-64-16,1 1-16 0,-2 0 0 0,0-1 0 16,-2-2 368-16,1-2 80 0,-1 3 16 0,1-10 0 15,0 1-272-15,-1-1-48 0,1-1-16 0,-1 0 0 16,-2-9-288-16,0 0 160 0,0 0-160 0,0 0 128 15,13 2-128-15,-1-6 0 0,-1-7 0 0,0-2 128 16,2-2 0-16,-4 2-128 0,1-4 192 0,4-9-64 0,0 1-128 0,-5 7 0 16,-1-3 0-16,5-9 128 0,2 2-128 0,-4 5 0 15,-2 3 0-15,-1 7 0 0,-2 3 352 0,-6 10-16 16,0 0 0-16,0 0 0 0,0 0 48 0,5 12 0 16,-1 1 0-16,-2 2 0 0,0 2-128 0,0 3 0 15,1-2-16-15,2 0 0 0,2-1-496 0,2-1-112 16,1 1-16-16,3-4 0 15,3 1-2112-15,1-1-416 0,1-2-96 0,2-3 0 16,2-2-416-16,-1-2-80 0</inkml:trace>
  <inkml:trace contextRef="#ctx0" brushRef="#br0" timeOffset="17499.62">26073 1106 4607 0,'1'-18'192'0,"1"6"64"0,-1-2-256 0,-2-1 0 16,-3-3 0-16,-1 1 0 0,-2 0 4368 0,2 7 832 0,0-2 176 0,-2 0 16 15,-2 2-3440-15,1 3-688 0,-1 2-144 0,0 3-32 16,0 4-288-16,0 5-64 0,-1 5-16 0,3 3 0 15,0 5-432-15,1 2-96 0,0 1 0 0,4 1-16 16,0 2 128-16,5-4 16 0,2 0 16 0,3 0 0 16,3 1-336-16,2-4 144 0,1-2-144 0,7 4 0 15,-2-5 224-15,2-6-64 0,0-4-16 0,0-6 0 16,-2-3 160-16,0-4 16 0,-5-1 16 0,0-1 0 16,-2-3 560-16,-3-2 96 0,-2-4 32 0,-2 0 0 15,-1-2-192-15,-3-2-16 0,-2-4-16 0,-2-2 0 16,-1-2-336-16,-2-2-64 0,-2 1-16 0,-2-2 0 0,-2 0-240 0,-1 3-144 15,1 0 160-15,0 3-160 16,2 2-448 0,1 4-192-16,0 2-48 0,4 2 0 0,1 1-2192 0,4 6-448 0,0 10-96 15</inkml:trace>
  <inkml:trace contextRef="#ctx0" brushRef="#br0" timeOffset="17836.16">26579 849 19343 0,'0'0'848'0,"0"0"192"0,0 0-832 0,-9 7-208 0,-3-1 0 0,-2 2 0 16,-2 3 2752-16,0 0 496 16,1 2 96-16,-1 3 32 0,-1 2-1392 0,0 2-288 15,-1-1-48-15,2 1-16 0,3-1-784 0,3 0-144 16,-1-1-48-16,6 0 0 0,3-2-384 0,2-2-80 16,4-2 0-16,2-2-16 0,-6-10-176 0,13 10 0 15,3-5 0-15,-1 0 0 0,0-1 0 0,-1-4 0 0,0-3 0 0,1-2 0 16,0-3 0-16,1-2 0 0,0-2 0 0,-1 0 0 15,2-1-128-15,-4-1 128 0,-5-3 0 0,0 0 0 16,-2-1 0-16,0 0 0 0,-4 3 0 0,1 2 0 16,-3 3 0-16,0 10 0 0,-3-9 0 0,3 9 128 15,0 0 128-15,0 0 32 0,-9 2 0 0,1 6 0 16,-2 2 224-16,-1 5 32 0,1 0 16 0,2 4 0 16,3 0-320-16,2 0-64 0,2 1-16 0,2 0 0 15,3-4-160-15,3 1 0 0,-1-2 0 0,3 1 0 16,2-1-1600-16,5-3-208 0,3 0-48 0,2 1-15760 15</inkml:trace>
  <inkml:trace contextRef="#ctx0" brushRef="#br0" timeOffset="17964.93">26988 1190 16575 0,'0'0'1472'0,"-10"2"-1168"0,-2 1-304 0,2 2 0 0,-2 2 4448 0,3-2 832 16,1 0 160-16,8-5 48 0,-5 10-4160 0,5-10-832 15,0 0-176-15,6 13-11248 16,3-2-2256-16</inkml:trace>
  <inkml:trace contextRef="#ctx0" brushRef="#br0" timeOffset="18267.5">27123 504 25679 0,'0'0'1136'0,"6"12"240"0,-1-2-1104 0,3 2-272 0,1 1 0 0,3 1 0 16,1 3 1152-16,3 3 160 0,2 2 32 0,1 0 16 16,5 5-624-16,1 1-128 0,2 4-32 0,0 3 0 15,2 10 256-15,0-2 32 0,-2 0 16 0,-3 2 0 16,-5 0-272-16,-1-1-48 0,-2 2-16 0,-4-3 0 15,-3-1-208-15,-4 1-32 0,-1 0-16 0,-4 0 0 16,-3 1-32-16,-4-4-16 0,-9-1 0 0,-1 3 0 16,-1-3-32-16,-2-1 0 0,-1-5 0 0,-1-2 0 15,0-1-1328-15,0-3-272 0</inkml:trace>
  <inkml:trace contextRef="#ctx0" brushRef="#br1" timeOffset="38932.46">15021 4152 12895 0,'-5'0'1152'0,"5"0"-928"16,0 0-224-16,0 0 0 0,0 0 1472 0,0 0 256 0,-5 5 64 0,2 3 0 15,2 1-384-15,1 1-80 0,0 1-16 0,1 2 0 16,1 2-176-16,0 4-48 0,1 1 0 0,1 5 0 15,-2 4-288-15,2 1-64 0,2 1-16 0,-1 6 0 16,-1 6-208-16,-2 2-64 0,1 4 0 0,0 1 0 16,-3 3-224-16,1 0-48 0,-1 3-16 0,-1-2 0 15,1-2-160-15,0-3 0 0,1-1 144 0,-1-2-144 16,0-7 0-16,0-1 144 0,0-5-144 0,0-3 0 31,1-2-288-31,0-3-160 0,2-4-48 0,0-3-9024 0,-1-4-1808 0</inkml:trace>
  <inkml:trace contextRef="#ctx0" brushRef="#br1" timeOffset="39833.28">14991 3991 5519 0,'-5'-13'496'0,"4"8"-496"16,-2 0 0-16,3 5 0 0,-1-7 4448 0,1 2 800 15,0 0 144-15,0 5 48 0,4-7-3040 0,2 0-608 16,2-3-112-16,3 3-16 0,2 0-848 0,1-1-176 16,2 0-16-16,-1 1-16 0,4-1-320 0,0 1-64 15,3-3-16-15,2-1 0 0,2 0-48 0,1 0-16 16,2 2 0-16,2 0 0 0,4 1-144 0,1 0 0 0,3 0 0 0,1 1 0 15,2-2 0-15,0 1 0 0,-2 1 0 0,-1-2 0 16,-1 1 0-16,-2 2-144 0,0-1 144 0,-2 2-160 16,-3 0 160-16,-1 2-208 0,0-3 80 0,0 2 128 15,-2 0-144-15,2 1 144 0,0 2 0 0,0 1 0 16,0 0-144-16,0 1 144 0,0 1 0 0,-1 0-144 0,0 1 144 16,-2-1-192-16,0 1 192 0,2-2-192 15,0 1 192-15,0 0 0 0,-2-2 0 0,0 3-128 16,1 1 128-16,-1-3-192 0,0 4 192 0,-1-1-192 15,-2 1 16-15,-1 3 0 0,0 0 0 0,-3 1 0 16,0 0 176-16,-3 2-160 0,0-1 160 0,-3 3-160 16,-1 3 160-16,-2 3 0 0,-2 2 0 0,0 5 0 15,-3-5 0-15,1 4 0 0,-2 2 0 0,-1 3 0 16,0-2 0-16,1 0 0 0,-1 4 0 0,0-1 0 0,0 3 0 0,3-3 0 16,-4 2 160-16,3-1-160 0,-1 1 128 0,1-1-128 15,0 2 0-15,-1-2 0 0,1 0 128 16,0 2-128-16,-3 1 0 0,1-1 144 0,2-1-144 0,-3 1 0 15,0 0 0-15,0-2 128 0,-2 1-128 0,2-1 0 16,-2 1 0-16,0-2 0 0,1 2 0 0,-2-1 0 0,0 4 144 0,0-2-144 16,0-3 0-16,0 0 0 15,0-1 0-15,0 0 128 0,-2 0-128 0,1 0 0 16,0-1 0-16,1-1 0 0,-2 1 0 0,1 1 0 16,-2-4 0-16,2-1 128 0,0-2-128 0,-2 2 0 15,1-1 0-15,-1-3 0 0,0-2 0 0,1 1 0 16,-3 0 0-16,-1 0 0 0,2 0 0 0,-2-1 128 15,-2 2-128-15,-1-3 0 0,-3-3 0 0,-1 0 0 16,-1-2 0-16,-3 4 128 0,-1-2-128 0,-2 0 0 16,-2-2 0-16,-2-2 128 0,0 0-128 0,-2 4 144 0,-2-3-144 0,1 1 160 15,-2 0-160-15,0 1 128 0,-2 0-128 0,0 1 128 16,1-2 16-16,-3 0 0 0,-2-2 0 0,-1 1 0 16,-2 0 80-16,0 1 16 0,-2 0 0 0,2-1 0 0,0-1-240 0,1 1 176 15,1-1-176-15,2 0 160 0,0-2-160 0,0 2 0 16,0-6 144-16,2 2-144 15,-1-1 0-15,-1-1 144 0,-1-5-144 0,0 2 0 16,-3-2 0-16,2-2 0 0,0-5 0 0,2-1 0 16,1 0 0-16,3-1-144 0,1-2 144 0,2-3-192 15,0 0 336-15,4-3 64 0,0-2 16 0,0-1 0 16,4-3 160-16,-1 0 16 0,5-2 16 0,2-1 0 0,1-1 96 16,4-1 0-16,1 0 16 0,2-2 0 15,0-2-208-15,4 0-64 0,1-3 0 0,2 1 0 0,2-2-256 0,0 5 0 16,3-1 0-16,-1 2 0 15,1 0-896-15,2 1-224 0,1-1-48 0,2 0-15568 16</inkml:trace>
  <inkml:trace contextRef="#ctx0" brushRef="#br1" timeOffset="40635.87">14912 3230 23439 0,'0'0'512'0,"0"0"96"0,0 0 32 0,9 6 32 0,-12 1-544 0,2 2-128 0,1-1 0 0,1 2 0 15,2 2 992-15,1 1 160 0,1 3 48 0,-1-1 0 16,0 2-1200-16,0 2 0 0,0-5-144 0,0 0-16 15,-2 1 160-15,0-2 0 0,-1-2 160 0,-1 1-160 16,1-1 144-16,1-4-144 0,-2-7 128 0,0 0-128 16,0 0 144-16,0 0-144 0,0 0 160 0,0 0-160 15,0 0 0-15,3-9 0 0,3-4 0 0,-2-1 0 16,-2-3 0-16,2-1 0 0,0-2 0 0,0-2 0 16,-1-2 0-16,-1 0 0 0,2-1 0 0,0 1 0 0,-1 2 240 0,0 1 48 15,3 2 16-15,-1 2 0 16,0 4 480-16,-1 4 112 0,0 4 0 0,-4 5 16 15,0 0-416-15,6 9-96 0,1 2-16 0,0 5 0 0,-1 1-160 0,2 4-32 16,0 2-16-16,-1 1 0 0,3 1-320 0,-1 1-64 16,1-2-16-16,1 1 0 15,0 0-2352-15,1-3-480 0,1-1-80 0,0-4-8576 16</inkml:trace>
  <inkml:trace contextRef="#ctx0" brushRef="#br1" timeOffset="40966.41">15280 3156 13823 0,'0'0'1216'0,"0"0"-960"16,-6 3-256-16,1 4 0 0,0 0 1984 0,1-1 368 0,1 2 64 0,2 2 16 15,0 2-1056-15,2 2-208 0,0 2-32 0,3 4-16 16,0-3-656-16,3 2-128 0,-1 1-16 0,2-2-16 16,0-1-304-16,0 1 0 0,1-4 0 0,0 2 0 15,1-5 0-15,1-1 0 0,-2-2 0 0,-1-2 0 16,0-1-144-16,1-2-96 0,0-3-16 0,0 0 0 15,-1-5 256-15,-2-2 0 0,2-2 0 0,-1 0 0 16,-2-4 0-16,0 0-256 0,2 0 64 0,-3-3 0 16,-2-2 192-16,-1 0 208 0,1 0-32 0,-1 1-16 15,-1 0 304-15,0 1 64 0,0 2 16 0,0 1 0 16,0 1 80-16,0 3 16 0,-1 1 0 0,1 8 0 16,0 0-272-16,0 0-48 0,0 0-16 0,0 0 0 0,2 10-176 0,1 3-128 15,1 2 192-15,1 0-192 0,2 2 0 0,0 2-256 16,1-1 32-16,3-1 0 15,2-2-2144-15,1 1-448 0,0 1-64 16</inkml:trace>
  <inkml:trace contextRef="#ctx0" brushRef="#br1" timeOffset="41169.11">15768 3157 14735 0,'-10'-14'640'0,"5"7"160"0,-3 1-640 0,0-1-160 16,-1 0 0-16,0 2 0 0,0 0 3072 0,1 4 576 15,0 2 112-15,0 3 16 0,1 2-2144 0,1 4-432 16,0 3-96-16,2 1-16 0,0 2-464 0,3 1-112 0,1 0 0 0,1 2-16 16,2-2-304-16,2 3-64 15,1-5-128-15,3 2 192 0,3 0-192 0,2 0 0 16,1-4 0-16,0-2 0 16,1-2-736-16,0-3-32 0,-1-2-16 0,1-3 0 15,0-2-2320-15,-2-3-464 0,-2-4-80 0</inkml:trace>
  <inkml:trace contextRef="#ctx0" brushRef="#br1" timeOffset="41566.99">15864 2759 22287 0,'0'0'976'0,"0"0"224"0,0 0-960 0,0 0-240 0,0 0 0 0,-4 5 0 16,1 6 1568-16,1 2 272 0,0 1 48 0,2 6 16 15,3 2-880-15,-1 4-192 0,1 3-16 0,1 2-16 16,1 2-464-16,2 1-80 0,0-1-32 0,4 0 0 0,-1-3-224 0,1 0 0 15,1-3 128-15,1-2-128 0,1-1 0 0,2-1 0 16,-1-3 0-16,0 0 0 0,0 1 0 0,1-2-160 16,-2-1 160-16,2-4-128 0,-2-1 128 0,2-2 0 15,-3-4 0-15,0 0 0 0,-1-3 0 0,-1-3 0 16,0-2 0-16,-1-3 0 0,-1 0 0 0,0-5 144 16,-1-3-144-16,-1-1 160 0,-2-1-160 0,0-2 160 15,-1 1-160-15,-1-4 160 0,-1 2-160 0,0 0 192 16,-4 0-192-16,0 2 192 0,-2-1-48 0,0 2 0 15,-1 1 0-15,-2 0 0 0,-1 1 160 0,1 3 16 16,-3 1 16-16,3 2 0 0,-3 2 32 0,1 2 0 16,0 2 0-16,1 3 0 0,1 2-96 0,1 3-16 15,2 1 0-15,2 4 0 0,1 0-256 0,2 3 0 16,3 1 0-16,4-2 0 0,-1 1 0 0,4-3-192 0,-1 1 16 0,2-1 16 31,0-1-1632-31,1-3-336 0,1-1-64 0,0-1-16 16,2-3-960-16,1-3-192 0,1-1-32 0</inkml:trace>
  <inkml:trace contextRef="#ctx0" brushRef="#br1" timeOffset="41799.36">16379 3131 17327 0,'-12'-4'768'0,"12"4"160"0,-7 3-736 0,1-2-192 0,-1 4 0 0,2 2 0 16,0 0 1024-16,1 2 192 0,0 5 16 0,3-3 16 15,1 4-544-15,2-1-128 0,1 2 0 0,3 1-16 16,4-3-560-16,1 2 0 0,2-2 0 0,0-2 0 0,2-3 128 0,0-1-128 15,1-5 0-15,0 1 0 0,-2-1 176 0,-1-3-176 16,0-3 160-16,-1-2-160 0,-2-3 352 0,-1-1-32 16,-2-3 0-16,-3 2 0 0,-3-2 272 0,-1 1 48 15,-2-2 16-15,-4 0 0 0,-2-1-48 0,-1 4-16 16,-1-3 0-16,-3 1 0 0,-1 1-368 0,-1-4-80 16,2 2-16-16,0 1 0 15,-1 2-1568-15,1-2-320 0,1 3-64 0</inkml:trace>
  <inkml:trace contextRef="#ctx0" brushRef="#br1" timeOffset="42231.5">16684 3174 23951 0,'2'22'1056'0,"1"-9"224"0,1 3-1024 16,1 1-256-16,-1 1 0 0,1 1 0 0,0 1 1168 0,1 0 176 0,-1-6 48 0,1 3 0 15,1 1-688-15,-1-4-128 0,1-1-16 0,-2-2-16 16,2-5-144-16,-1 2-16 0,-6-8-16 0,0 0 0 16,0 0-368-16,0 0 0 0,0 0 0 0,0 0-192 15,0 0 192-15,0 0 0 0,0 0 0 0,0-6 0 16,-2-3 0-16,-1-3 0 0,-2 0 0 0,-1-4 128 16,0-3-128-16,-1-2 0 0,0-5 0 0,-1-1-128 31,-1-2-720-31,1-2-144 0,3-2-32 0,-1 2 0 0,2 1-256 0,2 0-48 15,1 0-16-15,2 1 0 0,1 2 1344 0,2 2 192 0,0 3 80 0,2 2 16 0,-1 3 768 0,1 4 160 16,1 5 16-16,-1 2 16 0,2 6-288 0,0 0-64 16,-8 0-16-16,9 6 0 0,-1 4 144 0,0 3 16 15,-2 2 16-15,-2 4 0 0,-1 0-576 0,-1 2-112 16,0 1-32-16,-1 0 0 0,-1 0-144 0,-1 1-16 16,-1-3-16-16,0 0 0 0,-2-3-160 0,1-1 0 15,1-2 0-15,-2-2 0 16,0-5-1632-16,0 0-208 0,4-7-32 0,0 0-16 15,0 0-2272-15</inkml:trace>
  <inkml:trace contextRef="#ctx0" brushRef="#br1" timeOffset="42536.92">16796 2748 21183 0,'0'0'944'0,"0"0"192"0,0 0-912 0,0 0-224 0,5 5 0 0,2 4 0 15,-1 4 1664-15,2 0 272 0,0 4 64 0,0 2 16 16,-3 1-544-16,3 3-96 0,-2 1-32 0,2 2 0 15,0 4-576-15,-2-3-112 0,1 1-16 0,1 0-16 16,-1 1-352-16,1-2-64 0,0-4-16 0,0-1 0 16,0-3-192-16,-2-2 128 0,2-1-128 0,-1-2 0 15,-1-1 0-15,-1-1 0 0,0-3-128 0,-1-2 128 16,-4-7-272-16,0 0 48 0,0 0 16 0,0 0 0 16,8-8-64-16,-1-3-16 0,-2 1 0 0,-1-4 0 15,0-2 0-15,0-1 0 0,0-1 0 0,0-2 0 16,-1 1 96-16,1 0 32 0,0 3 0 0,0 0 0 15,1 3 160-15,-1 4 0 0,0 0 0 0,0-1 0 16,1 1 0-16,-1 3 128 0,0 1-128 0,-4 5 176 0,0 0 16 0,8 4 16 16,0 1 0-16,0 4 0 0,-1 0-80 0,3 1-128 15,-3 1 176-15,1 1-176 16,0 1-896-16,1 1-272 0,0-1-64 0,0 0-8112 16,3-1-1632-16</inkml:trace>
  <inkml:trace contextRef="#ctx0" brushRef="#br1" timeOffset="42661.3">17296 3010 11967 0,'0'0'1072'0,"-1"7"-864"15,0 4-208-15,0-1 0 0,-1 2 3056 0,1-3 560 0,1 2 112 0,0-1 32 16,0 0-2832-16,1 1-560 0,2-1-112 0,1-1-7952 16,0-2-1584-16</inkml:trace>
  <inkml:trace contextRef="#ctx0" brushRef="#br1" timeOffset="42811.18">17263 2629 2751 0,'0'0'256'0,"0"0"-256"0,-7 1 0 0,0-1 0 16,1 0 5680-16,6 0 1088 0,-7 0 208 0,7 0 64 15,0 0-5568-15,0 0-1088 0,0 0-240 0,0 0-8528 16,7-6-1696-16</inkml:trace>
  <inkml:trace contextRef="#ctx0" brushRef="#br1" timeOffset="43194.62">17390 2642 20895 0,'0'0'928'0,"3"8"192"0,-3 1-896 0,0 4-224 16,0-1 0-16,0 6 0 0,1 0 1312 0,2 4 224 15,-2 2 32-15,2 1 16 0,-1-1-544 0,2 1-96 16,1-1-32-16,3 3 0 0,-1-1-336 0,1 0-64 15,1-1 0-15,1-3-16 0,2-1-368 0,0-2-128 16,-1 1 0-16,2-4 144 0,0-1-144 0,0 1 0 16,1-3 0-16,-1 0 0 0,0-6-224 0,0-1 80 15,1-2 16-15,2-1 0 0,-2-7-160 0,-1 1-32 16,0-3 0-16,-1-1 0 0,-1-2 96 0,0-2 16 0,-2 1 0 0,-1-3 0 16,-2 1 32-16,1 0 16 0,-3-2 0 0,-3 1 0 15,-1 0-128-15,-1 1-32 0,-2-1 0 0,-1 2 0 16,-5 1 320-16,1 0-192 0,-1 2 192 0,0 4-160 15,-1 3 160-15,1 2 176 0,-1 3-48 0,3 3 0 16,0 1 480-16,2 2 96 0,0 3 0 0,1 1 16 16,2 3 80-16,2 2 16 0,2-1 0 0,3 0 0 15,3-1-80-15,2-1-16 0,3-2 0 0,2-1 0 16,3-4-272-16,3 0-64 0,1-2-16 0,1-2 0 16,1-2-368-16,1-2 128 0,1-1-128 0,1-3 0 15,0-5-1872-15,1-2-448 0</inkml:trace>
  <inkml:trace contextRef="#ctx0" brushRef="#br1" timeOffset="43764.49">15196 4200 21183 0,'0'0'944'0,"0"0"192"0,-6 5-912 0,0 0-224 16,6-5 0-16,0 0 0 0,0 0 1856 0,0 0 336 15,0 0 64-15,0 0 16 0,0 0-1056 0,0 0-192 16,10 2-64-16,-1-1 0 0,0-1-624 0,0-1-128 16,-1-1-16-16,1 1-16 0,0-2-176 0,0 1-272 15,0-1 64-15,0 2 16 16,0-4-2496-16,1 1-480 0,-3 0-96 0</inkml:trace>
  <inkml:trace contextRef="#ctx0" brushRef="#br1" timeOffset="44195.51">15368 4021 21359 0,'0'0'464'0,"0"0"112"0,-9-1 0 0,0 0 32 0,0-1-480 0,0 1-128 0,0 0 0 0,-2 1 0 15,-1 0 800-15,1 1 144 0,-1 2 16 0,-1-1 16 16,0 2 48-16,-1 1 0 0,-1 1 0 0,2 1 0 16,0 3-240-16,1 1-32 0,1 2-16 0,0-1 0 15,1 2-352-15,1 3-80 0,1-2-16 0,1 2 0 16,2 1-96-16,3-1 0 0,0-2-16 0,4 1 0 0,0-2-176 0,3-1-144 16,2-1 144-16,2 0-208 0,3-2 48 0,2 0 16 15,3-4 0-15,1-1 0 0,-1-2-96 0,1-2-16 16,2-1 0-16,0 0 0 0,-1 0 256 0,-1-1-176 15,1 1 176-15,-2-4-160 0,-2 1 160 0,2 1 0 16,1-2 0-16,1-1 0 0,-4-1 0 0,0 0 0 16,-1-3 0-16,-1 0 128 0,-3-1 16 0,1 1 16 15,-5-4 0-15,0-2 0 0,-4 0 224 0,-2 0 32 16,-2 0 16-16,-2 0 0 0,-1 0 240 0,-5 2 48 16,-3 0 16-16,-1-2 0 0,-2 0-496 0,-1 2-112 15,0 0 0-15,1 3-128 0,-3 3 208 0,1-2-64 16,2 4-16-16,2 1 0 15,0 1-2560-15,-1 2-512 0</inkml:trace>
  <inkml:trace contextRef="#ctx0" brushRef="#br0" timeOffset="62235.67">7709 2897 24879 0,'-5'-5'2208'0,"-1"1"-1760"0,6 4-448 0,0 0 0 0,-5 4 416 0,0 3 0 16,0 1 0-16,2 3 0 0,3 6 304 0,2 8 64 15,0 6 16-15,1 10 0 0,-1 7-400 0,2 9-80 16,1 10 0-16,2 6-16 0,1 6 704 0,1 6 144 16,0 1 16-16,1 1 16 15,2-2-1760-15,-1-5-368 0,-1-7-64 0,0-4-16 0,0-8 640 0,-1-6 112 16,-1-8 16-16,1-7 16 15,-3-6-320-15,-1-5-64 0,-1-10-16 0,0-2 0 16,-1-4-560-16,-2-6-112 0,-1-7-32 0,0 0 0 16,-2-12-960-16,-2-7-192 0,-2-6-32 0</inkml:trace>
  <inkml:trace contextRef="#ctx0" brushRef="#br0" timeOffset="62765.81">7722 3467 1839 0,'-8'-55'0'16,"4"28"160"-16,-1-8-160 0,0-3 0 0,0-1 0 0,-2-1 0 15,1-1 5088-15,0 1 992 0,1-1 192 0,1 1 32 16,0 1-3872-16,3 2-784 0,0 5-160 0,2 0-16 15,3 1-640-15,2 2-112 0,4 2-16 0,0 1-16 16,3 1-432-16,4 3-96 0,2 2-16 0,6-2 0 16,4 1 48-16,4 2 16 0,3 2 0 0,3-3 0 15,4 2-208-15,3 1 0 0,1 2 0 0,1 0 0 16,0 2 0-16,3 0 0 0,2 1 0 0,4 2 0 16,3 1 0-16,1 0 0 0,1-2 0 0,1 1 0 15,-2-2 0-15,1 0 0 0,-1 1 0 0,0-1 0 0,0 1 0 0,-2 2 0 16,-2 3 0-16,-3-3 0 0,-6 1 0 0,-1 3 0 15,-3 1 0-15,-3 2 0 0,-5 2 0 0,-2 3-160 16,-3 1 32-16,-1 2 0 0,-1 2-80 0,-2 5-16 16,1 3 0-16,-5 5 0 0,-1 0 224 0,-1 5-192 15,-2 6 192-15,-2 5-192 0,-1 6 192 0,-1 4 0 16,-3 2 0-16,-2 2 0 0,0 1 0 0,1 3 0 16,-2 2 0-16,0 1 0 0,3 2 128 0,0 1-128 15,-1 0 0-15,2 2 0 0,2 0 0 0,0-1 0 16,0-1 0-16,0 1 0 0,0-2 0 0,0-4 0 15,2-3 0-15,0-2 0 0,0-1 0 0,0-2 0 16,-1-7 0-16,-1 2 0 0,0-3 0 0,-2-4 0 0,0-1 0 0,-3-1-144 16,-1-1 144-16,-1-5-128 0,-1 1 128 0,-2-4-128 15,0-4 128-15,-4-2 0 0,-2-3 128 0,-3-2-128 16,-1-1 176-16,-2-2-48 0,-3-2 0 0,-3-1 0 16,-3-2 400-16,-5 1 80 0,-3-2 16 0,-6-1 0 15,-5 0 224-15,-7 1 48 0,-6-1 16 0,-5 0 0 16,-5-3-16-16,-4 0 0 0,-3-2 0 0,-1 0 0 15,-2-6-144-15,-2 0-48 0,-2-3 0 0,0-3 0 16,2 2-448-16,1-2-112 0,2-3-16 0,6 2 0 16,2 2-128-16,6 3 0 0,1 2-192 0,6 3 192 15,6 3-656-15,4 2-16 0,5 2 0 0,4 2 0 16,1 3-2000-16,5 0-400 0</inkml:trace>
  <inkml:trace contextRef="#ctx0" brushRef="#br0" timeOffset="64336.36">4403 2793 13823 0,'0'0'1216'0,"-9"7"-960"0,-1 0-256 0,9 4 0 0,-9-3 1120 0,-2 0 176 16,0 2 48-16,0 2 0 0,2 1-96 0,0 0-16 15,0 0 0-15,3-1 0 0,-1-1-560 0,1 0-112 16,2 0-32-16,2 0 0 0,1 1-400 0,2-1-128 15,1 1 0-15,2 0 0 0,1-2 0 0,2 2 0 16,1-3 0-16,2 2-192 0,1-1-80 0,1-1-16 16,-1-2 0-16,1-2 0 15,-1-3-192-15,0 0-32 0,-2-1-16 0,0-1 0 16,0-3 32-16,-2 1 16 0,1-2 0 0,-2 0 0 0,-1-3 224 0,-1-2 32 16,-1 2 16-16,0-3 0 0,-1 0 64 0,0-2 16 0,1 1 0 0,0-3 0 15,1 1 128-15,-1 2-208 0,0-1 80 0,0 3 128 16,1 0 0-16,1 2 0 0,-4 7 0 0,6-2 128 15,2 0 496-15,1 4 80 0,2 2 32 0,2 3 0 16,1 4 224-16,0 3 64 0,-1 2 0 0,0 2 0 16,-1 0-160-16,-1 2-32 0,-1 2 0 0,-2-1 0 15,-4-2 128-15,-2 1 32 0,0 1 0 0,-2-2 0 16,-3 0-240-16,-2-1-48 0,-2 0-16 0,0-1 0 16,-4-1-368-16,-1-2-64 0,-1-4 0 0,0 1-16 15,0-2-240-15,0-1 0 0,1-3-192 0,1-2 192 16,-2-6-2400-16,1-2-368 0,2-3-80 0,0-5-9696 15</inkml:trace>
  <inkml:trace contextRef="#ctx0" brushRef="#br0" timeOffset="64597.66">4734 2785 9215 0,'0'0'816'0,"0"0"-656"15,0 0-160-15,0 0 0 0,0 0 2432 0,-4 8 448 16,-1 3 80-16,1 0 32 0,-1 5-1040 0,-1 0-208 15,1 2-32-15,1 1-16 0,2 1-800 0,0-2-176 16,4 2-16-16,0-1-16 0,3 3-368 0,2-3-64 16,2-1 0-16,3-4-16 0,1-2-240 0,0-2 0 15,1-3 0-15,-1-6 0 0,-1-1 240 0,0-1 0 16,-1-4 0-16,0-3 0 0,-2-4 240 0,-1-2 48 16,-3-3 16-16,-1-3 0 0,-1 3-544 0,-2-2 0 15,-1 2 0-15,-1-3 0 0,-2 3 0 0,-2-2 0 0,-2-1 128 0,-1 3-128 31,-3 3-384-31,-1 1-144 0,-2 0-32 0,-2 1 0 16,-1 1-1712-16,0 1-352 0,1 3-64 0,2 0-8064 0</inkml:trace>
  <inkml:trace contextRef="#ctx0" brushRef="#br0" timeOffset="64898.37">5040 2650 19007 0,'0'0'832'0,"0"9"192"0,-4-3-832 0,-1 5-192 0,-1 1 0 0,-1 2 0 0,0 2 1840 0,1 2 320 16,1 0 64-16,0 4 16 0,1 3-1024 0,1 0-192 16,2 0-32-16,1-3-16 0,1-3 224 0,3-1 32 15,1-1 16-15,3-4 0 16,1 1-1824-16,3-4-352 0,0-2-80 0,1-3-16 0,1-8 1024 0,2-1 0 16,-1-5 224-16,1 0-32 0,-2-3 64 0,1 1 0 15,-2-4 16-15,-3 0 0 0,-1-4-48 0,-2 0-16 16,-1 1 0-16,-5-1 0 0,-4 1 0 0,-3 1 0 15,-1 0 0-15,-3 2 0 0,0-1-48 0,-2 2-16 16,-1 1 0-16,-1 1 0 0,-3-1-352 0,0 1-80 16,0 0-16-16,1 1 0 15,2 0-848-15,1 3-160 0,1 2-32 0,3 1-7888 16,3-1-1584-16</inkml:trace>
  <inkml:trace contextRef="#ctx0" brushRef="#br0" timeOffset="65202.93">5451 2523 17679 0,'-9'20'768'0,"5"-10"192"0,-1 3-768 0,-1 4-192 0,0 3 0 0,1 2 0 16,1 3 1728-16,0 2 320 0,0 2 64 0,3-2 16 16,2-1-960-16,3-1-192 0,1-3-32 0,3-1-16 15,0-3-640-15,3-1-128 0,4-2-32 0,0-5 0 16,2-2-128-16,0-3 0 0,2-1 0 0,-1-4 0 15,0 0 368-15,0-4 32 0,1-2 16 0,-2-4 0 16,-2-1 32-16,-1-4 16 0,1-3 0 0,-6-1 0 0,-3-1 160 0,-2 0 16 16,-1-3 16-16,-3-1 0 0,-3 1-64 0,-2-3-16 15,-3 0 0-15,-2-4 0 0,-3-1-176 0,-3-1-32 16,-1 0-16-16,-1 0 0 0,-3 1-208 0,-2 1-144 16,-3-1 192-16,-2-3-192 15,-2-1-1984-15,-1 1-496 0,-2 3-96 0,1 4-7216 16,1 7-1456-16</inkml:trace>
  <inkml:trace contextRef="#ctx0" brushRef="#br0" timeOffset="65701.73">4513 3564 19343 0,'0'0'1728'0,"-5"0"-1392"0,-3 1-336 0,1 4 0 16,0-1 2304-16,2 3 400 0,1 0 80 0,0 5 16 15,1 1-1168-15,2 2-224 0,1 1-64 0,1 4 0 16,1 2-704-16,2-1-160 0,0-4-32 0,2 3 0 15,2 2-448-15,2 1 0 0,2 2 0 0,0 0 0 16,1-2 0-16,2-1 0 0,2 1 0 0,7 0 0 16,-1-5 0-16,3-2-160 0,1-4 32 0,-1-2 0 15,0-2-400-15,-2-2-80 0,0-2-16 0,-3-1 0 16,-2-4 80-16,0-1 16 0,-1 0 0 0,-3-1 0 16,0 2 384-16,-2-4 144 0,-1-1 0 0,-2 0-144 0,0 1 144 0,0-3 0 15,-3-1 0-15,0-2 0 0,-2-4 0 0,0 0 144 16,-1-2-144-16,-1 0 160 0,-2 2 32 0,-1-1 16 15,-1-1 0-15,-2 3 0 0,-2 1 288 0,0 1 48 16,-2 4 16-16,1 0 0 0,-1 3 128 0,1 4 16 16,-2 1 16-16,1 2 0 0,1 4 48 0,-1 3 0 15,1 3 0-15,1 2 0 0,1 3-464 0,2 1-96 16,2 0-16-16,2 3 0 0,-1 0-192 0,3 0 0 16,2 0 0-16,2-3 0 0,3 0-352 0,0-2-16 15,2-2 0-15,2-1 0 16,0-4-1872-16,1 1-384 0,1-4-80 0,1-1-7152 0,2-3-1408 15</inkml:trace>
  <inkml:trace contextRef="#ctx0" brushRef="#br0" timeOffset="66036.28">5227 3789 6447 0,'0'0'272'0,"-4"-5"80"0,-4-2-352 0,-1 2 0 0,0 0 0 0,-1 1 0 16,1 3 4256-16,2 0 784 0,-1 1 144 0,0 1 48 15,0 0-3200-15,2 3-640 0,-1 1-128 0,2 3-32 16,1 1-464-16,1 4-112 0,2-1-16 0,1 1 0 15,1-1-416-15,2-1-96 0,1 1 0 0,1-1-128 16,0-2 0-16,3-1 0 0,3-2 0 0,0-2 0 16,2-1-240-16,0-2-48 0,-1-1-16 0,-2-1 0 0,1-1 48 0,-1 0 16 15,-2-1 0-15,-1-1 0 0,-1 0 240 0,-1-5 0 16,-1 1 0-16,0-1 0 0,-1-1 0 0,-1-2 0 16,0-1 144-16,-2 0-144 0,-2-3 128 0,4 2-128 15,-4 0 0-15,0-1 144 0,-2 1-144 0,-1 2 128 16,-2-1-128-16,2 3 128 0,0 2 144 0,1 3 32 15,4 5 0-15,0 0 0 0,0 0 384 0,-5 2 80 16,5-2 0-16,-4 8 16 0,1 1-400 0,3 2-64 0,4-2-32 0,0 1 0 16,0 2-288-16,2 0 0 15,3-1 0-15,2 1 0 0,1-3-240 0,1 2 0 16,1-5 0-16,2 2 0 16,-1-1-912-16,1-2-192 0,-2 0-48 0,1 0-8144 15,-1-5-1648-15</inkml:trace>
  <inkml:trace contextRef="#ctx0" brushRef="#br0" timeOffset="66331.84">5478 3551 2751 0,'0'0'128'0,"0"0"16"0,0 0-144 0,-2 6 0 0,2 3 0 0,1 2 0 15,2 2 4896-15,0 1 944 0,3 4 192 0,0-1 48 16,2 0-4000-16,0 0-800 0,1-1-144 0,1-2-48 15,2-1-368-15,0-2-80 0,0-2 0 0,1-1-16 16,1-3-16-16,-1-1 0 0,0-2 0 0,-1 0 0 16,-2-2 144-16,1-2 16 0,-2 0 16 0,0-2 0 15,-1-3-160-15,-2 1-48 0,-1-1 0 0,1-5 0 0,-2 1-176 0,-2-2-32 16,1 0-16-16,-1-6 0 0,-2 1-352 0,-1 0 128 16,0 0-128-16,-1-2 0 15,1 1-1472-15,0-1-384 0,0 2-64 0,-2-1-8544 16,0 3-1712-16</inkml:trace>
  <inkml:trace contextRef="#ctx0" brushRef="#br0" timeOffset="66465.87">5813 3399 5519 0,'9'20'240'0,"-3"-8"64"0,-1 5-304 0,3 0 0 0,1 2 0 0,1-1 0 16,2 1 3520-16,1-4 640 0,0 1 128 0,0 0 16 15,-1-1-3392-15,1-2-672 0,0-1-240 0,-1-3 144 16</inkml:trace>
  <inkml:trace contextRef="#ctx0" brushRef="#br0" timeOffset="66836.56">5862 3328 14735 0,'0'0'1312'0,"0"0"-1056"0,0-7-256 0,0-1 0 16,0-1 656-16,2 1 80 0,3 2 16 0,2-1 0 15,-1 1-528-15,3 2-96 0,1 1-128 0,0 2 176 16,0 1-480-16,2 3-80 0,-1 1-32 16,2 2 0-16,1-2 416 0,2 5 128 0,-1 3 0 0,1 2 0 0,0 3 368 0,-2 0 80 15,-1 3 0-15,-1-1 16 0,-1 2 576 0,1 1 112 16,-1 0 32-16,-2 1 0 0,-1-3-128 0,-1 0-32 16,1-2 0-16,-1-1 0 0,-1-4-1024 0,-1-2-128 15,1-2-176-15,-1-4 48 0,-5-5 128 0,0 0 0 16,0 0 160-16,5-7-160 0,-1-3 0 0,0-4 0 15,-3-3 0-15,1-2 0 0,-2 0 0 0,-2-3-128 16,0-3 128-16,-1-1-160 0,0-1-112 0,1-1-32 16,-1 1 0-16,1 1 0 0,-1 1 160 0,0 4 144 15,1 3-208-15,2 3 80 0,0 5 128 0,1 4 0 16,-1 6 0-16,0 0 0 0,0 0-160 0,0 0 0 16,5 9 0-16,2 2 0 0,1 4-128 0,1 2-32 15,1 1 0-15,2 0 0 16,1 0-160-16,3 1-32 0,1-2-16 0,1-2-6256 15,0-3-1264-15</inkml:trace>
  <inkml:trace contextRef="#ctx0" brushRef="#br0" timeOffset="67194.59">6477 3219 2751 0,'0'0'128'0,"0"0"16"0,-7 4-144 0,0 2 0 0,-3-2 0 0,3 1 0 16,0 0 3504-16,2 0 656 0,5-5 144 0,0 0 32 15,-4 7-3152-15,4-7-624 0,-3 6-128 0,3-6-32 16,4 7-400-16,0 1-176 0,0-1 16 0,1 0 0 16,-5-7-144-16,8 5-16 0,-1-1-16 0,0-1 0 15,-7-3-784-15,10 1-160 0,-1 0-16 0,-1-2-16 16,-2-2-256-16,-6 3-48 0,0 0-16 0,0 0 0 16,0 0 912-16,0 0 176 0,0 0 32 0,0 0 16 0,0 0 1424 0,0 0 288 15,0 0 48-15,0 0 16 0,0 0-752 0,0 0-144 16,0 0-16-16,0 0-16 0,0 0-96 0,8-1-32 15,0 2 0-15,1 3 0 0,0 3 752 0,3 2 160 16,1 3 16-16,1 1 16 0,-1 0 128 0,0 1 32 16,-1 2 0-16,1 1 0 0,0 0-96 0,-1 2-16 15,-2-1 0-15,-1 2 0 0,-2-2-384 0,-2 2-96 16,-4 1-16-16,-1 1 0 0,-2 1-208 0,-4 1-64 16,0-5 0-16,-5 2 0 0,-2 0-448 0,-4-2 0 15,-3 0 0-15,-4-1-8768 16,-1-1-1840-16</inkml:trace>
  <inkml:trace contextRef="#ctx0" brushRef="#br0" timeOffset="67660.23">5809 4161 14735 0,'-19'6'640'0,"10"-1"160"0,-3 2-640 0,-1 2-160 16,-3-1 0-16,1 2 0 0,-2 1 1792 0,1-1 336 16,2 1 64-16,-1-1 16 0,2 2-1504 0,2-3-320 15,0 1-48-15,3 2-16 0,2 1-320 0,1 0 0 16,1 0 0-16,2-1-192 0,4 0 192 0,0-2-192 15,2-1 192-15,1 0-192 0,1-2 16 0,0-3 0 16,2-2 0-16,1-2 0 0,0-2-160 0,2-1-48 16,0-2 0-16,2-2 0 0,2 0 224 0,-1-1 160 15,0 0-208-15,1 1 80 0,-1 1 128 0,2 1 0 16,-1 1 0-16,1 1 0 0,-3 2 416 0,0 1 112 16,0 3 32-16,0 2 0 0,0 1 768 0,-1 3 144 15,-2 2 48-15,0 2 0 0,-3 1 128 0,1 2 16 16,0 1 16-16,-3 2 0 0,-1 4-400 0,-1 0-64 15,-3 0-32-15,-2 1 0 0,0 1-400 0,-1-1-80 16,-1 1 0-16,0 0-16 0,0 0-432 0,1-2-96 16,0-1-16-16,0-3 0 0,-1-4-144 0,2-2-224 0,-1 0 48 15,1-4 16 1,2-9-2384-16,0 0-464 0,0 0-112 0,0 0-11968 0</inkml:trace>
  <inkml:trace contextRef="#ctx0" brushRef="#br0" timeOffset="68066.84">5988 4269 11967 0,'0'0'1072'0,"8"1"-864"0,2 2-208 0,2-2 0 16,-2 4 2032-16,2 1 352 0,0 3 80 0,0 2 16 15,-1 2-688-15,1 2-144 0,-2 0-32 0,0 2 0 16,-3 0-416-16,1 0-96 0,-1-2-16 0,-1-1 0 16,0 0-416-16,-1-1-96 0,-3 0 0 0,1-3-16 0,0-3-320 0,-2 0-64 15,-1-7-16-15,0 0 0 0,0 0-160 0,0 0 0 16,0 0 144-16,0 0-144 0,0 0 0 0,-5-8-192 15,-1-4 32-15,3-2 0 16,0-2-256-16,0-1-48 0,2-1-16 0,1 0 0 16,1-4-48-16,2 1-16 0,2 1 0 0,0 3 0 15,2-1-128-15,1 1-32 0,-1 0 0 0,3 2 0 16,-1 0-272-16,1 2-64 0,-1 1-16 0,-1 3 0 16,-1-1 416-16,0 5 96 0,0 2 16 0,-7 3 0 0,0 0 528 0,0 0 304 15,3 9-48-15,1 3 0 0,-1 2 624 0,1 2 112 16,0 0 32-16,0 2 0 0,1-1-192 0,3 0-16 0,1 0-16 15,0-2 0-15,1 1-368 0,-1-2-80 0,1-2-16 0,2-3 0 16,0-2-160-16,1-2-48 0,2-4 0 0,-2 1 0 16,-1-1-128-16,0-1 0 0,-2-1 0 0,-1-2 128 15,0-2 96-15,-3-2 16 0,-2-1 0 0,-1-1 0 16,0-3 64-16,-2 1 16 0,-2-1 0 0,-2-1 0 16,0 0-160-16,-3 0-32 0,0 1 0 0,-2 0 0 15,-1 1-352-15,0-2-80 0,-2 0-16 0,0 0 0 31,-2 1-1504-31,0-1-304 0,2 0-64 0</inkml:trace>
  <inkml:trace contextRef="#ctx0" brushRef="#br0" timeOffset="68367.43">6465 4223 10127 0,'3'20'896'0,"-1"-8"-704"0,2 3-192 0,1 2 0 0,-1 0 3136 0,2 0 608 16,0-3 112-16,1-1 32 0,0 1-2224 0,3-4-448 15,-1-2-96-15,1-3-16 0,2-1-720 0,0-4-128 16,-2 0-48-16,-1-5 0 0,-1-1-208 0,-1-1-128 16,-1-4 128-16,-1-2-208 0,-1-1 208 0,-1-2 0 15,-2-1 0-15,0-1 0 0,-1-3 0 0,-1 0-176 16,0-1 176-16,-2 1-160 0,1 0 160 0,-2 3 0 16,-2 4 128-16,1-1-128 0,0 6 384 0,1-1 16 15,0 3 0-15,4 7 0 0,0 0 352 0,0 0 64 16,-4 7 16-16,3 3 0 0,1 1-320 0,1 2-48 15,2 1-16-15,2 0 0 0,3 1-448 0,0-1 0 16,1-1 0-16,1 0 0 16,2-1-1984-16,1-2-400 0,3 1-80 0</inkml:trace>
  <inkml:trace contextRef="#ctx0" brushRef="#br0" timeOffset="68764.14">6860 4210 23039 0,'0'9'2048'0,"1"2"-1648"0,2 1-400 0,4 2 0 16,2 3 1136-16,2-1 144 0,0 4 16 0,2 0 16 15,1 1-256-15,2 0-48 0,-2 0-16 0,1-3 0 16,-2-3-608-16,0 1-128 0,0-2-32 0,-2-1 0 16,0-1-80-16,-3-1-16 0,-2-4 0 0,-1 1 0 15,-5-8 160-15,0 0 32 0,0 0 0 0,0 0 0 0,0 0 128 0,0 0 48 16,0 0 0-16,0 0 0 0,0 0-96 0,-6-5-16 15,-2-3 0-15,0-4 0 0,0-1-384 0,1-7 0 16,-1-3 128-16,-1-3-128 0,-3-1-144 0,-1-3-64 16,0-1-16-16,2-1 0 0,1-3-32 0,0 3-16 15,-1 0 0-15,3 2 0 0,4 2 272 0,2 2-160 16,0 1 160-16,4 1-128 0,3 2 128 0,2 3 0 16,3 4 128-16,2 1-128 0,-1 2 176 0,1 4-48 15,0 3 0-15,0 3 0 0,2 0-128 0,-1 4 192 16,0 0-192-16,-1 3 192 0,-2 2 256 0,1 1 64 15,-2 1 16-15,-3 3 0 0,1-1 352 0,-2 2 64 0,-1 2 16 0,-1 0 0 16,-3 2-208-16,-2 0-48 16,0 1 0-16,-2 1 0 0,-2-1-352 0,1 0-80 0,0-1-16 0,0-1 0 15,-3-1-416-15,0-1-96 0,0-4 0 0,2 0-12864 16,1-3-2560-16</inkml:trace>
  <inkml:trace contextRef="#ctx0" brushRef="#br2" timeOffset="75331.03">22975 6312 13823 0,'0'0'608'0,"0"0"128"0,0 0-592 0,0 0-144 0,0 0 0 0,0 0 0 15,0 0 2752-15,0 0 528 0,0 0 112 0,4-4 0 16,3-5-1920-16,3 0-400 0,3-2-80 0,4-2-16 15,3-1-384-15,1 0-80 0,1-2 0 0,0-4-16 16,1 0 208-16,5-7 32 0,-2-1 16 0,1 0 0 16,3 1 0-16,-2 1 0 0,-4-4 0 0,3 1 0 15,-1 2-160-15,0-1-16 0,4 0-16 0,0-1 0 16,-2-1-240-16,1 0-64 0,0 1 0 0,1 1 0 16,1 0-256-16,-2 2 128 0,-1 0-128 0,0 2 0 15,-5-4 128-15,-2 2-128 0,-1 3 0 0,-1 2 0 16,1 1 0-16,-2 1 128 0,-1-1-128 0,-1 2 0 0,-3 1 192 15,0 1-64-15,-2 2 0 0,1 0-128 0,-2 0 240 0,0 3-64 16,-1-2-16-16,0 2 0 0,0 2-32 0,0-1-128 16,-1 2 192-16,0 3-64 0,-2-2 0 0,2 1-128 15,-1 2 192-15,-1 1-64 0,1 2-128 0,-1 1 160 16,2 1-160-16,1 2 160 0,0 1-160 0,2 0 0 16,-1 1 144-16,4 3-144 0,1 1 160 0,0 2-32 15,2 1-128-15,4 1 192 0,1 4 16 0,2-1 0 16,2 2 0-16,1 4 0 0,1-1 48 0,-1 3 0 15,0 0 0-15,3 4 0 0,0-1-16 0,2 4 0 16,0 3 0-16,2 0 0 0,1-1 32 0,3-1 16 16,3 1 0-16,-2 0 0 0,-1-2-64 0,2 0-16 0,-1-1 0 0,-2-1 0 15,-4-3-208-15,1-3 144 0,0 0-144 0,-2 0 128 16,-4-1-128-16,-2-1 0 0,0 0 0 0,0-2 0 16,-1-2 0-16,-1-1-192 0,-2-2 32 0,8 6 16 31,-7-3-1200-31,-10-8-256 0,-2 0-32 0,-1 0-16 15,-1-1-400-15,-2 0-96 0,-3 0-16 0,-2 1-8656 0,-2 0-1744 0</inkml:trace>
  <inkml:trace contextRef="#ctx0" brushRef="#br2" timeOffset="76704.61">22974 6348 6447 0,'0'0'576'0,"-2"-4"-576"0,-1-2 0 0,0-2 0 15,1 0 1600-15,-1 2 224 0,-1-2 32 0,2 1 16 16,-1 1-928-16,0 2-192 0,2 0-48 0,0-1 0 16,-1 1-16-16,2 4-16 0,0 0 0 0,0 0 0 15,2-7 672-15,-2 7 128 0,0 0 16 0,0 0 16 16,0 0 0-16,5 7 0 0,0 2 0 0,0 3 0 16,1 3-288-16,-2 0-48 0,-1 3-16 0,3 2 0 15,-2 2-112-15,1 3-16 0,0 1-16 0,0 2 0 16,-1 4-208-16,3 8-32 0,-1-3-16 0,-1-1 0 0,1-1-176 15,-1 2-16-15,-1 2-16 0,2 1 0 0,-2 1-160 0,1 0-16 16,1 1-16-16,0-1 0 0,-1-5-96 0,0 1-32 16,-1 0 0-16,2-1 0 0,-1-5-32 0,1 0 0 15,-2-1 0-15,0 3 0 0,0-6 16 0,0 2 0 0,0-3 0 16,-1 0 0-16,-1-1 0 0,1 1 0 16,-1-5 0-16,1 1 0 0,0-5-16 0,-1 0-16 15,-1-2 0-15,2 0 0 0,0-2 0 0,-2-3 0 16,-1 1 0-16,0-2 0 0,1 0-16 0,-1-3 0 15,-1 1 0-15,1-1 0 0,0-6-160 0,0 8 128 16,0-8-128-16,0 9 128 0,0-9-128 0,0 7 0 16,0-7 0-16,0 6 0 0,0-6 0 0,0 0 128 15,0 0-128-15,0 0 0 0,0 7 0 0,0-7 0 16,0 0 128-16,1 6-128 0,-1-6 0 0,0 0 0 0,0 0 0 0,2 7 0 16,-2-7 0-16,2 6 0 0,-2-6 0 0,5 7 0 0,1-2 0 15,0 0 0-15,1-1 0 0,0 2 0 16,3-4 128-16,0 1-128 0,2-1 128 0,1 2-128 15,0 0 0-15,2 1 128 0,5 2-128 0,1-2 0 16,0 2 0-16,2-1 128 0,5 2-128 0,0 0 0 16,4 1 0-16,0 1 128 0,1 3-128 0,2-2 0 0,0 1 128 15,0 2-128-15,1-1 0 0,-4 1 128 16,-2 2-128-16,1-3 0 0,1 1 0 0,-4 2 0 16,1-2 128-16,-3 2-128 0,-2-3 0 0,-1 1 128 15,1 2-128-15,-6-3 128 0,0-3-128 0,0 3 128 16,1-2 0-16,-1-1 0 0,-1 1 0 0,-2 0 0 0,1-3-128 0,4 4 192 15,-2-2-192-15,-2 0 192 0,-3-3-192 0,-2 1 0 16,1-3 0-16,-2 2 128 0,0-1-128 0,-3 1 0 16,1 0 144-16,-1-5-144 0,1 2 128 0,-3 0-128 15,-5-4 128-15,5 4-128 0,0-2 0 0,0 1 0 16,1 0 0-16,-1-2 128 0,-5-1-128 0,8 0 0 0,1 0 0 0,-1-1 128 16,-1-2-128-16,3 0 0 15,-3 2 0-15,3-1 0 0,0-1 0 0,2-1 0 16,1 0 0-16,0 2 0 0,1-5 0 0,2 2 0 15,1-2 0-15,1 1 0 0,-4 1 0 0,3-1-128 16,1 1 128-16,3 0 0 0,3 1-160 0,2-4 160 16,1 2-192-16,3 0 192 0,5 2-208 0,-1-2 64 15,-1 2 16-15,0 1 0 0,-5 0 128 0,0 0 0 0,-4 0-144 0,1 3 144 16,-1-1 0-16,-4 1 0 0,0 0 0 0,0 1 0 16,-2 1 0-16,-3-1 0 0,0 2 0 0,-2-2 0 0,0 1 0 15,0-2 0-15,-1 2 0 0,-1 0 0 16,1-2-144-16,-1 3 144 0,-2-3-192 0,0 0 192 15,-9 0-160-15,8 0 160 0,-1 0-128 0,1 0 128 16,-8 0 0-16,0 0-128 0,0 0 128 0,9 0 0 0,1-3 0 16,-10 3 0-16,0 0 0 0,9-1-128 15,-2-2 128-15,0-2 0 0,-7 5-144 0,7-8 144 16,-2-1 0-16,-3 1-176 0,2-3 176 0,0-2-128 16,1-4 128-16,-1-1-192 0,0-1 192 0,1-2-192 15,3-11 192-15,-3 4 0 0,-1 1 0 0,0-6-128 16,1-8 128-16,-1 2 0 0,0 1 128 0,2-8-128 0,-4-10 352 15,1-1 0-15,-1-2 0 0,2-5 0 0,-2-2 64 0,-1 15 16 16,0-5 0-16,-1-2 0 0,0 1-128 0,-1 0-32 16,1 1 0-16,0 1 0 0,0 1-112 0,-3-8-32 15,1 6 0-15,0 2 0 0,0 10-128 0,0 5 0 16,-1 1 0-16,-1 7-176 0,-2 5-144 0,1 4-16 16,-1 2-16-16,-1 3 0 15,1 4-1376-15,0 3-288 0,-1 0-48 0,0 4-16 16,1 1-1024-16,-4 2-208 0,1 1-32 0</inkml:trace>
  <inkml:trace contextRef="#ctx0" brushRef="#br2" timeOffset="77327.75">23340 6365 14735 0,'0'0'1312'0,"0"0"-1056"0,0 0-256 0,0 0 0 15,0 0 3168-15,0 0 576 0,0 0 112 0,0 0 32 16,0 0-1536-16,0 0-304 0,0 0-64 0,8-2-16 16,1-2-912-16,2-1-176 0,2-2-48 0,1-1 0 15,3-1-464-15,1-1-112 0,2-2 0 0,1 0-16 16,1-1-240-16,-2 4 144 0,0 0-144 0,3-3 128 16,-1 2-128-16,2-2 0 0,0 3 0 0,-2-5 0 15,-1 1-176-15,6-4-64 0,-3-2-16 0,-2 4 0 16,-1-1-1536-16,-2 2-320 0,1 1-64 0,-2 2-12976 15</inkml:trace>
  <inkml:trace contextRef="#ctx0" brushRef="#br2" timeOffset="77810.9">23460 7377 24479 0,'0'0'1088'0,"0"0"208"0,0 0-1040 0,-4 7-256 0,4-7 0 0,-1 7 0 15,1 1 1728-15,3 1 304 0,1-1 48 0,2 1 16 16,2 0-528-16,2 2-96 0,1 1-32 0,2-1 0 0,1 2-336 0,3 0-64 16,1-1-16-16,1 1 0 0,0-1-448 0,2 0-80 15,1-1-32-15,-1 2 0 0,0-1-304 0,0-1-160 16,0-4 160-16,0 1-160 0,-1 0 0 0,1 0 0 16,-1 1 0-16,-1 1 0 15,2-6-1280-15,1 1-192 0,-1-1-32 0,-2-1-16 16,0-4-1728-16,2 1-336 0</inkml:trace>
  <inkml:trace contextRef="#ctx0" brushRef="#br2" timeOffset="78199.48">24686 6729 911 0,'0'0'0'0,"0"0"0"0,0 0 0 0,0 0 0 15,0 0 6464-15,0 7 1200 0,0-1 240 0,-1 2 48 16,-1 1-4688-16,2 4-928 0,2 0-192 0,-1 1-32 16,-1 5-896-16,1 3-160 0,0 3-32 0,1 5-16 15,-1 1-384-15,0 0-80 0,1-2-16 0,-1 3 0 0,0 5-320 0,2 7-64 16,-2-3-16-16,1-3 0 0,0-1-128 0,2-1 0 16,-1-1-192-16,-2-3 192 15,0-7-816-15,-1 1-32 0,0 3-16 0,0-3 0 16,2-5-2576-16,-2 1-512 0</inkml:trace>
  <inkml:trace contextRef="#ctx0" brushRef="#br2" timeOffset="79032">24172 8068 4607 0,'0'0'192'0,"0"0"64"0,0 0-256 0,0 0 0 0,0 0 0 0,0 0 0 15,0 0 4960-15,0 0 944 0,0 0 192 0,0 0 48 0,0 0-3152 0,0 0-624 16,0 0-128-16,3 9-32 0,-2 0-736 0,0 2-160 16,-1 0-32-16,2 4 0 0,-1 3-384 0,0 2-64 15,2 0-32-15,-2 10 0 0,1 0-224 0,-1 3-64 16,1 2 0-16,0 2 0 0,-2 3-208 0,1-1-48 15,2-1-16-15,-1-1 0 0,1-4-240 0,-2-5 0 16,2-1 0-16,-2 3 0 0,0-2 0 0,1 2-320 16,-1 2 64-16,0 1 0 15,1-3-704-15,-1 9-128 0,3-1-16 0,-2-4-16 16,2-5-2480-16,0-2-496 0</inkml:trace>
  <inkml:trace contextRef="#ctx0" brushRef="#br3" timeOffset="81999.89">23958 9456 13823 0,'0'0'608'0,"4"-5"128"0,-1-1-592 0,0 1-144 15,-3 5 0-15,0 0 0 0,0 0 2784 0,0 0 528 16,0 0 96-16,0 0 32 0,0 0-1600 0,0 0-320 16,0 0-64-16,-2 10-16 0,0 0-608 0,0 3-128 15,1 2-32-15,0 0 0 0,-2 5-400 0,1-3-80 16,-2 2 0-16,1 0-16 0,2 0-176 0,-1 0 0 15,0-3 0-15,2-3 0 0,0 1 0 0,1-3 0 16,2-3 0-16,-3-8 0 0,4 7 0 0,-4-7-176 16,0 0 176-16,7-3-128 0,1-6-48 0,0-2 0 15,0-3 0-15,1-2 0 0,0-2-16 0,0 0 0 0,0-3 0 0,1-1 0 16,-3-2 192-16,0-2 0 0,-1 3 0 0,1-2 0 16,-1 3 0-16,0 2 0 0,-1 3 0 0,-1 3 0 15,0 2 0-15,-2 6 0 0,-2 6 0 0,0 0 0 16,0 0 0-16,0 0 0 0,0 10 0 0,2 7-128 15,-1 5 128-15,1-1 0 0,0 1 0 0,0 2 0 16,4-1 0-16,1 0 0 0,1-3 0 0,1 1 0 16,1-1 0-16,0-2 0 0,-1-1 0 0,1-3 0 15,2-2 208-15,-1-1 80 0,0-4 16 0,0 0 0 16,-2-2 560-16,1-1 112 0,1-3 32 0,-1 1 0 16,-2-5-128-16,-1-1-32 0,-1 1 0 0,1-3 0 15,-2-2-480-15,1-1-112 0,1-1 0 0,-1-2-16 16,2-2-240-16,-1 0 0 0,-1-2 0 0,1-1 0 15,-2 1-448-15,0-1-176 0,0-3-32 0,2 2-16 16,-2 1-2400-16,2 2-496 0,0 0-80 0,1 1-32 16</inkml:trace>
  <inkml:trace contextRef="#ctx0" brushRef="#br3" timeOffset="82231.4">24479 9342 10127 0,'0'0'448'0,"0"0"96"0,0 0-544 0,-3 9 0 0,-1 1 0 0,0 1 0 15,0 2 3456-15,0 2 576 16,-1 4 112-16,0 2 16 0,-2 1-2400 0,3 2-480 15,2-1-112-15,1 3-16 0,-1-2-176 0,4 1-32 16,0 3-16-16,5-4 0 0,-2-1-224 0,3-3-64 16,2-1 0-16,3-2 0 0,2-3-256 0,3-4-64 15,0-1-16-15,0-6 0 0,2-2 96 0,-1-3 32 0,1-2 0 0,0-5 0 16,-5-3 144-16,0-4 48 0,-5-1 0 0,-2 0 0 16,-2-3-64-16,-2 0-16 0,-1-1 0 0,-5-1 0 15,-3-3-240-15,-1 0-48 0,-2-1-16 0,-2 0 0 16,-4 0-240-16,1 2-160 0,0 0 32 0,-1 2 0 31,-2 1-624-31,2 3-112 0,0 1-32 0,-1 2 0 16,4 2-1264-16,0 3-256 0,2 2-48 0,3 3-7600 0,0 2-1520 0</inkml:trace>
  <inkml:trace contextRef="#ctx0" brushRef="#br3" timeOffset="82665.64">24846 9596 4607 0,'0'0'400'0,"0"0"-400"0,0 0 0 0,0 0 0 0,0 0 5040 0,0 0 912 16,0 0 192-16,0 0 48 0,0 0-4000 0,0 0-784 16,5-5-176-16,3 2-16 0,0 1-432 0,1-2-80 15,2 0 0-15,2 0-16 0,1 2-160 0,0 0-16 16,-1-1-16-16,2 2 0 0,-1-3 64 0,-2 3 16 15,1 3 0-15,-1 2 0 0,-2 1-240 0,0-1-32 16,1 2-16-16,-2 0 0 0,-2 2 96 0,-2 1 0 0,0 2 16 16,-1 0 0-16,-2 4-176 0,0-1-32 15,-2 0-16-15,-3 1 0 0,-1 0-176 0,-1 3 192 16,-1-3-192-16,-4 0 192 0,0 1-192 0,0 2 0 0,-2 1 144 16,0-1-144-16,0-2 0 0,1 0 144 15,0 1-144-15,1-1 0 0,-1-2 144 0,4-1-144 0,3 2 0 0,0-3 144 16,1-2-144-16,3 0 0 0,4 0 0 0,1-1 128 15,2 1 64-15,2-3 0 0,1-1 0 0,3-2 0 16,0 1 128-16,3 2 48 0,1 1 0 0,4-5 0 16,2 3-208-16,2-1-32 0,0 0-128 0,1 0 192 15,3-1-192-15,-2 3 0 0,-1-3 0 0,0 0 0 16,1-3-1008-16,2 1-192 16,-4 1-32-16,0-2-17072 0</inkml:trace>
  <inkml:trace contextRef="#ctx0" brushRef="#br1" timeOffset="85697.99">23905 4571 24639 0,'0'0'1088'0,"0"0"240"0,0 0-1072 0,0 0-256 15,0 0 0-15,14-1 0 0,-15 15 1696 0,0 1 288 0,-1 0 48 0,1 5 16 16,0 0-720-16,1 4-144 0,0 2-32 0,0 0 0 16,1 6-288-16,0 3-64 0,1 1-16 0,-1 2 0 15,0 0-144-15,2-1-48 0,-2-1 0 0,1 10 0 16,-1-1-272-16,0 0-64 0,-1-1-16 0,1-1 0 16,2 0-240-16,0-4 0 0,1-2 0 0,-2-6 0 15,1-4-272-15,-1-2-112 0,2-4 0 0,0-3-16 31,0-9-2560-31,0-1-512 0,-4-8-112 0</inkml:trace>
  <inkml:trace contextRef="#ctx0" brushRef="#br1" timeOffset="86168.1">23988 3753 11967 0,'0'-16'528'0,"2"10"112"15,-1-6-512-15,-1 1-128 0,-1-2 0 0,-1 5 0 0,1 1 3456 0,-2-2 672 16,0 1 128-16,-1 0 32 0,-2 0-2032 0,0 4-400 15,-2-1-64-15,-1 4-32 0,0-2-976 0,0 6-192 16,1 3-32-16,0 1-16 0,2 3-368 0,-4 6-176 16,1 3 160-16,0 3-160 0,0 3 0 0,1 4 0 0,0 2 0 0,3-1 0 15,3 3 0-15,2 2-192 0,1-2 192 0,3-2-160 16,2-1 160-16,2-3 0 0,3-2-144 0,-2-5 144 16,2-6 0-16,2-1-144 0,4-4 144 0,0-2 0 15,2-5 0-15,-1-3 0 0,0-2 128 0,0-6-128 16,1 0 400-16,-1-5-16 0,-1-5 0 0,0 0 0 15,0-1 224-15,-4 1 32 0,-4-5 16 0,-3 1 0 16,0-2-192-16,-4 0-32 0,-3 1-16 0,-2 0 0 16,-2 1-224-16,-3 2-32 0,-3-3-16 0,-1 2 0 15,-1 0-144-15,0 4-176 0,-3-2 48 0,-6-3 0 16,2 4-768-16,1 8-128 0,3-2-48 16,2 6 0-16,1 3-2288 0,2 4-464 0</inkml:trace>
  <inkml:trace contextRef="#ctx0" brushRef="#br1" timeOffset="86436.9">24322 3521 1839 0,'3'-20'160'0,"-1"12"-160"16,2-1 0-16,0 0 0 0,0-1 5328 0,0-1 1040 15,0 1 208-15,1-1 32 0,-1 3-3408 0,1 3-704 16,-5 5-128-16,0 0-16 0,9 0-1248 0,-9 0-240 15,8 11-48-15,0 6-16 0,-3 5-416 0,-1 5-64 16,-3 3-32-16,-1 7 0 0,0-1-160 0,-1 3-128 16,0 2 192-16,0 2-192 0,-2-3 0 0,2 2 0 0,1-2 0 0,-2-1-192 31,1 2-512-31,1-7-112 0,0-2-16 0,1-2 0 16,1-2-1840-16,2-6-368 0,-1-8-80 0</inkml:trace>
  <inkml:trace contextRef="#ctx0" brushRef="#br1" timeOffset="86617.63">24618 3307 28559 0,'0'0'1264'0,"0"0"272"0,0 0-1232 0,-3 6-304 0,1 2 0 0,-1 3 0 15,1 0 1440-15,-1 2 224 0,2 3 64 0,1 2 0 16,0 4-848-16,1 14-176 0,0-2-16 0,3-1-16 0,1 1-544 0,1-9-128 15,2 4 0-15,1 1 0 16,0 1-384-16,1 2-48 0,1 2-16 0,3 14 0 16,-1-6-2048-16,-4-17-432 0,-1 1-80 0,1 0-9760 15</inkml:trace>
  <inkml:trace contextRef="#ctx0" brushRef="#br1" timeOffset="86850.32">24393 3770 21183 0,'0'0'1888'0,"0"0"-1504"0,0 0-384 0,0 0 0 15,0 0 3408-15,0 0 624 0,11-4 112 0,-2 0 16 16,1 1-2048-16,0-3-432 0,4-2-80 0,5 1 0 15,3 1-1216-15,1-1-256 0,2-1-128 0,4 1 160 32,2-2-1072-32,17-3-224 0,-4 0-32 0</inkml:trace>
  <inkml:trace contextRef="#ctx0" brushRef="#br4" timeOffset="106635.75">14108 7034 15135 0,'0'0'320'0,"0"0"80"0,0 0 16 0,0 0 32 0,0 0-448 0,0 0 0 0,-3 8 0 0,3-8 0 15,-1 6 912-15,-1 1 112 0,0 1 0 0,0 0 16 16,4 1-336-16,-2-1-80 0,0 1-16 0,0-1 0 16,-2 1-128-16,2 1-32 0,2 2 0 0,0 0 0 15,1 1-96-15,-3 0-32 0,0 0 0 0,0 1 0 16,1 2-128-16,1 1-48 0,-1 1 0 0,1 1 0 16,0-2-144-16,-1 2 0 0,0-1 0 0,1 0 0 15,-1 0 0-15,0 1 0 0,2-2 0 0,1 1 0 16,-3 1 0-16,0 1 0 0,1 1 0 0,-1 1 0 0,2 0 0 0,-1 0 0 15,1 0 0-15,-1 1 0 16,0-1 0-16,-1 0 0 0,0 1 0 0,1 1 0 16,-1-2-160-16,0-1 160 0,1 0-208 0,-1 1 80 15,-1 0 128-15,0-1-160 0,1-2 160 0,-1 0-160 0,0-2 160 16,0 1 0-16,0-2 0 0,0 1 0 0,0-2 0 0,0 1 0 16,-1-1 0-16,0 1 0 0,-1 0 0 0,1-1 0 15,0 1 0-15,1 1 0 0,0 0 0 0,1 0 0 16,0-1 0-16,-1 0 0 0,2-2 0 0,-2-3 0 15,0 2 0-15,1-1-128 0,0-2 128 0,0 1 0 16,2-1 0-16,-2-1 0 0,1 1 0 0,-1-1 0 16,2 0 0-16,-1 0 128 0,1 0 32 0,-1-1 16 15,-2-8 0-15,4 8 0 0,0 0-176 0,0-2 192 16,0 1-192-16,0-2 192 0,0 1-192 0,1 1 0 16,2-1 0-16,-1 1 0 0,-1-1 0 0,1 2 128 15,-1 0-128-15,1 0 0 0,1 0 0 0,1-2 128 0,-2 1-128 0,2-1 0 16,1-1 0-16,0-1 0 0,-1 2 0 0,1-3 0 15,0 0 224-15,2 0-32 0,-1-2-16 0,2 2 0 16,1-3 96-16,0 0 32 0,0 1 0 0,1 0 0 16,2 1-160-16,0-1-16 0,-1 0-128 0,2 0 192 15,1 3-192-15,-1-1 0 0,0-2 0 0,2 1 0 16,-4-1 128-16,2-1-128 0,1-1 0 0,2 1 0 16,0-3 0-16,-1 0 0 0,-1-1 0 0,3 1 0 15,-1-1 128-15,-1 0-128 0,1 1 0 0,-1 0 0 16,0 0 160-16,-1 0-160 0,0-1 160 0,0 3-160 15,1-1 288-15,-1 1-32 0,0 1-16 0,3 0 0 16,-1-1-80-16,-1 1-16 0,-1 1 0 0,2 0 0 16,0 2-144-16,-2 0 0 0,-1 1 144 0,0-4-144 15,0 0 128-15,0 0-128 0,0 0 160 0,0-3-160 16,-1 0 240-16,3 2-48 0,2-3-16 0,-2 0 0 0,-1-1 16 0,1 1 16 16,-1-2 0-16,0-1 0 0,0 2 80 0,1 1 16 15,0 1 0-15,1 1 0 0,-2-1-304 0,0 2 160 16,2 1-160-16,1 0 128 0,0-1-128 0,1 2 0 15,0-1 0-15,1 0 0 0,2-1 0 0,-1-1 0 0,-1 0 0 16,-1-1 0-16,-1 0 0 0,-1 2 128 16,0-4-128-16,1 1 0 0,0 0 0 0,0 0 128 15,0 0-128-15,0 0 0 0,0 0 0 0,-1 2 0 16,0-2 0-16,0 0 0 0,0 0 0 0,1 1 0 16,0 3 128-16,0-1-128 0,0 0 0 0,0 0 0 15,0-2 0-15,1 2 128 0,-3 1-128 0,2 1 0 0,0-1 0 16,-1 0 0-16,0-1 0 0,-1 1 0 0,-2-3 0 0,0 0 0 15,-2 2 0-15,1 0 0 0,-2-2 0 0,1 1 0 16,-1-1 0-16,0 0 0 0,-1 2 0 0,0-4 0 16,0 1 0-16,0 1 0 0,0 2 0 0,0-3 0 0,1 2 0 15,-1-2 0-15,0 0 0 0,0 0 0 16,-2 1 0-16,2 1 0 0,0-1 0 0,0-1 0 16,1 0 0-16,-1-1 0 0,0-2 0 0,0 2 0 15,0 1 0-15,0 0 128 0,0 0-128 0,1 1 0 16,-1-3 0-16,0 1 0 0,0 0 128 0,0 1-128 15,3-1 0-15,-3 1 0 0,-1 0 0 0,-1 0 0 16,4 0 0-16,-4 2 0 0,0-4 0 0,-2 2 0 16,0 2 0-16,0-2 0 0,-1-1 0 0,0-1 128 15,0 3-128-15,0-3 0 0,-1 1 0 0,1 0 0 0,0 1 0 0,0-3 0 16,-2 2 0-16,1 0 0 0,-7 5 0 0,8-5 0 16,-2 1 0-16,-1 0 0 0,1-3 0 0,0 1-144 15,1 1 144-15,-2 0 0 0,0-1-144 0,-1 0 144 16,-1-1 0-16,-1 1-144 0,1-1 144 0,1-1 0 15,0 1 0-15,-2-1 0 0,1 0 0 0,-1-4 0 16,1 0 0-16,-2 1 0 0,2-2 0 0,0 0 0 16,-2 1 0-16,0-4 0 0,1 2 0 0,0 1 0 15,-1-4 0-15,1 1 0 0,-2-1 0 0,2 0 0 16,0 0 0-16,2 2 0 0,-4-2 0 0,2 1 0 16,-1 2 0-16,2-3 0 0,-2 0 0 0,1 1 0 15,-1-2 0-15,0 1 0 0,-1 0 160 0,0 0-32 16,0 0-128-16,2-4 192 0,-1 2-48 0,0-1-16 15,2-2 0-15,-1 1 0 0,0 0-128 0,-1 1 0 16,2 0 0-16,-1 2 0 0,1-2 0 0,-2 3 0 0,-1-1 0 0,1 1 0 16,-1 0 0-16,0 0 0 0,0 2 0 0,0 0 128 15,-1 1-128-15,0 1 0 0,0 0 144 0,-2 0-144 16,0 0 160-16,2-4-32 0,-2 1-128 0,2-1 192 16,-1 2-192-16,0 0 0 0,0-2 128 0,-2 2-128 15,1-1 0-15,0 0 0 0,1 2 0 0,-1 0 0 16,2-1 0-16,-2 2 0 0,1 0 0 0,-1 0 0 15,1 0 0-15,-1-1 128 0,0 2-128 0,1 2 0 16,-1-3 0-16,0 2 128 0,2 1-128 0,-1 1 0 16,-1-3 0-16,0 1 128 0,2 1-128 0,0 0 0 15,-2-1 128-15,1 2-128 0,-2 0 0 0,0 1 0 16,0-4 0-16,0 2 0 0,1 2 0 0,-1-2 0 16,0 2 0-16,1 0 0 0,-3 2 0 0,1-2 0 0,0 0 144 0,1 3-144 15,0 1 128-15,-1 1-128 0,0 1 256 0,-1-1-16 16,6 3-16-16,-6-3 0 0,-1 1-96 0,1-1-128 0,1 0 176 15,5 3-176-15,-7-2 144 0,1 1-144 16,-1-3 0-16,7 4 144 0,-5-3-144 0,-2-2 128 16,1 1-128-16,-1 1 128 0,0 1-128 0,-1-1 0 15,-3 1 0-15,2-1 0 0,1 2 144 0,-2 1-144 16,-3-3 160-16,0 2-160 0,1-1 192 0,-1 1-48 16,-4 1-16-16,1 0 0 0,1-3 0 0,-1 2-128 15,1-1 192-15,-2 2-64 0,0-3-128 0,0 0 128 16,0 2-128-16,-2-2 128 0,3 2 32 0,-1 0 0 15,0-2 0-15,0 2 0 0,1 0 64 0,0-1 16 16,-2 1 0-16,1 0 0 0,0 1-80 0,2 0-16 16,-1-2 0-16,0 2 0 0,2-1-16 0,0 1-128 0,-2 1 192 0,0 1-64 15,1-2-128-15,-2-2 0 0,-1 1 144 0,1 1-144 0,0 1 0 0,-2 1 0 16,1-2 0-16,0 0 128 16,0 0-128-16,-1-2 0 0,1 2 0 0,0 0 0 15,-2 2 0-15,1-1 144 0,-1-1-144 0,-1 1 160 16,2 2-160-16,1 0 160 0,-1 0-160 0,1 1 160 15,-2 2-160-15,2-3 128 0,0 3-128 0,0-1 128 16,-1 0-128-16,2 0 128 0,1 1-128 0,-1 0 128 16,0-2-128-16,0 2 160 0,-2 0-160 0,2-1 160 15,-1-1-160-15,0 0 0 0,0 0 0 0,-2 0 0 16,1-1 0-16,-1 1 128 0,1 2-128 0,0-2 0 16,1-2 0-16,0 2 0 0,0 0 128 0,-1 0-128 0,2-2 0 0,0 4 128 15,-1-1-128-15,1 0 128 0,0-4-128 16,2 2 0-16,0 1 0 0,1 0 0 0,-2-2 0 0,2 2 128 15,0-1-128-15,-1 0 0 0,0-1 128 0,0 2-128 16,1-4 128-16,0 1-128 0,-1 2 160 0,2 0-160 16,-2-1 192-16,-1 0-192 0,-1 0 160 0,0-1-160 15,0 2 128-15,0 0-128 0,-2-2 0 0,0 2 0 16,1-1 128-16,0 1-128 0,0-1 0 0,-1 1 0 16,0 0 0-16,0-1 0 0,3 2 0 0,-1-3 0 15,1 2 0-15,0 0 0 0,1-2 0 0,0-1 0 16,1 0 0-16,0 0 0 0,-2-1 0 0,0 1 0 15,2 0 0-15,0-4 0 0,-2 2 0 0,3 1 0 16,1 1 0-16,0-2 0 0,-1 2 0 0,2-2 0 0,-1 1 0 0,0 1 0 16,-1 1 0-16,0 1 0 0,0 0 0 0,0-1 0 15,-3 5 0-15,2-4 0 0,1 2 0 0,1 0 0 16,-1 0 0-16,2 0 0 0,0 0 0 0,1 0 0 16,-3 0 0-16,1-2 0 0,2 2 0 0,-2 3 0 15,0-3 0-15,-1 1 0 0,3-1 0 0,-1 2 0 16,-1-1 0-16,2 2 0 0,0-1 0 0,-1 1 0 15,1-2 0-15,-1 0 0 0,1 1-144 0,-2 0 144 16,3-3 0-16,0 2 0 0,0 0 0 0,0-1 0 16,-1 0 0-16,3 0 0 0,-1 0 0 0,0 0 0 15,0 0 0-15,2 2 0 0,-1-3 0 0,1 1 0 0,-2-3 0 0,-1 2 0 16,1-2 0-16,1 2 0 16,1-2 0-16,-1 1 0 0,1 1 0 0,6-3 0 15,0 0 0-15,0 0 0 0,-7 3 0 0,7-3 0 0,-6 4 0 0,6-4-128 16,-4 6 128-16,4-6 0 0,-3 7 0 0,3 2-160 15,-1-1 160-15,2 1-128 0,2-2 128 0,-2 3 0 16,2 0-144-16,1 0 144 16,1 2-1504-16,1-4-224 0,1 1-64 0,1 0-15376 0</inkml:trace>
  <inkml:trace contextRef="#ctx0" brushRef="#br1" timeOffset="130118.76">23196 3269 27871 0,'0'0'1232'0,"0"0"256"0,0 0-1184 0,0 0-304 15,-7 0 0-15,7 0 0 0,-6 0 384 0,6 0 0 16,-6 4 16-16,3 2 0 0,-1 4-400 0,2-1 0 0,1 4-144 0,2 2 144 31,1 4-2592-31,0 1-416 0</inkml:trace>
  <inkml:trace contextRef="#ctx0" brushRef="#br1" timeOffset="130248.74">23206 3699 16575 0,'0'0'1472'0,"0"0"-1168"0,0 0-304 0,-1 9 0 16,0 0 912-16,1 1 128 0,0-3 32 0,1 3 0 16,0 0-880-16,2 2-192 0,-1-3 0 0,1 1-9072 15</inkml:trace>
  <inkml:trace contextRef="#ctx0" brushRef="#br1" timeOffset="130373.6">23267 4171 11055 0,'-1'13'976'0,"0"-6"-784"0,0 3-192 0,-1 1 0 0,1 0 1392 0,0 4 224 16,-1-1 48-16,2 2 16 15,0-1-1872-15,0 2-384 0</inkml:trace>
  <inkml:trace contextRef="#ctx0" brushRef="#br1" timeOffset="130537.25">23291 4644 12895 0,'0'0'576'0,"0"0"112"0,-3 8-560 0,-1 1-128 0,3 2 0 0,-2-2 0 15,2-1 1984-15,0 1 352 0,2 0 80 0,0 0 16 16,1 0-2112-16,3 0-320 0,-1 1-272 0,1-4-6032 16,0 2-1200-16</inkml:trace>
  <inkml:trace contextRef="#ctx0" brushRef="#br1" timeOffset="130675.47">23586 4819 16575 0,'0'0'1472'0,"0"0"-1168"0,0 0-304 0,7 4 0 16,2-1 1600-16,1 1 272 0,-1-1 48 0,1 1 16 16,2 0-1344-16,0-1-272 0,-1 0-48 0,2-1-16 15,2 2-704-15,0-4-160 0,1 1-32 0</inkml:trace>
  <inkml:trace contextRef="#ctx0" brushRef="#br1" timeOffset="130826.34">24057 4781 911 0,'0'0'0'0,"0"0"0"0,8 2 0 0,-1-2 0 16,1 0 0-16,-1-2 0 0,3 1 4864 0,0 1 880 16,0-3 176-16,4 2 32 0,-3 1-4288 0,2-1-880 15,2-1-160-15,0 2-48 0,1-2-336 0,0 1-80 16,-1 1-16-16,2-2 0 15,-1 1-1680-15,-2 0-352 0,0-1-64 0</inkml:trace>
  <inkml:trace contextRef="#ctx0" brushRef="#br1" timeOffset="130964.39">24664 4630 21823 0,'0'0'960'0,"0"0"208"0,6-3-928 0,1 0-240 0,-1 0 0 0,1 0 0 16,1 2-240-16,-1 0-80 0,3-1-32 0,-3 2-8992 15</inkml:trace>
  <inkml:trace contextRef="#ctx0" brushRef="#br1" timeOffset="131117.38">25000 4457 11967 0,'0'0'1072'0,"0"0"-864"0,0 0-208 0,0 0 0 0,0 0 1664 0,0 0 272 16,0 0 64-16,0 0 16 16,5-4-2016-16,2-1-544 0,1-1-32 0,-2 1-7392 15</inkml:trace>
  <inkml:trace contextRef="#ctx0" brushRef="#br1" timeOffset="131400.04">25108 4277 14335 0,'3'-15'640'0,"-3"15"128"0,0-9-624 0,1 0-144 16,1-1 0-16,-1-1 0 0,0-3 848 0,3 1 144 15,-1 0 32-15,-1-1 0 0,1-2-800 0,-1 2-224 16,1 1 0-16,1-4 128 16,-1 2-544-16,0 2-96 0,-3 0-32 0,3 0 0 15,0 3-400-15,-1-1-80 0,-3-2 0 0,1 2-16 16,0-1 432-16,0-3 96 0,0 0 0 0,1 3 16 0,1-1 352 0,-2-1 144 0,-2-3-128 0,2 0 128 31,0-1-800-31,0-9-80 0,0 4-16 0,0 9 0 0,0-1 656 0,0 1 240 0,0-3-176 0,0 3 176 16,0-2 2688-16,-1 2 640 0,0-5 128 0,-1 2 32 15,2 3-800-15,-1-3-144 0,0 4-48 0,2-1 0 16,-1-1-1520-16,1 2-304 0,1 0-64 0,0-5-16 16,1 0-752-16,0 4-160 0,-1-2-16 0,1 3-16 15,-1 1-2064-15,1 2-400 0,-2 1-96 0</inkml:trace>
  <inkml:trace contextRef="#ctx0" brushRef="#br1" timeOffset="131534.03">25095 3173 16575 0,'0'0'1472'0,"0"0"-1168"16,-5-6-304-16,0 2 0 0,1-1 896 0,0 0 112 15,0 0 16-15,1 0-6560 16,1-2-1312-16</inkml:trace>
  <inkml:trace contextRef="#ctx0" brushRef="#br1" timeOffset="131661.93">24947 2995 23199 0,'-20'-5'1024'0,"8"2"224"0,1-1-992 0,-1 1-256 0,0 0 0 0,2-2 0 16,-1 0-128-16,2 1-80 0,0 0-16 0,1 1 0 31,-1-1-2016-31,-1 2-384 0</inkml:trace>
  <inkml:trace contextRef="#ctx0" brushRef="#br1" timeOffset="131804.97">24473 2921 13823 0,'-10'1'1216'0,"-2"1"-960"0,-1-2-256 0,-6 3 0 16,-1-1 2272-16,7 0 416 0,-1 1 64 0,1 1 32 0,0 0-2176 0,1-2-432 16,0 1-176-16,0 1 128 15,-1 2-576-15,0 0-112 0,0 1-16 0</inkml:trace>
  <inkml:trace contextRef="#ctx0" brushRef="#br1" timeOffset="131952.1">23910 3063 11055 0,'-15'0'976'0,"8"0"-784"0,0 0-192 0,-3 0 0 0,-3 0 2944 0,0 0 528 16,1 0 112-16,1 0 32 0,-3 0-2688 0,4 0-544 15,-2 0-96-15,2 1-32 0,-1-2-256 0,1 1 0 16,-3 0 0-16,1 0 0 15,1 0-2128-15,-4 0-496 0,0 0-80 0</inkml:trace>
  <inkml:trace contextRef="#ctx0" brushRef="#br1" timeOffset="132098.16">23485 3059 4607 0,'-12'1'400'0,"6"-1"-400"16,-5-1 0-16,0 0 0 0,-2 1 3088 0,1 0 544 0,0-2 96 0,1 2 32 16,-1-2-2496-16,0 1-496 0,2 1-112 0,-1 0-16 15,-2 1 192-15,1-1 16 0,-1 2 16 0,2 1 0 16,0-2-384-16,1 2-80 0,-1 0-16 0,-2 1 0 31,4 1-720-31,4-1-160 0,5-4-16 0,-5 5-6560 0,0 0-1312 0</inkml:trace>
  <inkml:trace contextRef="#ctx0" brushRef="#br1" timeOffset="135963.21">26623 3173 12895 0,'0'0'576'0,"2"10"112"0,8-9-560 0,-9 18-128 16,2 0 0-16,-2 1 0 0,0 3 1984 0,2 2 352 15,1 0 80-15,0 1 16 0,1 2-1296 0,2 1-256 16,-2-2-48-16,0-2-16 0,2-1-432 0,-4-3-96 16,-1-2-16-16,0 1 0 0,1-6 384 0,-3 2 80 15,0-7 16-15,-1 0 0 0,-1 0-48 0,1-2-16 16,1-7 0-16,0 0 0 0,0 0-112 0,0 0 0 16,-5-4-16-16,0-3 0 0,1-2-304 0,0-3-64 15,-1-2-16-15,1-2 0 0,2-2-176 0,1-2 0 16,-1 0-160-16,0-6 160 15,1-2-480-15,1-1 0 0,3-1 0 0,-1 3 0 0,2-3 96 0,3 4 0 16,0 3 16-16,4 0 0 0,-1 4 368 0,1 2 0 0,0 1 0 0,1 5 0 16,0-3 256-16,0 7 192 0,-2 1 16 0,2 4 16 15,-1 1 32-15,0 2 0 0,-2 3 0 0,0 1 0 16,-1 0 64-16,-1 6 0 0,-2-1 16 0,-1 3 0 16,-3 0-80-16,-1 4 0 0,-3-3-16 0,1 3 0 15,-1 0-208-15,-1 2-32 0,-5-5-16 0,0 3 0 16,1-2-496-16,-1-1-80 0,-1-4-32 0,0-1 0 31,3-1-2176-31,-1-4-432 0,0-4-96 0</inkml:trace>
  <inkml:trace contextRef="#ctx0" brushRef="#br1" timeOffset="136563.64">26947 2806 20271 0,'0'0'1792'0,"7"-6"-1424"0,-7 6-368 0,0 0 0 0,0 0 1360 0,11 5 208 15,-11-5 32-15,9 13 16 0,-1 0 160 0,-2 4 16 16,-3 2 16-16,-2-2 0 0,0 6-944 0,1 1-192 16,-2 2-32-16,0 2-16 0,-2 0-368 0,1 0-64 15,0 2 0-15,0-1-16 0,-2-3-176 0,2-2 0 16,2 0 0-16,-1-3 0 0,-1 0 0 0,-1-4 128 16,1-2-128-16,1-1 0 0,0-4 0 0,1-3-224 15,-1-7 32-15,0 0 0 0,0 0-144 0,0 0-32 16,0 0 0-16,3-6 0 0,0-1 160 0,-1 0 16 15,1-6 16-15,-1 1 0 0,1 0 176 0,1-1 0 0,1-1 128 0,0 1-128 16,-1-2 192-16,1 4-48 0,1-2 0 0,0 2 0 16,-1 2 272-16,1 2 48 0,-1 2 16 0,-5 5 0 15,0 0-16-15,8 4 0 0,-2 1 0 0,-1 2 0 16,1 2-96-16,0 0-32 0,2 3 0 0,0 0 0 16,0-2-176-16,1 3-32 0,0 1-128 0,1-1 192 15,2 1-192-15,1-1 0 0,3 0 0 0,1-3 0 16,0 3 0-16,1 0 0 0,0-4 0 0,0 0 0 15,1-2 0-15,-1-2 0 0,0-4 0 0,-1 2 0 16,0 0 0-16,0-3 0 0,1-4 0 0,-2 1 0 16,-3-3 144-16,0-1-144 0,-1-1 128 0,-2 0-128 15,-2 1 192-15,-2-4-64 0,1-2 0 0,-3 0 0 16,-2 0 32-16,0-1 0 0,-2-2 0 0,-2 0 0 16,1-2 144-16,-1 0 16 0,-4 0 16 0,1 2 0 15,-3-1 96-15,0 4 16 0,1 1 0 0,0 4 0 16,1 3 96-16,-1 3 32 0,1 3 0 0,-1 3 0 0,2 4-208 0,1 2-48 15,1 2 0-15,1 2 0 0,0 1-320 0,4 3 144 16,2 1-144-16,1 1 0 0,1-2 0 0,2-1 0 0,3-1 0 16,2-1 0-1,0 1-704-15,1 0-32 0,2-3-16 0,-1-3 0 16,1-2-1536-16,0-3-304 0,-1-1-64 0,5 3-16 16,-5-5-16-16,0 2 0 0,-1-7 0 0,-2 1 0 15,-3-2-384-15,-1-3-64 0,0-2-32 0</inkml:trace>
  <inkml:trace contextRef="#ctx0" brushRef="#br1" timeOffset="137134.16">27724 3041 24991 0,'0'0'1104'0,"0"0"240"0,0 0-1088 15,0 0-256-15,0 0 0 0,0 0 0 0,0 0 1968 0,-4 17 336 0,0 1 64 0,0 2 0 16,-1 4-688-16,1 1-144 0,0-3-16 0,1-1-16 16,1 0-736-16,0-4-160 0,2-1-32 0,0-2 0 15,2-1-272-15,0 0-64 0,-2-13-16 0,4 8 0 16,-4-8-224-16,0 0 0 0,0 0 0 0,12 5 0 15,-2-2 0-15,-10-3 0 0,12-3 0 0,-2-3-160 16,1-5 16-16,1 1 0 0,-2-2 0 0,0-2 0 16,1-3-16-16,-1-2 0 0,1 0 0 0,-1-2 0 15,-1-2 160-15,0 3-128 0,1-1 128 0,-4 5-128 16,1 1 128-16,-2 3 0 0,-5 12-144 0,4-8 144 16,-4 8 0-16,0 0 0 0,0 0 0 0,0 0 128 15,0 0 0-15,0 0 0 0,0 0 0 0,0 13 0 0,-2-1-128 16,0 2 128-16,3 3-128 0,0-1 128 0,2-3-128 0,1 0 0 15,1 0 0-15,3-1 0 16,2-4-512-16,2-2-96 0,1-2-16 0,1-1 0 16,1-2-272-16,-1-2-48 0,1-2-16 0,-1-1 0 15,1-1 384-15,-1-3 80 0,-4-1 16 0,0-1 0 0,-2-1 480 0,-1-1-144 16,-2-1 144-16,-1 0 0 0,1-1 0 0,-2 1 224 16,-1-1-32-16,-2 4 0 0,0 0 240 0,0 10 32 15,-2-10 16-15,-1 1 0 0,3 9-96 0,0 0 0 16,0 0-16-16,0 0 0 0,-9-4-368 0,9 4 144 15,-8 6-144-15,3 2 0 0,0 0 144 0,2 3-144 0,3 0 0 16,3 2 144-16,-1 0-144 0,4 0 0 16,1 0 0-16,1-1 0 0,0 0-160 0,2-3 160 15,2-2 0-15,1 0-144 0,-1 0 144 0,1-5 0 0,1 2 0 16,-2-1 0-16,-2-3 0 0,0 0 256 0,-1-2-48 0,-9 2 0 16,0 0 560-16,0 0 128 0,6-7 0 0,-6 7 16 15,4-11-80-15,-4 2-32 0,-2-1 0 0,-2 0 0 16,-4 3-288-16,-3-1-64 0,-2-1-16 0,0 1 0 15,-1 1-272-15,0 1-160 0,-2 1 192 0,3-2-192 32,0 1-352-32,1-1-176 0,0 2-48 0,5 0 0 0,7 5-1856 15,0 0-368-15,0 0-80 0,0 0-13728 0</inkml:trace>
  <inkml:trace contextRef="#ctx0" brushRef="#br1" timeOffset="137340.31">28362 2630 31327 0,'0'0'1392'0,"2"-8"272"0,-2 8-1328 0,4-10-336 16,-4 10 0-16,0 0 0 0,0 0 2256 0,0 0 384 15,0 0 80-15,6 8 16 0,1 3-1232 0,-3 8-240 16,-3 4-48-16,1 6-16 0,1 1-432 0,0 1-64 16,-3 2-32-16,1 2 0 0,3 1-256 0,0 1-48 15,-2-1-16-15,2 1 0 0,2-4-352 0,0-1 144 16,2-1-144-16,0 2 0 0,0 0 0 0,-1-2 0 15,0-1-160-15,1-1 160 16,1-3-2016-16,0 1-288 0,-3-1-48 0</inkml:trace>
  <inkml:trace contextRef="#ctx0" brushRef="#br1" timeOffset="140196.94">26808 4386 11967 0,'0'0'1072'0,"0"0"-864"0,2 11-208 0,-2-1 0 0,0 3 2432 0,1 2 432 16,0-1 80-16,2 3 32 0,2-4-1072 0,-2 1-224 15,-2 2-32-15,3 1-16 0,1 1-784 0,0-1-144 16,-1 0-48-16,1 0 0 0,5 2-240 0,-4 1-48 15,-1-6-16-15,-1 2 0 0,-1-2 80 0,1-1 16 16,0 0 0-16,-3-3 0 0,-4-3-208 0,1 0-48 16,2-7 0-16,0 0 0 0,0 0 0 0,-5 2-16 15,-2-2 0-15,2-5 0 0,0-1-32 0,-2-3 0 16,1-3 0-16,0-1 0 0,5-1-336 0,-2-7-80 16,-3-2-16-16,1-3 0 15,-1-2-944-15,5-4-192 0,4-4-48 0,1-1 0 16,0 1-256-16,3 5-64 0,4 3-16 0,2 3 0 0,0 2 1424 0,0 3 384 0,1 4-128 0,2 2 128 15,1 5 576-15,0 3 192 0,-3 1 16 0,1 3 16 16,-2 2 160-16,0 3 16 0,0 1 16 0,-2 2 0 16,-2 2 112-16,-1 1 32 0,0 2 0 0,-3-1 0 15,-2 2-176-15,-3 1-16 0,-1 1-16 0,-2 2 0 16,-2 0-416-16,0-1-96 0,-2 1-16 0,1-1 0 16,-2 1-256-16,-1-2-144 0,0 0 160 0,-2-4-160 15,-2-1-992 1,1-1-288-16,2 0-64 0,1-3-9200 0,0-2-1824 0</inkml:trace>
  <inkml:trace contextRef="#ctx0" brushRef="#br1" timeOffset="140427.38">27205 3896 30175 0,'0'0'1344'0,"0"0"256"0,0 0-1280 0,0 0-320 15,0 0 0-15,0 0 0 0,5 7 1536 0,-3-1 256 16,-2 3 32-16,0 2 16 0,-1 2-688 0,-1 4-144 16,-2 5-32-16,0 5 0 0,-3 2-848 0,1 1-128 15,-2 2-128-15,0 2 128 0,2 0-272 0,-1-1 48 16,2-1 16-16,-2 2 0 16,2-5-816-16,0-2-176 0,0-3-16 0,2-2-16 15,2-1-1328-15,-1-5-256 0,1-5-48 0,0-2-9712 16</inkml:trace>
  <inkml:trace contextRef="#ctx0" brushRef="#br1" timeOffset="140700.16">27305 4114 911 0,'16'-25'0'0,"-8"15"0"0,1-3 0 0,1 0 0 0,-1-2 0 0,0 5 0 16,2-2 6048-16,-5 2 1120 0,-1-1 240 0,-2 3 32 16,-3 8-4656-16,0 0-928 0,0 0-192 0,0 0-48 15,-9 4-656-15,-3 4-128 0,-2 3-16 0,1 2-16 16,0 1 16-16,0 2 0 0,-2 2 0 0,1-1 0 15,0 2-208-15,-1 2-32 0,1-1-16 0,1-1 0 16,0 1 16-16,1-1 16 0,2-2 0 0,1 0 0 16,2 0-256-16,1-1-48 0,0 0-16 0,3-2 0 15,0-4-48-15,2 2-16 0,1-2 0 0,1 1 0 16,0-3-208-16,3 1 0 0,0-1 0 0,1-1-160 16,3 1-448-16,0-1-96 0,1-1 0 0,4 0-16 15,0-3-1616-15,1 0-320 0,1-3-64 0,2-1-8224 16,0-2-1632-16</inkml:trace>
  <inkml:trace contextRef="#ctx0" brushRef="#br1" timeOffset="141030.79">27584 4171 27407 0,'-9'-4'1216'0,"9"4"256"0,0 0-1184 0,-8 2-288 16,-2 0 0-16,-1 2 0 0,1 3 1440 0,-1 0 224 15,0 4 64-15,-1-2 0 0,0 5-816 0,2 2-144 16,1 1-48-16,1 0 0 0,1-3-448 0,3 2-80 0,3-2-32 0,1 1 0 15,1-1-160-15,2-1 0 0,2-4 0 0,0-1 0 16,1 0 0-16,1-2-144 0,3-1 144 0,-1-5-208 16,0 0 208-16,0 0-192 0,0-5 192 0,0 1-192 15,0-2 192-15,0-2 0 0,1-1-160 0,-3 0 160 16,1-2 0-16,0 1 0 0,0-2 0 0,-2 0 0 16,-2-1 0-16,2 2 0 0,-1-1 128 0,-1 0-128 15,-2 3 432-15,1 2 0 0,-1 2 0 0,-2 5 0 16,0 0 96-16,0 0 32 0,0 0 0 0,0 0 0 15,0 0-160-15,3 9-16 0,0 3-16 0,1 1 0 16,-2-1-368-16,2 0 128 0,1-1-128 0,3 0 0 16,-1-1-544-16,0 1-176 0,1 0-48 0,0-3 0 15,0 0-3136-15,2-1-624 16,9 2-128-16,5 2-16 0</inkml:trace>
  <inkml:trace contextRef="#ctx0" brushRef="#br1" timeOffset="141466.79">28120 4167 7359 0,'0'0'320'0,"0"0"80"0,-5 13-400 0,1 0 0 15,0-2 0-15,-1-1 0 0,2-1 5696 0,3-9 1072 16,-1 11 208-16,-1-1 32 0,2-10-4208 0,-1 11-848 15,1-11-160-15,1 9-48 0,-1-9-1088 0,0 0-208 0,0 0-64 0,8 5 0 16,-8-5-64-16,11 0-32 0,-1-3 0 0,-1-3 0 16,-1 1-160-16,0-2-128 0,0 1 192 0,-2-4-192 15,1 1 144-15,-1-4-144 0,2 0 0 0,-1 0 144 16,-1 1-144-16,2 1 0 0,0 0 0 0,-2-2 0 16,-2 3-128-16,1-1 128 0,1 2 0 0,-6 9 0 15,6-10 0-15,-6 10 0 0,0 0 0 0,0 0 0 16,0 0 0-16,9 6 0 0,-2 5 0 0,-2-2 0 15,2 3 0-15,-1-1 0 0,-1 2 0 0,2 0 0 16,2-1 160-16,1-1-160 0,-1-1 192 0,3-2-192 16,1 0 256-16,0-2-64 0,0-1-16 0,3-1 0 15,1-4 192-15,-1-2 32 0,-1-1 16 0,3-2 0 16,2-3 192-16,-2-1 32 0,-2-3 16 0,0 2 0 16,-2-7-80-16,0 0-32 0,-1 4 0 0,0 0 0 0,-2 0-336 15,-1 0-64-15,-2 0-16 0,1 2 0 16,-2-2-1104-16,-2 2-240 0,-1 1-32 0,-4 10-12528 15,0 0-2512-15</inkml:trace>
  <inkml:trace contextRef="#ctx0" brushRef="#br1" timeOffset="149197.66">29055 3848 10127 0,'0'0'448'0,"0"0"96"0,4-9-544 0,-4 9 0 0,6-11 0 0,-6 11 0 15,7-8 3392-15,-1 2 560 0,-6 6 112 0,11-3 32 0,-11 3-1600 0,9 4-304 16,-2 4-64-16,1 1-16 0,-1 2-816 0,-3 4-160 16,-4 6-48-16,-2 7 0 0,1-2-320 0,-3 2-80 15,-4 5-16-15,1 2 0 0,-1 0-352 0,0 2-64 16,0 1 0-16,0-1-16 0,0 0-480 0,5-5-80 16,1-3-32-16,4 0 0 15,0-8-1424-15,2-3-272 0,0-5-64 0,4 0-16 16,-2-1-1072-16,2-3-224 0</inkml:trace>
  <inkml:trace contextRef="#ctx0" brushRef="#br1" timeOffset="149497.51">29390 3935 24479 0,'-3'-15'1088'0,"3"15"208"0,0 0-1040 0,-6-8-256 0,6 8 0 0,-11-5 0 15,-1 3 416-15,1 5 32 0,-2 3 0 0,0 6 0 16,0 5 128-16,0 5 16 0,-2 4 16 0,3 0 0 15,3 2-480-15,4 2-128 0,3 2 0 0,2-2 0 16,2 2 0-16,3-4 192 0,3 0-64 0,1-4 0 16,3 0 96-16,1-7 32 0,0-3 0 0,4-2 0 15,3-4 384-15,0-4 96 0,1-2 16 0,1-2 0 16,2-4 320-16,1-1 64 0,-1-4 16 0,-1-3 0 16,-2-2-224-16,-2-3-32 0,-1-4-16 0,-1-2 0 15,-4-2-224-15,0-3-32 0,-1 2-16 0,-3 0 0 16,-2-5-64-16,-6 4-16 0,-4-3 0 0,-2 2 0 15,-3 1-144-15,-1-2-16 0,-5-1-16 0,0 0 0 16,-2 3-352-16,-2 5 128 0,-2 3-128 0,-3 8 0 16,-2 0-272-16,-4 6-128 0,1 2-32 0,-2 10 0 15,0 5-2432-15,-3 7-480 0</inkml:trace>
  <inkml:trace contextRef="#ctx0" brushRef="#br1" timeOffset="189328.87">26585 5252 13823 0,'10'-14'1216'0,"-12"6"-960"0,2 3-256 0,0 5 0 15,-1-7 3200-15,1 7 576 0,0 0 128 0,1-8 32 16,1 0-1504-16,-2 8-288 0,0 0-64 0,0 0-16 16,0 0-960-16,3 7-192 0,0 5-32 0,0 1-16 15,-2 5-320-15,0 3-64 0,1 6-16 0,-2 3 0 16,0 7-272-16,0-1-48 0,0 1-16 0,0 3 0 16,1 3-128-16,-1-2 0 0,1-2 0 0,0 0-176 31,2-1-480-31,0-6-112 0,1-2 0 0,0-4-16 0,-2-5-2176 0,2-3-432 15,1-1-96-15</inkml:trace>
  <inkml:trace contextRef="#ctx0" brushRef="#br1" timeOffset="189636.13">26811 5676 23327 0,'0'0'1024'0,"0"0"224"0,0 0-992 0,0 0-256 16,0 0 0-16,0 0 0 0,0 0 1408 0,9 4 224 15,0-3 48-15,-2 0 16 0,-7-1-480 0,8 3-80 16,1-3-32-16,0 0 0 0,0-3-480 0,0 1-112 0,-1-4 0 0,0 1-16 16,0 0-240-16,-3 0-64 15,-5 5 0-15,4-9 0 0,1-2-48 0,-3 1-16 16,-2-1 0-16,-1 1 0 0,-1 1 0 0,-5-2-128 16,-2 2 192-16,0 1-64 0,1 3 80 0,-1 1 16 15,-3-5 0-15,0 7 0 0,2 2-80 0,0 0-16 16,-2 0 0-16,1 2 0 0,0 2-128 0,1 4 0 0,1 1 0 0,3 3 0 15,1 1 0-15,1 2 0 0,1 4 0 0,2 0-176 16,2 2 176-16,2 0-160 0,2 0 160 0,1-3-160 31,2 0-2080-31,3-3-400 0,2-1-96 0,1-4-11168 0</inkml:trace>
  <inkml:trace contextRef="#ctx0" brushRef="#br1" timeOffset="189869.58">27265 5331 23039 0,'-2'-22'1024'0,"1"11"192"0,-2-5-960 0,1-1-256 0,-1-1 0 0,1 1 0 15,-2-1 752-15,0 1 96 0,0 2 32 0,1 6 0 16,1 3-96-16,2 6-16 0,0 0 0 0,0 0 0 16,-3 6-176-16,0 7-32 0,1 5-16 0,1 5 0 0,1 3-160 0,1 1-16 15,0 4-16-15,2 5 0 0,-1 3-224 0,4 2-128 16,-4 2 128-16,2-1-128 15,0-1-336-15,1-4-144 0,0 1-32 0,3-1 0 16,-1-3-1056-16,-1-3-224 0,0-4-32 0,-1-2-9936 16</inkml:trace>
  <inkml:trace contextRef="#ctx0" brushRef="#br1" timeOffset="190034.76">27210 5740 911 0,'-1'-11'0'0,"-1"-2"0"0,1-3 0 0,1 1 0 16,0-2 5200-16,1 1 960 0,2 2 192 0,-1 0 48 15,1-1-3232-15,1 5-640 0,1-2-128 0,2 3-32 16,1 0-1152-16,1 2-224 0,1 2-48 0,2 1-16 16,1-1-608-16,0 1-112 0,1 0-16 0,1 3-16 15,0 2-176-15,2 2 0 0,0-1 0 0,-1 0 128 32,-2-1-1216-32,2 0-240 0,-1-1-48 0,2 0-8624 0,-2-1-1728 0</inkml:trace>
  <inkml:trace contextRef="#ctx0" brushRef="#br1" timeOffset="190210.61">27621 5145 5519 0,'0'0'496'15,"0"0"-496"-15,0 0 0 0,0 0 0 16,-3 8 5616-16,0 4 1024 0,1 1 208 0,-1 4 32 0,2 6-4128 16,1 4-816-16,1 2-160 0,0 2-48 0,-1 2-1152 0,0 2-256 15,4 4-32-15,0-1-16 0,1-1-272 0,2 2-224 16,0-5 32-16,-1 1 16 15,1-1-1808-15,0-2-352 0,-1-6-80 0,-3-1-7056 16,3-4-1424-16</inkml:trace>
  <inkml:trace contextRef="#ctx0" brushRef="#br1" timeOffset="190598.15">27570 5527 16575 0,'-3'-8'1472'0,"0"-1"-1168"0,2 0-304 0,0 1 0 16,0 0 3328-16,1 2 624 0,0-2 112 0,0 8 32 15,0 0-1984-15,0 0-384 0,7-1-64 0,1 1-32 16,0 0-1264-16,2 1-368 0,4 0 144 0,-1 3-144 16,0-2 0-16,2 0-192 0,2 1 32 0,9-6 0 31,-1-1-592-31,-4-1-112 0,0 1-32 0,0 0 0 16,-2 0-432-16,-2-1-80 0,-3 0-32 0,-2 2 0 15,-12 3 784-15,0 0 144 0,0 0 48 0,0 0 0 0,0 0 816 0,0 0 160 0,0 0 48 0,0 0 0 16,-5 15 448-16,0 2 80 0,-2 1 32 0,1-3 0 15,-1 0-432-15,3 2-96 0,2 2-16 0,3-3 0 16,0-2-240-16,2 1-48 0,1-1-16 0,1-2 0 16,2-2-32-16,0-1-16 0,2-2 0 0,2-2 0 15,-1-1 96-15,2-3 32 0,1-3 0 0,-1-1 0 16,0-2-80-16,1 0-16 0,-3-1 0 0,-1 0 0 16,-2-5-48-16,-2 4-16 0,-1 0 0 0,0-5 0 15,-4 2-64-15,-2-1 0 0,0 2-128 0,-2 0 192 0,-3-1-192 0,1-1 0 16,-2 1 0-16,-1 1-160 15,-2-2-1616-15,4 2-320 0,0 0-64 0,2 1-8288 16,0 2-1664-16</inkml:trace>
  <inkml:trace contextRef="#ctx0" brushRef="#br1" timeOffset="190830.81">28035 5363 22463 0,'0'0'992'0,"-1"14"208"0,0 3-960 0,-1 1-240 16,2 2 0-16,0 1 0 0,0 0 1664 0,4 1 272 15,1-1 64-15,1-6 16 0,-1-2-544 0,1 2-128 0,1 0 0 0,1 0-16 16,1 0-592-16,0-4-112 0,0-3-32 0,1-2 0 16,1 1 64-16,-1-2 16 0,2-1 0 0,0-2 0 15,0-4 80-15,-2-1 16 0,-1-1 0 0,0 0 0 16,0-6-192-16,2-3-48 0,-5-4 0 0,1 4 0 16,-2 0-304-16,-1 1-64 0,-1 0-16 0,-1-1 0 15,-1-5-272-15,1 1-64 0,-1-1-16 0,-1 0 0 31,-1-2-1760-31,-1 0-336 0,0 3-80 0,1 3-14544 0</inkml:trace>
  <inkml:trace contextRef="#ctx0" brushRef="#br1" timeOffset="191130.87">28335 5500 7359 0,'0'0'656'0,"10"5"-528"0,-10-5-128 0,16 6 0 0,0 4 3632 0,1-3 688 15,-3-3 144-15,0-2 16 0,2-1-2368 0,-3 0-464 16,-1-1-112-16,-1-1 0 0,3-2-320 0,-4-3-64 15,-1-5-16-15,2 1 0 0,-1 1-416 0,-1 0-80 16,-2-2 0-16,2-1-16 0,-1 1-368 0,-3-2-64 16,-3 0 0-16,0-2-16 0,-1 2-176 0,-1 3 128 15,-3-1-128-15,1 4 128 0,-2 0 64 0,4 7 16 16,-11-6 0-16,4 3 0 0,7 3 112 0,-10 5 0 16,1-2 16-16,2 3 0 0,0 3-80 0,0 3 0 15,2 2-16-15,1 1 0 0,3-1-240 0,1 1 0 16,1-1 128-16,3 2-128 0,1-1 0 0,3 1 0 15,0 1 0-15,4-4-160 16,2-4-480-16,2-1-80 0,1-4-32 0,-2 1 0 16,1 1-1056-16,-2 0-224 0,1-3-32 0,-1 0-11952 0</inkml:trace>
  <inkml:trace contextRef="#ctx0" brushRef="#br1" timeOffset="191363.34">28803 5412 12895 0,'0'0'1152'0,"0"12"-928"0,0 1-224 0,0 3 0 16,1 3 2944-16,1 0 560 0,-1-3 96 0,0 0 32 16,3 0-1392-16,-1 1-288 0,-1-4-48 0,2-3-16 15,0 1-688-15,0-2-144 0,-1 0-32 0,-3-9 0 16,0 0-528-16,0 0-112 0,0 0-32 0,0 0 0 16,8-7 96-16,-8 7 0 0,5-11 16 0,0-1 0 15,0 0 0-15,-1-2 0 0,-3-4 0 0,2-1 0 0,1 2-96 0,1-1-32 16,0-1 0-16,2-2 0 0,-1-1-336 0,4 1 0 15,-1 0-160-15,0 1 160 16,1 2-512-16,1 4 0 0,0-2 0 0,2 3 0 16,0 5-2048-16,6 2-416 0,0-1-80 0,5 3-11680 15</inkml:trace>
  <inkml:trace contextRef="#ctx0" brushRef="#br1" timeOffset="191700.93">29816 5315 17503 0,'0'0'1552'0,"0"0"-1232"0,7-10-320 0,-7 10 0 16,6-9 2080-16,-6 9 352 0,1-9 80 0,-1 9 16 15,0 0-800-15,0 0-144 0,-11 0-48 0,0 7 0 16,1 3-464-16,-1 3-112 0,0 3 0 0,0 2-16 16,2 0-112-16,1 4-32 0,2 3 0 0,2-1 0 15,4-3-160-15,0 1-16 0,1-1-16 0,4-2 0 16,3 2-480-16,3-3-128 0,0 0 0 0,2-2 0 15,3-3 0-15,1-1 0 0,1-6 0 0,2 0-128 16,-1-1 128-16,2-1 0 0,-3-3 0 0,1-2 0 16,-1-4 0-16,-1-2 0 0,0-1 0 0,-2-2 0 15,0-2 192-15,-3-1-48 0,-3-1 0 0,-3 1 0 16,1 1-16-16,-5-1 0 0,-4-3 0 0,-2 2 0 16,0 1 0-16,-3-1 0 0,-3 0 0 0,-2 3 0 15,0-6-128-15,-1 4 0 0,-2 0 0 0,2 0 128 16,1-4-2144-16,-1 1-432 0,3 2-96 0,-1 1-13600 15</inkml:trace>
  <inkml:trace contextRef="#ctx0" brushRef="#br1" timeOffset="191931.36">30287 5144 26319 0,'0'0'1152'0,"0"0"256"0,0 0-1120 0,7 8-288 16,-7-8 0-16,6 13 0 0,-4 0 1184 0,-2 2 176 0,-2 7 48 0,-2 1 0 16,0-1-176-16,-1 3-16 0,-1 1-16 0,3 0 0 15,-1-2-496-15,-2 3-112 0,0-3-16 0,1 5 0 16,-1 0-384-16,4-2-64 0,-3-2-128 0,2-3 176 16,2-1-304-16,1-2-64 0,0 0-16 0,2-5 0 31,2-2-2128-31,1-3-416 0,-1-3-96 0</inkml:trace>
  <inkml:trace contextRef="#ctx0" brushRef="#br1" timeOffset="192140.86">30551 5112 16575 0,'0'0'736'0,"0"0"160"0,0 16-720 0,0-3-176 0,0-1 0 0,0 2 0 0,0 1 2608 0,0 4 480 15,0 2 112-15,2 2 0 0,0 2-1760 0,0 0-352 16,-1-3-80-16,1 2-16 0,1-1-800 0,0 2-192 16,-2 2 0-16,2-6 0 0,0-1-192 0,1 1-48 15,0-1 0-15,-1 1 0 16,0-4-736-16,2-1-160 0,3-3-16 0</inkml:trace>
  <inkml:trace contextRef="#ctx0" brushRef="#br1" timeOffset="192351.18">30362 5446 17503 0,'0'0'1552'0,"0"0"-1232"0,11 7-320 0,-11-7 0 16,0 0 2960-16,13 0 544 0,-2 0 96 0,3-3 32 15,1 6-880-15,-1-6-192 0,-2 1-16 0,4-4-16 16,0 4-1600-16,0-4-320 0,3 3-64 0,-1-1-16 15,0-2-528-15,2 1-192 0,-1 1 0 0,-3 2 0 32,-6-5-2624-32,1 3-512 0</inkml:trace>
  <inkml:trace contextRef="#ctx0" brushRef="#br1" timeOffset="192785.91">29529 5055 6447 0,'0'0'272'0,"0"0"80"0,0 0-352 0,0 0 0 0,0 0 0 0,0 0 0 16,0 0 4224-16,0 0 784 0,0 0 160 0,0 0 16 16,0 0-2896-16,0 0-592 0,0 0-112 0,0 0-32 15,0 0-560-15,12-3-112 0,-3 2-32 0,0 0 0 16,-9 1-592-16,12-1-128 0,-2 2-128 0,-1-1 176 16,1-1-1104-1,1-5-224-15,0 2-32 0</inkml:trace>
  <inkml:trace contextRef="#ctx0" brushRef="#br1" timeOffset="193269.68">29705 4783 3679 0,'0'0'160'0,"-12"-3"32"0,-2 0-192 0,1 1 0 16,0 0 0-16,0 2 0 0,-3 0 4464 0,1 0 848 15,-1 2 160-15,-1 0 32 0,-2 1-3408 0,0 4-688 0,1-1-144 16,1 3-32-16,0-1-352 0,2 2-80 0,-2 2-16 0,2 1 0 16,1 2 112-16,1 0 32 0,-1 3 0 0,0 2 0 15,3 1-288-15,0 0-64 0,2 0-16 0,4-2 0 16,2-1-400-16,3 1-160 0,3-2 128 0,3 0-128 15,2 2 0-15,4-3 0 0,1-1-144 0,3-3 144 16,2-4-192-16,2 0 192 0,0 1-192 0,4-4 192 16,2-1 0-16,1-1-128 0,1-3 128 0,0 0 0 15,2-4 0-15,-2-3 0 0,-3-2 0 0,-3 1 0 16,-1-1 0-16,-1 0 0 0,-1-1 0 0,-1-3 0 16,-1-4 0-16,-3 2 224 0,-2 1-64 0,-2 2-16 15,1 0 176-15,-5 2 48 0,-2 1 0 0,-1 0 0 16,-2 0 192-16,-1-2 32 0,-1 2 16 0,0-3 0 15,-2 2-240-15,-2 2-48 0,-4-2-16 0,-3-1 0 0,-1-2-112 16,0 1-32-16,-2 1 0 0,1-1 0 0,0 2-160 0,1-1 0 16,1-1 144-16,2 2-144 15,-2 0-592-15,3 3-192 0,0-1-48 0,-1 6-10992 16,-1 0-2192-16</inkml:trace>
  <inkml:trace contextRef="#ctx0" brushRef="#br1" timeOffset="204059.93">27365 5136 14223 0,'0'0'624'0,"0"0"144"0,0 0-624 0,0 0-144 15,0 0 0-15,0 0 0 0,0 0 1728 0,0 0 304 16,-14 9 64-16,12-13 16 0,0-2-448 0,2 6-64 16,-2-7-32-16,0 2 0 0,-2-2-320 0,1 3-64 15,1 1-16-15,-1 0 0 0,3 3-272 0,-5-1-64 16,0-1-16-16,-2 2 0 0,1 3-448 0,-3 3-96 16,-2 5-16-16,1 2 0 0,1 1-384 0,-2 5-96 15,1 1-16-15,-1 1 0 16,2 3-2032-16,1-1-416 0</inkml:trace>
  <inkml:trace contextRef="#ctx0" brushRef="#br1" timeOffset="208903.65">26722 6547 10127 0,'0'0'448'0,"-11"-6"96"0,-5 15-544 0,16-9 0 15,0 0 0-15,-9 4 0 0,-3-1 3856 0,3 2 672 16,1 0 128-16,2 5 16 0,-1 3-2432 0,3-4-512 16,0 5-80-16,2 0-32 0,-1 2-928 0,3 4-192 15,0-5-48-15,1 3 0 0,2 3-192 0,1-1-64 16,1-4 0-16,2 0 0 0,-2 0-192 0,1-4 128 16,1 0-128-16,-1 1 0 0,3-7 0 0,-1 1 0 15,1-3 0-15,1-2 0 0,-1-3 128 0,0-2-128 16,-3 1 0-16,2-5 144 0,0-3-144 0,1-2 0 15,-1 0 144-15,1-1-144 0,-2-1 0 0,-1-2-128 16,2 1 0-16,-2-4 0 0,1 2 128 0,2-3 0 16,-1 3 0-16,-3 6 0 0,-2 3 0 0,-1 2-128 15,-2 6 128-15,0 0 0 0,0 0-192 0,0 0 32 0,0 0 16 0,4 6 0 16,1 1 144-16,1 1-192 0,-2-1 192 0,1 1-192 0,0 0 192 16,3-1 0-16,4-1 0 0,-2 1 0 15,0 1 0-15,2-2 0 0,2-1 192 0,0 0-64 16,-4-1 160-16,0-1 32 0,0 0 16 0,-1-3 0 15,1 2-208-15,-1-2-128 0,-1 0 160 0,0-2-160 16,1 2 176-16,-1-4-176 0,0 1 192 0,1-1-192 31,-9 4-496-31,10-6-208 0,-2 0-32 0,-1-1-16 0,-5-3-1104 16,2 0-240-16,0 0-32 0,-1-2-6560 0,-1-1-1296 0</inkml:trace>
  <inkml:trace contextRef="#ctx0" brushRef="#br1" timeOffset="209004.5">27121 6524 7359 0,'0'0'656'0,"0"0"-528"0,0 0-128 0,0 0 0 0,0 0 3216 0,0 0 624 15,8 12 112-15,-1-1 16 0,-7-11-2368 0,5 14-496 16,0 2-80-16,-1-7-32 16,1 2-608-16,0 1-128 0,2 2-32 0,2 6 0 15,0-3-2000-15,-1-3-400 0</inkml:trace>
  <inkml:trace contextRef="#ctx0" brushRef="#br1" timeOffset="209161.9">27193 6299 24639 0,'0'0'1088'0,"-8"-3"240"0,8 3-1072 0,0 0-256 0,-10-1 0 0,10 1 0 16,0 0 176-16,0 0-32 0,0 0 0 0,0 0-7536 16,0 0-1504-16</inkml:trace>
  <inkml:trace contextRef="#ctx0" brushRef="#br1" timeOffset="209339.97">27326 6251 13823 0,'0'0'1216'0,"0"0"-960"0,0 0-256 0,0 0 0 16,0 0 2976-16,3 14 544 0,-2 2 128 0,0 1 0 15,0 1-1792-15,1 4-384 0,-4-1-64 0,5 4 0 16,0-1-1008-16,-1 1-192 0,2-1-32 0,1 0-16 15,1 1-416-15,-1-1-64 0,-3-5-32 0,2-6-9104 16,4 2-1808-16</inkml:trace>
  <inkml:trace contextRef="#ctx0" brushRef="#br1" timeOffset="209513.17">27511 6187 11967 0,'0'0'1072'0,"0"0"-864"15,0 0-208-15,0 0 0 0,0 0 4224 0,1 11 784 16,-2 1 176-16,-2 6 16 0,1 5-3248 0,-2 4-656 0,-1-1-128 0,2 1-16 16,3 1-816-16,1 0-144 15,1-1-48-15,2 1 0 16,3 4-1616-16,0-1-336 0,-1 1-64 0</inkml:trace>
  <inkml:trace contextRef="#ctx0" brushRef="#br1" timeOffset="209868.2">28154 6463 15663 0,'2'-9'1392'0,"0"-1"-1120"0,-2-1-272 0,0 2 0 16,0-4 2960-16,0 1 544 0,-3 0 96 0,0 3 32 15,3 9-1856-15,-5-5-368 0,-4 3-80 0,-1 3-16 16,-1 4-864-16,1 5-192 0,-1 4-16 0,1 2-16 15,-2 8-224-15,2 2-160 0,1-1 32 0,1 1 0 16,4 3-16-16,4-3 0 0,3 0 0 0,0 1 0 0,3-3-80 0,0-2-16 16,3-1 0-16,2-2 0 0,-2-5 240 0,3 0-144 15,1-4 144-15,0-2-128 0,-2-4 272 0,1-3 64 16,1-2 16-16,-1-3 0 0,-2-3 752 0,1-2 160 16,-3-4 16-16,-2-5 16 0,1-7-64 0,-2 2-16 15,0-5 0-15,-1 1 0 0,-1-1-640 0,-2 1-144 16,-1-4-32-16,-1 3 0 0,-3 2-272 0,0 0 160 15,0 1-160-15,0-3 128 16,-1-2-2048-16,0-1-400 0,-2-1-96 0,0 4-13968 0</inkml:trace>
  <inkml:trace contextRef="#ctx0" brushRef="#br1" timeOffset="210168.51">28478 6540 11055 0,'0'0'976'0,"10"7"-784"0,-10-7-192 0,10 6 0 16,0-1 3408-16,0-3 640 0,-10-2 128 0,10-4 32 16,-10 4-2032-16,9-7-416 0,-2-1-80 0,-1 1-16 15,1-3-432-15,-2 1-80 0,-1 0-32 0,0 0 0 16,-2-3-528-16,0 3-96 0,-4 0-32 0,0-1 0 16,-2 0-224-16,-3 4-48 0,-3-1-16 0,1 4 0 15,0 0-176-15,-2 3 0 0,1 3 0 0,1 0 128 16,3 5-128-16,0 3 0 0,-1-1 0 0,3 3 0 15,2 3 0-15,2 2 0 0,1-4 0 0,3 5 0 16,0 0 0-16,2-1 0 0,2-3-144 0,3-1 144 0,-1 0-176 0,3 0 32 16,2-3 0-16,0 1 0 15,-2-2-544-15,0 0-96 0,0-4-32 0,0 1 0 16,2-4-1936-16,-2 0-384 0,-2-2-64 0,1-1-9104 0</inkml:trace>
  <inkml:trace contextRef="#ctx0" brushRef="#br1" timeOffset="210538.45">28790 6477 16575 0,'0'0'1472'0,"0"0"-1168"15,7 12-304-15,-1 3 0 0,1 0 2416 0,-1 6 416 16,1-1 96-16,-2 3 16 0,0 3-1216 0,0 2-256 16,-1 1-32-16,0 4-16 0,0-3-224 0,1 0-48 0,-1-1-16 0,0-2 0 15,-1-1-480-15,-2-2-80 0,0-1-32 0,-1-6 0 16,0-3-176-16,-1-1-48 0,0-1 0 0,1-12 0 15,-4 8-64-15,4-8 0 0,0 0-16 0,-8 5 0 16,8-5-112-16,-12 0 0 0,2-2-128 0,1-4 192 16,-1-3-192-16,3-2 176 0,0-5-176 0,1-1 160 15,0-1-336-15,2-6-64 0,2-4-16 0,1-4 0 32,1-2-1504-32,2-2-304 0,2-5-64 0,1 5-16 0,3 3 896 0,3 3 176 0,0 0 48 15,2 4 0-15,2 3 432 16,-1 2 80-16,0 4 32 0,2 3 0 0,0 1 768 0,-2 4 160 0,0 2 16 0,-1 2 16 0,0 3 976 0,-1 0 192 15,0 2 32-15,-12 0 16 16,9 5-416-16,-9-5-96 0,8 12-16 0,-4 1 0 0,-6 0-640 0,1 3-128 16,1-2-16-16,-3 3-16 0,-2 1-208 0,0 0-32 15,0-1-128-15,0 2 192 0,-3-6-448 0,1 1-80 16,2-2-32-16,1-2 0 16,4-10-1872-16,-4 8-368 0,4-8-80 0,0 0-12144 15</inkml:trace>
  <inkml:trace contextRef="#ctx0" brushRef="#br1" timeOffset="211000.63">29173 6369 19343 0,'0'0'1728'0,"7"12"-1392"16,-2 1-336-16,-1-1 0 0,-1 1 2880 0,-2 2 496 0,-1 1 96 0,0 1 32 16,-3-3-1200-16,2 3-256 0,0 3-32 0,-3-2-16 15,-2 0-1008-15,1-2-208 0,1-2-32 0,0 1-16 16,-1-4-400-16,3 0-80 0,0-2 0 0,2-9-16 15,0 0-240-15,0 0 128 0,0 0-128 0,0 0 0 16,0 0 0-16,0 0 0 0,0 0 0 0,6-9 0 16,-3-2-144-16,3 0-80 0,0-4-16 0,1 2 0 15,-2-2 64-15,0-1 16 0,0 0 0 0,2-1 0 16,-1 0-128-16,1 2-32 0,1 1 0 0,-2 2 0 16,-1 1 64-16,2 4 0 0,1 0 0 0,-8 7 0 15,0 0 128-15,0 0 128 0,0 0-192 0,0 0 192 16,0 0 0-16,0 0 0 0,6 13 0 0,-2-1 0 15,-4 1 0-15,2 2 0 0,0 1 144 0,2 1-144 16,0 1 0-16,1-2 128 0,3 0-128 0,0 1 0 16,-2-4 0-16,1 1 0 0,2 2 0 0,1-3 0 0,1 0 0 0,-1-3 192 15,1-3-64-15,-2-1 0 0,1-2 256 0,-10-4 32 16,13 1 16-16,-1-1 0 0,-3-2 96 0,-9 2 32 16,9-8 0-16,-2 0 0 0,-3-2-176 0,-2-2-16 15,0 1-16-15,-2 1 0 0,-3 0-160 0,-2-1-16 16,0-1-16-16,-2 1 0 0,1-1-160 0,-2 2 0 15,0-3 144-15,0-2-144 16,-1 3-512-16,0 2-160 0,0-2-32 0,1 3-16 16,0 0-2352-16,2 3-448 0,0-4-112 0,1 3-11712 0</inkml:trace>
  <inkml:trace contextRef="#ctx0" brushRef="#br1" timeOffset="211174.68">29531 6187 2751 0,'2'-12'256'0,"2"0"-256"0,3 2 0 0,-1-1 0 15,2-2 6160-15,0 4 1200 0,-2 3 224 0,-6 6 48 16,0 0-4384-16,0 0-880 0,0 0-192 0,7 8-16 16,-3 5-1120-16,1 4-208 0,-4 3-64 0,0 4 0 15,-1 2-592-15,3 1-176 0,0 5 0 0,-1 1 0 16,1 1-192-16,1-1-96 0,1-2-32 0,0 2 0 31,-1-2-1824-31,1 3-368 0,2-4-80 0,1-1-7600 0,0-3-1520 0</inkml:trace>
  <inkml:trace contextRef="#ctx0" brushRef="#br1" timeOffset="211564.47">29553 6492 21647 0,'-6'-18'960'0,"5"5"192"0,0-1-912 0,2 4-240 16,0-2 0-16,3 4 0 0,0-2 224 0,1 2 0 16,2 0 0-16,0 2 0 0,3-1 32 0,2 2 16 15,-1 0 0-15,4 1 0 0,-1-1-272 0,2 1 0 16,-1 0 128-16,1 1-128 0,-2 1 352 0,1 0 16 15,-1 2 0-15,-1 2 0 0,0-2 272 0,-1 1 64 16,0-1 16-16,-2 4 0 0,0-3-48 0,1 2-16 16,-11-3 0-16,10 5 0 0,-10-5 256 0,8 8 48 15,-1 0 16-15,-3 3 0 0,-4 0-576 0,0-1-112 16,-2 2-32-16,0 1 0 0,-4 1-256 0,4 2 160 16,-1 1-160-16,2 1 128 0,-2 2-128 0,5-2 192 0,-1-1-192 15,2 0 192-15,0-1-16 0,3-2 0 0,0-1 0 16,1 0 0-16,1-1 128 0,1-2 16 0,0-1 16 0,1-2 0 15,1-2 208-15,-2-5 32 0,-9 0 16 0,11-3 0 16,0 0 112-16,-2-3 0 0,-9 6 16 0,7-10 0 16,-1-2-240-16,-2 0-48 0,-5-1-16 0,-1 0 0 15,1 0-208-15,-2-1-32 0,-2 0-16 0,-3-1 0 16,1 0-160-16,-1-1 0 0,-1-1-192 0,0 0 192 31,1 3-2048-31,0 1-272 0,1 1-64 0,2 0-8960 0,0 4-1792 0</inkml:trace>
  <inkml:trace contextRef="#ctx0" brushRef="#br1" timeOffset="212201.62">30047 6369 21183 0,'0'0'944'0,"5"12"192"0,-2 1-912 0,-2-3-224 16,0 3 0-16,-2 2 0 0,-3 0 2432 0,1 0 448 16,1-2 96-16,0 1 16 0,4 3-992 0,-2-1-192 15,0-2-32-15,0-1-16 0,0-1-1088 0,1 0-224 16,0-5-32-16,-1-7-16 0,0 0-64 0,0 0-16 15,3 10 0-15,-3-10 0 0,0 0-112 0,0 0-16 0,10 3-16 0,0-3 0 16,-10 0-176-16,13-3 160 16,4-7-160-16,-4 3 160 0,-2-4-160 0,4-1 0 15,2-1-160-15,-3-1 160 16,-2 1-448-16,-1-4 16 0,2 0 0 0,-2 2 0 16,-2-4-352-16,0 4-80 0,-1-1-16 0,0 3 0 15,-2 2 256-15,1 5 48 0,-7 6 16 0,0 0 0 0,0 0 560 0,0 0 272 16,0 0-16-16,-2 14-16 0,0 1-240 0,-1 0 144 0,2 1-144 0,0 4 128 15,-1-2-128-15,2 1 0 0,3 2 0 0,2-3 0 16,2-2-256-16,3-2-64 0,3-1-32 0,2-1 0 31,0-1-768-31,3-4-160 0,-1 0-16 0,2-3-16 16,0-2-96-16,1 1 0 0,-2-3-16 0,-1 0 0 0,-1-4 1040 0,1 2 192 0,-2-5 64 0,1-2 0 16,-3-3 128-16,1 0 0 0,1-1 0 0,-4-1 128 15,-4 1 368-15,-1-3 80 0,0 3 0 0,-3 2 16 16,-3-2 304-16,-1 1 48 0,-1 1 16 0,-4 2 0 0,-2 1-256 15,-1 3-32-15,-1 0-16 0,-2 2 0 16,0 3-400-16,1 3-96 0,-2 1-16 0,1 1 0 16,-1 2 272-16,2 1 48 0,2-2 16 0,2 2 0 15,0 0 96-15,7-8 0 0,0 0 16 0,-1 10 0 16,1-10-400-16,0 0-64 0,4 11-128 0,-4-11 176 0,9 6-176 0,-9-6 0 16,11 4 0-16,1 0 0 0,0-2-192 0,-2-2 192 15,-10 0-192-15,12-2 192 0,0-1 0 0,-2 1 0 16,-10 2 0-16,11-6 0 0,-2 3 0 0,-9 3 0 15,5-12 0-15,0 3 128 0,0 1 48 0,-5 8 0 16,3-8 0-16,-3 8 0 0,5-10-176 0,1 3 0 16,-6 7 144-16,5-6-144 0,-5 6 0 0,0 0 0 0,0 0 0 0,0 0 0 15,0 0 0-15,0 0 0 0,-9 10 0 0,1 3 128 16,1-1 80-16,1 1 32 16,-1 0 0-16,2 1 0 0,1 1-240 0,1-2 176 15,1-2-176-15,2 1 160 16,4 1-704-16,0-3-144 0,2 2-16 0,-1-4-16 15,-5-8-2064-15,10 8-416 0,1 0-64 0,0-4-9600 0</inkml:trace>
  <inkml:trace contextRef="#ctx0" brushRef="#br1" timeOffset="212402.46">30791 6168 911 0,'5'-24'0'0,"1"-1"0"0,-2-4 0 0,1 4 0 16,1 5 4208-16,-1 3 752 0,-1 4 160 0,3 4 16 15,-7 9-2896-15,0 0-592 0,0 0-112 0,0 0-32 16,4 16-512-16,-2 5-96 0,-2 1-32 0,0 6 0 16,2 1-288-16,0 4-48 0,1 0-16 0,0 1 0 15,-1 2-384-15,1-2-128 0,1 3 0 0,0-2 0 16,0-2-496-16,1 1-144 0,-1 2-48 0,0-2-11920 16</inkml:trace>
  <inkml:trace contextRef="#ctx0" brushRef="#br1" timeOffset="212595.72">30799 6384 14735 0,'0'-13'1312'0,"0"0"-1056"16,0-1-256-16,3 0 0 0,1 1 2336 0,2 1 416 15,-1 3 64-15,2-2 32 0,1 0-1232 0,2 5-240 16,0 0-48-16,1 4-16 0,-1 0-880 0,3 2-176 0,3 2-48 0,-2 3 0 31,-1 1-2336-31,2 1-480 0,0 1-80 0,2 0-32 0</inkml:trace>
  <inkml:trace contextRef="#ctx0" brushRef="#br1" timeOffset="212938.72">31171 6467 2751 0,'10'4'256'0,"0"-1"-256"0,-10-3 0 0,16 3 0 0,2 0 2592 15,-2-3 480-15,0-1 80 0,-1-2 32 16,1 1-1360-16,-2-5-272 0,-3 1-48 0,-1-2-16 16,1-1-208-16,-2-2-64 0,-2 2 0 0,0-3 0 15,-2 2-384-15,-1-1-64 0,-1 1-32 0,-3-3 0 0,-2 3-128 16,0-2-32-16,-2 1 0 0,-1 1 0 0,-4-1 48 0,-1 0 0 0,1 2 0 15,-2 2 0-15,-5 2-624 0,2 4 0 16,1 3 0-16,0 3 0 0,-1 3 128 0,1 4 16 0,0 0 0 16,2 3 0-16,2 2 656 0,-1 2 128 0,1-3 32 0,3-1 0 15,1 0 304-15,5 1 64 16,3 0 16-16,4 2 0 0,2-6-496 0,5 1-80 0,6 0-32 0,6 0 0 16,4-1-384-16,3-2-80 15,2-3-16-15,4-1 0 16,4-2-1312-16,4-1-272 0,2-3-48 0,5-2-16432 0</inkml:trace>
  <inkml:trace contextRef="#ctx0" brushRef="#br1" timeOffset="-214632.08">26829 7758 15663 0,'-1'22'1392'0,"-4"-8"-1120"15,1 3-272-15,0 1 0 0,0 3 1792 0,1 1 288 16,2 1 64-16,0-1 16 0,-1 1-1824 0,2 2-336 16,2-4 0-16,2 1-10400 15</inkml:trace>
  <inkml:trace contextRef="#ctx0" brushRef="#br1" timeOffset="-214463.23">26769 7470 5519 0,'-14'-8'240'0,"7"5"64"0,2-1-304 0,0 2 0 0,0 0 0 0,5 2 0 15,0 0 1392-15,0 0 208 0</inkml:trace>
  <inkml:trace contextRef="#ctx0" brushRef="#br1" timeOffset="-214262.06">26999 7330 26079 0,'0'0'1152'0,"0"0"256"0,-2 9-1136 0,1 4-272 16,1 3 0-16,0 3 0 0,0 4 640 0,3 3 64 16,-1 2 0-16,2 8 16 0,0 3-272 0,1 6-48 15,3 5-16-15,0-1 0 0,0 4-384 0,2-3 0 16,2-3 128-16,0-1-128 15,-1-3-816-15,1-3-192 0,-1-3-32 0,-2-2-7248 16,-1-1-1440-16</inkml:trace>
  <inkml:trace contextRef="#ctx0" brushRef="#br1" timeOffset="-214114.78">27007 7726 21183 0,'0'0'1888'0,"0"0"-1504"0,9-3-384 0,1 0 0 16,0-1 1344-16,4 3 192 0,1-1 32 0,1 2 16 16,-2 0-1184-16,3 0-224 0,1 2-48 0,3 0-128 31,4 1-352-31,1 0-176 0</inkml:trace>
  <inkml:trace contextRef="#ctx0" brushRef="#br1" timeOffset="-213897.57">28121 7724 14735 0,'0'0'1312'0,"-1"13"-1056"16,-2 1-256-16,2 2 0 0,0 1 3072 0,-1 1 544 15,2 2 112-15,2 0 32 0,0 0-3008 0,1-2-608 16,-1 1-144-16,2-3-8352 16,0 1-1696-16</inkml:trace>
  <inkml:trace contextRef="#ctx0" brushRef="#br1" timeOffset="-213527.26">28083 7354 7359 0,'0'0'656'0,"10"11"-528"0,-1 2-128 0,4-1 0 15,1 0 0-15,4 1-272 0,3-1 64 0,0-1 16 16,0-4-176-16,4 1-16 0,1-3-16 0,1 0 0 16,2-2 656-16,-1-2 144 0,1-1 32 0,-2-1 0 15,-2-1 1040-15,-3 0 224 0,-2-2 32 0,-3-1 16 16,-1-2 144-16,-5 1 32 0,-3-4 0 0,-1 1 0 15,-2 0-576-15,-5 9-96 0,0-13-32 0,-1 1 0 16,-3 2 0-16,-2 0 0 0,0 2 0 0,-1-3 0 16,0 1-272-16,-1 1-64 0,1 2-16 0,1 3 0 0,6 4-416 0,-9 2-64 15,-1 2-32-15,4 3 0 0,3 6-352 0,-2 4 0 16,-3 6 0-16,3 3 0 0,4 4 0 0,-1 2 0 16,0 2-144-16,2 5 144 0,4 4 0 0,-2-1 0 15,0-2 0-15,3-3 0 0,5 2-320 0,1-4 16 16,-1-2 0-16,-3-11 0 15,1 0-864-15,2 0-176 0,2 0-48 0,1 6-7184 16,-3-6-1424-16</inkml:trace>
  <inkml:trace contextRef="#ctx0" brushRef="#br1" timeOffset="-213359.32">28348 7806 12895 0,'-12'-17'576'0,"6"7"112"0,-2-2-560 0,3 1-128 0,3-3 0 0,2 2 0 16,2 2 3744-16,0 1 720 0,-2 9 144 0,8-7 16 15,3-1-3072-15,2 5-608 0,1 0-128 0,6 0-32 16,2 2-624-16,4 0-160 0,1 1 0 0,4 0 0 31,5 1-2048-31,-2 3-448 0,-3-3-96 0</inkml:trace>
  <inkml:trace contextRef="#ctx0" brushRef="#br1" timeOffset="-212730.77">29407 7481 11055 0,'0'0'976'0,"0"0"-784"0,0 0-192 0,2 15 0 0,-3-2 3760 0,1 2 704 16,0 5 144-16,-1 3 16 0,-2 1-2512 0,-1 2-496 16,-1-1-96-16,1 3-32 0,0-2-320 0,0 1-64 15,2-3-16-15,-1 0 0 0,2-2-480 0,1-3-96 16,0-2-32-16,2-4 0 0,2 2-192 0,0-3-32 15,1-2-16-15,-5-10 0 0,8 4-80 0,-8-4-16 16,0 0 0-16,12-3 0 0,-2-2-16 0,1-3 0 16,-1-1 0-16,-1-1 0 0,-1-1 0 0,1-1-128 15,0-2 192-15,3-1-64 0,-3-2-128 0,2-3 0 16,-2-3 0-16,1 0 0 0,1 1-256 0,-1-1-64 16,0-2-32-16,0 4 0 0,-5 4 160 0,0 5 48 0,-1 5 0 15,-4 7 0-15,0 0 144 0,0 0 0 0,0 0 0 0,0 0 0 16,-4 13 0-16,-1 2 0 0,0 1 0 0,-1 2 0 15,2 0 0-15,2 2 0 0,1 0 0 0,1-2 0 16,2-3 0-16,2 2 0 0,3-4 0 0,3 0 0 16,2-2 0-16,3-5 0 0,4 1-144 0,0-6 144 15,3 1-208-15,-1-4 16 0,0-2 16 0,1-2 0 32,-1-3-304-32,1-4-64 0,2-2-16 0,-2 1 0 0,-3-2 176 0,0-1 16 0,-2 0 16 0,-2 2 0 15,0-1 352-15,-2 0 0 0,-4 1 0 0,-1-1 0 16,-2 2 320-16,-2 1 64 0,-4 0 32 0,-1 2 0 15,-3 0-128-15,0 2-32 0,-1 1 0 0,-2 4 0 16,-1 2-256-16,1 6 0 0,-3 3-128 0,1 3 128 16,0-1 0-16,1 4 0 0,3 3 0 0,3 0 0 0,0-2 144 15,2 2-16-15,2-1-128 0,1 4 192 0,4-1-192 0,3-2 0 16,2-2 0-16,0-1 0 0,0-1 192 0,-1-3-48 16,1 0-16-16,1-3 0 0,-1 0 272 0,-2-2 48 15,1-2 16-15,-2-1 0 0,-9-1-32 0,10-2-16 16,-10 2 0-16,11-5 0 0,-5-3-64 0,-6 8-16 15,0-11 0-15,-1 0 0 0,-3 0-144 0,-3 1-16 16,-3-1-16-16,0 0 0 0,1-4-160 0,-1 2 0 16,-3 2 0-16,4-1 0 15,3 4-912-15,-2 0-176 0,-1-1-16 0,2-1-16 16,3-1-2272-16,3-1-464 0</inkml:trace>
  <inkml:trace contextRef="#ctx0" brushRef="#br1" timeOffset="-212527.07">30279 7208 13823 0,'4'-25'1216'0,"1"12"-960"0,1 0-256 0,0 0 0 16,-2 2 3296-16,0 1 608 0,-1 2 128 0,-3 8 32 15,0 0-2864-15,0 0-576 0,4 18-112 0,-1 3-32 16,-2 6 32-16,-1 6 0 0,0 4 0 0,0 2 0 16,0 4-64-16,0-3-16 0,0-1 0 0,0 0 0 15,0 2-160-15,2-1-16 0,0-1-16 0,3-4 0 16,2-3-240-16,-1-2 0 0,4 0 0 0,-1-2 0 15,0-2-1776-15,-3-2-288 0,0-3-64 0,-1-6-6768 16,0-3-1344-16</inkml:trace>
  <inkml:trace contextRef="#ctx0" brushRef="#br1" timeOffset="-212360.05">30208 7494 12895 0,'0'0'1152'0,"0"0"-928"0,0 0-224 0,0 0 0 0,0 0 3808 0,11-4 720 15,1 2 144-15,1 2 16 0,1 0-2208 0,3 1-448 16,1 2-96-16,3-1-16 0,1 1-960 0,0 1-208 16,-1-2-48-16,3 4 0 15,0 0-1056-15,3 3-224 0,-1 0-32 0,0 1-16 16,0-5-2256-16,-4 1-448 0</inkml:trace>
  <inkml:trace contextRef="#ctx0" brushRef="#br1" timeOffset="-212025.53">27521 8685 31327 0,'-11'21'1392'0,"7"-11"272"0,0 3-1328 0,3 0-336 16,1 0 0-16,1 0 0 0,2 0 0 0,3 0 0 15,2 0 0-15,1 0-128 16,0-4-2624-16,3 0-512 0</inkml:trace>
  <inkml:trace contextRef="#ctx0" brushRef="#br1" timeOffset="-211886.84">27829 8605 28959 0,'0'0'1280'0,"0"0"272"0,0 0-1232 0,0 11-320 0,0 0 0 0,0 2 0 15,0 2 288-15,1-2 0 0,1 1 0 0,2 4 0 32,-2-1-1312-32,2 1-272 0,1 3-48 0,2 0-10640 0</inkml:trace>
  <inkml:trace contextRef="#ctx0" brushRef="#br1" timeOffset="-211199.72">28331 8930 17503 0,'0'0'768'0,"0"0"176"0,0 0-752 0,0 0-192 0,-8-5 0 0,8 5 0 16,-9-3 2000-16,1 3 368 0,8 0 80 0,-11 5 16 15,-1 0-1184-15,-1 3-256 0,-3 3-32 0,2 2-16 16,-1 2-416-16,2 1-96 0,-1 1-16 0,1 1 0 16,0-1-32-16,1 1-16 0,3 1 0 0,3-1 0 15,3-1-208-15,0-2-32 0,1 1-16 0,2-4 0 16,0-12-144-16,4 13 0 0,-4-13 0 0,9 10 0 15,1-1 0-15,1-3-224 0,-11-6 80 0,8 0 16 16,1 0 128-16,1-2-192 0,1 0 192 0,0-2-192 16,1 0 192-16,0-1 0 0,-2-3 0 0,1-1 128 15,-1-2-128-15,0 1 0 0,0-3 0 0,-1 1 0 16,0 0 0-16,-1 1 0 0,-1-1 0 0,0 0 0 0,0 0 0 16,3-7-160-16,-2 2 160 0,-3 3 0 0,-1 2 0 0,-2 3 0 15,-2 9 0-15,0 0 0 0,0 0 0 0,0 0 0 16,0 0 0-16,0 0 0 0,-10 4 368 0,1 5 80 15,1 4 0-15,0 2 16 0,0 6 304 0,1-1 64 16,-1 3 16-16,3 1 0 0,1 1-208 0,0-1-64 16,1 1 0-16,3 0 0 0,0-2-336 0,0-2-80 15,0 1-16-15,3-2 0 0,2-3-144 0,-1-7 0 16,0 2 0-16,1 0 0 16,2-2-368-16,0 2-48 0,1-4-16 0,4 0-11120 15,0-3-2224-15</inkml:trace>
  <inkml:trace contextRef="#ctx0" brushRef="#br1" timeOffset="-210629.34">28678 8956 20271 0,'0'0'896'0,"0"0"192"0,-8 5-880 0,2 4-208 0,2 2 0 0,0 3 0 15,0 3 2176-15,0 1 400 0,1 2 80 0,1 1 16 16,-1-1-1056-16,2 3-208 0,2-3-32 0,2 1-16 15,1-1-480-15,1-1-112 0,3-2 0 0,-2-2-16 16,1-4-304-16,0 0-64 0,1-1-16 0,0-2 0 16,1-1-176-16,3-2-16 0,1-3-16 0,-1-2 0 15,-12 0-160-15,11-2 0 0,1-3 0 0,0-2 128 16,0 2-128-16,-2-2 0 0,1-2 0 0,-2-2 128 16,0-3-128-16,-1 1 0 0,-2 0 0 0,1-1 0 0,-1-4-144 0,1 0 144 15,-2-1-192-15,0 0 192 0,0 2-336 0,2-3 32 16,-1 3 16-16,0-2 0 0,-2 2-32 0,-2 1 0 15,1 4 0-15,-2 5 0 0,-1 7 128 0,0 0 32 16,0 0 0-16,0 0 0 0,0 0 160 0,0 0 0 16,0 14 0-16,0 2 128 0,0 2-128 0,3 0 176 15,-1-1-176-15,3 1 192 0,3 2-32 0,1-3 0 16,1 0 0-16,1-2 0 0,4 0 80 0,-1 0 16 16,-1-2 0-16,1 0 0 0,2 0 64 0,1-1 0 15,-3-3 16-15,2-2 0 0,-2 1-16 0,2-3 0 0,1-4 0 16,-3-1 0-16,-1-1-192 0,0 0-128 15,3-3 160-15,-3-3-160 0,-1-1 160 0,-1-3-160 16,2-1 160-16,0-1-160 0,-1-2 0 0,0 2 0 0,-2-1 0 0,-2-2 0 16,-1 1 0-16,-2-3 0 0,-2 2 0 15,-3 2 0-15,-3 1 0 0,-2 1 0 0,-3 0 0 0,-1 2 0 16,0 2-176-16,0 3 176 0,9 5-160 0,-12-2 160 16,0 2 0-16,3 3 0 0,0 3 128 0,1 4-128 15,0-1 224-15,3 4-64 0,1 2-16 0,1 2 0 16,1 0-144-16,2 0 160 0,2 0-160 0,2 0 160 15,0-1-160-15,4-1 0 0,-1 0 0 0,2-1 0 16,1-3-560 0,1-2-32-16,0-2-16 0,2-1 0 0,2-4-2736 0,-1 2-560 15,2-1-96-15</inkml:trace>
  <inkml:trace contextRef="#ctx0" brushRef="#br1" timeOffset="-210230.11">29463 9039 11967 0,'0'0'1072'0,"0"0"-864"16,0 0-208-16,0 0 0 0,0 0 3536 0,0 0 672 16,0 0 128-16,9 4 16 0,-1 1-2352 0,-3 3-464 15,-4 1-112-15,0 3-16 0,-1 4-64 0,-1-2 0 16,-1-1-16-16,-1 0 0 0,2-1-592 0,1 0-112 16,4-1-32-16,-4-11 0 0,0 0-272 0,0 0-48 15,5 8-16-15,-5-8 0 0,0 0-48 0,0 0-16 16,10 3 0-16,1-5 0 0,-2-5-64 0,0-1-128 15,-1 3 176-15,1-5-176 0,1-3 0 0,1 0 0 16,-5-1 0-16,2 0 0 0,2-1 0 0,1 1-144 0,-1 0 144 0,1-2-192 16,-2-2 192-16,0-3-192 0,0 0 192 0,2 2-192 15,-1-2 64-15,2 2 0 0,-2 4 0 0,-2 4 0 16,-1 2 128-16,-7 9 0 0,0 0 0 0,0 0 0 16,0 0 128-16,6 11 48 0,-1 2 16 0,-2 4 0 15,-2 2-48-15,0 2 0 0,2 0 0 0,0 1 0 16,-2 0-144-16,2 2 0 0,0-2 0 0,3 1 0 15,0-2 0-15,1-1-256 0,2-3 48 0,1 0 0 16,1-2-1264-16,2-2-256 0,1-2-64 0,3-5 0 16,1-3 160-16,2-2 32 15,1-1 0-15,0-1-7648 0,-1-6-1520 0</inkml:trace>
  <inkml:trace contextRef="#ctx0" brushRef="#br1" timeOffset="-210065.43">30126 9084 4607 0,'8'-13'192'0,"-1"3"64"0,-1 1-256 0,-2-2 0 0,-5-2 0 0,1 1 0 0,2-1 6016 0,-3 0 1168 16,-5 4 240-16,-1 2 32 0,-2 1-4544 0,9 6-912 15,-9-2-176-15,-3 2-32 0,-4 4-960 0,3 3-176 16,3 3-32-16,-2 3-16 0,-2 3-144 0,3-2-16 16,5 2-16-16,-2-3 0 0,3 1-240 0,1 2-32 15,3-3-16-15,3 1 0 0,2 2-144 0,1-6-192 16,-5-10 32-16,13 13 16 16,3 0-416-16,0-5-80 0,-2-1 0 0,4-3-16 15,3-2-1664-15,0-2-336 0,0-4-64 0,-2-2-16 16,0-2-672-16,-2-4-144 0</inkml:trace>
  <inkml:trace contextRef="#ctx0" brushRef="#br1" timeOffset="-209661.25">30377 8722 3679 0,'6'-16'160'0,"-2"4"32"16,0 3-192-16,-4 9 0 0,0 0 0 0,0 0 0 0,0 0 5952 0,0 0 1152 0,0 0 240 0,3 13 32 15,-5 5-4624-15,1 7-944 0,0 2-176 0,-3 2-32 16,-4 1-480-16,0 0-96 0,2-4 0 0,-2 1-16 15,0-1-240-15,4-4-64 0,1-1 0 0,2-2 0 16,0-4-256-16,1 1-48 0,0-3-16 0,1-3 0 16,-1-10-224-16,3 11-160 0,-3-11 192 0,5 8-192 15,-5-8 192-15,10 2-192 0,1-2 192 0,-1-2-192 16,-1-2 0-16,2-2 0 0,1 0 0 0,-1-3 0 16,2-2 0-16,0 1 0 0,-1 1 0 0,0-4 0 15,0 1-160-15,-1 0 16 0,0-1 0 0,-1 0 0 16,1 0-80-16,-4 3-16 0,0-2 0 0,-1 3 0 0,1 2 240 0,-7 7 0 15,0 0-160-15,0 0 160 0,0 0 0 0,0 0 0 16,0 0 0-16,0 11 128 0,-1 1 128 0,-1 2 0 16,2 2 16-16,-1 2 0 0,0-3 48 0,1 4 16 15,1-1 0-15,2-2 0 0,1-2-336 0,1 0 144 16,-1-1-144-16,3 0 0 0,4 0 0 0,1 0 0 16,1-1 0-16,0-4 0 0,1-4 0 0,3-2-256 15,3-2 80-15,-1 0 16 16,-1 0-304-16,1-2-64 0,-1-3-16 0,-1-2 0 15,-4-1-416-15,-1 2-96 0,-2 1-16 0,0-2 0 0,-2-1-2048 16,0-1-400-16,-1 1-96 0</inkml:trace>
  <inkml:trace contextRef="#ctx0" brushRef="#br1" timeOffset="-209096.92">30892 9064 20783 0,'0'0'912'0,"0"0"208"0,0 0-896 0,0 0-224 16,0 0 0-16,10 0 0 0,-10 0 1712 0,0 0 288 15,0 0 64-15,10-3 16 0,-10 3-96 0,0 0 0 16,10-2-16-16,-10 2 0 0,0 0-720 0,9-7-144 15,-4 1-16-15,0-2-16 0,-5 8-384 0,7-10-80 16,-2-1-16-16,-1 3 0 0,-4 8-272 0,1-11-64 16,-1 11-16-16,0-12 0 0,-1 3-240 0,-2 1 144 15,3 8-144-15,-5-9 128 0,5 9 80 0,-8-11 16 0,-2 5 0 0,-2-1 0 16,-1 3-48-16,2 3-16 0,1 2 0 0,1 3 0 16,0 3-32-16,-3 2 0 0,-1 0 0 0,1 3 0 15,1 1 48-15,0 1 0 0,1 2 0 0,1 1 0 16,-1-2-176-16,1 2 0 0,0 0 144 0,3-2-144 15,-1-2 0-15,6 2 0 0,6-2 0 0,0 2-192 32,-1 0-384-32,3-2-64 0,3 2-32 0,2-4 0 15,0 0-784-15,2-3-144 0,2-2-48 0,2-3 0 0,3-4-2880 0,0-2-576 16</inkml:trace>
  <inkml:trace contextRef="#ctx0" brushRef="#br1" timeOffset="-208728.61">31237 9030 30575 0,'0'0'1344'0,"0"-12"304"0,-1-1-1328 0,-1 2-320 15,2 11 0-15,-5-13 0 0,-1-2 576 0,-2 4 32 16,-1 0 16-16,-2 5 0 16,-2 2-1088-16,-1 6-224 0,-4 1-32 0,-1 6-16 0,0 1 736 0,-1 5 0 15,2 0 0-15,4 2 0 0,-1 2 512 0,2-1 80 16,2-1 32-16,2-2 0 0,2 4-288 0,4-2-48 16,2-2-16-16,4 0 0 0,1-4 32 0,2 1 0 15,2 0 0-15,2-4 0 0,3-3 464 0,0 0 112 16,3 0 16-16,4-5 0 0,2 0-320 0,1-5-64 15,-2 0-16-15,1-2 0 0,-1 1-208 0,1-5-32 16,-1 0-16-16,-1-2 0 0,-3-2 16 0,-4 1 16 16,-3-2 0-16,-1-1 0 0,0-1 240 0,-2 0 32 0,-3 0 16 0,-2-2 0 15,1 2 64-15,-2-2 16 0,-1-3 0 0,-1-1 0 16,-4 5-240-16,1-3-32 0,1 2-16 0,-2-2 0 16,0-3-352-16,-4 2-208 0,0 0 16 0,1 7 16 31,1 1-368-31,-1 5-80 0,1 3-16 0,-1 3 0 15,-1 3 96-15,1 4 16 0,8-3 0 0,-9 9 0 0,0 2 320 0,0 4 64 0,-2 2 16 0,5 0 0 16,0-2 128-16,1 2 0 0,0 2-144 0,2-1 144 16,1 1-192-16,2 2 48 0,1 1 0 0,2 1 0 15,-5-3-624-15,5 1-128 16,3 0-32-16,2-1 0 16,0-2-2336-16,0-2-448 0,0-5-112 0</inkml:trace>
  <inkml:trace contextRef="#ctx0" brushRef="#br1" timeOffset="-208418.5">31712 8552 28559 0,'0'0'2544'0,"0"0"-2032"0,0 0-512 0,10 2 0 15,-10-2 1328-15,9 5 160 16,-9-5 48-16,5 11 0 0,-3 1-224 0,-2-1-32 0,-2 2-16 0,1 0 0 16,-2 0-768-16,0 2-160 0,-3-1-16 0,2-1-16 15,-2 2-304-15,2-5 0 0,3-1 128 0,-1 0-128 31,2 3-1472-31,0-4-368 0,0-8-64 0,0 0-13888 0</inkml:trace>
  <inkml:trace contextRef="#ctx0" brushRef="#br1" timeOffset="-208233.8">31888 8552 30815 0,'0'0'1360'0,"0"0"288"0,-3 11-1328 0,0 1-320 0,-1-3 0 0,1 3 0 0,-1 1 576 0,1 3 64 16,0-1 0-16,1 0 0 0,1-2-336 0,1 0-64 16,1 4-16-16,1-4-10176 15,1 1-2032-15</inkml:trace>
  <inkml:trace contextRef="#ctx0" brushRef="#br4" timeOffset="-183693.32">14259 9025 13823 0,'0'0'608'0,"0"0"128"0,0 0-592 0,0 0-144 0,-5-9 0 0,6 2 0 0,0-3 3200 0,-2 1 624 16,-2 0 112-16,1-2 32 0,-1 1-1984 0,0 1-400 15,0 1-80-15,-3-1-16 0,0 2-624 0,-2 2-128 16,-1 1-32-16,0 1 0 0,-2 2-256 0,0 2-64 16,3 2-16-16,-3 1 0 0,1 0-240 0,-2 1-128 15,-1 3 128-15,3 2-128 0,2 1 0 0,1 2 0 16,1-4 0-16,1 1 0 0,-1 1-192 0,4-1-96 15,2-1-32-15,0 0 0 16,0-1-80-16,0-8-32 0,4 8 0 0,1-1 0 0,-5-7 32 0,6 5 0 0,4-4 0 0,0 0 0 16,-1-1 144-16,0-2 16 0,-1-3 16 0,0-1 0 15,0 1 224-15,-2 0-176 0,-1-2 176 0,-1 1-160 16,0-2 160-16,0 2 0 0,0-1 0 0,-4 7 128 16,0 0 144-16,0 0 48 0,0 0 0 0,0 0 0 15,0 0 192-15,0 0 64 0,0 12 0 0,0 2 0 16,-1 3-224-16,1 4-32 0,0 4-16 0,0 1 0 15,0 0-48-15,1 0 0 0,0 1 0 0,2-1 0 16,0 4-64-16,0-4-32 0,3 1 0 0,0-3 0 16,1 0-160-16,2-2 0 0,1-5 0 0,3-1 0 15,-1-2-256-15,1-1-96 0,1-5-16 0,2-2 0 32,0-3-1408-32,1-3-272 0,1-3-64 0,0-3-7568 0,0-5-1520 0</inkml:trace>
  <inkml:trace contextRef="#ctx0" brushRef="#br4" timeOffset="-183129.01">14561 8947 2751 0,'-5'-13'256'0,"1"9"-256"16,-1-4 0-16,-2 1 0 0,0 1 5408 0,0 1 1040 15,1 1 208-15,-2 1 32 0,1 1-3904 0,1 2-784 16,-1 1-144-16,2 3-48 0,0 2-912 0,1 6-176 16,1 2-32-16,2 5-16 0,2 3-352 0,2-1-80 15,1 1-16-15,1 0 0 0,3-1-224 0,1-3 128 16,3 2-128-16,-2-3 0 0,0-3 0 0,1-1 0 15,-1-3 0-15,1-2 0 0,-1-3-192 0,1 1 64 16,-4-1 128-16,1-4-208 0,0-1 208 0,0-1-192 16,-3-3 192-16,2-1-192 0,-1-2 0 0,1-2 16 0,-1-3 0 0,1-1 0 15,-1-2 176-15,1-2 0 0,-1 0-144 0,-1 0 144 16,-2 0 0-16,0 0 0 0,-2-1 0 0,0 1 0 16,1 0 0-16,-1 1 0 0,-1 2 0 0,1 3 0 15,1 2 0-15,-2 3 0 0,0-1 0 0,0 7 0 16,0 0 0-16,0 0 0 0,0 0 0 0,0 8 0 15,0 1 0-15,1 4 192 0,0 3-192 0,2 1 192 16,1-4-192-16,1 0 0 0,1 4 144 0,2-4-144 16,1 0 0-16,0-1 0 0,2-1 0 0,1 0 0 15,1-2 0-15,1-1 0 0,0 1 0 0,1-4 0 16,0 2 0-16,1-1 0 0,1-1 0 0,0 2 0 16,1-3 0-16,-1-2 0 0,0-2 0 0,0 0 0 15,-1-2 160-15,1-1-32 0,-3-5-128 0,-1 0 192 0,-1-1-64 16,-2 0-128-16,2-1 176 0,-3-2-176 15,-3-2 192-15,0-1-192 0,-2 0 192 0,-2-1-192 0,1 2 176 16,-2-3-176-16,-1 1 160 0,-3 1-160 0,0 0 160 0,-1 1-160 16,-4 2 160-16,0 2-160 0,0 1 240 0,-1 2-48 15,-1 2-16-15,-1 2 0 0,1 5 400 0,-1 3 96 16,2-1 16-16,0 5 0 0,1 5-224 0,2 3-32 16,-1 1-16-16,3 6 0 0,4-2-160 0,3 0-16 15,1 0-16-15,2 0 0 0,3-1-224 0,5-1 0 16,1-3 0-16,5-3 0 0,-1-2-208 0,2-3-96 15,-1-1-16-15,1-2 0 16,1-2-1648-16,0-1-336 0,1-2-64 0,0-1-8512 16,-3-1-1728-16</inkml:trace>
  <inkml:trace contextRef="#ctx0" brushRef="#br4" timeOffset="-182526.68">15299 8863 10127 0,'0'0'896'0,"0"0"-704"15,0 0-192-15,-2-5 0 0,-4 1 2208 0,6 4 416 16,0 0 64-16,0 0 32 0,0 0-688 0,0 0-144 16,0 0-32-16,0 0 0 0,0 9-480 0,3 2-96 15,-2 3-32-15,2 4 0 0,-1-1-416 0,2 4-64 16,2 1-32-16,-1 0 0 0,-1-1-304 0,1 0-64 16,-1 1-16-16,1-3 0 0,0-1-208 0,0 0-144 0,-1 0 192 0,0-5-192 15,0-2 0-15,0-2 0 0,-1-1 0 0,-3-8 0 16,0 0-176-16,0 0-80 0,0 0-32 0,6-4 0 31,-1-3-208-31,1-2-32 0,-2-3-16 0,1-1 0 0,-1-1 160 0,-2-2 48 0,1-2 0 0,0 0 0 16,-1-2 192-16,1 1 144 0,-2-5-192 0,2 5 192 15,1-3 0-15,1 2 0 0,-1 2 0 0,0 2 0 16,1 3 336-16,0 3 176 0,-1 2 48 0,0 3 0 16,-4 5 144-16,0 0 48 0,0 0 0 0,6 5 0 0,1 3-240 15,-2 5-32-15,0 0-16 0,2 4 0 16,-2 0-272-16,2 1-64 0,-1 3-128 0,2-4 192 15,1 0-1072 1,1 0-208-16,2-2-64 0,1-2-9280 0,2-1-1856 0</inkml:trace>
  <inkml:trace contextRef="#ctx0" brushRef="#br4" timeOffset="-182343.65">15778 8836 28959 0,'0'0'640'0,"0"0"128"0,-7-1 16 0,-2 1 48 0,-1 0-672 0,-1 2-160 15,2 2 0-15,0 3 0 0,0 2 1280 0,1 1 240 16,3 3 32-16,-1 0 16 0,3 0-944 0,1 2-192 16,4 0-48-16,0-2 0 0,2 0-384 0,3 0 0 15,3-1 0-15,2-1 0 16,-1-2-512-16,1 0-48 0,0-1 0 0,1-2 0 16,0-1-1696-16,0-3-352 0,0-1-64 0</inkml:trace>
  <inkml:trace contextRef="#ctx0" brushRef="#br4" timeOffset="-182033.15">15997 8500 17503 0,'0'0'768'0,"-3"10"176"0,0 3-752 0,1 4-192 0,-1 5 0 0,1 4 0 16,0 4 2880-16,2 1 560 0,0 5 96 0,2 0 32 15,1 1-1952-15,1-1-384 0,0-1-80 0,3-1 0 16,2-6-896-16,0-2-256 0,0-3 128 0,2-1-128 15,0-5-464 1,0-2-176-16,-1-4-16 0,1 0-16 0,-2-7-512 0,0-2-96 0,-3 1-32 0,1-4 0 16,-1-3 384-1,0-3 80-15,-2-2 16 0,1-3 0 0,1 1 576 0,0-4 112 0,-3 0 144 0,1-2-208 0,0 0 576 0,1 0 112 16,1-1 32-16,-1 1 0 0,0 0 880 0,3 2 176 16,-2 4 32-16,1 3 16 0,0 1 176 0,-1 3 16 15,-6 4 16-15,9 4 0 0,-1-1-448 0,1 5-96 16,2 2 0-16,0 4-16 0,2 2-720 0,0 0-144 15,2-2-16-15,0 0-13312 0,2-1-2640 16</inkml:trace>
  <inkml:trace contextRef="#ctx0" brushRef="#br4" timeOffset="-181568.97">17150 8430 17503 0,'-7'-6'768'0,"4"5"176"0,0-3-752 0,2 1-192 16,1 3 0-16,0 0 0 0,0 0 1872 0,0 0 352 16,0 0 64-16,0 0 16 0,0 0-528 0,4 11-112 15,1 0 0-15,0 4-16 0,2 4-800 0,-1-1-144 16,1 1-48-16,-2 4 0 0,3 1-432 0,0 2-96 16,0-2 0-16,-1 2-128 15,4 1-896-15,-1-3-272 0,1 0-64 0,-1-3-8240 16,-1-4-1664-16</inkml:trace>
  <inkml:trace contextRef="#ctx0" brushRef="#br4" timeOffset="-181226.76">17396 8771 11055 0,'0'0'480'0,"0"0"112"0,0 0-464 0,0 0-128 0,0 0 0 0,7 6 0 15,2 2 2752-15,2-4 512 0,-2 0 128 0,3-2 0 16,-1 0-2336-16,1-4-480 0,1-3-80 0,2 1-32 15,-1 2-208-15,-1-5-64 0,0 1 0 0,-1-3 0 16,-1 1 0-16,0-3 0 0,-2-2 0 0,-1 0 0 16,-2 2 80-16,-2 0 16 0,-2 3 0 0,-2 0 0 15,0-1 176-15,-3 1 48 0,-1 2 0 0,-1 1 0 16,0 1 128-16,-2-1 48 0,-1-2 0 0,0 4 0 0,-2 3 16 0,0 0 16 16,-2-1 0-16,3 1 0 0,0 1-208 0,-1 2-32 15,0 0-16-15,1 1 0 0,0 1-64 0,1 3-16 16,1-2 0-16,2 1 0 0,-1 1-32 0,3 1-16 15,2-2 0-15,1 5 0 0,1-1-192 0,3-1-144 16,1-1 192-16,3 2-192 0,1-1 0 0,2 0-224 16,-1 0 16-16,3-1 0 15,1-3-768-15,1-1-160 0,-1 1-16 0,3-2-16 16,4-1-1744-16,0 0-352 0</inkml:trace>
  <inkml:trace contextRef="#ctx0" brushRef="#br4" timeOffset="-181015.43">18008 8383 25279 0,'-15'-7'1120'0,"7"3"224"0,-1-1-1072 0,-2 1-272 0,-2 0 0 0,0 1 0 16,-2-2 1632-16,0 4 272 0,2 1 48 0,1 0 16 16,3 2-672-16,0 3-128 0,1 3-16 0,2 4-16 15,2 4-624-15,0-1-128 0,3 6-32 0,1 3 0 16,1 2-352-16,3 1 144 0,2 3-144 0,2 0 0 15,1 1 0-15,3 1 0 0,1-4 0 0,1 1 0 32,1 0-1248-32,-1-2-208 0,0-2-32 0,1-3-8784 0,-1-1-1760 0</inkml:trace>
  <inkml:trace contextRef="#ctx0" brushRef="#br4" timeOffset="-180825.51">17870 8642 13823 0,'-12'-17'608'0,"8"10"128"0,-1 1-592 0,0-2-144 16,1 3 0-16,4 5 0 0,0 0 3568 0,0 0 672 16,0 0 144-16,0 0 32 0,0 0-2992 0,0 0-592 15,8-4-112-15,1 2-16 0,3 2-512 0,1 0-192 16,2 0 128-16,1 0-128 0,0 0 0 0,1 2 0 16,1-1 0-16,1 0 0 15,1-1-2048-15,0-1-512 0,-1 0-80 0</inkml:trace>
  <inkml:trace contextRef="#ctx0" brushRef="#br4" timeOffset="-180640.27">18329 8205 11967 0,'0'0'528'0,"0"0"112"0,0 0-512 0,0 0-128 0,-1 9 0 0,-2 4 0 15,2 3 3136-15,1 2 576 0,0 3 128 0,2 4 32 16,4 1-2480-16,0 4-496 0,-2 0-112 0,4 2-16 15,1 2-768-15,0-1-256 0,0 2 0 0,2-1 0 32,-1-2-1520-32,-1 0-304 0,0-8-64 0,-1 3-16 0</inkml:trace>
  <inkml:trace contextRef="#ctx0" brushRef="#br4" timeOffset="-180262.16">18358 8694 11967 0,'0'0'1072'15,"0"0"-864"-15,-3-5-208 0,2-1 0 0,-1 0 2992 0,4-1 544 16,0-1 112-16,1 1 32 0,1-1-2720 0,1 0-560 16,2 0-96-16,0 2-32 0,1-3-272 0,4-1 0 15,2 1 0-15,1 0-144 0,-1 0 144 0,0 0 0 16,-1 0 128-16,-1 1-128 0,-1 1 0 0,-1 2 0 16,-1 3 0-16,-2-2-128 0,-7 4 128 0,0 0 0 15,0 0 128-15,0 0-128 0,0 0 656 0,-3 10 64 16,0 1 16-16,-1 3 0 0,1 0-160 0,-1 1-16 15,1-1-16-15,2 0 0 0,-1 1-208 0,4-2-32 0,-2-3-16 0,4 1 0 16,0-1-96-16,1-1-32 0,1 0 0 0,2-2 0 16,0-2 128-16,1 0 32 0,2-1 0 0,-1-3 0 15,0-1 96-15,1-1 32 0,-1-2 0 0,-1 0 0 16,0-3-96-16,-1-1-16 0,-1-1 0 0,-2-4 0 16,-1 0-16-16,-1 0 0 0,-2 1 0 0,-1-2 0 15,0-3-112-15,0 0-16 0,-1 1-16 0,-1-1 0 16,0 2-448-16,-2 1-96 0,-1-2-16 0,-1 2 0 31,2 2-2704-31,0 2-560 0,1 1-96 0,0 0-8832 0</inkml:trace>
  <inkml:trace contextRef="#ctx0" brushRef="#br4" timeOffset="-180030.2">18702 8425 10127 0,'0'0'448'0,"5"8"96"0,2 1-544 0,0 3 0 16,1 4 0-16,-1 0 0 0,-1 3 3984 0,2 2 688 15,0 1 144-15,1-1 32 0,-1-1-2496 0,0 0-496 16,2 0-112-16,-1-5-16 0,0 0-720 0,2-4-160 15,1-2-16-15,-2-1-16 0,2-1-352 0,-3-2-64 16,0-2-16-16,-1-1 0 0,0-2 32 0,-8 0 0 16,6-5 0-16,1 0 0 0,-2-2-128 0,0-1-32 15,0-2 0-15,-1-2 0 0,0-3-96 0,0-1-32 16,0-1 0-16,-2-1 0 0,0-2-128 0,0 1-144 16,0-5 144-16,-1 2-208 15,0 0-496-15,1 1-112 0,-1 0-16 0,-1 2 0 16,0 0-1472-16,0 4-288 0,0 0-64 0,0 2-16 15,1 3-336-15,1 2-64 0,-1 2 0 0</inkml:trace>
  <inkml:trace contextRef="#ctx0" brushRef="#br4" timeOffset="-179796.52">19024 8394 911 0,'9'16'0'0,"-4"-9"0"0,2 3 0 0,-1-1 0 15,3 0 4160-15,2 0 736 0,1-1 160 0,1-2 16 16,0-1-3056-16,1-1-608 0,0-1-128 0,2-2-32 16,0-2-592-16,-1-2-112 0,0-1-32 0,-1-1 0 15,-1 0-176-15,-1-2-32 0,-2-2-16 0,-1-1 0 16,2 0 224-16,-5 0 64 0,-2-1 0 0,0 0 0 15,-1-1-176-15,-1 2-16 0,-4 0-16 0,-2-1 0 16,-2 2 80-16,0 3 32 0,-3-2 0 0,-2 3 0 16,1 1-80-16,0 4-16 0,0 1 0 0,1 4 0 15,0 3 64-15,1 4 16 0,2 1 0 0,1 2 0 0,1 1 112 16,2 0 0-16,4 1 16 0,2-3 0 0,1 2-240 0,3-1-48 16,2 0-16-16,2-2 0 0,2 0-288 0,3-3 0 15,1-1 0-15,4-1-144 16,1-1-1200-16,0-2-224 0,2-1-48 0,-2-3-13520 15</inkml:trace>
  <inkml:trace contextRef="#ctx0" brushRef="#br4" timeOffset="-179196.2">19618 8367 20959 0,'-1'14'928'0,"2"-6"192"0,2 2-896 0,1 2-224 16,0 0 0-16,0-2 0 0,0 0 448 0,0 0 64 16,-1-3 0-16,1 1 0 0,-1-1 400 0,-3-7 96 15,4 6 16-15,-4-6 0 0,0 0-176 0,0 0-16 16,0 0-16-16,0 0 0 0,0 0 48 0,0 0 16 0,0 0 0 0,0 0 0 15,0-6-144-15,0-2-32 16,-1-3 0-16,-1 0 0 0,1-4-128 0,1 1-48 0,0-5 0 0,1-1 0 16,2-1-304-16,2-4-64 0,0 1-16 0,2 0 0 15,2 1-144-15,0 0 0 0,1 3 0 0,2 1 0 16,0 2 0-16,1 3 0 0,1 1 0 0,2 3-176 16,1 2-288-1,1 3-64-15,0 2-16 0,1 3 0 16,-1 3-1488-16,0 2-288 0,0 3-64 0</inkml:trace>
  <inkml:trace contextRef="#ctx0" brushRef="#br4" timeOffset="-174559.12">18655 9623 28847 0,'-5'-4'1280'0,"10"-19"256"0,-13 19-1216 0,-1 0-320 16,-1 0 0-16,-1 0 0 0,-1 0 1232 0,1 3 192 15,-1 1 48-15,0 1 0 0,2 2-992 0,-1 2-192 16,1 4-32-16,-1 4-16 0,2 6-112 0,1 1-128 16,2 4 176-16,2 3-176 0,0 3 128 0,3 3-128 15,2 1 0-15,2 1 0 0,2-1 0 0,3-2 0 16,2-2 0-16,3-1 0 0,3-3 0 0,1-2 0 16,2-2 0-16,2-3-144 0,3-3 144 0,1-3 0 15,-1-2 0-15,1-5 0 0,-1-2 256 0,0-3 0 16,-2-2-16-16,-1-2 0 0,-1-2 304 0,-2-1 64 15,-4-6 16-15,-2 0 0 0,-1 0 80 0,-4-1 0 0,-3-2 16 0,-1-1 0 16,0 0-224-16,-5-2-48 0,0 0-16 0,-4-2 0 16,-3 1-144-16,-1-1-32 0,-3-1 0 0,-1 1 0 15,-3-3-256-15,0 3 160 0,0-3-160 0,0 4 128 32,1 1-752-32,0 2-144 0,2 2-48 0,2 2 0 15,3 1-1616-15,1 4-320 0,1 0-64 0,3 4-7552 0,4 3-1536 0</inkml:trace>
  <inkml:trace contextRef="#ctx0" brushRef="#br4" timeOffset="-174361.59">18909 9651 7359 0,'11'-8'320'0,"-11"8"80"0,7-4-400 0,2-3 0 0,1 2 0 0,-1 0 0 16,-1 0 4512-16,1 0 816 0,0-1 176 0,0 2 16 0,-3-1-2976 0,2 4-608 16,-8 1-112-16,8 0-32 0,0 4-704 0,-2 2-160 15,-2 5-32-15,0 4 0 0,0 1-144 0,-1 5-48 16,-1 4 0-16,0 3 0 0,-2 5-400 0,0 1-96 15,0 2-16-15,0 4 0 0,0-4-192 0,0 2 0 16,-2 0 0-16,2-3-160 16,2-3-672-16,-1 0-144 0,2-2-32 0,-1-4 0 15,2-4-2256-15,1-4-448 0,1-5-80 0</inkml:trace>
  <inkml:trace contextRef="#ctx0" brushRef="#br4" timeOffset="-174168.28">19191 9592 26783 0,'-4'-23'1184'0,"3"13"240"0,-1-1-1136 0,2 0-288 0,0 1 0 0,0 1 0 16,0 2 1600-16,0 7 272 0,0 0 48 0,0 0 16 15,0 0-784-15,0 0-144 0,4 12-48 0,0 2 0 16,1 3-640-16,0 5-144 0,2 4-32 0,1 2 0 16,1 1-144-16,1 1 0 0,2-1 0 0,1 1 0 31,0 0-416-31,1-1-112 0,0-1-32 0,-3-2 0 15,2-2-1632-15,-1 1-336 0,0-1-64 0,0-1-6432 0,-5-3-1280 0</inkml:trace>
  <inkml:trace contextRef="#ctx0" brushRef="#br4" timeOffset="-173981.06">19085 9858 33567 0,'0'0'1488'0,"0"0"304"0,0 0-1424 0,0 0-368 15,0 0 0-15,0 0 0 0,0 0 1424 0,0 0 224 16,11 3 32-16,2-2 16 0,1-1-736 0,3 0-160 16,1-1-32-16,2-1 0 0,2 0-464 0,0-2-112 15,3-1 0-15,0-1-16 16,1 1-1280-16,0 0-256 0,0-2-48 0</inkml:trace>
  <inkml:trace contextRef="#ctx0" brushRef="#br4" timeOffset="-173470.67">17845 9453 16575 0,'0'0'1472'0,"0"0"-1168"15,0 0-304-15,0 0 0 0,0 0 2416 0,0 0 416 16,0 0 96-16,7-6 16 0,-1 2-1504 0,3-1-288 0,2 1-64 0,1 0-16 16,1 0-656-16,0 1-128 0,0 0-32 0,2 0 0 15,2-1-256-15,0 2-192 0,2-1 16 0,-3 2 16 32,4-2-2672-32,-3 2-544 0</inkml:trace>
  <inkml:trace contextRef="#ctx0" brushRef="#br4" timeOffset="-173063.29">18010 9200 9215 0,'-4'-4'816'0,"-3"-2"-656"0,-1 1-160 0,-1 0 0 0,-1 0 3056 0,-2 1 576 15,-2 1 112-15,-1-1 32 0,1 3-1584 0,-2 2-304 16,1 3-64-16,0 0-16 0,0 5-640 0,-1 2-128 15,0 2-16-15,1 4-16 0,-1 2-544 0,3 3-96 16,0 3-32-16,1 1 0 0,2 0-336 0,2 2 0 16,3 0 0-16,4 1 0 0,2-1 0 0,4-1 0 15,3-4 0-15,4 0 0 0,2-4 0 0,3-1 0 16,2-2 0-16,5-2-128 0,2-2 128 0,1-1 0 16,2-4 0-16,1-1 128 0,3-3-128 0,1-3 0 15,-1 0 128-15,1-3-128 0,2-1 128 0,-3-2-128 16,0-1 128-16,-3-3-128 0,-1-1 0 0,-6-2 128 15,-3-2-128-15,-2 1 0 0,-4 1 128 0,-3-7-128 16,-3 0 128-16,-3-1-128 0,-4 1 416 0,-2 2 16 16,-4-3 0-16,-6 1 0 0,-5 1 288 0,-3 1 64 0,-6 1 16 0,-4 2 0 15,-3-2-288-15,-2 4-64 16,-1-2-16-16,1 2 0 0,0 4-432 0,4 3-192 0,1 1 0 0,3 5-11792 16,1 3-2368-16</inkml:trace>
  <inkml:trace contextRef="#ctx0" brushRef="#br2" timeOffset="-148493.71">4145 13282 10127 0,'-8'7'896'0,"2"-5"-704"0,-1-1-192 0,0 2 0 16,7-3 2736-16,0 0 512 0,0 0 96 0,-6 1 32 15,6-1-1488-15,-6 4-288 0,6-4-64 0,-2 8-16 16,0-1-480-16,2 4-80 0,2 2-32 0,0 3 0 16,1-3-176-16,2 5-48 0,2 3 0 0,-1 3 0 15,1 1-176-15,-1 3-32 0,3 2-16 0,-2-2 0 16,-2 1-320-16,0 0-160 0,1 1 160 0,-1-6-160 16,-3 2 128-16,1-3-128 0,0-2 0 0,-1-5 144 15,0-2-144-15,-1-5 0 0,-1-9 144 0,0 0-144 16,0 0 0-16,0 0 0 0,-3-8 0 0,1-4 0 15,-1-4-192-15,2-2-128 0,-2-4 0 0,1-3-16 16,-2-1-128-16,1-6-32 16,0-2 0-16,1-2 0 0,-2 3 224 0,1-4 32 0,3-2 16 0,2 2 0 0,0 4 224 15,1 0 0-15,5 2 0 0,1 1 0 0,1 2 0 0,3 4 0 16,2 0 0-16,-1 5 0 0,0-1 160 0,1 3 128 16,-1 1 32-16,-1 3 0 0,-1 3 48 0,-1 2 16 15,-1 2 0-15,-3 2 0 0,-7 4-48 0,0 0 0 16,7 7 0-16,-2 3 0 0,-4 5-64 0,-1 5-16 15,-1 2 0-15,-2 4 0 0,0 0-128 0,-3 4-128 16,0 1 192-16,-1 2-192 0,-1 0 0 0,1-1 0 16,-1 1 0-16,0-2 0 0,0-2 0 0,0-2 0 15,2-3 0-15,1-2 0 0,1-1 0 0,1-2 0 16,2-3 0-16,2-1 0 0,2-2 0 0,3-2 0 16,1-2 0-16,1 0 0 0,1-6 464 0,1-2-16 15,1-1 0-15,2-1 0 0,1-2-96 0,2-1-32 0,-1-1 0 0,2-1 0 16,1-1-192-16,-1 0-128 0,-1 1 128 0,1 1-128 15,-1 0 0-15,1 1 0 0,0-2 0 0,-1 1-128 32,0 0-1488-32,2 1-304 0,1 0-48 0,-2 0-13776 0</inkml:trace>
  <inkml:trace contextRef="#ctx0" brushRef="#br2" timeOffset="-148365.5">4802 13434 20271 0,'-4'13'896'0,"2"-6"192"0,0 3-880 0,0 3-208 0,4 0 0 0,-1-2 0 0,2-1 2240 0,-1-1 416 16,1-1 80-16,1 0 16 15,0-3-4480-15,-4-5-880 0</inkml:trace>
  <inkml:trace contextRef="#ctx0" brushRef="#br2" timeOffset="-147998.12">4782 13224 1839 0,'0'0'0'0,"0"0"160"16,0 0-160-16,0 0 0 0,-6-1 0 0,6 1 0 0,0 0 4800 0,0 0 944 15,0 0 176-15,0 0 32 0,10 4-4800 0,2 1-976 16,1 2-176-16,0 0 0 0,-2 1-208 0,4 3 16 16,-1 2 16-16,1 4 0 15,-2 0-272-15,0 2-64 0,-2 5-16 0,1-2 0 0,0 0 96 0,-2 0 32 16,-1-1 0-16,-2-2 0 0,1 0 400 0,0-4-128 0,-2 0 128 0,-1-4 0 15,-1-3 0-15,-4-8 176 0,4 8-16 0,-4-8 0 16,0 0 256-16,0 0 48 0,0 0 16 0,3-6 0 16,-2-2 176-16,2-4 48 0,-3-2 0 0,1-3 0 15,0-3-208-15,0 1-48 0,1-6 0 0,-1 0 0 16,2 2-208-16,-1-3-48 0,1 2-16 0,0 1 0 16,-1 3 800-16,2 3 176 0,0 1 16 0,1 3 16 15,2 3 0-15,-1 2 0 0,1 6 0 0,-7 2 0 16,8 0-624-16,-1 6-128 0,0 6-32 0,-1 3 0 15,0 4-160-15,0 4-48 0,-1 6 0 0,2 1 0 16,-1 1-192-16,2-1 0 0,0 4 0 0,0-4 0 16,0-3-1456-1,1-2-336-15,3-3-64 0,-1-1-12608 0</inkml:trace>
  <inkml:trace contextRef="#ctx0" brushRef="#br2" timeOffset="-147562.06">5439 13299 7359 0,'0'0'656'0,"-8"1"-528"16,-1 3-128-16,0 1 0 0,-3 4 4864 0,3-2 960 16,-1 2 176-16,1 1 32 0,-1 1-3792 0,4 2-752 15,-1-4-144-15,4 4-48 0,1 1-624 0,4 0-128 16,0-1-32-16,3 3 0 0,3-3-512 0,1-1 0 16,3-3 0-16,0 0-144 0,0 0-80 0,-2-1-16 15,-1-1 0-15,2-5 0 0,-1 2-112 0,-1-1-32 16,-1-3 0-16,-8 0 0 0,0 0 384 0,9-2-144 15,-1 2 144-15,-8 0 0 0,0 0 0 0,2-6 0 0,0-1 0 0,-2 1 144 16,0-1-144-16,-2 2-224 0,1-1 48 0,-3-1 16 16,-1-2-192-16,0 4-32 0,0 1-16 0,-1-1 0 15,0-7 64-15,1 1 16 0,1 0 0 0,1 2 0 32,-1-2-192-32,3 2-16 0,1-1-16 0,1 3 0 0,2 1 288 0,-3 6 64 0,0 0 16 0,10 0 0 15,2 1 176-15,2 4 0 0,2 2 0 0,1 3 0 16,0 6 608-16,1 1 48 0,0 1 16 0,2 3 0 15,1 2 256-15,-2 1 48 0,1-1 16 0,-2 2 0 16,-1 1 576-16,-3 1 112 0,-1 1 32 0,-1 0 0 16,-4 1-448-16,-4-1-96 0,-4-4-16 0,-1 1 0 0,-3 0 208 15,-2-3 48-15,-1-1 0 0,-4-2 0 16,0 0-736-16,-3-4-144 0,-1-3-16 0,-1 0-16 0,-1-3-496 0,2 1 0 16,-1-2 0-16,-4-3 0 15,-3-5-1600-15,-2-2-400 0,4-2-96 0</inkml:trace>
  <inkml:trace contextRef="#ctx0" brushRef="#br2" timeOffset="-146061.71">6666 13310 10127 0,'0'0'896'0,"-9"8"-704"0,9-8-192 0,-4 7 0 16,1 0 3760-16,1 1 720 0,0 0 128 0,1 1 48 0,0-1-3040 0,1 1-592 16,0 3-128-16,0 0-32 0,1 1-224 0,0-3-32 15,1 3-16-15,0 0 0 0,1-4-400 0,-1 2-192 16,1 0 160-16,0-3-160 0,-3-8 128 0,2 8-128 15,-2-8 0-15,0 0 144 0,0 0-144 0,0 0 0 16,0 0 0-16,7-6 0 0,-2-2 0 0,-1-1 0 16,-1-2-144-16,-1 1 144 0,1 1-176 0,-1-4 176 15,0 1-160-15,-1 0 160 0,0 2 0 0,1-2 0 16,0 0 0-16,1 0 0 0,-1 3 0 0,1 2 0 16,1-1 0-16,-4 8 0 0,4-6 0 0,-4 6 160 15,0 0 0-15,0 0 0 0,8 3-16 0,-1 1 0 0,0 3 0 16,0 2 0-16,-1 2-16 0,1 4 0 15,-1 0 0-15,1 4 0 0,0-1-128 0,1 0 0 16,1-4 0-16,-1 2 0 0,0-3 0 0,0-4 128 0,0 0-128 0,1-2 0 16,1-2 0-16,-1-4 0 15,0 2 0-15,1-3 0 0,-3-4 0 0,1 0 0 0,1-1 128 0,-1-3-128 16,1-1 0-16,-1-1 0 0,-1-2 144 0,-2 0-144 16,0-1 128-16,2-4-128 0,-3 0 160 0,-2 2-160 15,1-5 144-15,-1 3-144 0,1-4 128 0,-2 3-128 16,-1 0 0-16,0 2 128 0,0-2-128 0,0 3 0 15,0 1 0-15,2 4 0 0,-1 2 128 0,-1 8-128 16,0 0 144-16,0 0 0 0,0 0 0 0,0 0 0 16,2 10-144-16,1 3 160 0,1 2-160 0,1 3 160 15,-1 2 0-15,1 0 0 0,2 1 0 0,1 0 0 16,1-1-368-16,0-2-80 0,1 0-16 0,1-1 0 16,-2-4-368-16,3-2-80 0,-1-1-16 15,2-1 0-15,0-2-896 0,0-1-176 0,-2-3-32 0,-1-1-6528 16,-1 0-1312-16</inkml:trace>
  <inkml:trace contextRef="#ctx0" brushRef="#br2" timeOffset="-145730.52">7200 13374 5519 0,'0'0'240'0,"-1"-6"64"0,0-6-304 0,-2 1 0 0,1 0 0 0,0 2 0 15,-2-3 3920-15,3 3 736 16,0 1 144-16,1 8 16 0,-2-5-2528 0,2 5-512 16,0 0-112-16,0 0 0 0,2 10-672 0,-1 3-128 15,0 4-32-15,2-1 0 0,0-1-352 0,2 1-80 16,0 0-16-16,0-2 0 0,2-1-224 0,-1 0-160 15,1 0 192-15,1-2-192 0,-1-4 128 0,3 1-128 16,-3 0 0-16,0-1 0 0,-7-7 0 0,0 0 0 16,8 2 0-16,0-1 0 0,-2-2 0 0,1-1 0 15,-1-1 0-15,1-1-144 0,-2-4-96 0,0-1-16 0,-1-1 0 0,0-3 0 16,0-4 0-16,0 1-16 0,-2-1 0 0,1 0 0 16,0 0 128-16,-2 2 144 0,-2-1-208 0,1 0 80 15,0 1 128-15,0 2 0 0,1-2 0 0,-1 3 0 16,0 3 384-16,0 3 16 0,0 6 0 0,0 0 0 15,0 0 192-15,0 0 48 0,0 0 0 0,0 9 0 16,0 3-320-16,1 2-64 0,2 2-16 0,-1 2 0 16,1 4-240-16,2-2 0 0,2-1 0 0,2 1 0 15,1 1-368-15,2-2-112 0,2-2-32 16,2-4-9792-16,1-1-1952 0</inkml:trace>
  <inkml:trace contextRef="#ctx0" brushRef="#br2" timeOffset="-145458.72">7730 13252 25679 0,'0'0'1136'0,"-8"0"240"0,-1 0-1104 0,0 0-272 15,1 0 0-15,-3 0 0 0,-2 0 704 0,0 0 64 16,2-3 32-16,0 3 0 0,5-1-416 0,6 1-96 16,-7-2-16-16,7 2 0 0,0 0-272 0,0 0 0 15,0 0 0-15,0 0-144 0,7 6 144 0,2-1 0 16,3 1 0-16,-1 1 0 0,1 1 336 0,1-1 0 15,1 3 0-15,1-3 0 0,-2 3 432 0,0 0 64 16,-1 0 32-16,-2 2 0 0,0-1 160 0,-1-2 48 16,-2 1 0-16,-2-1 0 0,-3 3-304 0,-1 1-64 15,-4 1-16-15,-2 1 0 0,-3-1-288 0,0 2-48 16,1-3-16-16,-3 0 0 0,0 0-336 0,0-3-128 0,-1 1 0 0,3-7 0 16,0-3-2480-1,2-1-480-15,-1-1-112 0</inkml:trace>
  <inkml:trace contextRef="#ctx0" brushRef="#br2" timeOffset="-145258.33">7924 12890 14735 0,'0'0'1312'0,"0"0"-1056"0,0 0-256 0,7 7 0 0,0 3 4336 0,2 5 800 16,2 3 176-16,-1 5 16 0,2 5-3872 0,0 2-784 15,0 5-160-15,2 2-16 0,4-1-176 0,-1 3-16 16,0 2-16-16,-1-2 0 0,1 1-288 0,-3-1 0 15,0 2 0-15,1-5 0 0,-2 1 0 0,2-5-144 16,0-1-16-16,-2-1 0 16,-2 0-2416-16,0-5-496 0,-2-4-80 0</inkml:trace>
  <inkml:trace contextRef="#ctx0" brushRef="#br2" timeOffset="-145102.89">7813 13185 17503 0,'0'0'1552'0,"0"0"-1232"0,5 9-320 0,3 0 0 16,4 3 3952-16,4-3 720 0,3-1 160 0,3 0 32 15,6-3-3968-15,3-2-896 0,4-2 0 0,3-4-10288 16,1-3-2064-16</inkml:trace>
  <inkml:trace contextRef="#ctx0" brushRef="#br2" timeOffset="-144392.97">9306 13151 27647 0,'0'0'2448'0,"0"0"-1952"0,0 0-496 0,0 0 0 16,0 0-224-16,0 0-144 0,0 0-16 0,0 0-16 16,0 0 1712-16,0 0 352 0,0 0 64 0,-1 9 0 15,-3-2-512-15,0-1-128 0,0 2 0 0,1 1-16 16,1 3-496-16,0-2-112 0,1 3-16 0,0 3 0 15,-1 2-320-15,2 5-128 0,3-3 0 0,0 3 144 16,1 0 16-16,1 1 0 0,0-1 0 0,2-2 0 31,0-3-1024-31,4-4-208 0,2-1-32 0,1-1-16 16,2-4-1104-16,-1-3-208 0,2-1-64 0,2-4 0 16,-1-2-624-16,1-2-128 0,1-5-16 0,0-3-16 15,-1-3 960-15,-2 1 192 0,-3-4 32 0,2 0 16 0,-3-3 608 16,-1 1 112-16,-3 2 16 0,-3 1 16 0,-3 1 2864 0,-3 5 560 0,-1-2 112 0,-3 3 32 0,-1 4 736 0,-2 2 160 15,-1 1 16-15,-1 3 16 0,0 2-1088 0,0 2-224 16,0 1-32-16,0 1-16 0,0 2-896 0,2 3-176 16,2-1-32-16,1 4-16 0,1 1-272 0,3-1-48 15,3-1-16-15,2 0 0 0,2 0-352 0,2 0 0 16,3-1 0-16,1 0 128 0,1-2-128 0,2-2 0 16,-3-3 0-16,0-2 0 0,0 1 256 0,0-4 48 15,0-4 0-15,-3 1 0 0,-2-3 208 0,0 0 32 16,-3-1 16-16,-2-1 0 0,-5-1-144 0,0-1-32 15,-2 1 0-15,-3-1 0 0,-1-3-384 0,-1 0 0 16,-2 1 0-16,-1 0 0 16,0 1-2224-16,0-2-528 0,-1 1-96 0</inkml:trace>
  <inkml:trace contextRef="#ctx0" brushRef="#br2" timeOffset="-144091.58">9818 13216 11055 0,'0'17'480'0,"0"-5"112"0,2 0-464 0,0 6-128 0,0 2 0 0,-1 0 0 16,-1 1 4368-16,1 0 864 0,-1 0 160 0,1-1 48 16,-1-2-3376-16,0 0-656 0,0-5-144 0,2-1-32 15,0-3-768-15,2 0-144 0,-4-9-48 0,0 0 0 16,0 0-272-16,8-2 0 0,-1-2 0 0,-1-3 0 31,1-3-496-31,-1-2-208 0,-1-2-32 0,1-2-16 0,-1-2 160 16,0-2 16-16,-1 1 16 0,0-4 0 15,0 1-16-15,-2 3 0 0,2-1 0 0,0 1 0 0,1 0 368 0,1 4 64 0,-1 0 16 0,1 4 0 0,1 0 832 16,-1 5 160-16,0 3 32 0,-6 3 16 0,0 0-80 0,7 4 0 16,0 4-16-16,-1 4 0 0,1 1-448 0,-1 2-96 15,0 2-16-15,-1 0 0 0,1 1-256 0,1 2 160 16,-1-1-160-16,2 1 128 16,1 0-1472-16,2-3-320 0,1 1-48 0</inkml:trace>
  <inkml:trace contextRef="#ctx0" brushRef="#br2" timeOffset="-143885.49">10263 12800 27647 0,'0'0'2448'0,"0"0"-1952"0,0 11-496 0,1 2 0 15,2 1 1088-15,-1 5 128 0,1 1 32 0,2 6 0 16,0 4-736-16,3 2-160 0,0 3-32 0,1 3 0 15,2 1-144-15,0 1-48 0,1-1 0 0,1 3 0 16,-1 0-128-16,2 1-256 0,1 0 64 0,-1-1-9696 16,0-5-1952-16</inkml:trace>
  <inkml:trace contextRef="#ctx0" brushRef="#br2" timeOffset="-143367.28">10271 13209 26367 0,'-9'-11'1168'0,"9"11"240"0,0 0-1120 0,0 0-288 0,0 0 0 0,0 0 0 0,0 0 256 0,0 0 0 15,6 4 0-15,2 0 0 0,1 0-256 0,3 1 0 16,2-4 0-16,4 2-144 0,3-2 144 0,1-1 0 0,2 0 160 16,-1-1-160-1,2-2-272-15,0 2-160 0,0-2-16 0,1 1-16 0,0 2 80 0,1 0 0 16,1 0 16-16,-5 1 0 0,-2 3 368 0,-2-3 256 15,0 2-32-15,-5 1-16 0,-1 1 576 0,-3 0 112 16,-2 2 32-16,-1-2 0 0,-7-5-96 0,0 0-32 16,2 7 0-16,-2-7 0 0,0 5-288 0,0-5-48 15,-3 6-16-15,-4 2 0 0,-1 0-128 0,-1 1-48 16,1-2 0-16,0 2 0 0,1 0-272 0,-1 0 0 16,0 0 0-16,0-2 0 0,2 0 0 0,0 3 0 0,2 0 0 0,2-1 0 15,2-1 0-15,0-8 0 0,0 0-128 0,8 6 128 16,1 1-192-16,1-3 192 0,2-2-208 0,0-3 80 31,-1-1-320-31,2-4-48 0,1 2-16 0,-1-2 0 16,0-2-208-16,-2-1-48 0,2-1-16 0,-2-1 0 15,-2 1 272-15,-1 1 64 0,-2-2 16 0,1 3 0 0,-2 2 256 0,-1 1 176 0,0-2-208 0,-2 1 80 16,0-4 336-16,-2 10 80 0,0 0 16 0,0 0 0 16,-2-5 800-16,2 5 176 0,0 0 16 0,0 0 16 15,0 0-112-15,0 0-32 0,0 0 0 0,0 0 0 16,-4 5-528-16,2 5-128 0,1-3 0 0,1 3-16 15,0-1-304-15,1 1-64 0,3 3-128 0,1-5 192 16,2 1-192-16,-1 0-256 0,2 2 48 0,-2-4 16 16,4 1-1888-16,0 0-368 0,2-1-80 0,-2-1-16 0</inkml:trace>
  <inkml:trace contextRef="#ctx0" brushRef="#br2" timeOffset="-143260.37">11092 13314 15663 0,'-4'13'1392'0,"3"-6"-1120"16,-2 1-272-16,2 1 0 0,2 1 2560 0,1 1 448 16,0-1 80-16,1-1-9616 15,1-1-1920-15</inkml:trace>
  <inkml:trace contextRef="#ctx0" brushRef="#br2" timeOffset="-142862.78">11036 13017 2751 0,'0'0'128'0,"0"0"16"0,0 0-144 0,9 4 0 0,0 1 0 0,3 2 0 16,0-1 1648-16,2 2 288 0,4 2 64 0,2 2 16 16,1 1-1584-16,0 1-432 0,-2 3 128 0,2 2-128 15,-1 1 912-15,-4 1 128 0,-1 0 32 0,-1 0 0 16,-1 0 912-16,-1 0 176 0,0-3 32 0,-5 2 16 15,0-3-704-15,-2-2-144 0,2 0-16 0,-3-2-16 16,0-7-912-16,-4-6-176 0,0 0-48 0,0 0 0 0,0 0-64 0,0 0-128 16,0 0 176-16,5-3-176 0,-3-3 0 0,2-3 0 15,-1-3 0-15,0-1-144 16,-1-1-496-16,1-1-80 0,-1 1-32 0,2-4 0 0,0 1 336 0,1 0 64 16,2 0 16-16,-1 1 0 0,2 2 800 0,1 1 176 15,2 1 16-15,1 3 16 0,-1 4 1008 0,1 4 208 16,0 3 32-16,-1 5 16 0,1 3-640 0,0 4-128 15,0 2-16-15,1 2-16 0,-2 2 96 0,1-1 32 16,-1 4 0-16,-1-3 0 0,0 0-768 0,2-3-160 16,-1-4-16-16,0 1-16 15,1 5-2544-15,-1-6-512 0</inkml:trace>
  <inkml:trace contextRef="#ctx0" brushRef="#br2" timeOffset="-141398.78">12994 13077 7359 0,'-6'2'320'0,"-2"0"80"0,1-6-400 0,-2 8 0 0,-1 2 0 0,-1 2 0 16,0 0 2992-16,-1 2 512 0,0 3 96 0,2 3 32 15,-1 2-2640-15,3 4-528 0,1 5-96 0,1-4-32 16,2 3-336-16,2-6 0 0,1-2 0 0,1-1 0 16,1 1 0-16,1-4 0 0,4-1 0 0,-1 1 128 15,1-3-128-15,2 1 176 0,3-3-176 0,-2-5 192 16,0 0-192-16,1-4 192 0,-1-1-192 0,1-6 192 15,-3 1 96-15,0-4 32 0,1-3 0 0,0 0 0 16,-1-1 192-16,0-2 32 0,-1-1 16 0,0-1 0 16,-1-1-64-16,0 0-16 0,0 1 0 0,1 0 0 15,-1 0-32-15,-1 1-16 0,-2 1 0 0,1 3 0 16,-2 3 336-16,0 2 80 0,1 3 16 0,-2 5 0 16,0 0-224-16,0 0-32 0,0 0-16 0,0 10 0 0,0 4-464 0,1 5-128 15,2-2 0-15,2 3 0 0,1 3-160 0,4-4-96 16,0 5-32-16,4-5 0 15,2 1-2592-15,1-2-512 0</inkml:trace>
  <inkml:trace contextRef="#ctx0" brushRef="#br3" timeOffset="-138838.95">14417 13100 5519 0,'0'0'240'0,"0"0"64"0,0 0-304 0,0 0 0 15,0 0 0-15,0 0 0 0,0 0 3568 0,0 0 656 16,9 11 128-16,-17-20 16 0,0 1-2208 0,-1 1-448 15,-2 2-96-15,1 2-16 0,0-2-384 0,-2 4-64 16,-3 1-32-16,1 0 0 0,0 1-368 0,-1 1-80 16,0-1-16-16,0 1 0 0,1 1-496 0,1 1-160 15,0 0 0-15,0 0 0 0,4 1-192 0,1 0-160 16,2 0-32-16,2 1 0 16,4-6-64-16,0 0-32 0,4 9 0 0,3 0 0 0,3-1 128 0,4 1 32 0,4 0 0 0,2-2 0 15,-1 2 320-15,2 0-144 0,0 0 144 0,0 1 0 16,-2-1 256-16,1 1 144 0,-2-3 48 0,-1 3 0 15,-1-4 496-15,-3 2 96 0,-4 0 32 0,-3 0 0 16,-2-2-272-16,-2 2-48 0,-4 1-16 0,-2 1 0 16,-2 2-304-16,-3 0-64 0,-2 0-16 0,-2-1 0 0,-1 1-352 0,0 1 0 15,-2-2 0-15,2-1 128 16,-1-1-2016 0,2-2-400-16,0-2-80 0,3 0 0 15,1 2-1088-15,3-1-192 0</inkml:trace>
  <inkml:trace contextRef="#ctx0" brushRef="#br3" timeOffset="-138598.28">14573 13043 8287 0,'3'-14'736'0,"0"-2"-592"15,0-2-144-15,2-1 0 0,1-4 4160 0,-1 1 816 16,0 1 144-16,-1 3 48 0,0 2-2896 0,0 4-576 16,-2 3-112-16,2 4-32 0,-4 5-672 0,0 0-144 15,7 7-32-15,-1 3 0 0,-1 4-288 0,1 5-64 16,-1 1-16-16,1 5 0 0,0 4-48 0,0 3-16 15,1 0 0-15,0 2 0 0,1 3-272 0,-1 1 128 16,-1-1-128-16,1-1 0 0,1 1 0 0,-1-2 0 16,0-2 0-16,0-3 0 15,-1-3-224-15,1-1-160 0,-1 0-16 0,-2-4-16 16,1 0-2512-16,-1-2-496 0,-1-4-96 0</inkml:trace>
  <inkml:trace contextRef="#ctx0" brushRef="#br3" timeOffset="-137962.33">14639 13282 10127 0,'-13'-21'448'0,"8"12"96"0,0-4-544 0,-2-1 0 0,2 1 0 0,0 3 0 16,1-2 4912-16,2 2 864 0,0 2 176 0,1-1 48 15,0 2-3840-15,1 7-768 0,2-6-160 0,2-1-16 16,1 1-896-16,2 2-160 0,1 0-32 0,1 1-128 16,1 1 0-16,3-2 0 0,3-1 0 0,0 1 0 15,-2 0-304-15,0 1-64 0,2-1-16 0,0 3 0 31,0 1-1856-31,0 0-368 0,0 3-80 0,1 1 0 0,0-1-1072 16,-2 4-208-16,0 2-32 0,-1 2-16 0,-1-1 1616 16,0 0 320-16,0 1 64 0,-1 1 16 0,-3 1 1632 0,1 0 368 0,0 0 0 0,0 0 0 0,-2 1 2496 0,-2-2 464 15,-2 0 96-15,0 1 16 0,0 0-704 0,-1 0-144 16,2 1-32-16,-3-1 0 0,1-1-624 0,-2-2-128 16,-1 1-32-16,0-5 0 0,3 1-176 0,-2-1-32 15,-1 2-16-15,0-8 0 0,0 0-416 0,0 0-64 16,0 0-32-16,0 0 0 0,-1-7-384 0,1-2-80 15,0-2-16-15,1-2 0 0,-1-3-192 0,2-1 0 0,0 0-144 16,2 0 144 0,-1-2-448-16,1 2 0 0,1-3 0 0,1 3 0 15,2 0-32-15,1 1 0 0,3 1 0 0,0 2 0 16,-1 0-80-16,0 1-16 0,-2 0 0 0,0 2 0 16,-1 2 0-16,0 2-16 0,-2 0 0 0,1 2 0 0,-7 4 224 0,0 0 48 15,6 4 16-15,-2 3 0 0,0 3 512 0,-1 2 112 0,-3 2 0 0,0 2 16 16,0 1 224-16,0 2 32 0,0 2 16 0,2 0 0 15,1 0-192-15,1 1-32 0,0 0-16 0,1-2 0 16,0-3-112-16,3-1-32 0,1-1 0 0,2-2 0 16,0 0-80-16,1-1-16 0,-1-2 0 0,-1-2 0 15,0-4 64-15,1-3 16 0,-2-2 0 0,-3 0 0 16,1-2 416-16,0-2 80 0,-4-3 0 0,0-1 16 16,-2 0 144-16,1-3 32 0,-2-3 0 0,-2-1 0 15,-2 2-480-15,-1-1-96 0,0 1 0 0,-2 1-16 16,1-1-304-16,-1-1 0 0,0 1 0 0,-1 1 0 15,-1 1-1696-15,0-1-400 16,2-3-80-16,1 3-13344 0</inkml:trace>
  <inkml:trace contextRef="#ctx0" brushRef="#br3" timeOffset="-137699.08">15416 13125 20271 0,'-1'16'1792'0,"1"-6"-1424"16,0 5-368-16,1 3 0 0,-1 0 2368 0,2 3 416 15,-2-2 80-15,0 2 16 0,-2 1-1072 0,4-2-208 16,-2 0-32-16,1-2-16 0,0-3-608 0,1-1-128 16,0-3-32-16,1-2 0 0,1-1-496 0,-4-8-96 15,5 7-32-15,-5-7 0 0,0 0-160 0,8-3 192 16,-2-3-192-16,1-2 192 0,1-1-192 0,-2-3 0 16,-1-2 0-16,-1-1 0 0,0 0-256 0,0-2 0 0,0-3 16 0,1 1 0 15,1-2 48-15,0-2 0 0,1 1 0 0,0 0 0 16,4 1 192-16,-2 2-176 0,1 2 176 0,-1 2-160 15,1 5 160-15,-1 1 0 0,0 2 0 0,-1 5 0 16,-2 2 0-16,1 2 144 0,-1 4-16 0,1 4-128 16,-3 0 128-16,1 6-128 0,-1 2 0 0,0 5 0 15,-2 0-160-15,1 3-144 0,0-2-16 0,2-1-16 16,1 0-2352 0,1 1-448-16,-1 1-112 0,2-4-10064 0</inkml:trace>
  <inkml:trace contextRef="#ctx0" brushRef="#br3" timeOffset="-137307.68">15891 13209 9215 0,'-5'-16'400'0,"2"11"96"0,-2-2-496 0,-2 2 0 15,0 1 0-15,-2-1 0 0,-1 1 3088 0,1 4 528 16,1 3 96-16,2 3 32 0,1 1-2080 0,-1-1-432 16,1 3-80-16,3 2 0 0,2-1-256 0,1 2-32 15,0 0-16-15,3-3 0 0,1 0-608 0,3-1-240 16,3-1 176-16,-1 0-176 0,1-1 0 0,-1-2 0 15,0-1 0-15,1 0-160 0,-1-1-192 0,-1 1-32 16,-9-3-16-16,0 0 0 0,7 0 176 0,-7 0 32 16,0 0 16-16,5-5 0 0,-5 5 176 0,4-6 128 0,-1 0-128 0,-2-1 176 15,-2 0-176-15,-1-1 0 16,2 0 144-16,-2 0-144 0,-2-2 0 0,0 0 0 0,0 1 0 0,0 2 0 31,0-3-928-31,3 4-208 0,1 6-32 0,1-7-16 16,-1 7 288-16,0 0 48 0,7-4 16 0,0 3 0 0,1 4 832 0,3 2 128 0,-1 4 64 0,3 4 0 15,2 1 672-15,-1 3 144 0,0 2 16 0,1 2 16 16,0 1 560-16,0 2 128 0,-2 3 0 0,-3-3 16 16,-3 8 288-16,-2-2 48 0,-1 0 16 0,-4 1 0 15,-3-4-384-15,-2 1-80 0,-4-4-16 0,-3 2 0 16,-1-1-288-16,-1 1-64 0,-3-2-16 0,-2-2 0 16,-3-2-672-16,1-2-128 0,1-1-16 0,-1-4-16 15,0 1-416-15,1-2 0 0,1-3 0 0,0-1 0 16,-1-4-2576-16,-1-3-560 0</inkml:trace>
  <inkml:trace contextRef="#ctx0" brushRef="#br3" timeOffset="-136592.48">17124 12841 911 0,'0'0'0'0,"-2"8"0"0,-1-2 0 0,2 3 0 0,1 4 0 0,1 2 0 0,2-2 5376 0,-1 2 1008 15,2 2 192-15,0 3 32 0,-1 2-4336 0,1 2-864 16,0-1-192-16,-1 0-16 0,0-2-752 0,0 2-128 16,1-1-48-16,-2-1 0 0,0-6-144 0,-1 1-128 15,0-2 144-15,0-2-144 0,1-3 160 0,-2-1-160 16,0-8 160-16,0 0-160 0,0 0 0 0,0 0-240 15,0 0 32-15,-5-4 0 16,-2-3-368-16,0-2-80 0,2-1-16 0,-3-3 0 16,1-3 96-16,-4-2 0 0,1-3 16 0,-1-1 0 0,1-3 272 0,-1-2 48 15,2-3 16-15,-1 0 0 0,-1 0 384 0,2 1 80 16,0 0 16-16,0 2 0 0,4 5 784 0,1 5 176 16,-1 0 16-16,3 4 16 0,2 4-240 0,2 0-48 15,2 1-16-15,1 3 0 0,3 1-480 0,2 1-80 16,2 1-32-16,2-1 0 0,3 2-96 0,1-1 0 0,3 1-16 15,3-2 0-15,1 0-240 0,1-3 128 16,0 0-128-16,1-1 0 16,0 1-1040-16,1-2-304 0,-1-1-64 0,1 1-13056 0</inkml:trace>
  <inkml:trace contextRef="#ctx0" brushRef="#br3" timeOffset="-136392.08">17106 13017 22111 0,'0'0'976'0,"0"0"208"0,0 0-944 0,0 0-240 0,0 0 0 0,12 3 0 0,1-2 1632 0,2 0 288 16,4-1 48-16,-1 0 16 0,2-1-1200 0,-1 0-224 15,1-2-48-15,-1 0-16 0,1-1-496 0,1 2 0 16,-1-2 0-16,1 1 0 15,-1 1-1616-15,-1-1-432 0,0 0-64 0</inkml:trace>
  <inkml:trace contextRef="#ctx0" brushRef="#br3" timeOffset="-136195.91">17131 13211 23039 0,'-5'7'2048'0,"1"-1"-1648"0,2 1-400 0,2-7 0 16,2 8 1936-16,2-2 304 0,1 1 64 0,3-1 16 16,2-1-1296-16,3 1-256 0,3-3-48 0,3 1-16 15,4-2-160-15,0-1-32 0,2-1-16 0,1-1 0 16,2-2-336-16,1 0-160 0,0 0 160 0,0-4-160 31,1-1-1520-31,0-1-400 0,-1 0-64 0</inkml:trace>
  <inkml:trace contextRef="#ctx0" brushRef="#br3" timeOffset="-135725.65">17865 12760 26895 0,'-9'25'1184'0,"6"-12"256"0,0 3-1152 0,1 4-288 15,1 6 0-15,-1 1 0 0,4 3 384 0,-1 1 32 16,1 0 0-16,2-1 0 0,2-3 64 0,1 1 16 15,3-3 0-15,0-3 0 0,2-3-144 0,-1-2-32 16,1-2 0-16,0-4 0 0,0-2 688 0,1-2 128 16,-2-3 16-16,1-1 16 15,-1-3-1568-15,-2-2-320 0,0-2-64 0,-1-2-16 0,-1-3 800 0,-1 0 128 16,0-5 32-16,-1 1 16 0,-1-2-48 0,0-1 0 16,-1 1 0-16,-1-5 0 0,1 0-320 0,-2 1-64 15,-1-2 0-15,-1-4-16 16,-2 4-496-16,2 2-112 0,-1-2-16 0,-1 3 0 15,-1 2-432-15,0 4-80 0,3 2-32 0,0 3 0 16,1 7 640-16,0 0 128 0,0 0 32 0,3 15 0 0,3 3 768 0,0 4 144 0,3 3 48 0,3 1 0 16,1 0 592-16,1-1 128 0,1-2 32 0,2-1 0 15,4 1-192-15,-2-4-48 0,-1-2 0 0,2-3 0 16,2-3 128-16,-2-2 32 0,-3-2 0 0,-2-4 0 16,0 0 320-16,-2-3 64 0,0 0 16 0,-3-4 0 15,-2-4-144-15,-2-1-32 0,1-3 0 0,-1 2 0 16,-2-7-448-16,-1 0-80 0,0-2-32 0,-2-1 0 15,0-5-272-15,-1 0-48 0,-1-3-16 0,-2-1 0 16,1-1-1056-16,-2 1-224 0,-1-1-32 0,-2-1-16 16,-2 1-1792-16,1 1-352 0,-1 1-80 15</inkml:trace>
  <inkml:trace contextRef="#ctx0" brushRef="#br3" timeOffset="-135261.08">18880 12652 32479 0,'0'0'1440'0,"0"0"288"0,-10-8-1376 0,2 3-352 15,0 1 0-15,-1-1 0 0,-2-2 576 0,-1 3 64 16,-1 0 0-16,0 2 0 0,-2-1-128 0,2 2 0 16,0 2-16-16,2 4 0 0,-1 2-176 0,0 3-48 15,-1 3 0-15,1 3 0 0,2 4-272 0,1 0 160 16,1 3-160-16,3 1 128 0,2 2 16 0,1 2 0 0,4 0 0 0,1 2 0 15,2-2-144-15,3 1 128 0,1-2-128 0,3-1 128 16,1 0-128-16,2-2 0 0,2-6 0 0,3 0 0 16,1-1 0-16,1-1 0 0,0-6 0 0,1-1 0 15,0 0 0-15,-3-2 0 0,-1-2 0 0,-1-2 0 16,2-2 160-16,-4 2-160 0,1-3 192 0,-1-3-192 16,-3 0 144-16,-1 2-144 0,-2-5 0 0,-1 2 144 15,-2-3-144-15,-2-1-224 0,-2 0 48 0,-2 1 16 31,0-1-256-31,-2 0-48 0,-2 0-16 0,-2 0 0 0,-3-2 16 0,-1-1 0 16,-2 0 0-16,-2-1 0 0,-2 0 288 0,1 1 176 0,-2-3-192 0,-1 3 192 16,-1-1 0-16,1 2 0 0,1 3 160 0,2 2-32 15,0 1 368-15,2 1 80 0,3 2 0 0,1 1 16 0,3 1 208 0,5-1 32 16,0 0 16-16,0 0 0 0,5 9 32 0,5-2 0 0,5-3 0 16,0 1 0-16,4-1-112 0,0-1 0 0,5-2-16 15,0-1 0-15,3-1-368 0,1-1-64 16,2 0 0-16,3-1-16 0,1 0-304 0,1 1-192 15,3-1 16-15,1 2-13760 16,-1-3-2752-16</inkml:trace>
  <inkml:trace contextRef="#ctx0" brushRef="#br3" timeOffset="-124763.27">20125 12416 22111 0,'0'0'1968'0,"0"0"-1584"15,-3 6-384-15,-3 1 0 0,1-1 1280 0,1 1 160 16,-1 2 32-16,0 3 16 0,-2 3-336 0,1 2-64 16,-2 3 0-16,0 3-16 0,0 5-112 0,0 3-32 15,1 3 0-15,-1 4 0 0,0 2-288 0,1 3-48 16,1 2-16-16,2 0 0 0,-1 1-288 0,1-1-64 16,1 1-16-16,2-2 0 0,0-2-208 0,3-1 0 15,1-2 0-15,1-3 0 0,1-2 0 0,3-3-336 16,1-1 48-16,1-4 16 15,1-2-704-15,1-3-144 0,-2-3-32 0,2-4 0 16,0-5-1904-16,1-2-384 0,0-4-80 0</inkml:trace>
  <inkml:trace contextRef="#ctx0" brushRef="#br3" timeOffset="-124579.34">20468 12665 18431 0,'0'0'1632'0,"-4"-4"-1312"0,-1-1-320 0,0 2 0 15,0 2 2688-15,5 1 448 0,0 0 112 0,-7 2 16 16,1 6-1792-16,2 3-336 0,0 4-80 0,3 1-16 16,-1 2-432-16,2 4-96 0,3 2 0 0,1 5-16 15,2 2-320-15,2 3-176 0,-1 1 192 0,1 1-192 0,1 2 0 0,0 1-192 16,0 0 0-16,0-2 0 16,0 0-2032-16,-2-6-400 0,1 0-64 0,-2-1-6160 15,-1-5-1232-15</inkml:trace>
  <inkml:trace contextRef="#ctx0" brushRef="#br3" timeOffset="-124414.52">20381 13136 10127 0,'-5'-16'448'0,"5"16"96"0,-4-7-544 0,1 1 0 16,2-1 0-16,1 1 0 0,0-1 4272 0,0 7 736 16,5-6 160-16,3 1 16 0,2-1-3408 0,2 2-688 15,3-1-144-15,0 1-32 0,2-1-688 0,0 0-224 16,1 1 128-16,2-3-128 15,-1 1-880-15,2-1-224 0,3 1-48 0,-1-2-12048 0</inkml:trace>
  <inkml:trace contextRef="#ctx0" brushRef="#br3" timeOffset="-124257.63">20831 12990 6447 0,'-9'13'272'0,"5"-6"80"0,0 3-352 0,0 0 0 0,0 3 0 0,0-3 0 15,2 2 4400-15,0 0 800 0,4-2 176 0,0-1 16 16,3-1-4272-16,2 0-864 0,1-1-256 0,2-1 128 16,3 1-1600-16,1-2-320 0,0 0-64 0</inkml:trace>
  <inkml:trace contextRef="#ctx0" brushRef="#br3" timeOffset="-124066.88">21058 12937 27295 0,'0'0'1216'0,"0"0"240"0,0 0-1168 0,-7 4-288 0,1 3 0 16,-2-1 0-16,0 3 1920 0,-1 4 336 16,0 2 64-16,0 3 16 0,-1 2-1152 0,1 2-224 15,3 1-64-15,-1 3 0 0,1 3-592 0,2 1-128 16,1-1-32-16,2 3 0 16,1 2-528-16,1 0-96 0,3-3-32 0,1 1 0 15,1-1-2992-15,0-2-592 0,2-5-128 0</inkml:trace>
  <inkml:trace contextRef="#ctx0" brushRef="#br3" timeOffset="-123629.65">21198 12963 19343 0,'0'0'848'0,"0"0"192"0,4-6-832 0,-4 6-208 0,0 0 0 0,0 0 0 16,8 0 1184-16,0 4 192 0,-1 2 32 0,-1 5 16 15,1 2-640-15,-1 2-128 0,3 2-16 0,-1 3-16 16,-1 2-160-16,-1 3-16 0,1-2-16 0,-1 1 0 16,1-2-112-16,-2 0-32 0,-1-1 0 0,0-3 0 15,0 1 160-15,-2-3 16 0,-1 0 16 0,-1 1 0 16,-1-4-128-16,0 0-32 0,-2-1 0 0,-1-2 0 0,0-1-128 0,1-2-16 16,3-7-16-16,0 0 0 0,-7 3 16 0,7-3 0 15,-7-4 0-15,2-3 0 0,0-2-176 0,1-4 0 16,0-1 144-16,2-5-144 0,-1-3 0 0,0-3-288 15,2-2 48-15,1-3 16 0,1-4-48 0,2-1-16 16,1 0 0-16,1 3 0 0,2 0-16 0,0 3 0 16,1 4 0-16,1 2 0 0,3 0 304 0,0 4-128 15,-2 5 128-15,3 0 0 0,2 1-128 0,-1 3 128 16,-1 1 0-16,0 4 0 0,0 1 144 0,0 3 144 16,-1 1 32-16,-2 2 0 0,1 2 192 0,-2 3 64 15,-1 1 0-15,-2 1 0 0,-2 3 0 0,-1 2 0 16,-2-1 0-16,-2 0 0 0,-1 4 0 0,-1-3 16 15,-3 2 0-15,1 0 0 0,-3-1-336 0,3 1-80 16,-3 0-16-16,2-5 0 16,-2 2-512-16,0-1-96 0,-1-2-32 0,1-2 0 15,3-1-2592-15,0-2-528 0,5-5-112 0</inkml:trace>
  <inkml:trace contextRef="#ctx0" brushRef="#br3" timeOffset="-123459.43">21593 12903 24991 0,'0'0'1104'0,"2"10"240"0,-1 4-1088 0,0-1-256 0,1 3 0 0,-2-1 0 16,0 1 1344-16,1 1 192 0,0 0 64 0,2 0 0 15,0 1-960-15,-1-4-192 0,1 2-48 0,2-3 0 16,-1-1-1648-16,1 0-336 0,-1-5-64 0</inkml:trace>
  <inkml:trace contextRef="#ctx0" brushRef="#br3" timeOffset="-123300.93">21642 12761 21535 0,'0'0'960'0,"0"-6"192"0,0-1-928 0,1 1-224 15,0-1 0-15,2 3 0 0,-3 4 896 0,4-6 128 16,1 2 16-16,3 1 16 0,1 2-704 0,1 0-144 16,0-1-16-16,1 2-16 15,1 2-1648-15,2-1-320 0,2 0-64 0,0 2-7808 0</inkml:trace>
  <inkml:trace contextRef="#ctx0" brushRef="#br3" timeOffset="-123128.92">21978 12774 4607 0,'0'0'400'0,"0"0"-400"0,0 0 0 0,-1 7 0 16,1-7 4608-16,-4 8 848 0,0 1 176 0,-1 0 16 15,-2-1-3072-15,1 1-608 0,-2 0-128 0,1 2-32 16,-2 0-480-16,1 2-112 0,1 0 0 0,-1 3-16 16,1-2-560-16,1 3-128 0,2 3 0 0,0-1-16 0,1 1-368 15,2 1-128-15,0-2 0 0,2 1 144 16,2-4-144-16,2 0-176 0,1-2 48 0,3 0 0 31,3-4-1952-31,1-2-384 0,3-1-80 0,1-3-11472 0</inkml:trace>
  <inkml:trace contextRef="#ctx0" brushRef="#br3" timeOffset="-122829.06">22295 12868 8287 0,'0'0'736'0,"-8"4"-592"0,-2-1-144 0,-2 1 0 0,-2 1 4496 0,-1 1 880 0,1 2 160 0,1 0 32 16,0 1-3328-16,2 3-656 15,1-2-144-15,1 3-32 0,1 0-464 0,4-2-112 16,0 1 0-16,3-1-16 0,1 1-608 0,4 0-208 16,0-2 144-16,1-1-144 0,1 0 0 0,2-2 0 15,1-2 0-15,2-1 0 0,1-1-240 0,-1-2-80 16,0-1 0-16,-1 0-16 0,1-1 16 0,-2-1 16 16,0 0 0-16,0-1 0 0,0-1 304 0,-2-1 0 15,-1 0-128-15,1 1 128 0,-2-4 0 0,0 2 144 16,-1-1-16-16,0 1 0 0,-3-1 208 0,2-1 48 15,-1 0 0-15,1 2 0 0,-2 2-96 0,-1 4-16 16,0 0 0-16,0 0 0 0,0 0 48 0,0 0 0 16,0 0 0-16,0 0 0 0,0 0-176 0,0 0-16 0,3 8-128 0,-1 2 192 15,1 2-192-15,1 0 0 0,1-1 0 0,-1 2 0 32,1 1-448-32,1-1-48 0,-1-2 0 0,1 1 0 15,2-5-2576-15,0 0-528 0,0 0-112 0</inkml:trace>
  <inkml:trace contextRef="#ctx0" brushRef="#br3" timeOffset="-122625.54">22622 12704 19007 0,'5'-29'832'0,"-2"15"192"0,1-4-832 0,0-2-192 0,0 1 0 0,0 0 0 16,-1 2 2624-16,1 3 464 0,0 2 112 0,0 3 0 0,-1 4-1344 0,-3 5-256 15,0 0-64-15,0 0-16 0,1 8-944 0,0 5-176 16,-1 1-32-16,-1 8-16 0,0 2-176 0,0 5-48 15,-2 1 0-15,2 3 0 0,-1 0-128 0,2 1 0 16,-1 0 0-16,1 0 0 16,0-2-1872-16,0 1-256 0,1-1-48 0,2-4-7664 15,-2-2-1520-15</inkml:trace>
  <inkml:trace contextRef="#ctx0" brushRef="#br3" timeOffset="-122434.95">22803 12579 21183 0,'-2'-7'1888'0,"2"0"-1504"0,1 0-384 0,-1 7 0 16,0 0 2912-16,0 0 512 0,0 0 96 0,0 0 32 15,0 0-1952-15,1 10-384 0,-2 5-64 0,0 2-32 16,-1 5-720-16,2 1-144 0,-1 5-16 0,1 2-16 16,-1 1-224-16,1 0 0 0,1 2 0 0,2-2-160 31,-1 0-2224-31,2-1-448 0,0 0-96 0,1-1-11280 0</inkml:trace>
  <inkml:trace contextRef="#ctx0" brushRef="#br3" timeOffset="-122245.77">23028 12770 20271 0,'0'0'1792'15,"0"0"-1424"-15,-3 7-368 0,0 2 0 0,1 3 2016 0,-1 1 336 16,1 1 64-16,0 2 16 0,1 1-1264 0,0 1-240 15,-1 3-48-15,4-1-16 0,0-1-592 0,2 1-112 16,0-2-32-16,0-2 0 16,1-2-448-16,3-1-80 0,0-1-32 0,2-3 0 15,-2-3-2464-15,1-1-496 0</inkml:trace>
  <inkml:trace contextRef="#ctx0" brushRef="#br3" timeOffset="-122093.05">23275 12784 29999 0,'0'0'1328'0,"0"0"272"0,0 0-1280 0,-2 9-320 0,-2 2 0 0,0 5 0 16,-1 2 1664-16,-2 4 272 0,-1 2 48 0,0 3 16 16,1 3-496-16,-4 3-96 0,-2 1-32 0,0 1 0 15,0 1-816-15,0 0-176 0,0 0-16 0,1-1-16 32,2-2-1888-32,1 0-368 0</inkml:trace>
  <inkml:trace contextRef="#ctx0" brushRef="#br3" timeOffset="-121334.35">24091 12579 17503 0,'-5'1'1552'0,"0"2"-1232"0,5-3-320 0,-7 6 0 15,1 1 1664-15,1 2 288 0,1 1 48 0,0 3 16 16,0-2-544-16,0 3-128 0,0 3 0 0,0 1-16 15,0 2-272-15,0-1-48 0,1 5-16 0,-1-1 0 16,1 0-496-16,0-1-112 0,1-1 0 0,0-1-16 16,2-3-368-16,2-1 144 0,0-4-144 0,2-3 0 15,0-3 0-15,1 1 0 0,-5-7-240 0,8 0 80 16,0-4-160-16,1-2-48 0,0-5 0 0,2-2 0 16,-1-4 128-16,2-4 32 0,0-2 0 0,-1-2 0 15,0 0 208-15,-1 2 0 0,-1-3 0 0,0-2 0 16,1-2 0-16,-3 0 0 0,0 0-160 0,1 3 160 15,-3 2 0-15,0 4-144 0,-1 4 144 0,0 4 0 0,-1 3-240 0,-1 3 64 16,-2 7 16-16,0 0 0 16,0 0-224-16,8 15-32 0,-3 3-16 0,-1-1 0 0,0 5 192 0,0 7 48 15,0 3 0-15,0 5 0 0,0-1 192 0,2 2 0 16,-2-1 0-16,1-2 0 0,1 1 0 0,0-6 208 16,1-2-32-16,-1-3-16 0,2-5 160 0,1-3 48 15,-2-4 0-15,2-2 0 0,0-5 272 0,0-3 48 16,-1-6 16-16,0-3 0 0,-1-5 432 0,1-4 80 15,0-5 32-15,0-2 0 0,-2-1-352 0,0-2-80 16,-1-1-16-16,-1-2 0 0,-2 1-432 0,1-3-96 16,0 0-16-16,-1-3 0 15,1-2-1280-15,-1 0-256 0,1 1-48 0,0 0-16 16,-1 2-1856-16,2-9-368 0,1 11-80 0,1 8 0 0</inkml:trace>
  <inkml:trace contextRef="#ctx0" brushRef="#br3" timeOffset="-121027.68">24789 12510 20271 0,'0'0'1792'0,"-12"2"-1424"0,-3 4-368 0,0 1 0 16,2 4 1760-16,-3 3 288 0,-2 3 48 0,0 7 16 16,-4 2-1040-16,4 4-208 0,2 1-32 0,4-1-16 15,2 0 208-15,3-3 32 0,3 1 16 0,3-1 0 16,5-2-592-16,5-3-112 0,3-2-32 0,3-2 0 15,4-3-64-15,0-2-16 0,1-3 0 0,2-5 0 0,4-4 128 0,-2-4 32 16,-4-2 0-16,0-3 0 0,-2-2 192 0,-1-2 32 16,-3-2 16-16,-4 2 0 0,-1-1-176 0,0 1-32 15,-3-3-16-15,1-2 0 0,-2 0-192 0,-1-4-48 16,-3-1 0-16,-2 0 0 0,-3-2-192 0,-1 1 0 16,-2-1 0-16,-3-11 0 15,-3 4-416-15,1-2-128 0,0 3-32 0,-1 2 0 16,-2-1-2160-16,2 4-432 0,1 4-96 0,4 11-6848 15,2-2-1392-15</inkml:trace>
  <inkml:trace contextRef="#ctx0" brushRef="#br3" timeOffset="-120667.35">25025 12871 8287 0,'0'0'736'0,"0"0"-592"0,0 0-144 0,0 0 0 16,0 0 4384-16,0 0 848 0,0 0 160 0,0 0 48 16,0 0-3456-16,0 0-672 0,0 0-144 0,10-3-16 15,2-1-112-15,1 0-16 0,3 1 0 0,-1 0 0 16,1-2-512-16,0 3-96 0,-1-1-32 0,1 3 0 16,0 0-64-16,-2 0 0 0,-2 0-16 0,1 3 0 15,-2 0-48-15,-1 2 0 0,-5 0 0 0,-5-5 0 16,4 7 64-16,-2 3 0 0,1 3 0 0,-4-2 0 15,-2 1-64-15,-2 2-16 0,-4 3 0 0,0-1 0 16,-3 0-112-16,0 1-128 0,2-1 176 0,0 1-176 0,1 0 144 0,3 0-144 16,1-1 0-16,2-2 144 0,2-2-144 0,1 1 0 15,1 1 0-15,4-4 128 0,3 0-128 0,2-3 160 16,4 0-160-16,1-2 160 0,2-1-32 0,3-1-128 16,-1 1 192-16,2-4-64 0,1-4-272 0,2 1-64 15,-3-1-16-15,7-1 0 16,-2-3-848-16,-1 0-160 0,-3 2-48 0,-1 1 0 15,-4-5-2256-15,-1 3-464 0,-2-3-96 0,-2 0 0 0</inkml:trace>
  <inkml:trace contextRef="#ctx0" brushRef="#br3" timeOffset="-120358.96">25567 12220 20271 0,'0'0'1792'0,"3"-11"-1424"0,1-2-368 0,1 1 0 16,3 1 1808-16,0 2 304 0,-1 3 48 0,3 2 16 15,-10 4-960-15,14 4-176 0,-1 0-32 0,1 6-16 16,3 6-480-16,0 2-80 0,0 4-32 0,3 6 0 16,3 3 240-16,1 3 64 0,-1 5 0 0,1-1 0 15,0 1 16-15,1 1 16 0,0-1 0 0,-3 0 0 16,-2 0 16-16,-2-1 0 0,-3 0 0 0,0-3 0 15,-5-2-112-15,-2 1-32 0,-1 1 0 0,-5 3 0 16,-2-2-160-16,-2 2-48 0,-5 1 0 0,-1 2 0 0,-1-2-144 0,-1 0-48 16,-3 0 0-16,1 0 0 0,0-1-208 0,0-2-160 15,-2-2 32-15,1 0 0 16,1 0-3008-16,1-1-608 0</inkml:trace>
  <inkml:trace contextRef="#ctx0" brushRef="#br2" timeOffset="-95856.02">4307 15708 18143 0,'3'10'800'0,"6"16"160"0,-6-10-768 0,1 3-192 15,-2 2 0-15,2 3 0 0,0-2 832 0,0 1 112 16,1 1 16-16,1-1 16 0,-3 2-16 0,3 0-16 15,-2 0 0-15,-1-3 0 0,1-1-944 0,0-3 0 16,-1-1 0-16,-1-4-176 0,0-1 352 0,-2-3 64 16,0-9 16-16,0 0 0 0,0 0 240 0,0 0 48 15,-3-4 16-15,1-7 0 0,-2 0-432 0,1-6-128 16,0-4 0-16,1-3 0 0,-1-2-176 0,1-4-80 16,-1-4-32-16,2 1 0 15,-1-1-224-15,1 0-32 0,0-5-16 0,2 2 0 0,2 3 176 0,1 0 16 16,1 3 16-16,0 1 0 0,2 3 352 0,0 1 0 0,4 1-144 0,-1 3 144 15,2 3 0-15,0 4 0 0,-2 2 0 0,-1 4 0 16,2 2 0-16,-2 5 128 0,0 2-128 0,-9 0 192 16,8 6 128-16,-2 4 32 0,0 4 0 0,-4 2 0 15,-1 4 32-15,-1 4 16 0,-2 0 0 0,-1 4 0 16,-1 0-224-16,-1 2-48 0,-1 2-128 0,-1 0 192 16,1 1-64-16,0-3-128 0,2 0 176 0,0-2-176 15,1 0 608-15,0-3 16 0,3-3 0 0,0 0 0 16,0-3 96-16,1 0 32 0,2-4 0 0,1 0 0 15,0-4 64-15,1 1 16 0,1 0 0 0,2-4 0 16,1-2-240-16,2-1-32 0,1-1-16 0,1-1 0 16,1-3-272-16,2 0-48 0,1-1-16 0,1-1 0 15,-1-3-208-15,1 1 128 0,0 0-128 0,2 2 0 16,-1-2-2176-16,4 0-512 0,-1-3-128 0</inkml:trace>
  <inkml:trace contextRef="#ctx0" brushRef="#br2" timeOffset="-95699.28">4945 15903 16575 0,'0'0'1472'0,"-1"8"-1168"15,-2 4-304-15,3-2 0 0,1 3 2752 0,1 0 480 16,0-1 96-16,2 2 32 16,4 1-3536-16,0-1-704 0,-2-2-144 0</inkml:trace>
  <inkml:trace contextRef="#ctx0" brushRef="#br2" timeOffset="-95563.73">4958 15645 23551 0,'-12'0'1040'0,"12"0"224"0,0 0-1008 0,0 0-256 0,0 0 0 0,0 0 0 31,0 0-336-31,11 0-112 0,-1 3-32 0,2-3-9504 0</inkml:trace>
  <inkml:trace contextRef="#ctx0" brushRef="#br2" timeOffset="-95330.55">5266 16002 11967 0,'0'0'528'0,"0"0"112"16,0 0-512-16,0 0-128 0,0 0 0 0,0 0 0 0,6-1 608 0,1-3 96 16,-3-4 0-16,1-2 16 0,3-4-320 0,0-2-64 15,-2-2-16-15,1-3 0 0,-4-1-16 0,3-3-16 16,0-1 0-16,2-2 0 0,-1 2-288 0,-1 0 0 15,1 0 0-15,-1 3 0 0,-1-1 880 0,2 2 112 16,-3 4 32-16,0 5 0 0,-2 2 496 0,2 5 96 16,-4 6 32-16,0 0 0 0,0 0-864 0,4 9-160 15,0 4-48-15,-1 5 0 0,-1 3-240 0,1 4-48 16,1 1-16-16,0 1 0 0,1 1-496 0,1 0-96 16,1 0-32-16,1-3 0 15,1-1-1888-15,-1 1-384 0</inkml:trace>
  <inkml:trace contextRef="#ctx0" brushRef="#br2" timeOffset="-95094.54">5691 15751 20783 0,'-25'13'912'0,"15"-5"208"0,-2 2-896 0,0 2-224 0,0 0 0 0,3-1 0 16,-1 0 784-16,5-1 112 0,1-1 32 0,4-1 0 15,0-8-304-15,0 0-64 0,7 5-16 0,3-1 0 16,0-1-384-16,2-3-160 0,-2-3 128 0,2 2-128 16,0 0-512-16,-2-1-192 0,-1 0-48 0,-2 0 0 15,-7 2-176-15,0 0-32 0,0 0-16 0,0 0 0 16,0 0-64-16,0 0-16 0,0 0 0 0</inkml:trace>
  <inkml:trace contextRef="#ctx0" brushRef="#br2" timeOffset="-94893.9">5821 15885 8287 0,'16'21'736'0,"-8"-8"-592"0,3 3-144 0,0 3 0 0,0 3 3168 0,0 2 608 15,-1-1 112-15,-2 1 16 0,-3-1-1248 0,-1 2-256 0,-2 0-48 16,-5-2-16-16,-1-1 32 0,-4 1 16 16,-2-3 0-16,-2 1 0 0,2-1-1072 0,-5-1-224 15,0 1-32-15,-2-1-16 0,-3-4-656 0,1 0-144 16,-1-1-32-16,2-4 0 0,-2 0-208 0,2-1-160 15,0-1 32-15,1-1-12800 16,0-3-2560-16</inkml:trace>
  <inkml:trace contextRef="#ctx0" brushRef="#br2" timeOffset="-92828.95">6808 15661 5519 0,'0'0'496'0,"0"0"-496"0,0 0 0 0,0 0 0 16,0 0 4096-16,0 0 736 0,5 5 144 0,0 2 16 15,1 2-3280-15,-1 2-672 0,0 4-128 0,0 3-16 16,2 4 64-16,-2 2 32 0,0 0 0 0,0 1 0 16,2 0-416-16,0-2-96 0,-2-2-16 0,0 0 0 15,1 1-272-15,1-2-48 0,-1-4-16 0,1-2 0 16,-3-1-128-16,0-5 0 0,-2-2 144 0,-2-6-144 15,0 0 0-15,0 0 0 0,0 0 0 0,0 0 128 0,0 0-128 16,6-5 0-16,0-4 0 0,-1-3 0 0,-2-1 0 0,0-1 0 16,1-3 0-16,-1 0 0 0,0-3 0 0,0-1 0 15,-1 2 0-15,2 1 0 0,1-1 0 0,1 1 0 16,-3 0 0-16,1 2 0 0,2 2 0 0,-2 5 0 16,-1 2 128-16,-3 7-128 0,0 0 288 0,0 0-16 15,0 0 0-15,6 8 0 0,-1 4-96 0,0 2-32 16,0 3 0-16,1 1 0 0,0 1-144 0,1-2 0 15,0-2 0-15,0 1 128 0,-1-6-128 0,1 1 0 16,2-2 0-16,-1-3 0 0,-8-6 0 0,9 3 0 16,0 1 0-16,-1-4 0 0,-8 0 128 0,8-3-128 15,1 1 0-15,-3-4 128 0,-2-1 64 0,2-2 0 16,-1-2 0-16,0-1 0 0,-1-2-16 0,0-2 0 16,-2-1 0-16,2-1 0 0,0-1-176 0,0-1 192 0,-1-2-192 0,1 2 192 0,0 1-192 15,-1 1 0-15,1 1 0 0,0 2 0 16,-1 5 0-16,0-1 0 0,-1 5 128 0,-2 6-128 15,0 0 0-15,0 0 0 0,3 8 0 0,-1 3 0 16,1 2 0-16,1 3 0 0,1 2 0 0,2 2-176 16,-1-1-64-16,2 0-16 0,0-1 0 0,2 0 0 31,1-1-592-31,0 0-128 0,1-1-32 0,1-2 0 16,1 2-1616-16,2-5-320 0,0-1-64 0</inkml:trace>
  <inkml:trace contextRef="#ctx0" brushRef="#br2" timeOffset="-92493.93">7521 15764 2751 0,'0'0'128'0,"-2"-9"16"0,-2 0-144 0,1 1 0 0,0-1 0 0,3 2 0 16,0 7 5312-16,0 0 1024 15,0 0 192-15,0 0 64 0,0 0-4096 0,0 0-832 16,0 0-144-16,0 0-48 0,-1 7-960 0,2 2-192 16,1 1-32-16,0 2-16 0,2 0-272 0,1 3 128 15,3-2-128-15,-1-1 0 0,-1 1 0 0,2 0 0 16,0 0 0-16,1-1 0 0,-1-2 128 0,0-1-128 15,0-1 0-15,-1-1 0 0,1-3 0 0,0 0 0 16,1-3-128-16,0-1 128 0,2-3-208 0,-2-1 48 16,-1-2 16-16,-2-2 0 0,-1-1 144 0,1 0 0 15,-2-4-144-15,-2 0 144 0,1-3 704 0,-1-1 224 16,1-1 32-16,0 0 16 0,-2-2-848 0,0 1-128 0,-1 0 0 0,0 0-160 31,-1 2-704-31,0 0-144 0,-1 4-16 0,1 0-16 0,0 4 1040 0,1 9 0 0,0 0 0 0,0 0 192 16,0 0 80-16,-2 9 16 0,1 0 0 0,0 4 0 15,-1 3-160-15,2 2-128 0,2 3 144 0,0 0-144 16,1 1 0-16,0-1-256 0,-2-2 16 0,4-1-9488 16,2 1-1920-16</inkml:trace>
  <inkml:trace contextRef="#ctx0" brushRef="#br2" timeOffset="-92193.68">7951 15709 16991 0,'-22'5'752'0,"13"-1"144"0,-3 1-704 0,3 1-192 15,0-1 0-15,1-1 0 0,3 0 432 0,5-4 48 16,0 0 16-16,0 0 0 0,0 0-32 0,8 6 0 16,2-2 0-16,3 1 0 0,2-3-176 0,3 0-32 15,1 1-16-15,2-1 0 0,0 0 416 0,-1 0 96 16,-2 1 16-16,-1 1 0 0,-1 0 640 0,-2 2 128 15,-2 1 16-15,-3-1 16 0,-3 2-160 0,0 1-16 16,-4 4-16-16,-2 0 0 0,-1 2-352 0,-3 0-80 16,0 2-16-16,-2 0 0 0,-4 0-464 0,1 0-80 15,-1-1-32-15,-2-2 0 0,0-1-352 0,1-1 0 16,-1-3 0-16,3-1 0 16,0-2-2032-16,1-3-416 0,1-2-96 0,2-3-12320 0</inkml:trace>
  <inkml:trace contextRef="#ctx0" brushRef="#br2" timeOffset="-92028.47">8213 15321 23951 0,'0'0'2128'0,"0"0"-1696"0,0 0-432 0,8 6 0 16,-1 5 2160-16,1 2 336 0,1 4 80 0,1 3 16 16,1 5-2080-16,0 4-512 0,2 2 0 0,2 3 0 15,-1 1 304-15,2 2-48 0,2-1-16 0,-1 1 0 16,0 1-240-16,1-3 128 0,0 0-128 0,-1-1 0 15,-1-2-1584-15,0 1-400 0,1-4-96 0,-4-1-11088 16</inkml:trace>
  <inkml:trace contextRef="#ctx0" brushRef="#br2" timeOffset="-91874.14">8246 15744 36575 0,'0'0'1616'0,"0"0"336"0,0 0-1568 0,0 0-384 15,8 2 0-15,2-1 0 0,3 0 304 0,3-1-32 16,4 0 0-16,3-1 0 0,4-2 144 0,9-1 32 16,7-2 0-16,2-1 0 15,3 1-1856-15,3-6-352 0</inkml:trace>
  <inkml:trace contextRef="#ctx0" brushRef="#br2" timeOffset="-91326.16">9820 15558 25967 0,'0'0'1152'0,"0"0"240"0,2-7-1120 0,0 0-272 0,-1-3 0 0,0 1 0 15,0 0 896-15,1 1 112 0,-2 2 16 0,0 6 16 16,0 0 32-16,0 0 0 0,0 0 0 0,0 0 0 15,0 0-304-15,0 0-64 0,0 0-16 0,-5 5 0 16,-1 0-432-16,2 3-96 0,0 1-16 0,1 3 0 16,-1 2-144-16,1 1 0 0,2 2 0 0,2 2 0 15,2 1-240-15,1 2 32 0,3-3 0 0,1 2 0 32,0 0-432-32,1-1-96 0,0-2-16 0,3-1 0 15,2-2-1712-15,2 0-352 0,1-7-64 0,1-2-5152 0,2-2-1040 0</inkml:trace>
  <inkml:trace contextRef="#ctx0" brushRef="#br2" timeOffset="-91097.04">10142 15663 14687 0,'-10'-11'640'0,"10"11"144"0,-6-7-624 0,-1 3-160 0,-2-1 0 0,0 4 0 0,-1-2 1280 0,-2 6 240 15,0-1 32-15,2 2 16 16,-1 3-416-16,2 2-96 0,1 1-16 0,2 2 0 0,1 0-240 0,1 1-48 16,3 0-16-16,2 0 0 0,3 1-224 0,2-1-32 15,2-2-16-15,3 0 0 0,2 0-96 0,1-3-32 16,0-2 0-16,2-1 0 0,-2-1 0 0,1-2 0 15,0-5 0-15,1-1 0 0,-3-1-16 0,-1 0 0 16,-3-4 0-16,-1-1 0 0,-2 0-32 0,-2 0-16 16,-1-2 0-16,-3 0 0 0,-3-1-272 0,-1 1 0 15,-2 1 0-15,-2-1 0 16,-1-1-2096-16,-2 1-528 0</inkml:trace>
  <inkml:trace contextRef="#ctx0" brushRef="#br2" timeOffset="-90797.1">10318 15584 11055 0,'0'0'480'0,"1"12"112"0,0 3-464 0,1 4-128 0,-1 1 0 0,1 3 0 15,-2 0 3536-15,0 2 688 0,0-4 144 0,0 1 32 16,0-5-2560-16,2 0-512 0,-1-2-112 0,2-2 0 16,-1-1-768-16,1-4-160 0,-3-8-32 0,4 6 0 15,-4-6-128-15,0 0-128 0,9 0 144 0,-1-2-144 16,-3-5 0-16,0-2 0 0,2-1 0 0,-2-3 0 15,-2-3-256-15,0-2-32 0,1-2-16 0,0-2 0 16,0 1 16-16,0-2 0 0,0 1 0 0,0 1 0 16,-2 1 160-16,4 2 128 0,-1 1-192 0,1 1 192 15,1 1 160-15,-1 2 144 0,-2-2 16 0,3 6 16 16,1 0 112-16,0 3 32 0,-1 3 0 0,-7 3 0 0,9 5-224 0,-1 4-64 16,-1 3 0-16,1 4 0 0,-1 1-32 0,1 2-16 15,0 2 0-15,1 1 0 0,-1 0-144 0,0 1 0 16,-2-3 0-16,2 3-10144 15,0-3-1904-15</inkml:trace>
  <inkml:trace contextRef="#ctx0" brushRef="#br2" timeOffset="-90585.44">10812 15167 3679 0,'0'0'320'0,"0"0"-320"0,-3-5 0 0,3 5 0 15,0 0 6512-15,0 0 1232 0,0 0 240 0,1 9 48 16,2 2-6176-16,1 8-1248 0,1 1-240 0,2 9-48 16,0 2 48-16,1 7 16 0,3 4 0 0,0 1 0 15,3 5-384-15,0 0 144 0,0 2-144 0,1 0 0 16,-1-2-192-16,0-3-128 0,-1-2-48 0,2-2 0 31,-2-5-2512-31,-2-3-512 0</inkml:trace>
  <inkml:trace contextRef="#ctx0" brushRef="#br2" timeOffset="-90091.83">10805 15575 16575 0,'-6'-9'1472'0,"0"-2"-1168"16,-1-2-304-16,1 1 0 0,3 2 2944 0,0 2 512 16,0-1 128-16,3 4 0 0,0 5-2224 0,0 0-448 15,8-1-80-15,1 1-32 0,2 1-592 0,2 3-208 16,2-2 144-16,5 4-144 0,2-1 0 0,2 0 0 15,2 0 128-15,2-2-128 0,1-1 0 0,1 1-144 16,0 1 144-16,-1-1-208 0,-2-1-48 0,-1 2-16 16,-1 1 0-16,-3 1 0 0,0-1 64 0,-5 1 16 15,-4-1 0-15,-1 2 0 0,-2 0 192 0,-1-1 128 16,-2 1 0-16,-2-2-128 0,-5-5 416 0,0 6-32 16,0-6 0-16,-5 8 0 0,-3 1 64 0,2-2 16 15,-3-1 0-15,-1 1 0 0,0-1-16 0,-2 2 0 16,-1-1 0-16,1 2 0 0,1-3-192 0,2 2-32 0,1-1-16 0,1-1 0 15,3 1-16-15,2-1 0 0,2-6 0 0,0 8 0 16,0-8-192-16,4 7 0 0,1-2 0 0,3 1 0 16,1-3 0-16,1 1 0 0,-1-4 0 0,3 0 0 15,0-3 0-15,1-1 0 0,1 0 0 0,1-1 0 16,-2-3 128-16,0-1-128 0,0-1 0 0,-2-1 0 0,0 0 144 16,-1-1-144-16,-1-4 128 0,-1 3-128 15,-1 0 128-15,-2 0-128 0,-1 1 128 0,-2 1-128 16,0 0 192-16,-1 3-32 0,-1 2-16 0,0 6 0 15,0-5 112-15,0 5 0 0,0 0 16 0,0 0 0 16,0 0-16-16,0 0-16 0,0 0 0 0,1 9 0 0,1 0-240 0,2 1 0 16,-2 1 0-16,2 1 0 0,1 1 0 15,1 0-160-15,-1 0 160 0,1 0-192 16,1 0-320-16,1 1-80 0,1-1-16 0,1 0 0 16,2-1-2448-16,-2-2-480 0,1-1-112 0</inkml:trace>
  <inkml:trace contextRef="#ctx0" brushRef="#br2" timeOffset="-89957.18">11653 15695 911 0,'0'0'0'0,"0"0"0"16,0 0 0-16,-2 9 0 0,1 1 6144 0,0 2 1136 15,-1 0 224-15,4 1 48 0,-1 0-5184 0,2-1-1024 16,1-1-224-16,1 2-32 0,0-2-816 0,1 2-144 16,4-7-128-16,0 1-9472 15,0-1-1968-15</inkml:trace>
  <inkml:trace contextRef="#ctx0" brushRef="#br2" timeOffset="-89594.41">11608 15317 14735 0,'0'0'1312'0,"0"0"-1056"0,0 0-256 0,0 0 0 16,0 0 1248-16,7 6 192 0,-1 1 32 0,3 1 16 15,2 1-1184-15,2 1-304 0,1 2 0 0,3 2 0 16,1 2 128-16,1 5-128 0,-2 1 192 0,1 3-192 15,0 1 224-15,-2 1-64 0,-1-1-16 0,-1 0 0 16,-1 0 816-16,0-2 144 0,-4-2 48 0,0 0 0 16,-1-1-320-16,-1 0-48 0,-1-4-16 0,-1 0 0 15,-1-2-384-15,0-2-96 0,-2-2-16 0,1-2 0 16,0-3-112-16,-3-6-32 0,0 0 0 0,0 0 0 16,6-2-288-16,1-7-64 0,-1 0-16 0,1-3 0 0,-1-5-128 0,1-1-16 15,-2-3-16-15,1 0 0 16,0-1-96-16,0 0-16 0,2 1 0 0,0 1 0 0,0 2 512 0,1 2 320 15,0 3-64-15,1 0 0 0,1 5 1024 0,0 3 192 16,1 3 32-16,1 2 16 0,0 3-272 0,0 4-48 16,0 1-16-16,2 2 0 0,-1 3-288 0,3 3-48 15,1 1-16-15,2 1 0 16,2-1-1232-16,1 1-256 0,3 2-48 0,1-3-15840 0</inkml:trace>
  <inkml:trace contextRef="#ctx0" brushRef="#br2" timeOffset="-89199.43">13229 15615 22111 0,'0'0'1968'0,"-1"-8"-1584"0,1 2-384 0,-2-3 0 16,0 0 1056-16,-4 1 128 0,-1 1 32 0,-3 2 0 15,0 0-128-15,-2 2 0 0,-1 3-16 0,0 3 0 16,0 1-400-16,0 5-80 0,0 1-16 0,0 3 0 16,1 0-336-16,2 3-80 0,-1 0-16 0,5 1 0 15,1-2 112-15,1 2 32 0,1 0 0 0,3-1 0 16,2-2-112-16,1-1-32 0,3-2 0 0,1-2 0 0,3 0-16 0,-1-1 0 16,1-3 0-16,2-1 0 0,1-3-128 0,1-1 0 15,1-1 0-15,0-4 0 0,0-1 0 0,-1 0 0 16,0-2 0-16,-1-1 0 0,-1 0 0 0,-2-2 0 15,0 1-192-15,-3 1 192 0,0-3-160 0,-1 2 160 0,0-2 0 0,-2 3-144 16,-2-4 144-16,-2 4 0 16,1 2 0-16,-1 7 128 0,0 0 80 0,0 0 32 0,0 0 0 0,0 0 0 15,-2 8 544-15,-1 4 112 16,2 1 32-16,2 2 0 0,2 4-16 0,2-1 0 16,2 1 0-16,3 1 0 0,6-3-448 0,2 0-80 15,3 0-32-15,4-4-13040 16,5 0-2608-16</inkml:trace>
  <inkml:trace contextRef="#ctx0" brushRef="#br0" timeOffset="-85624.78">14732 15566 24351 0,'1'-7'1088'0,"11"-23"208"0,-13 22-1040 0,-1-1-256 0,2 0 0 0,-2 1 0 16,-1-2 1488-16,-1 1 240 0,-1-6 64 0,1 6 0 16,-1-1-848-16,0 2-176 0,0 1-16 0,-3 2-16 15,-3 0-288-15,1 2-48 0,-2 3-16 0,0 3 0 16,-1 1-64-16,0 2 0 0,2 4-16 0,-2-1 0 15,0 0-304-15,1 4 0 0,0 1 128 0,0 1-128 16,2 0 0-16,1 0 0 0,1-1 0 0,4 0 0 16,0 1-128-16,3-2 128 0,1-3 0 0,2-1-144 15,5 2 0-15,1-4 0 0,1 1 0 0,0-4 0 0,0-1-160 0,2-2-16 16,-1-2-16-16,0 1 0 0,0-5 96 0,-1 1 32 16,-2-2 0-16,1 1 0 0,0 0 32 0,0 0 16 15,1-2 0-15,-1 1 0 0,-2 1 160 0,1-1 0 16,-1 0 0-16,1 1 0 0,-2 1 0 0,-5 4 0 15,8-2 0-15,1 2 0 0,-1 4 208 0,1 0 80 16,2 4 16-16,-1 4 0 0,0 1 224 0,1 1 48 16,-2 3 16-16,0 3 0 0,-1 2 256 0,-2-3 48 15,0 5 16-15,-2-5 0 0,-1 2-64 0,-1 0-16 16,-4-1 0-16,0-1 0 0,-3-1-240 0,-2 1-48 16,-2-2-16-16,-3-2 0 0,1 1-256 0,-1-2-48 0,0-1-16 15,-1-2 0-15,-1-2-208 0,-1-3 0 16,1 0-144-16,1-4 144 15,3 0-1728-15,-2-5-240 0,0-2-48 0,2-3-16 16,2-3-512-16,1-2-96 0,3 0-32 0,2-5-11200 0</inkml:trace>
  <inkml:trace contextRef="#ctx0" brushRef="#br0" timeOffset="-85089.82">14912 15544 11055 0,'21'-15'976'0,"-13"9"-784"0,-1-2-192 0,0-1 0 15,-2 1 3056-15,-1 1 560 0,-1 1 112 0,-3 6 32 16,0 0-1600-16,0 0-320 0,0 0-64 0,0 0-16 15,-7 4-544-15,1 1-128 0,-1 5 0 0,2 5-16 16,1-2-704-16,0 4-144 0,1 2-32 0,3 0 0 16,4 1-48-16,3 1-16 0,-2 1 0 0,3-1 0 15,2-1-128-15,3-2-224 0,3-2 48 0,0-1 16 0,1-2 160 0,-2-2 0 16,1-3 0-16,-2-3 0 16,1-3 224-16,-4 0-32 0,1-2 0 0,-3-3 0 0,-1-2 400 0,-1-2 80 15,-4-2 16-15,0-1 0 0,0-2 96 0,-2-1 32 0,-1 0 0 0,-3 0 0 16,-1-1-448-16,1-1-96 0,-3 0-16 0,0-2 0 15,-3 0-256-15,-2-1 0 16,0-2 0-16,-3 2-144 16,0 0-512-16,1 1-112 0,3-2 0 0,-1 5-16 15,2 2-560-15,3 3-128 0,0 3 0 0,6 6-16 16,0 0-656-16,0 0-128 0,10-3-32 0,1 2 0 16,2 1 416-16,2 1 80 0,-1 0 16 0,2 1 0 15,-1-1 1008-15,2-1 208 0,0 0 32 0,0 0 16 0,0-1 528 0,0-1 0 16,-1 0 0-16,-2 0 0 0,-1 0 448 0,-1 0 192 15,-3 1 32-15,0 0 16 0,-1 0 784 0,-8 1 144 0,0 0 48 0,0 0 0 16,0 0 0-16,4 7 16 0,-3 1 0 0,-1 3 0 16,0 0-400-16,-1 4-96 0,-2 0-16 0,2 1 0 15,1 2-592-15,0-1-112 0,0 3-16 0,2-3-16 16,2 2-48-16,2-3-16 0,0-2 0 0,2 1 0 16,1-2-112-16,1-2-32 0,2 0 0 0,0-3 0 15,1-3-64-15,1-1-16 0,1-3 0 0,-2-2 0 16,-2-3 48-16,1-1 0 0,0-2 0 0,-3-2 0 15,-1-1 64-15,-2-2 32 0,-2-4 0 0,-1 2 0 16,-3-4-64-16,-1-1-16 0,-3 0 0 0,-2-1 0 16,-1 3-64-16,-3-4-16 0,-1 1 0 0,-1-3 0 15,-1 2-416-15,-1 1-96 0,-2-1 0 0,0 1-16 16,1 2-1840-16,2 2-384 0,0 2-64 0,2 4 0 16,2 2-432-16,4 3-80 0,5 5 0 0</inkml:trace>
  <inkml:trace contextRef="#ctx0" brushRef="#br0" timeOffset="-84663.95">15654 15439 21647 0,'0'0'960'0,"8"-2"192"0,-1 2-912 15,0 0-240-15,-7 0 0 0,6 0 0 0,-6 0 1392 0,0 0 224 16,0 0 48-16,0 0 16 0,0 0-160 0,0 0-48 16,0 0 0-16,-2 9 0 0,-3-3-896 0,-2 3-176 15,-1 2-32-15,0 2-16 0,-1 2-352 0,3 4 0 0,-2-2 0 16,1 2 0-16,2 2 0 0,3 1 0 0,0-1 0 0,5 1 0 15,3-3 0-15,2 0 176 0,1-1-48 0,4-1 0 16,2-2 16-16,3-2 0 0,0-3 0 0,2-2 0 16,1-2-16-16,0-2-128 0,-2-2 192 0,1-4-64 15,1-3 16-15,-2-3 0 0,-1-3 0 0,1-2 0 16,-1-3 48-16,-4-4 0 0,-1-2 0 0,-2-3 0 16,-2-2-352-16,-3-3-64 0,-3-1-16 0,-2-6 0 15,-2 2-192 1,-3 0-32-16,-3-2-16 0,0 0 0 0,-4-3 480 0,-1 1 0 0,-2-2-128 0,-3-2 128 15,-1-4-1600-15,-2 0-288 16,1-3-48-16,-3 3-16 0,-1 6 672 0,3 5 144 0,0 8 32 0,2 5 0 0,2 9 2224 16,3 6 448-16,1 6 96 0,3 6 0 15,1 6 304-15,3 4 48 0,3 9 16 0,0 4 0 16,5 4-688-16,1 4-144 0,2 2-32 0,5 1 0 0,2 0-560 0,4 1-112 16,5 0-32-16,3-1 0 15,1-2-2256-15,2-1-464 0</inkml:trace>
  <inkml:trace contextRef="#ctx0" brushRef="#br0" timeOffset="-83891.93">16796 14992 20207 0,'2'-23'896'0,"1"10"192"0,1-2-880 0,1 1-208 15,2-3 0-15,0 3 0 0,0 1 1520 0,0 1 256 16,-1 4 48-16,-1 4 16 0,-5 4-672 0,0 0-128 15,7 8-16-15,-1 5-16 0,-1 4-112 0,1 4 0 16,-2 3-16-16,0 5 0 0,-1 2-48 0,0 5-16 16,0 1 0-16,-1 3 0 0,0 3-368 0,-1-3-64 15,0 0 0-15,0 2-16 0,1-3-192 0,0 2-48 16,1-4 0-16,0 0 0 0,2-2-128 0,-1-2 160 16,0-3-160-16,1 0 160 0,0-4-160 0,0 0 160 15,1-3-160-15,0-2 160 0,2-1-160 0,1-6 0 16,-1-1 0-16,2 0 0 0,2-2 0 0,0-4 0 15,-2-1 0-15,4-2 0 0,1-2 0 0,0 2-176 0,2-4 176 16,0-1-128-16,2-3 128 0,-1-1-128 0,0-2 128 0,0-1-128 16,2-2 128-16,-2-2 0 0,-1 0 0 0,-1-2 0 0,-3-3 0 15,0-2 176-15,-1-2-176 0,-2 0 192 16,-1 0 48-16,0 0 16 0,-1 0 0 0,-1-1 0 16,-2-1 144-16,-1 0 48 0,-2 3 0 0,0-1 0 15,-2 1-80-15,-2 1-16 0,0 2 0 0,-2 4 0 16,-1 0 64-16,-2 4 16 0,-1 2 0 0,-1 6 0 15,0 1-16-15,-1 2 0 0,0 6 0 0,-1 3 0 16,-2 2-416-16,1 4 128 0,3 2-128 0,1 2 0 16,1 4 0-16,4-3 0 0,0 1 0 0,3 1-176 15,3-2-16-15,2 0-16 0,3 0 0 0,1-1 0 16,2-1-1504-16,2-3-288 0,2-4-64 0,0-2-16 16,2 0-928-16,3-3-176 0,1-2-32 0</inkml:trace>
  <inkml:trace contextRef="#ctx0" brushRef="#br0" timeOffset="-83597.08">17616 15508 20447 0,'0'0'896'0,"0"-8"192"0,-1 1-864 0,-2-1-224 16,-1 0 0-16,-1 0 0 0,-3 0 1792 0,-2 2 304 15,0 3 64-15,0 1 16 0,0 2-400 0,0 2-80 16,1 3-16-16,-1 3 0 0,-2 0-704 0,2 3-144 16,1 0-16-16,1 2-16 0,1 2-432 0,2-1-96 15,1-1-16-15,0 0 0 0,3-1-128 0,1 0-128 16,0-1 144-16,3 0-144 0,0-2 128 0,3-1-128 15,-1 1 0-15,1-5 0 0,2 0 0 0,-1-2 0 16,1 1 0-16,1-3 0 0,0 0 0 0,0-4 0 0,-1-3 0 0,1 1 0 16,0-1 0-16,0 0 0 15,-1-3 0-15,-2 1 0 0,0-4 128 0,-1 1-128 0,0 1 0 0,-2-1 0 16,-2-1 176-16,0 1-176 0,2 2 192 0,-2-1-192 16,-2 1 144-16,1 2-144 0,-1 0 0 0,1 8 144 15,-2-6 48-15,2 6 0 0,-2-4 0 0,2 4 0 0,0 0 128 16,0 0 48-16,-2 8 0 0,2 1 0 0,0 0-368 15,2 1 144-15,-2 1-144 0,1 1 0 16,3 2 0-16,2 0 0 0,2 1 0 0,0-1 0 16,1 0 0-16,0-1-224 0,3 0 32 0,1-1 16 15,1-3-720-15,1-1-128 16,-2-3-48-16,1-1 0 0,3 0-2272 0,1-3-464 0</inkml:trace>
  <inkml:trace contextRef="#ctx0" brushRef="#br0" timeOffset="-83227.98">17916 15332 8287 0,'0'0'736'0,"-8"2"-592"15,0-2-144-15,0 0 0 0,0 1 4816 0,1 3 944 16,0 0 176-16,2 2 32 0,0 5-3728 0,1-2-768 16,1 3-128-16,3 3-48 0,1 2-608 0,5 4-128 15,-2 1-32-15,1 0 0 0,1 0-112 0,3-2-32 16,2-2 0-16,1 2 0 0,1-3 32 0,1 0 0 15,-1-3 0-15,1-1 0 0,1-2 16 0,-1-2 0 16,-1-3 0-16,1 1 0 0,-1-3 96 0,0-3 32 16,-1-1 0-16,0-1 0 0,-2-2 16 0,-1-2 0 0,1-2 0 0,-3-3 0 15,1-1-192-15,-1-2-48 0,-2-1 0 0,0-3 0 16,0-1-336-16,1-2 144 0,-2 1-144 0,-1-5 0 31,1 1-288-31,0-1-160 0,-2 0-48 0,-1-1 0 16,-1-1-2288-16,-1 4-464 0,-2 2-80 0,0 2-7856 0,-1 1-1552 0</inkml:trace>
  <inkml:trace contextRef="#ctx0" brushRef="#br0" timeOffset="-83163.34">18251 15305 16575 0,'2'18'1472'0,"0"-10"-1168"0,0 4-304 0,2 2 0 16,0 2 2368-16,3-2 432 0,-1 3 80 0,1 0 0 0,0 1-1664 15,1-3-352-15,1-1-64 0,1 0-16 0,-1 1-544 0,-2-4-112 16,3 1-128-16,-3-2-8832 15,1-2-1856-15</inkml:trace>
  <inkml:trace contextRef="#ctx0" brushRef="#br0" timeOffset="-82795.08">18372 15135 30287 0,'-12'7'1344'0,"12"-7"272"0,-4 5-1296 0,4-5-320 15,-5 7 0-15,5-7 0 0,1 8 192 0,1 1-48 16,2-2 0-16,1 3 0 0,3 0 176 0,1 2 48 0,1 1 0 0,1 2 0 16,-2 4-368-16,3-2 0 0,-1 2 0 0,1-1 0 15,-2 3 448-15,0 0 0 0,-1-1 16 0,-3-1 0 16,1 2 192-16,-1 0 48 0,-1-3 0 0,1-1 0 16,-1-4-160-16,0-1-32 0,-1-3 0 0,1 0 0 15,-5-9-320-15,7 4-64 0,-7-4 0 0,8 3-128 16,1-7 0-16,0-1 0 0,0-2-192 0,-1-3 48 31,1-5-352-31,-1 1-64 0,0-2-16 0,-2 1 0 16,1-5-64-16,-2 1-32 0,1-2 0 0,1-3 0 0,-2 1 288 0,0 1 48 0,0 1 16 0,1 1 0 15,-1 3 320-15,0 2 0 0,0 2 0 0,2 3 0 16,-2 4 0-16,-5 6 192 0,0 0 0 0,0 0 0 16,8 6-192-16,-2 5 160 0,-2 3-160 0,-1-1 160 15,0 4 32-15,-1 4 16 0,1 1 0 0,2 2 0 16,1-3-208-16,2 1-208 0,1-1 32 0,2-1 16 15,1 1-3088-15,2-1-608 0</inkml:trace>
  <inkml:trace contextRef="#ctx0" brushRef="#br0" timeOffset="-82389.98">19033 15317 8287 0,'-10'0'736'0,"-2"4"-592"0,-1 1-144 0,-2 1 0 16,0 3 3328-16,0 3 624 15,1-3 128-15,2 3 16 0,3-2-1472 0,3 2-288 16,3-3-64-16,4 2-16 0,2-1-1328 0,2-1-272 16,3-1-48-16,2-1-16 0,4-3-592 0,1-2-288 0,2-2 32 0,0-1 0 31,0-2-528-31,0 1-112 0,0-2 0 0,0 0-16 16,-3-1-256-16,-1-2-48 0,-1 1-16 0,-3 0 0 15,-2 0 192-15,-2-1 32 0,-3 1 16 0,0-1 0 0,-4-1 480 0,0 1 80 0,-2-4 32 0,-3 1 0 16,2-1 400-16,0 1-128 0,-2-1 128 0,4 1 0 15,-3-2-400-15,2 3 0 0,2-1 0 0,1 2 0 16,1 8 400-16,0 0-128 0,3-5 128 0,-3 5 0 16,8-2 448-16,1 4 192 0,2 3 16 0,1 3 16 15,-1 2 928-15,2 5 192 0,2 3 48 0,0 3 0 16,0 1 208-16,0 5 32 0,0-1 16 0,-1 6 0 16,-1 3-176-16,-3-1-16 0,1 1-16 0,-6 0 0 15,-4-2-384-15,-2-2-80 0,0-1-16 0,-4 0 0 16,-3-1-480-16,-1-2-96 0,-3 0-32 0,-1-2 0 0,-2-1-400 0,0-4-80 15,-1 0 0-15,-1-2-16 0,0-2-304 0,0-3 160 16,0-3-160-16,2-2 128 16,-1-3-3312-16,0-3-656 0</inkml:trace>
  <inkml:trace contextRef="#ctx0" brushRef="#br0" timeOffset="-81721.78">20328 15275 5519 0,'10'-17'496'0,"-7"10"-496"0,-2 1 0 0,-2-2 0 16,-2-1 3600-16,-1 1 624 0,-4 2 128 0,-2-1 32 0,-2 1-1744 0,0-1-336 15,-1 2-80-15,-1 2-16 0,-2 1-544 0,1 2-96 16,-1 2-32-16,0 4 0 0,1 0-768 0,-1 3-176 16,0 2-16-16,2 0-16 0,0 4-240 0,1-2-64 15,1-3 0-15,2 1 0 0,2-2-256 0,3 0 0 16,3-1 0-16,2-8-144 0,3 7 144 0,2 0-192 16,-5-7 192-16,9 5-192 15,2-4-240-15,0-1-48 0,1-1-16 0,0-1 0 16,0-1-144-16,-2-1-16 0,2-1-16 0,-2 0 0 15,-1-1-32-15,0 1-16 0,1-4 0 0,-1 1 0 16,-2 0-128-16,1 1-32 0,0 0 0 0,-1 1 0 0,-1 2 432 0,1-2 64 16,-7 6 32-16,0 0 0 0,9 2 352 0,-3 3 0 15,0 4 0-15,-3 3 0 0,1 2 752 0,0 3 160 16,-1 4 48-16,-3 2 0 0,0 2 352 0,1 1 80 0,0 0 16 0,-2 2 0 16,-3-4-192-16,0 4-16 0,-1-1-16 0,-3-3 0 15,-1-1-208-15,-3-1-32 0,-1-1-16 0,-1 0 0 16,-2-1-336-16,-1-2-64 0,1-2-16 0,0-2 0 15,2 0-384-15,-1-1-128 0,2-2 0 0,0-2 0 32,1-3-1152-32,3-4-304 0,3-1-48 0,6-1-16 15,-4-7-1488-15,3-2-288 0,3-4-64 0</inkml:trace>
  <inkml:trace contextRef="#ctx0" brushRef="#br0" timeOffset="-81196.34">20445 15231 10127 0,'0'0'896'0,"0"0"-704"0,0 0-192 0,6 7 0 0,2 1 3664 0,0 3 704 16,0-1 144-16,0 3 32 0,0 1-2384 0,-1 2-480 16,1 1-80-16,0 0-32 0,-1 0-576 0,-2 1-112 15,0 0-32-15,-1 1 0 0,0-1-112 0,-2 0-32 16,1-3 0-16,-2 0 0 0,-3-2-112 0,0 0-16 16,2-1-16-16,-1-2 0 0,0-2-240 0,1-8-64 15,0 0 0-15,0 0 0 0,0 0-256 0,0 0 160 16,0 0-160-16,0-8 128 15,0-2-432-15,1-6-80 0,2 1-32 0,1-6 0 16,-1 0-256-16,3-1-48 0,-1-4-16 0,1 0 0 16,2-2-416-16,0 2-96 0,1 1-16 0,2 1 0 15,-1 0 496-15,1 2 112 0,-4 1 16 0,0 3 0 0,1 4 464 0,-2 1 176 16,1 2 0-16,-2 3-144 0,0 1 144 0,-5 7 0 0,0 0 0 16,0 0 0-16,7 3 272 0,-2 5-16 0,-3 3 0 0,0 2 0 15,-2 4 320-15,0 1 64 0,-2 1 16 0,1 4 0 16,0 0-96-16,-2 3-32 0,2-2 0 0,1-1 0 15,0 3-112-15,3-1-32 0,0 1 0 0,3-1 0 16,2-3-128-16,1-1-16 0,0-4-16 0,2 0 0 0,3-4-224 16,-1-1 176-16,0-3-176 0,0-3 160 15,0-1-160-15,-2-3 160 0,0-5-160 0,-1-1 160 16,1 0 128-16,-2-2 32 0,-1-3 0 0,-2-1 0 0,-1-1 16 0,-1-5 16 16,-1-1 0-16,-3-1 0 0,-1 0-160 15,-2-2-16-15,-1 1-16 0,-1-2 0 16,0-1-160-16,-2-1 0 0,-1 1 0 0,0-3 0 15,-1 1-2128-15,0 0-304 0,0 1-64 0,0 3-13056 16</inkml:trace>
  <inkml:trace contextRef="#ctx0" brushRef="#br0" timeOffset="-80924.93">21034 15193 12895 0,'0'0'1152'0,"0"9"-928"16,0 3-224-16,-1 1 0 0,0 5 3344 0,-2 2 624 15,2-1 128-15,-1 2 32 0,1 1-1888 0,0-1-384 16,1-1-80-16,1-1-16 0,0 1-416 0,2-1-64 16,1-2-32-16,1-1 0 0,0-2-688 0,1-2-144 15,0-3-32-15,2-1 0 0,0-3-208 0,1 0-48 16,0-5-128-16,1 0 192 0,-1-4-192 0,2 0 144 16,-1-1-144-16,1-1 128 0,-1-5-128 0,1-1 0 0,-1-1 0 0,-2 2 0 15,-2-5 128-15,1 0-128 0,-2-1 0 0,0 1 128 16,-1-3-128-16,-1 1 0 0,-1 0 144 0,0 1-144 15,-2 2 0-15,0 2 0 0,-2 3 0 0,1 2 128 16,0 2-128-16,1 6-160 0,0 0 160 0,0 0-208 16,-7 4 64-16,2 2 16 0,1 5 0 0,2-1 0 15,0 2-64-15,2-1-16 0,2 2 0 0,-1 1 0 32,2 1-640-32,0-2-128 0,1 2-32 0,4 0 0 0,1-2-2272 0,2 0-464 15,-1 2-96-15</inkml:trace>
  <inkml:trace contextRef="#ctx0" brushRef="#br0" timeOffset="-80528.24">21407 15422 22047 0,'0'0'976'0,"0"0"208"0,0 0-944 0,-1 11-240 16,-1-1 0-16,2 3 0 0,0 1 1280 0,3 5 192 16,1 2 64-16,1 1 0 0,-1 1-32 0,1-1 0 15,1 3 0-15,0-1 0 0,2 0-352 0,-2-1-80 16,0-1-16-16,-1-3 0 0,1 1-352 0,0-3-64 15,-1-2 0-15,-1 0-16 0,0-5-256 0,-1 1-48 16,0-4-16-16,-3-7 0 0,0 0-144 0,0 0-32 16,0 0 0-16,0 0 0 0,0 0 0 0,0 0 0 15,0 0 0-15,-1-9 0 0,-2-4 16 0,1-2 0 16,-1-2 0-16,-1-4 0 0,0-3-144 0,2-2 192 16,-1-2-192-16,2-19 192 15,-1 0-624-15,2 10-112 0,2-2-32 0,-1-4 0 16,0-1-1728-16,3-2-336 0,0 1-80 0,3 2-16 0,2-1 1504 0,2 5 288 15,2 0 64-15,2 7 16 0,-2 6 1120 0,0 3 240 0,0 6 32 0,0 6 16 16,0 3 800-16,0 4 176 0,1 4 16 0,-1 5 16 16,0 3-512-16,-1 5-96 0,3 3-32 0,-4 1 0 15,-2 1 432-15,-1 4 64 0,0-1 32 0,-5 2 0 16,-3 2-304-16,-3 0-64 0,-2 0-16 0,-2 0 0 16,-2-2-432-16,-1 0-96 0,-2 0-16 0,-1-3 0 15,-1 0-256-15,-1 0-64 0,-2-2-16 0,2-3 0 16,-1-1-1584-16,2-3-320 0,2-4-64 0</inkml:trace>
  <inkml:trace contextRef="#ctx0" brushRef="#br0" timeOffset="-79890.71">22613 14366 13823 0,'-3'-10'1216'0,"2"6"-960"0,-2-3-256 0,2 1 0 0,0-2 3040 0,0 2 560 16,-1-1 112-16,2 7 32 0,-2-5-1920 15,2 5-384-15,-7-2-80 0,1 6-16 0,-1 0 128 0,-1 5 0 16,-1 6 16-16,-3 4 0 0,-3 7-272 0,-1 4-64 16,-1 7-16-16,0 6 0 0,0 4-224 0,2 6-32 15,-2 6-16-15,2 5 0 0,2 4-160 0,3 2-16 16,1-2-16-16,2 2 0 0,5 2-160 0,2-2-16 15,2-1-16-15,5-2 0 0,3-4-160 0,5-4-48 16,1-1 0-16,4-5 0 0,2-3-272 0,4-3 128 16,4-4-128-16,4-7 0 0,0-4 0 0,1-4 0 15,2-2 0-15,2-2 0 16,3-7-800-16,2-3-64 0,3-1-16 0,4-5-13328 16,2-3-2688-16</inkml:trace>
  <inkml:trace contextRef="#ctx0" brushRef="#br0" timeOffset="-75305.88">24168 15168 11055 0,'0'0'480'0,"0"14"112"0,-1-1-464 0,0 3-128 15,-1 1 0-15,1 5 0 0,-2 2 5440 0,1-1 1088 0,-2 3 192 0,-1-1 64 16,0 0-4304-16,-2-1-864 0,1 0-160 0,-1 1-48 16,-1-2-736-16,0-1-160 0,1-1-16 0,-1-4-16 15,0 0-480-15,0-1-192 0,0-3 16 0,0-1-18448 16</inkml:trace>
  <inkml:trace contextRef="#ctx0" brushRef="#br0" timeOffset="-47799.28">23068 14922 24239 0,'-3'-7'1072'0,"23"-11"224"0,-21 11-1040 0,-2 0-256 0,0-4 0 0,1 2 0 16,-2 0 1168-16,-1 1 176 0,-3-2 48 0,0 0 0 15,-1 3-80-15,-2-1-16 0,1 1 0 0,-3-1 0 16,1 3-672-16,1 1-144 0,-1 3-32 0,0 1 0 15,0 1-240-15,1 5-48 0,-1 3-16 0,0 2 0 0,2 4 304 0,1 4 48 16,1 3 16-16,3 5 0 0,1 3 64 0,2 1 32 16,2 3 0-16,3 1 0 0,2 1-224 0,3 0-32 15,2-2-16-15,3-2 0 0,3-3-80 0,2-4-32 16,3-5 0-16,3-1 0 0,0-2-224 0,4-8 176 16,-1-3-176-16,1-2 160 0,-1-1-160 0,0-3-224 15,-1-3 48-15,-1-3 16 16,0-5-2160-16,-3 0-432 0,-1-4-96 0,-3-2-7824 15,-2-2-1552-15</inkml:trace>
  <inkml:trace contextRef="#ctx0" brushRef="#br0" timeOffset="-47627.18">23421 14674 29311 0,'0'0'1296'0,"0"0"272"0,0 0-1248 0,0 0-320 0,0 0 0 0,0 0 0 15,3 13 1872-15,-1 0 320 0,1 0 64 0,0 7 16 16,-1 2-576-16,0 3-112 0,-1 2-32 0,2 3 0 15,-1 2-656-15,1 2-144 0,-2-1-32 0,2 1 0 16,-2 2-384-16,2 0-80 0,-1 0 0 0,2-3-16 31,0-2-1040-31,3-1-208 0,-4 0-32 0</inkml:trace>
  <inkml:trace contextRef="#ctx0" brushRef="#br0" timeOffset="-46696.11">24695 14853 3679 0,'0'0'320'0,"-5"-4"-320"0,-2-3 0 0,2 2 0 15,0 0 5888-15,5 5 1120 0,-3-4 224 0,3 4 32 16,0 0-4944-16,0 0-976 0,3 8-208 0,1 3-48 15,0 6-448-15,1 5-80 0,3 6-32 0,0 3 0 16,-1 6-368-16,2-4-160 0,3 4 128 0,-1-2-128 0,-2-1 480 0,1-4 16 16,1 3 0-16,-1-6 0 0,-2-1-176 0,-2-10-16 15,0-1-16-15,-1-2 0 0,-1-1-64 0,0-4-16 16,-2-1 0-16,-2-7 0 0,0 0 64 0,0 0 16 16,0 0 0-16,-2-7 0 0,-2-1-96 0,0-5-32 15,-4 0 0-15,1-4 0 0,2-2-336 0,1-4-64 16,-1-3-16-16,0-10 0 0,0 1-112 0,2-2-16 0,2 1-16 15,1-1 0-15,0 1 144 0,1-1 48 16,2 1 0-16,1 0 0 0,-2 3 80 0,2 1 128 16,0 2-208-16,0 6 80 0,-1 1 128 0,0 4 0 15,3 2 0-15,-1 4 0 0,0 5 0 0,0 1-160 16,1 2 160-16,-6 5 0 0,7 0 0 0,1 5-128 16,-1 2 128-16,-1-1 0 0,-1 4 0 0,-2 1 192 15,0 5-16-15,-1-3-16 0,0 0 128 0,-2 1 32 0,-2 1 0 0,1-1 0 16,0 0-128-16,-1 1-32 0,1-1 0 0,0 0 0 15,-1 1-160-15,1-2 0 0,0-3 0 0,1 1-176 32,0-1-224-32,0-2-48 0,0-8-16 0,0 0 0 15,0 0-480-15,0 0-80 0,0 0-32 0,0 0 0 16,0 0 48-16,8-1 16 0,2-1 0 0,-1 1 0 0,-1 1 592 0,1-3 112 0,0 2 32 0,2 1 0 16,-1 1 528-16,1 2 112 0,-1 1 32 0,0 1 0 15,0 2 480-15,-3 1 112 0,3 2 16 0,-1 3 0 16,-2 1 176-16,1 2 32 0,-1 1 16 0,-2 1 0 15,-1-1 16-15,-3 3 0 0,-2 1 0 0,-2-1 0 16,-1 1-256-16,-1 0-48 0,-4 0-16 0,0 1 0 16,-1-1-400-16,-2-3-80 0,-1 0-16 0,-2-1 0 0,2-2-256 0,3-5-64 15,-2 1-128-15,2-2 192 0,-1-1-192 0,2-3-240 16,1-4 48-16,2 0 16 16,-1-3-1840-16,3-1-368 0,2-3-80 0,2-3-10400 15,1-4-2064-15</inkml:trace>
  <inkml:trace contextRef="#ctx0" brushRef="#br0" timeOffset="-46425.13">25114 14962 15663 0,'0'0'688'0,"6"8"144"0,-2 4-656 0,1 1-176 16,0 4 0-16,2-2 0 0,-2 2 3456 0,2 1 672 16,0 5 128-16,0-5 32 0,-2 0-2176 0,0 0-448 0,1 1-64 0,-1 1-32 15,-3-4-752-15,0-2-160 0,-1 1-16 0,-1-1-16 16,-1-3-240-16,-1-1-64 0,1-2 0 0,1-8 0 15,0 0 16-15,0 0 0 0,-5 0 0 0,0-1 0 16,-1-3 176-16,3-4 48 0,0-4 0 0,0-1 0 16,1-1-16-16,0-2 0 0,4-1 0 0,0-2 0 15,1-2-288-15,2 1-64 0,3-3-16 0,1 0 0 16,3 3-48-16,1-4-128 0,1 2 192 0,2 1-64 16,2 2-128-16,-1 2 0 0,0 4 0 0,-1 0 0 31,-1 2-352-31,1 3-96 0,-2 3-32 0,1-1 0 0,-1 2-2064 0,0 2-400 15,2 2-96-15,-2 2-13744 0</inkml:trace>
  <inkml:trace contextRef="#ctx0" brushRef="#br0" timeOffset="-46212.34">25671 15182 21183 0,'0'0'1888'0,"-1"8"-1504"15,-1 3-384-15,0-1 0 0,2 3 3360 0,0 1 608 16,0 5 112-16,0-2 16 0,0 2-2144 0,2 5-432 16,-1-3-96-16,0 2-16 0,-1 0-768 0,1 2-176 15,-1 0-16-15,3-3-16 0,-3-1-304 0,1 0-128 16,2 0 128-16,0-3-128 16,-2 0-1504-16,2-5-384 0,-1 2-80 0,-1-5-15088 0</inkml:trace>
  <inkml:trace contextRef="#ctx0" brushRef="#br0" timeOffset="-45795.34">26145 14859 26719 0,'0'0'1184'0,"-9"0"240"0,9 0-1136 0,-7 1-288 0,7-1 0 0,-8 8 0 16,8-8 1904-16,-2 8 320 0,-1 1 64 0,3 2 16 15,1 0-704-15,2 2-144 0,1 3-32 0,1 0 0 16,2 1-768-16,-1-2-144 0,-1 1-48 0,1 2 0 16,-1 0-272-16,0 3-48 0,0 0-16 0,-2 0 0 15,-3 1-128-15,0-2 0 0,-1 3 0 0,-2-2 0 16,0-1 0-16,-1-2 0 0,-1-1 0 0,0 0 128 0,-2 0-128 0,0-3 0 16,-1-1 0-16,0 0 0 0,-1-1 0 0,0 0 0 15,0-1 0-15,1 0 0 0,1-5-288 0,1 2 16 16,-1 0 0-16,1-3 0 0,0-1 48 0,6-4 16 15,0 0 0-15,-5 5 0 0,5-5 208 0,0 0 0 16,0 0 0-16,0 0 0 0,0 0 176 0,0 0 16 16,0 0 16-16,0 0 0 0,11 1 64 0,0 2 16 15,2 0 0-15,3-3 0 0,1 0 48 0,3 0 16 16,0 0 0-16,1 0 0 0,2-3-64 0,8 2-16 16,-5-1 0-16,-9 2 0 0,1-1-432 0,9 1-96 15,-3-2 0-15,-10 2-16 16,2-4-1760-16,5-2-336 0,-4 0-80 0,-7 1-14496 0</inkml:trace>
  <inkml:trace contextRef="#ctx0" brushRef="#br0" timeOffset="-45592.84">25986 14915 37023 0,'0'0'1648'0,"0"0"336"0,0 0-1600 0,0 0-384 0,0 0 0 0,8 4 0 16,2-1 1024-16,3-2 128 0,3-1 32 0,3-1 0 16,6-2 240-16,2-1 48 0,2 0 16 0,2-1 0 15,3 1-800-15,0-2-176 0,0-1-16 0,14-2-16 0,-6 1-480 0,-16 3-288 16,0-2 32-16,0 1-13936 16,-1-2-2784-16</inkml:trace>
  <inkml:trace contextRef="#ctx0" brushRef="#br0" timeOffset="-45054.7">26940 15331 18431 0,'0'0'1632'0,"0"0"-1312"15,-4 8-320-15,-1 1 0 0,-3 0 3680 0,2 3 672 16,0 2 128-16,2 2 16 0,1-2-2096 0,-1 2-416 16,-3 1-96-16,2-2-16 0,0 2-864 0,-2 0-176 15,1 2-48-15,2-1 0 16,2 0-1216-16,0 0-240 0,-5-1-48 0,3 0-11952 15,4-1-2368-15</inkml:trace>
  <inkml:trace contextRef="#ctx0" brushRef="#br0" timeOffset="-15523.31">27652 14979 19343 0,'0'0'1728'0,"0"0"-1392"16,0 0-336-16,0 0 0 0,0 0 2240 0,0 0 384 15,0 0 80-15,0 0 16 0,0 0-560 0,18-3-112 16,-4 2-32-16,2-4 0 0,1 4-688 0,1-3-144 16,2 1-32-16,2 0 0 0,-1 1-320 0,0-1-80 15,-2 2-16-15,1 0 0 0,1 1-352 0,0 0-80 16,-2 0-16-16,2 1 0 0,1-1-288 0,-1 1 0 15,-1-2 0-15,-2 1 0 16,0-1-2032-16,-1-1-304 0,-1 0-64 0,-2-1-14768 0</inkml:trace>
  <inkml:trace contextRef="#ctx0" brushRef="#br0" timeOffset="-14965.44">28682 14660 6447 0,'0'0'272'0,"0"-10"80"0,0 1-352 0,0 0 0 16,-2 0 0-16,1 0 0 0,1 9 5376 0,-2-10 992 15,-2-1 208-15,0 3 32 0,-1 3-3760 0,5 5-752 16,-10-3-160-16,1 6-16 0,-1 1-1152 0,-1 4-208 15,1 5-48-15,-3 5-16 0,-4 4-304 0,0 4-48 16,-2 3-16-16,2 4 0 0,1 0-128 0,3 4 0 16,0-2 0-16,4 3 0 0,2 2 0 0,6 0 0 0,5-4 0 0,1 1-176 15,0-5 176-15,7-1 0 0,2-2 0 0,5-5 0 16,0-4 0-16,2-1 0 0,0-5 0 0,1-2 0 16,0-4 128-16,2-2 64 0,0-3 16 0,-1-6 0 15,-5-2 224-15,0-3 32 0,-1-2 16 0,-1-2 0 16,-3-4 64-16,-3 1 16 0,-2-5 0 0,-3 3 0 15,-1-4-176-15,-5 2-48 0,-2-1 0 0,-2 1 0 16,-4 0-144-16,-2-2-16 0,0 1-16 0,-1-6 0 16,0-1-160-16,-2 1 0 0,-4 0 0 0,2 2 0 15,0-4-576-15,3 2-128 16,0 0-48-16,3 3 0 0,1 3-1392 0,3 0-288 16,1 5-48-16,3 2-16 0,0 1-1408 0,2 3-304 0</inkml:trace>
  <inkml:trace contextRef="#ctx0" brushRef="#br0" timeOffset="-12397.01">30839 14407 6447 0,'0'0'576'0,"2"-9"-576"0,-2-1 0 0,0 1 0 0,0 0 3648 0,0 1 640 16,0-1 112-16,0 9 16 0,-2-8-1920 0,2 8-384 15,0-9-64-15,0 9-32 0,0 0-576 0,0 0-112 16,0 0-32-16,0 0 0 0,0 0-624 0,2 11-128 16,2 3-32-16,-3 4 0 0,-2 4-272 0,2 5-64 15,2 1-16-15,-1 5 0 0,-1 5-160 0,3 1 160 16,2 0-160-16,-1 1 160 0,0 2-160 0,0 1 0 16,3-4 0-16,-3 2 0 0,0-1-128 0,-1-1-16 15,0-5 0-15,0-1 0 16,1-3-288-16,-2-2-48 0,0 0-16 0,-1-5 0 15,0-2-1552-15,0-3-304 0,-2-4-64 0,-1-2-6400 0,1-12-1280 0</inkml:trace>
  <inkml:trace contextRef="#ctx0" brushRef="#br0" timeOffset="-12030.4">30778 14766 13823 0,'0'0'1216'0,"-1"-10"-960"0,1 0-256 0,4-2 0 16,0 1 3072-16,0 2 576 0,-4 9 128 0,7-6 0 15,-7 6-1968-15,11-5-400 0,-11 5-64 0,14-6-32 16,2 4-736-16,-1 0-160 0,1 2-32 0,-2 0 0 16,-1 0-384-16,3 0 0 0,0 0 0 0,2 2 0 15,2-1-304-15,-1-1-32 0,1 0-16 0,-1-1 0 16,1-1-704-16,-5 2-144 0,-3 0-16 0,0 0-16 16,-2 0 112-16,-10 0 32 0,0 0 0 0,0 0 0 0,0 0 752 0,0 0 144 15,0 0 48-15,0 0 0 0,-2 14 288 0,-3-4 64 16,-3 3 16-16,-1-3 0 0,-1 3 128 0,1 2 32 15,-1 3 0-15,2-1 0 0,3 3 192 0,0-4 32 16,2 1 16-16,3 0 0 0,3 0-96 0,1-2-16 16,2-1 0-16,3-1 0 0,3-1-80 0,1-2-32 15,0-2 0-15,4-4 0 0,3-1 32 0,-1-3 0 16,1-4 0-16,-1-2 0 0,1 0 144 0,-2-3 48 16,0-3 0-16,-2-1 0 0,-3-1-288 0,-3 1-48 0,-1-2-16 15,-2 1 0-15,-3-2-128 0,-4 1-16 0,-3-4-128 0,1 2 192 31,-4 2-576-31,-3-2-128 0,-5 0-32 0,0 0-9872 0,-1 0-1968 0</inkml:trace>
  <inkml:trace contextRef="#ctx0" brushRef="#br0" timeOffset="-11720.65">31499 14687 20783 0,'0'0'912'0,"0"0"208"0,0 0-896 0,0 0-224 0,0 0 0 0,-10 1 0 16,-1-2 1008-16,1 1 144 0,-2 0 48 0,0 0 0 15,2 4-176-15,-2 0-16 0,-1-2-16 0,1 2 0 0,2 2-592 16,0-1-112-16,2 1-32 0,1 2 0 0,7-8-256 0,-5 12 0 16,1-2 0-16,4 1 0 0,0-11-192 0,5 14 192 15,2-5-208-15,1 2 80 0,2-2 128 0,3 1 0 16,0 1-144-16,-1-1 144 0,-2 3 0 0,1-3 0 15,-1 2 0-15,2 3 0 0,-2-2 1024 0,1 1 112 16,-2 2 16-16,0-3 16 0,-4-2 32 0,-1 1 0 16,-4 1 0-16,0-13 0 0,-1 11-432 0,-2-1-96 15,-1-1-16-15,4-9 0 0,-5 8-416 0,5-8-96 16,-6 6-16-16,6-6 0 16,0 0-2224-16,-10 3-448 0,10-3-80 0</inkml:trace>
  <inkml:trace contextRef="#ctx0" brushRef="#br0" timeOffset="-11544.22">31626 14743 12895 0,'0'0'1152'0,"0"0"-928"0,0 0-224 0,0 0 0 16,0 0 1840-16,0 0 320 0,0 0 64 0,0 12 16 16,-4-1-1840-16,2 0-400 0,1 1 0 0,1 2 0 15,0 0 272-15,0 1 96 0,0-4 16 0,3 1 0 16,2 0-384-16,1-2 0 0,-6-10 0 0,11 8-6496 15,1-1-1376-15</inkml:trace>
  <inkml:trace contextRef="#ctx0" brushRef="#br0" timeOffset="-11362.11">31859 14723 20271 0,'0'0'1792'0,"-9"11"-1424"0,-2 1-368 0,0 2 0 0,-1 3 2544 0,0 4 432 16,-2 1 96-16,1 4 0 0,0 3-1424 0,-2-1-304 15,0 1-48-15,0 1-16 0,2-1-400 0,2 1-96 16,0-2-16-16,6-2 0 0,2-2-768 0,1-2 0 16,-1-5 0-16,3-1-144 15,4-5-1776-15,1 1-368 0,1-4-64 0,-6-8-7600 16,0 0-1520-16</inkml:trace>
  <inkml:trace contextRef="#ctx0" brushRef="#br0" timeOffset="-11168.92">31997 14420 19343 0,'0'0'1728'0,"0"0"-1392"0,-1-8-336 0,1 8 0 15,0 0 3360-15,0 0 608 0,0 0 112 0,0 0 16 16,-7 13-2432-16,-1 3-512 0,1 4-80 0,-2 4-32 16,-2 6-528-16,-1 2-96 0,2 1-32 0,-2 2 0 15,0 2-384-15,2 1 0 0,1-5 0 0,2 1 0 31,1-1-1104-31,2-4-304 0,1-2-64 0,2-2-9280 0,0 0-1840 0</inkml:trace>
  <inkml:trace contextRef="#ctx0" brushRef="#br0" timeOffset="-10827.05">32142 14761 22463 0,'0'0'992'0,"0"0"208"0,-9-6-960 0,9 6-240 16,-13-4 0-16,0 3 0 0,0 2 1312 0,0 1 224 15,-2 2 32-15,2 3 16 0,0 2-528 0,1 1-96 16,1 2-32-16,2 3 0 0,-1 0-112 0,4 1-32 16,2-1 0-16,1 0 0 0,1-2-464 0,3 0-112 15,3 0-16-15,1-4 0 0,3-2-192 0,2-1 0 16,4-3 0-16,0-3 0 0,0-2-416 0,2 1 32 16,1-4 0-16,-2 0 0 0,0-4 192 0,-1-1 32 15,-1 3 16-15,0-3 0 0,-2 1 144 0,-1 0 0 16,2 0 0-16,-2-1 0 0,-2-1 0 0,-1 1 128 0,-2 1-128 0,-3 0 128 15,-2-1-128-15,0 10 128 0,0 0-128 0,0 0 128 16,-7-6 64-16,7 6 32 0,-11 1 0 0,1 4 0 16,-1 5 96-16,2-1 32 0,3 2 0 0,-1 1 0 15,2 0-144-15,2 1-16 0,2 0-16 0,2-1 0 16,2-2-176-16,1 1-272 0,2-2 64 0,2-2 16 31,1 0-2320-31,-9-7-464 0,15 3-96 0</inkml:trace>
  <inkml:trace contextRef="#ctx0" brushRef="#br0" timeOffset="-10628.9">32418 14468 16575 0,'-1'-12'1472'16,"0"0"-1168"-16,-2 2-304 0,2 1 0 16,1 9 3408-16,0 0 624 0,0 0 128 0,0 0 32 0,0 0-2416 0,-4 13-496 15,0 4-80-15,1 2-32 0,2 2-576 0,2 4-112 16,1 2-32-16,0 3 0 0,1-2-176 0,1 1-32 15,1-2-16-15,1 0 0 0,1 1-224 0,2-1 0 16,0-4 0-16,-1 0 0 16,-1-1-2032-16,0-1-336 0,3 0-80 0,-4-5-12064 15</inkml:trace>
  <inkml:trace contextRef="#ctx0" brushRef="#br0" timeOffset="-10465.37">32344 14833 22111 0,'-16'-17'976'0,"6"5"208"0,-3-2-944 0,2 1-240 0,6 2 0 0,3 0 0 16,-1-1 3072-16,3 2 560 0,4-1 112 0,1 3 32 16,0 1-2288-16,3 1-448 0,4 2-80 0,2 0-32 15,3 2-672-15,-1 1-128 0,-2-2-128 0,0 0 192 16,2-1-400-16,2 2-80 0,1 1-16 0,0-2-11184 16,1-2-2240-16</inkml:trace>
  <inkml:trace contextRef="#ctx0" brushRef="#br0" timeOffset="-10161.48">32627 14721 3679 0,'-9'10'160'0,"9"-10"32"0,-9 12-192 0,2-5 0 0,7-7 0 0,0 0 0 16,0 0 6928-16,0 0 1344 0,0 10 272 0,0-10 48 15,0 0-5904-15,13 4-1200 0,0-2-224 0,1-5-48 0,3-1-816 0,-2-3-144 16,-4-1-48-16,1 1 0 15,-1-4-368-15,-2 3-80 0,0-1-16 0,-3 0 0 0,-2 0-112 0,-4 9-16 16,-2-9-16-16,-3 1 0 0,-3 1 240 0,-1 3 160 16,-3 1-192-16,-1 3 192 0,-2 3 0 0,0 5 0 0,-2 4 128 15,0 1-128-15,1 3 512 0,2 2 16 16,0 2 0-16,3-1 0 0,3-1 176 0,4-1 16 16,4 2 16-16,4-5 0 0,2 2-416 0,5-5-64 15,6 1-32-15,4-3 0 0,3-2-224 0,3-3 0 16,4-2-192-16,2-2 192 15,2-1-1680-15,2-3-240 0,-1-3-32 0</inkml:trace>
  <inkml:trace contextRef="#ctx0" brushRef="#br0" timeOffset="-9865">32948 14040 19343 0,'0'0'1728'0,"13"0"-1392"0,1 2-336 0,4 3 0 16,3 3 896-16,-9-3 128 0,1 1 0 0,1 5 16 15,2 2 48-15,1 5 0 0,0 4 0 0,1 6 0 0,0 4 240 0,15 32 48 16,-8-5 16-16,-6-4 0 0,-5-3 64 0,-2-4 16 15,-1-5 0-15,-6-1 0 0,-4-2-240 0,-2 2-32 16,-2 1-16-16,-5 1 0 0,-3 3-592 0,-4 0-112 16,-3-4-32-16,-3 0 0 0,-2-6-192 0,-2-1-64 15,0 1 0-15</inkml:trace>
  <inkml:trace contextRef="#ctx0" brushRef="#br0" timeOffset="-6993.58">28545 13503 2751 0,'0'0'128'0,"0"0"16"0,-9 0-144 0,9 0 0 16,0 0 0-16,0 0 0 0,0 0 4352 0,0 0 832 15,0 0 160-15,-3-8 32 0,3 8-2976 0,3-10-608 16,3-2-112-16,2-1-16 0,1 0-512 0,3 0-80 16,0-5-32-16,1 0 0 0,1-6-128 0,3-1-16 0,0 2-16 0,3-2 0 15,-1 0-352-15,-1 1-64 0,-1-4-16 0,0 2 0 16,0-3-224-16,1 2-48 0,-1 1-16 0,0 0 0 15,0 1-160-15,0 0 0 0,0-1 144 0,-2 3-144 16,-2 3 0-16,-2 3 144 0,1 0-144 0,-2 4 0 16,0 0 0-16,-3 3-320 0,-1 1 32 0,-6 9 16 31,7-8-3104-31,-7 8-608 0</inkml:trace>
  <inkml:trace contextRef="#ctx0" brushRef="#br0" timeOffset="-6459.63">29019 12885 1839 0,'0'0'160'0,"0"0"-160"0,-2-8 0 0,2 8 0 15,0 0 1824-15,0 0 336 0,0 0 64 0,0 0 16 16,0 0-304-16,-8-4-48 0,8 4-16 0,0 0 0 16,-9-1-240-16,9 1-48 0,0 0-16 0,-11-2 0 15,1-2-272-15,4 1-48 0,6 3-16 0,0 0 0 16,0 0-208-16,-8-6-64 0,0 0 0 0,1 0 0 16,1-1 32-16,-1-2 0 0,1-1 0 0,-1-2 0 15,1-2-112-15,-1-2-32 0,-1-1 0 0,1-1 0 16,1-3-176-16,0-1-32 0,-2-3-16 0,2-1 0 0,-2 0-272 15,0-4-48-15,-1 1-16 0,1 2 0 16,0-2-288-16,2 4 160 0,-2 6-160 0,3-2 128 16,1 3-128-16,1 2 0 0,-1 2 0 0,2-1 0 15,2 2-512-15,0 2 0 0,0-4 16 0,3 4 0 16,3-1-2592-16,-1 1-528 0</inkml:trace>
  <inkml:trace contextRef="#ctx0" brushRef="#br0" timeOffset="-5859.53">28786 12280 15711 0,'0'0'704'0,"0"0"128"0,0 0-656 0,0 0-176 16,0 0 0-16,0 0 0 0,0 0 1296 0,0 0 240 16,0 0 32-16,0 0 16 0,0 0-432 0,1-9-96 15,2 0-16-15,1 1 0 0,1 0-48 0,3-1-16 16,2 0 0-16,2 0 0 0,-1-1-32 0,2-1-16 16,2 1 0-16,0-5 0 0,-2 2-352 0,0 0-64 15,1-1 0-15,3 0-16 0,2-2-304 0,0 0-48 16,0 5-16-16,0-5 0 0,-1-1-128 0,1 0 0 0,1 0 144 0,-2 0-144 15,-1-2 0-15,0 2 0 0,-3-3 0 0,-1 4 128 32,-2 0-480-32,-1 2-96 0,-1 3 0 0,1 2-16 15,-3-2-1696-15,2 5-336 0,2 0-64 0,-11 6-9456 0</inkml:trace>
  <inkml:trace contextRef="#ctx0" brushRef="#br0" timeOffset="-5228.67">29205 11776 14223 0,'0'0'624'0,"0"0"144"0,0 0-624 0,0 0-144 0,0 0 0 0,0 0 0 15,0 0 1072-15,0 0 176 0,0 0 32 0,0 0 16 16,0 0 0-16,0 0 0 0,0 0 0 0,0 0 0 15,0 0-256-15,0 0-48 0,0 0-16 0,2 10 0 16,-2-10 16-16,5 11 0 0,-5-11 0 0,10 9 0 16,0 0-192-16,0-1-32 0,0-2-16 0,-1 1 0 15,1-1-288-15,0 1-48 0,1-2-16 0,2 2 0 16,0-1-80-16,1-1 0 0,-1-1-16 0,2 3 0 16,2-2-80-16,1 1-16 0,-1 0 0 0,1 0 0 0,2-2-48 0,-1 3-16 15,3-1 0-15,-1 1 0 0,-1-1-144 16,-1 1 0-16,1-1 0 0,-2 1 0 0,0-3 0 0,1 2 128 15,-4 1-128-15,-2-2 0 0,-1-1 0 0,0 1 0 16,0 1 128-16,-1 1-128 0,-2-2-128 0,1 0-64 16,-1 1-16-16,-9-6 0 15,0 0-2064-15,11 7-416 0,0 0-64 0</inkml:trace>
  <inkml:trace contextRef="#ctx0" brushRef="#br0" timeOffset="-4523.86">29019 12844 3679 0,'0'0'160'0,"0"0"32"0,0 0-192 0,0 0 0 0,0 0 0 0,0-10 0 16,0 10 3376-16,0 0 624 0,0 0 128 0,0 0 32 15,0 0-2752-15,6-7-528 0,-6 7-112 0,0 0-32 16,9-6 32-16,-9 6 16 0,0 0 0 0,10-2 0 15,2 2 176-15,-3 0 48 0,-9 0 0 0,12 1 0 16,0 0 64-16,-2 2 16 0,-1 0 0 0,3-1 0 16,-12-2-320-16,13 3-64 0,3-1-16 0,-2 1 0 15,0 0-128-15,2-2-32 0,-1-1 0 0,2 1 0 16,0 1-16-16,-1-1 0 0,-3-1 0 0,3 0 0 16,-1 0-288-16,0 2-64 0,-1-4-16 0,2 2 0 15,-1 0-144-15,0 0 0 0,-2 0 0 0,-2 0 128 0,1 0-128 0,-12 0-192 16,12-1 32-16,-2 1 16 15,-10 0-704-15,11 0-144 0,-11 0-32 0,0 0 0 16,10 0-2240-16,-10 0-448 0,0 0-80 0</inkml:trace>
  <inkml:trace contextRef="#ctx0" brushRef="#br0" timeOffset="-3899.82">29531 12808 3679 0,'0'0'320'0,"0"0"-320"16,0 0 0-16,0 0 0 0,0 0 3104 0,0 0 544 16,0 0 128-16,0 0 0 0,0 0-1616 0,0 0-336 15,0 0-64-15,0 0-16 0,0 0-336 0,0 0-64 16,7-8 0-16,1 2-16 0,-1-1-416 0,0 1-80 15,-7 6 0-15,11-7-16 0,-2 1-256 0,0-1-48 16,0 1-16-16,2 1 0 0,-1-1-64 0,1 0-16 16,-2-3 0-16,0 0 0 0,0-2-48 0,1-1-16 0,1 1 0 0,1-1 0 15,-2 0-112-15,0-1-32 0,1 0 0 0,-2 1 0 16,0 1-208-16,2 0 128 0,-1 1-128 0,-2 1 0 16,-2 1 128-16,-6 8-128 0,8-7 0 0,-8 7-224 15,7-6-144-15,-7 6-16 0,0 0-16 31,0 0-2288-31,0 0-464 0,0 0-96 0,0 0-9248 0</inkml:trace>
  <inkml:trace contextRef="#ctx0" brushRef="#br0" timeOffset="-3495.77">29821 12555 15023 0,'0'0'656'0,"0"0"160"0,0 0-656 0,0 0-160 15,0 0 0-15,0 0 0 0,0 0 1424 0,0 0 256 16,0 0 48-16,0 0 16 0,-4-6-208 0,3-5-64 16,1 11 0-16,0-11 0 0,-1 2 640 0,1-1 112 0,0 1 16 0,0-2 16 15,0 0-1984-15,0 3-272 0,0-5-304 0,0-1 64 16,-2 1 656-16,1 1 128 0,-2-1 32 0,2-1 0 16,-1-4-64-16,0-1-16 0,2-2 0 0,-2 1 0 15,-2-5-64-15,-1 0-16 0,-1 0 0 0,-1-1 0 16,-3-1-176-16,3 1-48 0,0 0 0 0,1 2 0 15,-2 3-192-15,2 3 0 0,1 1 128 0,1 3-128 16,-1 2 0-16,1 2 0 0,0 1 0 0,0 2 0 16,4 7-288-16,0 0 0 0,0 0 0 0,0 0 0 31,0 0-2256-31,0 0-448 0,0 0-80 0</inkml:trace>
  <inkml:trace contextRef="#ctx0" brushRef="#br0" timeOffset="-1687.84">29009 12287 4607 0,'0'0'400'0,"0"0"-400"16,0 0 0-16,-5 12 0 0,2-3 3488 0,-1 1 608 15,0 1 128-15,2 0 32 0,-1 5-2672 0,2 0-544 16,-2 2-96-16,5-4-32 0,-1 2-656 0,-1-1-128 16,0 4-128-16,2-2 192 0,2-2-192 0,2 1 0 0,0-2 0 0,2 1-176 31,2-1-656-31,2-2-144 0,-3-2-32 0</inkml:trace>
  <inkml:trace contextRef="#ctx0" brushRef="#br0" timeOffset="-795.33">29451 12622 2751 0,'0'0'128'0,"0"0"16"0,0 0-144 0,0 0 0 0,0 0 0 0,0 0 0 16,0 0 4064-16,0 0 784 0,10-7 144 0,0 1 48 16,-1 1-2992-16,1-1-608 0,1 0-112 0,-1-1-32 15,2-3-704-15,-1 2-144 0,4 2-16 0,-2-1-16 31,0-1-1584-31,0 0-320 0,4-3-64 0,-3 0-16 0</inkml:trace>
  <inkml:trace contextRef="#ctx0" brushRef="#br0" timeOffset="-435.97">29321 12051 20207 0,'0'0'896'0,"0"0"192"0,0 0-880 0,0 0-208 0,0 0 0 0,0 0 0 15,0 0 1440-15,0 0 240 0,0 0 48 0,0 0 16 16,9 5-656-16,0-1-128 0,1 1-16 0,1-1-16 16,0 0-656-16,1 1-128 0,0-2-16 0,0 1-128 15,1-2 0-15,2 1-304 0,4 0 48 0,-1-3-12928 16</inkml:trace>
  <inkml:trace contextRef="#ctx0" brushRef="#br0" timeOffset="100.76">29752 12018 14799 0,'0'0'640'0,"0"0"160"0,0 0-640 0,0 0-160 0,0 0 0 0,0 0 0 16,0 0 1664-16,0 0 320 0,0 0 48 0,0 0 16 16,0 0-256-16,-4-9-32 0,3 1-16 0,1 8 0 15,5-8-384-15,2 1-80 0,-1-2 0 0,1-2-16 16,-1 1-416-16,1 1-80 0,1-1 0 0,-1 1-16 16,0 0-400-16,1 0-80 0,0-1-16 0,2-1 0 0,0 2-256 0,2 0 128 15,1-1-128-15,0-2 0 0,0 0 0 0,2-1 0 16,-1 0-192-16,2-1 48 15,-1-5-640-15,0 4-128 0,-1-1-32 0,3 0-14272 16</inkml:trace>
  <inkml:trace contextRef="#ctx0" brushRef="#br0" timeOffset="468.98">30467 11362 20271 0,'0'0'1792'0,"0"0"-1424"0,0-10-368 0,1 1 0 16,1 0 976-16,1 1 128 0,-3 1 32 0,0 7 0 15,0-9-288-15,0 9-48 0,-5-6-16 0,1-1 0 16,4 7-16-16,-7-1-16 0,-2-2 0 0,1 6 0 16,1-2-752-16,7-1 0 0,-9 6 0 0,-1-1 0 31,3 0-640-31,7-5-112 0,-10 6-16 0,4 1-16 15,1 1-112-15,5-8-32 0,-5 10 0 0,5-10 0 16,-3 12 128-16,0-2 32 0,3-10 0 0,2 15 0 0,0-4 448 0,3 0 112 0,2-2 16 0,-1 0 0 16,2 0 336-16,1 0 80 0,1 1 16 0,0-1 0 15,2-3 736-15,-1 2 160 0,1 1 16 0,0-1 16 16,-2-2 304-16,-1 1 64 0,-1-2 16 0,0 3 0 16,-8-8-288-16,0 0-64 0,1 9-16 0,-1-9 0 15,-1 12-384-15,1-12-80 0,-4 13-16 0,-1-1 0 0,-2-2-384 0,1-1-96 16,-3-1-16-16,-2 0 0 0,2 0-448 0,0-2-80 15,0-2-32-15,9-4-10784 16,-10 3-2176-16</inkml:trace>
  <inkml:trace contextRef="#ctx0" brushRef="#br0" timeOffset="796.53">30082 11001 14735 0,'0'0'1312'0,"0"0"-1056"0,0 0-256 0,0 0 0 16,10 4 1904-16,-10-4 320 0,13 3 64 0,-1-1 16 16,0 4-1264-16,-2 0-240 0,-2 1-48 0,-1 2-16 15,-1 4-96-15,1-4-32 0,-1 0 0 0,1 3 0 16,-2-3-432-16,1 1-176 0,1 1 128 0,0 2-128 16,-1-4-1184-16,1 1-320 0,-7-10-64 0,6 10-9344 15</inkml:trace>
  <inkml:trace contextRef="#ctx0" brushRef="#br0" timeOffset="971.6">30297 10971 6447 0,'0'0'576'0,"0"0"-576"16,0 0 0-16,0 0 0 0,0 0 3072 0,0 0 512 16,12 0 112-16,-12 0 16 0,8 7-2368 0,-8-7-480 15,7 10-96-15,-1 1 0 0,-6-11-416 0,6 13-80 16,1-3-16-16,-2 1 0 15,-5-11-1936-15,5 11-400 0</inkml:trace>
  <inkml:trace contextRef="#ctx0" brushRef="#br0" timeOffset="1321.99">30173 10576 2751 0,'-5'-17'256'0,"1"8"-256"0,-2-1 0 0,-1-1 0 15,1 1 3968-15,0 1 768 0,1 2 128 0,5 7 48 16,-10-2-3712-16,10 2-752 0,-9 0-128 0,-1 4-48 16,1 5-80-16,1-1 0 0,2 2-16 0,1 2 0 15,1 1-176-15,0 4 0 0,0 0 0 0,3 2 0 16,-1-3 0-16,5 2-176 0,4 2 176 0,-1-1-128 0,1 1 128 0,0-6 0 15,4 2 0-15,1-3 0 0,-1-3 144 0,0-1 112 16,-3-3 32-16,1-1 0 0,-9-5 576 0,0 0 112 16,0 0 32-16,9-4 0 0,-9 4 192 0,8-7 32 15,-4-2 16-15,-2-1 0 0,-2-1-512 0,-1 1-96 16,-3-3-32-16,-1 1 0 0,0 2-352 0,-2-3-80 16,0 0-16-16,0 2 0 0,-2 0-160 0,-1 0 0 15,3 1 144-15,0 1-144 16,1 1-1424-16,6 8-368 0,-10-3-64 0,10 3-11264 0</inkml:trace>
  <inkml:trace contextRef="#ctx0" brushRef="#br0" timeOffset="1726.67">30510 11824 14735 0,'0'0'1312'0,"0"0"-1056"0,0 0-256 0,0 0 0 0,0 12 1872 0,0-12 320 16,1 10 64-16,2 2 16 0,0 0-1184 0,0-2-224 15,-3-10-48-15,3 12-16 0,-3-12-128 0,5 12-32 16,0-2 0-16,0 0 0 0,-1 0-496 0,1-1-144 15,3-2 0-15,-1 0 0 16,-7-7-384-16,8 8-160 0,1-2-32 0,-9-6-7424 16,0 0-1472-16</inkml:trace>
  <inkml:trace contextRef="#ctx0" brushRef="#br0" timeOffset="1904.45">30682 11677 19007 0,'0'0'832'0,"0"0"192"0,0 0-832 0,-3 11-192 0,2 1 0 0,-1 1 0 16,2 2 576-16,-1 0 80 0,-1 2 16 0,0-1 0 16,4 1-48-16,1 0-16 0,1 0 0 0,2-3 0 15,-1 2-608-15,3 3-192 0,1-2 0 0</inkml:trace>
  <inkml:trace contextRef="#ctx0" brushRef="#br0" timeOffset="2240.92">30786 12190 15663 0,'0'0'688'0,"0"0"144"0,0 0-656 0,-7 8-176 0,7-8 0 0,-9 8 0 15,3 0 2176-15,1 0 384 16,-1 1 96-16,2 0 16 0,2 3-1664 0,1 1-336 15,1 0-64-15,1 1-16 0,0 0-368 0,3-1-80 16,0-1-16-16,1-1 0 0,2-4 128 0,1 1 0 16,-8-8 16-16,11 5 0 0,-11-5 272 0,16 0 48 15,0-2 16-15,-2-2 0 0,-4-3 32 0,1 1 16 0,-2-5 0 0,0 1 0 16,-1-2-208-16,-2-1-32 0,-2-1-16 0,0 0 0 16,0-2-80-16,-1 2-32 0,-3-1 0 0,-2 2 0 15,-2 0-80-15,-1 3-16 0,0 1 0 0,-1 1 0 16,-2 1-64-16,8 7 0 0,-12-2-128 0,0-1 192 15,-1 2-320-15,1 2-80 0,12-1-16 0,-10 4 0 32,0 0-1856-32,10-4-368 0,-8 5-80 0</inkml:trace>
  <inkml:trace contextRef="#ctx0" brushRef="#br0" timeOffset="2553.23">30721 11425 29711 0,'0'0'1312'0,"0"0"288"0,0 0-1280 0,0 0-320 0,0 0 0 0,0 0 0 15,8-5 176-15,-8 5-32 0,6-8 0 0,-6 8 0 16,11-6-144-16,0-1 192 0,4 0-192 0,-2 1 192 16,-2-1-192-16,5 4-192 0,4-4 32 0,-2 2-13296 15</inkml:trace>
  <inkml:trace contextRef="#ctx0" brushRef="#br0" timeOffset="2910.95">31171 11186 11055 0,'0'0'976'0,"0"0"-784"0,-13-2-192 0,13 2 0 15,0 0 1728-15,-10 0 288 0,0 0 64 0,10 0 16 0,-8 5-992 0,0 3-192 16,-1 1-32-16,0 1-16 0,3 5-496 0,-1 2-112 16,4 2 0-16,2 3-16 15,1 1-96-15,3-1-16 0,1 0 0 0,2-1 0 0,3-3 16 0,3-1 0 16,0-3 0-16,3-1 0 0,2-1 336 0,2-1 64 16,-2-1 16-16,-2-6 0 0,1-1 144 0,-2-2 48 15,-2-1 0-15,0-1 0 0,-1-5 128 0,1 0 16 16,0-3 16-16,-2 0 0 0,-2-5-48 0,0-1-16 15,0 1 0-15,0-5 0 0,-3 2-368 0,-1-1-80 16,-2-2-16-16,1 4 0 0,-3 0-96 0,-3 0-32 16,-1 1 0-16,-2 0 0 0,-2 1-96 0,-1 2-32 15,-1 3 0-15,-1 3 0 0,3 0-128 0,0 2-144 16,1 2 144-16,7 2-208 16,-10 0-560-16,10 0-96 0,-10 0-32 0,10 0-9520 0,0 0-1904 0</inkml:trace>
  <inkml:trace contextRef="#ctx0" brushRef="#br0" timeOffset="3214.51">31553 11283 23839 0,'0'0'1056'0,"-10"3"224"0,10-3-1024 0,0 0-256 15,0 0 0-15,0 0 0 0,0 0 1712 0,0 0 288 16,0 0 64-16,0 0 16 0,8 6-352 0,4-1-80 16,4-2-16-16,3 0 0 0,3-1-992 0,3-1-192 15,1 1-32-15,4-2-16 0,3-2-144 0,-1 2-48 16,1 0 0-16,2 0 0 0,0-1-208 0,2 0 0 15,-2 0-192-15,3 1-11440 16,1 1-2288-16</inkml:trace>
  <inkml:trace contextRef="#ctx0" brushRef="#br0" timeOffset="4605.75">32386 10754 22111 0,'2'-12'1968'0,"0"3"-1584"0,-2 9-384 0,0-12 0 0,3 2 848 0,0 2 96 0,-3 8 16 0,1-9 0 16,-1 9-608-16,0 0-112 0,0 0-32 0,0 0 0 15,0 0 368-15,0 0 64 0,0 0 0 0,-10 6 16 0,-2 3-272 0,0 2-48 16,-3 3-16-16,0 0 0 0,1 2-320 0,1 2 144 16,0-3-144-16,1 0 0 0,2 2 0 0,-1 3 0 15,2-2 0-15,0 2 0 0,1-2 0 0,3 0 0 16,1 2 0-16,2-3 0 0,0-3 0 0,4 2-144 15,2-1 144-15,1 1-128 0,1-2 128 0,1-1 0 16,1 0 0-16,1 0 0 0,1 0 0 0,-1 0 0 16,-1-1 0-16,0 1 0 0,0-1 0 0,-3-3 0 15,-4 1 0-15,1 1 0 0,-4-1 0 0,1 1 0 16,-2-1 0-16,1 2 0 0,-2 0 0 0,0-1 128 16,0 2-128-16,1-2 0 0,1 1 0 0,-2-2 0 15,-3 0 0-15,2 0 128 0,5-10-128 0,-4 10 0 16,-1 0 0-16,1 0 0 0,4-10 0 0,-2 9-240 0,2-9 64 0,-2 10 16 15,2 1-144-15,0-11-16 0,4 11-16 0,1 0 0 16,-5-11 32-16,10 11 16 0,0 0 0 0,2-1 0 16,-1 1 32-16,1 0 16 0,-1-4 0 0,2 1 0 15,1 0 80-15,-2-1 16 0,-2 1 0 0,-2 0 0 16,-8-8 144-16,6 12 0 0,0 0 0 0,-4 1-128 16,-2-2 352-16,-2 2 80 0,-2 3 16 0,-3 1 0 15,-2 3 576-15,-1 0 112 0,-5 3 16 0,0-3 16 16,-2 4-400-16,0 2-64 0,0 4-32 0,-1 0 0 15,-5-1-352-15,4 1-64 0,1-3 0 0,1 3-128 16,1 3 0-16,3-1 0 0,1-1 0 0,3 2-9648 16,0 2-2000-16</inkml:trace>
  <inkml:trace contextRef="#ctx0" brushRef="#br0" timeOffset="30474.14">29149 14551 23551 0,'0'0'1040'0,"0"0"224"0,0 0-1008 0,0 0-256 0,0 0 0 0,0 0 0 0,0 0 832 0,0 0 112 16,0 0 16-16,0 0 16 0,9 17 432 0,-9-17 64 16,6 12 32-16,-1 1 0 0,1 1-608 0,-3 6-128 15,1 0-32-15,0 2 0 0,0 2-256 0,-1 0-48 16,-1 2-16-16,1 4 0 0,1-1-240 0,-1 2-48 16,-3 0-128-16,1 1 192 0,-1 0-192 0,1-1 176 15,-1-1-176-15,1-1 160 0,-1-2-160 0,2 0 0 16,-1-1 0-16,2-7 0 15,1-1-496-15,2-2-16 0,-1-2-16 0,2-1 0 16,-2-5-1584-16,-5-8-304 0,11 6-64 0,-11-6-10704 0</inkml:trace>
  <inkml:trace contextRef="#ctx0" brushRef="#br0" timeOffset="30773.41">28967 14555 21183 0,'-15'-5'944'0,"15"5"192"0,0 0-912 0,-11 0-224 0,1-1 0 0,10 1 0 16,0 0 2384-16,0 0 432 0,0 0 96 0,0 0 16 16,0 0-1008-16,0 0-192 0,0 0-32 0,0 0-16 15,15 1-720-15,4-2-160 0,0-3-32 0,5 0 0 16,3-1-112-16,-1 0-16 0,2-3-16 0,-2 0 0 15,-2 1-416-15,2 0-80 0,-1-1 0 0,-1 1-128 16,-2 2 0-16,0 0 0 0,0 0 0 0,2 2 0 16,-1-2-448-16,-1 1-112 0,-2 0-16 0,-1 0 0 15,0 1-1600-15,-4 3-320 0,0 0-64 0,-2 3-13088 16</inkml:trace>
  <inkml:trace contextRef="#ctx0" brushRef="#br0" timeOffset="31174.64">29660 14883 3679 0,'0'0'320'0,"0"0"-320"0,0 0 0 0,0 0 0 15,0 0 5120-15,0 0 944 0,-3-8 192 0,3 8 32 16,-8-8-4016-16,-1 1-800 0,0 2-176 0,-3 3-16 16,-2 2-512-16,-2-3-112 0,1 3-16 0,-2 0 0 15,-2 0-432-15,2 3-80 0,0-2-128 0,3 1 176 16,1 1-176-16,0-2 0 0,3 2 0 0,2 2 0 16,8-5-208-16,-5 11 80 0,2-1 128 0,2 3-208 15,5-1 80-15,1 1 128 0,1-1-208 0,5 2 80 16,3 3 128-16,3-1-208 0,1-1 80 0,3-1 128 15,-1 0 0-15,-2-1 128 0,0 0 32 0,0-4 0 0,-1 2 512 16,-4 0 96-16,-2-2 32 0,-5 1 0 0,1 2 208 16,-5-1 32-16,-3-4 16 0,-3 3 0 0,-2-3 160 0,-3 5 48 15,-6 1 0-15,-2-4 0 0,-1 2-624 0,-3-1-128 16,-1 1-32-16,0-1 0 0,0 2-352 0,1 1-128 16,1 0 0-16,2-1 144 15,-1-2-1872-15,2-1-368 0,2-1-80 0</inkml:trace>
  <inkml:trace contextRef="#ctx0" brushRef="#br3" timeOffset="38606.75">4586 17543 16575 0,'0'0'1472'0,"0"0"-1168"0,0 0-304 0,-1 8 0 15,1 1 2048-15,1 2 336 0,2 1 80 0,1 3 16 16,1 3-1072-16,3 6-224 0,0-1-32 0,2 5-16 0,2 2-192 15,2 5-48-15,-1 3 0 0,2 5 0 16,-1 4-384-16,-3-10-64 0,-2 1-32 0,0-1 0 16,0-1-192-16,0 0-32 0,0-7-16 0,-1 0 0 15,-3-4-176-15,0 2 192 0,-1-5-192 0,-1-2 192 16,-2-7-48-16,-1-4 0 0,0-9 0 0,0 0 0 16,0 0-144-16,-6-4 0 0,-2-6 0 0,-1-3 0 15,-2-4 0-15,0-4-320 0,-2-5 48 0,-2-4 16 16,0-3-192-16,-2-3-16 0,1-3-16 0,0-3 0 15,2-1-32-15,0-1-16 0,-1-1 0 0,1 2 0 0,2 3 336 0,2-1 64 16,-1 5 128-16,2 3-208 0,3 5 432 0,1 3 96 16,-1 5 0-16,4 2 16 0,0 4 368 0,4 2 80 15,-1 2 16-15,3 2 0 0,1-3-336 0,3 4-64 16,-2 1-16-16,5 0 0 0,1-3-128 0,2 1-48 16,3-1 0-16,1 1 0 0,3 0-16 0,1 0-16 15,3-3 0-15,1 0 0 0,1 1-176 0,1-1 0 16,-2 1 0-16,0 1 128 0,0 0-304 0,-1 1-64 15,1 1-16-15,-1 2 0 16,-2 2-2368-16,1 2-464 0,-2 1-112 0</inkml:trace>
  <inkml:trace contextRef="#ctx0" brushRef="#br3" timeOffset="38834.12">4721 17867 32255 0,'-17'2'1424'0,"10"1"304"0,1 0-1392 0,6-3-336 0,0 0 0 0,0 0 0 16,0 0 288-16,0 0-16 0,6-3 0 0,3-4 0 16,2-3 304-16,4 0 48 0,5-2 16 0,0-1 0 15,0-3-384-15,1 1-80 0,0-1-16 0,1 2 0 0,1-1-416 0,-3 1-64 16,3 1-32-16,-1 2 0 15,0-2-2608-15,-1 3-528 0</inkml:trace>
  <inkml:trace contextRef="#ctx1" brushRef="#br3">24286 7724 0,'-350'170'16,"25"33"0,74-13-1,37-1 1,31-36-16,51-29 15,-3 26 1,-38 53 0,-67 112-1,6 93 1,234-408 0,0 0-1,0 0 1</inkml:trace>
  <inkml:trace contextRef="#ctx0" brushRef="#br3" timeOffset="57701.15">4692 18015 911 0,'0'0'0'0,"0"0"0"16,0 0 0-16,0 0 0 0,0 0 3392 0,0 0 608 16,0 0 112-16,0 0 32 0,0 0-2352 0,0 0-448 15,0 0-112-15,0 0-16 0,0 0-224 0,0 9-48 16,-1-2-16-16,1 1 0 0,1-2-336 0,0 2-64 15,1 0-16-15,-1-1 0 0,2 0 80 0,-1 1 16 16,1 1 0-16,-1 3 0 0,1-2-112 0,0 2-32 0,-2 3 0 0,2-2 0 16,-1-3-224-16,1 0-48 15,-1 0-16-15,1-1 0 0,-2 1-176 0,2 1 0 16,-1-2 144-16,0-2-144 0,-2 1 0 0,0-8 128 0,1 7-128 0,-1-7 0 16,0 0 0-16,0 0 144 0,4 8-144 0,-4-8 0 15,3 6 128-15,-3-6-128 0,0 0 0 0,0 0 0 16,0 0 128-16,1 7-128 0,-1-7 0 0,0 0 0 15,5 5 144-15,-5-5-144 0,0 0 0 0,7 2 144 16,-7-2 128-16,7 0 32 0,1-1 0 0,0 1 0 0,0-1 112 16,1 0 32-16,0-2 0 0,0 0 0 15,0-1 208-15,2 1 48 0,-1-3 16 0,1 1 0 16,-1 1-416-16,2 0-96 0,0 2-16 0,-1-1 0 16,4-2 320-16,-1 1 48 0,2 0 16 0,-2-2 0 15,2 0-448-15,1 0-128 0,0-2 0 0,0 1 0 16,-2 1 160-16,1-1-160 0,-1-2 128 0,1 0-128 15,0 0 192-15,-1 3-32 0,1-4-16 0,1 4 0 16,0-1 48-16,-1 2 16 0,-1 0 0 0,0 1 0 0,-1-3 0 0,-2 2 0 16,-1 0 0-16,1 1 0 0,0 2-208 0,-2-1 144 15,-1-1-144-15,1 1 128 0,-3 1-128 0,2-2 0 16,-2 0 144-16,0 0-144 0,-2 0 0 0,0 0 0 0,0-1 0 0,0 0-128 31,-1 0-512-31,1-1-112 0,1 2-16 0,-1-2 0 16,0-1-1424-16,0 1-304 0,1-1-48 0,-1 0-7344 15,1 0-1472-15</inkml:trace>
  <inkml:trace contextRef="#ctx0" brushRef="#br3" timeOffset="58368.91">5486 17418 28671 0,'0'0'1280'0,"0"0"256"16,0 0-1232-16,0 0-304 0,0 0 0 0,0 0 0 0,-5 7 160 0,0 1-32 15,1 1 0-15,4 2 0 0,1 2 400 0,3 4 80 16,2 3 16-16,1 3 0 0,1 2-192 0,0 1-48 16,2 0 0-16,0 0 0 0,1 2-112 0,1-1-16 15,1-1-16-15,-2-2 0 0,2-2-112 0,-1-5-128 16,0-1 176-16,-2-2-176 0,2-2 176 0,-2-2-176 15,0-3 160-15,-1-4-160 0,-1-1 192 0,-1-2-64 16,0-4-128-16,-1 0 192 0,0-7-32 0,-2 0-16 16,-2-4 0-16,1 0 0 0,-2 0-144 0,-1-3 0 15,0 0 0-15,0-2 128 0,0-2-352 0,-1 0-80 16,-2 1-16-16,1 2 0 16,-2 0-288-16,1 2-64 0,0 3-16 0,1 4 0 15,1 2-16-15,1 8 0 0,0 0 0 0,0 0 0 0,3 8 336 0,3 3 64 0,0 6 16 16,5 0 0-16,3 3 288 0,3 1 0 0,0 1-128 0,2 0 128 15,2 0 0-15,1-1 256 0,3-3-64 0,-3-1 0 16,0-1 288-16,-1-2 48 0,-1-1 16 0,-1-1 0 16,1-2 448-16,0-2 96 0,-2-1 0 0,-1-3 16 15,-3-3 192-15,0-1 48 0,-2-3 0 0,0-2 0 16,-2 0-128-16,-1-5-32 0,-1-4 0 0,-1 0 0 16,-2 0-320-16,-2-3-64 0,-2-3-16 0,-1-2 0 15,-1-3-224-15,-2-2-48 0,-2-3-16 0,0-1 0 16,-2-2-240-16,-1-1-64 0,0 0 0 0,-2 0 0 15,-3-2-192-15,0-1-256 0,-1 0 48 0,-1 0 16 16,1 2-1760-16,1 1-352 0,2 3-64 0,4 5 0 16,0 3-400-16,3 5-80 0,3 5-16 0,2 3-11936 15</inkml:trace>
  <inkml:trace contextRef="#ctx0" brushRef="#br3" timeOffset="58871.83">6757 17199 30751 0,'0'0'1360'0,"0"0"288"0,0 0-1328 0,1-8-320 15,1-3 0-15,-2-2 0 0,-3 0 768 0,-1 0 96 16,-1-2 16-16,0 1 0 0,-2 0-16 0,-1-1 0 16,-2 1 0-16,-2 1 0 0,1 4-16 0,-1 0 0 15,-1 2 0-15,1 4 0 0,0 2-464 0,1 5-80 0,-1 5-32 0,1 2 0 16,1 7-272-16,1 4 0 0,0 3-128 0,2 3 128 15,2 4-128-15,2-1 128 0,5 4 0 0,3-1-144 16,1 0 144-16,4 0 0 0,-1-1 128 0,2-2-128 16,2-1 0-16,3-2 0 0,2 0 0 0,2-2 0 15,1 1 0-15,1-5 0 0,1-1 0 0,2-2 0 0,0-1 0 16,0-1 0-16,0-2 0 0,-2-2 0 16,0-5 0-16,1 0 0 0,-3 0 0 0,-3-3 0 15,-4-4 0-15,1-1 0 0,-4-1 0 0,-1-1 128 16,-3-1-128-16,-1-1 128 0,-2-2-128 0,-2-2 128 15,-2-3-128-15,0 1 0 0,-2-1 0 0,-4 0 0 16,-2-2-160-16,-2 0-48 0,-3-2-16 0,-4 2 0 16,-4-1 32-16,-2 1 16 0,-2-2 0 0,0 2 0 15,2 0-512-15,1 2-96 0,1 2-32 0,2 1 0 16,3 4 656-16,1-1 160 0,5 3 0 0,2 0 0 0,1 2 480 0,7 0 128 16,0 0 32-16,0 0 0 0,0 0 64 0,7 5 0 15,1-1 16-15,5-3 0 0,4-1 112 0,4-1 0 16,3-3 16-16,5 1 0 0,4-3-208 0,2 1-32 15,-1-2-16-15,1 2 0 0,1-2-368 0,0-2-80 16,-4 1-16-16,3 1 0 16,1-1-1344-16,0 1-288 0,2 3-48 0,0-2-17904 0</inkml:trace>
  <inkml:trace contextRef="#ctx0" brushRef="#br2" timeOffset="62339.89">8489 17189 22111 0,'-6'-3'976'0,"0"2"208"0,-3 0-944 0,0 1-240 0,-2 0 0 0,1 0 0 15,-2-2 1024-15,0 2 144 0,0 2 48 0,-1 0 0 16,0-1-448-16,0 2-96 0,0 0-16 0,0 3 0 15,2-2-416-15,-1 5-96 0,0 3-16 0,2 2 0 16,-1 3-128-16,3 0 0 0,2 4 0 0,1 1 0 16,1 0 0-16,0 1 0 0,3-1 0 0,1-3 128 15,1 0-128-15,1-1 0 0,2-4 0 0,3 0 0 16,-1-2 0-16,4-3 0 0,-1-2 0 0,1-3 0 16,2-3 0-16,0-1 0 0,-1-1 0 0,0-3 0 15,-1-3 0-15,1-2 0 0,-2 0 128 0,0-1-128 0,0-2 208 0,0-2-32 16,-1-3-16-16,1 0 0 0,-2-2 96 0,-1 1 32 15,-1-1 0-15,0 0 0 0,-1 2-112 0,0 2-32 16,0-3 0-16,0 2 0 0,-3 3 32 0,1 4 0 16,-2 2 0-16,0 7 0 0,1-8 592 0,-1 8 112 15,0 0 16-15,0 0 16 0,0 0-400 0,-3 7-64 16,2 2-32-16,0 3 0 0,1 1-416 0,1 1 0 16,2 3 0-16,-1 3 0 0,2 2 0 0,0 1-272 0,1 2 32 0,1 0 16 31,0 0-1056-31,2-2-224 0,1-1-32 0,3-1-16 15,0-1-1792-15,-1-5-368 0</inkml:trace>
  <inkml:trace contextRef="#ctx0" brushRef="#br2" timeOffset="62700.83">8762 17264 15663 0,'-1'-5'1392'0,"0"1"-1120"0,1-2-272 0,0 6 0 15,0 0 3648-15,0 0 688 0,0 0 128 0,0 0 16 16,0 0-2624-16,0 0-512 0,1 10-128 0,0 6 0 15,1 2-576-15,-1 4-128 0,1 0 0 0,1 1-16 16,1-3-304-16,0 1-48 0,-1-1-16 0,0-1 0 16,1-2-128-16,2 0 0 0,-1-4 144 0,1 0-144 15,0-2 0-15,0-5 0 0,-6-6 0 0,7 7 0 16,-7-7 0-16,0 0 0 0,7-4 0 0,1-1 0 16,0-3 0-16,-1-1 0 0,-1-2 0 0,1-2 0 15,-2-4 0-15,0 0 0 0,-1-1 0 0,0-3 0 16,0-2 0-16,0-2 0 0,0 0 0 0,-1 2 0 15,1-2 0-15,0 3 0 0,0 2 0 0,0 3 0 0,0 3 0 0,0 4 0 16,-1 0 144-16,-1 5-144 0,-2 5 256 0,0 0-64 16,0 0-16-16,5 9 0 0,1 6-176 0,-1 2 0 0,-1 2 0 15,0 2 128-15,1 3-128 0,3 0 0 16,1 1 0-16,3-1 0 16,1-2-1792-16,1-1-320 0,4-2-80 0,2-2-16 15,1-3-1248-15,-1-3-256 0,20 3-64 0,-12-9 0 0</inkml:trace>
  <inkml:trace contextRef="#ctx0" brushRef="#br2" timeOffset="63041.43">9311 17362 5519 0,'3'-21'240'0,"-2"12"64"0,-1-1-304 0,0-3 0 16,0-2 0-16,-1 1 0 0,-2 0 4128 0,1 1 768 15,-1 0 160-15,-1 1 16 0,-2 1-2736 0,-2 2-544 0,-3 3-128 0,1 3 0 16,2 3-624-16,0 2-112 0,-1 3-32 0,1 4 0 16,2 3-688-16,0 3-208 0,3 5 0 0,0 1 128 15,2 0-128-15,2 1 0 0,3 0 0 0,2 1-128 16,2-3 128-16,4-1 0 0,2 0-144 0,1-2 144 15,-1-3 0-15,2 0-144 0,1-5 144 0,0-1 0 16,-1-3 0-16,1-2 0 0,-1-3 0 0,-2-1 0 16,2-3 304-16,-2-3 16 0,-1-2 0 0,-1-3 0 15,-3-2 288-15,-1 0 64 0,-3-4 16 0,1-1 0 16,-3-4-240-16,0-2-64 0,-2 0 0 0,-1-3 0 16,0-1-208-16,-2 0-48 0,-2-5-128 0,0 2 192 15,-1-5-64-15,-3 1-128 0,-3-2 176 0,-2 0-176 16,-1 2 0-16,-3-1 0 0,-1 2 0 0,1 4 0 15,0 1-320-15,3 4-64 0,1 6 0 0,2 7-16 16,1 6 400-16,1 7 0 0,1 7 0 0,1 6 0 16,3 5 336-16,2 7 0 0,2 8 0 0,2 3 0 0,2 5 320 0,3 4 64 15,1 1 16-15,2 1 0 0,3 0-256 0,0-2-48 0,5-2-16 16,1-2 0-16,1-3-416 0,3-3 0 16,0-3-144-16,2-2-12400 0,1-2-2496 15</inkml:trace>
  <inkml:trace contextRef="#ctx0" brushRef="#br0" timeOffset="65872.77">10690 16968 6447 0,'0'0'576'0,"0"0"-576"0,0-7 0 0,0-2 0 16,0 1 3776-16,0-3 640 0,0 2 128 0,0 0 16 16,2 0-2720-16,-1 1-560 0,-1 8-96 0,0 0-32 15,0 0 112-15,0 0 16 0,0 0 0 0,0 0 0 16,0 0-480-16,0 0-96 0,0 0 0 0,-1 8-16 16,-2 5-336-16,1 3-64 0,-1 2-16 0,-1 5 0 0,-1 5-272 0,0 0 0 15,-1 4 0-15,1 0 0 0,0 0 0 0,1-1 0 16,1-3 0-16,2 1 0 0,1-1 128 0,1-1-128 15,1-2 0-15,0-2 0 0,4-1 160 0,0 2-160 0,2-7 128 16,2 0-128-16,3-2 128 0,2 0-128 16,0-2 0-16,2-3 128 0,0-1-128 0,2-1 0 15,-1-3 144-15,3-1-144 0,1 0 0 0,0-1 144 16,0-3-144-16,-1 0 0 0,0-2 144 0,0 0-144 16,-2-2 0-16,1 1 144 0,-1-1-144 0,1 0 192 15,-1 1-192-15,1-1 192 0,1 0-192 0,-2 0 0 16,0-3 144-16,-2 2-144 0,0-1 0 0,0-1-192 0,-3 1 32 0,2-1 0 31,-2-1-640-31,0 0-128 0,-1-2-32 0,0 1 0 16,-1 0-2224-16,-2 0-448 0</inkml:trace>
  <inkml:trace contextRef="#ctx0" brushRef="#br0" timeOffset="66236.28">11361 17347 4607 0,'0'0'400'0,"0"0"-400"0,0 0 0 0,1 6 0 0,-1-6 3888 0,3 8 688 16,-3-8 144-16,5 5 16 0,-5-5-2384 0,0 0-496 15,8 0-80-15,1-1-32 0,0-3-560 0,-1-1-112 16,-1-3-32-16,1-1 0 0,-1-2-208 0,-2 0-64 15,0-1 0-15,-1 0 0 0,-1 2-96 0,-2-1-32 16,-1 1 0-16,-1-1 0 0,-2 2-16 0,1-1-16 16,-2 2 0-16,0 1 0 0,-2 2-112 0,0 1-32 15,-2 2 0-15,0-2 0 0,2 3-176 0,-1 1-32 16,1 1-16-16,-1 4 0 0,1 3-240 0,-1 2 0 16,1 3 128-16,-1 2-128 0,3 2 0 0,0 2 0 15,0 2 0-15,3 1 0 0,0 2 0 0,2-1 0 16,2-1 0-16,1-1 0 0,1-1-192 0,3 1 0 15,0-2 16-15,2-1 0 16,3-1-1680-16,3-5-352 0,1-2-64 0,1-2-16 16,1-4-1344-16,1-5-272 0</inkml:trace>
  <inkml:trace contextRef="#ctx0" brushRef="#br0" timeOffset="66604.28">11853 17232 9215 0,'0'0'816'0,"0"0"-656"0,-6-7-160 0,-2 3 0 16,0 3 3584-16,-1 2 672 0,-3 1 144 0,1 2 16 15,-2 2-2176-15,0 3-448 0,1 0-96 0,-1 3-16 16,2 1-688-16,1 3-144 0,0-1-16 0,0 4-16 16,3 2-560-16,1-2-96 0,4-1-32 0,0 1 0 15,1-2-128-15,2-2 0 0,2 1 0 0,1-6 0 16,0 1 0-16,1-2 128 0,2-3-128 0,0-2 0 16,1-1 0-16,1-1 0 0,2-3 128 0,1-1-128 15,-1-4 0-15,1 0 0 0,0-6 0 0,-1 0 128 0,1 1-128 0,-1-2 0 16,-2-3 0-16,0 0 0 0,-1 1-160 0,-2 0 160 15,1-2 0-15,-2 2-144 0,-1-2 144 0,0 0 0 16,-2 1 0-16,1 1 128 0,-2-2-128 16,1 2 192-16,-2 4-64 0,0 1 0 0,-2 4 272 0,2 6 64 15,0 0 16-15,0 0 0 0,0 0-16 0,0 0 0 16,-4 9 0-16,2 4 0 0,-1 3-320 0,2 2-144 16,1 3 128-16,1 0-128 0,2 2 0 0,1 1 0 15,1 0 0-15,1 0 0 0,2-1 0 0,1-3-224 16,0-2 48-16,3-2 16 15,1-2-576-15,-1-1-112 0,0-1-32 0,1-6 0 16,0 0-1984-16,0-4-400 0,0-1-64 0,0-2-8880 0</inkml:trace>
  <inkml:trace contextRef="#ctx0" brushRef="#br0" timeOffset="66866.98">12153 17326 3679 0,'0'0'320'0,"0"0"-320"0,0 0 0 0,0 0 0 0,0 0 4928 0,0 0 896 16,-2 8 192-16,0 1 48 15,1 1-3584-15,1 2-720 0,0 0-144 0,1 1-16 16,3 1-640-16,0 2-128 0,1-1-32 0,3 2 0 16,1-1-288-16,4-1-64 0,2 1-16 0,0 0 0 15,2-2 0-15,0-1 0 0,0 0 0 0,0-1 0 16,-1-6 48-16,1 1 16 0,0-3 0 0,-2-2 0 16,-2-2 16-16,-1-1 0 0,0-3 0 0,-2-1 0 15,-1-3 0-15,1 0 16 0,-3-5 0 0,0 0 0 0,-2 0-160 0,0-1-48 16,-1-2 0-16,0 1 0 0,0-2-192 0,-1-2-128 15,-2 1 160-15,-1-1-160 16,0-4-352-16,-1 1-160 0,-1-4-48 0,0 1 0 16,0-1-3296-16,0 0-672 0</inkml:trace>
  <inkml:trace contextRef="#ctx0" brushRef="#br0" timeOffset="67039.34">12580 17189 16575 0,'0'0'1472'0,"1"14"-1168"15,0 4-304-15,2 3 0 0,2 1 2720 0,0 2 480 16,-2-1 112-16,1 0 16 0,1-3-2416 0,1 1-464 16,1-1-112-16,1-2-16 0,1 0 80 0,0-3 16 0,1-2 0 0,1-3 0 31,-2-2-1584-31,0-2-320 0,0-2-64 0,-1-2-10752 0</inkml:trace>
  <inkml:trace contextRef="#ctx0" brushRef="#br0" timeOffset="67605.15">12651 17128 7359 0,'-2'-7'656'0,"-1"-1"-528"0,2-2-128 0,1-2 0 16,1-2 3520-16,2-3 656 0,-1-2 144 0,3 3 32 15,2 1-2880-15,1 1-560 0,1 3-112 0,1 6-32 16,3 0-80-16,2 6-32 0,0 3 0 0,1 7 0 16,0 4-528-16,-1 5-128 0,1 3 0 0,-2 3 0 15,1 3 240-15,-1 0 64 0,-1 1 16 0,1-3 0 0,-2 2 352 16,0-2 80-16,0-1 16 0,-3-1 0 0,0 0-320 0,-1-3-48 15,1-1-16-15,-3-4 0 0,1 0-208 0,-2-3-48 16,0-1-128-16,0-1 192 0,-1-6-32 0,-4-6-16 16,0 0 0-16,0 0 0 0,0 0 48 0,0 0 0 15,7-6 0-15,-3-1 0 0,0-4 16 0,-2-1 16 16,1-6 0-16,0-1 0 0,-1-4-224 0,1-3-192 16,-1-4 48-16,2 1 0 15,0 2-352-15,0-1-64 0,0 5-16 0,1 2 0 0,-1 1 384 0,0 6 64 16,1 4 128-16,0 1-208 0,-5 9 208 0,0 0 0 15,8 6 0-15,-2 6 0 0,-3 3 0 0,1 5 288 16,0 2-32-16,0 4-16 0,0-1-112 0,1 1-128 16,1 0 176-16,1 0-176 0,1-4-144 0,1 1-144 15,2-4-32-15,0-2 0 16,2-3-1152-16,2-1-224 0,-1-1-48 0,0-3-16 16,2-2-160-16,0-2-16 0,-2-2-16 0,2-3 0 15,1-2-448-15,1-2-96 0,2-2 0 0,-2-2-16 16,-1 0 1104-16,-2-3 240 0,0-5 32 0,-2 0 16 0,1-1 1120 0,-2 0 240 0,-2 0 32 0,-1 2 16 15,-5-2-112-15,-1 1-32 0,-4 2 0 0,-2 1 0 16,-2 1 688-16,-2 4 128 0,-2 3 16 0,-1 4 16 0,-2 1 320 16,0 0 64-16,-1 4 16 0,3 1 0 15,-1 1 560-15,5 3 112 0,2 1 32 0,3-1 0 16,2-1-880-16,2-1-160 0,0 1-32 0,4-1-16 16,2-3-720-16,3 0-144 0,0 1-16 0,-1-3-128 15,0 0 0-15,0-2 0 0,1 0 0 0,-1 0 0 16,-2 0 0-16,0-2-256 0,-1 1 80 0,-2 0 16 15,-1-4 160-15,1 1-208 0,-1 0 80 0,-1-1 128 16,-2-1-368-16,1 0 48 0,-2-1 16 0,-1 1-7504 16,0-1-1520-16</inkml:trace>
  <inkml:trace contextRef="#ctx0" brushRef="#br0" timeOffset="67757.89">13576 17236 11967 0,'20'13'528'0,"-9"-5"112"0,-1 2-512 0,2 3-128 15,0 1 0-15,0 3 0 0,-2 2 4288 0,0 0 816 16,0 1 160-16,-4-1 48 0,-2 1-2384 0,-1 1-480 15,-5 1-80-15,-2 1-32 0,-2-1-976 0,-2 1-192 16,-2-1-32-16,-5 1-16 0,-3 1-496 0,-2-2-112 16,0-1 0-16,-3-2-16 0,3 1-368 0,-1-3-128 15,-3-3 0-15,-1-1-13376 16,-1-1-2752-16</inkml:trace>
  <inkml:trace contextRef="#ctx0" brushRef="#br0" timeOffset="68438.09">14748 17255 9215 0,'0'0'816'0,"0"0"-656"16,0 0-160-16,0 0 0 0,6-6 2624 0,-1 1 512 15,-1-1 80-15,-4 6 32 0,0 0-1520 0,0 0-288 0,2-6-64 0,-2 6-16 16,-3-7-48-16,0 2-16 0,-1 1 0 0,-1 3 0 16,-1 1-272-16,-2 1-48 0,-1 3-16 0,0 1 0 15,-2 3-560-15,0 3-112 0,-3 0-32 0,3 2 0 16,-1 0-256-16,2 2 0 0,-1-4 0 0,2 4 0 15,1-3 0-15,3-2 0 0,1-1 0 0,3-1 0 16,1-8 0-16,0 0 0 0,0 0-192 0,8 5 192 16,1-4-336-16,2-2 16 0,4-3 16 0,-1-2 0 31,2-3-480-31,-1-2-112 0,0 1 0 0,-1-1-16 16,0-2 192-16,-1 3 32 0,-2-2 16 0,-2 4 0 0,-1 0-528 0,-2 2-96 15,0 1-32-15,-6 5 0 0,0 0 1008 0,0 0 320 0,0 0-160 0,0 0 160 16,0 0 432-16,5 4 160 0,-1 2 48 0,1 5 0 15,-2 2 272-15,2 2 64 0,1 5 16 0,-1-1 0 0,1 5 240 0,-2-2 48 16,0 4 16-16,-1 0 0 0,0 0-80 0,-2 2 0 16,-1 0-16-16,0-2 0 0,-2-1-304 0,0 0-48 15,-3-3-16-15,-1 0 0 0,-2-1-400 0,0 0-96 16,-1-5-16-16,0-1 0 0,-2 0-160 0,1-4-32 16,0-2-128-16,-1-2 192 15,2-6-1200-15,0-1-240 0,1-1-48 0,1-6-16 16,2-6-2432-16,1-1-480 0</inkml:trace>
  <inkml:trace contextRef="#ctx0" brushRef="#br0" timeOffset="68909.03">15074 17191 18431 0,'0'0'1632'0,"6"10"-1312"0,2 1-320 0,0 1 0 16,1 1 2448-16,-3 1 432 0,1 1 64 0,-3 2 32 15,1 0-1120-15,0 1-240 0,0 1-32 0,-1 2-16 16,-1-2-288-16,0-1-48 0,-1-1-16 0,-1 0 0 15,1-2-592-15,-1 0-128 0,0-2-32 0,1 0 0 16,-1-4-272-16,-1-9-48 0,0 0-16 0,0 0 0 16,0 0 0-16,0 0-128 0,0 0 192 0,0 0-64 15,-3-7-128-15,1-4 128 0,-1-2-128 0,1-3 128 16,-1-2-128-16,2-2-256 0,1-2 64 0,1 0 16 31,0-2-464-31,2 1-112 0,2-2-16 0,0 2 0 0,1-1-272 0,1 1-64 16,2 1-16-16,3 2 0 0,0 4 0 0,0 2 0 0,-1 1 0 15,0 3 0-15,2 2 160 0,0-1 48 0,-1 2 0 16,-1 4 0-16,0 3 640 0,-2 3 128 0,-1 1 144 0,-2 2-208 16,0 6 496-16,-1-1 96 0,-1 3 32 0,-2 4 0 0,1-1 256 0,-2 4 48 15,0 1 16-15,2 2 0 0,1-1-32 0,0 2 0 16,1-2 0-16,3 0 0 0,1-3-320 0,1-1-80 16,2-2-16-16,1-3 0 0,4 0-32 0,0-5-16 15,0-1 0-15,-1-3 0 0,-1-2 80 0,0-3 32 16,-1-3 0-16,-2 1 0 0,-3-3 112 0,-1-2 32 15,0-1 0-15,-3-3 0 0,-3-1-112 0,0-4 0 16,-4 2-16-16,0-2 0 0,-2-2-160 0,-1 0-16 16,-1-1-16-16,-1 1 0 0,-4 0-176 0,-1 0-256 15,-1 1 64-15,0-3 16 16,0 3-1936-16,0-2-400 0,0 2-80 0,2-2-12464 0</inkml:trace>
  <inkml:trace contextRef="#ctx0" brushRef="#br0" timeOffset="69211.23">15720 17246 26207 0,'5'22'1152'0,"-2"-10"256"0,0 1-1136 0,1 3-272 0,-1 3 0 0,3-3 0 16,0 1 1440-16,-1 0 224 0,1 0 64 0,-1-4 0 16,-1 0-384-16,1-1-80 0,-1-3-16 0,1 0 0 15,0-4-640-15,2 0-128 0,-7-5-32 0,8 2 0 16,-8-2-192-16,9-2-32 0,-1-2-16 0,-1-1 0 15,1-3-80-15,-1-2 0 0,-1-2-128 0,0-1 192 16,-1-1-192-16,0-2-192 0,0-2 48 0,-1-2 0 16,0 1-112-16,-1-2 0 0,-1-1-16 0,1 0 0 15,-2 3 64-15,0 4 16 0,1 2 0 0,-1 4 0 0,-1 1 192 0,0 2 0 16,0 6 0-16,0 0 0 0,0 0 512 0,0 0 32 16,0 0 16-16,-1 8 0 0,1 3-336 0,1 0-64 15,2 8-16-15,1 3 0 0,-1 3-144 0,4 2 0 16,2 2 0-16,2 1-176 15,0 0-336-15,4 2-80 0,0-2-16 0,3 0-10848 16,3-2-2176-16</inkml:trace>
  <inkml:trace contextRef="#ctx0" brushRef="#br0" timeOffset="69637.53">16266 17377 7359 0,'0'10'656'0,"2"4"-528"0,0 1-128 0,1 4 0 16,2 3 4912-16,2 3 944 0,1 4 192 0,-1-2 32 16,1 2-4032-16,0-2-832 0,1 1-144 0,0-2-48 15,0-3-96-15,2-1-32 0,-2-1 0 0,0-3 0 16,-1-1-320-16,-2-4-64 0,1-3 0 0,-2-3-16 16,-5-7-272-16,0 0-48 0,0 0-16 0,0 0 0 15,0 0 48-15,0 0 16 0,-2-9 0 0,-2-1 0 16,-2-1-224-16,1-4 0 0,-1-4-192 0,-1-1 192 15,1-5-576-15,-2-4 0 0,0-3 0 0,0-4 0 16,0-3-1744-16,1-1-368 16,0-3-64-16,3 1 0 0,2 0 784 0,2 3 176 0,2-1 16 0,3 2 16 0,2 0 1136 0,3 4 240 15,3 4 32-15,3 6 16 0,1 3 1488 0,2 5 320 16,2 6 48-16,1 3 16 0,2 5 80 0,-1 3 32 0,0 3 0 0,-1 2 0 16,-4 5 416-16,-2-1 96 0,-3 3 16 15,-4 3 0-15,-3 2-368 0,-4 0-64 16,-5 2-16-16,-4 1 0 0,-3 2-512 0,-4 1-128 15,-3-1 0-15,-1 1-16 0,-3-1-464 0,-1-1-96 16,-2-1 0-16,1-1-16 0,0-3-496 0,1-2 0 16,1 0 0-16,2-2 0 15,-1-3-2352-15,2-3-560 0,2-2-112 0</inkml:trace>
  <inkml:trace contextRef="#ctx0" brushRef="#br2" timeOffset="73907.55">17805 17203 7359 0,'0'0'656'0,"0"0"-528"0,0 0-128 0,0 0 0 0,0 0 4032 0,0 0 784 0,-4 3 160 0,4-3 16 16,0 0-3248-16,-3 6-656 0,3-6-128 0,-1 5-16 15,0 3-64-15,2 3-16 0,2 4 0 0,-1 2 0 16,0 0-480-16,-1 2-112 0,0-1-16 0,2 1 0 15,-2 1 64-15,0-1 16 0,1 2 0 0,-1-4 0 0,-1 0-128 0,1-1-16 16,-1-4-16-16,0-1 0 0,2-4-176 0,-2-7 128 16,0 0-128-16,0 0 128 0,0 0-128 0,0 0 0 15,0 0 144-15,0 0-144 0,2-9-128 0,2-3-112 16,0-4-16-16,0-2 0 16,0-4-128-16,1-3-16 0,0-2-16 0,2-2 0 0,-2-1 192 0,3 1 32 15,0 2 16-15,1 2 0 0,1 0 16 0,1 5 0 16,-2 1 0-16,0 6 0 0,-1 4 160 0,0 5 0 15,-8 4 0-15,0 0 128 0,7 6 160 0,0 4 32 16,-1 4 16-16,0 3 0 0,-2 3-16 0,-1 1 0 16,1 0 0-16,-1 1 0 0,0 4-160 0,0-4-32 15,1-1-128-15,0-2 192 0,0 1-192 0,1-3 0 16,1-3 128-16,-1-3-128 0,0-4 0 0,2 0 0 0,-1-2 0 0,1-2 0 16,-7-3-256-16,7-2 16 0,-7 2 0 0,8-5 0 15,-3-1 368-15,3-3 64 0,1-4 0 0,-1-2 16 16,-1 0-368-16,-1-2-80 0,1-2-16 0,-1-1 0 15,-2-1 256-15,1 0 0 0,3-1 0 0,0-2 0 16,-1-1 256-16,-2 3-16 0,-1-1 0 0,2 3 0 16,3 5 144-16,-1 2 48 0,-3 5 0 0,1 1 0 15,-6 7-208-15,0 0-32 0,5 4-16 0,1 7 0 16,0 4 96-16,-1 5 32 0,0 3 0 0,0 1 0 16,3 3-176-16,1 2-128 0,-1 1 192 0,2-3-192 15,0 2 0-15,0-4-224 0,2-1 16 0,-1-4 0 16,1-1-512-16,0-2-112 0,-2-4 0 15,1-1-16-15,1-3-464 0,-2-2-96 0,-1-5 0 0,0-2-16 16,-2-2-32-16,1-3 0 0,-1-5 0 0,1 1 0 16,-1-4-272-16,-1-4-64 0,1-1-16 0,-2-1 0 15,0-2-288-15,2 0-48 0,-3-1-16 0,1 1 0 16,0-5 1024-16,-1 2 208 0,-3-3 32 0,1 1 16 0,-1 0 1840 0,0 1 352 16,-1 0 80-16,-1 4 16 0,1 2 944 0,0 2 192 15,0 4 32-15,-1 2 16 0,-2 4-288 0,3 7-64 16,0 0-16-16,0 0 0 0,0 6-1040 0,0 6-208 15,1 5-32-15,1 1-16 0,0 4-480 0,2 0-80 16,-1 3-32-16,-1 1 0 0,1 0-336 0,1-1 144 16,-2 1-144-16,2 0 0 0,0-1 0 0,1 0-224 15,1 1 16-15,0-4 0 16,1 0-1936-16,1-2-384 0,-1-2-80 0,1-1-9280 0</inkml:trace>
  <inkml:trace contextRef="#ctx0" brushRef="#br2" timeOffset="74268.22">18779 17134 3679 0,'0'0'160'0,"0"0"32"0,-5-5-192 0,1-2 0 0,1-1 0 0,0 2 0 16,-1 1 5248-16,4 5 992 0,0 0 208 0,-6-3 32 15,-2 1-4144-15,0 0-832 0,-1 2-160 0,0 3-48 16,-1 2-400-16,-1 0-64 0,2 3-32 0,0 1 0 15,0 0-352-15,0 0-80 0,1 1-16 0,1-1 0 16,2 0-176-16,1 0-48 0,0 0 0 0,3 0 0 0,1-1-128 0,1 0 0 16,-1-8 0-16,6 8 0 0,0-2-160 0,3 1 160 15,2-3 0-15,3 0-144 0,3-3 144 0,2 0 0 16,1 2-144-16,1 1 144 0,0 0 0 0,-2-1-144 16,1 0 144-16,-2 1 0 0,-2-1 0 0,-3 1 0 15,-1 1 0-15,-2-1 0 0,-2 2 240 0,-3 2 144 16,-1 1 48-16,-3 0 0 0,-2 0 560 0,-2 2 112 15,-2-1 32-15,-3 3 0 0,0 0-416 0,-3-1-80 16,-2 0 0-16,0-2-16 0,-2 1-432 0,1-2-64 16,0 0-128-16,1-1 176 15,0 1-528-15,-1-4-96 0,3-1-32 0,2-1 0 16,1-2-2848-16,3-2-576 0,-1-3-128 0</inkml:trace>
  <inkml:trace contextRef="#ctx0" brushRef="#br2" timeOffset="74468.7">19020 16858 3679 0,'0'0'320'0,"1"-6"-320"0,-1 0 0 0,-1-1 0 0,2 1 7216 0,-1 6 1360 0,0 0 288 0,0 0 48 16,0 0-6496-16,2 6-1312 0,-1 6-256 0,1 5-48 16,2 4-96-16,0 4-32 0,0 3 0 0,1 5 0 15,2 3-464-15,1 1-80 0,0-1-128 0,-1 2 176 16,1 0-176-16,0-1-256 0,1-2 64 0,0-1 16 15,0-3-1808-15,1-2-384 0,-1-2-64 0,-2-2-8176 16,0-2-1632-16</inkml:trace>
  <inkml:trace contextRef="#ctx0" brushRef="#br2" timeOffset="74651.38">19015 17181 19343 0,'0'0'848'0,"0"0"192"0,0 0-832 0,5 6-208 16,1-2 0-16,2-1 0 0,1 0 4000 0,2-1 752 16,1-2 160-16,2 0 16 0,0 0-3456 0,2 0-704 15,1 0-144-15,1-2-32 16,0 0-1184-16,2 0-240 0,2-1-64 0,-2-1-10192 16,-2 0-2048-16</inkml:trace>
  <inkml:trace contextRef="#ctx0" brushRef="#br2" timeOffset="75310.15">18346 17134 24479 0,'0'0'1088'0,"0"0"208"0,0 0-1040 0,-4 8-256 0,1 1 0 0,1 0 0 16,-1 2 1120-16,1 0 160 0,-2 2 48 0,2 2 0 15,2-1-288-15,2 0-48 0,-1-1-16 0,2 3 0 0,0 2-288 0,3-2-64 16,-1 1-16-16,3-1 0 0,1-2-160 0,3-1-16 16,-1 0-16-16,4-3 0 0,2 1-416 0,0-5 128 15,-2 1-128-15,0-2-10768 16,0-1-2224-16</inkml:trace>
  <inkml:trace contextRef="#ctx0" brushRef="#br2" timeOffset="77669.55">20098 16957 11055 0,'0'0'976'0,"-2"-7"-784"0,-4-1-192 0,1-1 0 0,-1 0 4336 0,0 1 816 0,4 0 160 0,0 1 48 16,1 0-4208-16,1 7-848 0,3-6-176 0,-3 6-128 16,0 0 624-16,8 0 16 0,-1 2 0 0,1 5 0 0,1 3-384 0,0 5-80 15,2 3-16-15,-1 5 0 0,1 5 0 0,-1 2 0 16,-1 2 0-16,-1-2 0 0,0 1-160 0,-2 1 160 15,1-1-160-15,-2-1 160 0,-1-1-160 0,0-2 0 16,0-2 144-16,-1-3-144 0,-2-2 0 0,0-3 0 16,0-3 0-16,1-1 0 0,-2-4 0 0,0-9-208 15,0 0 16-15,0 0 16 16,0 0-368-16,0 0-80 0,4-8-16 0,0-1 0 16,-2-3 112-16,2-2 16 0,0-2 0 0,1 1 0 0,0-2 144 0,1 1 48 15,0 0 0-15,2 1 0 0,0 1 320 0,1 0-176 16,1 3 176-16,2 2-128 0,2-2 512 0,2 3 96 15,-2 3 32-15,1 3 0 0,-1 2 240 0,0 2 48 16,1 3 16-16,-3 2 0 0,-1-1 176 0,-2 5 32 0,-1-1 16 0,-1 2 0 16,-5 1-272-16,0 1-48 0,-4 2-16 0,-2 2 0 15,-2-1-304-15,-3 3-64 0,-3 1-16 0,-2-2 0 16,-2-1-320-16,-1-1 144 0,-1-1-144 0,-2 0 0 16,1-1 0-16,-1-4 0 0,2-2-192 0,2-1 48 31,2-2-272-31,1-2-48 0,0-1-16 0,2-3 0 15,4-2-224-15,1 0-64 0,2-1 0 0,4 3 0 16,0 0 64-16,0 0 16 0,10-4 0 0,1 0 0 0,2 0 352 0,3 2 64 0,1-1 16 0,4 1 0 16,0 0 256-16,2 1-128 0,1-2 128 0,0 1 0 15,1-2 0-15,0 1 0 0,-2-3 0 0,0-1 0 16,-3-2 0-16,0 0 144 0,-2-1-144 0,0-2 192 16,-1-1 0-16,-1 0 0 0,-3 0 0 0,-1-3 0 15,-4 2-16-15,-3-1 0 0,0 4 0 0,-2-2 0 0,-3 0-32 0,0 0 0 16,-3 1 0-16,-2 3 0 0,-4 0 176 0,0 3 48 15,-2 1 0-15,1 1 0 0,-1 0 144 0,2 4 16 16,1 4 16-16,1 3 0 0,0 1 208 0,2 2 32 16,1 2 16-16,3 2 0 0,2 2-80 0,4-1-16 15,3 2 0-15,5 0 0 0,4-1-448 0,3 0-112 16,0-3-16-16,6-2 0 16,6 0-1488-16,3-5-304 0,4-2-64 0</inkml:trace>
  <inkml:trace contextRef="#ctx0" brushRef="#br2" timeOffset="78145.68">21835 17212 21935 0,'0'0'960'0,"0"0"224"0,-4-2-944 0,-1 0-240 15,-1 4 0-15,0 0 0 0,-2 1 832 0,-1 2 128 16,0 2 32-16,0 2 0 0,-3 4-32 0,1 1 0 16,2 2 0-16,1-1 0 0,2 1-80 0,2 0-32 15,1-2 0-15,3 0 0 0,2 3-512 0,3-4-96 16,1 0-32-16,5-1 0 0,1-3-208 0,1-1 0 16,1-1-144-16,0-2 144 0,2-1 0 0,-2-2 0 15,2-4-128-15,-3-1 128 0,0-1 0 0,0 0 0 16,-2-4 0-16,-2-1 160 0,-3-1 32 0,-1-2 16 15,-2-1 0-15,-2 1 0 0,-3 1 0 0,-2-1 0 0,-3 0 0 0,-1 2 0 16,-1-2-48-16,0 0-16 16,-3 1 0-16,2-1 0 0,0 0-144 0,-1 0 0 0,-1-1 0 0,3-1 0 31,1 2-1520-31,3-1-336 0,1 3-64 0,2-1-7184 0,2 2-1456 0</inkml:trace>
  <inkml:trace contextRef="#ctx0" brushRef="#br2" timeOffset="78375.25">22047 17186 18767 0,'17'24'832'0,"-8"-13"176"0,-1 4-816 0,0 0-192 0,0 2 0 0,-3 2 0 16,0-1 2304-16,-1 1 432 0,0 0 80 0,-1-2 0 16,-3-2-752-16,1 0-144 0,-1-4-48 0,-1 1 0 15,-1-2-608-15,1-2-128 0,1-8-32 0,0 0 0 16,0 0-592-16,0 0-112 0,-7 0-16 0,1 0-16 16,-2-5-32-16,2-1 0 0,-1-5 0 0,2-2 0 15,1-3-192-15,1 1-144 0,1-5 192 0,0 3-192 0,4-2 0 0,-2 2 0 16,0 0 0-16,1 0 0 0,2-1-208 0,1 1-112 15,2 1 0-15,2 2-16 16,-3-1-784-16,2 2-160 0,-1 2-16 0,2 3-16 16,0 1-480-16,1 2-80 0,1 0-32 0,2 0-12448 15</inkml:trace>
  <inkml:trace contextRef="#ctx0" brushRef="#br2" timeOffset="78539.39">22417 16873 26719 0,'0'0'1184'0,"0"0"240"0,0 0-1136 0,0 0-288 15,0 0 0-15,0 0 0 0,0 0 1632 0,0 0 272 16,0 0 48-16,0 0 16 0,3 6-368 0,1 4-80 16,0 4-16-16,1 5 0 0,0 1-1008 0,2 5-208 0,1 0-32 0,1 4-16 15,4 11-240-15,0-2 0 16,0-3 0-16,0 0 0 16,1-3-1328-16,-1-1-208 0,0-1-32 0,-1 0-9312 0,-2 0-1872 0</inkml:trace>
  <inkml:trace contextRef="#ctx0" brushRef="#br2" timeOffset="78709.03">22406 17300 13823 0,'-20'-20'1216'0,"12"12"-960"0,-1-1-256 0,3-1 0 16,0-1 2704-16,3 0 496 0,-1 1 112 0,1 3 16 0,2 0-1552 0,1 7-304 16,1-6-64-16,-1 6-16 15,7-2-992-15,2 0-192 0,1 0-32 0,2 0-16 16,0-1-688-16,2-1-144 0,3-1-32 0,1 0 0 15,4 0-2272-15,-2-2-464 0</inkml:trace>
  <inkml:trace contextRef="#ctx0" brushRef="#br2" timeOffset="79305.93">22695 16834 15663 0,'0'0'1392'0,"0"0"-1120"15,0 0-272-15,3 11 0 0,-1 2 3520 0,1 2 640 16,1 6 128-16,0 5 16 0,0 4-2304 0,-3 4-464 15,2 3-80-15,0 2-32 0,1-3-448 0,0 1-80 16,0-1-32-16,0-3 0 0,-1 1-576 0,2-6-112 16,1 0-32-16,1-3 0 0,0-3-144 0,-1-3 0 15,1-2 0-15,-1-2 128 16,-1-4-512-16,-1-2-128 0,-4-9 0 0,0 0-16 16,0 0-48-16,0 0 0 0,0 0 0 0,7-5 0 15,-1-4-48-15,-1-4-16 0,1-4 0 0,-2-1 0 16,-1-2 16-16,3-2 0 0,-1-1 0 0,1 0 0 15,1 3 128-15,-1 0 32 0,1 2 0 0,0 2 0 0,-4 2 464 0,3 2 0 0,-2 3 0 0,-1 2 0 0,-3 7 240 0,0 0 144 16,0 0 16-16,0 0 16 16,2 12 272-16,-1-1 48 0,0 2 16 0,1 2 0 0,-1 4-256 0,2-1-48 15,0-1-16-15,4 0 0 16,1 0-272-16,1-3-160 0,0 0 192 0,3-3-192 16,0-2 0-16,1-3-192 0,0-2 0 0,0-1 0 15,1-3-272-15,-1 0-48 0,0-1-16 0,0-3 0 0,-4-1 288 16,0-1 64-16,-1-3 16 0,-1 1 0 15,-1 1 160-15,-2-3 0 0,-3 1 0 0,1-1 128 0,-2 1 16 0,-2 0 16 16,1-2 0-16,-1 2 0 0,-1 0 0 0,0 2 0 16,-2 2 0-16,0 1 0 0,5 4-160 0,-8-5 0 0,0 4 0 15,0-2-176-15,1 3-16 0,0 3 0 16,7-3 0-16,-4 4 0 0,2 2 192 0,2 3 0 16,2 2 0-16,3 2 0 0,3 0 0 0,1 0 0 15,2-1 0-15,2-1-128 0,1 0 128 0,3-2 0 16,1-3-144-16,-1 1 144 0,0-3 0 0,-1 1 0 15,-3-4 0-15,-1-1 0 0,-3-2 0 0,-1-1 0 16,-2 1 0-16,1-2 0 0,-7 4 576 0,2-7 16 16,0 1 16-16,-2-2 0 0,-2 0 96 0,0 0 32 15,-2 0 0-15,-1-2 0 0,1 1-416 0,-3 0-64 16,-2-2-32-16,-1 1 0 0,-1-1-432 0,1 0-96 0,-1-2-16 0,1-1 0 31,1 0-2880-31,0 0-592 0</inkml:trace>
  <inkml:trace contextRef="#ctx0" brushRef="#br2" timeOffset="79907.27">21710 17569 30399 0,'-3'7'2704'0,"3"-7"-2160"0,-1 8-544 0,5 1 0 16,3 1 2160-16,6-3 320 0,6 1 64 0,5 1 16 15,6-3-1744-15,8 2-352 0,5 1-64 0,8-3-16 16,2-5 784-16,4-1 160 0,1 0 16 0,3-1 16 0,5-2-368 0,-1-1-80 16,1 1-16-16,1-1 0 0,1 3-544 0,-2 0-112 15,-2-4-32-15,3 1 0 0,2 0-368 0,4-1-80 16,1 1-16-16,0 0 0 16,1 0-1792-16,3-5-352 0,-1-7-80 0</inkml:trace>
  <inkml:trace contextRef="#ctx0" brushRef="#br2" timeOffset="82405.56">24137 17074 13823 0,'0'0'608'0,"0"0"128"0,0 0-592 0,0 0-144 16,0 0 0-16,0 0 0 0,0 0 1424 0,10-4 256 15,-17 3 48-15,-1 1 16 0,0 1-720 0,0 3-160 16,-1 3-32-16,0 2 0 0,1 5-464 0,2 2-112 16,0-1 0-16,2 4-16 0,2-1-16 0,-1 0 0 15,2 0 0-15,2-1 0 0,3 0 336 0,3-4 64 16,0 0 16-16,3-1 0 0,3-3-144 0,0 0-32 16,0-2 0-16,0-3 0 0,-2-3 160 0,0 0 16 15,-1-1 16-15,2-1 0 0,-3-2 112 0,-1 0 0 16,0-1 16-16,0-3 0 0,-3-1-64 0,-1 2-16 15,-2-3 0-15,0 2 0 0,-2-1-384 0,-3-3-96 0,-1 0-16 0,-1 1 0 16,-2-1-208-16,-2-2 0 0,-1 1 0 0,-1 1 0 31,0 0-576-31,2 2-96 0,-2-3-32 0,2 2 0 16,0 2-1776-16,1-1-352 0,2 1-80 0</inkml:trace>
  <inkml:trace contextRef="#ctx0" brushRef="#br2" timeOffset="82638.23">24283 17083 6447 0,'0'0'272'0,"10"7"80"0,1 1-352 0,-1 2 0 0,2 2 0 0,-2 2 0 16,0 2 4160-16,0 1 768 0,0 1 160 0,1 3 32 16,-2-4-2960-16,-1 2-592 0,0-3-112 0,-4 0-32 15,0-1-416-15,-1 0-96 0,0-4-16 0,0 0 0 16,-1-2-384-16,-2-9-96 0,0 0-16 0,0 0 0 0,0 0 112 0,0 0 32 16,2-7 0-16,-1-2 0 0,-1-4-128 0,-1-1-32 15,-2-6 0-15,2-1 0 0,-1-1 80 0,1-1 16 16,0-2 0-16,1 0 0 0,0-1-480 0,1 1 0 15,-1 1 0-15,3 0 0 0,1 2 0 0,1 1 0 16,3 2 0-16,1 4 0 0,0 2 304 0,1 3-48 16,3 5 0-16,3 2 0 0,1 3-256 0,2 4-256 0,4 1 64 0,4 4-11744 31,4 4-2336-31</inkml:trace>
  <inkml:trace contextRef="#ctx0" brushRef="#br2" timeOffset="83241.62">25555 17031 27007 0,'0'0'1200'0,"-3"9"240"0,-1 4-1152 0,1-1-288 15,0 4 0-15,2 1 0 0,0 1 1024 0,1 3 128 16,2 1 48-16,1 0 0 0,0 3-112 0,-1-2-32 0,1 3 0 16,2-2 0-16,0-2-608 0,1-1-112 15,-3 0-16-15,1-4-16 0,2-4-160 0,-3-4-16 16,1-1-128-16,0-2 192 0,0-1 48 0,-4-5 0 16,0 0 0-16,0 0 0 0,0 0-48 0,0 0-16 15,-1-10 0-15,0-1 0 0,-2-3 0 0,0 2 0 16,-1-1 0-16,2 0 0 0,-1-6-176 0,1-1-224 15,0-2 48-15,0-3 16 16,-1-3-224-16,2-10-32 0,2-3-16 0,2 4 0 16,-1 0-128-16,6-13-16 0,0 9-16 0,0 17 0 0,4 3 352 0,-1 2 80 0,2 2 16 0,2 4 0 15,-1 2 496-15,0 6 96 0,1 3 32 0,-2-1 0 16,0 6 16-16,0-1 0 0,0 3 0 0,-3 5 0 16,1 3 16-16,-4 0 16 0,0 0 0 0,0 4 0 15,-5 0-160-15,-2 2-48 0,-2 1 0 0,-2 3 0 16,-4-2-112-16,-3 3-16 0,-2-2-16 0,-1 0 0 15,-2-1-176-15,2-4 0 0,-2-2 0 0,2-2 0 16,0-2-1472-16,2-2-256 0,4-4-64 0,2-2-16 16,0-2-1568-16,6-1-304 0,-1-5-64 15</inkml:trace>
  <inkml:trace contextRef="#ctx0" brushRef="#br2" timeOffset="83568.75">25970 16967 19007 0,'16'-12'832'0,"-10"10"192"0,-6 2-832 0,0 0-192 16,5-4 0-16,-5 4 0 0,0 0 2016 0,0 0 352 15,0 0 80-15,-6 0 16 0,-2 1-352 0,-1 2-80 16,0-1-16-16,-2 4 0 0,2-4-928 0,-1 3-192 16,1 2-48-16,1 2 0 0,0 2-592 0,3-2-128 15,1-5-128-15,0 5 176 0,1 0-176 0,2-1 0 16,1-8 0-16,3 7-176 0,-3-7 176 0,2 10 0 16,4-1-144-16,1-4 144 0,0 0 0 0,1-1 0 15,0-1 0-15,-1-2 0 0,1-1 0 0,1 0 0 16,0-1 0-16,1-1 0 0,-1 1 0 0,0-2 0 15,-1-2 0-15,-2 0 0 0,-1-1 0 0,1-1 0 16,-2 0 128-16,-2 2-128 0,-2 5 176 0,1-5-48 0,-1 5-128 16,0 0 192-16,0 0 0 0,0 0-16 0,0 0 0 0,0 0 0 15,0 0-176-15,0 0 0 0,0 0 0 0,0 0 0 32,0 0-512-32,0 0-64 0,0 0-32 0,0 0 0 15,8-4-1760-15,0-1-368 0,-1 2-64 0,0 1-6528 0,0-2-1296 0</inkml:trace>
  <inkml:trace contextRef="#ctx0" brushRef="#br2" timeOffset="84105.96">26186 16961 10127 0,'0'0'896'0,"6"9"-704"0,-2 1-192 0,0 1 0 16,1 4 3456-16,0 2 672 0,0 0 128 0,-1 3 32 16,0-3-1920-16,1 0-368 0,2-3-80 0,-1 0 0 0,-3 1-672 0,-1-2-128 15,-2 0-32-15,0-4 0 16,-1-1-128-16,1-2-48 0,0-6 0 0,0 0 0 0,0 0-16 0,0 0-16 15,-6 3 0-15,-1-5 0 0,2 0-256 0,0-6-48 16,-1-6-16-16,3 1 0 0,-1 1-432 0,0-2-128 16,1-5 0-16,2 0 0 15,0-3-272-15,2-2-112 0,0 1-32 0,2-2 0 16,1 0-1824-16,1 0-384 0,3 3-64 0,3 3 0 16,4 0-896-16,8-3-160 0,1 7-32 0,-7 7-16 15,1 0 1488-15,0 3 320 0,2 2 48 0,10-2 16 16,-6 4 384-16,-1 1 96 0,-4 0 16 0,-6 1 0 0,-1 2 2112 0,0-1 416 0,-3-1 96 0,-1 2 16 15,-1 0 1040-15,0-1 224 16,-7-2 32-16,0 0 16 0,0 0-288 0,0 0-48 16,0 9-16-16,-3 1 0 0,-1 0-640 0,-1-1-144 0,1-1-32 0,-1 4 0 15,-3-2-736-15,2 2-160 0,-1 2-16 0,2-1-16 0,0-1-160 16,1 1-16-16,1-1-16 0,2-2 0 16,1-2 16-16,0-8 0 0,0 0 0 0,5 8 0 15,-5-8-256-15,8 4 0 0,0-3 0 0,1-1 0 16,1-1 0-16,2-3 0 0,0-1-176 0,-2-2 176 15,-1-1-368-15,1-2 48 0,-1-2 16 0,-2 0 0 16,1-1 16-16,-1 2 0 0,-2 0 0 0,-1 1 0 16,-1-1 288-16,-2 2-160 0,0 0 160 0,-2 0-128 15,-2 1 128-15,1 0 144 0,-1-1-16 0,0 1-128 16,2 2 384-16,1 6-16 0,0 0-16 0,0 0 0 16,0 0 48-16,0 0 16 0,-4 8 0 0,2 2 0 15,-1 2-160-15,2 3-16 0,2 4-16 0,2-2 0 0,2 2-224 16,3 2 176-16,2 1-176 0,2-2 160 0,0 1-160 15,2 1 0-15,2-3-160 0,2 1 160 16,1-3-1872-16,2-2-288 0,0 1-48 0,-3-4-7936 16,-1-4-1584-16</inkml:trace>
  <inkml:trace contextRef="#ctx0" brushRef="#br2" timeOffset="84371.9">25546 17440 30175 0,'0'0'1344'0,"0"0"256"0,0 0-1280 0,0 0-320 0,12 7 0 0,2-1 0 16,3 1 1184-16,6-2 160 0,3-2 48 0,5-1 0 15,5-2 368-15,4 0 80 0,1 0 16 0,4 0 0 16,1 0-608-16,4 0-112 0,-2 0-32 0,10-1 0 15,3-2-592-15,0 1-128 0,3-1-32 0,3 1 0 32,-2-2-976-32,-4 0-192 0,2-1-32 0,3-3-19232 0</inkml:trace>
  <inkml:trace contextRef="#ctx0" brushRef="#br2" timeOffset="84770.7">28031 16450 33119 0,'-13'-6'1472'0,"13"6"288"0,-12 0-1408 0,2 2-352 0,0 2 0 0,0 2 0 16,1 5 800-16,3 4 96 0,1 6 0 0,1 5 16 15,1 4-112-15,2 4-32 0,1 3 0 0,2 2 0 16,4 1-512-16,0 2-96 0,5 1-32 0,-1 0 0 16,2-3-128-16,2 2 0 0,2-4 0 0,1-2 0 31,0-1-1696-31,-2-1-272 0,0-2-48 0,-2-2-8480 0,0-3-1680 0</inkml:trace>
  <inkml:trace contextRef="#ctx0" brushRef="#br2" timeOffset="84935.45">28033 16944 14735 0,'-14'-11'1312'0,"4"3"-1056"16,-2-1-256-16,2-1 0 0,2 1 3136 0,2 2 560 15,6 7 112-15,0 0 32 0,-4-6-2864 0,4 6-560 16,7-7-112-16,4 2-32 0,-1 1-272 0,3 0 0 16,6 2 0-16,0-1-144 15,1 2-1248-15,-1-3-240 0,2 1-48 0</inkml:trace>
  <inkml:trace contextRef="#ctx0" brushRef="#br2" timeOffset="85272.4">28382 16867 13823 0,'-12'10'608'0,"4"-2"128"0,-1 1-592 0,0 0-144 0,-1 3 0 0,2 1 0 15,0 1 2960-15,0 1 560 0,-1-1 128 0,3-1 0 16,-1 0-1520-16,1 0-304 0,2 0-64 0,1-1-16 16,0 0-752-16,3-12-160 0,4 13-16 0,2-3-16 15,-6-10-464-15,11 7-80 0,2-1-32 0,3-5 0 16,0-2-224-16,2-1 0 0,1-1 0 0,1 0 0 16,-2-3 128-16,0-3-128 0,1-2 0 0,0 0 144 15,-3-1-16-15,-2 0-128 0,-2-1 192 0,0 0-64 0,-2 0 0 16,-2 0-128-16,-4 0 192 0,-3 1-64 15,-3-1 32-15,-2 1 0 0,-4 2 0 0,-3 2 0 16,0-4 16-16,-2 2 0 0,-3 0 0 0,-2-1 0 0,-2 2-176 0,2 0-256 16,0 0 64-16,2 1 16 15,3 1-2320-15,1 2-480 0,3 1-96 0</inkml:trace>
  <inkml:trace contextRef="#ctx0" brushRef="#br2" timeOffset="85738.55">29366 16871 18431 0,'0'0'816'0,"0"0"160"15,-6 8-784-15,0-2-192 0,6-6 0 0,-3 9 0 0,3-9 2880 0,-3 11 544 0,3-11 96 0,0 0 32 16,3 11-1552-16,-3-11-304 0,6 8-64 0,2-1-16 16,2-1-896-16,2-3-176 0,0-1-32 0,1 0-16 15,-3-2-192-15,2-2-48 0,1 1 0 0,0-2 0 16,-2 2 0-16,-1-4 0 0,-2 0 0 0,0 2 0 15,-1-5 80-15,-1 2 16 0,-1-3 0 0,-5 9 0 16,1-9-16-16,2-2 0 0,-2-1 0 0,0 1 0 0,-1 0-80 0,-1 1 0 16,-3-2-16-16,0 2 0 0,0 3-48 0,4 7 0 15,-9-9 0-15,-1 5 0 0,-1 1 0 0,1 5-16 16,-1 2 0-16,0 2 0 0,-1 2-176 0,2 4 0 16,0 1 0-16,3 4 0 0,0 0-192 0,2 2 192 15,2 1-192-15,2 1 192 0,1-4-400 0,3 2 32 0,1-1 16 16,3 2 0-1,4-2-1696-15,2-1-320 0,0-4-80 0,5-2-16 16,6-2-1264-16,0-4-256 0</inkml:trace>
  <inkml:trace contextRef="#ctx0" brushRef="#br2" timeOffset="86272.58">29942 16938 28223 0,'0'0'1248'0,"-1"-10"256"0,-1 0-1200 16,-2 0-304-16,-2 4 0 0,-3-1 0 0,-1 1 1888 0,-2 1 320 0,-2 2 64 0,1 1 16 15,1 0-912-15,0 4-176 0,1 1-48 0,-1 3 0 16,1 0-688-16,1 1-144 0,-2 3-16 0,3 3-16 16,1-2-288-16,4 0 160 0,0-2-160 0,4-9 128 15,-1 12-128-15,4-1 0 0,-3-11 0 0,5 10 0 16,-5-10 0-16,13 5-192 0,0 0 32 0,0-2 16 16,-1-3-176-16,2-1-48 0,1-2 0 0,-1-1 0 15,0-1 64-15,2-1 16 0,-1-1 0 0,1-1 0 16,-2-1 16-16,1-1 0 0,-2-1 0 0,0 2 0 15,-1 0 272-15,-2 0 0 0,-3 1-128 0,-7 8 128 16,7-7 0-16,-7 7 0 0,0 0 0 0,0 0 0 0,0 0 320 0,0 0 32 16,-10 6 0-16,0-1 0 0,-1 4-32 0,1 3-16 15,1 1 0-15,2 1 0 0,1-1-304 0,0 2 0 16,1-2 0-16,1 2 0 0,3 1 0 0,1-2-352 16,1-1 48-16,-1-13 16 15,11 9-1680-15,0-1-336 0,1-3-64 0,4-2 0 16,5-3-320-16,-1-1-48 0,1-2-16 0,1 0 0 15,2-3 960-15,-1-2 176 0,1-1 32 0,-3-1 16 16,-3-2-1136-16,-1 0-240 0,-1 2-32 0,-1-3-16 16,0 2 2048-16,-4-2 416 0,-2-1 80 0,-1 2 0 0,-3 2 3440 0,-1-1 672 15,-4 11 144-15,-2-10 32 0,2 10-864 0,-7-9-160 16,-2 2-48-16,9 7 0 0,-12-6-784 0,2 2-176 0,10 4-16 16,-10 1-16-16,-2-1-784 0,0 4-160 0,0 1-16 0,2 3-16 15,1 2-224-15,0 3-32 0,-2 0-16 0,5 2 0 16,2-1-272-16,1-1-48 0,2-2-16 15,5 2 0-15,5-3-192 0,1 1 0 0,2-5 0 0,1 1-160 32,1-4-304-32,1-1-64 0,-1-1-16 0,2-4 0 15,2-2-3056-15,0-3-624 0,7-9-112 0,-3 6-16 0</inkml:trace>
  <inkml:trace contextRef="#ctx0" brushRef="#br2" timeOffset="86571.88">30490 16583 31727 0,'-10'7'1408'0,"3"1"288"0,2 7-1360 0,-2-2-336 16,0 5 0-16,-1 4 0 0,0 4 384 0,1 3 0 15,0-1 0-15,0 2 0 0,3-1 800 0,0 1 160 16,0-4 48-16,3-1 0 0,1-3-672 0,1-2-128 16,2-3-16-16,2-3-16 0,2-1-432 0,-1-3-128 15,-6-10 0-15,0 0 0 0,11 7-240 0,-11-7-96 16,13 1-32-16,-3-2 0 15,-1-4-448-15,-1-2-80 0,-1 1-32 0,-1-5 0 16,1 0 304-16,-1-3 64 0,-1 0 16 0,1 0 0 0,-1 1 544 0,1-2 0 16,1 0 0-16,1 0 0 0,-1 1 0 0,4 2 224 15,2 2-16-15,0 2 0 0,-1-2-48 0,-1 4-16 16,1 3 0-16,0 3 0 0,0 0 112 0,-1 2 32 0,2 3 0 0,-1 2 0 16,1 2-288-16,-2 5 0 0,-4 2 0 0,2 2 0 31,2 1-448-31,-3 3 0 0,-2 1 0 0,-3 5-9872 0,-6 2-1968 0</inkml:trace>
  <inkml:trace contextRef="#ctx0" brushRef="#br2" timeOffset="86969.98">29576 17693 23039 0,'-18'7'1024'0,"6"1"192"0,-1 3-960 0,-1 4-256 0,-1 2 0 0,2 0 0 16,2-2 1568-16,0 4 272 16,1 1 48-16,1 0 16 0,2-2-496 0,3 3-112 15,3 0-16-15,1-2 0 0,3-3-752 0,2-2-144 16,0 1-48-16,3 0 0 0,2-2 0 0,3-1 0 15,3-4 0-15,2-1 0 0,0-4-48 0,1-1-16 16,-2-2 0-16,-2-2 0 0,0-3 224 0,-2 1 32 16,-2-2 16-16,1-2 0 0,-1-2 32 0,-4 0 16 15,-1-3 0-15,-3 3 0 0,0 3-144 0,-2-3-48 16,-1-2 0-16,-1 1 0 0,-3-1-272 0,-1 0-128 16,-3 0 128-16,-2 2-128 15,-2-3-352-15,0 2-160 0,1 1-16 0,-1 2-16 16,1 0-1376-16,2-1-256 0,1 4-64 0,8 5-16 15,0 0-1008-15,0 0-192 0,0 0-32 0</inkml:trace>
  <inkml:trace contextRef="#ctx0" brushRef="#br2" timeOffset="87139.66">29843 17613 13823 0,'0'0'608'0,"7"-7"128"0,-3-2-592 0,-2 0-144 0,0-2 0 0,-1 2 0 15,-1 9 3808-15,0 0 736 0,0-6 128 0,0 6 48 16,0 0-2672-16,0 0-512 0,0 0-128 0,-4 13 0 15,0 2-528-15,2 4-112 0,-1 5 0 0,0 1-16 16,1 4-496-16,0 3-112 0,2-2-16 0,0 3 0 16,0-2-128-16,2-1 0 0,2-1 0 0,0-2 0 15,1-3-1152-15,1-2-272 0,1-2-48 0,2-2-14384 0</inkml:trace>
  <inkml:trace contextRef="#ctx0" brushRef="#br2" timeOffset="87327.02">29850 17897 23039 0,'-13'-2'2048'0,"4"1"-1648"16,-3 0-400-16,2 0 0 0,0-1 2176 0,10 2 336 15,-9-4 80-15,9 4 16 0,0 0-1088 0,0 0-224 16,0 0-32-16,0 0-16 0,0 0-784 0,0 0-144 16,13-1-48-16,0 1 0 0,-1-1-272 0,1-1-176 15,2 1 32-15,4-2 0 16,3-3-528-16,2-1-96 0,-1 0-32 0,-1-1 0 15,-2 0-2848-15,1-4-576 0</inkml:trace>
  <inkml:trace contextRef="#ctx0" brushRef="#br2" timeOffset="87840.16">30163 17485 14735 0,'0'0'640'0,"0"0"160"0,0 0-640 0,0 0-160 0,-1 11 0 0,-1 4 0 15,1 2 4352-15,1 5 832 0,0 4 160 0,0 3 32 16,1 1-3584-16,-1 2-736 0,0 3-144 0,-1 1-16 15,0-1-192-15,-2-1-48 0,2-3 0 0,-2-1 0 16,0-1-112-16,3-5-32 0,3-7 0 0,0 3 0 16,1-3-208-16,0-1-48 0,-1-2-16 0,3-4 0 15,0-3-240-15,1-1 0 0,-7-6-144 0,9 0 144 16,3-4-512-16,-3-2-16 0,-3-4 0 0,2-4 0 16,0-2-288-16,0-1-48 0,-1 1-16 0,4-2 0 15,-2-1 64-15,0-1 16 0,0-1 0 0,0 0 0 16,-2 1 208-16,-1 2 32 0,4 0 16 0,-4 3 0 0,-2 4 256 0,-1 3 48 15,-3 8 16-15,0 0 0 0,0 0 992 0,0 0 192 16,-2 13 32-16,1 1 16 0,0 2-848 0,-1-2-160 16,1 2 0-16,1 1 0 0,0 0 512 0,3-2 176 15,1 0 32-15,1-2 16 0,1-1-336 0,2-1-64 16,-8-11-16-16,11 12 0 0,2-5-192 0,0-1-128 16,1-1 160-16,0-1-160 0,1-1 0 0,-2-3 0 15,1-3 0-15,2 1 0 0,-1-1 0 0,0-1 0 0,-1 1-160 16,-1-2 160-16,-1-1-144 0,-3-3 144 0,-3-1-160 0,0 0 160 15,-2 1-192-15,-1-1 192 0,1 0-208 0,-1 1 80 16,-3-2 128-16,-3 1 0 0,-3 1 0 0,-2 1 0 16,-1-1 0-16,0 3 192 0,0 1-64 0,1 1 0 15,-1 4 48-15,2 2 16 0,7-2 0 0,-9 9 0 16,1 2-64-16,0 1-128 0,1 1 192 0,1 1-64 16,2 3-128-16,2-1 0 0,2-3 0 0,2 0 0 15,2-2-160-15,6-2-16 0,3-2 0 0,2-2 0 16,2-3-2208-1,3-4-448-15,2 0-96 0</inkml:trace>
  <inkml:trace contextRef="#ctx0" brushRef="#br2" timeOffset="88107.02">30807 17847 15663 0,'0'0'1392'0,"0"0"-1120"15,-1 13-272-15,1-1 0 0,-2 0 2640 0,2 2 480 16,2 3 80-16,-1-4 32 0,1 0-1264 0,0 0-256 15,-2 0-48-15,1 1-16 0,-1-3-176 0,0-11-16 16,0 0-16-16,3 13 0 0,-3-13-544 0,0 0-128 16,0 0 0-16,0 0-16 0,0 0 192 0,0 0 32 15,0 0 16-15,0 0 0 0,0 0-96 0,0 0 0 16,0 0-16-16,0 0 0 0,0 0-624 0,4-11-112 16,-1 0-16-16,1-1-128 0,0 2 0 0,2-2-352 15,-1-4 48-15,-1 4 16 16,-2-1-96-16,1 0-32 0,1 2 0 0,0 2 0 15,0 1-208-15,-4 8-32 0,4-11-16 0,-4 11 0 16,0 0-528-16,7-6-96 0,-7 6-32 0,11-8 0 16,-3-1-2256-16,-2 1-448 0</inkml:trace>
  <inkml:trace contextRef="#ctx0" brushRef="#br2" timeOffset="88305.06">31190 17414 10127 0,'0'0'896'0,"0"0"-704"0,0 0-192 0,0 0 0 0,0 0 6304 0,11 2 1232 0,-11-2 240 0,0 0 48 16,10 1-5904-16,-1 5-1168 0,-2 5-240 0,0 3-64 15,-1 2 160-15,-1 2 32 0,1 4 0 0,1 3 0 16,-1 1-416-16,0 3-80 0,-2 1-16 0,1 0 0 16,-3 0-400-16,1-3-96 0,0-2-16 0,-1-2 0 15,0 0-3232-15,-2-1-656 0</inkml:trace>
  <inkml:trace contextRef="#ctx0" brushRef="#br2" timeOffset="88626.27">31345 18125 20271 0,'-6'6'1792'0,"-1"1"-1424"0,1-1-368 0,1 1 0 16,5-7 1216-16,-7 8 160 0,-1-3 32 0,8-5 16 15,0 0-464-15,-8 4-112 0,1-4-16 0,0-1 0 16,2-5-128-16,1 0-16 0,1-2-16 0,2-1 0 16,2 2-336-16,-1 7-64 0,4-9-16 0,1 0 0 15,1 0 416-15,-1 0 80 0,-3 1 16 0,-2 8 0 16,0 0 112-16,0 0 16 0,10-5 16 0,-10 5 0 15,0 0-144-15,10 8-48 0,-2-1 0 0,-3 4 0 16,-1 1 48-16,-4-12 0 0,4 10 0 0,-2 3 0 16,0 0-384-16,-2 0-64 0,-2 2 0 0,2-5-13296 15,0-10-2640-15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22 821 5983 0 0,'0'0'464'0'0,"-10"9"1702"0"0,-2-5 4988 0 0,18-10-6066 0 0,11-11-73 0 0,0 1 0 0 0,39-26 0 0 0,-15 12-261 0 0,96-70-123 0 0,31-26 75 0 0,-61 32-627 0 0,-56 47-40 0 0,21-13-29 0 0,84-53 1 0 0,-58 54 47 0 0,-56 35-60 0 0,43-33-1 0 0,-70 44 57 0 0,-13 10-40 0 0,0 1 0 0 0,1-1 0 0 0,-1 1 1 0 0,1 0-1 0 0,0 0 0 0 0,0 0 0 0 0,0 0 1 0 0,0 0-1 0 0,0 1 0 0 0,0-1 1 0 0,0 1-1 0 0,1 0 0 0 0,-1 0 0 0 0,0 0 1 0 0,1 0-1 0 0,4 0 0 0 0,-2 1 28 0 0,1 0-1 0 0,-1 0 1 0 0,0 1-1 0 0,0 0 1 0 0,0 0-1 0 0,0 1 1 0 0,0-1-1 0 0,0 1 0 0 0,0 1 1 0 0,-1-1-1 0 0,1 1 1 0 0,-1 0-1 0 0,0 0 1 0 0,8 6-1 0 0,7 4 36 0 0,89 58 256 0 0,-21-13-101 0 0,85 51 232 0 0,-56-41-168 0 0,50 35 29 0 0,46 30-134 0 0,-152-92-81 0 0,125 64 0 0 0,-174-100-214 0 0,1 0-1 0 0,19 4 1 0 0,6-2-4277 0 0,-27-4-3189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6767 0 0,'0'0'1206'0'0,"5"13"422"0"0,5 7 3042 0 0,-8-18-4546 0 0,-1 1 0 0 0,0-1 0 0 0,1 1 0 0 0,-1-1 0 0 0,0 1 0 0 0,0 0 0 0 0,0-1 0 0 0,-1 1 0 0 0,2 3 0 0 0,27 289 4217 0 0,-17-164-3479 0 0,24 288 639 0 0,-18-89-162 0 0,-17-307-1318 0 0,-1-12-10 0 0,1-1-1 0 0,-4 21 1 0 0,1-12-207 0 0,1 36 0 0 0,0-12-44 0 0,1-35-560 0 0,0 0-1 0 0,0 0 1 0 0,1 0-1 0 0,0 1 1 0 0,1-1-1 0 0,-1 0 1 0 0,4 9-1 0 0,-1-7-771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0,'0'0'5580'0'0,"4"14"-264"0"0,101 48-1436 0 0,-31-27-2312 0 0,144 46 0 0 0,-192-73-1545 0 0,307 135 776 0 0,-330-142-789 0 0,88 40 332 0 0,37 18 348 0 0,-52-18-513 0 0,92 43 1179 0 0,-133-69-1264 0 0,-16-7 0 0 0,25 9-1 0 0,-36-15-147 0 0,53 14-3081 0 0,-54-15 2301 0 0,0 0 1 0 0,0 0-1 0 0,0-1 0 0 0,0 0 1 0 0,0 0-1 0 0,11-2 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1 676 919 0 0,'0'-7'11490'0'0,"7"-10"-8029"0"0,-4 13-3186 0 0,1 0-1 0 0,0 0 1 0 0,0 1 0 0 0,0-1-1 0 0,0 1 1 0 0,7-4 0 0 0,4-4 273 0 0,53-36 692 0 0,-39 28-1064 0 0,43-27 416 0 0,148-69 1 0 0,-180 97-403 0 0,-2-3-1 0 0,43-30 1 0 0,-24 9 233 0 0,34-21 407 0 0,-50 43-571 0 0,-10 6-100 0 0,15-5 31 0 0,-33 14-93 0 0,0 0 0 0 0,20-11 0 0 0,7-8 141 0 0,-17 11-73 0 0,33-24 0 0 0,-53 34-262 0 0,0 0 0 0 0,0 0-1 0 0,0 0 1 0 0,0 0 0 0 0,3-6 0 0 0,0-3-7544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1375 0 0,'0'-6'12728'0'0,"0"10"-12586"0"0,1 0-1 0 0,0 0 0 0 0,0 0 1 0 0,0 0-1 0 0,3 6 1 0 0,2 11 121 0 0,22 170 1947 0 0,-12-64-1910 0 0,33 212 30 0 0,-40-261 173 0 0,-5-35 264 0 0,16 68 1 0 0,-5-42-355 0 0,12 119 0 0 0,-21-81-38 0 0,-4-66-50 0 0,1 4-345 0 0,-2 0 0 0 0,-9 82 0 0 0,8-125-210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4143 0 0,'1'-2'579'0'0,"-1"1"0"0"0,1-1-1 0 0,-1 0 1 0 0,1 0 0 0 0,0 1-1 0 0,0-1 1 0 0,0 1 0 0 0,0-1-1 0 0,0 1 1 0 0,0-1 0 0 0,0 1-1 0 0,0-1 1 0 0,3-1 0 0 0,24-19 600 0 0,-14 12-180 0 0,42-28 916 0 0,79-54 270 0 0,-13 10-1837 0 0,-90 59-266 0 0,1 1-1 0 0,0 2 1 0 0,2 2 0 0 0,58-23-1 0 0,-55 22-1466 0 0,-30 14 519 0 0,1 1-1 0 0,-1 0 1 0 0,1 0-1 0 0,12-3 1 0 0,-13 5-4281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1375 0 0,'-21'-9'14803'0'0,"22"9"-14630"0"0,13-8 2021 0 0,-7 6-2085 0 0,0-1 0 0 0,0 1 1 0 0,8-1-1 0 0,-6 3 176 0 0,1-1 1 0 0,0 2 0 0 0,-1 0-1 0 0,1 0 1 0 0,0 1-1 0 0,-1 0 1 0 0,1 0 0 0 0,15 7-1 0 0,6 5 496 0 0,34 20-1 0 0,-37-18-486 0 0,65 37 135 0 0,-42-23-1785 0 0,89 39 1 0 0,-99-55-1656 0 0,-21-9 1336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0,'0'0'5155'0'0,"13"11"-2371"0"0,-4-7-2015 0 0,0-1-1 0 0,1 0 1 0 0,-1-1-1 0 0,14 3 1 0 0,-12-4-223 0 0,0 1 1 0 0,0 1 0 0 0,15 6-1 0 0,110 56 1369 0 0,42 19-1078 0 0,-156-74-636 0 0,23 15 0 0 0,-1-1 149 0 0,-24-14-287 0 0,-6-4 14 0 0,0 0-1 0 0,0 2 1 0 0,-1 0 0 0 0,0 0 0 0 0,-1 1-1 0 0,16 15 1 0 0,-23-18-77 0 0,15 19-345 0 0,-19-24 9 0 0,1 8-2524 0 0,1-4 1164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3223 0 0,'1'-21'-407'0'0,"-1"7"9349"0"0,12 32-7345 0 0,1 16-83 0 0,-1 1-1 0 0,-2 0 1 0 0,11 65-1 0 0,-6-25-715 0 0,24 151 626 0 0,-20-106-1112 0 0,15 99 1181 0 0,-22-147-1922 0 0,-9-40 286 0 0,-2-27 71 0 0,0 1 0 0 0,-1-1 0 0 0,0 1 0 0 0,0-1-1 0 0,0 1 1 0 0,-1-1 0 0 0,1 1 0 0 0,-3 8 0 0 0,-1 16-688 0 0,4-29 657 0 0,0-1-1 0 0,0 0 1 0 0,-1 1-1 0 0,1-1 1 0 0,0 0 0 0 0,0 1-1 0 0,0-1 1 0 0,-1 0-1 0 0,1 0 1 0 0,0 1-1 0 0,0-1 1 0 0,-1 0-1 0 0,1 0 1 0 0,0 1 0 0 0,0-1-1 0 0,-1 0 1 0 0,1 0-1 0 0,0 0 1 0 0,-1 0-1 0 0,1 0 1 0 0,0 1-1 0 0,-1-1 1 0 0,1 0 0 0 0,0 0-1 0 0,-1 0 1 0 0,1 0-1 0 0,0 0 1 0 0,-1 0-1 0 0,1 0 1 0 0,0 0-1 0 0,-1 0 1 0 0,0 0-1 0 0,-9-2-3515 0 0,10 1 3778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27 784 5871 0 0,'-5'-18'603'0'0,"3"12"925"0"0,3 16 3773 0 0,-5-4-4253 0 0,4-5-958 0 0,-1 0 0 0 0,0-1 0 0 0,1 1-1 0 0,-1-1 1 0 0,1 1 0 0 0,-1 0-1 0 0,1 0 1 0 0,0-1 0 0 0,-1 1-1 0 0,1 0 1 0 0,0 0 0 0 0,0-1 0 0 0,-1 3-1 0 0,0 6 2826 0 0,-1-19-2084 0 0,0-19-570 0 0,0-128 1756 0 0,1 4-705 0 0,-1-204-296 0 0,2 344-1014 0 0,0 4-11 0 0,1-1-1 0 0,0 0 1 0 0,4-18-1 0 0,-5 27-73 0 0,9-18-1061 0 0,-9 19 812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0,'0'6'10912'0'0,"4"7"-9992"0"0,-3-11-742 0 0,0 2 388 0 0,0-2-306 0 0,0 0 0 0 0,0 0-1 0 0,-1 1 1 0 0,1-1-1 0 0,-1 1 1 0 0,1-1 0 0 0,-1 4-1 0 0,0-5-48 0 0,12 117 4337 0 0,-1 62-2308 0 0,-3-26-980 0 0,6 148-49 0 0,-14-201-807 0 0,-2-35-4008 0 0,4-83-10127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48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8 139 8287 0 0,'0'-11'639'0'0,"-2"8"34"0"0,0 8-201 0 0,-2 6 420 0 0,4 0-94 0 0,1 0 1 0 0,-1 0-1 0 0,2-1 0 0 0,4 21 0 0 0,17 43 261 0 0,-8-29-817 0 0,-5-10-90 0 0,-1-7 0 0 0,11 54 0 0 0,-7 48 540 0 0,-12-119-797 0 0,0 5 693 0 0,-1-16-578 0 0,0 0 0 0 0,0 0-1 0 0,0 0 1 0 0,0 0 0 0 0,0 0 0 0 0,-1 0 0 0 0,1 0 0 0 0,0 0 0 0 0,0 0 0 0 0,0 0 0 0 0,0 0-1 0 0,0 0 1 0 0,0 0 0 0 0,0 0 0 0 0,0 0 0 0 0,0 0 0 0 0,0 0 0 0 0,0 0 0 0 0,0 0 0 0 0,0 0 0 0 0,0 0-1 0 0,0 0 1 0 0,0 0 0 0 0,0 0 0 0 0,0 0 0 0 0,0 0 0 0 0,0 0 0 0 0,0 0 0 0 0,0 0 0 0 0,0 0-1 0 0,0 0 1 0 0,0 0 0 0 0,0 0 0 0 0,-3-10 166 0 0,-5-35 399 0 0,-1-45 1 0 0,8 79-536 0 0,-3-32 26 0 0,-2-17-54 0 0,3-102 0 0 0,5 137-12 0 0,0 1 0 0 0,2 0 0 0 0,1 0 0 0 0,13-42 0 0 0,-16 62 30 0 0,-1 0-1 0 0,1 0 1 0 0,0 0 0 0 0,1 0-1 0 0,-1 1 1 0 0,0-1 0 0 0,1 1-1 0 0,0 0 1 0 0,0-1-1 0 0,5-2 1 0 0,-7 5-21 0 0,0 0 0 0 0,1 0 0 0 0,-1 0 1 0 0,1 0-1 0 0,-1 1 0 0 0,1-1 0 0 0,-1 1 0 0 0,1-1 0 0 0,0 1 0 0 0,-1-1 1 0 0,1 1-1 0 0,-1 0 0 0 0,1 0 0 0 0,0 0 0 0 0,-1 0 0 0 0,1 0 0 0 0,0 0 1 0 0,-1 1-1 0 0,1-1 0 0 0,0 0 0 0 0,-1 1 0 0 0,1-1 0 0 0,-1 1 0 0 0,1 0 1 0 0,-1-1-1 0 0,1 1 0 0 0,-1 0 0 0 0,1 0 0 0 0,1 2 0 0 0,2 1-7 0 0,-1 0 0 0 0,1 0 0 0 0,-1 1 0 0 0,0 0 0 0 0,0 0-1 0 0,0 0 1 0 0,-1 1 0 0 0,0-1 0 0 0,0 1 0 0 0,0 0 0 0 0,-1-1 0 0 0,0 1 0 0 0,0 0 0 0 0,0 1-1 0 0,-1-1 1 0 0,0 0 0 0 0,0 0 0 0 0,-1 1 0 0 0,1 9 0 0 0,-2 1 30 0 0,0 0 0 0 0,-1-1 0 0 0,-1 0 0 0 0,0 1 0 0 0,-1-1 0 0 0,-9 22 0 0 0,2-14 44 0 0,-1 0 1 0 0,-1-1 0 0 0,-18 23 0 0 0,21-31-56 0 0,7-10-21 0 0,3-5-9 0 0,0 0 1 0 0,0 0 0 0 0,0 0-1 0 0,-1 0 1 0 0,1 0 0 0 0,0 0-1 0 0,0 0 1 0 0,0 0 0 0 0,-1 0-1 0 0,1 0 1 0 0,0 0 0 0 0,0 0-1 0 0,0 0 1 0 0,-1 0 0 0 0,1 0-1 0 0,0 0 1 0 0,0 0 0 0 0,0 0 0 0 0,-1 0-1 0 0,1-1 1 0 0,0 1 0 0 0,0 0-1 0 0,0 0 1 0 0,0 0 0 0 0,-1 0-1 0 0,1 0 1 0 0,0 0 0 0 0,0-1-1 0 0,0 1 1 0 0,0 0 0 0 0,-1 0-1 0 0,1 0 1 0 0,0 0 0 0 0,0-1 0 0 0,0 1-1 0 0,0 0 1 0 0,0 0 0 0 0,0 0-1 0 0,0-1 1 0 0,0 1 0 0 0,0 0-1 0 0,0 0 1 0 0,0 0 0 0 0,0-1-1 0 0,0 1 1 0 0,0 0 0 0 0,0 0-1 0 0,0 0 1 0 0,0-1 0 0 0,0 1 0 0 0,1-1-4 0 0,-1 1 0 0 0,1-1 0 0 0,0 1 1 0 0,0-1-1 0 0,-1 1 0 0 0,1-1 1 0 0,0 1-1 0 0,0 0 0 0 0,0 0 1 0 0,0-1-1 0 0,0 1 0 0 0,0 0 1 0 0,0 0-1 0 0,0 0 0 0 0,0 0 1 0 0,-1 0-1 0 0,1 0 0 0 0,0 0 1 0 0,0 0-1 0 0,0 0 0 0 0,0 0 1 0 0,2 1-1 0 0,21 6-101 0 0,-15-3 97 0 0,0 0 0 0 0,-1 1 0 0 0,1 0 0 0 0,-1 0 0 0 0,0 1 0 0 0,-1 0 0 0 0,14 14 0 0 0,0-1 0 0 0,-5-3 357 0 0,0 0-1 0 0,16 24 1 0 0,-23-29-224 0 0,-8-9-11 0 0,1 0-1 0 0,-1 1 1 0 0,0-1 0 0 0,0 1-1 0 0,0-1 1 0 0,0 1 0 0 0,0-1 0 0 0,-1 1-1 0 0,1 0 1 0 0,-1-1 0 0 0,1 1-1 0 0,-1 0 1 0 0,0 0 0 0 0,0-1 0 0 0,-1 1-1 0 0,1 0 1 0 0,0-1 0 0 0,-1 1 0 0 0,0 0-1 0 0,1-1 1 0 0,-1 1 0 0 0,0-1-1 0 0,0 1 1 0 0,-1-1 0 0 0,1 1 0 0 0,0-1-1 0 0,-1 0 1 0 0,0 0 0 0 0,1 1-1 0 0,-4 1 1 0 0,0 0-14 0 0,0-1 0 0 0,0 0 1 0 0,-1 0-1 0 0,1 0 0 0 0,-1-1 0 0 0,0 0 0 0 0,1 0 0 0 0,-1 0 1 0 0,0-1-1 0 0,0 0 0 0 0,-7 1 0 0 0,-1-1 140 0 0,0-1-1 0 0,0 0 1 0 0,-26-4-1 0 0,32 3-442 0 0,1-1-1 0 0,0 0 1 0 0,-10-4-1 0 0,15 5 115 0 0,0 0 0 0 0,0 0-1 0 0,-1 0 1 0 0,1 0-1 0 0,0 0 1 0 0,0-1 0 0 0,0 1-1 0 0,0-1 1 0 0,0 0-1 0 0,0 0 1 0 0,1 1 0 0 0,-1-1-1 0 0,-1-3 1 0 0,5-5-5100 0 0,2 2 3275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48.9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1 155 12551 0 0,'2'7'1135'0'0,"15"41"-337"0"0,-6-18 1358 0 0,-1 1-1 0 0,9 46 1 0 0,-18-71-1897 0 0,0-2-4 0 0,-1 0 1 0 0,1 0-1 0 0,-1 1 1 0 0,0-1 0 0 0,0 8-1 0 0,0-11-237 0 0,0-1 0 0 0,0 0 0 0 0,-1 1-1 0 0,1-1 1 0 0,0 1 0 0 0,0-1 0 0 0,0 0-1 0 0,0 1 1 0 0,0-1 0 0 0,0 0 0 0 0,0 1 0 0 0,-1-1-1 0 0,1 0 1 0 0,0 1 0 0 0,0-1 0 0 0,-1 0 0 0 0,1 1-1 0 0,0-1 1 0 0,0 0 0 0 0,-1 1 0 0 0,1-1 0 0 0,0 0-1 0 0,-1 0 1 0 0,1 1 0 0 0,0-1 0 0 0,-1 0 0 0 0,1 0-1 0 0,0 0 1 0 0,-1 0 0 0 0,1 0 0 0 0,-1 1 0 0 0,1-1-1 0 0,0 0 1 0 0,-1 0 0 0 0,1 0 0 0 0,-1 0-1 0 0,1 0 1 0 0,0 0 0 0 0,-1 0 0 0 0,1 0 0 0 0,-1 0-1 0 0,1-1 1 0 0,0 1 0 0 0,-1 0 0 0 0,1 0 0 0 0,0 0-1 0 0,-1 0 1 0 0,1 0 0 0 0,0-1 0 0 0,-1 1 0 0 0,1 0-1 0 0,0 0 1 0 0,-1-1 0 0 0,1 1 0 0 0,0 0 0 0 0,-1-1-1 0 0,1 1 1 0 0,-2-2 81 0 0,0 1-1 0 0,1-1 1 0 0,-1 0 0 0 0,1 0-1 0 0,-1 0 1 0 0,1 0 0 0 0,0 0-1 0 0,-1-2 1 0 0,0-1-92 0 0,1 0 0 0 0,-1-1 0 0 0,1 1 0 0 0,1-1 0 0 0,-1 1 0 0 0,1 0 0 0 0,0-1 0 0 0,1-5 0 0 0,-1 5-6 0 0,1-37-1 0 0,-1 19 0 0 0,1 0 0 0 0,1 0 0 0 0,8-33 0 0 0,-8 48 0 0 0,1 1 0 0 0,0 0 0 0 0,1 0 0 0 0,0 0 0 0 0,0 0 0 0 0,1 1 0 0 0,0 0 0 0 0,1-1 0 0 0,-1 2 0 0 0,1-1 0 0 0,0 1 0 0 0,1 0 0 0 0,-1 0 0 0 0,1 1 0 0 0,11-7 0 0 0,-12 9 0 0 0,0 0 0 0 0,0 1 1 0 0,0 0-1 0 0,1 0 0 0 0,-1 0 0 0 0,1 0 0 0 0,0 1 0 0 0,12 0 0 0 0,8-3-262 0 0,-26 4-18 0 0,0 0-1 0 0,0 0 1 0 0,0 0 0 0 0,0 0 0 0 0,0 0 0 0 0,0 0-1 0 0,0 0 1 0 0,0 0 0 0 0,0 0 0 0 0,-1 0 0 0 0,1 1-1 0 0,0-1 1 0 0,1 1 0 0 0,-1-1-428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55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47 221 5527 0 0,'0'0'10128'0'0,"2"3"-9512"0"0,-1 3-352 0 0,0 0-1 0 0,0 0 0 0 0,0 0 0 0 0,-1 0 1 0 0,0 0-1 0 0,0 0 0 0 0,0 0 1 0 0,-3 9-1 0 0,3-12-242 0 0,-6 56 929 0 0,-27 107 0 0 0,27-154-601 0 0,6-12-331 0 0,0 0 0 0 0,0 0 0 0 0,-1 0 1 0 0,1 0-1 0 0,0-1 0 0 0,0 1 0 0 0,0 0 1 0 0,-1 0-1 0 0,1 0 0 0 0,0-1 0 0 0,0 1 1 0 0,0 0-1 0 0,0 0 0 0 0,0-1 0 0 0,-1 1 0 0 0,1 0 1 0 0,0 0-1 0 0,0-1 0 0 0,0 1 0 0 0,0 0 1 0 0,0 0-1 0 0,0-1 0 0 0,0 1 0 0 0,0 0 1 0 0,0 0-1 0 0,0-1 0 0 0,-1-27 302 0 0,11-78-230 0 0,25-111 0 0 0,-35 216-88 0 0,2-7 17 0 0,0 0 1 0 0,0 0 0 0 0,6-12-1 0 0,-8 20-19 0 0,0-1 0 0 0,0 1 0 0 0,0 0 0 0 0,0 0 0 0 0,1 0 0 0 0,-1 0 0 0 0,0-1 0 0 0,0 1 0 0 0,0 0 0 0 0,0 0 0 0 0,0 0 0 0 0,0 0 0 0 0,0 0 0 0 0,0 0 0 0 0,1-1 0 0 0,-1 1 0 0 0,0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0 0 0 0,1 0 0 0 0,-1 1 0 0 0,0-1 0 0 0,0 0 0 0 0,0 0 0 0 0,0 0 0 0 0,4 5 0 0 0,2 8-49 0 0,1-1 1 0 0,-1 1-1 0 0,-1-1 0 0 0,5 20 0 0 0,10 56-358 0 0,-9-33 285 0 0,-9-49 120 0 0,29 108-65 0 0,-26-99 64 0 0,1-1 1 0 0,0 1 0 0 0,1-1 0 0 0,1-1-1 0 0,14 20 1 0 0,-20-31 23 0 0,0 1 1 0 0,0-1-1 0 0,0 0 0 0 0,0 0 1 0 0,0 0-1 0 0,0 0 0 0 0,1 0 0 0 0,-1 0 1 0 0,1-1-1 0 0,-1 1 0 0 0,1-1 0 0 0,0 0 1 0 0,0 0-1 0 0,-1 0 0 0 0,1 0 0 0 0,0 0 1 0 0,0-1-1 0 0,0 1 0 0 0,0-1 0 0 0,0 0 1 0 0,0 0-1 0 0,0 0 0 0 0,0 0 1 0 0,0 0-1 0 0,0-1 0 0 0,0 1 0 0 0,0-1 1 0 0,0 0-1 0 0,0 0 0 0 0,-1 0 0 0 0,1 0 1 0 0,0 0-1 0 0,-1-1 0 0 0,1 1 0 0 0,-1-1 1 0 0,1 0-1 0 0,-1 1 0 0 0,4-5 1 0 0,2-2 232 0 0,-1 0 0 0 0,0 0 0 0 0,0-1 0 0 0,-1 0 0 0 0,0 0 0 0 0,-1-1 0 0 0,0 1 0 0 0,0-1 0 0 0,-1-1 0 0 0,5-18 0 0 0,0-9 145 0 0,7-67 1 0 0,-8 43-275 0 0,-5 41-107 0 0,-1-1 0 0 0,-1 1-1 0 0,-4-36 1 0 0,-15-62-1833 0 0,17 117 1333 0 0,-1-11-382 0 0,2 8-3296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5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1375 0 0,'-6'5'13718'0'0,"-2"2"-13341"0"0,1 0 1 0 0,0 1 0 0 0,1 0 0 0 0,-1 0 0 0 0,2 1 0 0 0,-1-1 0 0 0,1 1 0 0 0,0 1 0 0 0,1-1-1 0 0,0 1 1 0 0,1-1 0 0 0,-5 21 0 0 0,5-13-261 0 0,1 0-1 0 0,0 1 1 0 0,1-1 0 0 0,0 1 0 0 0,2 0-1 0 0,5 33 1 0 0,-4-41-38 0 0,0 0 1 0 0,1 0 0 0 0,0 0-1 0 0,0-1 1 0 0,1 0-1 0 0,1 1 1 0 0,-1-1 0 0 0,2-1-1 0 0,-1 1 1 0 0,14 15-1 0 0,-15-20-25 0 0,0 0 0 0 0,0 0-1 0 0,0-1 1 0 0,1 1-1 0 0,0-1 1 0 0,0 0 0 0 0,0 0-1 0 0,0 0 1 0 0,0-1-1 0 0,0 0 1 0 0,1 0 0 0 0,-1 0-1 0 0,1-1 1 0 0,-1 0 0 0 0,1 0-1 0 0,0 0 1 0 0,-1-1-1 0 0,1 1 1 0 0,0-1 0 0 0,9-2-1 0 0,-8 1 46 0 0,0-1 0 0 0,0 0 0 0 0,0 0 0 0 0,-1-1 0 0 0,1 0 0 0 0,-1 0 0 0 0,0 0 0 0 0,0-1 1 0 0,0 0-1 0 0,0 0 0 0 0,-1 0 0 0 0,0-1 0 0 0,1 0 0 0 0,-2 0 0 0 0,1 0 0 0 0,0-1 0 0 0,4-7 0 0 0,-5 6 10 0 0,1-1 0 0 0,-1 1 1 0 0,0-1-1 0 0,-1 0 0 0 0,0 0 0 0 0,0 0 0 0 0,-1 0 1 0 0,0-1-1 0 0,0 1 0 0 0,-1-1 0 0 0,0 1 1 0 0,-1-1-1 0 0,0-15 0 0 0,-2 13-63 0 0,1 1 0 0 0,-1 0-1 0 0,-1 1 1 0 0,0-1 0 0 0,0 0-1 0 0,-1 1 1 0 0,0-1 0 0 0,-1 1 0 0 0,0 0-1 0 0,0 1 1 0 0,-1-1 0 0 0,0 1-1 0 0,-1 0 1 0 0,0 1 0 0 0,0-1 0 0 0,0 1-1 0 0,-1 1 1 0 0,0-1 0 0 0,0 2-1 0 0,-11-7 1 0 0,15 10-69 0 0,-8-5-845 0 0,-24-11-1 0 0,33 17 729 0 0,0-1-1 0 0,0 1 0 0 0,-1 1 0 0 0,1-1 0 0 0,0 0 1 0 0,0 1-1 0 0,0-1 0 0 0,-1 1 0 0 0,1 0 0 0 0,0 0 0 0 0,-1 0 1 0 0,1 1-1 0 0,0-1 0 0 0,-5 2 0 0 0,7-2-171 0 0,0 1 0 0 0,0 0 0 0 0,-1 0 0 0 0,1-1 0 0 0,0 1 0 0 0,0 0 0 0 0,0 0 0 0 0,0 0 0 0 0,0 0 0 0 0,0 0 0 0 0,-1 2 0 0 0,-3 6-6904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5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10855 0 0,'0'0'1835'0'0,"8"2"-332"0"0,22 5 842 0 0,-20-6-1927 0 0,0 1-1 0 0,0 0 0 0 0,0 1 1 0 0,0 0-1 0 0,-1 0 0 0 0,1 1 0 0 0,-1 1 1 0 0,0-1-1 0 0,15 12 0 0 0,-12-7-168 0 0,-2 1 0 0 0,1 0 0 0 0,-1 0 0 0 0,-1 1 0 0 0,0 1 0 0 0,10 14 0 0 0,-16-20-157 0 0,0 0-1 0 0,0 0 1 0 0,0 0-1 0 0,-1 1 1 0 0,0-1-1 0 0,0 0 1 0 0,0 1-1 0 0,-1 0 1 0 0,0-1-1 0 0,0 1 0 0 0,-1 0 1 0 0,0-1-1 0 0,0 1 1 0 0,0 0-1 0 0,-3 10 1 0 0,1-6-46 0 0,-1 0 0 0 0,0 0 0 0 0,-1 0 0 0 0,0-1 1 0 0,0 1-1 0 0,-1-1 0 0 0,-11 16 0 0 0,9-17-28 0 0,1-1 1 0 0,-1 0-1 0 0,-1 0 0 0 0,1-1 1 0 0,-1 0-1 0 0,-16 11 0 0 0,21-17-14 0 0,1 1 1 0 0,0-1-1 0 0,-1 1 0 0 0,0-1 0 0 0,1 0 1 0 0,-1 0-1 0 0,0 0 0 0 0,1 0 1 0 0,-1-1-1 0 0,0 1 0 0 0,0-1 0 0 0,0 1 1 0 0,0-1-1 0 0,1 0 0 0 0,-1 0 0 0 0,0 0 1 0 0,0-1-1 0 0,0 1 0 0 0,0-1 0 0 0,1 0 1 0 0,-1 1-1 0 0,0-1 0 0 0,0 0 1 0 0,1-1-1 0 0,-1 1 0 0 0,1 0 0 0 0,-1-1 1 0 0,1 1-1 0 0,-4-5 0 0 0,3 4-23 0 0,1 0 0 0 0,0-1 0 0 0,0 0 0 0 0,0 1-1 0 0,0-1 1 0 0,1 0 0 0 0,-1 0 0 0 0,1 0 0 0 0,0 0 0 0 0,0 0 0 0 0,0 0-1 0 0,0-1 1 0 0,0 1 0 0 0,1 0 0 0 0,-1 0 0 0 0,1-4 0 0 0,0 4 4 0 0,0 1 0 0 0,0 0 0 0 0,0 0 0 0 0,0-1 0 0 0,1 1 0 0 0,-1 0 1 0 0,1 0-1 0 0,0-1 0 0 0,-1 1 0 0 0,1 0 0 0 0,0 0 0 0 0,0 0 0 0 0,1 0 0 0 0,-1 0 0 0 0,0 0 1 0 0,0 0-1 0 0,1 1 0 0 0,0-1 0 0 0,-1 0 0 0 0,1 1 0 0 0,0-1 0 0 0,-1 1 0 0 0,5-2 0 0 0,-1 0 24 0 0,0 1-1 0 0,0 0 0 0 0,0 1 0 0 0,1-1 0 0 0,-1 1 0 0 0,1 0 0 0 0,-1 1 0 0 0,1-1 0 0 0,-1 1 0 0 0,1 0 0 0 0,-1 1 0 0 0,1-1 0 0 0,7 2 0 0 0,7 3 129 0 0,0 1-1 0 0,23 9 1 0 0,-42-15-128 0 0,83 29 599 0 0,-39-15-397 0 0,46 22 1 0 0,-68-27-1785 0 0,-12-6-118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5:5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11143 0 0,'21'-14'1008'0'0,"-20"14"-998"0"0,0-1 0 0 0,-1 1-1 0 0,1 0 1 0 0,0 0-1 0 0,0-1 1 0 0,0 1 0 0 0,0 0-1 0 0,0 0 1 0 0,0 0 0 0 0,0 0-1 0 0,0 0 1 0 0,-1 0 0 0 0,1 0-1 0 0,0 1 1 0 0,0-1-1 0 0,0 0 1 0 0,0 0 0 0 0,0 1-1 0 0,0-1 1 0 0,-1 1 0 0 0,2 0-1 0 0,1 0 78 0 0,13 2 1220 0 0,0-1 0 0 0,18 1 0 0 0,7 0 611 0 0,229 12 1434 0 0,-249-14-3266 0 0,203-4 591 0 0,133 7 893 0 0,-347-3-1537 0 0,117 15 487 0 0,-82-8-239 0 0,0-3 0 0 0,50 1 0 0 0,92-9 500 0 0,-105 1-541 0 0,564-33 701 0 0,-531 21-806 0 0,48-3 88 0 0,-20 9-119 0 0,113-6 117 0 0,-119 17-80 0 0,-88 0-35 0 0,1-2 0 0 0,59-8 0 0 0,-49 2 67 0 0,1 3 0 0 0,77 6 0 0 0,-5 0-50 0 0,-98-6-51 0 0,0-1 0 0 0,0-2 0 0 0,44-13 0 0 0,22-2 142 0 0,-32 10-97 0 0,-65 10-113 0 0,0-1 0 0 0,0 1 0 0 0,-1 0 0 0 0,1 0 0 0 0,0 0 0 0 0,-1 0 0 0 0,1 1 0 0 0,5 1 0 0 0,-4-1 2 0 0,0 0-1 0 0,0 0 1 0 0,0-1 0 0 0,9 1-1 0 0,22-4-5 0 0,-14 2 0 0 0,23-4 0 0 0,-25 2-782 0 0,1 1 0 0 0,0 1 0 0 0,27 2 0 0 0,-12-7-3202 0 0,-35 6 3730 0 0,0 0-1 0 0,0 0 1 0 0,0 0 0 0 0,0 0 0 0 0,1 0-1 0 0,-1-1 1 0 0,0 1 0 0 0,0 0-1 0 0,0 0 1 0 0,0-1 0 0 0,1 0-1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7367 0 0,'2'2'334'0'0,"32"62"616"0"0,15 36 5153 0 0,-9-23-4178 0 0,20 45 1355 0 0,-66-137-2748 0 0,1 6-416 0 0,1-7-10 0 0,1-1 0 0 0,0 0-1 0 0,1 0 1 0 0,1-25 0 0 0,-1 5-59 0 0,-2-110 6 0 0,5 113-122 0 0,1 1 0 0 0,10-47 0 0 0,-10 72 60 0 0,0 0 0 0 0,0-1 1 0 0,0 2-1 0 0,1-1 1 0 0,0 0-1 0 0,1 1 1 0 0,0-1-1 0 0,0 1 1 0 0,9-12-1 0 0,-13 18 9 0 0,1 0 0 0 0,0 1 0 0 0,-1-1 0 0 0,1 0 0 0 0,0 0 0 0 0,-1 0 0 0 0,1 0 0 0 0,0 1 0 0 0,0-1 0 0 0,0 0 0 0 0,0 1 0 0 0,0-1 0 0 0,0 1 0 0 0,0-1 0 0 0,0 1 0 0 0,0 0 0 0 0,0-1 0 0 0,0 1 0 0 0,0 0 0 0 0,0-1 0 0 0,0 1 0 0 0,0 0 0 0 0,0 0 0 0 0,2 0 0 0 0,0 0 0 0 0,0 0 1 0 0,-1 0 0 0 0,0 0-1 0 0,1 0 1 0 0,-1 1 0 0 0,0-1-1 0 0,1 0 1 0 0,-1 1 0 0 0,0-1-1 0 0,1 1 1 0 0,-1 0 0 0 0,0 0 0 0 0,0 0-1 0 0,0 0 1 0 0,0 0 0 0 0,0 1-1 0 0,0-1 1 0 0,0 0 0 0 0,-1 1-1 0 0,1 0 1 0 0,0-1 0 0 0,-1 1-1 0 0,1 0 1 0 0,-1 0 0 0 0,1 0 0 0 0,-1 0-1 0 0,0 0 1 0 0,0 0 0 0 0,0 0-1 0 0,1 4 1 0 0,2 5 49 0 0,-1 1 0 0 0,0-1 0 0 0,-1 1 0 0 0,1 17 0 0 0,-3-23-13 0 0,1 18 112 0 0,-1 0-1 0 0,-2-1 0 0 0,-6 34 1 0 0,8-54-142 0 0,-6 26 5 0 0,3-15-2 0 0,0 0 0 0 0,-1 18 0 0 0,4-32-41 0 0,0 1-1 0 0,-1-1 1 0 0,1 1 0 0 0,0-1 0 0 0,0 1-1 0 0,0 0 1 0 0,0-1 0 0 0,0 1 0 0 0,0-1-1 0 0,0 1 1 0 0,0 0 0 0 0,0-1 0 0 0,0 1-1 0 0,0-1 1 0 0,1 1 0 0 0,-1 0 0 0 0,0-1-1 0 0,0 1 1 0 0,0-1 0 0 0,1 1-1 0 0,-1-1 1 0 0,0 1 0 0 0,1-1 0 0 0,-1 1-1 0 0,1-1 1 0 0,-1 1 0 0 0,0-1 0 0 0,1 0-1 0 0,-1 1 1 0 0,1-1 0 0 0,-1 0 0 0 0,1 1-1 0 0,-1-1 1 0 0,1 0 0 0 0,-1 1 0 0 0,1-1-1 0 0,0 0 1 0 0,-1 0 0 0 0,1 0 0 0 0,-1 0-1 0 0,1 0 1 0 0,-1 1 0 0 0,2-1 0 0 0,2-1-97 0 0,-1 0 1 0 0,1 1-1 0 0,0-1 1 0 0,-1 0 0 0 0,7-4-1 0 0,-6 4 237 0 0,9-4-128 0 0,-1 2-1 0 0,1-1 1 0 0,-1 2 0 0 0,1 0-1 0 0,0 0 1 0 0,0 1-1 0 0,0 1 1 0 0,13 1 0 0 0,-18 0 68 0 0,0 0 1 0 0,0 1-1 0 0,0 0 1 0 0,0 1-1 0 0,0 0 1 0 0,9 5 0 0 0,14 5 275 0 0,-25-11-207 0 0,1 1 1 0 0,-1 0 0 0 0,0 0-1 0 0,-1 0 1 0 0,1 1 0 0 0,0 0 0 0 0,-1 0-1 0 0,0 0 1 0 0,0 1 0 0 0,5 5-1 0 0,-9-8-15 0 0,1 0-1 0 0,0 0 1 0 0,-1 0-1 0 0,1 1 1 0 0,-1-1-1 0 0,0 0 1 0 0,0 1-1 0 0,0-1 1 0 0,0 1-1 0 0,0-1 1 0 0,-1 1-1 0 0,1 0 0 0 0,-1-1 1 0 0,1 1-1 0 0,-1 0 1 0 0,0-1-1 0 0,0 1 1 0 0,0 0-1 0 0,0-1 1 0 0,-1 1-1 0 0,1-1 1 0 0,-1 1-1 0 0,0 0 0 0 0,0-1 1 0 0,0 1-1 0 0,0-1 1 0 0,0 0-1 0 0,-2 4 1 0 0,-10 13 278 0 0,-1-1-1 0 0,-1 0 1 0 0,-1 0 0 0 0,0-2 0 0 0,-1 0-1 0 0,-22 15 1 0 0,33-27-374 0 0,0 0 0 0 0,0 0 0 0 0,-1-1 0 0 0,0 1 0 0 0,-13 3 0 0 0,17-6-148 0 0,-1 0 0 0 0,1 0 0 0 0,-1 0 0 0 0,1 0 0 0 0,-1-1 0 0 0,1 1 0 0 0,-1-1 0 0 0,1 0 1 0 0,-1 0-1 0 0,1-1 0 0 0,-1 1 0 0 0,1-1 0 0 0,0 1 0 0 0,-5-3 0 0 0,6 2-66 0 0,1 0 0 0 0,-1 0 1 0 0,1 0-1 0 0,-1 0 0 0 0,1-1 0 0 0,0 1 0 0 0,0 0 1 0 0,0-1-1 0 0,0 1 0 0 0,0-1 0 0 0,0 0 0 0 0,0 1 0 0 0,0-1 1 0 0,1 0-1 0 0,-1 1 0 0 0,0-1 0 0 0,1 0 0 0 0,0 0 0 0 0,-1 0 1 0 0,1 1-1 0 0,0-1 0 0 0,0 0 0 0 0,0 0 0 0 0,0 0 1 0 0,0 1-1 0 0,1-1 0 0 0,0-2 0 0 0,0-4-1102 0 0,1 0 0 0 0,0 0 0 0 0,0 0 0 0 0,7-13 0 0 0,-1 6-3683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43 455 0 0,'-3'0'10'0'0,"1"-1"0"0"0,0 1 0 0 0,0 0-1 0 0,-1 0 1 0 0,1-1 0 0 0,0 1-1 0 0,0 1 1 0 0,-1-1 0 0 0,1 0-1 0 0,0 0 1 0 0,-4 2 0 0 0,4-1 396 0 0,0-1 0 0 0,0 1 0 0 0,-1-1 0 0 0,1 0 0 0 0,0 1 0 0 0,0-1 0 0 0,0 0 0 0 0,-1-1 0 0 0,1 1 0 0 0,0 0 1 0 0,0 0-1 0 0,0-1 0 0 0,-4-1 0 0 0,-25-16 4932 0 0,9 5-1631 0 0,15 7-2421 0 0,7 6-1116 0 0,0 0 0 0 0,-1-1 0 0 0,1 1-1 0 0,0-1 1 0 0,-1 1 0 0 0,1 0-1 0 0,-1-1 1 0 0,1 1 0 0 0,-1 0-1 0 0,1-1 1 0 0,-1 1 0 0 0,1 0 0 0 0,-1 0-1 0 0,1-1 1 0 0,-1 1 0 0 0,1 0-1 0 0,-1 0 1 0 0,1 0 0 0 0,-1 0 0 0 0,1 0-1 0 0,-1 0 1 0 0,1 0 0 0 0,-1 0-1 0 0,0 0 1 0 0,23 15 414 0 0,32 20-192 0 0,-32-23-318 0 0,23 19 0 0 0,-29-18-65 0 0,1 0-8 0 0,0 1 0 0 0,23 25 0 0 0,-37-36-1 0 0,116 143 64 0 0,-113-137-36 0 0,0-1 138 0 0,-1-1 1 0 0,0 1 0 0 0,6 14-1 0 0,-10-19-124 0 0,0 0-1 0 0,0 0 1 0 0,0 0 0 0 0,0 1-1 0 0,-1-1 1 0 0,1 0 0 0 0,-1 0-1 0 0,0 1 1 0 0,0-1 0 0 0,0 0-1 0 0,-1 0 1 0 0,1 0 0 0 0,-1 1-1 0 0,-1 4 1 0 0,-10 22 442 0 0,-2-1 0 0 0,0 0 0 0 0,-30 42 1 0 0,21-34 99 0 0,-20 42 0 0 0,27-39-2201 0 0,15-36 1377 0 0,0-1 1 0 0,0 0 0 0 0,0 1-1 0 0,0-1 1 0 0,1 1-1 0 0,0-1 1 0 0,0 1 0 0 0,0-1-1 0 0,0 1 1 0 0,1 4-1 0 0,2 2-1877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6447 0 0,'-1'1'35'0'0,"1"0"-1"0"0,-1-1 1 0 0,0 1-1 0 0,0 0 1 0 0,1 0-1 0 0,-1 0 0 0 0,0 0 1 0 0,1 0-1 0 0,-1 0 1 0 0,1 0-1 0 0,-1 0 1 0 0,1 0-1 0 0,0 0 0 0 0,-1 0 1 0 0,1 0-1 0 0,0 0 1 0 0,0 0-1 0 0,0 0 1 0 0,0 0-1 0 0,0 2 1 0 0,-1 2 132 0 0,1 0 882 0 0,-17-11 4249 0 0,14 4-4731 0 0,0 1 1 0 0,0 0 0 0 0,0 0 0 0 0,0 0-1 0 0,-1 0 1 0 0,1 0 0 0 0,-5 0 0 0 0,6 1-475 0 0,0 0 0 0 0,0 1 0 0 0,0-1 0 0 0,0 1 0 0 0,0-1 0 0 0,0 1 0 0 0,0 0 0 0 0,1-1 0 0 0,-1 1 0 0 0,0 0 0 0 0,1 0 0 0 0,-1 0 0 0 0,0 0 0 0 0,-2 3 0 0 0,0 1-40 0 0,-1-1-1 0 0,0 1 1 0 0,1 1 0 0 0,0-1 0 0 0,1 0-1 0 0,-1 1 1 0 0,1 0 0 0 0,0 0 0 0 0,0 0-1 0 0,1 0 1 0 0,-3 8 0 0 0,0 8-57 0 0,-6 42 0 0 0,10-51 5 0 0,0-1 0 0 0,2 0-1 0 0,-1 0 1 0 0,1 0 0 0 0,1 0 0 0 0,0 0-1 0 0,5 14 1 0 0,0-6-19 0 0,0-1 0 0 0,1 1 0 0 0,14 24 0 0 0,-16-35 59 0 0,0-1 0 0 0,0 0 0 0 0,0-1 0 0 0,1 1 0 0 0,1-1 0 0 0,-1-1 0 0 0,1 1 0 0 0,0-1 0 0 0,0-1 0 0 0,1 1 0 0 0,-1-1 0 0 0,1-1 0 0 0,1 0 0 0 0,-1 0 0 0 0,0-1 0 0 0,1 0 1 0 0,0 0-1 0 0,0-1 0 0 0,-1-1 0 0 0,1 0 0 0 0,0 0 0 0 0,0-1 0 0 0,0 0 0 0 0,0 0 0 0 0,0-1 0 0 0,0-1 0 0 0,0 0 0 0 0,18-5 0 0 0,-23 4 60 0 0,-1 1-1 0 0,1-1 0 0 0,-1 0 1 0 0,0 0-1 0 0,0 0 0 0 0,0-1 1 0 0,0 0-1 0 0,-1 1 1 0 0,1-1-1 0 0,-1 0 0 0 0,3-6 1 0 0,0 2 64 0 0,-1 0 1 0 0,-1-1 0 0 0,0 0-1 0 0,0 0 1 0 0,3-11 0 0 0,-4 9-59 0 0,-1 1 0 0 0,-1 0 0 0 0,0 0 0 0 0,0-1 0 0 0,-1 1 0 0 0,-1-1 0 0 0,1 1 0 0 0,-2 0 0 0 0,1-1 0 0 0,-1 1 0 0 0,-1 0 0 0 0,0 0 0 0 0,0 0 0 0 0,-1 1 0 0 0,-1-1 0 0 0,1 1 0 0 0,-1 0 0 0 0,-1 0 0 0 0,0 0 0 0 0,0 1 0 0 0,-1 0 0 0 0,-12-13 0 0 0,0 2-151 0 0,0 1 0 0 0,-2 1 0 0 0,0 1-1 0 0,0 0 1 0 0,-2 2 0 0 0,-29-15 0 0 0,39 23-242 0 0,8 3-19 0 0,-1 0 0 0 0,1 0 0 0 0,-1 1 0 0 0,-11-3 0 0 0,16 5 179 0 0,1 0 1 0 0,-1 0-1 0 0,0 1 0 0 0,1-1 0 0 0,-1 0 1 0 0,1 0-1 0 0,0 0 0 0 0,-1 1 1 0 0,1-1-1 0 0,-1 0 0 0 0,1 0 0 0 0,-1 1 1 0 0,1-1-1 0 0,-1 0 0 0 0,1 1 0 0 0,0-1 1 0 0,-1 1-1 0 0,1-1 0 0 0,0 0 0 0 0,-1 1 1 0 0,1-1-1 0 0,0 1 0 0 0,0-1 0 0 0,-1 2 1 0 0,-3 10-2041 0 0,4-11 1829 0 0,0 1-1 0 0,0 0 1 0 0,0-1 0 0 0,1 1-1 0 0,-1-1 1 0 0,0 1 0 0 0,1-1-1 0 0,-1 1 1 0 0,2 2 0 0 0,3 7-1413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1839 0 0,'0'0'5555'0'0,"4"5"-3247"0"0,0-1 1040 0 0,-3-2-3182 0 0,-1 0-1 0 0,1 0 1 0 0,-1 0-1 0 0,1-1 1 0 0,-1 1-1 0 0,0 0 1 0 0,0 0-1 0 0,0 0 1 0 0,0 0-1 0 0,0 0 1 0 0,0-1-1 0 0,0 1 1 0 0,0 0 0 0 0,-1 0-1 0 0,1 0 1 0 0,-1 0-1 0 0,1-1 1 0 0,-1 1-1 0 0,0 0 1 0 0,0-1-1 0 0,0 1 1 0 0,0 0-1 0 0,0-1 1 0 0,0 1 0 0 0,0-1-1 0 0,0 0 1 0 0,-1 1-1 0 0,1-1 1 0 0,-1 0-1 0 0,1 0 1 0 0,-1 1-1 0 0,1-1 1 0 0,-1-1-1 0 0,1 1 1 0 0,-1 0-1 0 0,0 0 1 0 0,-3 0 0 0 0,4 0-22 0 0,-6 6 172 0 0,7-7-315 0 0,0 0 0 0 0,0 0 1 0 0,-1 0-1 0 0,1 0 0 0 0,0 0 1 0 0,-1 0-1 0 0,1 0 0 0 0,0 0 1 0 0,0 1-1 0 0,-1-1 0 0 0,1 0 1 0 0,0-1-1 0 0,-1 1 0 0 0,1 0 1 0 0,0 0-1 0 0,-1 0 0 0 0,1 0 1 0 0,0 0-1 0 0,0 0 0 0 0,-1 0 1 0 0,1 0-1 0 0,0 0 0 0 0,0-1 1 0 0,-1 1-1 0 0,1 0 0 0 0,0 0 1 0 0,0 0-1 0 0,-1 0 0 0 0,1-1 1 0 0,0 1-1 0 0,0 0 0 0 0,0 0 1 0 0,0-1-1 0 0,-1 1 0 0 0,1 0 1 0 0,0 0-1 0 0,0-1 1 0 0,0 1-1 0 0,0 0 0 0 0,0-1 1 0 0,0 1-1 0 0,-5-13 13 0 0,4 10-19 0 0,1 2 1 0 0,0 0 1 0 0,0 0 0 0 0,0 0 0 0 0,0 0 0 0 0,0 0 0 0 0,0 0-1 0 0,0 0 1 0 0,1 0 0 0 0,-1 0 0 0 0,0 0 0 0 0,1 0-1 0 0,-1 0 1 0 0,0 0 0 0 0,2-1 0 0 0,-2 1-2 0 0,1-1-1 0 0,0 1 1 0 0,0 0 0 0 0,0 0-1 0 0,0 0 1 0 0,0 0 0 0 0,0 0-1 0 0,0 0 1 0 0,0 0 0 0 0,0 1-1 0 0,0-1 1 0 0,0 0 0 0 0,0 1-1 0 0,1-1 1 0 0,-1 1 0 0 0,0-1-1 0 0,1 1 1 0 0,-1-1 0 0 0,0 1-1 0 0,1 0 1 0 0,-1 0 0 0 0,0 0-1 0 0,3 0 1 0 0,-3 0 42 0 0,1 1 0 0 0,0-1 0 0 0,-1 1 0 0 0,1 0 0 0 0,-1-1 0 0 0,1 1 0 0 0,-1 0 0 0 0,1 0 0 0 0,-1 0 0 0 0,0 0 0 0 0,0 0 0 0 0,1 1 0 0 0,-1-1 0 0 0,0 0 0 0 0,0 1 0 0 0,0-1 0 0 0,0 0 0 0 0,0 1 0 0 0,-1-1 0 0 0,1 1 0 0 0,0-1 0 0 0,0 4 0 0 0,0-2 129 0 0,-1 0-1 0 0,0 0 1 0 0,0 1-1 0 0,0-1 0 0 0,0 0 1 0 0,0 1-1 0 0,-2 5 1 0 0,2-8-133 0 0,-1 1 1 0 0,0-1 0 0 0,0 0 0 0 0,0 0 0 0 0,1 0 0 0 0,-1 0 0 0 0,0 0-1 0 0,0 0 1 0 0,0 0 0 0 0,-1 0 0 0 0,1 0 0 0 0,0-1 0 0 0,0 1-1 0 0,0 0 1 0 0,0-1 0 0 0,-1 1 0 0 0,1-1 0 0 0,0 1 0 0 0,-1-1 0 0 0,1 0-1 0 0,0 1 1 0 0,-1-1 0 0 0,1 0 0 0 0,-1 0 0 0 0,1 0 0 0 0,0 0 0 0 0,-3 0-1 0 0,2 0-25 0 0,-14-12-5 0 0,8 4-388 0 0,10 4-2957 0 0,-2 3 2761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5063 0 0,'0'0'4042'0'0,"5"-17"279"0"0,12 0-1282 0 0,-14 17-2491 0 0,-3 0-475 0 0,0 0 0 0 0,0 0 0 0 0,0 0 0 0 0,0 0 0 0 0,1 0 0 0 0,-1 0 0 0 0,0 0 0 0 0,0-1 0 0 0,0 1 0 0 0,0 0 0 0 0,1 0 1 0 0,-1 0-1 0 0,0 0 0 0 0,0 0 0 0 0,0 0 0 0 0,0 0 0 0 0,1 0 0 0 0,-1 0 0 0 0,0 0 0 0 0,0 1 0 0 0,0-1 0 0 0,0 0 0 0 0,0 0 0 0 0,1 0 0 0 0,-1 0 0 0 0,0 0 0 0 0,0 0 0 0 0,0 0 0 0 0,0 0 0 0 0,0 0 0 0 0,0 0 1 0 0,1 1-1 0 0,-1-1 0 0 0,0 0 0 0 0,0 0 0 0 0,0 0 0 0 0,0 0 0 0 0,0 0 0 0 0,1 2 34 0 0,-1-1-1 0 0,1 0 1 0 0,-1 0 0 0 0,0 0 0 0 0,1 0 0 0 0,-1 0-1 0 0,0 1 1 0 0,0-1 0 0 0,0 0 0 0 0,0 0 0 0 0,0 0-1 0 0,0 3 1 0 0,-1-3-91 0 0,1 1-1 0 0,-1-1 1 0 0,0 1-1 0 0,0-1 1 0 0,1 1-1 0 0,-1-1 1 0 0,0 0-1 0 0,0 0 0 0 0,0 1 1 0 0,-1-1-1 0 0,1 0 1 0 0,0 0-1 0 0,0 0 1 0 0,-1 0-1 0 0,-1 1 1 0 0,2-1-11 0 0,0 0 1 0 0,0 0 0 0 0,-1 0-1 0 0,1-1 1 0 0,0 1-1 0 0,-1 0 1 0 0,1-1-1 0 0,0 1 1 0 0,-1-1-1 0 0,1 1 1 0 0,-1-1-1 0 0,1 0 1 0 0,-1 0 0 0 0,1 1-1 0 0,-1-1 1 0 0,1 0-1 0 0,-1 0 1 0 0,1-1-1 0 0,-1 1 1 0 0,1 0-1 0 0,-1 0 1 0 0,1-1 0 0 0,-3 0-1 0 0,4 1-5 0 0,-1-1-1 0 0,1 1 1 0 0,-1-1-1 0 0,0 1 1 0 0,1-1 0 0 0,-1 1-1 0 0,1-1 1 0 0,-1 1-1 0 0,1-1 1 0 0,0 0 0 0 0,-1 1-1 0 0,1-1 1 0 0,0 1-1 0 0,-1-1 1 0 0,1 0-1 0 0,0 1 1 0 0,0-1 0 0 0,-1 0-1 0 0,1 0 1 0 0,0 1-1 0 0,0-1 1 0 0,0 0-1 0 0,0 1 1 0 0,0-2 0 0 0,0 1-8 0 0,0-1 0 0 0,0 1 0 0 0,0-1 0 0 0,0 1 0 0 0,1 0 1 0 0,-1-1-1 0 0,0 1 0 0 0,1 0 0 0 0,-1 0 0 0 0,1-1 0 0 0,-1 1 0 0 0,1 0 1 0 0,0 0-1 0 0,-1-1 0 0 0,1 1 0 0 0,1-1 0 0 0,2 0 8 0 0,-3 2 0 0 0,-1-1 0 0 0,1 1 0 0 0,-1 0 0 0 0,1 0 0 0 0,-1 0 0 0 0,1 0 0 0 0,-1 0 0 0 0,1 0 0 0 0,-1 0 0 0 0,0 1 0 0 0,1-1 0 0 0,-1 0 0 0 0,1 0 0 0 0,-1 0 0 0 0,1 0 0 0 0,-1 0 0 0 0,0 1 0 0 0,1-1 0 0 0,-1 0 0 0 0,1 0 0 0 0,-1 1 0 0 0,0-1 0 0 0,1 0 0 0 0,-1 1 0 0 0,1 0 0 0 0,0 0 0 0 0,2 0 8 0 0,-2 0 2 0 0,0-1-1 0 0,0 1 1 0 0,0-1-1 0 0,0 1 1 0 0,0-1-1 0 0,1 0 1 0 0,-1 0-1 0 0,0 0 1 0 0,0 0 0 0 0,0 0-1 0 0,0 0 1 0 0,2 0-1 0 0,-2 1 20 0 0,0 0 0 0 0,-1 0 0 0 0,1 0 0 0 0,-1 0 0 0 0,1 0 0 0 0,-1 0 0 0 0,1 0 0 0 0,-1 0-1 0 0,0 0 1 0 0,0 0 0 0 0,1 0 0 0 0,-1 1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9503 0 0,'0'0'859'0'0,"0"-1"-710"0"0,0-2-47 0 0,0-2 275 0 0,0 0 1 0 0,1 0-1 0 0,-1 0 0 0 0,1 0 1 0 0,0 0-1 0 0,0 0 1 0 0,0 1-1 0 0,1-1 1 0 0,0 0-1 0 0,0 1 0 0 0,0-1 1 0 0,4-5-1 0 0,-5 9-37 0 0,-1 1-291 0 0,0 0 0 0 0,0 0 0 0 0,0-1 0 0 0,0 1 0 0 0,1 0-1 0 0,-1 0 1 0 0,0-1 0 0 0,0 1 0 0 0,0 0 0 0 0,1 0 0 0 0,-1 0 0 0 0,0 0-1 0 0,0-1 1 0 0,1 1 0 0 0,-1 0 0 0 0,0 0 0 0 0,0 0 0 0 0,1 0 0 0 0,-1 0-1 0 0,0 0 1 0 0,0-1 0 0 0,1 1 0 0 0,-1 0 0 0 0,0 0 0 0 0,1 0 0 0 0,-1 0-1 0 0,0 0 1 0 0,1 0 0 0 0,-1 0 0 0 0,0 0 0 0 0,0 0 0 0 0,1 1 0 0 0,-1-1-1 0 0,1 0 56 0 0,0 0-1 0 0,-1 0 0 0 0,1 0 1 0 0,0 0-1 0 0,0 0 0 0 0,-1 1 0 0 0,1-1 1 0 0,0 0-1 0 0,-1 0 0 0 0,1 1 1 0 0,-1-1-1 0 0,1 0 0 0 0,0 1 1 0 0,-1-1-1 0 0,1 1 0 0 0,0 0 1 0 0,0 0-40 0 0,0 0 1 0 0,-1 0 0 0 0,1 1 0 0 0,0-1 0 0 0,-1 0 0 0 0,1 1 0 0 0,-1-1 0 0 0,1 0 0 0 0,-1 1 0 0 0,0-1 0 0 0,1 1-1 0 0,-1-1 1 0 0,0 1 0 0 0,0 1 0 0 0,-1-1-16 0 0,1 0 1 0 0,-1 0-1 0 0,0 0 0 0 0,1 0 1 0 0,-1 0-1 0 0,0 0 0 0 0,0 0 1 0 0,0-1-1 0 0,-1 1 0 0 0,1 0 1 0 0,0-1-1 0 0,-1 1 0 0 0,-1 1 1 0 0,2-2 35 0 0,1-1-84 0 0,0 0 1 0 0,0 0 0 0 0,0 0-1 0 0,-1 0 1 0 0,1 0-1 0 0,0 0 1 0 0,0 0 0 0 0,0 0-1 0 0,0 0 1 0 0,0 0-1 0 0,0 0 1 0 0,0 0 0 0 0,0 0-1 0 0,-1 0 1 0 0,1 0-1 0 0,0 0 1 0 0,0 0 0 0 0,0 0-1 0 0,0 0 1 0 0,0 0-1 0 0,0 0 1 0 0,0 0 0 0 0,-1 0-1 0 0,1 0 1 0 0,0 0-1 0 0,0 0 1 0 0,0 0 0 0 0,0 0-1 0 0,0 1 1 0 0,0-1-1 0 0,0 0 1 0 0,0 0 0 0 0,0 0-1 0 0,0 0 1 0 0,0 0-1 0 0,-1 0 1 0 0,1 0 0 0 0,0 0-1 0 0,0 0 1 0 0,0 1-1 0 0,0-1 1 0 0,0 0 0 0 0,0 0-1 0 0,0 0 1 0 0,0 1 2 0 0,-1-1 0 0 0,1 1 1 0 0,0-1-1 0 0,-1 1 0 0 0,1-1 1 0 0,-1 1-1 0 0,1-1 0 0 0,-1 1 1 0 0,1-1-1 0 0,-1 0 0 0 0,1 1 0 0 0,-1-1 1 0 0,0 0-1 0 0,1 1 0 0 0,-1-1 1 0 0,1 0-1 0 0,-1 0 0 0 0,0 0 1 0 0,1 0-1 0 0,-1 1 0 0 0,0-1 0 0 0,1 0 1 0 0,-1 0-1 0 0,0 0 0 0 0,1 0 1 0 0,-1 0-1 0 0,0-1 0 0 0,1 1 1 0 0,-1 0-1 0 0,-1 0 0 0 0,2 0-4 0 0,0-1 0 0 0,-1 1 0 0 0,1 0 0 0 0,0 0 0 0 0,-1 0 0 0 0,1 0 0 0 0,0 0 0 0 0,-1 0 0 0 0,1 0 0 0 0,0-1 0 0 0,-1 1 0 0 0,1 0 0 0 0,0 0 0 0 0,0 0 0 0 0,-1-1 0 0 0,1 1 0 0 0,0 0 0 0 0,0 0 0 0 0,-1-1 0 0 0,1 1 0 0 0,0 0 0 0 0,0-1 0 0 0,0 1 0 0 0,0 0 0 0 0,0-1 0 0 0,-1 1 0 0 0,1 0 0 0 0,0-1 0 0 0,0 1 0 0 0,0 0 0 0 0,0-1 0 0 0,0 1 0 0 0,0 0 0 0 0,0-1 0 0 0,0 1 0 0 0,0 0 0 0 0,0-1 0 0 0,0 1 0 0 0,0 0 0 0 0,0-1 0 0 0,0-3-5 0 0,0 3 3 0 0,0-1 0 0 0,-1 1-1 0 0,1 0 1 0 0,0-1-1 0 0,0 1 1 0 0,0-1-1 0 0,1 1 1 0 0,-1-1 0 0 0,0 1-1 0 0,0 0 1 0 0,1-1-1 0 0,-1 1 1 0 0,1 0-1 0 0,-1-1 1 0 0,1 1 0 0 0,0 0-1 0 0,0-1 1 0 0,-1 1-1 0 0,2-1 1 0 0,2-2-9 0 0,2 0 11 0 0,1 1 0 0 0,-1 3 20 0 0,-4 1 40 0 0,-1 0 0 0 0,0 0-1 0 0,1 0 1 0 0,-1 1 0 0 0,1-1-1 0 0,-1 0 1 0 0,0 1 0 0 0,0-1 0 0 0,0 1-1 0 0,0-1 1 0 0,0 1 0 0 0,0-1-1 0 0,1 4 1 0 0,-2-3-33 0 0,1-1 0 0 0,-1 0 0 0 0,0 1-1 0 0,0-1 1 0 0,0 1 0 0 0,0-1 0 0 0,0 1-1 0 0,0-1 1 0 0,-1 1 0 0 0,1-1 0 0 0,0 0 0 0 0,-1 1-1 0 0,1-1 1 0 0,-1 1 0 0 0,1-1 0 0 0,-1 0 0 0 0,0 2-1 0 0,-16 18 39 0 0,16-20-181 0 0,-4 3-644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4607 0 0,'1'1'354'0'0,"1"1"-45"0"0,0 1 0 0 0,-1-1 1 0 0,1 0-1 0 0,-1 0 0 0 0,0 0 0 0 0,1 1 1 0 0,-1-1-1 0 0,0 1 0 0 0,0-1 1 0 0,0 3-1 0 0,1 4 4675 0 0,0 2-2051 0 0,-2-10-2871 0 0,0-1 0 0 0,1 0 0 0 0,-1 1 0 0 0,0-1 0 0 0,0 0-1 0 0,0 1 1 0 0,0-1 0 0 0,0 0 0 0 0,1 1 0 0 0,-1-1 0 0 0,0 1-1 0 0,0-1 1 0 0,0 0 0 0 0,0 1 0 0 0,0-1 0 0 0,0 1 0 0 0,0-1-1 0 0,0 0 1 0 0,-1 1 0 0 0,1-1 0 0 0,0 1 0 0 0,0-1 0 0 0,0 0 0 0 0,0 1-1 0 0,0-1 1 0 0,-1 0 0 0 0,1 1 0 0 0,0-1 0 0 0,0 0 0 0 0,-1 1-1 0 0,1-1 1 0 0,0 0 0 0 0,0 0 0 0 0,-1 1 0 0 0,1-1 0 0 0,0 0-1 0 0,-1 0 1 0 0,1 1 0 0 0,0-1 0 0 0,-1 0 0 0 0,1 0 0 0 0,0 0 0 0 0,-1 0-1 0 0,0 1 1 0 0,0-1 82 0 0,-5-21 48 0 0,6 19-192 0 0,1-3 0 0 0,0 1 0 0 0,1-1 0 0 0,-1 0 0 0 0,1 1 0 0 0,2-5 0 0 0,-3 8 0 0 0,-1-1 0 0 0,1 1 0 0 0,0 0 0 0 0,0 0 0 0 0,-1 0 0 0 0,1 0 0 0 0,0 0 0 0 0,0 0 0 0 0,0 0 0 0 0,0 1 0 0 0,0-1 0 0 0,0 0 0 0 0,0 0 0 0 0,0 1 0 0 0,0-1 0 0 0,1 1 0 0 0,-1-1 0 0 0,0 1 0 0 0,0-1 0 0 0,0 1 0 0 0,1 0 0 0 0,-1 0 0 0 0,0-1 0 0 0,1 1 0 0 0,-1 0 0 0 0,0 0 0 0 0,0 0 0 0 0,3 1 0 0 0,-1 0 73 0 0,-1-1 0 0 0,0 1 0 0 0,0 1 0 0 0,1-1 0 0 0,-1 0 0 0 0,0 0 0 0 0,0 1 0 0 0,0-1 0 0 0,4 5 1424 0 0,-8 4-968 0 0,-1-5-497 0 0,2-4-36 0 0,0 0 0 0 0,0 0 0 0 0,0 0 1 0 0,0 1-1 0 0,0-1 0 0 0,-1 0 0 0 0,1 0 0 0 0,0-1 1 0 0,-1 1-1 0 0,1 0 0 0 0,-1 0 0 0 0,1-1 0 0 0,-1 1 0 0 0,1 0 1 0 0,-1-1-1 0 0,1 0 0 0 0,-1 1 0 0 0,1-1 0 0 0,-1 0 1 0 0,0 0-1 0 0,-2 0 0 0 0,3 0-313 0 0,-1 0 0 0 0,1 0 1 0 0,0 0-1 0 0,-1-1 0 0 0,1 1 1 0 0,-1 0-1 0 0,1-1 0 0 0,0 1 1 0 0,-1-1-1 0 0,1 0 0 0 0,0 1 0 0 0,0-1 1 0 0,-1 0-1 0 0,-1-1 0 0 0,-2-4-1563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9847 0 0,'0'0'3120'0'0,"7"5"-1813"0"0,-4-2-1115 0 0,0 1 0 0 0,-1-1 1 0 0,1 0-1 0 0,-1 1 0 0 0,0 0 0 0 0,0 0 1 0 0,0 0-1 0 0,-1 0 0 0 0,1 0 0 0 0,-1 0 0 0 0,0 0 1 0 0,0 0-1 0 0,0 0 0 0 0,-1 1 0 0 0,1-1 1 0 0,-1 0-1 0 0,0 1 0 0 0,-1-1 0 0 0,1 0 1 0 0,-1 0-1 0 0,1 1 0 0 0,-3 4 0 0 0,3-8-57 0 0,-1 0-111 0 0,1 0-1 0 0,-1 0 1 0 0,1 0 0 0 0,-1 0-1 0 0,0 0 1 0 0,0 0 0 0 0,1 0 0 0 0,-1 0-1 0 0,0 0 1 0 0,0 0 0 0 0,0-1 0 0 0,0 1-1 0 0,0 0 1 0 0,0-1 0 0 0,0 1-1 0 0,0-1 1 0 0,0 1 0 0 0,-1-1 0 0 0,1 1-1 0 0,0-1 1 0 0,0 0 0 0 0,0 0-1 0 0,-2 1 1 0 0,2-1 40 0 0,-9-11 67 0 0,8 7-124 0 0,1 0 0 0 0,-1 0 0 0 0,1-1 1 0 0,-1 1-1 0 0,2 0 0 0 0,-1-1 0 0 0,0 1 0 0 0,1-1 0 0 0,0 1 1 0 0,0 0-1 0 0,0-1 0 0 0,1-6 0 0 0,-1 10-12 0 0,0 0 0 0 0,1 0 0 0 0,-1 0 0 0 0,1 0 0 0 0,-1 0 0 0 0,1 0 0 0 0,-1 0 0 0 0,1 0 0 0 0,0 0 0 0 0,-1 0 0 0 0,1 0 0 0 0,0 0 0 0 0,0 0 0 0 0,0 0 0 0 0,0 1 0 0 0,-1-1 0 0 0,1 0 0 0 0,2 0 0 0 0,3-3-52 0 0,-6 3 55 0 0,0 1-1 0 0,0 0 1 0 0,0 0 0 0 0,1 0-1 0 0,-1 0 1 0 0,0 0-1 0 0,0 0 1 0 0,0 0-1 0 0,1 0 1 0 0,-1 0 0 0 0,0 0-1 0 0,0-1 1 0 0,0 1-1 0 0,1 0 1 0 0,-1 0-1 0 0,0 0 1 0 0,0 0 0 0 0,0 1-1 0 0,1-1 1 0 0,-1 0-1 0 0,0 0 1 0 0,0 0-1 0 0,0 0 1 0 0,1 0 0 0 0,-1 0-1 0 0,0 0 1 0 0,0 0-1 0 0,0 0 1 0 0,1 0-1 0 0,-1 1 1 0 0,11 3 23 0 0,-10-4 16 0 0,0 0 0 0 0,1 0 0 0 0,-1 1 0 0 0,0-1 0 0 0,0 1-1 0 0,0-1 1 0 0,0 1 0 0 0,0-1 0 0 0,0 1 0 0 0,0 0 0 0 0,0-1 0 0 0,0 1 0 0 0,0 0 0 0 0,-1 0 0 0 0,1-1 0 0 0,0 1 0 0 0,0 0 0 0 0,-1 0 0 0 0,1 0 0 0 0,-1 0 0 0 0,1 0 0 0 0,-1 0 0 0 0,1 0 0 0 0,-1 1 0 0 0,1-1 0 0 0,-1 0 0 0 0,0 0 0 0 0,0 0 0 0 0,1 0 0 0 0,-1 0 0 0 0,0 1 0 0 0,0-1 0 0 0,0 0 0 0 0,0 0 0 0 0,-1 0 0 0 0,1 0 0 0 0,0 0 0 0 0,-1 2 0 0 0,0 0 11 0 0,0-1 0 0 0,0 1-1 0 0,0-1 1 0 0,0 1 0 0 0,0-1 0 0 0,-1 0-1 0 0,1 1 1 0 0,-1-1 0 0 0,0 0 0 0 0,0 0-1 0 0,1 0 1 0 0,-1 0 0 0 0,-1-1-1 0 0,-3 4 1 0 0,5-5-84 0 0,0 1 1 0 0,0-1-1 0 0,-1 0 0 0 0,1 1 0 0 0,0-1 0 0 0,0 0 1 0 0,-1 0-1 0 0,1 0 0 0 0,0 0 0 0 0,-1 0 0 0 0,1 0 1 0 0,0 0-1 0 0,0-1 0 0 0,0 1 0 0 0,-1 0 0 0 0,1-1 1 0 0,0 1-1 0 0,0-1 0 0 0,0 1 0 0 0,0-1 0 0 0,-1 0 0 0 0,1 1 1 0 0,0-1-1 0 0,0 0 0 0 0,0 0 0 0 0,1 1 0 0 0,-1-1 1 0 0,0 0-1 0 0,0 0 0 0 0,0 0 0 0 0,1 0 0 0 0,-1-1 1 0 0,-1 0-1 0 0,2 0-453 0 0,-1-1 0 0 0,0 1 0 0 0,0 0 0 0 0,1 0 0 0 0,-1 0 1 0 0,1 0-1 0 0,0-1 0 0 0,-1-2 0 0 0,1-1-1422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89 8719 0 0,'-3'4'5928'0'0,"2"-4"-5640"0"0,1 0-1 0 0,0 0 1 0 0,-1 0 0 0 0,1 1 0 0 0,-1-1 0 0 0,0-1-248 0 0,0 1 0 0 0,-1-1-1 0 0,1 0 1 0 0,0 0 0 0 0,0 1 0 0 0,0-1 0 0 0,0 0 0 0 0,0 0 0 0 0,0 0 0 0 0,0 0-1 0 0,0 0 1 0 0,0 0 0 0 0,0-1 0 0 0,1 1 0 0 0,-1 0 0 0 0,0 0 0 0 0,1 0-1 0 0,-1-1 1 0 0,1 1 0 0 0,0 0 0 0 0,-1-1 0 0 0,1 1 0 0 0,0 0 0 0 0,0-1-1 0 0,0 1 1 0 0,0-1 0 0 0,0 1 0 0 0,0 0 0 0 0,0-1 0 0 0,1-2 0 0 0,-1 1 34 0 0,0 0 1 0 0,1 0 0 0 0,0 0-1 0 0,-1 0 1 0 0,1 0 0 0 0,0 1-1 0 0,1-1 1 0 0,-1 0 0 0 0,0 0-1 0 0,1 1 1 0 0,-1-1 0 0 0,1 1 0 0 0,3-4-1 0 0,-2 3-74 0 0,-3 2 0 0 0,1 0 0 0 0,-1 0 0 0 0,1 1 0 0 0,0-1 0 0 0,0 0 0 0 0,-1 1 0 0 0,1-1 0 0 0,0 1 0 0 0,0-1 0 0 0,0 1 0 0 0,0-1 0 0 0,1 0 0 0 0,2 0 14 0 0,-3 1 196 0 0,12 14 248 0 0,-11-10-318 0 0,1 1 0 0 0,-1-1 0 0 0,0 0 0 0 0,0 1 0 0 0,-1-1 0 0 0,1 1 0 0 0,-1-1 0 0 0,1 8 0 0 0,-1-7 54 0 0,-1-4-146 0 0,0 1-1 0 0,-1-1 1 0 0,1 1 0 0 0,0-1-1 0 0,-1 0 1 0 0,1 1-1 0 0,-1-1 1 0 0,1 0 0 0 0,-1 1-1 0 0,0-1 1 0 0,0 0-1 0 0,1 0 1 0 0,-1 1 0 0 0,0-1-1 0 0,0 0 1 0 0,0 0 0 0 0,-2 1-1 0 0,-1 3-24 0 0,3-5-12 0 0,0 1-1 0 0,1-1 1 0 0,-1 1-1 0 0,0 0 1 0 0,0-1 0 0 0,0 1-1 0 0,1-1 1 0 0,-1 0-1 0 0,0 1 1 0 0,0-1 0 0 0,0 0-1 0 0,0 1 1 0 0,0-1-1 0 0,0 0 1 0 0,0 0-1 0 0,0 0 1 0 0,0 0 0 0 0,0 0-1 0 0,0 0 1 0 0,1 0-1 0 0,-3 0 1 0 0,1-1-6 0 0,1 1 1 0 0,-1 0-1 0 0,0-1 1 0 0,1 1-1 0 0,-1-1 1 0 0,1 1-1 0 0,-1-1 1 0 0,1 0-1 0 0,0 1 1 0 0,-1-1-1 0 0,-1-1 1 0 0,1-1-4 0 0,1 0-1 0 0,-1 1 1 0 0,1-1 0 0 0,-1 0 0 0 0,1 0-1 0 0,0 0 1 0 0,0 0 0 0 0,0 0 0 0 0,0 0 0 0 0,1 0-1 0 0,-1-1 1 0 0,1 1 0 0 0,0 0 0 0 0,0 0-1 0 0,0 0 1 0 0,0 0 0 0 0,0-1 0 0 0,1 1 0 0 0,-1 0-1 0 0,1 0 1 0 0,0 0 0 0 0,0 0 0 0 0,3-5-1 0 0,-1 3-43 0 0,-2 5 41 0 0,-1-1 1 0 0,1 1-1 0 0,-1-1 1 0 0,1 1-1 0 0,-1-1 1 0 0,1 1-1 0 0,0-1 1 0 0,-1 1-1 0 0,1 0 1 0 0,-1-1-1 0 0,1 1 0 0 0,0 0 1 0 0,-1 0-1 0 0,1-1 1 0 0,0 1-1 0 0,-1 0 1 0 0,1 0-1 0 0,0 0 1 0 0,-1 0-1 0 0,1 0 1 0 0,1 0-1 0 0,0 0 2 0 0,-1 0 3 0 0,0 0-1 0 0,-1 0 0 0 0,1 0 1 0 0,-1 0-1 0 0,1 0 0 0 0,0 0 1 0 0,-1 0-1 0 0,1 0 0 0 0,0 0 1 0 0,-1 0-1 0 0,1 1 0 0 0,-1-1 1 0 0,1 0-1 0 0,0 0 0 0 0,-1 1 1 0 0,1-1-1 0 0,-1 0 0 0 0,1 1 1 0 0,-1-1-1 0 0,1 1 1 0 0,-1-1-1 0 0,1 1 0 0 0,-1-1 1 0 0,0 1-1 0 0,1-1 0 0 0,-1 1 1 0 0,0-1-1 0 0,1 2 0 0 0,0-1 42 0 0,2 2 35 0 0,-2-1-38 0 0,1-1 0 0 0,-1 1 0 0 0,1 0 0 0 0,-1 0 0 0 0,0 0 0 0 0,1 0-1 0 0,-1 0 1 0 0,0 0 0 0 0,0 0 0 0 0,-1 0 0 0 0,1 1 0 0 0,0-1 0 0 0,-1 0-1 0 0,1 1 1 0 0,-1 2 0 0 0,0 5 60 0 0,-1-8-99 0 0,1-1-79 0 0,-3 2-1957 0 0,0-1 225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8607 0 0,'0'-1'478'0'0,"0"-1"0"0"0,0 0 0 0 0,1 0 0 0 0,-1 0 0 0 0,0 0-1 0 0,1 0 1 0 0,-1 0 0 0 0,1 0 0 0 0,-1 1 0 0 0,1-1 0 0 0,0 0 0 0 0,0 0-1 0 0,0 1 1 0 0,2-4 0 0 0,-1 3-201 0 0,-1 1-1 0 0,1 0 1 0 0,0-1-1 0 0,-1 1 1 0 0,1 0-1 0 0,0 0 1 0 0,0 0 0 0 0,0 0-1 0 0,0 0 1 0 0,0 0-1 0 0,4 0 1 0 0,3-1-32 0 0,1 1 0 0 0,0 0 0 0 0,-1 1 0 0 0,20 2 0 0 0,-5-1 459 0 0,37 2-219 0 0,11 0-355 0 0,-62-3-2495 0 0,1-1 0 0 0,14-3 0 0 0,-17 2-3907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1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55 9903 0 0,'0'0'455'0'0,"-16"-10"162"0"0,10 6-159 0 0,-1 0 0 0 0,1 1-1 0 0,-1-1 1 0 0,0 1-1 0 0,-14-4 1 0 0,-40-7 3496 0 0,42 10-3475 0 0,10 3-314 0 0,1 1 0 0 0,0 0 1 0 0,-1 0-1 0 0,1 1 0 0 0,0 0 1 0 0,-14 3-1 0 0,3 0 115 0 0,8-2-188 0 0,-1 1 0 0 0,1 0 0 0 0,0 1 0 0 0,0 0 0 0 0,0 0 0 0 0,1 1 1 0 0,-1 1-1 0 0,1 0 0 0 0,0 0 0 0 0,1 1 0 0 0,0 1 0 0 0,0-1 0 0 0,-12 14 0 0 0,15-14-83 0 0,0 0 0 0 0,1 0-1 0 0,0 1 1 0 0,0 0 0 0 0,0 0 0 0 0,1 0 0 0 0,0 1 0 0 0,1-1 0 0 0,0 1-1 0 0,0 0 1 0 0,1 0 0 0 0,0 0 0 0 0,1 0 0 0 0,0 0 0 0 0,0 1-1 0 0,1-1 1 0 0,1 14 0 0 0,1-10-19 0 0,1-1 0 0 0,0 1-1 0 0,1-1 1 0 0,1 1 0 0 0,0-1 0 0 0,0-1-1 0 0,1 1 1 0 0,1-1 0 0 0,0 0 0 0 0,14 18-1 0 0,-10-16-5 0 0,1 0-1 0 0,0-1 1 0 0,1 0-1 0 0,0-1 1 0 0,1-1-1 0 0,0 0 0 0 0,26 14 1 0 0,-17-14 15 0 0,1 0 0 0 0,0-1 0 0 0,0-2 0 0 0,1 0 0 0 0,0-2 0 0 0,0-1 0 0 0,0-1 0 0 0,1-1 0 0 0,-1-1 0 0 0,34-3 0 0 0,-46 1 50 0 0,0-1 0 0 0,0-1 0 0 0,0 0 1 0 0,0-1-1 0 0,-1-1 0 0 0,1 0 0 0 0,-1 0 0 0 0,-1-1 0 0 0,1-1 0 0 0,16-12 0 0 0,-22 15 11 0 0,-1 0-1 0 0,0-1 1 0 0,0 0-1 0 0,0 0 1 0 0,0-1-1 0 0,-1 1 1 0 0,0-1-1 0 0,0 0 1 0 0,-1 0-1 0 0,0 0 1 0 0,0-1-1 0 0,0 1 1 0 0,-1-1-1 0 0,0 1 1 0 0,0-1-1 0 0,0 0 1 0 0,-1 0-1 0 0,0 0 1 0 0,0 0-1 0 0,-1 0 1 0 0,-1-10-1 0 0,0 6 56 0 0,-1 0-1 0 0,-1 0 0 0 0,0 0 1 0 0,0 1-1 0 0,-1-1 0 0 0,0 1 0 0 0,-1 0 1 0 0,0 0-1 0 0,-1 0 0 0 0,0 1 0 0 0,0 0 1 0 0,-1 0-1 0 0,0 1 0 0 0,-1-1 0 0 0,1 2 1 0 0,-2-1-1 0 0,1 1 0 0 0,-1 0 1 0 0,-14-8-1 0 0,2 3-40 0 0,0 1 1 0 0,0 1-1 0 0,-1 1 1 0 0,-1 1 0 0 0,1 1-1 0 0,-1 1 1 0 0,-25-4-1 0 0,25 7-629 0 0,-1 1 0 0 0,0 1-1 0 0,1 1 1 0 0,-26 3 0 0 0,27 0-616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8143 0 0,'2'1'374'0'0,"9"4"-193"0"0,0 1 0 0 0,0-1 0 0 0,-1 2 1 0 0,1 0-1 0 0,-2 0 0 0 0,1 0 0 0 0,11 13 1 0 0,2 4 2133 0 0,31 43 1 0 0,2 24 990 0 0,-44-70-2660 0 0,-2-1 253 0 0,-1 0 0 0 0,9 30 1916 0 0,-26-59-2491 0 0,0-9-262 0 0,1 0 1 0 0,0-1-1 0 0,2 1 1 0 0,0-1-1 0 0,-3-29 0 0 0,5 31-52 0 0,0 0 21 0 0,1 0 0 0 0,1-1 1 0 0,0 1-1 0 0,2 0 0 0 0,0-1 0 0 0,6-29 0 0 0,-5 36-6 0 0,1 0-1 0 0,0 0 1 0 0,1 0-1 0 0,0 0 1 0 0,1 1-1 0 0,0 0 1 0 0,1 0-1 0 0,0 0 1 0 0,1 0-1 0 0,0 1 1 0 0,9-10-1 0 0,-7 11 45 0 0,0 0-1 0 0,1 1 1 0 0,0 0 0 0 0,0 0-1 0 0,1 1 1 0 0,0 0 0 0 0,0 1-1 0 0,12-4 1 0 0,-5 3 40 0 0,0 1-1 0 0,0 1 0 0 0,0 1 1 0 0,31-2-1 0 0,-39 5-789 0 0,-1 0 1 0 0,1 1-1 0 0,0 1 0 0 0,0 0 1 0 0,13 4-1 0 0,-7-1-7179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7919 0 0,'0'-1'25'0'0,"0"1"-1"0"0,1-1 1 0 0,-1 1-1 0 0,0-1 0 0 0,1 1 1 0 0,-1-1-1 0 0,1 1 1 0 0,-1-1-1 0 0,1 1 1 0 0,-1-1-1 0 0,1 1 0 0 0,-1 0 1 0 0,1-1-1 0 0,-1 1 1 0 0,1 0-1 0 0,0 0 1 0 0,-1-1-1 0 0,1 1 0 0 0,0 0 1 0 0,-1 0-1 0 0,1 0 1 0 0,-1 0-1 0 0,1 0 0 0 0,0 0 1 0 0,0 0-1 0 0,1-1 55 0 0,11-11 9191 0 0,-3 30-8214 0 0,-5-7-671 0 0,-1 1 0 0 0,-1-1 0 0 0,1 1 0 0 0,2 23 0 0 0,-1 50 255 0 0,-3-46-389 0 0,-1-15-168 0 0,3 163 253 0 0,-12-124-711 0 0,4-32-1616 0 0,1 1-3619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0,'0'0'399'0'0,"0"1"-4"0"0,0 4 1067 0 0,2 12 2801 0 0,9 8-2210 0 0,-1 0-1054 0 0,1 24 260 0 0,-2 1 1 0 0,4 70-1 0 0,-4-27-973 0 0,1 3-123 0 0,-1-7-4977 0 0,-8-79 3245 0 0,-1-1-150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6:2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9671 0 0,'-11'17'3303'0'0,"11"-16"-2953"0"0,-1 0 1 0 0,0 0 0 0 0,1 0-1 0 0,-1 0 1 0 0,1 0-1 0 0,-1 0 1 0 0,1 0-1 0 0,0 0 1 0 0,-1 0-1 0 0,1 1 1 0 0,0-1-1 0 0,0 0 1 0 0,0 0-1 0 0,0 0 1 0 0,0 2-1 0 0,0-2-231 0 0,0 0 0 0 0,1 0 0 0 0,-1 0 0 0 0,0 0 0 0 0,1-1 0 0 0,-1 1 0 0 0,1 0 0 0 0,-1 0-1 0 0,1 0 1 0 0,-1-1 0 0 0,1 1 0 0 0,0 0 0 0 0,-1-1 0 0 0,1 1 0 0 0,1 0 0 0 0,2 2 115 0 0,0-1 0 0 0,1 0 0 0 0,-1 0 0 0 0,1 0 0 0 0,8 1 1 0 0,-13-3-234 0 0,37 9 820 0 0,0-2 0 0 0,38 1 0 0 0,-35-7-4008 0 0,-26-3-4509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45:52.68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8575 5153 9215 0,'0'0'400'0,"0"0"96"0,0 0-496 0,-3-5 0 0,3 5 0 0,-3-7 0 0,1-3 2736 0,0 1 448 15,1-6 80-15,0 2 32 0,0-1-2144 0,-1-2-416 16,1 1-96-16,1-2 0 0,-4-3-448 0,1 3-192 16,-1-1 160-16,-1-2-160 0,-3-2 320 0,2-1-16 15,-2-2-16-15,0-1 0 0,-1-2 240 0,-4-5 48 16,1 0 16-16,1 0 0 0,-2-1-48 0,-2 1-16 16,0 0 0-16,0-1 0 0,1 2 16 0,-2-1 0 15,1-1 0-15,-1 1 0 0,0 1-96 0,3 6-32 16,0-2 0-16,-1 1 0 0,0-2-192 0,-2-1-32 15,-2 0-16-15,1 0 0 0,-1 0-176 0,-1 3 128 16,1 1-128-16,0 0 128 0,-1 0 112 0,0 2 16 0,-1-2 0 0,-2 3 0 16,-1-1-32-16,-7-4 0 0,2 0 0 0,0 2 0 15,-1 0-96-15,0 1 0 0,2 2-128 0,1 2 192 16,1 3-64-16,2 2-128 0,-2 0 176 0,4 5-176 16,0-2 256-16,0 1-48 0,0 2-16 0,5 2 0 15,-3-1 48-15,1 1 0 0,0 1 0 0,-1 1 0 16,1 0 16-16,-1 3 0 0,-3 1 0 0,-1 1 0 15,0 1-112-15,-1 1-16 0,1 1 0 0,-1 0 0 16,-2 1-128-16,-4 1 0 0,4 1 0 0,2 0 0 16,0 0 0-16,1 3 0 0,-2-1 0 0,3-3 0 15,2 3 0-15,1 3 0 0,-2-1 0 0,0-3 0 16,-1 2 0-16,0 1 0 0,-1 2 0 0,1 0 0 16,0 0 0-16,-1-1 0 0,-2 3 0 0,-1 0 128 15,-4-2-128-15,1 2 0 0,-1-3 0 0,1 3 0 0,2 0 0 0,1 0 0 16,-1-1 0-16,1 0 0 0,-2 1 144 15,5-3-144-15,1 3 160 0,-1 2-160 0,0-4 128 0,1 4-128 16,0 0 0-16,-1 0 144 0,0 0-144 0,-1 0 0 16,0-1 0-16,0 0 0 0,-3-1 0 0,-2-1 208 15,0 0 0-15,1 1 0 0,-3-4-208 0,3 3-128 16,2-1 128-16,0 1-208 0,0 0 208 0,1-2 240 16,0 3-48-16,3-1-16 0,1 0-176 0,0-3 192 15,-1 1-192-15,0 2 192 0,0 1-192 0,0-1 0 16,-2 1 144-16,2 0-144 0,0 0 128 0,-3 0-128 15,-2 1 128-15,-2-1-128 0,-2-1 128 0,1 1-128 16,0-1 160-16,0 1-160 0,1 0 192 0,1-1-64 16,-1-1-128-16,0 0 192 0,2-1-16 0,-2 1-16 0,0 0 0 0,1 3 0 0,0-3 32 15,1 2 0 1,2 0 0-16,-2 0 0 0,-3 0-32 0,1 0 0 0,1-2 0 0,-1 1 0 16,0 1-160-16,2-3 192 0,1 2-192 0,1-2 192 15,0-1-192-15,2 0 128 0,-1-2-128 0,2 0 128 16,1-1-128-16,2 1 0 0,-2-2 0 0,0 1 0 15,-1 1 0-15,1-2 0 0,0 0 128 0,-1 0-128 16,0 1 0-16,-2 1 0 0,0 0 0 0,-4 0 0 16,2-2 128-16,-1 3-128 0,1 2 0 0,1-2 128 15,0-2-128-15,2 3 128 0,0 1-128 0,3 0 128 0,0-2-128 0,2 0 0 16,-3-2 0-16,3 1 128 16,1 1-128-16,1-2 0 0,2 1 0 0,-1-4 0 15,1 1 0-15,0 2 0 0,-1-2 0 0,1 2 0 0,-2-3 0 0,2 2 0 16,0 1 0-16,-1 1 0 0,1-2 0 0,1 0 0 0,0 1 0 15,0 0 0-15,1-3 0 0,0 1 0 16,-1-2 0-16,0 2 128 0,2 0-128 0,-2-1 0 16,-3-2 0-16,2 2 0 0,-1 0 0 0,2 0 0 15,0-2 0-15,0 2 0 0,1 0 0 0,1-1 0 16,-2 2 0-16,1-1 0 0,1 1 0 0,1-3 0 16,1 2 0-16,0-1 0 0,0 1 0 0,1-1 0 15,1 0 0-15,1-2 0 0,-2 0 0 0,0 1 0 16,0 0 0-16,1 1 0 0,-3-1 0 0,3 0 0 15,-1 0 0-15,0 1 0 0,1-2 0 0,1 1 0 16,-2 0 0-16,0 1 0 0,2-1 0 0,-1 2 0 16,1-1 0-16,6-2 0 0,-7 4 0 0,1-3 0 15,-1 5 0-15,1-5 0 0,-2 2 0 0,-1-1 0 16,2 1 0-16,1 1 0 0,-1 0 0 0,-1-1 0 0,-1 1 0 0,1 2 0 16,1-4 0-16,-1 2 0 0,0 0 0 0,0 0 0 15,2-1 0-15,-2-1 0 0,0 1 0 0,1-1 0 16,1 0 0-16,-1-1 0 0,1 2 0 0,6-3 0 15,-8 1 0-15,0 1 0 0,0 1 0 0,2-3 128 16,-2 1-128-16,2 1 0 0,-1-1 0 0,0 2 0 16,1-3 0-16,-1 0 0 0,1 0 0 0,-1 1 0 15,1 0 0-15,-1 1 0 0,7-2 0 0,0 0 0 16,-7 0 0-16,0 2 0 0,7-2 0 0,0 0 0 16,0 0 0-16,0 0 0 0,-7-2 0 0,7 2 0 15,0 0 0-15,0 0 0 0,-2-4 0 0,1-3 0 16,1 7 0-16,0-6 0 0,0-5 0 0,1 3 0 0,0 3 0 0,2-1 0 15,-1-4 0-15,2 4 0 16,0 1 0-16,3-2 0 0,1 1 0 0,-1-1 0 0,1-1 0 0,0 1 0 16,0-1 0-16,1 0 0 0,-1 0 0 0,1-2 0 15,0 1 0-15,0 1 0 0,-1 0 0 0,0 0 0 16,1 2 0-16,-1-2 0 0,-2 0 0 0,2 0 0 16,0 2 0-16,0-1 0 0,0 1 0 0,-2 0 0 15,1 1 0-15,-1 1 0 0,-6 4 0 0,0 0 0 16,7-1 0-16,-7 1 0 0,0 0 0 0,0 0 0 15,6 0 0-15,-6 0 0 0,0 0 0 0,0 0 0 16,0 0 0-16,0 0 0 0,0 0 0 0,3 8 0 16,-3 1 0-16,0-1 0 0,-2-1 0 0,0 3 0 15,-1-5 0-15,-1 3 0 0,-1-1 0 0,0 3 0 16,0-3 0-16,-1 3 0 0,0-3 0 0,1 1 0 0,0 3 0 0,-2-4 0 16,-1 0 0-16,0 2 0 0,1 0 0 15,-1 2 0-15,0-1 0 0,0 3 0 0,-1 0 0 0,0-2 0 16,0-2 0-16,0 1 0 0,-1-2 0 0,1 1 0 0,-1-1 0 0,1 0 128 15,1 0-128-15,1-2 0 16,1-1 0-16,-1 0 0 0,1-1 0 0,1 0 0 16,5-4 0-16,-6 4 0 0,1 0 0 0,5-4 0 15,0 0 0-15,0 0 0 0,0 0 0 0,0 0 0 16,-4 4 0-16,4-4 0 0,0 0 0 0,0 0 0 16,0 0 0-16,0 0 0 0,0 0 0 0,7 4 0 15,1-1-128-15,1-1 128 0,1-1 0 0,2 1 0 16,0-1 0-16,1 2 0 0,0-3 0 0,1 0 0 15,0 0 0-15,1 2 0 0,-1 1 0 0,0-1 0 0,0 1 0 0,0 0 0 16,1 1 0-16,1 0 0 0,0 1 0 0,-1 0-176 16,1 1 176-16,0 1-192 15,-1 0-1280-15,4 2-256 0,-1-3-48 0,3 3-10256 16,0 0-2048-16</inkml:trace>
  <inkml:trace contextRef="#ctx0" brushRef="#br0" timeOffset="19262.93">2830 6122 1839 0,'0'0'160'0,"0"0"-160"16,0 0 0-16,0 0 0 0,6-10 1152 0,-6 10 208 15,0 0 48-15,0 0 0 0,0 0-176 0,0 0-16 16,-3-6-16-16,3 6 0 0,0 0-64 0,0 0-16 16,0 0 0-16,0 0 0 0,0 0-160 0,0 0-16 15,0 0-16-15,0 0 0 0,0 0-96 0,0 0 0 16,0 0-16-16,0 0 0 0,0 0 80 0,0 0 32 16,0 0 0-16,0 0 0 0,0 0-96 0,0 0-32 0,0 0 0 0,4 4 0 15,-2 1-224-15,1 0-64 0,0 0 0 0,-1 2 0 16,1-1-112-16,1 2-16 0,0-1-16 0,0 2 0 15,0 0-64-15,-2 0-16 0,1-1 0 0,-1 0 0 16,1 1-48-16,0 0-16 0,-1-1 0 0,2 1 0 16,-3-1-32-16,1 1-16 0,0 1 0 0,1-2 0 15,-2 1-16-15,2 2 0 0,-2-1 0 0,2 3 0 16,-1 0 144-16,1 0 16 0,-2-1 16 0,1 0 0 16,-1-2-208-16,2 2-128 0,-2 1 128 0,0-1-128 15,0-1 304-15,-1 0-16 0,-1 1 0 0,1-1 0 16,0 2-80-16,0-1-16 0,-2 0 0 0,-1 0 0 15,-1 1 192-15,-1 0 16 0,0 1 16 0,-1-1 0 16,0-1-96-16,-1 1 0 0,1 0-16 0,1 0 0 16,-1 3-304-16,0-3 0 0,-1 0 0 0,-1 1 0 15,1 0 0-15,-1 1 208 0,0 2-64 0,0-3-16 0,-1-2 48 0,0 1 0 16,1 1 0-16,-1-1 0 0,0 0 32 0,-2-4 16 16,0 0 0-16,-1 1 0 0,0 0-32 0,-1-1 0 15,-1-1 0-15,-2 1 0 0,1 0 32 0,-2-1 0 16,-3 0 0-16,1 0 0 0,2-1-32 0,-2 1 0 15,0 0 0-15,-1 1 0 0,-1 0-192 0,2 0 176 16,-1 1-176-16,1-1 160 0,-1-1-160 0,1 1 0 16,-2-3 0-16,1 1 0 0,2-2 128 0,-2 0-128 15,1-1 0-15,-2 1 128 0,-1 0 32 0,0 1 0 16,-2-5 0-16,1 2 0 0,-2-1-160 0,-1-1 160 16,-2 1-160-16,1-2 160 0,0-2-160 0,-2 1 0 0,-1-4 144 0,1 0-144 15,2-2 0-15,1 1 0 0,-1-2 0 0,2-1 128 16,1-3-128-16,2 2 0 0,0-1 0 0,1-1 0 15,0-1 0-15,0 0 0 16,-1 2 0-16,3-5 0 0,0 2 0 0,2 1 0 0,1-3 0 0,-1 2 0 16,-2-6 0-16,1 3-128 0,0-2 128 0,0 2 0 15,-2-3 0-15,3 1 0 0,0-2 0 0,1 2-128 16,2 1 128-16,0 0 0 0,1-3 0 0,0 0 0 16,-2-2 0-16,2 1-128 0,-1-5 128 0,2 1 0 15,1 2 0-15,0 0 0 0,1 2 0 0,-1-1 0 0,1 3 0 16,-1-2 0-16,1 2 0 0,1 1 0 15,2 0 0-15,1 0 0 0,1 2 0 0,1 1-128 16,1 2 128-16,0 1 0 0,1-3 0 0,1 3 0 16,-1 0 0-16,2 1-160 0,0 2 160 0,2 1 0 0,-1-4 0 0,0 2-128 15,2 2 128-15,-1 2 0 0,1 0 0 0,0-1 0 16,0 2 0-16,-3 6 0 0,0 0 0 0,7-4 0 16,0-1 0-16,-1-1 0 0,1 2 0 0,-1-1-128 15,1 4 128-15,-1-2 0 0,1 1 0 0,-1-1 0 16,2 2 0-16,1 1 0 0,2 0 0 0,-1 0 0 15,2 0 0-15,-1 1 0 0,2 2-128 0,0-1 128 16,1 1 0-16,-1-1 0 0,0 0 0 0,1 0 0 16,2-2 0-16,-2 3 0 0,2 1 0 0,-2-4 0 15,-1 0 0-15,-1 0 0 0,-1 0 0 0,1 0 0 16,-1 0 0-16,0 0 0 0,0-3 0 0,-1 3 0 16,1 0 0-16,-2 0 0 0,-9 0 0 0,8-1 0 15,1-2 0-15,-2 3 0 0,-7 0 0 0,7-2 0 16,0-1 0-16,-7 3 0 0,0 0 0 0,5-4 0 15,-5 4 0-15,2-6 0 0,0-1 0 0,-2 1 0 16,-2-1 0-16,0 1 0 0,-2-2 0 0,0 0 128 0,-1-1-128 0,-3 2 0 16,1-2 0-16,0 1 0 0,-3-1 0 0,1 0 0 15,1 1 384-15,-1-2 16 0,0 1 16 0,1 1 0 32,-1 1-736-32,1 2-128 0,-1 1-48 0,0-2 0 0,0 1 496 0,1 1-144 0,2 1 144 0,1 0 0 15,5 3 0-15,0 0-128 0,0 0 128 0,0 0 0 16,0 0-128-16,0 0 128 0,0 0-128 0,0 0 128 15,0 0-160-15,7-2 160 0,1 2-192 0,1 0 192 16,0 0-144-16,1 1 144 0,-1 0 0 0,1 2-144 16,2 0 144-16,0 1 0 0,-2 0-144 0,2 1 144 15,-1-1 0-15,0 1 0 0,-2 1 0 0,-1 0 0 16,0 0 0-16,-2 1 0 0,-1-2 0 0,1 1 0 0,-2 2 0 0,-2 1 0 16,1 0 0-16,-2 2 0 0,-1-2 0 0,0 1 0 15,-1 0 176-15,-2 0-176 0,-2 2 208 0,0-1-48 16,-2 0-16-16,1-1 0 0,-2 1 0 0,1-1 0 15,1 2 0-15,1 1 0 0,-1-4-144 0,1 1 0 16,-1 1 0-16,2-2 128 0,1 0-128 0,1 0-144 16,-1 0 144-16,2 2-208 15,2 1-2416-15,3-1-496 0,0 1-80 0,-2-3-32 0</inkml:trace>
  <inkml:trace contextRef="#ctx0" brushRef="#br1" timeOffset="24835.3">13993 6644 1839 0,'0'0'160'0,"-5"3"-160"0,-2-2 0 0,1 2 0 0,0-1 2048 0,0 1 368 0,-2 1 80 0,1-1 0 16,1-1-1408-16,-2 2-272 0,0-1-64 0,0-1-16 15,2 1 288-15,6-3 48 0,-5 1 16 0,5-1 0 16,-7 2 64-16,7-2 32 0,0 0 0 0,0 0 0 15,0 0 32-15,0 0 0 0,0 0 0 0,0 0 0 16,0 0-256-16,0 0-64 0,0 0 0 0,4-6 0 16,3 1-80-16,2-4-32 0,1 0 0 0,3 1 0 15,3-1-96-15,0-2-32 0,-1-2 0 0,3-1 0 0,2-3-256 0,2-1-48 16,3-2-16-16,1 1 0 0,1-2-128 0,2 0-16 16,1 2-16-16,1-5 0 15,1 1-48-15,0-1 0 0,1 2 0 0,2 0 0 0,2-2-128 16,-2 1 192-16,0-1-192 0,-1 2 192 0,0 1-192 0,-3 0 128 15,0-1-128-15,-1 0 128 0,-1 0-128 0,-2 1 0 0,-2 3 144 16,-1-2-144-16,-2 3 144 0,-1 2-144 16,-2 0 192-16,-1 0-192 0,-2 0 256 0,0 2-64 15,-2 2-16-15,-1-2 0 0,-1 1 16 0,-2 0 16 16,-1 2 0-16,0 2 0 0,1 1-32 0,-3 2-16 16,0 1 0-16,-7 4 0 0,6-4 0 0,1 2 0 15,0 0 0-15,-7 2 0 0,0 0 16 0,7 0 0 16,1 0 0-16,0 2 0 0,1 2-176 0,0 1 192 0,2 1-192 0,0 2 192 15,2 1-192-15,2 2 0 0,0 0 144 0,1 3-144 16,1 0 128-16,1 0-128 0,3 1 128 0,1 1-128 16,3 3 176-16,0 0-48 0,1 3 0 0,3 2 0 15,-1-5 48-15,2 5 0 0,2-3 0 0,0 1 0 16,2-1-32-16,3 0 0 0,-2-2 0 0,0 1 0 16,-1-2-144-16,0-1 128 0,0-3-128 0,0-1 128 15,-3 0-128-15,-1-1 0 0,-2 0 0 0,0-2 0 16,-1 1-368-16,-2 0-144 15,-2-1-48-15,0 0 0 16,-3-1-2464-16,-1 2-496 0,-4 0-112 0</inkml:trace>
  <inkml:trace contextRef="#ctx0" brushRef="#br1" timeOffset="26167.47">13928 6642 15263 0,'0'0'320'0,"0"0"80"0,0 0 16 0,0 0 32 0,0 0-448 0,0 0 0 0,0 0 0 0,0 0 0 0,0 0 992 0,0 0 112 16,0 0 32-16,0 0 0 0,0 0-304 0,0 0-64 15,0 0-16-15,0 0 0 0,0 0 160 0,0 0 48 16,0 0 0-16,0 0 0 0,6 14 192 0,-3-6 64 16,-1 4 0-16,1-1 0 0,0 2-304 0,-1 4-48 15,1 2-16-15,1-1 0 0,0 1-256 0,0 4-48 16,-1 0-16-16,3 2 0 0,-1 1-128 0,1 3-16 16,1 3-16-16,-2-1 0 0,-1 2-48 0,0 0 0 15,0-1 0-15,0 0 0 0,0 3 0 0,0-1-16 16,-1-1 0-16,1 0 0 0,0-2-16 0,0 1 0 15,0 0 0-15,0-3 0 0,0 1-160 0,0-1-128 16,0-1 144-16,0 0-144 0,0 0 192 0,0-2-64 0,-2-1-128 0,1-3 192 16,-1-1 0-16,1-3-16 0,0-1 0 0,-2 0 0 15,-2-2-176-15,2 0 0 0,0-2 0 0,0 0 0 16,-1-2 0-16,0-1 0 0,-1-1 224 0,1-1-64 16,0 0 32-16,0-8 0 0,0 0 0 0,-1 8 0 15,1-2-32-15,0-6 0 0,0 0 0 0,1 8 0 16,-2-1-160-16,1-1 0 0,0-6 0 0,0 8 128 15,1 0-128-15,0 0 0 0,1-2 0 0,-2-6 0 16,4 7 0-16,2-2 0 0,1-1 0 0,1 0 0 16,1 0 0-16,-2-2 128 0,4 1-128 0,1 1 0 15,1-2 0-15,1 1 0 0,2 0 128 0,2 1-128 16,1 1 0-16,2 0 0 0,1 0 0 0,3 2 128 16,4-1-128-16,2 1 0 0,2-1 0 0,1 1 0 15,0 2 0-15,0 0 0 0,-2 1 0 0,-2 1 0 16,0-1 0-16,-1 2 128 0,-3 0-128 0,-3 1 0 15,-1 0 128-15,1 1-128 0,-3 2 0 0,3-2 128 0,-5 2-128 0,0 0 192 16,-2-5-192-16,-1 2 192 0,0-1-64 0,-1-2 0 16,-1 1 0-16,-1-2 0 0,-2 0 16 0,-1 2 0 15,1-4 0-15,-3 0 0 0,0-1-16 0,1 1-128 16,-3-2 192-16,0 0-64 0,-1 1-128 0,1-1 128 16,1 0-128-16,-6-5 128 0,0 0-128 0,7 3 0 15,2 1 0-15,-1-3 128 0,-8-1-128 0,11 0 0 16,-1-1 0-16,2-2 0 0,0-1 0 0,2-1 0 0,2-3 0 15,1 0 0-15,-1 0 0 0,3-1 0 0,2-1 0 0,3-1-176 16,4-2 176-16,0-1 0 0,4 0 0 16,2-1-128-16,1 0 128 0,1 0 0 0,2 2 0 0,0 2-128 15,1 0 128-15,-2 2 0 0,-4 2 0 0,-1 1-128 16,-4 1 128-16,-2 1 0 0,-1 2 0 0,-1 0 0 16,-2 1 0-16,0 1 0 0,-1 0 0 0,-2 1 0 15,-2 1 0-15,-1 1 0 0,0 0 0 0,-2 1 128 16,0-2-128-16,-1 1 0 0,0-1 0 0,-1 1 0 15,0 1 0-15,-2-1 0 0,-1 0 0 0,-1-1 0 16,0 0 0-16,-1 1 0 0,-7-3 0 0,6 4 128 16,1 1-128-16,-7-5 0 0,0 0 0 0,8 4 128 15,-1-1-128-15,-7-3 0 0,0 0 0 0,8 0 0 16,-8 0 0-16,8-3 0 0,-1-2 0 0,-1-3 0 16,1-4 0-16,-2-2 0 0,0-3 0 0,0-5 0 15,-1-3 128-15,0-1-128 0,0-8 128 0,0-2-128 16,-2-4 192-16,1-3-48 0,-2-3 0 0,-1-7 0 0,-2-4 256 0,-1-4 48 15,-1-2 16-15,-1-2 0 16,-2 0-32-16,1-2-16 0,-1-2 0 0,1 3 0 0,1 1-224 16,0 3-64-16,1 4 0 0,1 3 0 0,0 3-128 0,1 3 0 15,-1 5 0-15,-1 8 0 0,2-1-144 0,-1 7-64 16,0 7-16-16,1 3 0 16,-2 3-1568-16,0 5-320 0,3 5-64 0,-1 0-10944 15,1 1-2192-15</inkml:trace>
  <inkml:trace contextRef="#ctx0" brushRef="#br1" timeOffset="27878.64">13518 6566 19231 0,'0'0'848'0,"0"0"176"0,0 0-816 0,0 0-208 0,0 0 0 0,16 0 0 15,-16 0 1456-15,0 0 240 0,8 3 48 0,0-1 16 0,1 4-528 0,-2-3-96 16,1 4-32-16,-1-1 0 0,-2 0-304 0,0-1-64 16,0 0-16-16,1 2 0 0,-6-7-64 0,4 7-16 15,-2 0 0-15,-2-7 0 0,2 8-304 0,-2-8-64 16,0 8-16-16,0-1 0 0,0-7-80 0,-3 7-32 16,3-7 0-16,0 0 0 0,-7 5-144 0,7-5 0 15,-6 1 0-15,6-1 0 0,-8-1 0 0,2-1 0 16,-1-4 0-16,0 0 0 0,2-2-128 0,0 0 128 15,1-1 0-15,2 0 0 0,0 1-160 0,1 0 160 16,1-1-208-16,1 1 80 0,2 1 128 0,-1-3 0 16,2 4 0-16,2 1 0 0,1-2 0 0,1 2-160 0,1 1 160 0,-1-1 0 15,0 4 0-15,-1-2 0 0,-7 3 128 0,7 0-128 16,-7 0 336-16,8 3-16 0,-8-3-16 0,0 0 0 16,0 0 96-16,0 0 32 0,0 0 0 0,5 6 0 15,-2 1 80-15,-3 0 0 0,0 1 16 0,-1 0 0 16,1-8-208-16,-6 8-64 0,0 0 0 0,-2-1 0 15,-1-1-80-15,1-2-32 0,0-2 0 0,1 1 0 16,-3-2-144-16,4 0 0 0,-1 2 144 0,7-3-144 16,0 0 0-16,0 0-320 0,-5 0 64 0,5 0 16 31,0 0-1520-31,0 0-304 0,0 0-64 0,0 0-8624 0,0 0-1728 0</inkml:trace>
  <inkml:trace contextRef="#ctx0" brushRef="#br1" timeOffset="28433.52">13801 6265 8287 0,'0'0'736'0,"0"0"-592"16,0 0-144-16,0 0 0 0,0 0 3376 0,0 0 640 16,0 0 128-16,0 0 16 0,3 6-1872 0,-2 2-384 15,-1 0-80-15,0-1-16 0,0-7-800 0,-1 9-176 0,-2-1-16 0,1-1-16 16,-1 1-336-16,3-8-64 0,-4 5-16 0,4-5 0 16,0 0-112-16,-4 7-16 0,-1-4-16 0,0 0 0 15,-2-1-64-15,1-1-16 0,-1-1 0 0,7 0 0 16,-6-3-160-16,0 1 160 0,0-2-160 0,2-1 160 15,3-2-160-15,-1 1 0 0,0 0 0 0,2-3 0 16,1-1 0-16,0 1-176 0,2 1 176 0,0-2-128 16,0 0 128-16,1 1 0 0,0 3-144 0,2 1 144 15,0-1 0-15,1 2 0 0,-7 4-144 0,0 0 144 16,7 0 0-16,-7 0 0 0,0 0 0 0,0 0 0 16,8 0 336-16,-8 0-16 0,8 2-16 0,-1-1 0 15,-7-1 16-15,0 0 0 0,0 0 0 0,0 0 0 16,5 5-48-16,-5-5 0 0,0 0 0 0,0 0 0 15,0 0-112-15,0 0-32 0,-4 8 0 0,-1-1 0 16,-1-2-128-16,6-5 128 0,-6 2-128 0,-1 1 128 16,1 1-128-16,1-4 0 0,-1 0 144 0,6 0-144 0,0 0 0 0,0 0 0 15,0 0 0-15,-1-5-128 0,0 0 128 0,2-1-208 16,2 1 80-16,-3 5 128 16,6-5-176-16,-1 1 176 0,-5 4-128 0,7-3 128 0,-7 3-128 0,8 0 128 15,1 0-128-15,0 3 128 16,0-3-480-16,-1 0-16 0,-1 1 0 0,0-1-10576 15,1 0-2112-15</inkml:trace>
  <inkml:trace contextRef="#ctx0" brushRef="#br1" timeOffset="28733.4">13182 6213 33231 0,'0'0'720'0,"0"0"160"0,0 0 16 0,0 0 64 0,0 0-768 0,0 0-192 0,6-4 0 0,2-1 0 16,1-1 816-16,0 0 128 0,2-3 16 0,1 0 16 15,-1 0-592-15,4-3-128 0,0 1-32 0,1-2 0 16,1 4-224-16,-1 1 0 0,-1-3 0 0,2-1 0 31,0-1-1776-31,-1 0-336 0,-1 0-80 0,-2 2-12272 0</inkml:trace>
  <inkml:trace contextRef="#ctx0" brushRef="#br1" timeOffset="29262.81">13271 5882 15663 0,'0'0'688'0,"0"0"144"0,-8-2-656 0,0 2-176 0,0-4 0 0,0 2 0 16,0 2 3136-16,-1-3 576 0,-1 3 128 0,-1 0 32 16,1 3-1984-16,0-2-400 0,-1 4-80 0,-1 2 0 15,1-2-784-15,-1 4-160 0,0 2-16 0,2 3-16 16,-1 3-224-16,1 1-32 0,-2 2-16 0,2 2 0 16,1-1-160-16,1 1 0 0,0 1 0 0,3 0 0 15,2 0 0-15,3-1 0 0,1 0 0 0,3 1 0 16,0-3 0-16,3 0-144 0,2-2 144 0,1 0 0 15,2-3-160-15,1-2 160 0,3-1-128 0,2-2 128 16,2-4 0-16,2 0-160 0,0-4 160 0,3-3 0 16,2-3 0-16,2-2 0 0,2-2 0 0,-1-1 0 15,-1-4 0-15,-1-3 0 0,0-1 0 0,-5 0 144 16,-2 0-144-16,-1-1 160 0,-2-2-160 0,-2 1 160 16,-3-2 160-16,-2 0 16 0,0 0 16 0,-3 0 0 0,-5 0 272 0,-1 2 48 15,0-5 16-15,-3 5 0 0,-3-3 0 0,-1 2 0 16,-3 1 0-16,-1 2 0 0,-3 1-240 0,-2 2-64 15,-2 1 0-15,-2 1 0 0,-2 1-176 0,0 4-32 16,-1 0-16-16,0 2 0 0,1 0-160 0,2 1 0 16,1 0 0-16,2 1 0 15,0 2-1440-15,3 1-224 0,3 0-32 0,1 1-16464 0</inkml:trace>
  <inkml:trace contextRef="#ctx0" brushRef="#br1" timeOffset="31595.62">14346 7524 3679 0,'0'0'160'0,"0"0"32"0,0 0-192 0,0 0 0 0,0 0 0 0,0 0 0 16,0 0 3792-16,0 0 720 0,0 0 144 0,0 0 16 16,0 0-2880-16,0 0-592 0,0 0-112 0,0 0-32 0,0 0-96 0,24 3-32 15,-24-3 0-15,0 0 0 16,0 0 224-16,0 0 32 0,0 0 16 0,0 0 0 0,6 4-80 0,2 1-16 15,0 0 0-15,1 1 0 0,0-1-352 0,0 1-80 16,0-1-16-16,2 2 0 0,0 1-240 0,1-2-48 16,0 1-16-16,1 1 0 0,1 1-32 0,2 0 0 15,-2 1 0-15,-1 1 0 0,0 0 48 0,2 1 0 16,-1 0 0-16,0 1 0 0,2-1-32 0,0 3 0 16,-1-2 0-16,1 2 0 0,0-2-96 0,-1 0-32 15,0-1 0-15,-2-1 0 0,-2 1-80 0,1-2-128 16,0 0 176-16,0-1-176 0,-2-1 160 0,0-2-160 15,-1 1 128-15,1-4-128 0,-3 3 0 0,1-4 0 16,-1 1 0-16,-1 0 0 16,-6-3-1568-16,7 3-288 0,-1 0-64 0,-6-3-15936 0</inkml:trace>
  <inkml:trace contextRef="#ctx0" brushRef="#br1" timeOffset="32897.83">15596 6802 11055 0,'0'0'480'0,"0"0"112"0,0 0-464 0,0 0-128 16,0 0 0-16,0 0 0 0,0 0 2928 0,0 0 560 0,0 0 112 0,0 0 32 16,0 0-1696-16,0 8-336 15,2-2-64-15,-1 4 0 0,-1-1-192 0,1 4-48 0,3 4 0 0,-1 1 0 16,-1 4-256-16,2 8-48 0,2 3-16 0,-1-3 0 16,-1 1-352-16,0 0-80 0,1 1-16 0,-1-3 0 15,0 0-208-15,0 0-32 0,-2-2-16 0,2-2 0 16,0 0-144-16,-1 0-128 0,-1-2 192 0,1 2-192 15,-1-4 0-15,2 1 0 0,0-3 0 0,0 1 0 16,-1-1 0-16,-1 2 0 0,1-4 0 0,0 0 0 0,-1 0-320 0,1-1 16 16,-2-3 16-16,0-1 0 15,-1-1-304-15,3-2-64 16,-2-1-16-16,-1-8 0 16,0 0-1760-16,0 0-336 0,0 0-80 0,0 0-10880 0</inkml:trace>
  <inkml:trace contextRef="#ctx0" brushRef="#br1" timeOffset="33727.51">14961 8279 8287 0,'0'0'736'0,"0"0"-592"0,0 0-144 0,0 0 0 16,0 0 1936-16,0 0 368 0,0-6 64 0,0 6 0 16,0 0-704-16,0 0-160 0,0 0-32 0,0 0 0 15,0 0-80-15,0 0-32 0,0 0 0 0,0 0 0 16,0 0 0-16,0 0 0 0,0 0 0 0,0 0 0 15,0 0 32-15,6 7 0 0,-4 3 0 0,1 1 0 16,-2 2-128-16,-1 3-32 0,3 1 0 0,-1 5 0 16,0 2-272-16,-1-1-64 0,2 1-16 0,-1 3 0 15,0 3-176-15,-1 1-16 0,0 2-16 0,2 1 0 16,-1 2-480-16,1-2-192 0,-2 1 176 0,1 2-176 16,-1-2 272-16,1 1-32 0,-2 0-16 0,0-2 0 15,2-2-224-15,-2 1 176 0,0-3-176 0,-2-3 160 16,2 2-160-16,0-3 0 0,0-4 0 0,2-1 0 15,-1-2-240-15,2-2-128 0,-1-2-16 0,2-2-16 16,0 0-2128-16,1-4-416 16,1-1-96-16,-1-2-14800 0</inkml:trace>
  <inkml:trace contextRef="#ctx0" brushRef="#br1" timeOffset="34863.71">14959 5833 7359 0,'0'0'656'0,"-3"4"-528"0,3-4-128 0,3 22 0 0,-3-22 3648 0,0 0 688 0,0 0 144 0,0 0 16 16,0 0-2032-16,0 0-416 0,0 0-64 0,0 0-32 16,0 0-736-16,0 0-160 0,0 0-32 0,8-2 0 15,-1-2-80-15,3-3-32 0,1 1 0 0,1-3 0 16,-1-3-16-16,0 0 0 0,2-1 0 0,0-2 0 16,-1 0-224-16,0-2-48 0,0 2-16 0,1-1 0 15,-2 0-224-15,2-2-32 0,0-1-16 0,0 0 0 16,0 2-208-16,0-1-128 0,1-1 128 0,0-1-128 15,0-1 0-15,-1 0 0 0,0-2 0 0,0 1 128 16,0 1-320-16,-1 1-64 0,1 2-16 0,0 1 0 16,0 0-3120-16,-1 2-608 15</inkml:trace>
  <inkml:trace contextRef="#ctx0" brushRef="#br1" timeOffset="35327.68">15770 4788 32303 0,'-15'1'1424'0,"9"-1"304"0,-1 3-1376 0,1-1-352 0,-2 1 0 0,0 0 0 16,2-2 992-16,-2 3 128 0,-1-2 32 0,1 2 0 16,-1 2-384-16,1 0-64 0,1 1 0 0,0 0-16 15,0 3-688-15,1 3 0 0,0 0 0 0,1 4 0 16,1-4 0-16,2 2 0 0,2 2-176 0,1 1 176 16,2-1-160-16,2 0 160 0,1 2-192 0,2-5 192 15,1 0 0-15,2 1 0 0,0-6 0 0,4 1 0 16,2 1-176-16,0-2 176 0,-2-1-160 0,1-3 160 15,-2-3 0-15,2 0 0 0,-2-4 0 0,2 0 0 16,0-3 0-16,-2-3 160 0,-1-3-32 0,-1 1 0 16,-3 1 128-16,-1 0 0 0,-2-1 16 0,-2-1 0 15,-1-5 112-15,-3 0 0 0,-2 3 16 0,-2 2 0 0,-1 0-64 0,-3 1-16 16,-1-1 0-16,-1 4 0 0,-1-5-160 0,1 3-32 16,0 1-128-16,-2 1 192 0,3 1-448 0,0-1-80 15,1 2-32-15,0 1 0 16,-1 2-2144-16,1-2-432 0,1 1-96 0,1-2-12160 15</inkml:trace>
  <inkml:trace contextRef="#ctx0" brushRef="#br1" timeOffset="35503.83">15946 4519 26719 0,'0'0'1184'0,"0"0"240"0,6-4-1136 0,2 2-288 16,-1 0 0-16,-1 2 0 0,1 2 1776 0,-1 2 288 0,2 0 64 0,1 3 16 15,-1 6-880-15,1 0-176 0,-1 6-48 0,0 3 0 16,1 1-704-16,-1 3-144 0,-1 3-16 0,1 1-16 16,1 0-160-16,-1 0-144 0,0-3 144 0,0 1-208 31,-2-3-1520-31,1-2-320 0,1-3-48 0,-3-3-12832 0</inkml:trace>
  <inkml:trace contextRef="#ctx0" brushRef="#br1" timeOffset="35714.75">16208 4304 30927 0,'0'0'1360'0,"0"0"304"0,0 0-1344 0,0 0-320 0,0 0 0 0,0 8 0 0,0 2 1120 0,2 3 160 16,2 4 16-16,2 0 16 0,0 4-848 0,1 3-160 15,-1 2-48-15,2 4 0 0,0 1-400 0,1 3-96 16,0-1-16-16,1 0 0 15,1 1-832-15,-1-2-192 0,1-4-16 0,0 0-16 16,0-1-2144-16,-1-4-448 0,7 23-64 0,-5-16-32 0</inkml:trace>
  <inkml:trace contextRef="#ctx0" brushRef="#br1" timeOffset="35935.49">16122 4655 23951 0,'-20'2'1056'0,"14"1"224"0,-2 2-1024 0,0 2-256 0,0-1 0 0,2 1 0 15,0-2 4352-15,6-5 800 0,0 0 160 0,0 0 48 16,2 8-3488-16,0-2-688 0,5 0-144 0,5-2-16 16,1-2-672-16,4-1-128 0,2 1-32 0,-1-2 0 15,2-3-192-15,1 1 0 0,1-1 128 0,1 2-128 31,1-1-1376-31,-1 1-320 0,0-2-64 0</inkml:trace>
  <inkml:trace contextRef="#ctx0" brushRef="#br1" timeOffset="36633.44">14626 5348 16575 0,'0'0'736'0,"0"0"160"0,0 0-720 0,-5 3-176 16,-1 1 0-16,6-4 0 0,-6 5 2736 0,6-5 512 15,0 0 96-15,-2 7 32 0,2 2-1792 0,2 0-368 16,2 3-64-16,2-3 0 0,-1 4-400 0,3 2-80 16,2 4-16-16,2 0 0 0,0 2 128 0,-1 1 32 15,0 2 0-15,0 1 0 0,2 3-96 0,2 0-16 16,-3 2 0-16,1 0 0 0,1 1-272 0,2 0-64 15,-2-1-16-15,0-1 0 0,2-4-352 0,-2-2 144 16,1-3-144-16,-1-5 0 16,3-3-384-16,-3-4-176 0,-1-4-32 0,0-6-16 15,0-4-3264-15,-2-3-656 0</inkml:trace>
  <inkml:trace contextRef="#ctx0" brushRef="#br1" timeOffset="37301.01">14089 4659 21183 0,'0'0'1888'0,"0"0"-1504"16,0 0-384-16,0 0 0 0,-1 8 1616 0,2 1 256 16,2 1 48-16,3 4 16 0,2 0-928 0,3 2-192 15,-1 4-48-15,2 3 0 0,1 0-512 0,0 1-128 16,0 0 0-16,1-1-128 0,2 1 352 0,-2-2-32 16,-3-1-16-16,-1-3 0 0,1-4-304 0,-2-1 0 15,-3-2 0-15,-1-3 0 0,-5-8 0 0,0 0 0 16,0 0-208-16,0 0 80 0,0 0 256 0,0 0 64 15,-6-7 16-15,-2-1 0 0,0 1-368 0,-1-5-80 0,-1-3-16 0,-1-1 0 16,0-4 96-16,-1-2 16 0,0-3 0 0,2-2 0 31,-3-2-432-31,0-5-96 0,0-1-16 0,1 1 0 16,1 0 80-16,2 2 16 0,3 2 0 0,0 3 0 0,3 1 592 0,1 3 256 0,2 2 0 0,0 3-16 0,0 2 192 0,3 4 32 16,2 3 16-16,2 5 0 15,0 0-192-15,1 4-32 0,1 4-16 0,-1 0 0 16,0 5 96-16,0-1 32 0,1 1 0 0,-1 2 0 15,-2-1-192-15,1 3-48 0,-1 3 0 0,1 0 0 0,-2 2 0 0,0 1 0 16,-2 2 0-16,-2 1 0 16,-2-1-288-16,0 0-64 0,-1 0-16 0,1-4 0 15,0-1-144-15,-2-2-16 0,-1-2-16 16,2-2 0 0,-1-2-288-16,3-8-48 0,0 0-16 0,0 0 0 0,0 0-288 15,0 0-64-15,0 0-16 0,-3-5 0 0,3-2 80 0,3 1 16 16,0-2 0-16,2 0 0 0,3 1 640 0,1-2 128 0,0 3 16 0,3 1 16 0,1-2 496 0,1 2 80 15,0 2 32-15,2 2 0 16,0 1 720-16,-1 3 128 0,1 2 48 0,-2 3 0 16,1 1 48-16,-4 0 16 0,-2 0 0 0,-1 1 0 0,-4 3-48 0,-1 2-16 15,-2 0 0-15,0 1 0 0,-5 1-304 0,-1 0-64 16,-5 3-16-16,1-4 0 0,-2 1-448 0,1-1-96 16,-3 1-16-16,1-4 0 0,0 0-320 0,1 0 0 15,-4 0 0-15,2-2 0 16,3-5-1664-16,1-2-320 0,1-3-48 0</inkml:trace>
  <inkml:trace contextRef="#ctx0" brushRef="#br1" timeOffset="37632.71">14445 4644 21647 0,'11'17'960'0,"-6"-6"192"0,0 3-912 0,3 2-240 0,-2-1 0 0,2 2 0 15,0 0 1088-15,0 0 160 0,2-1 32 0,-2-2 16 16,-1-1-496-16,-1-1-96 0,-1-3-32 0,1 0 0 16,-1-1-416-16,-5-8-96 0,0 0-16 0,0 0 0 15,0 0 256-15,0 0 48 0,0 0 16 0,0 0 0 16,0 0 384-16,-9-2 80 0,-2-4 16 0,2 1 0 16,-1-4-256-16,2-1-48 0,0-6-16 0,2 2 0 0,0-3-288 0,2 0-48 15,2-3-16-15,0-1 0 0,2 0-80 0,2 1 0 16,0-1-16-16,4 0 0 0,0-1 192 0,3 1 32 15,2 3 16-15,2 1 0 0,-2 1-80 0,2 2-16 0,1-1 0 0,0 3 0 16,0 1-320-16,1 3 0 16,-1 1 0-16,0 4 0 15,3 1-784-15,-1 2-240 0,-2 2-32 0,1 1-16032 16</inkml:trace>
  <inkml:trace contextRef="#ctx0" brushRef="#br2" timeOffset="44668.57">14767 9596 27759 0,'-4'8'1216'0,"2"15"272"0,-1-10-1184 0,-1 3-304 0,-1 1 0 0,1 1 0 16,-1 3 688-16,1 0 80 0,0 2 0 0,1 2 16 15,1 0-448-15,2 0-80 0,-2 1-32 0,1-2 0 16,0 0-224-16,1-3 0 0,0-3 0 0,1-2 0 16,0-5-176-16,2-1 176 0,-3-10-160 0,0 0 160 15,0 0-336-15,7-2 16 0,-1-2 16 0,2-5 0 16,-2-4 0-16,1-2 0 0,0-2 0 0,-2-3 0 15,0-3-16-15,0-1 0 0,0 1 0 0,-1 0 0 0,0 0 320 0,-1 1 0 16,-1-2 0-16,2 3 0 0,0-2 160 0,0 3 96 16,-1 0 0-16,-1 4 16 0,1 3 208 0,-2 4 32 15,1 2 16-15,-2 7 0 0,0 0-208 0,2 8-64 16,1 6 0-16,-1 5 0 0,2 2-256 0,2 3 0 16,0 5 0-16,2 2 0 0,0 1 0 0,2-2 0 15,3 0 0-15,1-4 0 0,3-4 0 0,-2-3 0 16,-2-2 0-16,0-2 0 0,2-5 0 0,-1-2 0 15,-3-2 0-15,0-3 0 0,-2-3 192 0,1-3 16 16,-2-2 16-16,-1-1 0 0,-2-2 528 0,0-4 96 16,-1-1 32-16,-1-4 0 0,-1-1-368 0,2-3-80 15,0-2-16-15,0-2 0 0,0 0-416 0,-2-4 0 16,1 2 0-16,-2 0 0 16,2 1-1856-16,0-2-256 0,-2 6-64 0,1 0 0 15,2 2-256-15,0 5-64 0,-1 2-16 0,1 3 0 16,0 1-1232-16,0 3-240 0</inkml:trace>
  <inkml:trace contextRef="#ctx0" brushRef="#br2" timeOffset="44928.8">15187 9520 19807 0,'0'0'880'0,"0"0"176"0,0 0-848 0,-3 12-208 0,1 0 0 0,-1 3 0 15,1 4 1584-15,-1 2 272 0,0 1 48 0,1 2 16 16,0 4-576-16,1-2-96 0,1 1-32 0,3 2 0 16,1-4-480-16,3 0-96 0,3-5-32 0,0 0 0 15,2 0-224-15,0-5-64 0,1-2 0 0,1-1 0 16,2-3 64-16,0-5 0 0,3-4 0 0,-1-3 0 15,-1-1 144-15,-1-2 48 0,-2-3 0 0,-1-3 0 16,-3-1 48-16,-2-4 16 0,0 0 0 0,-4-1 0 0,-1 0-16 0,-3-2 0 16,-3 1 0-16,-1-4 0 0,-1 2-208 0,-3-2-32 15,-1 0-16-15,-2-2 0 0,0 1-208 0,-1 3-32 16,2-2-128-16,-2 1 192 16,0 1-544-16,2 1-112 0,-1 3-32 0,2 4 0 15,1 4-2864-15,0 3-576 0</inkml:trace>
  <inkml:trace contextRef="#ctx0" brushRef="#br2" timeOffset="45365.85">15555 9762 28735 0,'0'0'1280'0,"0"0"256"0,0 0-1232 0,0 0-304 0,0 0 0 0,0 0 0 15,0 0 880-15,0 0 112 0,0 0 32 0,0 0 0 16,7-6-336-16,3 1-64 0,1 0-16 0,2 0 0 16,0-1-224-16,2 3-32 0,-2 0-16 0,1 2 0 15,-1-1 48-15,2 2 0 0,-1 2 0 0,0 2 0 16,1 1-64-16,-1 0-16 0,-1 1 0 0,-1 1 0 16,-2 2 48-16,-3 2 16 0,-1 0 0 0,-1 4 0 15,-2-1-32-15,-2 2 0 0,-1 1 0 0,0 1 0 16,-2 1-144-16,-4 4-16 0,-1-3-16 0,-1 3 0 15,-4-4-160-15,0 1 128 0,-1-3-128 0,2 0 128 0,-1-4-128 0,1-2 0 16,0 0 0-16,0-3 0 16,2-2-304-16,1-3-80 15,-1 1-32-15,0-3 0 0,0-2-224 0,1-2-64 0,2-1 0 16,0-2 0-16,2-4 304 0,3 3 48 0,1 0 16 0,0 7 0 0,5-6 336 0,-5 6-144 16,7-6 144-16,1 5 0 0,-1-3 352 0,3 3 176 15,1 2 48-15,2 3 0 0,2-1 160 0,0 2 32 16,4 1 16-16,0 2 0 0,-2 1-96 0,1 0-32 15,2 2 0-15,1-2 0 0,1 1-656 0,1 1 0 16,1-2-176-16,1-1 48 16,1 1-1120-16,1 0-224 0,3 0-32 0</inkml:trace>
  <inkml:trace contextRef="#ctx0" brushRef="#br0" timeOffset="67566.31">13586 6149 4607 0,'0'0'400'0,"-14"17"-400"0,14-17 0 0,-6-4 0 16,3-3 3488-16,0 1 608 0,2-3 128 0,1-2 32 15,1 1-2592-15,0-3-512 0,1-1-96 0,0 1-32 16,1-1-352-16,1 0-80 0,0 0-16 0,1-1 0 16,0-1 160-16,0 0 32 0,0-2 0 0,2-1 0 15,0 0-272-15,-1 2-48 0,1-4-16 0,-1 1 0 16,1 1 0-16,0-1 0 0,1 1 0 0,0-1 0 15,0 1-32-15,1 0 0 0,0 2 0 0,0 2 0 16,0 2-144-16,0-2-48 0,2 4 0 0,-1 0 0 0,1 1-208 0,1 1 128 16,-1 0-128-16,2 1 0 15,3 1 0-15,-2-1 0 0,1 2 0 0,-1 1 0 0,0 1 0 0,2-3 0 16,0 3 0-16,1 2 0 0,1 2 128 0,-1 0-128 0,0 0 0 0,-2 0 0 16,0 2 0-16,-2 2 0 15,-2-2 0-15,2 3 0 0,1-3 0 0,-1 4 0 16,0-1 0-16,0 1 0 0,0 1 0 0,0-1 128 15,1 1-128-15,-1 2 0 0,0 3 0 0,0 1 0 0,1-4 0 0,0 3 0 16,-3 1 128-16,1 0-128 16,1 0 0-16,0 0 0 0,0 0 0 0,0 1 128 15,-1 2-128-15,1-3 0 0,0 1 0 0,0 2 0 16,0-1 128-16,0 4-128 0,1-1 0 0,2 3 0 0,-3-3 0 0,0 3 0 16,-1 0 0-16,0-2 0 0,-1 1 0 0,1 1 0 15,-2 0 0-15,1 0 0 0,-1-1 0 0,1 1 0 16,-1-1 0-16,-1 2 0 0,-1-1 0 0,1 1 0 15,-1 1 0-15,1-2 0 0,-2 1 0 0,-1 1 0 16,1-3 0-16,-2 4 0 0,0-3 0 0,2 1 0 16,-1 1 0-16,-1 0 0 0,-1-1 0 0,2-1 0 15,-2-2 0-15,-1 2 0 0,1-4 0 0,-1 0 0 16,0 0 144-16,-2-1-144 0,0-2 128 0,0 2-128 16,1-2 0-16,-2 2 0 0,-2-2 128 0,1 0-128 15,0 1 0-15,0-1 0 0,-1 2 144 0,0-1-144 16,-2 0 288-16,0-1-16 0,0 0 0 0,-1-2 0 15,-1-2 64-15,1 1 16 0,1 1 0 0,-1-1 0 16,-1 0 32-16,-1-1 16 0,-2-1 0 0,0 2 0 0,-2-4 80 0,-2 3 16 16,2-1 0-16,-2 1 0 15,-2-3-112-15,1-1-32 0,0 1 0 0,-1-2 0 16,1 0-96-16,0-1-32 0,-1 0 0 0,2-1 0 0,-1-1-224 16,2 1 0-16,0-2 0 0,2 0 0 0,1 1 0 0,1-1-192 15,0 0 16-15,0 1 0 16,2-1-448-16,1-1-80 0,-1 0-32 0,6 0 0 15,0 0-2464-15,0 0-480 0,0 0-96 0</inkml:trace>
  <inkml:trace contextRef="#ctx0" brushRef="#br0" timeOffset="67898.7">14284 6829 13823 0,'0'0'1216'0,"0"0"-960"0,0 0-256 0,0 0 0 15,0 0 1744-15,0 0 304 0,0 0 64 0,0 0 16 16,0 0-272-16,0 0-64 0,0 0-16 0,0 0 0 16,0 0-160-16,0 0-16 0,0 0-16 0,1 11 0 15,-2-2-432-15,-1 0-96 0,0-2-16 0,-2 2 0 16,0 0-368-16,0 3-80 0,0-3-16 0,1 3 0 16,1-1-128-16,-1 2-16 0,-1 0-16 0,2 2 0 15,-1-2-160-15,2-2-16 0,-3 2-16 0,3-1 0 16,1-1 64-16,1-2 16 0,-4-1 0 0,5 1 0 15,-2-9 16-15,5 6 16 0,-1 1 0 0,1-1 0 16,1-1-208-16,1 1-128 0,-1-2 160 0,4 0-160 16,0 1 144-16,2-3-144 0,1 2 128 0,1-1-128 15,3-1 0-15,1 0 0 0,1-1-144 0,1 0 144 16,3-2-1952-16,-1-2-288 0,1 1-48 16</inkml:trace>
  <inkml:trace contextRef="#ctx0" brushRef="#br0" timeOffset="71769.34">14547 7797 911 0,'0'0'0'0,"0"0"0"0,0 0 0 0,0 0 0 16,14-3 2784-16,-14 3 480 0,0 0 80 0,0 0 32 16,3-6-1680-16,-3 6-336 0,1-7-64 0,-1 7-16 15,0 0 160-15,0 0 32 0,0 0 0 0,0 0 0 16,0 0-272-16,0 0-48 0,0 0-16 0,0 0 0 15,0 0-240-15,0 0-64 0,0 0 0 0,-6 4 0 16,-1 1-128-16,1 1-48 0,-2-3 0 0,1 4 0 0,-1-3-288 0,1 1-64 16,-1 0-16-16,0 2 0 0,0-1 32 0,0 3 16 15,0-1 0-15,1 0 0 0,-1 0-144 0,1 1-48 16,-1 1 0-16,2 1 0 0,-2-2-144 0,0 1 0 16,-1 1 144-16,1 1-144 0,1-1 0 0,-3 1 0 15,3 0 0-15,-1 0 0 0,1 1 144 0,1 0-144 16,-1 1 192-16,2 0-192 0,0 2 128 0,0 0-128 15,-2-1 0-15,2 1 0 0,0 0 0 0,-2-1 0 16,2 0 0-16,0 0 0 0,-1 2 0 0,3 0 0 16,-1-1 0-16,1-1 0 0,-1 0 0 0,2-1 0 15,-1 0 0-15,-1 1 0 0,1-1 128 0,1-1-128 0,-1 0 0 0,1 1 0 16,0 0 128-16,2-1-128 0,-2 0 192 0,2 0-192 16,0-2 144-16,0 1-144 0,0-3 0 0,0 3 144 15,1-2-144-15,-1 2 0 0,0-4 0 0,1 2 0 16,2-1 128-16,-1 2-128 0,0-2 0 0,0 0 128 15,1 0 48-15,1 0 0 0,0-1 0 0,0 0 0 16,-2-1-176-16,2-1 0 0,0 1 0 0,1-1 0 16,2-2 0-16,1 0 0 0,-8-4 0 0,6 5 128 15,1-2-128-15,1 1 0 0,1-2 144 0,0 1-144 16,-1 0 0-16,1-1 0 0,1 1 0 0,1 1 128 16,-2-4-128-16,0-3 0 0,1 3 128 0,1 0-128 15,-1-1 0-15,3-1 144 0,0 1-144 0,-1-1 0 16,0-2 192-16,-1 0-192 0,4 0 192 0,-3 1-192 15,-2-3 128-15,2-1-128 0,-2-1 0 0,1 2 0 16,-2-1 144-16,0 1-144 0,0-2 0 0,0 1 144 16,-1 1-144-16,-2 1 0 0,2-2 144 0,0 2-144 0,0 0 0 0,0 0-208 15,-2-2 16-15,1 0 16 16,-2 1-752-16,0-1-160 0,-1 2-16 0,0 0-16 16,-1-2-2000-16,-1 1-400 0,1-1-64 0</inkml:trace>
  <inkml:trace contextRef="#ctx0" brushRef="#br0" timeOffset="72066.47">14576 8343 13823 0,'0'0'1216'0,"0"0"-960"16,0 0-256-16,0 0 0 0,0 0 2160 0,0 0 384 0,0 0 80 0,0 0 0 16,0 0-1232-16,0 0-256 0,0 0-48 0,0 0-16 15,6 7-464-15,1-5-96 0,0 2 0 0,0-1-16 16,1-2-272-16,1 2-48 0,1-1-16 0,1 0 0 15,-1-1 112-15,1 0 32 0,-2 0 0 0,0 1 0 16,-1 0 128-16,-8-2 16 0,8 3 16 0,-1 0 0 16,-7-3 112-16,8 3 32 0,-3 3 0 0,-5-6 0 15,0 0 64-15,6 6 16 0,-3 2 0 0,0 1 0 16,0 2-16-16,-2-1 0 0,-1 0 0 0,0 2 0 16,0 0-224-16,0 1-64 0,-1 3 0 0,-1 1 0 15,2 2-240-15,0 1-144 0,-1-2 160 0,1 0-160 16,1-1 0-16,1-1-288 0,0-3 32 0,2-3-11776 15,1-2-2352-15</inkml:trace>
  <inkml:trace contextRef="#ctx0" brushRef="#br1" timeOffset="78770.48">13620 3234 15663 0,'0'0'688'0,"-10"-8"144"0,2 5-656 0,-8-4-176 0,-1 0 0 0,-1 1 0 15,-3-2 1536-15,-2 0 288 0,-4 0 48 0,-1 3 16 0,-4-3-592 0,1 1-112 16,0 1-32-16,0 1 0 0,2 1-736 0,2 3-160 16,0 1-16-16,3 1-16 0,-1 1-224 0,1 5 128 15,4 1-128-15,-3 4 0 0,0 3 128 0,1 2-128 16,1 5 0-16,1 4 0 0,1 6 0 0,1 4 0 16,-1 5 0-16,1 2 0 0,0 2-144 0,0 3 144 15,1 1 0-15,0 2-144 0,1 1 144 0,2 2 0 16,-1 4 0-16,2 2 0 0,2 2 176 0,-2 5 112 15,0-1 32-15,1 5 0 0,0 0 96 0,2 2 32 16,0 2 0-16,1 2 0 0,-1 2-240 0,1 3-32 16,0 3-16-16,0 1 0 0,1 0-160 0,-1 3 128 15,-1-1-128-15,1 4 128 0,0-1-128 0,0 2 128 16,-1-1-128-16,1 2 128 0,-1 0-128 0,1 1 160 16,0 4-160-16,-1 3 160 0,-1-2 192 0,2 2 32 15,0 1 16-15,-1-3 0 0,-2-1-240 0,1-2-160 16,2-3 192-16,0 0-192 0,1 1 256 0,2-1-48 0,1-2-16 0,1-1 0 15,0 3-192-15,1 1 144 0,2 1-144 0,0-1 128 16,2-4-128-16,0-2 0 0,1-1 0 0,1-2 128 16,4-2 16-16,-1-2 0 0,1-4 0 0,1 0 0 15,1-2-16-15,0-3 0 0,-1-4 0 0,1 2 0 16,0-5-128-16,0-2 192 0,0-1-192 0,2-4 192 16,-1 0-192-16,1-3 192 0,-1-1-192 0,2-3 192 15,0-2-192-15,-2-1 128 0,-2-2-128 0,2 0 128 16,-1 1-128-16,2 2 0 0,-1-3 144 0,2 2-144 15,-2-2 0-15,2 1 144 0,-3-1-144 0,2 2 0 16,-1-4 144-16,-1 1-144 0,0-2 0 0,-1 1 144 0,-1-5-144 0,1-1 0 16,-2 2 0-16,-1-4 0 0,2-1 128 0,-2-3-128 15,-2 3 0-15,-1-2 128 0,1-5 128 0,-1 4 32 16,1-3 0-16,-2 0 0 0,1 1-416 0,-1 1-96 16,0-1-16-16,1 4 0 0,0-4 240 0,2 1 0 15,0 0 0-15,0-2 160 0,0-1-160 0,4 1 0 16,-1-3 0-16,3 1 0 0,-1-5 0 0,1-1 0 15,1-1-176-15,2 1 176 0,1-3 0 0,3 0 0 16,0-2 0-16,4 0 128 0,0 1-128 0,1-1 0 16,1 0 0-16,1 3-128 0,-1-6 128 0,2 2 0 15,0-1 128-15,1 0-128 0,2-1 0 0,2-2 0 16,0 0 0-16,2 1 0 16,2-2-1088-16,-2-2-304 0,-1-2-48 0</inkml:trace>
  <inkml:trace contextRef="#ctx0" brushRef="#br1" timeOffset="84700.87">17238 6762 6271 0,'5'-4'272'0,"15"-1"64"0,-14-2-336 0,2 1 0 16,0-2 0-16,2 0 0 0,-1-1 768 0,0 0 96 15,0-3 16-15,3 1 0 0,0 2 176 0,1 1 32 16,0 1 16-16,1-1 0 0,1-1 16 0,-1 0 0 16,0-2 0-16,-1 2 0 0,2-1 272 0,-1-1 48 15,-1 2 16-15,0-1 0 0,-1 0-240 0,-2 4-32 16,1 2-16-16,-3-1 0 0,-8 5-64 0,0 0-16 16,0 0 0-16,0 0 0 0,0 0-96 0,4 6-32 15,-3 2 0-15,-1 1 0 0,-4 3-400 0,-1 1-96 0,-1 7-16 16,-1 2 0-16,-2 3-288 0,-2 1-160 0,1 4 160 15,-1 0-160-15,1 0 0 0,-1-3 128 0,1 0-128 0,1-1 0 16,1-1 0-16,1-1 0 0,1-3 128 0,2-1-128 16,-1 1 0-16,2-2 0 0,2-3 0 0,1 3 0 15,1-5 0-15,2 2 0 0,1-5 0 0,1 1 0 16,1-1-144-16,2-2 144 0,1 0 0 0,2 1-144 31,-1 1-304-31,2-2-64 0,1-1-16 0,1-2 0 16,-1-1-592-16,2-2-112 0,-1-2-32 0,0-1-8080 0,0 0-1600 0</inkml:trace>
  <inkml:trace contextRef="#ctx0" brushRef="#br1" timeOffset="85067.53">17437 6912 25167 0,'0'0'1104'0,"-4"5"240"0,2 1-1072 0,-1 2-272 15,3-1 0-15,0-3 0 0,0-4 1024 0,4 6 128 16,3-1 48-16,2 1 0 0,1-3-160 0,3 0-16 16,3 0-16-16,2-3 0 0,2 0-208 0,0-3-32 15,3 0-16-15,0 1 0 0,1-2-256 0,0 0-48 16,1 0-16-16,2 0 0 0,0-1-144 0,-1 0-32 16,0 0 0-16,1-1 0 0,2 2-256 0,-2-1 160 15,-1 0-160-15,0-2 128 0,0 2-128 0,0 0 0 16,2 1 0-16,-2-2 0 0,0 0 0 0,1 2 0 0,2 2 0 0,-2-2 0 15,-1-1 0-15,2 2 0 0,1-2 128 0,-3 1-128 16,0-1 0-16,-2 0 0 0,1-1 0 0,-3 1 128 16,-1 0-128-16,1 1 0 0,2 0 0 0,-2 0 0 15,-5 2 0-15,0-4 128 0,0 4-128 0,-2-1 0 16,1 1 0-16,0-1 0 0,-2 0 128 0,0 1-128 16,1-1 0-16,-1 3 0 0,0-4 0 0,0 3 0 15,-3-3-304 1,1 1-80-16,0 2-32 0,-2-3 0 15,-1 2-3360-15,-1-1-656 0</inkml:trace>
  <inkml:trace contextRef="#ctx0" brushRef="#br1" timeOffset="85335.03">18489 6650 22799 0,'0'0'1008'0,"0"0"208"0,0 0-960 0,0 0-256 15,0 0 0-15,0 0 0 0,0 0 512 0,7-3 48 16,1 0 16-16,2 2 0 0,2 0-192 0,1 1-48 15,1 0 0-15,2 1 0 0,1 0-336 0,2 2 0 16,4 0 0-16,-1 0 0 0,0 1 0 0,0 2 0 16,0 0 0-16,-1-1 0 0,0 3 0 0,-3-1 0 15,-1-1 0-15,-1 2 0 0,-2 2 464 0,-5 0 176 16,-2 0 48-16,-1 3 0 0,-3 0 832 0,-3 3 160 16,-3 2 48-16,-2 0 0 0,0 2-416 0,-3 1-80 15,-2-2-16-15,-1 2 0 0,-1 1-512 0,1 2-128 16,0-3 0-16,1 1-16 15,-1-3-992-15,1 2-192 0,1 0-32 0,1 0-16896 16</inkml:trace>
  <inkml:trace contextRef="#ctx0" brushRef="#br1" timeOffset="86601.89">19933 7099 4607 0,'0'0'400'0,"0"0"-400"0,-2 9 0 0,0-2 0 0,2-7 3680 0,0 0 656 16,0 0 128-16,0 0 16 15,0 0-2112-15,0 0-416 0,0 0-96 0,0 0 0 16,0 0-544-16,0 0-96 0,4-8-32 0,1 0 0 15,0-1-176-15,0 3-48 0,2-5 0 0,1 1 0 16,1-2-336-16,1-1-80 0,1-1-16 0,2-2 0 0,1 0-256 0,0 1-48 16,3-2-16-16,0-1 0 15,-1-2-48-15,1-1-16 0,0 0 0 0,1-1 0 16,1-3-144-16,1 1 0 0,0-2 0 0,-1-1 0 16,1 1 128-16,-2 2-128 0,0-2 0 0,-1 2 128 0,0-2-128 15,-1 4 0-15,-2 1 0 0,-1 1 0 0,0 2 0 0,-1 3 0 16,-2-4 0-16,1 2 128 0,-1 0-128 0,1 0 0 15,-1 0 0-15,-1 2 128 0,0 0-128 0,0-1 0 16,-1 0 0-16,-1 2 0 0,-1 1 0 0,1-1 128 16,-2 1-128-16,0 2 0 0,0-1 192 0,-1 0-64 15,0 1 0-15,-1 1 0 0,-1 3 176 0,1-1 16 16,0 0 16-16,-1 1 0 0,0 1-80 0,0-1-32 16,1 1 0-16,-3 6 0 0,2-4-32 0,-2 4 0 15,3-7 0-15,-3 7 0 0,0 0-192 0,7-4 176 16,-2 1-176-16,-5 3 160 0,6 0 32 0,1 2 16 15,-7-2 0-15,9 5 0 0,1 2 48 0,2-1 16 16,1 4 0-16,0-1 0 0,-1 0-80 0,1 3-32 16,1 1 0-16,3 0 0 0,1 1-32 0,3-2-128 0,1 1 192 0,3 1-64 15,0 0-128-15,4 1 192 0,-1-1-192 0,2 0 192 16,2-1-16-16,0 2 0 0,0-1 0 0,-1 1 0 16,0-1 0-16,0 0 0 0,2 1 0 0,-3-2 0 15,-3-2-176-15,2 1 160 0,-2-2-160 0,1 1 160 16,-1 1-160-16,-1-1 0 0,-2 1 144 0,-1-1-144 15,2-2 0-15,-3 1 0 0,-1-3 0 0,-1 2 0 32,-1 1-384-32,-1 1-64 0,1-1 0 0,-2 2 0 15,0-2-2816-15,-3 1-576 0,-1-1-128 0</inkml:trace>
  <inkml:trace contextRef="#ctx0" brushRef="#br1" timeOffset="88033.36">19931 7140 9215 0,'0'0'816'0,"0"0"-656"15,0 0-160-15,0 0 0 0,0 0 2128 0,0 0 400 16,0 0 80-16,0 0 16 0,0 0-576 0,0 0-96 16,4 6-32-16,0 2 0 0,0 1-240 0,-1-1-48 15,-1 4-16-15,1 2 0 0,1 2-400 0,0-2-96 16,0 3-16-16,-2 1 0 0,1 3-272 0,-1 1-48 15,1 2-16-15,1-2 0 0,0 1-112 0,0 2-16 16,-2 0-16-16,1 2 0 0,0-1-176 0,0 3-16 16,1 0-16-16,-1-2 0 0,0-2-224 0,-1 0-32 15,2-2-16-15,-1 2 0 0,-1 1-16 0,1 1-128 0,-2-3 192 0,2 2-64 16,-1-1 0-16,1-2-128 0,-2-1 192 0,1-1-64 16,-1-1-128-16,2-1 192 0,-2 0-192 0,0-1 192 15,0 0-192-15,1-1 128 0,-2-4-128 0,0 1 128 16,0-1-400-16,0 0-96 0,0 0-16 0,0-5 0 15,0 0 704-15,0-1 144 0,0-7 32 0,0 7 0 16,0 1-320-16,0 0-176 0,0-1 192 0,0-7-192 16,-3 7 192-16,3-7-192 0,3 8 192 0,-2-1-192 15,-1-7 240-15,0 0-64 0,0 0-16 0,1 6 0 16,1 1 16-16,-2-7 0 0,0 0 0 0,5 5 0 16,1 0-48-16,1-1-128 0,-1 0 192 0,2 1-64 15,0-2-128-15,1 0 0 0,2-1 0 0,2-1 128 16,2 2-128-16,2-3 0 0,0 1 0 0,3 2 128 0,2 0-128 0,1-1 0 15,2 2 0-15,3 0 0 0,2 1 0 0,1 0 0 16,1 2 0-16,1-1 0 0,-3 1 0 0,0 1 0 16,0 1 0-16,-1 0 0 0,-2-1 0 0,0 1 0 15,-1 1 0-15,-1 1 0 0,-1 1 0 0,-1-1 128 16,-3 1-128-16,-1 1 0 0,1-2 144 0,-2 2-144 16,-2 0 160-16,-1-3-160 0,-2 0 224 0,0 1-48 15,0 1-16-15,1-5 0 0,-1 4-160 0,-3-3 128 0,-1-2-128 16,0-1 128-16,-1 1-128 0,-1-2 128 15,-1-1-128-15,-1 1 128 0,-5-4-128 0,0 0 128 16,0 0-128-16,0 0 128 0,6 3-128 0,-6-3 0 16,0 0 144-16,0 0-144 0,0 0 128 0,0 0-128 15,6 0 128-15,2 0-128 0,-8 0 0 0,8 0 0 16,0-4 0-16,-1-1 128 0,1 0-128 0,1-4 0 0,3 1 0 0,0-1 0 0,-1-2 0 16,1 1 0-16,0 1 0 0,1-4 0 15,0 2 0-15,1-2 0 0,-1 3 0 0,4 1-128 0,2-1 128 16,-1 4 0-16,0-2 0 0,3 2-128 15,0-2 128-15,0 1 144 0,1 1-16 0,1 0-128 16,1 3 0-16,-1 0-144 0,-1 0-16 0,2 2 0 16,-2-2 160-16,-1 2 0 0,-2 0 0 0,1 1 0 15,0 1 0-15,-2 3 0 0,0-3 0 0,-2 1 0 16,-1-1 0-16,0 2 0 0,-4-3 0 0,1 0 0 16,-1 1 0-16,-2-1 0 0,1 0 0 0,-2-1 0 15,-8 1 0-15,7 0 0 0,0-3 0 0,-7 3 128 16,0 0-128-16,7-3 0 0,-7 3 0 0,6-2 0 0,-6 2 0 0,0 0 0 15,6-5 0-15,-6 5 0 0,0 0 0 0,0 0 0 16,0 0 0-16,0 0 0 0,5-6 0 0,-1 1 0 16,0-1 0-16,-2-1 0 0,1 1 0 0,-1-1 0 15,1-1 0-15,0-1 0 0,-1-3 0 0,1-1 0 16,-1-1 0-16,1-3-128 0,1-4 128 0,-1-2-128 16,-1-6 128-16,1-5-128 0,-1-1 128 0,0-4 0 15,-4-4 0-15,-1-2 0 0,0-5 128 0,0-3 0 16,-1-5 0-16,0 0 0 0,1 2 176 0,-1-1 32 15,1 2 16-15,-1 2 0 0,2-1 32 0,-2 5 0 16,0 3 0-16,0 2 0 0,-1-1-256 0,-1 2-128 16,0 2 160-16,-1 0-160 0,1 4 0 0,1 1 0 15,-1 2 0-15,1 1 0 16,0 1-368-16,0 4-64 0,0 0-16 0,1 3 0 0,-2 2-1536 16,2 2-320-16,1 2-64 0,-1 3-16 0,1 4-1584 0,0 6-304 15</inkml:trace>
  <inkml:trace contextRef="#ctx0" brushRef="#br1" timeOffset="89110.47">20180 7271 14447 0,'0'0'640'0,"0"0"128"0,0-6-608 0,0 6-160 0,0 0 0 0,0-5 0 16,0-2 1504-16,0 7 272 0,0 0 48 0,0 0 16 15,0 0-368-15,0 0-64 0,0 0 0 0,0 0-16 16,0 0 96-16,0 0 32 0,7 8 0 0,-1 1 0 15,-1 3-112-15,1 1 0 0,-1 3-16 0,-1 2 0 16,1 0-368-16,-1 4-64 0,0 2 0 0,0 3-16 0,-2 4-288 0,2-1-48 16,2 3-16-16,-3 0 0 0,1-2-160 0,-1-1-48 15,-2-2 0-15,2 0 0 0,-2-1-96 0,0-1-32 16,1 0 0-16,-1-2 0 0,2-1-128 0,-2-2-128 16,0-1 144-16,1-2-144 0,-1-1 160 0,-1-1-160 15,0-3 160-15,1-2-160 0,-1 0 128 0,0-1-128 16,0 2 0-16,0-3 144 0,-1-1-144 0,1-8 0 15,0 6 0-15,0-6 128 0,0 0-128 0,-1 7 0 16,1-7-160-16,0 0 160 16,0 0-640-16,0 0-16 0,0 0-16 0,0 0 0 15,0 0-2144-15,0 0-448 0,0 0-64 0</inkml:trace>
  <inkml:trace contextRef="#ctx0" brushRef="#br1" timeOffset="89852.35">21255 6955 23087 0,'0'0'512'0,"0"0"96"0,0 0 32 0,0 0 0 0,0 0-512 0,0 0-128 0,0 0 0 0,0 0 0 16,0 0 1536-16,0 0 256 0,0 0 64 0,0 0 16 16,2 10-736-16,2 0-160 0,0 2-16 0,0 3-16 15,-2 0-48-15,1 3 0 0,1 3 0 0,-1 1 0 16,-1 3-48-16,1 0-16 0,-1 4 0 0,1 1 0 15,1 0-256-15,-1 2-48 0,-1 2-16 0,1-1 0 0,1-1-160 0,-2 0-32 16,1-1-16-16,-1-1 0 16,2-1-48-16,-1-1 0 0,1-2 0 0,0 0 0 0,0 0 16 0,0-1 0 15,-2-3 0-15,1-1 0 0,-1-2-96 0,1-1-32 16,0-1 0-16,1 1 0 0,-3-4-144 0,0 1 0 16,0-4 144-16,1 0-144 0,0-2 0 0,0 0 144 15,-1-1-144-15,0 1 0 0,1-2 128 0,-1-1-128 16,-1-6 0-16,0 0 0 0,-1 7 0 0,1-7 0 15,0 0 0-15,0 0 0 0,0 7-384 0,0-7 0 16,0 0 16-16,0 0 0 16,0 0-1088-16,0 0-208 0,0 0-64 0,0 0-10176 15,0 0-2048-15</inkml:trace>
  <inkml:trace contextRef="#ctx0" brushRef="#br1" timeOffset="91200.99">20518 6187 13823 0,'0'0'1216'0,"0"0"-960"0,0 0-256 0,0 0 0 0,-3 5 3584 0,-1-1 656 15,4-4 144-15,0 0 32 0,0 0-1632 0,0 0-320 0,0 0-64 0,0 0-16 16,0 0-1152-16,0 0-224 0,3-8-48 0,2-1-16 16,2-3-272-16,2 0-48 0,1-1-16 0,2-4 0 15,1-1-288-15,1-1-48 0,1-2-16 0,-1-1 0 16,-1-2-256-16,1 1 0 0,1-1 0 0,-1 3 0 16,-1-2-192-16,2-1-160 0,-1 2-32 0,-1 0 0 31,0 0-1472-31,0 0-288 0,0-2-64 0,-1 2-16 0,-2 1-1616 15,-1-1-320-15</inkml:trace>
  <inkml:trace contextRef="#ctx0" brushRef="#br1" timeOffset="91500.84">20977 5197 911 0,'0'0'0'0,"0"-6"0"0,-1-2 0 0,-1 0 0 0,1 0 5376 0,-2-1 1008 0,1-1 192 0,-2 1 32 0,-1 2-3776 0,-1 3-752 16,0 0-160-16,-2 4-16 0,-1 0-912 0,1 4-176 15,-1 0-48-15,0 5 0 0,-2 4-544 0,2 4-224 16,0 4 176-16,3 1-176 0,0 2 0 0,4-1 0 16,0 3 0-16,2 0 0 0,4-1 0 0,2-2-128 15,1 1 128-15,4-3 0 0,3-4-128 0,2 0 128 16,1-4 0-16,1-4 0 0,0-3 0 0,2-2-128 16,-2-2 128-16,-1-4 0 0,-3-3 0 0,1-1 128 15,-2-2-128-15,-1-4 192 0,-3-1 112 0,-2-1 16 16,0-1 0-16,-4 0 0 0,-1-2 80 0,-1 0 32 15,-2 0 0-15,-1 1 0 0,-2 3-96 0,-2-3-16 0,0 0 0 0,-2-3 0 16,-1 1-320-16,0 0 0 0,0 0 0 0,-2 1 0 31,-2 1-768-31,2 2-64 0,-1 3 0 0,0-2-16 16,2-3-1920-16,2 3-384 0,1 2-80 0</inkml:trace>
  <inkml:trace contextRef="#ctx0" brushRef="#br1" timeOffset="91670.09">21072 4839 11967 0,'0'0'528'0,"0"0"112"0,4-6-512 0,2 0-128 0,1-1 0 0,-1 4 0 16,0-3 3808-16,-6 6 736 0,6-1 128 0,-6 1 48 15,9 0-2544-15,-1 1-512 0,-8-1-112 0,9 9-16 16,-2 3-928-16,1 5-192 0,-2 3-32 0,-1 2-16 0,-1 0-240 0,0 4-128 16,0 1 128-16,0 5-128 15,-1 3-1136-15,0 3-288 0,3 0-64 0,-2-3-13040 16</inkml:trace>
  <inkml:trace contextRef="#ctx0" brushRef="#br1" timeOffset="91866.16">21295 4707 26719 0,'0'0'1184'0,"0"0"240"0,0 0-1136 0,0 0-288 15,1 8 0-15,1 2 0 0,0 2 960 0,2 4 144 0,0 4 32 0,2 3 0 16,2 4-624-16,0 0-112 0,0 5-16 0,1 0-16 31,1 1-832-31,4 2-176 0,0-2-16 0,0 1-12960 0</inkml:trace>
  <inkml:trace contextRef="#ctx0" brushRef="#br1" timeOffset="92069.23">21152 5081 7359 0,'-17'-8'656'0,"10"7"-528"0,-1 1-128 0,2 0 0 16,-1-1 5600-16,7 1 1088 0,0 0 224 0,0 0 32 0,0 0-4320 0,0 0-880 16,8-5-160-16,4-2-48 0,1 0-1152 0,2 4-224 15,2-4-160-15,3 2 192 0,2 0-368 0,3-2-64 16,1 1-16-16,0-1 0 15,1 1-2432-15,1 2-480 0</inkml:trace>
  <inkml:trace contextRef="#ctx0" brushRef="#br1" timeOffset="92453.36">20103 5642 23951 0,'0'0'2128'0,"0"0"-1696"0,0 0-432 0,-1 8 0 15,-2 2 1808-15,2 2 288 0,0 2 48 0,1 3 16 16,1 1-560-16,3 3-128 0,1 3 0 0,2 0-16 16,2 4-960-16,1 2-192 0,1 5-48 0,0-1 0 0,4-4-128 0,0 1-128 15,1 0 144-15,0-1-144 0,1-2 128 0,1-3-128 16,-2-5 0-16,1-1 0 15,-1-1-320-15,4-5-144 0,-2-1-48 0,-1-4-10528 16,0-5-2112-16</inkml:trace>
  <inkml:trace contextRef="#ctx0" brushRef="#br1" timeOffset="93167.9">19504 5012 1839 0,'0'0'160'0,"-4"8"-160"0,0 5 0 0,1-1 0 16,2-2 5104-16,1 2 976 0,1 1 208 0,0 1 48 16,5 2-4624-16,2 2-928 0,-2-2-176 0,2 1-32 15,1 0-448-15,-1-3-128 0,-2 2 0 0,1-1 0 16,-2-3 0-16,0 1 0 0,0-1 0 0,-1-2 0 16,-1 1 0-16,-2-5 128 0,-1 2-128 0,0-8 0 15,0 0 224-15,0 0-64 0,0 0-16 0,0 0 0 0,0 0 16 0,-6-1 0 16,-1-6 0-16,1-2 0 0,-1-3-16 0,1-2 0 15,1 0 0-15,-2-3 0 0,-1-7-144 0,0-1 0 16,2-2 0-16,1 0 0 0,-1 1 0 0,2 0 0 16,1 1 128-16,0 0-128 0,2 0 0 0,-1 3 0 15,5-1 0-15,0 3 0 0,-1 0 432 0,3 4 0 16,2 4 0-16,1 1 0 0,0 4-176 0,1 1-16 16,-3 2-16-16,2 3 0 0,-8 1-224 0,9 7 176 15,0 0-176-15,-1 4 160 0,0 5 32 0,-2-2 0 16,1 3 0-16,-2 1 0 0,-1-4-64 0,0 2 0 15,-1 0 0-15,1-1 0 0,-3 1-128 0,0-2 160 16,0-2-160-16,-1 1 160 0,0-1-288 0,-1-2-64 16,0-1-16-16,0-1 0 0,1-8-112 0,0 0-32 15,0 0 0-15,0 0 0 0,0 0-16 0,0 0 0 16,0 0 0-16,0 0 0 16,0 0-80-16,0 0-32 0,0 0 0 0,0 0 0 0,6-2 240 0,3-1 48 0,2 0 16 0,0 2 0 15,1 4 176-15,1 1 256 0,0-2-64 0,0 2-16 16,0 0 400-16,-1 1 96 0,0 2 16 0,-2-2 0 15,1 0 144-15,-4 0 16 0,-7-5 16 0,6 8 0 16,-4 1-80-16,-3 0-16 0,-3-2 0 0,-1 2 0 16,-2-2-112-16,-2 3-16 0,-1 3-16 0,-2-2 0 15,-1-2-352-15,0-2-64 0,-1 1-16 0,-1 0 0 16,1-1-192-16,0-3 0 0,0 1 0 0,3 0 0 31,0-2-480-31,2-2-192 0,1-1-32 0,8 0-10432 0,0 0-2096 0</inkml:trace>
  <inkml:trace contextRef="#ctx0" brushRef="#br1" timeOffset="93467.69">19800 4905 18255 0,'0'0'800'0,"7"1"176"0,3 3-784 0,-1 7-192 16,1 7 0-16,2-2 0 0,2-1 944 0,-1 4 144 15,0 1 16-15,0 5 16 0,-1-1-160 0,1 0-48 16,-3 0 0-16,1-1 0 0,-2-2-400 0,0 0-96 15,-1-1-16-15,-2-3 0 0,0-4-224 0,-1-2-48 16,-1 1-128-16,-2-5 192 0,-2-7 144 0,0 0 32 16,0 0 0-16,0 0 0 0,0 0-48 0,-2-7 0 15,-1-2 0-15,-1-4 0 0,-1-1-192 0,0-5-128 16,0-3 128-16,-1 0-128 0,3-1 224 0,-3-1-32 0,1-6 0 16,1 1 0-16,0 2 112 0,3-3 16 0,1 1 0 0,3 3 0 15,0 2-144-15,3-1-32 0,0 4 0 0,1 3 0 16,2 2 240-16,3 3 64 0,-1 3 0 0,4 2 0 15,2 3-320-15,0-2-128 0,0 4 128 0,-1 2-128 32,1 0-1152-32,3 2-320 0,0 0-64 0,-1 2-16 0</inkml:trace>
  <inkml:trace contextRef="#ctx0" brushRef="#br1" timeOffset="99135.21">20869 8454 13759 0,'0'0'608'0,"0"0"128"0,0 0-592 0,0 0-144 0,0 0 0 0,0 0 0 16,0-7 1376-16,0 2 240 0,0 0 48 0,0 0 16 16,0 0-144-16,0 5-48 0,0 0 0 0,0 0 0 15,0 0-272-15,0 0-48 0,0 0-16 0,0 0 0 0,0 0-64 0,0 0-32 16,5 6 0-16,1 3 0 0,-2 3-160 15,0 4-16-15,0 0-16 0,1 4 0 0,0 2-64 0,1 2-16 16,-1 2 0-16,0 2 0 0,0 4-160 0,2 0-48 16,-1 2 0-16,0 0 0 0,-1 1-96 0,1-1-32 15,-2-4 0-15,1 0 0 0,1-1-144 0,-2-2-48 16,0 1 0-16,1-4 0 0,-1 0-64 0,1-1 0 16,0 1-16-16,-1-1 0 0,-1-1-48 0,-1-1-128 15,1-1 192-15,-1-1-64 0,0-2-128 0,0 2 0 16,1-1 144-16,-2 0-144 0,-1 0 0 0,0-1 0 15,0 3 0-15,0-5 128 0,-1 4-128 0,1-4 0 16,-1 1 0-16,2-2 128 0,-2-1-128 0,1-2-128 16,0-1 128-16,0-1-192 15,0-9-1872-15,0 0-384 0,4 7-80 0,-4-7-14800 0</inkml:trace>
  <inkml:trace contextRef="#ctx0" brushRef="#br2" timeOffset="102296.12">20946 9845 20271 0,'-3'4'1792'0,"0"2"-1424"0,-2 4-368 0,18 9 0 0,-15-11 1424 0,-2 0 224 0,-2 0 32 0,2 2 16 15,-1 4-512-15,-1 2-96 0,1 1-32 0,1 2 0 16,1 2-640-16,2 0-128 0,-1-1-32 0,2 2 0 16,0-1-256-16,0 0 0 0,0-2 128 0,0 1-128 15,-1-3 256-15,1-3 0 0,0-1 0 0,0-4 0 0,0-9 48 0,0 0 0 16,0 0 0-16,0 0 0 0,0 0-112 0,0 0-32 16,4-6 0-16,0-6 0 0,0-2 48 0,0-3 16 15,1-3 0-15,0-1 0 0,0-2-224 0,2 1 128 16,-2-4-128-16,0 1 0 0,1 0 0 0,-3 2 128 15,1-1-128-15,-1 2 0 0,0 1 128 0,-1 1-128 16,-2 4 176-16,2-1-176 0,0 4 256 0,1 2-64 16,-2 1-16-16,-1 10 0 0,0 0-176 0,0 0 128 15,0 0-128-15,7 10 128 0,-1 4-128 0,1 6 0 16,-2 3 0-16,0 5 0 0,2 1 0 0,-1 1 0 16,1-1-192-16,0 0 192 0,0-1-208 0,1-2 80 15,1-2 128-15,1-1-208 0,-1-4 208 0,2-2-144 16,-1-4 144-16,2-2-128 0,0-2 272 0,-1-4 64 15,1-1 16-15,0-3 0 0,-2-2 352 0,-1-3 80 0,-1-4 16 0,1-2 0 16,1-3-32-16,-3-3-16 0,-1-4 0 0,-1 0 0 16,1-4-176-16,1 1-48 0,-2-1 0 0,0-3 0 15,1-1-224-15,-3 1-48 0,1 1-128 0,0 0 192 16,-1 1-416-16,-1-1-96 0,1 3 0 0,0 0-16 31,-2 3-2688-31,0-3-544 0,-1 4-96 0</inkml:trace>
  <inkml:trace contextRef="#ctx0" brushRef="#br2" timeOffset="102663.65">21660 9835 31391 0,'0'0'1392'0,"-5"3"272"0,-2 3-1328 0,7-6-336 0,-6 2 0 0,6-2 0 16,0 0 1744-16,0 0 288 0,0 0 48 0,0 0 16 15,0 0-672-15,0 0-128 0,0 0-16 0,8 0-16 16,2-2-880-16,2 0-192 0,1 1-16 0,0-2-16 16,2 2 112-16,1 1 32 0,1 0 0 0,1 0 0 0,1 0-304 0,0 1 0 15,1 2 0-15,-1-2 0 16,2 3-144-16,-1-1 16 0,-1-1 0 0,1 1 0 31,-1-2-1296-31,3 2-256 0,2-2-48 0,-1 1-16 0,-3-1-1472 0,-2-1-304 0</inkml:trace>
  <inkml:trace contextRef="#ctx0" brushRef="#br2" timeOffset="102960.56">21743 10100 15663 0,'0'0'1392'0,"0"0"-1120"16,0 0-272-16,0 0 0 0,0 0 3904 0,0 0 704 15,0 0 160-15,0 0 32 0,0 0-2544 0,0 0-496 16,0 0-96-16,8 4-32 0,1-1-672 0,2 0-144 16,1-2-32-16,1 0 0 0,2 1-256 0,2 0-48 15,0-2-16-15,0 3 0 0,0 1-272 0,3 0-48 16,-1-2-16-16,2 1 0 0,0-1-128 0,1 1 0 0,-1 2 0 0,0-1 0 31,1-3-1552-31,-3 1-240 0,0-2-64 0,-1 0-9968 0,-2-3-2000 0</inkml:trace>
  <inkml:trace contextRef="#ctx0" brushRef="#br2" timeOffset="103333.98">22421 9865 31967 0,'0'0'704'0,"0"0"128"0,0 0 48 0,0 0 16 0,-7 0-704 0,0 0-192 0,7 0 0 0,-7 2 0 0,1 2 704 0,-1 3 128 16,2 2 0-16,0 2 16 0,0 5-688 0,1 0-160 16,1 5 0-16,3-2 0 0,0 5 0 0,2-2 0 15,0 1 0-15,3 1 0 0,3-3 0 0,3-2 0 16,0-1 0-16,2 1 0 0,3-5 0 0,0-1 0 15,2-3 0-15,0 0 0 0,0-7 144 0,1-1-16 16,0-5 0-16,0-2 0 0,0-3 16 0,-2-2 0 16,0-2 0-16,-3 0 0 0,-1-2 16 0,-2-2 0 15,-2-1 0-15,-3 2 0 0,-2-4 224 0,-1 2 64 16,-2-1 0-16,-1 0 0 0,-1 0 192 0,-2 1 32 16,1 1 16-16,-3-1 0 0,-5 1-240 0,0 1-32 15,-2-2-16-15,0 3 0 0,1-2-272 0,-1 3-128 16,2 1 0-16,-1 3 128 15,-2-3-1680-15,-3 3-352 0,1 1-64 0,1 1-14832 0</inkml:trace>
  <inkml:trace contextRef="#ctx0" brushRef="#br2" timeOffset="103932.19">20754 10323 14735 0,'0'0'1312'0,"0"0"-1056"0,0 0-256 0,-5-1 0 16,-1 0 3152-16,1 1 576 0,-1 2 112 0,-1 1 32 16,-1 1-1888-16,1 1-368 0,-1 2-80 0,-3 3 0 15,1 1-496-15,-1-1-80 0,1 2-32 0,0 1 0 16,-3 1-160-16,0 2-16 0,1 1-16 0,0-2 0 16,0 1-352-16,2-2-80 0,-1 1-16 0,2 0 0 0,0 2-288 0,1-2 0 15,1 0-128-15,0 1 128 16,2-2-2512-16,1 1-416 0,0-1-80 0</inkml:trace>
  <inkml:trace contextRef="#ctx0" brushRef="#br2" timeOffset="104429.69">20119 10887 22175 0,'0'0'976'0,"0"0"208"0,0 0-944 0,-4 2-240 0,-1 1 0 0,-2-2 0 16,0 4 1440-16,0 2 240 0,0-3 48 0,0 2 16 15,-2 2-464-15,-2 4-112 0,2 1-16 0,2 4 0 16,1 0-720-16,2 2-160 0,0 1-16 0,3 1-16 16,1 0-240-16,1-1 0 0,2 0 0 0,2 1 0 15,1-4 0-15,2 0 0 0,1-2 0 0,2-4 0 16,1-1 0-16,-1-1 0 0,1-5 0 0,1-1 0 0,1-3 400 0,1-3 48 15,-2-1 0-15,-1-5 0 0,-1 0 192 0,1-1 64 16,0-2 0-16,-3-1 0 0,-1 0 112 0,-2-3 16 16,1 3 16-16,-2-1 0 0,-1 1-256 0,-3-3-48 15,-2 2-16-15,0 1 0 0,-2 0-224 0,0 0-48 16,-3 0-16-16,-3 1 0 0,1 3-112 0,0-3-128 16,-1 2 176-16,0-1-176 0,1 1 0 0,-1-1 0 15,0 1 0-15,1 1 0 16,1 2-896-16,2 1-304 0,0-1-48 0,0 3-10960 15,1 1-2192-15</inkml:trace>
  <inkml:trace contextRef="#ctx0" brushRef="#br1" timeOffset="109072">21170 8677 13823 0,'0'0'1216'0,"0"0"-960"0,0 0-256 0,1 9 0 15,-1-9 1824-15,0 8 320 16,-1-2 64-16,1-6 16 0,-3 8-752 0,3-8-128 15,-2 8-48-15,2-8 0 0,-3 6-656 0,3-6-144 16,-4 7-32-16,4-7 0 0,0 0-80 0,0 0-32 0,-4 5 0 0,4-5 0 16,0 0 192-16,0 0 32 0,0 0 16 0,0 0 0 15,-4-5-320-15,2 0-64 0,-1-2-16 16,2 1 0-16,-1-1 192 0,2 1 16 0,0-1 16 0,0 7 0 16,2-6-256-16,-2 6-160 0,4-7 192 0,0 2-192 15,-4 5 224-15,3-5-64 0,-3 5-16 0,0 0 0 16,0 0 48-16,6-4 16 0,-6 4 0 0,0 0 0 15,6-2 48-15,-6 2 16 0,0 0 0 0,0 0 0 16,0 0-64-16,0 0-16 0,5 6 0 0,-5-6 0 0,0 0-64 16,4 6-128-16,-1 1 176 0,-3-7-176 15,0 0 192-15,0 8-192 0,0-8 192 0,0 9-192 16,0-9 160-16,0 0-160 0,-3 6 128 0,3-6-128 16,0 0 128-16,0 0-128 0,0 0 128 0,0 0-128 0,0 0 128 0,0 0-128 15,0 0 0-15,0 0 128 0,-6-5-128 0,2 0 128 16,3 0-128-16,-1-2 128 0,1 1-128 0,1 0 0 15,0 6-160-15,1-5 160 0,-1 5-128 0,2-4 128 16,-2 4 0-16,0 0-144 0,2-6 144 0,-2 6 0 16,0 0 0-16,5-7 0 0,-5 7 0 0,0 0 192 15,6-4-64-15,-6 4 0 0,0 0 144 0,0 0 48 16,0 0 0-16,0 0 0 0,0 0-64 0,0 0-16 16,0 0 0-16,0 0 0 0,0 0-96 0,0 0-16 15,0 0 0-15,0 0 0 0,0 0-128 0,0 0 0 16,0 0 0-16,-3 7 0 15,3-7-528-15,0 0-144 0,0 0-32 0,0 0-11040 16,0 0-2208-16</inkml:trace>
  <inkml:trace contextRef="#ctx0" brushRef="#br1" timeOffset="109665.5">21329 8539 19583 0,'0'0'864'0,"0"0"176"0,0 0-832 0,0 0-208 0,0 0 0 0,0 0 0 15,-4 4 1696-15,4-4 288 0,-4 3 64 0,4-3 16 16,0 0-848-16,-4 3-160 0,0 0-32 0,4-3-16 16,0 0-512-16,0 0-112 0,0 0 0 0,0 0-16 15,0 0 64-15,-6 0 16 0,0-3 0 0,6 3 0 0,0 0-64 0,0 0 0 16,-5-4 0-16,1-2 0 0,2 0-176 0,-1 1-32 15,3 5-16-15,0 0 0 0,0 0-160 0,0 0 0 16,3-6 0-16,-3 6 0 0,0 0 0 0,0 0 0 16,5-6 0-16,0 1 0 0,-5 5 128 0,7-2-128 15,-7 2 192-15,0 0-64 0,7 0 48 0,-7 0 0 16,0 0 0-16,7 2 0 0,-7-2 80 0,0 0 0 16,4 5 16-16,-4-5 0 0,0 0-32 0,0 0-16 15,0 0 0-15,1 8 0 0,-1-8-224 0,0 0 176 16,0 0-176-16,0 0 160 0,-1 8-160 0,1-8 192 15,0 0-192-15,-5 3 192 0,5-3-192 0,0 0 128 16,0 0-128-16,-6-3 128 0,6 3-128 0,-5-4 0 16,1-2 144-16,2 0-144 0,2 6 0 0,0 0 0 15,-2-6 0-15,1-1 128 0,1 1-128 0,0 6 0 0,0 0 0 0,4-7-128 16,0 2 128-16,-4 5 0 0,0 0 0 0,6-4-128 16,0 0 128-16,-6 4 0 0,0 0-144 0,6-1 144 15,-6 1 0-15,0 0 0 0,0 0 0 0,0 0 0 16,7 3 0-16,-7-3 128 0,0 0-128 0,0 0 192 15,4 6-64-15,-4-6 0 0,0 0 0 0,0 0 0 16,1 8-128-16,-1-8 192 0,-3 7-192 0,3-7 192 16,0 0-64-16,-5 5-128 0,0-1 192 0,5-4-64 15,-7 1-128-15,7-1 0 0,0 0 0 0,0 0 0 16,-6 0 0-16,6 0 0 0,0 0 0 0,0 0 0 16,0 0 0-16,0 0-320 0,0 0 48 0,0 0 16 15,0 0-2768-15,0 0-560 0</inkml:trace>
  <inkml:trace contextRef="#ctx0" brushRef="#br1" timeOffset="110009.43">21638 8750 26783 0,'0'0'1184'0,"0"0"240"0,0 0-1136 0,0 0-288 0,0 0 0 0,0 0 0 15,0 0 1840-15,0 0 304 0,0 0 64 0,0 0 16 16,6-3-704-16,2 3-144 0,1 0-32 0,2 0 0 15,-2 0-480-15,1-2-96 0,2 0-32 0,1 2 0 16,5-1-400-16,1 0-80 0,-3-2 0 0,3 0-16 16,-2 2-240-16,0 1 0 0,-2 0 0 0,1-2 0 15,1 0-656-15,-3 0-80 0,-1-1-16 0,0 0 0 16,2 0-2688-16,-2-1-528 0</inkml:trace>
  <inkml:trace contextRef="#ctx0" brushRef="#br1" timeOffset="110499.03">21913 8490 24239 0,'-14'-1'1072'0,"4"1"224"0,0-1-1040 0,-3-2-256 0,-1 1 0 0,-3 0 0 16,-2 4 1952-16,1-1 336 0,-1 1 64 0,-2 2 16 16,-4 2-608-16,2 0-112 0,-1 2-32 0,2 1 0 15,1 2-672-15,0 2-144 0,0 2-32 0,2 2 0 16,0 1-432-16,5 3-80 0,1 0-32 0,3 0 0 15,1 0-224-15,3 1 0 0,5 1 128 0,2 2-128 16,2 1 0-16,5-1 0 0,2-3-144 0,3 0 144 16,2-1-176-16,2-1 176 0,2-3-192 0,5-3 192 15,2-2-160-15,0-2 160 0,0-3-128 0,1-3 128 16,2-3 0-16,1-1 0 0,0-3 0 0,1-2-128 16,2-3 128-16,1 1 0 0,-2-4-144 0,-1-1 144 15,-2-2-128-15,-1 0 128 0,-2-2-160 0,-6 0 160 0,-1 1 0 0,-5-1 0 16,-2 0 0-16,-4 2 0 0,-2-2 160 0,-2 1-32 15,-3-1 0-15,-1-1 0 0,-1 2 128 0,-3 0 0 16,-1 1 16-16,-3 0 0 0,-2-2-32 0,-3 0-16 16,-3 1 0-16,-2-2 0 0,-3 0-352 0,-3 0-80 15,-2 1-16-15,2-1-12480 16,1 3-2496-16</inkml:trace>
  <inkml:trace contextRef="#ctx0" brushRef="#br2" timeOffset="120361.1">21295 10539 15023 0,'0'0'656'0,"0"0"160"0,0 0-656 0,0 0-160 0,0 0 0 0,0 0 0 16,0 0 1680-16,0 0 304 0,0 0 64 0,13-2 16 16,-13 2-352-16,0 0-80 0,0 0-16 0,6 4 0 15,-6-4-496-15,4 9-96 0,0 3-32 0,0 1 0 16,0 1-544-16,0 2-128 0,0 2 0 0,0-1-16 15,-2 3-304-15,1-2 128 0,2 2-128 0,-1-1 0 16,0-1-208-16,0-1-160 0,0 0-16 0,1-1-16 16,2-3-1840-16,-2 1-384 0,-1-5-64 0,0-1-8688 15</inkml:trace>
  <inkml:trace contextRef="#ctx0" brushRef="#br2" timeOffset="120603.43">21288 10709 26607 0,'0'0'1168'0,"0"0"256"0,-5-2-1136 0,5 2-288 15,0 0 0-15,-5-2 0 0,5 2 1392 0,0 0 208 16,0 0 64-16,0 0 0 0,0 0-736 0,0 0-144 16,0 0-16-16,0 0-16 0,0 0-448 0,0 0-96 15,6-5-16-15,1 1 0 0,1 0-192 0,0 3 144 16,-1 0-144-16,3-2 128 0,-1 2-128 0,1 0 0 15,-1-2 0-15,2 0 128 0,2 2-272 0,0-2-64 16,0 1-16-16,1-1 0 16,1 2-1680-16,-1-2-336 0,0 1-64 0,-1-1-11168 0</inkml:trace>
  <inkml:trace contextRef="#ctx0" brushRef="#br2" timeOffset="121132.39">21290 10441 9215 0,'0'0'816'0,"-7"0"-656"0,-1-2-160 0,1 2 0 0,-1 0 2560 0,0 0 464 16,-1 0 112-16,0 0 0 0,0-1-1056 0,1 1-224 15,1 1-32-15,1 1-16 0,-2-1-720 0,0 2-128 16,-1 1-48-16,1 2 0 0,0 3-464 0,2 2-80 16,-1 0-32-16,1 4 0 0,-1 0-336 0,1 4 128 15,2 0-128-15,1 2 0 0,1 0 0 0,0 1 0 16,5 2 0-16,-2 0 0 0,0 0 0 0,3-2 0 15,3 0 0-15,1 2 0 0,0-2 0 0,1 0 0 16,1-3 0-16,2 1-128 0,1-2 128 0,1-1 0 16,4-1 0-16,1-3-128 0,0-3 128 0,2-1 0 15,1 2 0-15,3-7 0 0,1-2 192 0,1-2 0 16,1-2 16-16,-1-1 0 0,-1-3 112 0,-1-1 32 0,-3-1 0 0,-2-1 0 16,-3-1-112-16,-2-1-32 0,1-3 0 0,-4 1 0 15,-2 0 96-15,-2-1 16 0,-3-2 0 0,-1 0 0 16,-1-1 160-16,-2-1 32 0,-2 0 16 0,-1-2 0 15,-1 3 32-15,-3-2 0 0,0 1 0 0,-1 1 0 0,-1-2-144 16,-2 2-32-16,-3 0 0 0,0 2 0 16,-1 2-176-16,1-2-32 0,-4 2-16 0,2 2 0 15,2 0-352-15,0 2-64 0,0 1 0 0,1 2-16 16,1-1-2464 0,2 2-480-16,2 0-112 0</inkml:trace>
  <inkml:trace contextRef="#ctx0" brushRef="#br2" timeOffset="121789.52">19440 11024 22799 0,'0'0'1008'0,"0"0"208"0,0 0-960 0,0 0-256 15,0 0 0-15,0 0 0 0,0 0 1344 0,0 0 240 16,0 0 32-16,0 0 16 0,8-2-400 0,-1 2-80 16,-7 0 0-16,9 2-16 0,1-1-544 0,-1 0-96 15,1 0-32-15,2 1 0 0,0-1-336 0,-1 0-128 16,0-1 0-16,-1 0 144 0,-1-1-144 0,0-2 0 0,-1 0 0 0,0 0 0 31,0 0-1616-31,-2 1-368 0,2-4-64 0,-1 1-6960 0,-2-1-1392 0</inkml:trace>
  <inkml:trace contextRef="#ctx0" brushRef="#br2" timeOffset="122301.67">19552 10825 6447 0,'0'0'272'0,"-5"0"80"0,-2-2-352 16,1 2 0-16,6 0 0 0,-8 0 0 0,0 0 4192 0,0 0 768 16,2 0 160-16,-2 0 16 0,-1 2-3216 0,1 1-656 15,-1 0-128-15,1 0-32 0,0 3-640 0,0 3-128 16,-1-1-16-16,3 2-16 0,-4 2-176 0,1 2-128 15,-1 2 144-15,1 1-144 0,1 1 256 0,0 3-64 16,2-2 0-16,0 2 0 0,3 0-192 0,1 1 0 16,2-1 0-16,3 0 0 0,-1 0 0 0,2-2 0 15,3-4 0-15,1 0 0 0,1 0 0 0,1-4 0 16,2 0 0-16,1-2 0 0,0-2 0 0,0-4 0 16,1-1 0-16,2-2 0 0,1-2 368 0,0 0-32 0,-4-2 0 15,1-1 0-15,1-3-16 0,-1 0-16 0,0-1 0 0,-1 0 0 16,-1-2 256-16,-1 1 48 0,-1-3 16 0,-2 0 0 15,0-1 144-15,-1-1 48 0,0 1 0 0,-2-2 0 16,-1 2-240-16,-1-3-64 0,-1 1 0 0,0 1 0 16,-2-1-144-16,-2 2-48 0,-2-1 0 0,-1 2 0 15,-1 0-160-15,-2 2-32 0,-3 0-128 0,2 1 192 16,-2 2-192-16,0-1 128 0,1 2-128 0,1 3 0 31,-1 2-1200-31,1 3-336 0,1 3-64 0,1 4-15520 0</inkml:trace>
  <inkml:trace contextRef="#ctx0" brushRef="#br0" timeOffset="154035.87">21326 8635 12671 0,'0'0'560'0,"0"0"112"0,0 0-544 0,0 0-128 0,0 0 0 0,0 0 0 16,0 0 656-16,0 0 112 0,0 0 0 0,0 0 16 15,0 0 128-15,5 7 32 0,1-1 0 0,-1 2 0 0,-3 0-336 0,2 2-64 16,-1 2-16-16,1 0 0 0,-2-4-224 0,4 1-48 16,-2 1-16-16,0 0 0 0,1 2-80 0,-1-3-16 15,0 0 0-15,-1 3 0 0,1 0 96 0,0 0 16 16,-1-2 0-16,0-1 0 0,0 0 192 0,0 0 32 15,-2 1 16-15,1 0 0 0,-1 0-48 0,-1 1 0 16,-1-1 0-16,1 2 0 0,2 0-64 0,-2 0-32 16,0-1 0-16,0 0 0 0,0-2 48 0,-1-1 16 15,-2 1 0-15,1-1 0 0,0-1-32 0,1 3 0 16,-1-3 0-16,-2 1 0 0,0 1-64 0,0-2 0 16,-1 1-16-16,-1 1 0 0,0-3 16 0,-1 1 16 15,1-1 0-15,-1 3 0 0,-1-1-32 0,-1 0-16 16,0 0 0-16,-1 0 0 0,-1 0-32 0,1-1-16 15,-1 4 0-15,1-3 0 0,-4 1-80 0,1 0-16 16,0 1 0-16,0-2 0 0,1 0 0 0,-4 0 0 0,-1-2 0 0,2 2 0 16,0 0-144-16,0 0 0 0,-1-2 0 0,2 0 0 0,-1-3 0 0,1 1 0 15,-2-4 0-15,1 2 0 16,-1-1 0-16,-2 0 0 0,0-2 0 0,-1 0 0 0,0 2 320 16,-2-2 0-16,0-1-16 0,0 0 0 15,0 2-176-15,0 0-128 0,1 0 144 0,-1-2-144 16,-1-1 0-16,2 0 0 0,0 2 0 0,1-1 0 15,-1 0 0-15,2 0 128 0,-3 1-128 0,2 0 0 16,0 1 0-16,1 0 0 0,1 0 128 0,0-2-128 16,0 1 0-16,2 0 0 0,-1-2 0 0,0 1 0 15,-1 0 0-15,0-2 0 0,-1 2 0 0,-1-2 0 16,0-1 128-16,2-1-128 0,1 1 0 0,-1 1 144 16,0 0-144-16,0 2 128 0,1-2-128 0,2 1 128 15,-1-3-128-15,2 2 0 0,0 1 0 0,2-1 0 0,0 0 0 0,1 1 0 16,-1-3 0-16,0 1 0 0,1-1 0 15,1-1 0-15,1-1 0 0,1 0 0 0,-1 1 0 0,-1-1 0 16,1-1 144-16,0 0-144 0,2-1 128 0,-1 3-128 16,2-1 128-16,0-1-128 0,-1 1 352 0,2-1 0 15,2 0 0-15,-1 1 0 0,1-3-352 0,0 2 0 16,1-1 0-16,0 1 128 0,-1 1 0 0,4 1 0 16,0 1 0-16,-2 6 0 0,4-5 112 0,-4 5 16 15,7-6 16-15,1 4 0 0,-1-2-272 0,3 3 0 16,-3 1 0-16,4 0-144 0,1-2 144 0,1 1 0 15,0 0 0-15,1-2 128 0,2 0-128 0,-1 1 0 0,1-1 0 16,1-1 0-16,0 0 0 0,0-1 0 16,-2 1 0-16,2-2 0 0,-1 2 0 0,0 0 0 0,-1 0 0 15,0 0 0-15,-2 0 0 0,0 0-192 0,-2-1 64 0,2 0 0 32,-1 2-640-32,-1-2-112 0,-2 1-16 0,0 0-16 15,1 0-1456-15,1 0-304 0,-2 2-48 0,0-5-11136 0</inkml:trace>
  <inkml:trace contextRef="#ctx0" brushRef="#br0" timeOffset="154368.43">20455 8699 17903 0,'0'0'784'0,"0"0"176"0,0 0-768 0,0 0-192 0,0 0 0 0,0 0 0 0,0 0 1296 0,0 0 224 16,0 0 32-16,0 0 16 0,0 0-624 0,8 5-128 15,1-5-32-15,0 2 0 0,1-2-400 0,-3 0-64 16,2 0-32-16,1 0 0 0,0 0-96 0,2 1-32 16,-1-1 0-16,1 0 0 0,-1 0-160 0,0-1 0 15,0 1 144-15,-2 1-144 0,-9-1 416 0,9 4 16 16,-9-4 0-16,7 4 0 0,-7-4 368 0,5 6 80 16,-1 2 16-16,-3 1 0 0,-1 2 64 0,-3 2 0 15,1 2 16-15,-3 1 0 0,-3 2-256 0,0 2-48 16,0 1-16-16,2-1 0 0,-4 1-272 0,3-1-64 15,-1-2-16-15,1-1 0 0,2-3-176 0,1-1-128 16,3-2 144-16,1-2-144 16,1-1-1408-16,3-2-368 0,-4-6-80 0</inkml:trace>
  <inkml:trace contextRef="#ctx0" brushRef="#br0" timeOffset="170200.01">21882 10355 15951 0,'0'0'704'0,"0"0"144"0,0 0-672 0,0 0-176 0,0 0 0 0,0 0 0 16,0 0 1168-16,0 0 208 0,0 0 32 0,0 0 16 0,0 0-272 0,0 0-48 16,0 0-16-16,0 0 0 0,0 0-192 0,0 0-64 15,0 0 0-15,0 0 0 0,7 1-112 0,-4 9-16 16,0 0-16-16,-2 0 0 0,0 0-240 0,1 2-64 16,-1 1 0-16,0 0 0 0,2 5-96 0,-1 1-32 15,2-4 0-15,0 2 0 0,0-1-16 0,1 2-16 16,2-3 0-16,-1 2 0 0,1 1-48 0,-1-3-16 15,1 2 0-15,-2 2 0 0,2-1-160 0,-1 0 192 16,2 4-192-16,0-5 192 0,2 0-192 0,-1 0 0 16,2-1 0-16,-2-2 128 0,0-1-128 0,3 0 0 0,-2-1 0 15,1 0 0-15,-1-2 0 0,0-1 0 0,1 0 0 16,-2-1 0-16,0-1 0 0,0-1 0 16,2-1 0-16,-1-1 0 0,1 0 0 0,0 1 0 15,2 1 0-15,0-1 0 0,-2-4 160 0,-1 0 0 16,-1 1 0-16,2-2 0 0,-1 0 64 0,1 0 16 0,-2 1 0 0,1-1 0 15,1-3-64-15,0 1-16 0,0 2 0 0,1-3 0 16,-1 1-160-16,1 0 160 0,1-2-160 0,-1 2 160 16,0-5-160-16,-1 3 0 0,0 1 0 0,-1-3 128 15,1 0-128-15,2-1 160 0,-2 1-160 0,0-2 160 16,-2 0-160-16,0 0 0 0,0 0 144 0,2 2-144 16,-2-1 0-16,-1 0 0 0,-2-3 0 0,1 3 128 15,-1-1-128-15,2-3 0 0,-2 4 128 0,0-4-128 16,-1 1 0-16,0-1 144 0,0 0-144 0,-1 0 0 0,1 1 128 15,-2-1-128-15,0 1 0 0,-1-1 0 16,1 2 0-16,1 1 0 0,-4 1 0 0,1 0 0 16,0 1 128-16,-1 6-128 0,0-7 0 0,0 7 0 15,0-6 0-15,0 6 0 0,-1-7 0 0,1 7 0 0,0 0 128 0,-3-5-128 16,3 5 0-16,-5-5 0 0,5 5 0 0,-8-4 160 16,-1 1-160-16,-1 2 128 0,-1 1-128 0,0 0 128 15,-1 0-128-15,0 0 128 0,0 1-128 0,1 0 160 0,-2 2-160 0,1 0 160 16,0 1-160-16,0-1 0 15,2 1 0-15,1 0 0 0,1-1 0 0,2 1 0 16,-1-2 0-16,7-2 0 0,0 0-128 0,0 0 128 16,0 0-160-16,0 0 160 0,0 0-320 0,0 0 48 15,0 0 0-15,0 0 0 0,9-1 16 0,0 0 0 16,2-6 0-16,-2 2 0 0,0 1 256 0,1-1-192 16,1 0 192-16,-1 1-160 0,-2-1 160 0,0-1 0 15,1 1-144-15,-1 0 144 0,-2 1 0 0,2 0 0 0,1 0 0 0,-1 0 0 16,-1-1 0-16,-1 1 0 0,-1 0 0 0,2 2 0 15,-1-2 0-15,-6 4 0 0,7 0 0 0,-7 0 0 16,0 0 0-16,9-2 0 0,0 1 0 0,-1 1 128 16,-1 1 160-16,-1 2 32 0,1 2 0 0,-1-1 0 15,1 3 64-15,-2-1 32 0,0 1 0 0,2 1 0 16,-1-1-96-16,1 1 0 0,-1-1-16 0,1 1 0 16,-1-2-304-16,1 2 128 0,-1 0-128 0,2 1 0 15,-1-4 0-15,0 2 0 0,0 0 0 0,1 0 0 16,0-1-1280-16,-1 1-256 0,1-2-48 15</inkml:trace>
  <inkml:trace contextRef="#ctx0" brushRef="#br1" timeOffset="176335.61">23226 7017 12895 0,'0'0'1152'0,"0"0"-928"16,0 0-224-16,1-6 0 0,0-5 832 0,2 2 112 15,0 0 16-15,0-1 16 0,3-2-80 0,1 0 0 16,3-1-16-16,0 0 0 0,-1 0 144 0,2 1 48 16,0 3 0-16,0-1 0 0,-2 1 192 0,-1 1 32 15,-3 1 16-15,0 2 0 0,-5 5-352 0,0 0-64 16,0 0 0-16,0 0-16 0,0 0-384 0,0 0-80 15,0 9-16-15,-2 2 0 0,-5 4 112 0,-2 2 0 0,-3 1 16 0,-1 5 0 16,-1 0-304-16,-1 3-64 0,1 1-16 16,0 3 0-16,-2 2-144 0,0-1 0 0,1-1 144 0,0-1-144 15,4-2 0-15,-1-2 128 0,0-3-128 0,3-1 0 16,3 0 0-16,0-4 0 0,3 0 0 0,3-2 0 16,1 0 0-16,3-2 0 0,1-2 0 0,4 0 0 15,2-1 0-15,2-2 0 0,1-1 0 0,2-2 0 16,0-1 0-16,3-3 0 0,2-1-144 0,-1-1 144 15,3-3-336-15,-1 0 0 0,1 1 0 0,2-3 0 16,1-1-1728-16,0-1-352 16,-2-1-64-16</inkml:trace>
  <inkml:trace contextRef="#ctx0" brushRef="#br1" timeOffset="176695.37">23292 7163 23039 0,'0'0'1024'0,"-5"3"192"0,0 2-960 0,5-5-256 16,0 0 0-16,-3 7 0 0,3-7 1600 0,0 0 256 16,0 0 64-16,8 7 16 0,2 0-672 0,1-2-144 15,1-1-32-15,2-1 0 0,4-1-368 0,2-2-80 0,3 0 0 0,3 2-16 16,3-2 144-16,2 0 16 15,2 0 16-15,2 1 0 0,2-4-160 0,-2 3-48 16,0-4 0-16,1 3 0 0,-2 1-304 0,2 0-64 0,-1 0-16 0,0-1 0 16,0 1-208-16,3-4 0 0,1 1 0 0,18 1 0 15,-4-1 128-15,-18 0-128 0,3-1 0 0,-1-1 0 16,3-1 128-16,-1-1-128 0,0-2 0 0,15 1 0 16,-8 2 0-16,-16 3 128 0,3 1-128 0,16-4 0 15,-3 1 0-15,-16 1 0 0,0 0-192 0,14 2 192 16,-3-2-752-16,-5-1-32 15,-5-2-16-15,-5-1 0 0,-2 2-1728 0,-3-3-352 16,-4-1-64-16</inkml:trace>
  <inkml:trace contextRef="#ctx0" brushRef="#br1" timeOffset="177002.45">24651 6775 22911 0,'0'0'1024'0,"0"0"192"0,0 0-960 0,0 0-256 16,0 0 0-16,8-3 0 0,1 0 448 0,9 0 64 16,3-3 0-16,0 2 0 0,1-1-64 0,3 3-16 15,-1-2 0-15,1 4 0 0,-3 0-432 0,3 4 0 16,1-3 0-16,-1 3 0 0,-4 0 0 0,1 2 0 16,0 2 0-16,-1 1 0 0,-2 2 736 0,-2 0 64 15,-2 2 16-15,-2 2 0 0,-1-1 656 0,-6 2 144 16,-1-1 32-16,-5 5 0 0,-1 2-240 0,-3 4-32 15,-4-2-16-15,0 3 0 0,-6 3-432 0,0 3-96 0,-3-1 0 0,1 5-16 16,4-3-384-16,1-1-80 0,-1-1-16 0,1-2 0 16,2 0-336-16,2-4 0 0,-1 1 0 0,3-1 0 31,2-1-2256-31,0-3-528 0</inkml:trace>
  <inkml:trace contextRef="#ctx0" brushRef="#br1" timeOffset="188035.97">27396 5865 13823 0,'0'0'1216'0,"0"0"-960"0,0 0-256 0,0 0 0 0,0 0 2368 0,-6 5 416 0,-6 0 96 0,2 0 0 16,-1 2-400-16,1-1-96 0,-2 2-16 0,0 1 0 16,2-1-1088-16,-2 3-208 0,-1-2-48 0,0 1-16 0,-1 2-368 0,-2 0-64 15,-1-1 0-15,-1 2-16 0,0 2 16 0,-2 0 16 16,1 0 0-16,-2 3 0 0,-3 2 16 0,-1 0 0 15,-1 1 0-15,0 1 0 0,-1-2-112 0,-6 0-32 16,-5-1 0-16,2 2 0 0,1 1-256 0,1 0-48 16,1-1-16-16,3 0 0 0,2-3-144 0,4 0 0 15,5-3 0-15,3-1 0 0,2-2 0 0,2 0-176 16,1-3 48-16,5 0 0 16,-1 0-1792-16,7-9-336 0,-1 7-80 0,0 6-15072 0</inkml:trace>
  <inkml:trace contextRef="#ctx0" brushRef="#br1" timeOffset="188570.86">26540 6500 13823 0,'0'0'1216'0,"0"0"-960"16,0 0-256-16,0 0 0 0,4 10 2416 0,-4-10 432 15,2 10 96-15,2 1 0 0,0 1-768 0,-1 1-176 16,-1 1-16-16,1 2-16 0,1 2-816 0,1 1-144 15,0 4-48-15,0-3 0 0,-1 0 0 0,0 4-16 16,0-2 0-16,0 2 0 0,-3 3-176 0,1-1-16 0,-2-2-16 0,1 1 0 16,2 3-224-16,-1-2-32 0,1 0-16 0,-1-7 0 15,0 1-80-15,0 2 0 0,2 0-16 0,0 2 0 16,0-2-176-16,0 1-48 0,-1 1 0 0,1-1 0 16,-2 3-144-16,1-4 0 0,-1 1 0 0,1-1 0 15,-2-1 0-15,1-2 128 0,-1-1-128 0,0 1 0 16,1-4-192-16,-2-2-112 0,0 0-16 0,1-1-16 31,0 0-2016-31,0-4-400 0,-1-1-64 0</inkml:trace>
  <inkml:trace contextRef="#ctx0" brushRef="#br1" timeOffset="189200.3">26554 7372 18479 0,'0'0'816'0,"0"0"176"0,0 0-800 0,0 0-192 0,0 0 0 0,0 0 0 16,8 9 1824-16,2-1 320 0,2-2 64 0,-4-3 16 15,-8-3-512-15,10 4-112 0,3 2 0 0,3-2-16 16,2 3-208-16,1 1-32 0,-1-2-16 0,3 2 0 16,1 0-224-16,14 5-32 0,1 0-16 0,-14-5 0 15,-1 3-208-15,5 0-32 0,1 2-16 0,13 6 0 0,-7 0-352 0,-11-8-64 16,4 1 0-16,2 1-16 0,0-1-192 0,2-2-48 15,0 1 0-15,2 0 0 0,-1 1 32 0,2 0 0 16,-1 0 0-16,1-1 0 0,-3-3 48 0,0 0 16 16,-1-1 0-16,-2 0 0 0,-3 3-32 0,-1-3-16 15,-3 0 0-15,-1-1 0 0,-2 1-176 0,-2-1 0 16,-3-3 144-16,1 1-144 0,-2 0 0 0,-2 0 128 16,-1 0-128-16,-1-3 0 0,-1-1 0 0,-7 0-256 15,9 0 32-15,-9 0 16 16,0 0-1552-16,9-9-304 0,-1 2-64 0,-3 3-16624 0</inkml:trace>
  <inkml:trace contextRef="#ctx0" brushRef="#br1" timeOffset="189733.79">27678 7751 11055 0,'0'0'976'0,"0"0"-784"15,0 0-192-15,0 0 0 0,0 0 2240 0,0 0 384 16,0 0 96-16,0 0 16 0,0 0-976 0,0 0-192 16,0 0-32-16,0 0-16 0,0 0-400 0,0 0-80 15,0 0-16-15,0 0 0 0,0 0-64 0,0 0 0 16,0 0-16-16,0 0 0 0,6-1-144 0,2-4-32 15,0-1 0-15,1 1 0 0,2-1-64 0,0-1-32 16,2-1 0-16,2-2 0 0,0 1 256 0,4 0 48 16,0 1 16-16,3-5 0 0,2-2-48 0,10-7-16 0,-3 0 0 0,-1 1 0 15,-1 2-288-15,-2 1-64 0,-1 2-16 0,-1-1 0 16,-4 4-256-16,1 1-48 0,-1-1-16 0,1 1 0 16,0 1-240-16,-1 0 0 0,-1 2 0 0,-1 1 0 15,-1 2 0-15,2-1 0 0,-1 1 0 0,1 2 0 16,-2-3 0-16,1-1 0 0,-3 3 0 0,0 1 0 15,-2 0 0-15,-2 2 0 0,-12 2 0 0,12-7 0 16,0 2-304-16,-1 0 0 0,-1 0 0 0,-1-1 0 16,1 0-1520-16,-1-1-304 0,-2 1-64 0,1 1-16592 15</inkml:trace>
  <inkml:trace contextRef="#ctx0" brushRef="#br1" timeOffset="190295.83">28528 7367 13823 0,'0'0'608'0,"0"0"128"0,0 0-592 0,0 0-144 0,-4-2 0 0,4 2 0 16,0 0 3056-16,0 0 576 0,-1-6 112 0,1-2 32 16,0 0-1424-16,-2 0-288 0,1-2-48 0,-1 1-16 15,-1 0-512-15,2 1-96 0,1-3-32 0,0 0 0 16,-3-4-208-16,2 0-64 0,-1-4 0 0,1 1 0 16,-2-1-64-16,0-2-32 0,-3-1 0 0,1-3 0 15,-1-1-128-15,-1-6-32 0,1 2 0 0,0 0 0 16,1-1-272-16,0-3-64 0,0-4-16 0,2-2 0 15,2 0-304-15,-3-1-176 0,-1 3 192 0,-2 1-192 16,-2 1 128-16,1 3-128 0,0 1 0 0,1 1 0 0,-3 4 0 0,3-2 0 16,-1 3 0-16,3 4 0 0,-1-1-128 0,1 7-48 15,1-3 0-15,0 5 0 16,0 1-352-16,1 2-80 0,-4 4-16 0,3 1 0 16,4 6-1552-16,0 0-320 0,-4-6-64 0,4 6-16736 15</inkml:trace>
  <inkml:trace contextRef="#ctx0" brushRef="#br1" timeOffset="190836.29">28278 6255 13823 0,'0'0'608'0,"0"0"128"0,0 0-592 0,0 0-144 16,0 0 0-16,0 0 0 0,0 0 2880 0,0 0 528 16,0 0 112-16,-2-6 32 0,1 0-1392 0,0-1-288 15,-1 1-48-15,-1 1-16 0,-1-2-384 0,4 7-80 16,-7-7 0-16,-1 2-16 0,-1-3-128 0,-3 2-32 15,-2-1 0-15,-2 1 0 0,-2 1-208 0,-1-1-32 16,-2 0-16-16,-3-1 0 0,-2-3-256 0,-2 1-48 16,-4-2-16-16,-2 2 0 0,-2-1 16 0,-2-1 0 15,-1-2 0-15,2 0 0 0,2-1-160 0,1 0-16 16,2-3-16-16,2 2 0 0,0 2-240 0,4 0-48 0,2 0-128 0,2 3 192 16,1-3-192-16,0 2 0 0,2 4 0 0,-1-1-160 31,-2 4-304-31,4-1-64 0,1 3-16 0,3 0 0 15,-1 4-1632-15,2 0-320 0,1 0-64 0,2 2-16832 0</inkml:trace>
  <inkml:trace contextRef="#ctx0" brushRef="#br1" timeOffset="192735.13">27537 7799 12895 0,'0'0'576'0,"0"0"112"0,0 0-560 0,0 0-128 15,0 0 0-15,0 0 0 0,0 0 3392 0,0 0 640 16,0 0 128-16,0 0 16 0,0 0-1696 0,0 0-352 16,0 0-64-16,0 0-16 0,16 20-640 0,-16-20-128 15,1 10-16-15,0 0-16 0,2 0-160 0,0 3-16 16,-2 4-16-16,1 1 0 0,1 2-256 0,1 2-48 16,0 4-16-16,-1 0 0 0,-2 5-320 0,1 2-64 15,2 0-16-15,-1-1 0 0,0 2-160 0,0 3-48 16,1-5 0-16,0 3 0 0,2 1-128 0,-3-4 0 0,0-2 0 0,2-4 128 15,-2-1-128-15,1-2 0 0,0-3 0 0,0 0 0 32,0-6-1280-32,-2 0-128 0,2-1-16 0,0-1-16 15,1-3-1552-15,-1-1-304 0,-4-8-64 0</inkml:trace>
  <inkml:trace contextRef="#ctx0" brushRef="#br1" timeOffset="193034.79">27746 7832 27583 0,'0'0'1216'0,"0"0"256"0,0 0-1168 0,0 0-304 16,0 0 0-16,0 0 0 0,0 0 1856 0,0 0 304 15,0 0 64-15,0 0 16 0,0 0-416 0,-3 7-80 16,2 0-16-16,1 5 0 0,1 2-448 0,2 3-112 15,2 3-16-15,0 5 0 0,0 6-384 0,1 3-96 16,-1 5-16-16,1-1 0 0,2 1-272 0,-1 1-48 16,-2 3-16-16,0 0 0 0,2-2-192 0,-3-2-128 15,-1-1 160-15,1-2-160 0,0-2 0 0,1-1 0 16,-2-3 0-16,1-2 0 16,0 1-784-16,1 0-208 0,0-2-32 0,2 0-16 15,1 0-2112-15,-2-3-432 0</inkml:trace>
  <inkml:trace contextRef="#ctx0" brushRef="#br2" timeOffset="195800.29">27651 9170 17439 0,'0'0'768'0,"0"0"176"0,7 18-752 0,-7-18-192 0,0 0 0 0,0 0 0 15,-9 5 1136-15,9-5 192 0,0 0 32 0,0 0 16 16,0 0 400-16,0 0 80 0,0 0 0 0,0 0 16 15,0 0-528-15,-1 8-128 0,0 2 0 0,-1 1-16 16,2 2-64-16,-1 2-16 0,-3 5 0 0,-1 2 0 16,0 2-368-16,-1 2-80 0,0 0-16 0,1 4 0 15,-4-2-368-15,1 1-80 0,1-3-16 0,1-1 0 16,-1-2-192-16,2-6 0 0,1-1 128 0,1-2-128 16,1-4 0-16,2-10 144 0,0 0-144 0,0 0 128 15,0 0-128-15,0 0 0 0,2-11 0 0,2-2 0 16,2-4-160-16,-1-2-16 0,3-4 0 0,-2 0 0 15,-1-3 16-15,1-2 0 0,-1 0 0 0,0-2 0 16,0 0 160-16,3-11-192 0,0 7 192 0,0 5-192 0,-3 4 192 0,1 5-128 16,0 6 128-16,-2 3-128 0,-4 11 0 0,0 0 0 15,0 0 0-15,0 0 0 0,6 13-48 0,-3 0 0 16,-3 3 0-16,1 5 0 0,2 4 176 0,-1 2 0 16,1 3-144-16,1 1 144 0,1 3 0 0,1-1 0 15,2-3 0-15,1-1 0 0,1-2 0 0,1-2 0 0,1-4 0 0,1-3 0 16,0-1 512-16,1-2 32 15,2-2 0-15,-2 1 0 0,2-5 288 0,-2-4 48 16,-1-3 16-16,0-2 0 0,1 0 32 0,-1-5 16 0,-2-1 0 0,1-3 0 16,-3-1-176-16,0-4-16 15,0-2-16-15,2-3 0 0,-2-5-352 0,1-3-64 0,0 0 0 0,-1-2-16 16,1 0-304-16,-2-2 160 0,-2 0-160 0,1-12 128 31,-3 6-512-31,-2 6-96 0,0 5-32 0,-1 1 0 16,0 4-1744-16,2 4-368 0,0 3-64 0,-2 2-16240 0</inkml:trace>
  <inkml:trace contextRef="#ctx0" brushRef="#br2" timeOffset="199127.6">28623 9707 16575 0,'0'0'736'0,"0"0"160"0,0 0-720 0,0 0-176 0,0 0 0 0,0 0 0 16,0 0 3344-16,0 0 640 15,0 0 128-15,0 0 32 0,0 0-1904 0,0 0-368 16,0 0-80-16,20 11 0 0,-7-16-976 0,1 4-192 15,2 1-48-15,2 0 0 0,3 1-304 0,0 2-64 16,-2 1-16-16,2 1 0 0,1 0-192 0,2 0 0 16,0-1-192-16,1 2 192 15,0-3-1648-15,0 4-208 0,1-3-64 0,0 1 0 16,1 0-1088-16,1 1-240 0</inkml:trace>
  <inkml:trace contextRef="#ctx0" brushRef="#br2" timeOffset="199499.62">29610 9666 16575 0,'-5'-5'1472'0,"5"5"-1168"0,-9-1-304 0,0 0 0 16,-3 1 2128-16,0 1 368 0,-1 1 80 0,-1 5 16 15,-1 2-1680-15,1 4-336 0,-3 3-64 0,1 3 0 16,1 3 0-16,-1 6 0 0,2 2 0 0,2 2 0 15,2 2-144-15,3 2-32 0,5-3 0 0,2 0 0 16,2-3-96-16,5-3-32 0,3-2 0 0,3-1 0 16,3-7 192-16,2-3 48 0,5-2 0 0,2-2 0 15,0-2-16-15,1-5 0 0,0-5 0 0,0 0 0 16,0-6 0-16,-2-1 0 0,-3-2 0 0,-3-2 0 16,-1-4 16-16,-2-2 16 0,1-1 0 0,-3-2 0 0,-1 1-32 0,-3-1-16 15,-1-2 0-15,-3 1 0 0,-4 0 32 0,-2 0 0 16,-3 3 0-16,-1-1 0 0,-3 1-32 0,-1 3 0 15,-4 2 0-15,0 1 0 0,-1 4-208 0,-2 0-32 16,0 2-16-16,-2 3 0 16,-3 2-1312-16,-2 4-272 0,-1 4-48 0,-2 3-16192 15</inkml:trace>
  <inkml:trace contextRef="#ctx0" brushRef="#br2" timeOffset="200037.51">27302 9805 29823 0,'0'0'1328'0,"0"0"272"0,0 0-1280 0,-7 9-320 0,-1-2 0 0,-1 3 0 15,-2 1 1872-15,0 2 320 16,-5 3 64-16,-1 0 16 0,-1 2-624 0,-1 3-128 0,2 1-32 0,-1 3 0 16,-4-1-848-16,3 3-192 0,-4 1-16 0,4 4-16 15,1-4-416-15,1 2 0 0,0 1 0 0,1 1 0 32,3-1-496-32,1-2-176 0,3-2-32 0,-1-1-16 15,-2-1-1616-15,1-2-320 0,2-2-64 0,4-8-13344 0</inkml:trace>
  <inkml:trace contextRef="#ctx0" brushRef="#br2" timeOffset="200468.87">26489 10662 14735 0,'0'0'640'0,"0"0"160"0,0 0-640 0,-4-9-160 15,0-1 0-15,1 1 0 0,2 0 2336 0,1 9 432 16,0 0 96-16,0 0 16 0,-9-6-1600 0,9 6-320 16,-13 0-64-16,0 6-16 0,0 3 208 0,0 4 64 15,-1 2 0-15,2 0 0 0,-2 2-560 0,0 4-96 16,5 3-32-16,0 1 0 0,0 1-208 0,3-1-32 0,3-2-16 0,3 1 0 15,4-5-208-15,0 0 0 16,2-1 128-16,5-1-128 0,3-7 128 0,2-1-128 0,1-2 176 0,0-2-176 16,0-5 336-16,0-1-32 0,-1-6-16 0,1 1 0 15,0-3 96-15,-1-3 0 0,-2-2 16 0,5-7 0 16,-5 0-80-16,-6 8-32 0,-3-3 0 0,-1 2 0 16,-2 1-96-16,-2-3 0 0,-2 2-16 0,-6-6 0 15,-4 2-48-15,1 1 0 0,-2 1 0 0,1 2 0 16,-1 2-128-16,5 6-192 0,0-2 32 0,2 2 16 31,-1 0-2512-31,1 0-496 0</inkml:trace>
  <inkml:trace contextRef="#ctx0" brushRef="#br2" timeOffset="200877.77">28296 9013 18431 0,'0'0'816'0,"0"0"160"16,8-4-784-16,-8 4-192 0,0 0 0 0,0 0 0 0,0 0 672 0,13 7 96 0,-13-7 0 0,10 10 16 15,-10-10 496-15,8 15 112 0,-3 0 16 0,-2 2 0 16,-2 1-880-16,0 2-160 0,3 1-48 0,0-2 0 16,1 1-192-16,1 1-128 0,-1 0 128 0,0 0-128 31,2 1-288-31,-1-4-128 0,-2-1-32 0,-1-3-7488 0,-2 2-1488 0</inkml:trace>
  <inkml:trace contextRef="#ctx0" brushRef="#br2" timeOffset="201064.63">28241 9284 12895 0,'-5'-15'576'0,"2"7"112"0,-1-1-560 0,3 1-128 15,1 8 0-15,0-9 0 0,0 9 2112 0,0 0 400 16,0 0 80-16,0 0 16 0,4-9-768 0,-4 9-160 16,0 0-16-16,0 0-16 0,9-7-976 0,2 3-192 15,0 2-32-15,1 0-16 0,1 0-432 0,0-1 128 16,1-1-128-16,2 0 0 15,1-1-1584-15,-1 0-400 0</inkml:trace>
  <inkml:trace contextRef="#ctx0" brushRef="#br2" timeOffset="201369.86">28488 8897 15663 0,'-15'-4'1392'0,"-2"-1"-1120"0,-1 4-272 0,0-3 0 16,-1 3 1728-16,0 3 304 0,-2 3 48 0,2 6 16 15,-1 2-1328-15,0 1-272 0,1 2-48 0,2 3-16 16,3 4-304-16,-1 1-128 0,0 2 128 0,2 3-128 16,3 2 0-16,3 3 0 0,-1 1 0 0,4-1 0 15,3 0 0-15,3 0 128 0,3-1-128 0,2-3 0 16,2-2 0-16,1-5 0 0,2-3 0 0,3 0 0 16,1-3 320-16,4-4 0 0,2-4-16 0,3-4 0 15,0-2 336-15,2-4 80 0,2-2 16 0,-2-5 0 16,-1-4 288-16,-1-1 64 0,-3-2 16 0,0 0 0 0,1-4-80 0,-3-2 0 15,-1-1-16-15,-5-2 0 16,-2 1-288-16,-1-3-48 0,-3-3-16 0,-3 2 0 0,-1-1-336 0,-2 4-80 16,-4 0-16-16,0 2 0 0,-3 1-224 0,-2 0 0 0,1 2 0 15,-2-2-11664 1,-3 1-2416-16</inkml:trace>
  <inkml:trace contextRef="#ctx0" brushRef="#br2" timeOffset="201830.3">30248 9578 9215 0,'0'0'816'0,"0"0"-656"15,0 0-160-15,0 0 0 0,0 0 4144 0,0 0 784 16,0 0 176-16,0 0 16 0,0 0-2512 0,0 0-512 16,0 0-112-16,0 0 0 0,0 0-896 0,0 0-192 15,0 0-16-15,0 0-16 0,0 0-592 0,0 0-112 16,0 0-32-16,10 5 0 15,0 0-448-15,2-1-112 0,1 0-16 0,0-3 0 16,-1 1-2208-16,1-1-448 0,1 1-96 0</inkml:trace>
  <inkml:trace contextRef="#ctx0" brushRef="#br2" timeOffset="202232.14">30534 9400 13823 0,'0'0'1216'0,"-10"-6"-960"0,-3-1-256 0,0 0 0 0,0-3 2048 16,0 1 352-16,0 3 80 0,-2 1 16 16,1-1-976-16,0 4-192 0,-1 2-48 0,1 4 0 15,-4 0-800-15,1 1-160 0,1 4-48 0,1-1 0 16,-2 1 160-16,0 1 16 0,-2 2 16 0,2 1 0 0,1 3-112 0,0 2-32 16,0-2 0-16,1 2 0 15,-1 3-128-15,3 0-48 0,2-2 0 0,4 2 0 16,1-1-144-16,3 0 128 0,1 1-128 0,4 1 128 15,3 1-128-15,4-3 128 0,1 0-128 0,6-3 128 16,5-3-128-16,0-2 0 0,-2 1 0 0,2-5 128 0,1 0-128 0,0-3 0 16,2-2 0-16,-1-3 0 0,1-3 0 0,1-2 0 0,1-2 0 0,-2-1 0 15,1-2 0-15,-1-3 128 16,-3-3 0-16,-2-1 0 0,-1-2 192 0,-1 0 16 16,-2-3 16-16,-1 3 0 0,0 1 144 0,-5-2 16 15,-5 0 16-15,-2 1 0 0,-2-2-80 0,-3 1 0 16,-2 1-16-16,-3-2 0 0,-2 0-176 0,-1 3-48 15,1 2 0-15,-3 2 0 16,-4-2-2128-16,1 5-448 0,2 1-64 0,-2 4-12048 0</inkml:trace>
  <inkml:trace contextRef="#ctx0" brushRef="#br2" timeOffset="202497.37">29459 9413 9215 0,'0'0'816'0,"0"0"-656"0,0 0-160 0,0 0 0 0,-4-11 5040 0,1 3 976 16,3 8 192-16,0 0 32 0,0 0-4608 0,0 0-928 16,0 0-176-16,0 0-32 0,0 0-496 0,11-4 0 15,0 3 0-15,1 2-14800 16</inkml:trace>
  <inkml:trace contextRef="#ctx0" brushRef="#br2" timeOffset="202666.75">29752 9389 32015 0,'0'0'1408'0,"0"0"320"0,0 0-1392 0,0 0-336 15,0 0 0-15,0 0 0 0,-9 1 320 0,9-1-16 16,-9 5 0-16,9-5 0 0,0 0-304 0,-5 12-144 0,2 1 16 0</inkml:trace>
  <inkml:trace contextRef="#ctx0" brushRef="#br2" timeOffset="202918.53">29345 10312 30463 0,'0'0'1344'0,"0"0"288"0,0 0-1312 0,0 0-320 16,0 0 0-16,0 0 0 0,0 0 352 0,0 0 0 16,0 0 0-16,0 0 0 15,0 0-1376-15,13 2-288 0,4 4-48 0,-4 0-16 0</inkml:trace>
  <inkml:trace contextRef="#ctx0" brushRef="#br2" timeOffset="203076.69">29686 10325 34495 0,'0'0'1536'0,"0"0"304"0,0 0-1472 0,0 0-368 0,0 0 0 0,0 0 0 15,0 0 832-15,0 0 80 0,0 0 32 0,0 0 0 16,0 0-672-16,0 0-128 0,0 0-16 0,0 0-128 31,7-7-2448-31,1 2-608 0</inkml:trace>
  <inkml:trace contextRef="#ctx0" brushRef="#br2" timeOffset="203308.27">29978 9798 13823 0,'6'-12'1216'0,"-6"12"-960"0,0 0-256 0,-1-9 0 0,1 1 3616 0,0 8 672 16,0 0 144-16,0 0 32 0,0 0-2480 0,0 0-480 16,0 0-96-16,0 0-32 0,-7 8-832 0,2 3-160 15,1-1-48-15,2 3 0 16,-1 0-2656-16,-1 4-544 0,-2 7-96 0,0-1-32 0</inkml:trace>
  <inkml:trace contextRef="#ctx0" brushRef="#br2" timeOffset="203462.37">29910 10090 29135 0,'0'0'1280'0,"0"0"288"0,0 0-1248 0,0 0-320 0,0 0 0 0,0 0 0 15,0 0 1520-15,0 0 240 0,0 0 48 0,0 0 16 16,0 0-1312-16,0 0-272 0,0 0-48 0,0 0-16256 15</inkml:trace>
  <inkml:trace contextRef="#ctx0" brushRef="#br2" timeOffset="204217.23">26231 10447 26783 0,'0'0'1184'0,"-7"0"240"0,-1 3-1136 0,8-3-288 0,-7 2 0 0,7-2 0 15,-9 2 208-15,9-2-16 0,-8 4 0 0,8-4 0 32,-8 4-496-32,8-4-96 0,0 0-32 0</inkml:trace>
  <inkml:trace contextRef="#ctx0" brushRef="#br2" timeOffset="204396.94">26082 10690 24879 0,'0'0'2208'0,"0"0"-1760"0,0 0-448 0,-10 0 0 16,10 0 1008-16,0 0 112 0,0 0 32 0,0 0 0 16,0 0-1552-16,0 0-304 0,0 0-64 0</inkml:trace>
  <inkml:trace contextRef="#ctx0" brushRef="#br2" timeOffset="204632.78">26063 11031 21311 0,'0'0'944'0,"0"0"192"0,0 0-912 0,-3 7-224 0,3-7 0 0,-3 6-6272 16,3-6-1280-16</inkml:trace>
  <inkml:trace contextRef="#ctx0" brushRef="#br2" timeOffset="204799.02">26278 11162 18431 0,'0'0'816'0,"-7"1"160"0,1 3-784 0,0-1-192 0,1 0 0 0,5-3 0 0,-5 4 1632 0,5-4 288 15,0 0 48-15,0 0-12144 16</inkml:trace>
  <inkml:trace contextRef="#ctx0" brushRef="#br2" timeOffset="205060.91">26808 10812 19343 0,'-10'4'1728'0,"3"-1"-1392"0,1-1-336 0,6-2 0 15,-8 4 1472-15,0-1 240 0,3 1 32 0,0 2-12112 16</inkml:trace>
  <inkml:trace contextRef="#ctx0" brushRef="#br2" timeOffset="205195.99">26713 10982 25567 0,'-18'5'1136'0,"11"0"224"0,1 0-1088 0,-1 1-272 15,0-1 0-15,-3 1-11312 16</inkml:trace>
  <inkml:trace contextRef="#ctx0" brushRef="#br2" timeOffset="205499.06">26296 11634 23039 0,'0'0'2048'0,"5"4"-1648"0,0-2-400 0,3 2 0 16,3-3 1376-16,-1 2 192 0,2 0 32 0,1-3 16 15,1 0-1424-15,2 0-192 0,1-3-208 0,0 0-12464 16</inkml:trace>
  <inkml:trace contextRef="#ctx0" brushRef="#br2" timeOffset="205971.93">26522 11362 14735 0,'-17'-6'1312'0,"7"6"-1056"0,-3-3-256 0,-9 2 0 15,-1-2 3456-15,6 2 640 0,-3 0 128 0,-11 2 32 16,-2 4-2240-16,3 4-448 0,0 1-96 0,11-1 0 16,-1 2-1104-16,1 3-224 0,-1 2-144 0,3 4 192 15,0 2-192-15,4 2 0 0,3 0 0 0,3 1 0 16,2 3 0-16,4-2 0 0,2 0 0 0,3 1 0 15,4 0-192-15,1 0-80 0,3 0-16 0,2-2 0 32,3-2-208-32,4 1-32 0,4 0-16 0,-1-4 0 0,4-4 224 0,-1-1 64 0,2-3 0 0,1-4 0 15,-2-2 256-15,4-3 0 0,-1-6 0 0,-1-1 0 16,-1-2 0-16,-2-2 0 0,0-2 0 0,1-5 144 16,-1 0 32-16,-1-6 0 0,-2 0 0 0,-1-1 0 15,-1 0 240-15,-1-1 48 0,-4 0 16 0,-5 2 0 0,-7 2-32 0,-1-2-16 16,-3 0 0-16,-2 3 0 0,-4 1 96 0,-3 0 32 15,-2 1 0-15,-5 0 0 0,-2 2-176 0,-4 2-16 16,-2 1-16-16,-10-2 0 16,5 0-2528-16,-1 3-512 0</inkml:trace>
  <inkml:trace contextRef="#ctx0" brushRef="#br1" timeOffset="209798.01">27355 5819 13823 0,'0'0'1216'0,"0"0"-960"0,0 0-256 0,0 0 0 0,0 0 1712 0,0 0 288 0,0 0 64 0,0 0 16 16,0 0 112-16,0 0 32 0,-4 5 0 0,-3-6 0 15,2-2-528-15,0-1-96 0,-2 1-32 0,1-5 0 16,-2-3-320-16,0 1-64 0,-1-3-16 0,-1 0 0 16,-2-4-176-16,-3 0-32 0,-2-1-16 0,-1-2 0 15,-1-1-320-15,-10-9-64 0,0 3-16 0,1 2 0 0,-4 4-336 0,5-4-64 16,3-1-16-16,1 4 0 0,-2 5-128 0,3 0-144 16,1-2 144-16,2 3-208 15,-1 6-1184-15,3-2-224 0,0 0-48 0,2 2-10544 16,0 1-2096-16</inkml:trace>
  <inkml:trace contextRef="#ctx0" brushRef="#br1" timeOffset="210467.09">26488 4841 11055 0,'0'0'480'0,"-8"3"112"0,-1 1-464 0,9-4-128 0,-8 6 0 0,3 2 0 16,-1 1 3024-16,4 3 592 0,1 1 112 0,1 4 32 15,1 3-2096-15,3 0-400 0,2 3-96 0,1 1-16 16,-1 1-848-16,2-1-176 0,3-4-128 0,-2 0 144 15,-2 0-16-15,1-5-128 0,-1-2 192 0,-1-2-64 16,-6-11 160-16,8 7 32 0,-8-7 0 0,0 0 0 16,0 0 48-16,0 0 16 0,5-9 0 0,-2 0 0 15,-6 0-128-15,1-3 0 0,-2-3-16 0,0-4 0 16,-1-1-240-16,0-5-256 0,-1 1 48 0,2-2 16 0,-1-2-144 0,0-1-32 16,0 2 0-16,1-3 0 15,0-2-352-15,0 1-80 0,0 1-16 0,1 1 0 16,3 2-64-16,2 3-16 0,0 5 0 0,2 2 0 0,0 5 720 0,3 2 176 15,-1-1 0-15,2 5 0 0,3 2 448 0,0 1 112 16,1 3 16-16,0 3 16 0,-2 3-160 0,-10-6-48 16,0 0 0-16,11 11 0 0,-5 1-176 0,1-2-32 0,-2 2-16 15,-3 1 0-15,1 2-160 0,-2 0 160 16,-1-3-160-16,0-1 160 0,-1 1-160 0,1-12 128 16,-3 12-128-16,1 1 128 0,-2-1-128 0,1-2 0 0,3-10 144 0,0 0-144 15,-4 10-192-15,4-10-96 16,0 0-32-16,0 0 0 15,0 0-96-15,0 0-32 0,0 0 0 0,0 0 0 16,0 0-256-16,0 0-64 0,0 0-16 0,0 0 0 16,0 0 144-16,11 10 48 0,-1-4 0 0,2 1 0 0,0-2 592 0,1 1 208 0,0 2 0 0,1 0 0 15,0 1 640-15,0-1 128 0,-1 1 32 0,-3 0 0 16,-2 2 208-16,-2-1 32 0,1 3 16 0,-3-4 0 16,-4-9-368-16,-2 11-64 0,0-2 0 0,-5 1-16 15,-3 2-336-15,-2-2-64 0,2-1-16 0,-2 2 0 16,-2-5-176-16,1 2-32 0,-2 0-16 0,2 0 0 15,2-3-336-15,-1 2-64 0,1-4-16 0,4 1-10176 16,7-4-2032-16</inkml:trace>
  <inkml:trace contextRef="#ctx0" brushRef="#br1" timeOffset="210768.14">26795 4819 14735 0,'6'11'1312'0,"-1"0"-1056"16,0 4-256-16,4-1 0 0,3 0 1216 0,-4 5 192 16,-3 1 48-16,-1 0 0 0,1-2-192 0,-2-2-48 15,-3-2 0-15,-2 2 0 0,1 2-736 0,1-4-160 16,0-2-16-16,0-1-16 0,0-11 64 0,0 9 16 16,0-9 0-16,0 0 0 0,0 0 272 0,0 0 48 15,0 0 16-15,0 0 0 0,-3-9-64 0,-1-4 0 16,1-6 0-16,0 1 0 0,2-3-128 0,3-1-16 15,3-1-16-15,1-5 0 0,-4 0-480 0,5-1 0 16,2 0 0-16,-1 2 0 0,-4 2-224 0,3 0-96 16,5 7 0-16,4 0-16 15,-2 6-896-15,1 2-176 0,-2 3-48 0,1 4-7152 0,2 3-1440 0</inkml:trace>
  <inkml:trace contextRef="#ctx0" brushRef="#br1" timeOffset="211165.37">27351 5689 26607 0,'0'0'1168'0,"-8"5"256"0,0 1-1136 0,2 1-288 16,-1 1 0-16,2-4 0 0,0 0 1200 0,5-4 176 15,0 0 32-15,0 0 16 0,0 0-256 0,0 0-48 16,9 1-16-16,2-1 0 0,2-3-16 0,3-1 0 15,0-1 0-15,1-4 0 0,2-1-288 0,0-3-64 16,0-2-16-16,1-2 0 0,-3-5-256 0,7-12-48 0,-3 4-16 0,-1 0 0 16,-2 3-224-16,0 0-48 0,2-3-128 0,-2 2 192 15,-1 5-192-15,-1-1-192 0,-3-1 48 0,0 3 0 32,1 1-1440-32,0 1-272 0,-1 0-64 0,-1-1-9824 0,0-2-1952 0</inkml:trace>
  <inkml:trace contextRef="#ctx0" brushRef="#br1" timeOffset="211465.51">28094 4703 23039 0,'0'0'2048'16,"0"-9"-1648"-16,0 9-400 0,2-10 0 15,-3-1 1840-15,1 11 272 0,-4-8 64 0,4 8 16 0,-8-1-480 0,-1 1-112 16,-2 7 0-16,0 3-16 0,-1 6-1200 0,1 3-224 15,-2 5-160-15,1 2 192 0,0 2-192 0,3 2 0 16,4 2 0-16,0-1-176 0,1-1-64 0,2-1-16 16,2-3 0-16,6-2 0 15,-1 0-160-15,4-5-32 0,1-3-16 0,2-4 0 0,1-4 256 0,1-1 48 16,1 3 16-16,-1-10 0 0,-1-4 144 0,-1-3 0 16,0-2 0-16,-3-1 0 0,-1-6 304 0,-1 2-16 15,1 1 0-15,0-6 0 0,-1-2 16 0,-2 2 0 16,-3-1 0-16,1 1 0 0,-2-2-112 0,-2 1-32 15,-3 2 0-15,-1 0 0 0,-2 0-160 0,0-2-224 16,-1 1 48-16,-1-2 16 16,-1 1-2000-16,1 2-400 0,3 0-64 0</inkml:trace>
  <inkml:trace contextRef="#ctx0" brushRef="#br1" timeOffset="211679.18">28340 4481 21183 0,'0'0'944'0,"0"0"192"0,0 0-912 0,0 0-224 0,0 0 0 0,0 0 0 15,0 0 2928-15,0 0 528 0,0 0 128 0,4 15 0 16,-3 0-2064-16,-1 0-432 0,-1 3-64 0,0 3-32 16,-2 2-800-16,2 3-192 0,0-2 0 0,-1 3 0 15,2 2-384-15,-1 0-112 0,0-2-16 0,1-2-16 16,0-3-2592-16,0-2-512 0</inkml:trace>
  <inkml:trace contextRef="#ctx0" brushRef="#br1" timeOffset="211884.31">28636 4167 21535 0,'-2'20'960'0,"0"-3"192"0,1 5-928 0,0 1-224 16,-1 2 0-16,2 4 0 0,0 2 1088 0,3 3 160 16,1 3 32-16,0 0 16 0,0 1-880 0,0 0-176 0,-1 0-48 0,1-2 0 31,2 1-576-31,-1-2-112 0,1-4-16 0,1-1-7152 0,-2-1-1424 0</inkml:trace>
  <inkml:trace contextRef="#ctx0" brushRef="#br1" timeOffset="212070.47">28465 4570 26895 0,'0'0'1184'0,"0"0"256"0,11-4-1152 0,1 0-288 0,1 0 0 0,2 2 0 15,2 0 1200-15,1 0 176 0,1 1 32 0,0 1 16 16,1 1-752-16,1 3-160 0,-1 1-16 0,3 3-16 15,-1 1-2144-15,0 1-448 0</inkml:trace>
  <inkml:trace contextRef="#ctx0" brushRef="#br1" timeOffset="212666.07">26926 6629 25279 0,'0'0'1120'0,"0"0"224"0,0 0-1072 0,0 0-272 15,0 0 0-15,0 0 0 0,0 0 1984 0,0 0 352 16,6 10 64-16,-1 2 16 0,1 1-736 0,-1 1-144 15,0 2-16-15,0 3-16 0,0 4-448 0,-1 0-96 16,-1 3 0-16,0 0-16 0,-1 2-304 0,0-1-64 16,-2 2-16-16,0 2 0 0,0 0-352 0,0 2-64 15,0-2-16-15,1 2 0 0,1-2-128 0,2 0 0 0,-1-1-160 0,0-4 160 32,0-2-1376-32,1-3-176 0,0-3-48 0,2-2-10752 0,-3-3-2176 0</inkml:trace>
  <inkml:trace contextRef="#ctx0" brushRef="#br1" timeOffset="213069.39">28013 6425 21183 0,'0'0'1888'0,"0"0"-1504"16,0 0-384-16,0 0 0 0,0 0 2576 0,0 0 448 15,0 0 96-15,5 8 16 0,0 4-1008 0,1 4-192 16,-2 0-32-16,-1 5-16 0,1 4-800 0,0 2-176 0,-1 3-16 0,-1 3-16 16,1 1-368-16,0 0-64 0,-1 2 0 0,0-2-16 15,-1 0-304-15,2-1-128 0,-1-2 0 0,2-1 128 31,-1-1-896-31,-1 1-176 0,2 0-32 0,0-3-11520 0,1 2-2304 0</inkml:trace>
  <inkml:trace contextRef="#ctx0" brushRef="#br1" timeOffset="-211500.69">27528 2154 27647 0,'0'0'2448'0,"0"0"-1952"0,0 0-496 0,0 0 0 0,-5 0 992 0,-2 4 96 16,1-1 32-16,6-3 0 0,-5 6 512 0,1 2 96 16,0 0 32-16,1 4 0 0,3 2-848 0,1 3-160 15,1 4-48-15,0 2 0 0,2 3-256 0,0 4-48 16,0 2-16-16,0 2 0 0,0 2-192 0,1 2-64 15,-2 0 0-15,1 1 0 0,-2 1-128 0,1-1 0 16,-1-1-160-16,1 0 160 16,0 0-720-16,-2-2-48 0,0-2-16 0,1-1 0 15,-2-3-2016-15,0-2-400 0,0-3-64 0</inkml:trace>
  <inkml:trace contextRef="#ctx0" brushRef="#br1" timeOffset="-211297.13">27343 2733 25167 0,'0'0'1104'0,"0"0"240"0,0 0-1072 0,0 0-272 0,0 0 0 0,0 0 0 16,0 0 1600-16,5 12 272 0,0 2 48 0,1 6 16 15,-3 1-560-15,3 3-112 0,1 0-32 0,4-1 0 16,-2 0-448-16,3-3-80 0,2 0-32 0,2-2 0 16,2-5-224-16,0-1-32 0,-1-3-16 0,1-2 0 15,1-2-80-15,0-3 0 0,2-2-16 0,0-3 0 16,0-5-176-16,0-1-128 0,2-3 192 0,3-1-192 15,0-2-224-15,0 2-160 0,0-4-16 16,-1 2-11760-16,0-1-2336 0</inkml:trace>
  <inkml:trace contextRef="#ctx0" brushRef="#br1" timeOffset="-210659.83">26296 1346 15663 0,'0'0'688'0,"0"0"144"0,0 0-656 0,0 0-176 16,6-6 0-16,0-6 0 0,-2 1 3072 0,1 2 576 16,0 0 112-16,0 0 16 0,2-3-1568 0,1-1-320 15,-2 1-64-15,1-1-16 0,-2 0-848 0,0-1-160 16,-1 1-32-16,0 1-16 0,-1 1-256 0,-1-1-48 15,-2 1-16-15,-1 1 0 0,-2 1-288 0,1 1-144 16,-1 1 160-16,-2 2-160 0,-3-1 192 0,-1 2-64 16,-2 1-128-16,0 5 192 0,-5 1-192 0,0 4 0 15,-1 3 0-15,2 1 0 0,2 1 0 0,1 3 0 16,0 3-192-16,3 1 192 0,3 0-128 0,2 0 128 16,1-1 0-16,4 0 0 0,2-1-128 0,4 0 128 0,2 0 0 0,4 1 0 15,5-1-128-15,0 0 128 0,3 1 0 0,3-2 0 16,2-3-432-16,1-3 32 0,-1-1 0 0,0-1 0 31,0-1-1792-31,0-3-368 0,2-2-64 0,-4-2-11904 0</inkml:trace>
  <inkml:trace contextRef="#ctx0" brushRef="#br1" timeOffset="-210489.81">26571 1137 21711 0,'0'0'960'16,"0"0"192"-16,0 0-912 0,0 0-240 0,0 0 0 0,0 0 0 15,0 0 1600-15,7 7 256 0,-1-3 64 0,3 2 16 16,0 5-608-16,2 2-128 0,-1 2-32 0,2 2 0 0,4 0-816 0,-1 3-160 16,2-4-48-16,0 4 0 0,1 3-144 0,-1-1 0 15,-1-1 0-15,4-1 0 16,-1 1-1616-16,2 2-368 0,-4-8-64 0</inkml:trace>
  <inkml:trace contextRef="#ctx0" brushRef="#br1" timeOffset="-210310.78">26950 1075 25791 0,'0'0'1152'0,"-6"-1"224"0,-2 1-1104 0,-2 2-272 0,-2 2 0 0,0 4 0 16,-1-2 2448-16,-2 6 432 0,-4 4 96 0,0 2 16 16,-1 4-1616-16,-1 2-320 0,-1 0-64 0,1 3-16 15,4 0-848-15,0 3-128 0,0 0-128 0,3-4 128 31,1 0-2256-31,4-1-352 0,2-3-64 0</inkml:trace>
  <inkml:trace contextRef="#ctx0" brushRef="#br1" timeOffset="-210055.99">27113 1088 31551 0,'-15'-3'1408'0,"15"3"272"0,-8 3-1344 0,-1-3-336 0,-3 1 0 0,-1 0 0 16,-1 3 1408-16,1-2 192 0,1 3 64 0,0 0 0 16,0 4-832-16,2 2-144 0,1 0-48 0,1 4 0 0,2 4-448 0,2 0-192 15,1 1 128-15,0 0-128 0,2 1 144 0,1 0-144 16,3 0 160-16,2-2-160 0,3-2 192 0,0 0-64 16,1 1-128-16,1-3 192 0,3-4-192 0,0-2 0 15,0-2 0-15,3 0 0 16,2-1-448-16,-1-3-16 0,-1-1-16 0,-1 0 0 15,1-2-1824-15,1 0-352 0,-1-2-80 0</inkml:trace>
  <inkml:trace contextRef="#ctx0" brushRef="#br1" timeOffset="-209661.91">27373 1369 14735 0,'0'0'1312'0,"0"0"-1056"0,0 0-256 0,0 0 0 16,0 0 2176-16,6-5 368 0,1-1 80 0,-1-2 0 15,0-2-736-15,-1-1-160 0,0-1-16 0,-1 1-16 16,-1-2-528-16,-1 0-96 0,1 1-32 0,-2 0 0 15,-2 0-432-15,-2 1-96 0,-1-1 0 0,0 1-16 16,-2 1 80-16,-1 2 0 0,-1 2 16 0,1 0 0 16,-1 0-144-16,-1 2-16 0,-2 1-16 0,1 3 0 0,-1 2-32 0,4 3 0 15,-3 3 0-15,3 2 0 0,-1 2-128 0,1 1-48 16,2 0 0-16,1 4 0 0,3 0-208 0,2 0 0 16,3-2 0-16,1 0 0 0,3 3 0 0,3-1 0 15,3 0 0-15,2-3 0 16,3 2-576-16,2 0-64 0,1-2-16 0,2 0 0 15,-2-2-2224-15,-1-2-448 0,-2-2-96 0</inkml:trace>
  <inkml:trace contextRef="#ctx0" brushRef="#br1" timeOffset="-209293.79">27600 1294 20271 0,'0'0'1792'0,"0"0"-1424"0,0 0-368 0,4 9 0 16,0 1 2000-16,1 5 336 0,1 0 64 0,2 5 16 15,0-2-864-15,0 4-160 0,1 1-48 0,-1 0 0 16,-1-1-688-16,1-1-144 0,0-1-16 0,-1-2-16 16,-1-1-112-16,1-3-32 0,-2-1 0 0,0-2 0 15,-2-1-48-15,-3-10-16 0,0 0 0 0,0 0 0 16,0 0 48-16,0 0 16 0,0 0 0 0,0 0 0 16,0 0 48-16,0 0 16 0,-7-8 0 0,2-1 0 15,0-4-80-15,1-4-32 0,0-5 0 0,0-3 0 16,0-4-800-16,2-1-176 0,0-5-16 15,1-1-16-15,0-2-544 16,1 1-96-16,2-2-32 0,2 5 0 0,3 2 496 0,0 5 112 16,3 2 16-16,0 4 0 0,2 4 1248 0,1-1 256 0,-1 2 48 0,1 3 16 15,0 5 256-15,-2 3 48 0,1 4 16 0,0 3 0 16,-2 3-96-16,-1 3 0 0,-2 4-16 0,-2 1 0 0,-2 1-240 0,-2 2-32 16,-2 0-16-16,-3 2 0 0,0 3-352 0,-1 1-80 15,-1 1-16-15,-1 0 0 0,-2-3-272 0,-1-1 0 16,1-4 0-16,0 1 0 15,0 1-1712-15,0-4-240 0,0 0-48 0,1-4-15984 16</inkml:trace>
  <inkml:trace contextRef="#ctx0" brushRef="#br1" timeOffset="-209096.12">28090 711 24879 0,'0'0'2208'0,"0"0"-1760"0,-1 12-448 0,-1 0 0 15,1 1 2496-15,0 1 400 0,-2 2 96 0,0 6 16 16,0 6-1152-16,1 4-208 0,2 2-48 0,0 2-16 16,-1 3-1184-16,1 0-224 0,1 0-48 0,2-1-128 15,-1-3 0-15,2 1 0 0,0-1 0 0,2-3 0 32,-1-2-1120-32,0-3-224 0,0-1-64 0,0-2 0 15,2 1-1504-15,-1-4-304 0</inkml:trace>
  <inkml:trace contextRef="#ctx0" brushRef="#br1" timeOffset="-208922.09">28019 1158 21183 0,'-5'-6'1888'15,"0"-2"-1504"-15,0-4-384 0,2 2 0 0,2-1 1120 0,1 2 160 16,3 1 16-16,-3 8 16 0,2-10-416 0,-2 10-96 16,8-7-16-16,1 2 0 15,0 1-976-15,0 0-192 0,-1-1-32 0,3 4-16 16,0-2-416-16,2 2-96 0,-1-2-16 0,2 1 0 15,2-1-416-15,2 1-96 0,2 0 0 0,-2 1-16 0</inkml:trace>
  <inkml:trace contextRef="#ctx0" brushRef="#br1" timeOffset="-208827.89">28342 1092 21711 0,'0'17'960'0,"0"-6"192"0,0 1-912 0,-2 4-240 0,0 1 0 0,-1 1 0 16,0-1 1504-16,3 1 256 16,-1 1 48-16,0-3 16 0,1-3-1376 0,0 1-256 15,1-4-64-15,2 0-128 16,-1 0-2128-16,-2-10-544 0</inkml:trace>
  <inkml:trace contextRef="#ctx0" brushRef="#br1" timeOffset="-208498.41">28338 913 14735 0,'0'0'1312'0,"0"0"-1056"0,1 12-256 0,-1-12 0 16,0 0 896-16,6 10 112 0,-6-10 16 0,11 9 16 15,-1 3-608-15,-1 0-128 0,2 1-32 0,-1 1 0 16,-1 1-272-16,1 0 160 0,-3 2-160 0,1 2 128 16,-1 0 640-16,-1 2 112 0,-1-3 16 0,-1 0 16 15,-1-1 736-15,0-1 144 0,-1 0 16 0,2 2 16 0,0 1-880 0,1-2-176 16,3 0-48-16,-1-2 0 0,0-4-464 0,1-3-112 16,0-1-16-16,4-1 0 0,-1 1 80 0,0-1 16 15,-2-2 0-15,0 1 0 0,-1-7 336 0,-8 2 64 16,9-4 16-16,-9 4 0 0,8-7 64 0,-8 7 0 15,8-9 16-15,-3-2 0 0,-2-4-304 0,-1 1-64 16,-2 0-16-16,-1 2 0 0,-2 1-176 0,-1 1-32 16,-2-2-128-16,-1-1 192 15,2 1-880-15,-1-1-176 0,-4-2-32 0,3 0-15936 0</inkml:trace>
  <inkml:trace contextRef="#ctx0" brushRef="#br1" timeOffset="-207860.33">28705 1088 26719 0,'2'9'2368'0,"0"4"-1888"0,1 1-480 0,-1 2 0 16,0-2 1856-16,-2 2 288 0,0 1 48 0,1 0 16 15,-2 2-144-15,1-4-16 0,-2 0-16 0,2-3 0 16,2 0-1168-16,0-2-224 0,1-1-64 0,-3-9 0 16,0 0-288-16,0 0-64 0,0 0-16 0,12 3 0 15,-12-3-16-15,11-3 0 0,0 0 0 0,-3-7 0 16,-3-3-192-16,1-1 0 0,1-2 0 0,-1-1 0 15,1 1-592-15,-2-1-16 0,-1 1 0 0,0-2 0 16,0-1-224-16,0 0-32 0,0 2-16 0,0 0 0 16,-1 3 416-16,3-1 80 0,-2 5 0 0,-4 10 16 15,0 0 368-15,0 0 0 0,0 0 0 0,0 0 0 16,0 16 0-16,-2 3 0 0,0 2 0 0,-1-2 192 16,2 2-192-16,1 0 0 0,0 1 0 0,2 1 0 0,2-1 0 15,3-3 0-15,2-3-144 0,3 1 144 16,1-2-880-16,2-3-64 0,1 0-16 0,4-6 0 15,2-4-480-15,0-1-96 0,-1-1-32 0,0-3 0 16,2-2 336-16,-2 0 64 0,-3-1 16 0,-1-4 0 0,-1-3 640 0,-3 0 128 0,-4 0 16 0,-3 0 16 16,-2 2 544-16,0-1 96 15,-1-1 32-15,-3 0 0 0,-1 1 320 0,-1 0 64 16,1-1 0-16,-2 3 16 0,-1-1-400 0,1 4-64 16,-3 0-32-16,6 7 0 0,-6-5 224 0,-2 3 32 15,-1 4 16-15,0 2 0 0,-2 1 336 0,4 3 64 16,0 1 0-16,3 0 16 0,4-9-176 0,-3 12-32 15,3-12-16-15,4 11 0 0,-4-11-304 0,8 12-48 0,3-4-16 0,0-3 0 16,2 0-320-16,-1-3 128 0,-12-2-128 0,13 5 0 16,-1-2 0-16,-2 0 0 0,2-3 0 0,-2 0 0 15,1 0 0-15,-11 0 0 0,13-3 0 0,-3 0 0 16,-10 3 0-16,11-4 0 0,-11 4 0 0,10-5 0 16,-10 5 0-16,8-7 0 0,-8 7 0 0,4-8 0 15,-4 8 208-15,0 0-16 0,0 0-16 0,0 0 0 16,0 0 320-16,0 0 64 0,-7-3 16 0,7 3 0 15,-9 3-256-15,9-3-32 0,-6 11-16 0,1-2 0 16,-1 4-272-16,5-1 128 0,1 0-128 0,1-1 0 16,2 1 0-16,1 0 0 0,0-1 0 0,1-1 0 15,2-1-1808-15,2 0-272 0,-1 0-48 0,1-1-14000 0</inkml:trace>
  <inkml:trace contextRef="#ctx0" brushRef="#br1" timeOffset="-207668.77">29574 762 31215 0,'0'0'1376'0,"-4"14"288"0,0 3-1328 0,0 3-336 16,-3 2 0-16,-1 3 0 0,1-2 640 0,-1 5 64 15,0 3 16-15,1-1 0 0,1 2-272 0,2 0-48 16,0 0-16-16,0-2 0 0,2-2-384 0,0-1-176 15,2 0 16-15,3-2 0 16,0-3-2128-16,0-1-416 0,4-1-96 0</inkml:trace>
  <inkml:trace contextRef="#ctx0" brushRef="#br1" timeOffset="-207473.17">29786 701 23951 0,'0'0'1056'0,"0"0"224"0,0 0-1024 0,-4 15-256 0,0 5 0 0,-2 1 0 16,-2 1 2096-16,0 5 352 0,-1 6 80 0,-2 1 16 15,1-2-1472-15,1 1-304 0,0 2-48 0,5 0-16 16,1-2-560-16,2 0-144 0,1-6 0 0,1-1 0 16,3-3-1280-16,0 1-304 0,0-5-48 0</inkml:trace>
  <inkml:trace contextRef="#ctx0" brushRef="#br1" timeOffset="-207269.54">29975 973 26783 0,'-5'15'1184'0,"1"-4"240"0,-1 2-1136 0,1 0-288 16,1 2 0-16,1-1 0 0,-1 2 1104 0,0-3 176 0,2 1 16 0,0 0 16 15,5 1-896-15,-2-1-176 16,0-1-48-16,2-1 0 16,-4-12-976-16,7 12-208 0,1-3-32 0,1-4-7888 0,-9-5-1584 0</inkml:trace>
  <inkml:trace contextRef="#ctx0" brushRef="#br1" timeOffset="-207124.23">30147 958 31727 0,'0'0'1408'0,"0"0"288"0,-8 5-1360 0,3 4-336 0,3 0 0 0,-4 5 0 16,0 2 800-16,-3 4 96 0,-3 2 0 0,1 5 16 16,2 0-288-16,-1 1-64 0,-4-1-16 0,1 6 0 15,0 3-544-15,2 3-224 0,1 2 16 0,-1 2-10624 16,1-3-2128-16</inkml:trace>
  <inkml:trace contextRef="#ctx0" brushRef="#br1" timeOffset="-206735">29661 1977 24879 0,'-9'0'2208'0,"9"0"-1760"16,-9 0-448-16,-2 3 0 0,-1-1 1728 0,-3 2 272 15,-5 3 48-15,1-1 16 0,-1 1-624 0,1 3-128 0,-1 1-32 0,2-1 0 32,1 3-1280-32,2 0-432 0,0 3 0 0,4-5 0 15,4 0-256-15,3 1-48 0,2-1-16 0,2-11 0 16,6 13-400-16,1-2-96 0,5-3-16 0,4-2 0 0,2-1 752 0,4-1 128 0,2-1 48 0,0 1 0 16,1-2 544-16,-1 2 112 0,-2 0 32 0,-3-1 0 15,0 1 736-15,-4 0 160 0,-2 0 32 0,-2 1 0 16,-11-5 16-16,0 0 16 0,8 9 0 0,-4 0 0 15,-4-9-368-15,-2 12-80 0,-2-2-16 0,-1-1 0 16,-1 2-448-16,-4-2-80 0,-1-1-32 0,-1 0 0 16,0-1-592-16,0 1-112 0,-2-3-32 0,2-1 0 15,2-2-2896 1,1-4-592-16</inkml:trace>
  <inkml:trace contextRef="#ctx0" brushRef="#br1" timeOffset="-206530.54">29936 1612 35007 0,'0'9'3120'0,"0"4"-2496"15,-1 4-496-15,-1 3-128 0,1 1 576 0,0 5 80 16,-1 1 32-16,1 3 0 0,1 3 80 0,-1 0 0 16,1 4 16-16,0-2 0 0,1 2-656 0,-1 0-128 15,0 1 0-15,-1 0 0 0,0-1-128 0,-1-5 128 16,0-1 0-16,-1 1-144 15,0-2-512-15,3-4-112 0,3-1 0 0,-2-3-10608 0,1-3-2112 0</inkml:trace>
  <inkml:trace contextRef="#ctx0" brushRef="#br1" timeOffset="-206096.68">29843 2042 31327 0,'0'0'2784'0,"0"0"-2224"0,0 0-560 0,0 0 0 15,0 0 528-15,0 0 0 0,0 0 0 0,12 2 0 16,1 1-16-16,2 1-16 0,-1 0 0 0,4-1 0 16,2 1-336-16,1 0-160 0,5-2 160 0,1 0-160 15,0 0 0-15,2-2 0 0,1 0 0 0,-1 0 0 16,-5 0 0-16,-1-2 128 0,-5 0-128 0,-2 1 0 16,-2 0 0-16,-2 1 128 0,-12 0-128 0,9-4 0 15,-9 4 368-15,0 0-32 0,0 0 0 0,0 0 0 16,0 0 96-16,0 0 16 0,0 0 0 0,-15 4 0 0,-2 2-208 0,2 1-48 15,-1 3 0-15,1 2 0 0,0-2-192 0,1 2 0 16,-2 1 0-16,3-1 0 0,1 0 128 0,3-2 0 16,3-1-128-16,6-9 192 0,-5 9-64 0,5-9 0 15,0 0-128-15,10 4 192 0,2 0-192 0,1-3 128 0,-2-2-128 0,4-3 0 16,3 0 128-16,0-4-128 0,3 1 0 0,-3-3 0 16,-2 1 0-16,-2 2 0 0,1-3 0 0,-2 3 0 15,-1-1 0-15,-3 1 128 16,-2 1-128-16,-7 6 0 0,0 0 0 0,0 0 0 15,0 0 128-15,0 0-128 0,0 0 272 0,0 0 16 16,0 0 0-16,0 0 0 0,0 0-96 0,-7 10-32 16,0 1 0-16,1 0 0 0,-1 1-160 0,2 0-256 15,1-2 64-15,4 1 16 16,0-11-512-16,0 11-96 0,0 0-32 0,0-11 0 16,0 0-2624-16,10 6-528 0</inkml:trace>
  <inkml:trace contextRef="#ctx0" brushRef="#br1" timeOffset="-205728.61">30523 1668 23951 0,'0'0'1056'0,"-3"13"224"0,-1 0-1024 0,2 7-256 0,0 2 0 0,1 4 0 16,-2 3 2128-16,-1-3 368 0,0 1 80 0,1 0 16 15,-1 1-1120-15,1-1-240 0,2 1-32 0,-1-4-16 16,1-2-624-16,1-1-128 0,3 0-32 0,-2-5 0 0,2-1-80 0,-3-1 0 15,0-4-16-15,0-10 0 16,0 0-304-16,2 12 0 0,-2-12 0 0,0 0 0 0,0 0-128 0,0 0-96 16,0 0-16-16,0 0 0 15,9 2-384-15,-9-2-80 0,0 0 0 0,8-6-16 16,0-6-448-16,1 2-96 0,2 0-16 0,0 3 0 16,1-2 128-16,2 3 32 0,1 2 0 0,-1 3 0 0,-2 1 1120 0,1 5 416 15,0 1-16-15,1 3 0 0,-1 0 688 0,0 1 144 16,-2 1 32-16,-1 2 0 0,-2 0 144 0,-3 1 48 15,-1 2 0-15,-5-2 0 0,-4 0-256 0,-2 2-48 16,2 0-16-16,-2-1 0 0,-2 0-480 0,-1-1-80 0,-3-2-32 0,-2-2 0 16,0-1-400-16,-5-2-144 0,-3-3 0 0,-1-2 144 15,3-2-368-15,2-1-80 0,1-3-16 16,2-2 0 0,2-2-2832-16,2-4-576 0,1-1-112 0</inkml:trace>
  <inkml:trace contextRef="#ctx0" brushRef="#br1" timeOffset="-205293">30807 1630 28559 0,'0'0'2544'0,"0"0"-2032"0,12 0-512 0,-12 0 0 16,11 8 2336-16,-11-8 368 0,7 10 80 0,-3 5 16 16,-3 0-1760-16,-1 5-336 0,-3 3-80 0,1 5-16 15,-2 3-208-15,0 2-32 0,1 1-16 0,1-3 0 16,-1 2 112-16,2-2 32 0,1-1 0 0,1-2 0 15,0 1-272-15,2-5-48 0,1-1-16 0,3-2 0 0,-1-1-160 0,2-4 0 16,0-1 0-16,0-2 128 0,-2-1-128 0,3-2 0 16,3-2 0-16,1 0 0 0,0-3 0 0,0-1 0 15,0 0 128-15,1-3-128 0,-1-1 0 0,0-1 160 16,0-2-160-16,2-2 160 0,-1-2-160 0,-1-2 0 0,0-1 0 16,0-5 128-16,-1 1-128 0,0 0-192 15,-2 1 32-15,2-4 16 16,0-1-304-16,-6 1-48 0,-6-2-16 0,-2 4 0 15,-1-1-320-15,-2 3-80 0,-3 0-16 0,-3 3 0 16,-2 3-32-16,-1 3-16 0,0 3 0 0,-1 6 0 0,1 4 816 0,1 4 160 16,0 2 0-16,3 3 0 0,0 1 656 0,4 2 48 15,2-1 16-15,1-1 0 0,3 0 144 0,3-1 32 0,2-1 0 0,3-2 0 16,1 0-320-16,3-4-64 0,2 1-16 0,2-1 0 16,0-1-304-16,3-1-48 0,2-1-16 0,2-1 0 15,2-2-128-15,0-4-224 0,-2-1 48 0,4-1 16 31,0 1-1504-31,-1 0-288 0,-4 0-64 0,0-4-15312 0</inkml:trace>
  <inkml:trace contextRef="#ctx0" brushRef="#br1" timeOffset="-205070.59">31602 1589 39903 0,'0'0'1776'0,"0"0"352"16,0 0-1696-16,0 0-432 0,8 13 0 0,-3 0 0 0,-2 1 1344 0,-1 2 176 15,0 2 32-15,-2 4 16 0,0 3-672 0,0 2-128 0,-3 3-16 0,2 1-16 16,1-2-592-16,-2 0-144 16,0 1 0-16,2 0 0 0,-1-4-176 0,-2 3-64 15,0-1-16-15,2-2 0 16,0-1-2224-16,-1 0-448 0,2-3-80 0</inkml:trace>
  <inkml:trace contextRef="#ctx0" brushRef="#br1" timeOffset="-204726.3">31795 2522 13823 0,'-8'3'1216'0,"-3"-1"-960"0,-4 1-256 0,2-1 0 15,1-2 3488-15,2 0 656 0,0 0 128 0,-1-1 16 16,-1 0-1600-16,3-4-336 0,4-2-64 0,1 2-16 16,-1-4-1440-16,2 1-272 0,1 0-64 0,2-1-16 15,0 0-480-15,4-2 0 0,1 5 0 0,1-1 0 16,-6 7 0-16,12-5 0 0,0-3 0 0,-2 4-160 15,-10 4 160-15,13 0-160 0,-13 0 160 0,12 4-160 16,0-1 464-16,-12-3 80 0,8 8 32 0,-8-8 0 16,5 10 480-16,-5-10 112 0,5 11 16 0,-5-11 0 0,0 11-480 0,0-11-96 15,-3 9 0-15,3-9-16 0,0 0-432 0,-1 10 128 16,1-10-128-16,0 0 0 16,0 0-1552-16,0 0-400 0</inkml:trace>
  <inkml:trace contextRef="#ctx0" brushRef="#br0" timeOffset="-91632.16">26988 10990 13647 0,'-4'5'592'0,"2"27"144"0,2-32-592 0,-3 10-144 16,3-10 0-16,-5 9 0 0,5-9 1248 0,-4 9 224 15,4-9 32-15,0 0 16 0,1 9-288 0,-1-9-48 16,3 10-16-16,-3-10 0 0,6 13-16 0,1-5 0 16,-7-8 0-16,8 8 0 0,1-1-144 0,-1-1-48 15,-8-6 0-15,11 8 0 0,0-2-416 0,-11-6-96 16,10 8 0-16,2-1-16 0,0-1-240 0,1-1-32 16,-1 1-16-16,-2-1 0 0,-10-5 16 0,14 4 0 15,-1 0 0-15,2 1 0 0,-1-4-32 0,-1 2-128 16,1-3 192-16,1 0-64 0,-1-1-128 0,3-2 192 15,1-1-192-15,-2-1 192 0,-2-2 0 0,2-2 0 0,0-1 0 0,-1-2 0 16,1 0 0-16,-2 1 0 0,-1-2 0 0,-1-1 0 16,1 3-192-16,-1-4 192 0,1 2-192 0,-1-2 192 15,-5 0-192-15,1 2 0 0,1-4 0 0,0 4 128 16,-2-5-128-16,-1 2 0 0,2 1 144 0,-1-2-144 16,-2-3 0-16,0 1 0 0,-1-1 0 0,0 1 0 15,-1-2 0-15,1-1 0 0,-1 1 0 0,0 1 0 16,-2-1 0-16,1 2 0 0,-2 1 0 0,0 2 0 15,0 2 0-15,0 1-128 0,-2 1 128 0,2-1 0 16,0-2 0-16,0 2 0 0,0 0 0 0,-1 3 0 16,0 1 0-16,-1-2 0 0,1-2 0 0,1 2 0 15,0-1 0-15,0 0 0 0,-1 0 0 0,-2 2 0 16,1 0 0-16,0-1 0 0,2 1 0 0,-1 1 0 16,-2 1 0-16,3 8 0 0,0-12 0 0,0 12 0 15,-5-8 0-15,5 8 0 0,0 0 0 0,0 0 0 0,-6-6 0 16,6 6 0-16,0 0 0 0,0 0 0 0,-8 0 0 0,8 0 0 15,0 0 0-15,-8 7 0 0,0 3 144 0,2-1-144 16,-1 1 192-16,1 2-192 0,-3 2 144 0,-1 2-144 16,3 2 0-16,0 2 144 0,2-1-144 0,0-2 0 15,1 3 0-15,1-5 0 0,1 1 0 0,0-2 0 16,1-2 0-16,0 0 0 0,1-12 0 0,-2 12 0 16,1-1 0-16,1-11 0 0,-1 11 0 0,1-11 0 15,0 0 0-15,0 0 0 0,0 0 128 0,0 0-128 16,0 0 128-16,0 0-128 0,0 0 0 0,2-11 128 15,0 0-128-15,0-2 0 0,1-3 0 0,-1 0 0 16,0-3-144-16,-1 2 144 0,-1 0 0 0,0-1 0 0,0-2 0 0,0 3 0 16,3 3 0-16,-2 1 0 0,-1 0 0 0,0 2 0 15,1 1 0-15,-1 1 0 0,0 0 0 0,0 9-160 16,4-8 160-16,-4 8 0 0,0 0 0 0,7-9 0 16,2 2 0-16,-9 7 176 0,0 0-48 0,9-5 0 15,1 2 304-15,1-2 48 0,1 1 16 0,1 3 0 16,1 1 176-16,0 0 32 0,-1 1 16 0,2 2 0 15,-1-1-144-15,2 2-48 0,-1-1 0 0,2-1 0 16,1 1-336-16,-1 1-64 0,-2 0 0 0,2-2-128 16,1 1 0-16,3 1 0 0,-2 3-240 0,2 0-19152 15</inkml:trace>
  <inkml:trace contextRef="#ctx0" brushRef="#br0" timeOffset="-88998.57">27897 8277 1839 0,'5'0'0'0,"-5"0"160"0,0 0-160 0,0 0 0 0,12 18 0 0,-12-18 0 16,0 0 3008-16,0 0 576 0,0 0 128 0,0 0 0 16,0 0-1856-16,0 0-384 0,0 0-80 0,0 0-16 15,0 0-416-15,0 0-64 0,0 0-32 0,0 0 0 16,6 5-192-16,-6-5-32 0,8 7-16 0,0-5 0 15,1 2-160-15,0-3-16 0,-9-1-16 0,9 3 0 16,1 0-176-16,-1-1-48 0,0 0 0 0,0-1 0 0,-9-1 32 0,9 2 0 16,0 1 0-16,0-2 0 0,-1-2 16 0,0 1 16 15,0-1 0-15,2-1 0 0,-10 2 32 0,11-3 0 16,-1-1 0-16,-10 4 0 0,12-6-112 0,-2 2-32 16,1 1 0-16,-2-4 0 0,-1 1-160 0,-1 0 160 15,1 1-160-15,0-1 160 0,0-1-160 0,1 1 192 16,0-1-192-16,-9 7 192 0,5-9-64 0,2 1-128 15,-2 2 192-15,-5 6-64 0,8-11-128 0,-2 3 128 0,1 0-128 16,-3 1 128-16,1-1-128 0,2 0 128 16,-1-2-128-16,1-1 128 0,-1-2-128 0,-2 1 0 15,1-1 0-15,1 3 0 0,-1-1 0 0,0 2 0 16,-2-1 128-16,0 1-128 0,0-2 0 0,0 2 0 0,-2 0 0 16,0 0 128-16,1-1-128 0,-2 0 0 0,0 10 144 0,-2-10-144 15,1 1 128-15,-2 1-128 0,-2-1 160 0,3 0-160 16,0 1 224-16,0-1-48 0,-2 1-16 0,1 2 0 15,1-1-16-15,-1-1 0 0,0 0 0 0,1-1 0 16,0-1-144-16,0-1 0 0,0 1 144 0,1 0-144 16,1 0 0-16,0 0 128 0,0 0-128 0,0 0 0 15,0-1 0-15,0 2 144 0,0 9-144 0,1-10 0 16,1 1 128-16,-2 9-128 0,0-10 0 0,0 10 0 16,0 0 0-16,0 0 128 0,-2-9-128 0,2 9 0 15,0 0 128-15,0 0-128 0,0 0 0 0,0 0 0 16,0 0 0-16,0 0 0 0,0 0 0 0,0 0 0 15,0 0 144-15,-6 10-144 0,-1 2 0 0,2 2 144 16,0 2-16-16,0 0-128 0,-2 0 192 0,2 1-64 0,1 0-128 0,0-1 192 16,-1-2-192-16,1-1 192 0,1-2-48 0,0-2 0 15,-4 0 0-15,3-1 0 0,4-8 64 0,0 0 16 16,-8 6 0-16,8-6 0 0,-7 7 48 0,7-7 16 16,0 0 0-16,0 0 0 0,0 0-96 15,-7-7-32-15,2 0 0 0,5 7 0 0,0-10-160 0,0-1 0 16,-2-1 0-16,2 0 0 0,2 1 0 0,-1-1 0 15,-1-1 0-15,1 1 0 0,-1-1 0 0,2 3 0 16,-1 0 0-16,0 1 0 0,-1 0 0 0,0 9 0 16,0-10 0-16,0 10 0 0,3-8 0 0,-3 8 0 15,5-9-192-15,-5 9 192 0,0 0 0 0,0 0 0 16,8-7 0-16,-8 7 0 0,0 0 0 0,9-5 0 16,0 1 0-16,-9 4 0 0,13-1 0 0,0 0 0 0,-1-1 224 0,1 5-64 15,0 1 176-15,1 1 48 0,2-1 0 0,1 2 0 16,1 1 224-16,-1-1 48 0,-1 4 16 0,2-3 0 15,2-3-224-15,-3 3-64 0,-3-1 0 0,0 0 0 16,1-1-192-16,-2 0-64 0,1-1 0 0,-1 0 0 16,1-4-128-16,-1 0 0 0,0 0 0 0,2 2 0 31,-3-2-1824-31,-1 0-352 0,0 0-64 0</inkml:trace>
  <inkml:trace contextRef="#ctx0" brushRef="#br0" timeOffset="-87465.94">28194 6918 15711 0,'0'0'704'0,"0"0"128"0,0 0-656 0,0 0-176 0,0 0 0 0,0 0 0 15,0 0 1104-15,0 0 192 0,0 0 48 0,0 0 0 16,0 0-576-16,0 0-128 0,0 0 0 0,11-4-16 15,-11 4-160-15,11-2-16 0,-11 2-16 0,12-2 0 16,-1 1 32-16,-1 1 16 0,0 0 0 0,1 0 0 16,-1 0-16-16,1 1 0 0,-11-1 0 0,14-2 0 15,-1-1-160-15,0-1-48 0,0 0 0 0,1 2 0 16,2-5-128-16,-2 2-128 0,1-2 192 0,2 1-192 16,1 1 240-16,-2-4-64 0,-3-1-16 0,1 3 0 15,2-3 64-15,-1 0 16 0,-2 0 0 0,0-2 0 16,0 1-48-16,-1 1-16 0,0-2 0 0,0-1 0 15,-3-1-48-15,0-2 0 0,0 1 0 0,0-2 0 16,0 2 32-16,-1 1 0 0,0-3 0 0,-2 1 0 16,1 2 32-16,-1 1 0 0,0 3 0 0,-1-3 0 15,-1-3-32-15,-2 3 0 0,1 2 0 0,0 1 0 0,-3-2-160 0,1 1 128 0,0-3-128 16,1 3 128-16,-2 0-128 0,1 4 160 16,-1-4-160-16,0 1 160 0,-1 2-160 0,1 0 192 15,-2 1-192-15,2-3 192 0,0 1-192 0,0 0 128 16,-1 1-128-16,1 8 128 0,-3-12-128 0,3 12 0 15,-2-10 144-15,-1 2-144 0,-1-2 192 0,0 3-48 16,4 7 0-16,-2-8 0 0,-2 0-144 0,0 1 192 16,1-1-192-16,-1 1 192 0,4 7-32 0,-5-9 0 15,-1 1 0-15,0 2 0 0,6 6-160 0,-6-7 0 16,1 2 0-16,-1 0 128 0,6 5 64 0,-6-7 0 16,6 7 0-16,-7-6 0 0,7 6 0 0,-7-5 0 15,7 5 0-15,-8-6 0 0,8 6 64 0,-11-4 32 0,11 4 0 0,-9-2 0 16,1-2-112-16,8 4-32 0,0 0 0 0,-7-5 0 15,7 5-144-15,-11-3 128 0,1 0-128 16,10 3 128-16,0 0-128 0,-9-2 0 0,9 2 0 0,0 0 0 16,0 0 0-16,0 0 0 0,0 0 0 0,0 0 0 15,-10-1 0-15,10 1 0 0,0 0 0 0,0 0 0 16,-9 0 0-16,9 0 0 0,0 0 0 0,0 0 128 16,0 0 0-16,0 0-128 0,0 0 192 0,0 0-64 15,0 0 0-15,0 0-128 0,0 0 192 0,0 0-64 16,-1-10-128-16,1 10 0 0,3-11 0 0,1 3 0 15,-4 8 0-15,0 0 0 0,7-8 0 0,1 2 0 16,0 0 0-16,-8 6 0 0,8-6 0 0,1-1 0 16,-1-1 0-16,0 2 0 0,-1-2 0 0,1 0 0 15,1 1 0-15,0-3 0 0,-1 1 0 0,0 3 0 0,0-1 0 0,0 1 0 16,0-2 0-16,-1 3-176 0,-7 5 176 0,0 0 0 16,10-6 0-16,-10 6-128 0,0 0 128 0,0 0 0 15,0 0 0-15,0 0 0 0,0 0 0 0,0 0 0 16,0 0 0-16,0 0-128 0,0 0 128 0,0 0 0 15,0 0 0-15,0 0 0 0,0 0 0 0,-10 6 0 16,1-1 0-16,9-5 0 0,-10 6 0 0,2 1 0 16,-1-1 128-16,1-2-128 0,-1 3 0 0,0-1 0 15,-3 2 0-15,2-1 0 0,-1-2 0 0,2 3 0 16,-1 0 0-16,-1-1 0 0,1 0 0 0,1-1 0 16,9-6 0-16,-9 7 0 0,-2 1 0 0,3-2 0 15,8-6 0-15,-6 9 0 0,6-9 0 0,0 0 0 0,0 0 0 0,0 0 0 16,0 10 0-16,0-10 0 0,0 0 0 0,5 9 0 15,-5-9 0-15,12 9 0 0,-1 0 0 0,1-3 0 16,-1-3 0-16,-1 4 0 0,1-1 0 0,-1 1 0 16,-1 0 0-16,0 3 128 0,-1 1-128 0,-1 2 176 15,-2-4-176-15,0 2 0 0,-1 1 0 0,0 2 0 16,0-1-912 0,0 0-272-16,1 1-48 0</inkml:trace>
  <inkml:trace contextRef="#ctx0" brushRef="#br1" timeOffset="-82825.81">27224 12682 6447 0,'-6'4'576'0,"-2"1"-576"16,0 0 0-16,2 0 0 0,0 2 4384 0,6-7 768 15,-4 6 160-15,4-6 16 0,0 0-3488 0,0 0-704 16,0 0-144-16,0 0-32 0,0 0-80 0,10 0-32 16,0-2 0-16,-1-2 0 0,0-1-384 0,2-2-80 15,0-1 0-15,1-1-16 0,1-1-176 0,-1-1-16 16,1-4-16-16,1 0 0 0,2 0-160 0,1-1 128 16,-1-1-128-16,-1-2 128 0,1-2-128 0,-2-1 0 15,-1-2 0-15,0 1 0 0,0-5-128 0,-1 0-64 0,-2-1-16 16,5-13 0-1,-4 6-176-15,0 4-48 0,-3 5 0 0,-3 11 0 0,0 1 32 0,2 2 0 0,-1 2 0 0,-1 5 0 16,-5 6 208-16,0 0 32 0,0 0 16 0,0 0 0 16,7 6 144-16,-1 1 0 0,1 2 0 0,-1 3 0 15,0 3 0-15,0 4 192 0,1-1-32 0,-1 3-16 16,1 1-144-16,1 1 0 0,-1 1 0 0,3-2 0 16,-3-1-192-16,1 0-112 0,-3-2-16 0,2 7-16 15,-1-4-2272-15,0-2-448 0,-1 3-80 16,-4-6-32-16</inkml:trace>
  <inkml:trace contextRef="#ctx0" brushRef="#br1" timeOffset="-82399.4">27584 12297 12895 0,'0'0'1152'0,"0"0"-928"16,0 0-224-16,0 0 0 0,0 0 2496 0,0 0 464 16,0 0 96-16,0 11 16 0,-3 0-1696 0,1 2-336 15,1 2-64-15,-2 3-16 0,0 0-208 0,1 2-48 16,0 1-16-16,1 1 0 0,1 3-256 0,-1 3-48 16,-2-2-16-16,1 4 0 0,-1 2 16 0,0-1 0 15,-1 3 0-15,1-2 0 0,0 4-80 0,0-1-16 0,-1 1 0 0,1 0 0 16,-3 0-16-16,2-1 0 0,-1 0 0 0,3-2 0 15,-2-2-16-15,1-1 0 0,0-1 0 0,2-3 0 16,1 1-80-16,-1 2-32 0,0-1 0 0,-1-2 0 16,1 0-144-16,1 1 0 0,-1-2 144 0,1 1-144 15,0-1 0-15,0-1 144 0,0-1-144 0,-2 8 0 16,0-4 192-16,-1-2-64 0,2-4 0 0,-1 0-128 16,0 1 192-16,1-6-64 0,-1-1 0 0,4 3-128 15,-4-2 144-15,2-2-144 0,-1 1 0 0,1-1 144 16,0 0-144-16,0 1 0 0,0-2 0 0,0 1 0 15,-1-2-432-15,-1 0-64 16,1 1-16-16,-2-3 0 0,1 1-784 0,1-2-176 16,-1-1-16-16,1-2-16 0,1-6-1728 0,0 0-352 0,0 0-64 0</inkml:trace>
  <inkml:trace contextRef="#ctx0" brushRef="#br1" timeOffset="-82126.48">27302 13488 4607 0,'0'0'400'0,"0"0"-400"16,0 0 0-16,0 0 0 0,-2 11 4224 0,-2 4 752 15,1 0 144-15,3-3 48 0,2 1-2816 0,0 3-560 16,1-3-128-16,-1 4 0 0,4 1-384 0,0 0-80 16,1-2-16-16,1-1 0 0,1-2-192 0,1-1-32 15,1-1-16-15,-1-1 0 0,0-1-80 0,2-2-16 0,1-2 0 0,1 0 0 16,0-1-208-16,0 0-32 0,2-3-16 0,-1 1 0 15,-1-2-224-15,2 0-48 0,0-2-16 0,1 0 0 16,-2-4-304-16,2 0 160 0,4-2-160 0,0-1 128 16,-3-3-128-16,2-1-144 0,-1-2 144 0,11-9-208 31,-4 1-1600-31,-1 2-320 0,-3 3-64 0</inkml:trace>
  <inkml:trace contextRef="#ctx0" brushRef="#br1" timeOffset="-79696.46">22822 15824 17503 0,'0'0'768'0,"0"0"176"0,0 0-752 0,0 0-192 15,0 0 0-15,0 0 0 0,0 0 2032 0,0 0 368 16,0 0 80-16,1-5 16 0,1-1-848 0,4 1-176 16,2-1-16-16,1-2-16 0,1-1-416 0,3 1-96 15,1-4-16-15,2 0 0 0,2-1-208 0,7-6-32 16,1-3-16-16,0-2 0 0,2 1-288 0,0-1-64 16,0-4-16-16,-2 0 0 0,-1 1-288 0,-1-2 160 15,0 2-160-15,-1-2 128 0,1 2-128 0,-1 1 0 0,-1 1 0 0,1-3 0 16,-3 1 0-16,0 1 0 15,-1 0 0-15,1 1 0 0,0 2 0 0,-1 1 128 0,-1-1-128 16,1 1 0-16,-4 3 0 0,1 0 0 16,-2 4 0-16,1 0 0 0,-1 1 0 0,-1 1 0 15,1 0 0-15,-1 0 0 0,0 3 0 0,-1-1 0 0,-1 1 0 0,2 1 0 16,-2 1 224-16,1 3-32 0,0 2-16 0,0 2 0 16,1 1 16-16,0 2 16 0,0 3 0 0,1 3 0 15,0 0-208-15,2 2 144 0,1 2-144 0,3 4 128 16,2 2-128-16,0 3 0 0,-1 2 0 0,1 4 0 15,1 0 192-15,2 4-64 0,2-1 0 0,1 0 0 16,1 0 128-16,2 0 0 0,0-1 16 0,2 0 0 16,-1-1-32-16,1 0-16 0,-3-2 0 0,0 0 0 15,-1-4-224-15,-3 0 0 0,0-2 128 0,-2-2-128 16,1-1 0-16,0 0 0 0,-3-4 0 0,0-1 0 16,0-1-1216-16,1 0-352 15,-1-1-64-15,0-1-15776 0</inkml:trace>
  <inkml:trace contextRef="#ctx0" brushRef="#br1" timeOffset="-78428.53">22892 15783 21311 0,'0'0'944'0,"0"0"192"0,0 0-912 0,0 0-224 0,-5 0 0 0,0 0 0 15,-1 0 1472-15,6 0 240 16,-5 0 48-16,1 2 16 0,4-2-624 0,0 0-112 16,-4 4-16-16,4-4-16 0,0 0-512 0,-1 7-112 15,1 1 0-15,0 0-16 0,1 0 224 0,1 2 48 16,-1 3 16-16,0 0 0 0,1 4 48 0,-1-1 0 15,0 2 0-15,0 4 0 0,1 2-192 0,-1 2-48 16,0 1 0-16,1 1 0 0,2 0-208 0,-2-4-64 16,-1-2 0-16,2 1 0 0,-2 2 96 0,2 0 16 15,-2 0 0-15,2 1 0 0,-1 0-96 0,2 8-16 0,0-2 0 0,3-2 0 16,-2-1-192-16,0-2 0 0,0 1 128 16,1-5-128-16,-1-2 0 0,-1 0 0 0,0-4 0 0,0 3 0 15,-2-5 0-15,1 1 128 0,-2-3-128 0,0 0 0 16,-1 3 0-16,2-3 144 0,-4-4-144 0,2 0 128 15,-1-1-128-15,1-8 192 0,0 0-192 0,0 0 192 16,-1 6-32-16,1-6 0 0,0 0 0 0,0 0 0 16,0 0 112-16,-1 8 32 0,-1 0 0 0,2-8 0 15,0 0-96-15,0 0-16 0,0 0 0 0,0 0 0 16,5 6-32-16,2 0-16 0,2 0 0 0,2-2 0 16,2-1 16-16,0-2 0 0,1 4 0 0,2-2 0 15,1 1 0-15,2 0 0 0,2-1 0 0,0 3 0 16,1-1-160-16,1 0 160 0,2 2-160 0,3 0 160 15,0 1-160-15,4 1 0 0,0-1 0 0,1 3 128 0,-1-2-128 0,2 0 0 16,0 0 0-16,-1 0 0 0,1 0 0 0,-3 0 128 16,-2 3-128-16,-1-4 0 0,-4 1 0 0,-2 2 128 15,-1-1-128-15,0 2 0 0,-4-2 144 0,-2 1-144 16,0-2 160-16,-1 1-160 0,-2-1 128 0,-2 2-128 16,1-5 0-16,-2 2 0 0,-3-1 128 0,1-1-128 15,-1-2 0-15,-6-4 144 0,0 0-144 0,7 5 0 16,-2-1 144-16,-5-4-144 0,0 0 0 0,0 0 144 15,0 0-144-15,0 0 0 0,0 0 144 0,0 0-144 16,0 0 0-16,0 0 144 0,6 3-144 0,2-3 0 16,0-3 0-16,0 0 0 0,-2 1 0 0,2-3 0 15,0-2 0-15,2-1 0 0,2 0-160 0,1 1 160 0,0-5 0 0,3 1-144 16,1 1 144-16,2 2 0 0,2-2-144 0,0 1 144 16,1 2 0-16,2-2 0 0,-1 1 0 15,1 3 0-15,1 1-128 0,-2 0 128 0,-1 0 0 0,2 2 0 16,-4-1 0-16,0 2 0 0,0 1 0 0,-1 0 0 15,-1 1 0-15,1 2 0 0,-4-3 0 0,1 2 0 16,-2 0 0-16,1 0 0 0,-4 1 0 0,1 1 0 16,-1 0 0-16,-2 0 0 0,0-1 0 0,0 0 0 15,-1 0 0-15,0-2 0 0,-8-1 0 0,9 0 0 16,-2-1 0-16,1-2 0 0,0-1 0 0,-1-2 0 16,-1-1 0-16,-1-2 0 0,-1-1 0 0,0-4 0 15,1 0 0-15,-1-3 0 0,0 0 0 0,-1-1 0 16,-2-2 0-16,0 0 0 0,1-6 176 0,-1-2-176 15,0-3 240-15,-1-6-48 0,0-4-16 0,-1-6 0 0,0-5 160 16,-2-2 48-16,-1 1 0 0,0 2 0 0,-2 3-80 0,2 8-16 16,-1-1 0-16,-2-2 0 0,-1 0-288 0,2 2 160 15,1 3-160-15,-1 3 128 0,1 1-128 0,0-5 0 16,0 5 0-16,1 4 0 16,0 3-608-16,1 2-96 0,1 4-32 0,2 4 0 15,0 2-1728-15,0 2-352 0,2 2-64 0,1 5-9776 16,1-3-1952-16</inkml:trace>
  <inkml:trace contextRef="#ctx0" brushRef="#br1" timeOffset="-76296.66">24596 15413 3679 0,'0'0'320'0,"0"0"-320"0,0 0 0 0,0 0 0 16,0 0 1600-16,0 0 240 0,0 0 48 0,1-8 16 16,-1-1-1184-16,0 3-224 0,0 6-48 0,0-7-16 15,-1-1 592-15,0 1 112 0,-2-1 16 0,0 1 16 0,2-2 48 0,0 1 0 16,0 2 0-16,-1-1 0 0,2 7-704 0,0-6-128 16,0 6-16-16,0 0-16 0,2-6-208 0,-2 6-144 15,0 0 192-15,0 0-192 0,0 0 400 0,9-1-16 16,-2 1-16-16,1 3 0 0,1 1 256 0,-1 0 48 15,-1 1 16-15,1 1 0 0,1 1 128 0,-1-1 16 16,-2 2 16-16,-1 0 0 0,-1 0-80 0,-1-2 0 16,-2 1-16-16,0-1 0 0,-2 2-128 0,-3 0-32 15,-1-1 0-15,-2-1 0 0,2-1-176 0,-1 0-32 16,-3 1-16-16,1-2 0 0,1-2 16 0,1-2 16 16,6 0 0-16,-8 0 0 0,0 0-256 0,2-4-144 15,-1 2 160-15,1-4-160 0,-2 1 0 0,1 0 0 16,1 0 0-16,0 0 0 0,1-3 0 0,3 3 0 15,0-1 0-15,2 6 0 0,-1-6 0 0,1-1 0 0,3 1 0 0,-1 1-160 16,2 1 160-16,0-3-160 0,0 2 160 0,1 1-160 16,2 1 160-16,-1 1 0 0,-6 2 0 0,8-1-128 15,2-1 128-15,0 2 0 0,-3 2 0 0,1-1-128 16,-1 0 128-16,1 3 0 0,-8-4 0 0,0 0 128 16,0 0-128-16,2 9 192 0,1-1-64 0,-2 0 0 15,0 0-128-15,1-1 128 0,-4 3-128 0,1 0 128 16,0-1-336-16,1 0-64 0,0-1-16 0,0 1 0 15,0-1-2656 1,0 0-512-16</inkml:trace>
  <inkml:trace contextRef="#ctx0" brushRef="#br1" timeOffset="-75839.97">24848 15654 11967 0,'0'0'528'0,"0"0"112"0,0 0-512 0,0 0-128 15,0 0 0-15,0 0 0 0,-6 6 2608 0,6-6 480 16,0 0 112-16,-5 3 0 0,5-3-1808 0,-6 4-368 16,0 0-80-16,6-4-16 0,-5 2-496 0,-1-1-112 15,-1-1 0-15,1-1-16 0,-1-1 208 0,1-2 32 16,-2 2 16-16,0-2 0 0,3-1-272 0,0-1-48 0,-2 1-16 0,3-1 0 15,1-3-224-15,2 2 144 0,1 7-144 0,0 0 128 16,0 0-128-16,0 0 0 0,7-3 0 0,-1 2-176 16,-6 1 176-16,8-1 0 0,1 0 0 0,0 1-128 15,0 0 128-15,-1 0 0 0,0 0 0 0,-1 1 0 16,-7-1 304-16,7 4-16 0,-7-4 0 0,0 0 0 16,7 6 208-16,-7-6 32 0,0 0 16 0,0 0 0 15,5 7 272-15,-2-1 48 0,-3-6 16 0,0 7 0 16,0-7-224-16,-2 8-32 0,-3-1-16 0,-1-1 0 15,0-4-304-15,0 2-64 0,1 0-16 0,-2 1 0 16,-1-3-80-16,1-1-16 0,0 0 0 0,1-1 0 16,-4 0-128-16,3-1 0 0,0-2-160 0,2-1 160 15,5 4-192-15,0 0 48 0,-4-2 16 0,4 2 0 16,0 0-192-16,0 0-16 0,0 0-16 0,0 0 0 16,0 0-480-16,0 0-80 0,0 0-32 0,10 0-9872 15,1 1-1968-15</inkml:trace>
  <inkml:trace contextRef="#ctx0" brushRef="#br1" timeOffset="-75527.36">25236 15373 29711 0,'0'0'1312'0,"0"0"288"0,0 0-1280 0,0 0-320 0,0 0 0 0,8-4 0 16,-2 1 1376-16,1 3 224 0,-7 0 32 0,9-2 16 15,1 0-480-15,2 1-80 0,1 0-32 0,-1 1 0 16,0-3-672-16,1 2-144 0,-2-1-32 0,3 1 0 15,-1-3-208-15,1 0 0 0,3-1-144 0,5-3 144 16,-2 0-2224-16,-2 1-336 0,-4-4-80 0,-3 3-12448 0</inkml:trace>
  <inkml:trace contextRef="#ctx0" brushRef="#br1" timeOffset="-74994.38">25488 15129 23615 0,'0'0'1040'0,"0"0"224"0,-9-1-1008 0,-4-6-256 15,1 4 0-15,5 1 0 0,-1-2 1904 0,-5 0 336 0,-1 0 64 0,5 2 0 16,0-1-576-16,-3 2-128 0,-1-2-32 0,-1 2 0 16,-2 1-1024-16,-1 1-208 0,0 2-32 0,2 2-16 15,0 3-288-15,0 2 0 0,-1 1 0 0,3 2 0 16,-1 1 0-16,2 5 0 0,0 4 0 0,3 1 0 16,1 2 0-16,2 3 0 0,-1 0 0 0,1 1-144 15,2 1 144-15,2 2 0 0,2-6 0 0,2 4 0 16,2 2 0-16,2-2 0 0,2-3 0 0,5-2-128 15,-1-7 128-15,2 0-208 0,3-4 80 0,1 1 128 16,2-4-192-16,-1-1 192 0,2-3-192 0,1-1 192 16,6-1 0-16,-2-3 0 0,0-3 0 0,-1-3 0 15,-3-2 128-15,1-3 128 0,1-2 48 0,-2-2 0 16,0-2 400-16,0-3 96 0,-1-3 16 0,0 1 0 16,-2-2 32-16,-2-3 16 0,-1-3 0 0,-3 1 0 15,3-3-352-15,-5 2-80 0,0-2-16 0,-3 2 0 0,-3-2 64 0,-1-9 16 16,-7 6 0-16,1 11 0 0,-5-1-80 0,-1 1-16 0,-1 0 0 0,-3-1 0 15,-2-2-256-15,-3 5-144 16,0 2 160-16,-2 4-160 16,0 0-432-16,0 6-176 0,-1 3-32 0,-8 8-16 15,2 5-2032-15,5 6-384 0,5 0-96 0</inkml:trace>
  <inkml:trace contextRef="#ctx0" brushRef="#br1" timeOffset="-73526.63">23209 15839 8287 0,'0'0'368'0,"0"0"80"0,0 0-448 0,0 0 0 0,0 0 0 0,0 0 0 16,0 0 5744-16,0 0 1056 0,0 0 224 0,0 0 32 16,-2 6-4624-16,1 3-912 0,0 4-192 0,1 0-48 15,0 4-624-15,0 2-128 0,1 0-16 0,0 1-16 16,1 8-336-16,-1-6-160 0,0 1 160 0,1 1-160 15,-1-1 0-15,2 1 0 0,-2 1 0 0,0-1 0 16,1 1-1760-16,-1 6-240 0,0-1-48 0,0-2-13760 16</inkml:trace>
  <inkml:trace contextRef="#ctx0" brushRef="#br1" timeOffset="-73001.2">23870 16570 8287 0,'0'0'736'0,"0"0"-592"0,0 0-144 0,-4 6 0 0,4-6 5040 0,0 0 976 16,0 0 192-16,0 0 32 0,0 0-3504 0,0 0-704 16,0 0-144-16,0 0-32 0,5 7-448 0,2-5-80 15,0 2-32-15,4-4 0 0,2 1-208 0,-1 1-64 16,1-2 0-16,1-2 0 0,2 1-352 0,1 1-80 15,-2-4-16-15,2 2 0 0,1-2-368 0,2 1-80 16,0-2 0-16,2 4-128 0,-3-6 0 0,2 2 0 16,1 0 0-16,-1-2-192 15,1 1-1680-15,0-1-336 0,-3 1-64 0,-2-1-16768 16</inkml:trace>
  <inkml:trace contextRef="#ctx0" brushRef="#br1" timeOffset="-71394.59">23666 14957 14735 0,'0'0'640'0,"0"0"160"0,0 0-640 0,0 0-160 16,0 0 0-16,13 9 0 0,-11-18 3696 0,-1-3 704 16,0 0 144-16,2-1 16 0,0-1-2384 0,2 0-464 15,0-1-112-15,3 1 0 0,-2 0-608 0,0-1-112 16,1 1-32-16,1-2 0 0,-1 1-336 0,2-1-64 16,0-4 0-16,1 4-16 0,0-4-224 0,-1 3-32 15,1-3-16-15,2 1 0 0,0-1-160 0,-2 2-176 0,-2 0 48 0,1 0 0 31,0-2-528-31,0 3-112 0,2 1 0 0,-1 1-16 16,0-2-1904-16,1 1-368 0,-2 2-80 0,1-2-10960 0</inkml:trace>
  <inkml:trace contextRef="#ctx0" brushRef="#br1" timeOffset="-71061.97">24260 14035 25791 0,'0'-21'1152'0,"1"13"224"0,0-1-1104 0,-1-4-272 0,-1-5 0 0,1 4 0 16,-1 1 1536-16,-2 4 256 0,0 3 64 0,-1 0 0 16,1-5-544-16,-3 6-96 0,0 4-32 0,-1 0 0 0,-1-5-352 0,1 6-64 15,-2 6 0-15,-1 1-16 0,1 0-512 0,1 7-112 16,1 8 0-16,-1 4-128 0,1 2 0 0,2 2-144 16,2 0-16-16,3-2 0 0,2 4-32 0,2-2 0 15,3 0 0-15,4-3 0 0,1-2-64 0,1-7 0 16,1-2-16-16,0-3 0 0,1-3 32 0,0-1 16 0,1-5 0 15,0-1 0-15,-2-6 96 0,4-1 128 16,0-2-208-16,-2-6 80 0,0 0 320 0,-6-3 64 16,-1-4 0-16,-1 1 16 0,-3 0 48 0,-1-2 0 15,-2-2 0-15,-1 1 0 0,-2 2-112 0,-2-7-16 16,-2 5 0-16,-2 0 0 0,-2-2-192 0,-1-1 176 16,1 1-176-16,-1-2 160 15,3 4-640-15,-1 3-128 0,0 0-32 0,0 1 0 16,0 0-1712-16,2 2-336 0,1 5-80 0,1 1-10992 0</inkml:trace>
  <inkml:trace contextRef="#ctx0" brushRef="#br1" timeOffset="-70864.8">24563 13497 23951 0,'-2'14'1056'0,"2"-14"224"0,0 0-1024 0,0 0-256 0,0 0 0 0,-2 5 0 15,1 2 2512-15,0 3 448 0,1 5 96 0,-1 3 16 16,-1 5-1776-16,2 3-336 0,2 3-80 0,0 2-16 16,2 12-640-16,0 0-224 0,0-2 144 0,1-2-144 15,2-1-1008-15,-2-3-272 0,-1-8-64 0,0-2-16 16,1 0-1968-16,0-3-400 0</inkml:trace>
  <inkml:trace contextRef="#ctx0" brushRef="#br1" timeOffset="-70654.59">24771 13401 23087 0,'0'0'1024'0,"0"0"208"0,-2 10-976 0,4-4-256 16,-2-6 0-16,0 9 0 0,0 7 1280 0,1 7 224 15,0 6 32-15,2 1 16 0,2 0-704 0,2 4-144 16,2 8-16-16,-1 1-16 0,2 0-432 0,-1 1-96 0,0-6-16 0,2 2 0 31,-1 3-736-31,2-6-160 0,-3-7-16 0,0-2-16 16,-1 0-2192-16,0-3-432 0</inkml:trace>
  <inkml:trace contextRef="#ctx0" brushRef="#br1" timeOffset="-70452.29">24643 13872 20271 0,'-11'-12'896'0,"11"12"192"0,-5 6-880 0,0-1-208 0,1-1 0 0,-1-3 0 15,2-1 4688-15,3 0 896 0,0 0 176 0,0 0 48 0,5 5-3648 0,2-1-736 16,1 0-144-16,2-4-16 0,2-4-800 0,2 0-144 16,3-2-48-16,3 3 0 0,-2 2-272 0,3-2-144 15,1-7 16-15,0 3-13632 16,6 1-2704-16</inkml:trace>
  <inkml:trace contextRef="#ctx0" brushRef="#br3" timeOffset="-67528.44">23283 14300 23439 0,'-3'-3'1024'0,"0"-2"240"0,1-4-1008 0,0 1-256 15,-2 0 0-15,1 2 0 0,1-1 1584 0,2 7 272 16,0 0 48-16,0 0 16 0,0 0-592 0,0 0-112 15,0 0-32-15,1 12 0 0,1 1-368 0,4 5-80 16,0 3-16-16,3 2 0 0,3 4 64 0,-2 0 16 16,1 3 0-16,1-3 0 0,1 2-224 0,0 1-64 15,1 0 0-15,2 0 0 0,-2 1-48 0,0-1-16 16,-1-1 0-16,2 0 0 0,-1-1-272 0,-1 1-176 16,0-3 192-16,0 0-192 0,2-1 0 0,-2 0 0 0,0-2 0 0,1 1 0 31,0-1-416-31,-2 2-96 0,-3 0 0 0,2-6-16 15,-2 2-496-15,-1-4-112 0,-1-1-16 0,-1-1 0 16,-3-3-2208-16,1-3-448 0</inkml:trace>
  <inkml:trace contextRef="#ctx0" brushRef="#br3" timeOffset="-66829.71">22752 13717 13823 0,'-7'-16'1216'0,"3"10"-960"0,-1-3-256 0,-1-2 0 0,4 1 2640 0,-2 2 496 15,1 0 80-15,3 2 32 0,0 6-1456 0,0 0-304 16,0 0-48-16,0 0-16 0,0 6-432 0,3 5-96 15,2 3 0-15,3 2-16 0,-2 3-368 0,3-1-80 16,2 5-16-16,-2 0 0 0,-1 1-208 0,1-1-32 16,0 2-16-16,2-4 0 0,-2 1-160 0,0-3 0 15,-1 0 144-15,-2-4-144 0,-2-2 192 0,-1-2-48 16,-2-3 0-16,-1-8 0 0,0 0 48 0,0 0 16 16,0 0 0-16,0 0 0 0,0 0 32 0,-8-11 0 15,0-3 0-15,0-7 0 0,1-5-48 0,-1 0-16 0,-1-4 0 0,0-3 0 16,-1-3-176-16,1-3 0 0,-1-4 0 0,-1-2 128 15,2-4-320-15,2 2-80 0,1 1-16 0,2 6 0 16,2 1 32-16,2 3 0 0,0 5 0 0,2 4 0 16,4 2 256-16,0 4 0 0,1 2 0 0,0 3 0 15,3 4 0-15,-3 3 0 0,0 2 0 0,-1 4 0 16,-6 3 0-16,10 0 0 0,-3 2 160 0,1 3-32 0,-1 5 80 16,-1-1 32-16,-1 4 0 0,1 2 0 15,-4 4 16-15,1-2 16 0,0 2 0 0,-2 1 0 16,-1 1-96-16,-1-3-32 0,-1-3 0 0,0 2 0 15,-1 2-144-15,0-1 0 0,1 0 144 0,-1-4-144 16,-1 1 0-16,2-1 0 0,-1-3 0 0,0-2 0 16,1-3-304-16,2-6-128 0,0 0-16 0,0 0-16 15,0 0-256-15,0 0-48 0,0 0-16 0,0 0 0 16,0 0-16-16,6-4 0 0,1-1 0 0,3 1 0 0,-2-1 432 16,3 4 96-16,-1-3 16 0,3 4 0 0,-1 1 256 0,1 3 0 15,0 2 0-15,-1 2 0 0,-2 3 368 0,0 0 176 16,0 5 32-16,-3 0 16 0,1-1 480 0,-4 4 80 15,-3-2 32-15,-1 2 0 0,-1 1-64 0,-1-1-16 16,-2 1 0-16,-3 1 0 0,-1-2-432 0,-2 2-96 16,-3 0 0-16,-2 0-16 0,1-2-144 0,0-2-32 15,-1-2 0-15,2-2 0 0,0 0-256 0,2-3-128 16,0-2 128-16,3-4-128 16,2-3-448-16,-1-1-192 0,2-1-16 0,5 1-16 15,-1-7-2880-15,2-2-576 0</inkml:trace>
  <inkml:trace contextRef="#ctx0" brushRef="#br3" timeOffset="-66498.93">23088 13550 24351 0,'0'0'1088'0,"0"0"208"0,0 0-1040 0,0 0-256 0,3 8 0 0,1 4 0 16,0 1 1088-16,0 0 176 0,4 1 16 0,0 0 16 15,1 6-240-15,1 0-48 0,0-1-16 0,0 1 0 16,-1 1-704-16,0-2-144 0,-2-2-16 0,-1-3-128 0,-1 1 320 15,1-2-32-15,-2-3-16 0,-2 3 0 16,-2-4 240-16,0-1 32 0,0-8 16 0,0 0 0 16,0 0-16-16,0 0 0 0,0 0 0 0,-5-2 0 0,-2-5 0 0,2-3 0 15,0-2 0-15,0-4 0 0,-2-3-240 0,2-3-48 16,1-3-16-16,0-1 0 0,2-3-240 0,2 0 0 16,1-1 0-16,2 2 0 0,0-1 0 0,1 3 0 15,2 2 0-15,-1 4 144 0,0 3 240 0,2 4 64 16,0 2 0-16,1 5 0 0,0-1-112 0,1 2-16 0,2 2 0 15,-1 2 0-15,0-2-176 0,3 3-144 16,6 2 192-16,-1-1-192 0,0-1 0 0,2-1 0 16,2-2-192-16,0 2-12800 15,2-1-2544-15</inkml:trace>
  <inkml:trace contextRef="#ctx0" brushRef="#br2" timeOffset="-62491.71">23803 17010 911 0,'0'0'0'0,"0"0"0"0,0 0 0 0,0 0 0 16,0 0 0-16,0 0 0 0,-10 7 5376 0,7-10 1008 15,3 3 192-15,-1-4 32 0,0-2-3872 0,-1-2-784 0,2 1-160 0,0 1-16 16,2-2-448-16,-1 1-96 0,-1 7-16 0,0 0 0 16,0 0-272-16,0 0-64 0,0 0-16 0,0 0 0 0,4 8 64 15,0 3 16-15,-2 2 0 0,0 4 0 16,-2 1-160-16,-2 3-16 0,2 1-16 0,-1 1 0 15,0 0-400-15,-1 1-80 0,1 4-16 0,0-3 0 16,0-1-256-16,1 1 0 0,1-1 0 0,-1-2 0 16,0-3 0-16,2 0 0 0,1 0-160 0,0-1 160 15,-2-5-1920-15,2-1-272 16,-1 0-48-16,2 0-9824 0,0 1-1952 0</inkml:trace>
  <inkml:trace contextRef="#ctx0" brushRef="#br2" timeOffset="-61898.11">23745 17835 16575 0,'0'0'1472'0,"0"0"-1168"15,-2-6-304-15,2 6 0 0,0-7 2624 0,0 7 448 16,0 0 112-16,0 0 16 0,0 0-1008 0,0 0-192 16,0 0-32-16,0 0-16 0,0 0-896 0,0 0-176 15,4 11-48-15,-1 3 0 0,-2 4-256 0,0 3-64 0,1 4-16 0,-2 4 0 16,0 2-240-16,0-2-64 0,-2-5 0 0,1-1 0 16,0-1-192-16,0-3 128 0,-1-3-128 0,1-2 0 15,0 1 128-15,-1-1-128 0,1-4 0 0,1-2 0 16,0-8 0-16,0 0 0 0,0 0-128 0,0 0 128 31,0 0-544-31,0 0 0 0,3-11 0 0,-1-8 0 0,1 1 192 0,-1-5 32 0,1-2 16 0,0-3 0 16,-1 5 304-16,0-4 0 0,0 3-128 0,1 2 128 15,-1-4 0-15,0 2 0 0,2 1 176 0,0 1-176 16,-1-6 352-16,0 5-32 0,1-1-16 0,0 8 0 16,-2 4-304-16,1 4 128 0,-3 8-128 0,0 0 0 15,0 0 0-15,0 0 0 0,5 10 0 0,-1 1 0 16,0 1 0-16,0 5 0 0,1 6 128 0,0 7-128 15,-2 0 0-15,4 3 0 0,0-1 0 0,1 1 0 0,0 8 0 0,0-7 0 16,1-5 0-16,0-3-144 0,2 3 144 0,-1-4 0 16,-1-5 0-16,2-1 0 0,-2-4 0 0,1-3 0 15,-1-4 0-15,0 0 0 0,-1 0 432 0,1-5 16 16,0-3 0-16,1-6 0 0,-1-6 208 0,0-3 48 16,-1-6 16-16,-1-4 0 0,0 1-272 0,-2 1-48 15,0 1-16-15,-1-3 0 0,0-5-208 0,-3 0-48 16,-1-1-128-16,-1 2 192 15,-1-4-576-15,-2 1-112 0,-2 3-16 0,3 4-16 16,-1 6-1824-16,1 2-352 0,2 0-80 0,-1 0-8288 16,4 1-1648-16</inkml:trace>
  <inkml:trace contextRef="#ctx0" brushRef="#br2" timeOffset="-61627.58">24201 17710 3679 0,'0'0'320'0,"3"7"-320"0,-3-7 0 0,0 0 0 15,0 9 5376-15,-2 0 1024 0,2-9 192 0,-4 7 32 16,0 0-3872-16,0 0-784 0,-2 3-160 0,-1 1-16 15,2-5-848-15,1 6-176 0,0 5-16 0,2 4-16 16,0 1-464-16,1 1-80 0,1 4-32 0,1 0 0 16,3 11-160-16,4-4 0 0,1-7 0 0,3-4 0 15,-1 2 0-15,0-4 0 0,2-4 144 0,0-8-144 16,-1-4 384-16,0 5 16 0,-3 3 0 0,1-4 0 16,-1-5 512-16,1-4 112 0,-1-4 0 0,-1-4 16 15,-2-4-176-15,-1 0-32 0,-1 3-16 0,0-5 0 16,-4-4-128-16,1-3-32 0,-2-3 0 0,0 0 0 15,-3-3-304-15,0 0-64 0,-1 0-16 0,-2 2 0 16,-1-1-272-16,1 2 0 0,-1 1 0 0,-1-2 0 16,1 2-1216-16,-1 2-192 0,0 4-32 0,-1-3-16 15,4-1-1824-15,1 12-368 0</inkml:trace>
  <inkml:trace contextRef="#ctx0" brushRef="#br2" timeOffset="-61133.03">24501 18049 22911 0,'-9'9'1024'0,"9"-9"192"0,-4-6-960 0,0 2-256 0,4 4 0 0,0 0 0 15,-5-4 1888-15,1-1 336 0,4 5 64 0,0-8 16 16,2-2-1168-16,2-3-240 0,0-1-32 0,1 1-16 15,2 4-448-15,-1 0-80 0,1 0-32 0,2 3 0 16,1 0 224-16,1 2 64 0,-1 2 0 0,5 3 0 16,-1 2 192-16,0 2 64 0,-2 3 0 0,0 2 0 15,0-1-192-15,-2 3-48 0,0 2 0 0,0 3 0 16,-1 6-80-16,0-4 0 0,0 1-16 0,0 0 0 16,-2 1-176-16,-1-2-48 0,-2-2 0 0,-1-1 0 15,-1 1-112-15,-1-1-32 0,-2 1 0 0,-1-4 0 16,-4-4 0-16,1 6-128 0,-1 1 192 0,-1-1-64 15,-1-3-128-15,-1-6 0 0,-1 1 144 0,-1-2-144 16,1 0 0-16,-1-5-320 0,1-5 64 0,-3 0 16 16,1-2-272-16,1 4-48 0,-1 3-16 0,0 0 0 15,3-2 128-15,2-2 32 0,2-3 0 0,1 2 0 0,0 1 416 16,4 4 176-16,-2-5-16 0,3-1 0 0,2-6-32 0,3 3-128 16,3 1 192-16,2 8-64 0,0 8 224 0,3 0 32 15,0-2 16-15,3 1 0 0,1-2 112 0,2 0 32 16,-1-6 0-16,1 3 0 0,-2 7 96 0,0 3 32 0,-2-1 0 0,1-6 0 15,0-3-352-15,0 2-80 16,0 3-16-16,0 1 0 0,-2-1-224 0,2 0 0 16,1 0 0-16,-1 0-160 15,-1 1-2000-15,1 0-400 0,1-1-64 0</inkml:trace>
  <inkml:trace contextRef="#ctx0" brushRef="#br1" timeOffset="-51061.47">21835 13123 18431 0,'-19'-10'1632'0,"0"3"-1312"0,-2 1-320 0,3 2 0 15,-1 2 512-15,1 2 48 16,0 0 0-16,2 2 0 0,-1 1-560 0,3 1 0 16,0 1 0-16,2 4 0 0,-2-1 0 0,-1 3 208 15,-2 0-64-15,3 2-16 0,1 0 0 0,-1 4-128 16,-1 2 192-16,0 0-64 0,-1 2 16 0,-1 5 0 15,0 0 0-15,-1 8 0 0,0 6 192 0,-2 6 48 16,-1 4 0-16,0 6 0 0,0 0-256 0,1 4-128 16,-3-3 128-16,4 4-128 0,1 3 0 0,2-1 0 0,0 1 0 15,1 5 0-15,0-1 0 0,2-1 0 0,0-4 0 0,0 2 0 16,2 3 368-16,1 0 0 0,1 1 0 0,1 0 0 16,1-4 16-16,0-1 16 0,1-1 0 0,0-3 0 15,2-3-208-15,1-1-32 0,0 3-16 0,-1-3 0 16,0 4 48-16,-1 0 0 0,0 0 0 0,1 0 0 15,-1-2-64-15,1 3 0 0,1 1 0 0,0-1 0 16,0-1-128-16,0 1 0 0,0-2 0 0,3-2 128 16,-1-2-128-16,0 0 0 0,2-2 0 0,0 2 128 0,2-3-128 15,0 2 0-15,-1-1 0 0,-1 1 128 16,-1-1-128-16,0 2 0 0,0-4 0 0,0-1 0 16,0 0 176-16,0 0-48 0,0 0-128 0,0 0 192 15,-1-2-16-15,1-1-16 0,-1-4 0 0,1 1 0 16,-1 1-32-16,-1-1-128 0,5-4 192 0,-1 0-64 15,1-1 0-15,1 0 0 0,0 0 0 0,0 1 0 0,1 2-128 16,0 2 0-16,-1-2 144 0,0-1-144 0,-1-2 0 0,1 0 128 16,-2-5-128-16,1 1 0 0,-1-3 0 0,1 2 0 15,-2 3 0-15,2-5 0 0,-2 2 0 0,2-2 0 0,-1-1 0 0,0 2 0 16,-1 0 0-16,0-1 0 16,2 3 0-16,0-5 0 0,-1 0 0 0,1-1 0 15,-1-2 0-15,0 0 0 0,0 2 0 0,1-3 0 16,-3 0 0-16,2 2 0 0,2 3 0 0,0-3 0 15,0-1 0-15,0-3 0 0,1-2 0 0,1 1 0 16,0-1 0-16,1-3 0 0,-1 1 0 0,3-3 0 16,2-1 0-16,0-1 0 0,4 1 0 0,2-2 144 0,2-1-16 0,3-2-128 15,4-2 528-15,3-1 0 0,1-2 0 0,4 1 0 16,4-3 144-16,1 1 32 0,1 0 0 0,-1 0 0 16,-2 3-496-16,2-3-80 0,2 0-128 0,0 1 176 15,2-2-176-15,0-1 0 0,0 0 0 0,8 0 0 31,5-2-1856-31,2-1-368 0</inkml:trace>
  <inkml:trace contextRef="#ctx0" brushRef="#br0" timeOffset="-33995.58">24756 15482 2751 0,'28'-4'256'0,"-28"4"-256"16,0 0 0-16,0 0 0 0,0 0 2112 0,0 0 384 16,6-2 80-16,-6 2 16 0,1-9-1056 0,3 3-224 15,0 0-32-15,2 3-16 0,-6 3-64 0,3-6-16 16,1-1 0-16,-2 1 0 0,-2 6-432 0,2-8-96 15,2 1-16-15,-1 2 0 0,-3 5-112 0,2-4-16 16,1-5-16-16,-2 3 0 0,2-2 48 0,0 0 16 16,-2 0 0-16,1-1 0 0,0 1-80 0,-1-2-16 15,-1 2 0-15,0 0 0 0,0 0 32 0,0-1 0 16,0 0 0-16,1 1 0 0,1-2-176 0,-2 1-16 0,0 0-16 0,0 1 0 16,1-3-288-16,-1 2 128 0,0 0-128 0,0 0 0 15,0 0 144-15,0 0-144 0,-1 0 0 0,1-1 144 16,0 0 32-16,0 2 0 0,-2 2 0 0,0-2 0 15,-1 0 16-15,2 1 16 0,0 1 0 0,-1-1 0 16,0 2-48-16,2 5-16 0,-2-5 0 0,2 5 0 16,-2-5 48-16,-1 0 0 0,0 1 0 0,1-2 0 15,-2 1-48-15,0 3 0 0,4 2 0 0,-4-7 0 16,4 7-144-16,-4-5 0 0,3 0 0 0,1 5 0 16,0 0 0-16,-3-7 0 0,1 1 0 0,-2 0 0 15,0 1 0-15,4 5 0 0,-4-2 0 0,0-4 0 16,0 1 0-16,2 1 0 0,-2-1 0 0,4 5 0 15,0 0 0-15,-4-4 128 0,0-1-128 0,0 1 0 16,4 4 0-16,0 0 0 0,-4-4 0 0,-1 0 0 0,0 0 0 16,1 0 0-16,0 2 0 0,0-2 0 0,0 1 0 0,0 1 0 15,4 2 128-15,-7-4-128 0,2 1 0 0,0-2 0 16,1 1 144-16,0 0-144 0,0 0 176 0,-1 0-48 16,0 0 0-16,-2 3 0 0,1 0 16 0,1-1 0 0,-1 1 0 0,1 0 0 15,-1-1-144-15,0 2 160 16,0 0-160-16,-1-1 160 0,1 0-160 0,-1 0 160 15,1-2-160-15,1 2 160 0,-1 1-160 0,6 0 128 16,-5-2-128-16,-1 2 128 0,-1 0-128 0,2 0 128 16,0 0-128-16,0 2 128 0,5-2-128 0,-6 1 192 15,1-2-192-15,-1 1 192 0,-1 0-64 0,2 0 0 16,-2 1 0-16,2 2 0 0,5-3 64 0,-8 0 16 0,2 0 0 0,1 0 0 16,-1 2-16-16,6-2 0 0,-6 3 0 0,-1-2 0 15,1 0-64-15,1 2-128 0,-1 0 176 0,1 1-176 16,0-1 208-16,0 0-64 0,0-2-16 0,-1 2 0 15,1 0 0-15,5-3 0 0,0 0 0 0,-5 3 0 16,-3 1 48-16,2 2 0 0,-1-2 0 0,2-1 0 16,-2 1-16-16,2 0 0 0,0 0 0 0,0 0 0 15,-1 0-32-15,1 0 0 0,5-4 0 0,-5 5 0 16,-2 0-128-16,2 1 160 0,1-1-160 0,-1 0 160 16,0 0-160-16,0 0 192 0,-1 1-192 0,1-1 192 15,0 0-48-15,0 0 0 0,0 0 0 0,1 1 0 16,-1 0-16-16,1 1 0 0,-2-2 0 0,1 1 0 15,0 1 0-15,0-1 0 0,1 4 0 0,-3-4 0 16,-1 3 48-16,1 0 0 0,0-1 0 0,1 0 0 0,-2 1-176 0,1-1 128 16,-1 1-128-16,2-1 128 0,1 0-128 0,0 0 0 15,-2-3 0-15,0 1 128 0,0 2-128 0,1-1 0 16,1-1 0-16,1 1 0 0,0-3-224 0,4-4-80 16,0 0-16-16,0 0 0 15,0 0-704-15,0 0-128 0,0 0-48 0,0 0 0 16,0 0-416-16,0 0-96 0,0 0-16 0,-4-4 0 15,-1-3 64-15,3 1 16 0,-1-1 0 0,2 2 0 16,-2-2 144-16,1 1 32 0,-1 1 0 0,0-6 0 16,1 1 128-16,0-2 48 0,2-2 0 0,0 1 0 15,-1-2 144-15,0 4 16 0,2-4 16 0,0 4 0 0,-1 1 576 0,0 3 112 16,2-4 32-16,-1 2 0 0,-1 1 896 0,1 2 176 16,2-1 32-16,-2 1 16 0,-1 6 768 0,0 0 160 0,2-7 16 0,-2 7 16 15,0 0-96-15,3-5-32 0,0 0 0 0,-3 5 0 16,0 0 32-16,0 0 0 0,0 0 0 0,0 0 0 15,0 0-320-15,0 0-64 0,1 8-16 0,1 1 0 16,-2 2-288-16,-2 1-64 0,1 1-16 0,-2 2 0 16,-2-1-272-16,1 1-48 0,-1 1-16 0,0-2 0 15,1 2-64-15,0 1-16 0,-1-1 0 0,0-2 0 16,1 0-160-16,0 1-48 0,0-1 0 0,3-2 0 16,-1-3-32-16,2 0-16 0,2 0 0 0,2-1 0 15,1 0-16-15,0 0-128 0,0-4 192 0,3 1-64 16,0-1 112-16,2-2 16 0,1 0 0 0,2-1 0 15,0 0 64-15,2-1 32 0,0-1 0 0,0 0 0 0,1-1-96 0,0 1-32 16,-2 0 0-16,2 1 0 16,-1 0-224-16,1 0 0 0,-2-3 0 0,2 2-160 15,1 1-2672-15,-1-2-544 0</inkml:trace>
  <inkml:trace contextRef="#ctx0" brushRef="#br0" timeOffset="-26533.84">23076 14588 20559 0,'0'0'896'0,"0"0"208"0,0 0-880 0,0 0-224 0,0 0 0 0,0 0 0 15,0 0 912-15,0 0 144 0,19-21 32 0,-19 34 0 16,3-1-128-16,0-3 0 0,-1-1-16 0,1-2 0 16,-3-6 336-16,4 7 64 0,-4-7 0 0,1 8 16 15,-1 2-160-15,0 0-48 0,-3-2 0 0,-1 4 0 16,-1 0-576-16,-3 3-128 0,-1 2-32 0,-2 6 0 15,-2-3-240-15,0 4-48 0,-3 1-128 0,0-3 192 16,1-1 112-16,-1-2 16 0,0-2 0 0,-1 0 0 16,-1-3 96-16,1 2 32 0,0-6 0 0,-1 2 0 15,0-3-208-15,-1-2-48 0,0-2 0 0,-1-4 0 0,1 2-48 16,-1 0-16-16,1-9 0 0,0 1 0 0,0-1-128 0,-1-1 0 16,-1 2 0-16,1 1 0 0,-1-1 224 0,0 0-32 15,0-2-16-15,1 1 0 0,1-6-304 0,1 0-64 16,-1 0-16-16,1-1 0 0,2 0 208 0,2-2-144 0,1-1 144 0,0-1-128 15,0-5 128-15,4 8 0 16,0-5 0-16,1 2 0 0,0-2 0 0,3 2-160 16,1 0 160-16,1 3 0 0,1 0-160 0,0-4 160 15,2 3-128-15,2 2 128 0,-1 1 0 0,2 0-160 16,2 0 160-16,1 2 0 0,2-2 0 0,1 0 0 16,1-1 0-16,0 2 0 0,2 0-128 0,-1 0 128 15,2-4 0-15,0 1 0 0,2 0-128 0,-3 0 128 16,2 3 0-16,-1 0 0 15,1 1-784-15,-2-1-48 0,0 1-16 0,-2 2 0 16,1 2-2032-16,-2 0-384 0,-3 0-96 0,-1 1-16 0,-5 5-256 16,0 0-48-16</inkml:trace>
  <inkml:trace contextRef="#ctx0" brushRef="#br0" timeOffset="-26293.53">22510 14334 19919 0,'-20'5'432'0,"10"-5"80"0,0 0 32 0,-2 0 32 0,0 0-448 0,2 0-128 0,-1 0 0 0,2 1 0 15,0-1 1760-15,4 0 336 0,5 0 64 0,0 0 16 16,0 0-592-16,0 0-112 0,0 0-32 0,0 0 0 15,8-4-672-15,1 2-128 0,0-1-16 0,3 0-16 16,2 1-240-16,2-1-48 0,-2-1-16 0,2 2 0 16,1-2-304-16,-1 0 160 0,1 1-160 0,0 1 128 15,-1 0-128-15,1 0 0 0,-4 0 144 0,0 1-144 16,-1 1 144-16,-2 3-144 0,-1-1 192 0,-1 5-192 0,-1-1 192 0,-1 1-192 16,1 1 192-16,-2 2-192 0,0 2 144 0,0 1-144 15,1 1 0-15,0 2 144 16,2 1-1616-16,2-3-320 0,1 1-64 0</inkml:trace>
  <inkml:trace contextRef="#ctx0" brushRef="#br1" timeOffset="2404.85">20009 15585 10127 0,'0'0'896'0,"0"0"-704"0,3 7-192 0,17-5 0 0,-20-2 2048 0,0 0 384 15,0 0 80-15,0 0 16 0,0 0-880 0,0 0-176 16,0 0-48-16,0 0 0 0,0 0-112 0,0 0-32 16,0 0 0-16,0 0 0 0,0 0-384 0,0 0-64 15,0 0-32-15,0 0 0 0,0 0 128 0,0 0 32 16,0 0 0-16,-8 0 0 0,0 2-112 0,-1 0-16 16,0 5 0-16,-3-5 0 0,-4 2-304 0,-1 0-64 15,-3-2-16-15,-1 1 0 0,-1 3 48 0,-2-1 0 16,-2 0 0-16,-1 0 0 0,-1-2-16 0,-2 1 0 15,2 0 0-15,-2-2 0 0,0 4-48 0,-2-1-16 16,2 1 0-16,0 2 0 0,0 0-208 0,0 0-32 16,-2 1-16-16,-1-1 0 0,-2-2 112 0,0 1 32 0,-2-1 0 0,3-1 0 15,2 1 32-15,-1-1 16 0,1-4 0 0,0 2 0 16,2-2-80-16,2 0-16 0,-1-1 0 0,-2 2 0 16,-1 0 32-16,2-2 0 0,3 0 0 0,-2 0 0 15,-1-2-96-15,2 4-32 0,-1-2 0 0,2 0 0 16,-1 0-160-16,2 2 0 0,1-2 0 0,3 1 128 15,1 0-128-15,0 2 0 0,1-2 0 0,1 2 0 16,4-2 0-16,-2 2 160 0,2-1-32 0,2 1-128 16,3-2-576-16,1 2-208 0,0-2-48 0,2 2-16 15,2-1-2128-15,5-2-416 16,0 0-96-16,0 0-14256 0</inkml:trace>
  <inkml:trace contextRef="#ctx0" brushRef="#br1" timeOffset="2772.86">18686 15426 5519 0,'9'-9'240'0,"-3"5"64"0,1 0-304 0,2-1 0 15,1 0 0-15,1 0 0 0,0-1 5216 0,-1 1 992 16,1 1 192-16,-2 0 32 0,0 2-3280 0,-1-1-656 15,1 2-128-15,-3 1-16 0,-6 0-816 0,0 0-144 16,4 4-48-16,-4-4 0 0,0 8-576 0,-2-1-112 16,-1 2-16-16,-5 3-16 0,-4 3-240 0,-2 3-32 0,-3 1-16 0,-1 4 0 15,-4 1-208-15,-2 1-128 0,-2 1 160 0,0 0-160 16,-1 0 160-16,1 0-160 0,4-1 160 0,-2 0-160 16,2 0 128-16,1-1-128 0,0-1 0 0,3-3 144 15,1 1 112-15,3-4 32 0,2 0 0 0,4 0 0 16,3 0 64-16,2-1 16 0,5-1 0 0,1 2 0 15,5-4-112-15,3 4-32 0,3-2 0 0,0 0 0 16,1-2-32-16,2 0 0 0,1 0 0 0,3 0 0 16,1-1-192-16,1-1 0 0,2 0 128 0,1-3-128 15,2 0 0-15,3 0 0 0,2-2 0 0,0 2 0 16,3-1-1680-16,-4-2-288 0,1 1-48 0,-2-2-18208 16</inkml:trace>
  <inkml:trace contextRef="#ctx0" brushRef="#br1" timeOffset="4972.62">17682 15828 911 0,'0'0'0'0,"0"0"0"0,0 0 0 0,0 0 0 0,-6 4 0 0,-2-2 0 16,0 1 5680-16,0-2 1040 0,2 2 224 0,-1-1 32 16,-2-2-4576-16,0 2-928 0,-1-2-176 0,-1-2-32 15,2 2-176-15,-1-2-48 0,-2-1 0 0,-1 2 0 16,-3 1-80-16,-2 0 0 0,-2 1-16 0,1 2 0 15,-1-1-16-15,-2 2 0 0,-4 0 0 0,0 0 0 16,0 1-144-16,0 2-16 0,-2-3-16 0,0 1 0 0,-4 0-240 0,1 0-64 16,0 1 0-16,1-2 0 0,-1-1-96 0,1 1-32 15,1-4 0-15,0 2 0 0,1-1 32 0,-1 0 0 16,2-1 0-16,-1-1 0 0,-2 1-32 0,1-1-16 16,0-1 0-16,-1 2 0 0,-2 0-16 0,1 0 0 15,-6 0 0-15,2 0 0 0,0 0-16 0,1 0 0 16,0 0 0-16,2 0 0 0,-2 0-32 0,2 0-16 0,1 0 0 15,1 2 0-15,2-1-224 0,0 3 144 16,1-3-144-16,1 2 128 0,1-1-128 0,1 0 0 16,1-1 0-16,0 3 128 0,-1-3-128 0,2 2 0 15,1 1 0-15,0 0 128 0,0 1-128 0,0 1 0 16,1-2 0-16,-1 0 0 0,2 1 0 0,3-3 0 0,-1 0 0 0,0 2 0 16,0 0-224-16,1-1-32 15,-1-1 0-15,3 1 0 16,-1 1-320-16,1-3-80 0,1 2-16 0,0-1 0 15,3 0-1472-15,0-2-288 0,1 0-64 0,1-2-10448 0,1 2-2096 0</inkml:trace>
  <inkml:trace contextRef="#ctx0" brushRef="#br1" timeOffset="5311.04">15776 15769 20271 0,'0'0'896'0,"0"0"192"16,5-5-880-16,1-2-208 0,-1 1 0 0,1-1 0 0,0-1 2928 0,0 2 528 16,-1-1 128-16,1 2 0 0,-6 5-1616 0,0 0-336 15,0 0-64-15,0 0-16 0,0 0-448 0,0 0-80 16,0 0-32-16,0 12 0 0,-2 2-304 0,0 1-64 15,-1 2-16-15,-2 1 0 0,-3 3-288 0,0 2-64 16,0 3-16-16,-1 3 0 0,0 1-240 0,-1 0 128 16,1 0-128-16,-1-3 0 0,3 2 160 0,0 1-160 15,2-3 160-15,2 2-160 0,2 1 160 0,2-5-160 0,3 1 160 16,3-3-160-16,2-1 160 0,1-2-160 16,2-2 160-16,4 0-160 0,-3-3 0 0,5 0 0 15,4-4 0-15,4-2 0 0,2-2 0 0,3-4 0 0,4-1 0 0,4-1 0 31,4-4-1824-31,3 0-304 0,-2-4-64 0</inkml:trace>
  <inkml:trace contextRef="#ctx0" brushRef="#br1" timeOffset="8840.31">15990 14223 6447 0,'0'0'272'0,"0"0"80"0,0 0-352 0,0 0 0 16,0 0 0-16,0 0 0 0,0 0 6368 0,0 0 1200 16,-1 6 240-16,1 1 64 0,1 2-5408 0,2 3-1072 15,-1 3-224-15,2 1-32 0,1 5-672 0,2 1-128 16,2 11-16-16,2 3-16 0,-2 2-176 0,0 4-128 0,-1 2 144 0,1 3-144 16,1 0 128-16,-1 1-128 0,0 2 0 0,-1 0 144 15,0-3-400-15,1-1-64 0,-2-7-32 0,-1-1 0 31,1-3-2304-31,1-4-464 0,-2-7-80 0</inkml:trace>
  <inkml:trace contextRef="#ctx0" brushRef="#br1" timeOffset="9004.51">16260 14284 26719 0,'0'0'2368'0,"0"0"-1888"0,0 0-480 0,-7 3 0 16,2-2 1696-16,1 4 240 0,0 2 48 0,2 2 16 15,0 1-1328-15,2 5-272 0,3 4-48 0,1 5-16 16,1 3-336-16,3 3 0 0,1 4 0 0,3 0 0 0,0 5-224 0,2-3-16 16,-2 4 0-16,1-3 0 15,0 0-1936-15,0-1-384 0,0 0-64 0</inkml:trace>
  <inkml:trace contextRef="#ctx0" brushRef="#br1" timeOffset="9167.12">16188 14795 33567 0,'-14'-9'1488'0,"14"9"304"0,-8-5-1424 0,2 0-368 15,0-1 0-15,5 0 0 0,0-1 864 0,2 1 96 16,4-1 32-16,2 1 0 0,2-2-784 0,4 0-208 16,1 0 0-16,3 1 0 0,4 0-128 0,3 0-128 0,0-3 0 0,2 2-10608 31,3 2-2112-31</inkml:trace>
  <inkml:trace contextRef="#ctx0" brushRef="#br1" timeOffset="9574.96">16538 14780 24879 0,'0'0'1088'0,"-6"3"256"0,-1 3-1088 0,3-2-256 0,4-4 0 0,0 0 0 16,0 0 1856-16,0 0 320 0,0 0 64 0,9 0 16 15,3 0-1488-15,-1-2-288 0,2 1-64 0,0 1-16 16,2 0-272-16,-2 0-128 0,0 1 0 0,-3 2 128 0,-1 1-128 0,-1 1 0 16,-1 2 0-16,-2-1 0 0,-1 2 0 0,-2 0 0 15,0 1 0-15,-1 0 0 0,-1 0 0 0,-3 0 0 16,0 0 0-16,-1 0 0 0,0 1 0 0,0-3-176 16,-1 1 16-16,-1-1 0 15,6-7-512-15,0 0-96 0,0 0-32 0,0 0 0 16,0 0-256-16,0 0-48 0,0 0-16 0,0 0 0 15,7-5 336-15,2 1 64 0,1-2 16 0,1 1 0 0,1 0 704 0,1 1 0 16,-2 0 160-16,1 2-32 0,-3-1 768 0,3 2 128 16,1 1 48-16,-1 4 0 0,-2-2 336 0,1 5 64 15,-1-1 0-15,-1 3 16 0,-1 2-272 0,-3 3-64 16,-1-4-16-16,-3 5 0 0,-2-2-208 0,-3 1-32 16,-1 1-16-16,-2 0 0 0,0 1-384 0,-1 2-80 15,-1-2-16-15,-2-1 0 0,0 0-400 0,0-4 0 16,-1-1 128-16,1-1-128 15,-1-3-1536-15,0-2-320 0,0-8-80 0,2-2-15264 0</inkml:trace>
  <inkml:trace contextRef="#ctx0" brushRef="#br1" timeOffset="9866.84">16942 14311 33279 0,'-12'4'1472'0,"6"-2"320"0,-4 2-1440 0,1 0-352 0,0 1 0 0,-1 1 0 15,-1 3 304-15,0 6-16 0,0 2 0 0,1 5 0 0,1 4-288 0,2 0 0 16,3 4 128-16,4 1-128 0,3 2 0 0,5-1 0 16,1 0-128-16,2-2 128 0,4-4-192 0,2-3 192 15,2-2-208-15,5-4 80 16,2-4-320-16,1-4-64 0,1-2-16 0,-1-5 0 0,2-2 144 0,-2-4 16 16,-2-5 16-16,0-2 0 0,-5-1 560 0,-3-2 112 15,-1-6 32-15,-4 0 0 0,-4-2 672 0,-3 0 144 0,-4 0 32 16,-2 0 0-16,-3 0-384 0,-4-1-80 15,-2 1-16-15,-3 1 0 0,-4-1-416 0,-3 0-96 16,-1 1-16-16,-2 2 0 16,1 2-576-16,-1 2-128 0,0 0-32 0,2 2 0 15,2 1-2128-15,0 2-416 0,4 2-96 0</inkml:trace>
  <inkml:trace contextRef="#ctx0" brushRef="#br1" timeOffset="10067.93">17398 13923 23951 0,'0'0'2128'0,"0"0"-1696"0,0 0-432 0,0 0 0 15,0 0 2528-15,0 0 416 0,0 0 96 0,0 0 16 16,0 0-1872-16,0 0-368 0,3 9-80 0,1 4-16 16,0 4-528-16,1 1-192 0,1 3 0 0,2 5 144 15,0 4-144-15,1 3 0 0,1 1-192 0,1 0 192 16,-1-2-2080-16,1 1-288 0,-2-2-64 0,-1-1-7168 15,-2-1-1440-15</inkml:trace>
  <inkml:trace contextRef="#ctx0" brushRef="#br1" timeOffset="10248.09">17313 14163 12895 0,'-11'5'1152'0,"11"-5"-928"15,-6 7-224-15,3-1 0 0,-1 1 5264 0,4-7 1008 16,0 0 208-16,4 7 48 0,2 0-4608 0,6-3-928 16,5-2-176-16,4-2-48 0,1-3-400 0,6-4-96 15,5-5-16-15,5 1-12016 16,1-2-2400-16</inkml:trace>
  <inkml:trace contextRef="#ctx0" brushRef="#br1" timeOffset="10795.09">16081 16761 22111 0,'0'0'976'0,"0"0"208"0,-2-1-944 0,2 1-240 0,-5 0 0 0,-1 2 0 16,0 5 3104-16,-1 2 576 0,-1 4 112 0,1 4 32 16,-2 8-2288-16,-1 4-448 0,0 3-80 0,1 5-32 15,1 0-624-15,3 5-128 0,0 1-32 0,2 0 0 16,2-1-192-16,2 0 0 0,2-3 0 0,0-1 0 31,4-3-1120-31,1-4-272 0,2-2-48 0,2-7-16 16,2-1-2224-16,2-3-448 0</inkml:trace>
  <inkml:trace contextRef="#ctx0" brushRef="#br1" timeOffset="11173.84">16384 17044 15663 0,'-7'-21'688'0,"3"15"144"0,-1 0-656 0,-1 1-176 16,-2 3 0-16,0-4 0 0,-1 4 3456 0,-2 1 672 16,0 1 128-16,-1 2 32 0,-1 2-2304 0,0 3-464 15,1 2-96-15,2-1-16 0,-1 3-960 0,3 2-192 16,2 0-32-16,1 2-16 0,2-2-208 0,1 1 0 15,0 2 0-15,4-3 0 0,0-4-224 0,2 1 64 16,1 1 16-16,2-5 0 16,1 1-320-16,1-1-64 0,0-1-16 0,0-1 0 15,1-2-64-15,1-2-16 0,-1-4 0 0,1 1 0 0,0 1 256 0,1-4 48 16,-1 0 16-16,-1-2 0 0,0 0 304 0,0-4 0 16,-3 1-128-16,1-2 128 0,-1 2 0 0,-1 1 0 0,-1-2 0 15,1 0 0-15,-2 1 224 0,-2 0 0 16,1 2 0-16,-2 3 0 0,-1 6 352 0,0 0 80 15,0 0 16-15,0 0 0 0,0 0 160 0,-6 2 48 0,-1 5 0 16,2-1 0-16,1 5-240 0,0 3-32 0,0 2-16 0,2 2 0 0,0 3-368 16,2-3-80-16,0 3-16 0,2 1 0 15,-1 1-128-15,1 2 0 0,2-1 0 0,0-1 0 16,1-2-256-16,1-1-16 0,-1-2-16 0,1-1 0 31,4-3-2048-31,-3-3-416 0,1-4-64 0</inkml:trace>
  <inkml:trace contextRef="#ctx0" brushRef="#br1" timeOffset="11766.45">16596 17010 28847 0,'-15'7'1280'0,"9"-5"256"0,0 2-1216 0,-1 1-320 16,1 1 0-16,1 0 0 0,1 3 960 0,1 2 144 15,1-2 32-15,0 3 0 0,2 1-624 0,2 1-112 16,0 4-16-16,2-2-16 0,0 1-368 0,1 1 144 15,0-1-144-15,1 1 0 0,0-3 144 0,1 0-144 16,-1 1 0-16,1-2 144 0,1-1-144 0,-1-1 128 16,2-3-128-16,-1 0 128 0,0-5-128 0,0 0 160 15,1 1-160-15,-1-5 160 0,0-4-160 0,0-1 128 16,-1-3-128-16,1 1 128 0,-3-3-128 0,1 1 160 16,-1-4-160-16,0 0 160 0,-1-2-160 0,0-1 0 15,0-2 144-15,0-1-144 0,-2 1 0 0,1 1 0 16,0-4 0-16,-2 3-192 0,0 0-80 0,0 2-32 0,1-2 0 0,-1 2 0 15,-1 2 160-15,0 4 144 0,0 2-208 0,0 8 80 16,0 0 128-16,0 0 0 0,0 0 0 0,-4 5 0 16,2 4 176-16,-1 1 16 0,2 4 0 0,-1 1 0 15,2 2-64-15,0 1-128 0,2-1 192 0,0 0-64 16,1 0 64-16,1-4 0 0,1 0 0 0,1 0 0 16,0 4 32-16,0-4 16 0,2 0 0 0,1-1 0 15,2-3-64-15,0 0-16 0,2-2 0 0,-1-2 0 16,-1 0 0-16,-2-3 0 0,1-1 0 0,0-2 0 15,1-3-16-15,-1-3 0 0,2-1 0 0,-3-1 0 16,-1-1 32-16,-1-3 0 0,-1 2 0 0,-1 0 0 16,-2-2-16-16,0-1 0 0,-3 3 0 0,1-2 0 15,-2 0-160-15,-1 1 128 0,0 0-128 0,0-3 128 0,-2 0-128 0,-1 0 0 16,-1 2 0-16,-2 1 128 0,0 3-128 16,0 3 128-16,2 5-128 0,-1 1 128 0,1 1 144 0,0 5 32 15,2 2 0-15,2 2 0 0,-1 4 208 0,1 3 32 16,0-1 16-16,2 0 0 0,2 2-432 0,2-1-128 15,-1-2 0-15,4 1 0 0,2 0 0 0,2-2-176 16,0-1 32-16,2-1 0 0,2-4-112 0,-2-1-32 16,4-1 0-16,-2-1 0 15,0-1-2160-15,0-2-432 0,1 0-96 0,-2-4-12624 0</inkml:trace>
  <inkml:trace contextRef="#ctx0" brushRef="#br1" timeOffset="12104.15">17066 17043 25391 0,'0'0'560'0,"0"0"112"0,0 0 32 0,0 0 0 0,0 0-560 0,0 0-144 0,0 0 0 0,0 0 0 16,0 0 960-16,-3 8 144 0,2 1 48 0,2 1 0 15,0 3-256-15,2 2-32 0,1 0-16 0,0 5 0 16,-2-2-112-16,2 2-32 0,2-4 0 0,-3 0 0 16,1-2 64-16,0 0 16 0,0-3 0 0,0-2 0 15,0 0-464-15,-1-1-112 0,-3-8-16 0,0 0 0 16,0 0-192-16,0 0 0 0,6-1 0 0,2-4 0 15,-2-2 0-15,1-3-256 0,-1-2 48 0,2-2 16 16,-1-2-64-16,-1-2-16 0,0-4 0 0,-1-2 0 16,0 1-16-16,0-1 0 0,-1 1 0 0,0 1 0 15,0 1 96-15,-1 3 0 0,-1 1 16 0,1 2 0 16,-2 6 176-16,0 0 0 0,-1 9 0 0,0 0 0 0,0 0 176 0,0 0 16 16,3 9 0-16,0 4 0 0,-1 4 0 0,1 4 0 15,-1 2 0-15,2 2 0 0,2 1-192 0,0-1 0 16,2-1 0-16,0-1 0 15,0 0-1296-15,1-2-192 0,1-5-48 0,2-3 0 16,-2-1-1792-16,3-6-384 0,0-2-64 0</inkml:trace>
  <inkml:trace contextRef="#ctx0" brushRef="#br1" timeOffset="12275.92">17476 17075 8287 0,'-2'-6'736'0,"-2"-3"-592"15,-1-3-144-15,-1 0 0 0,-1 2 4432 0,-1 1 864 0,0-3 160 0,0 4 48 16,0 3-2960-16,0 1-592 15,2 1-112-15,-2 3-32 0,-1 3-784 0,1 4-144 0,2 2-48 0,0 4 0 16,3 4-192-16,1 2-64 0,2-1 0 0,3 1 0 16,1-1-240-16,1 0-48 0,0-1-16 0,4-1 0 15,2-3-272-15,0-3 0 0,1-2 0 0,3-1-144 32,0-3-1616-32,1-2-320 0,-1 1-64 0,0-7-8544 0,-1-3-1696 0</inkml:trace>
  <inkml:trace contextRef="#ctx0" brushRef="#br1" timeOffset="12602.05">17556 16765 1839 0,'0'0'160'0,"0"0"-160"0,-5 8 0 0,1 4 0 16,0 2 6096-16,1 3 1200 0,2 1 224 0,0 3 48 0,1 3-5008 0,1 2-1024 16,0 1-192-16,2 2-32 0,1 1-544 0,1 0-128 15,0-2 0-15,2 0-16 0,-2-4-432 0,0-1-192 16,-1-4 160-16,1 1-160 0,0-6 0 0,2 0 0 15,1 1 0-15,-2-6 0 16,0 0-560-16,0-4-96 0,-6-5-32 0,0 0 0 16,8 2 32-16,0-5 0 0,-2-4 0 0,1-2 0 0,-2-1 224 0,-1-2 48 15,0-2 16-15,0-3 0 0,1 1 368 0,0-1-176 16,-1-1 176-16,0 0-128 0,0 1 128 0,0 4 192 16,0 0-32-16,0 2-16 0,-2 5 560 0,-2 6 128 15,0 0 0-15,0 0 16 0,8 5-128 0,1 4-16 0,0 3-16 16,2 2 0-16,-3 2-240 0,-1 1-32 15,0 0-16-15,-1 1 0 0,2 2-400 0,1-1 0 16,-1-2-144-16,0-1 144 16,0-3-2560-16,0 0-384 0,-2-4-96 0</inkml:trace>
  <inkml:trace contextRef="#ctx0" brushRef="#br1" timeOffset="16028.32">15806 17816 25791 0,'0'0'1152'0,"0"0"224"0,0 0-1104 0,-4 8-272 15,2 0 0-15,-1 2 0 0,2-1 1856 0,1 3 320 16,0 3 64-16,1 2 16 0,2 3-1168 0,1 2-256 16,0 3-32-16,1 1-16 0,3 1-528 0,-2-4-128 15,1 0 0-15,0-1-128 16,3 2-320-16,-1-2-192 0,0 0-16 0,1-1-16 16,2 1-2288-16,0 1-464 0,-2-3-96 0,-1-4-8832 0</inkml:trace>
  <inkml:trace contextRef="#ctx0" brushRef="#br1" timeOffset="16339.47">16085 18040 8287 0,'0'0'368'0,"0"0"80"0,0 0-448 0,0 0 0 0,0 0 0 0,0 0 0 15,0 0 3920-15,0 0 704 0,0 0 144 0,7-1 32 16,-1 1-2864-16,2 0-560 0,0 0-112 0,0 1-32 16,0 2-608-16,-1-2-128 0,3 0-32 0,-1 1 0 15,1-2-160-15,-1 2-48 0,0 1 0 0,0-2 0 16,1 0-48-16,-3-1-16 0,1 0 0 0,-8 0 0 15,0 0 80-15,0 0 16 0,8-1 0 0,-1 0 0 16,-7 1 128-16,0 0 32 0,0 0 0 0,0 0 0 0,1-7-224 0,-1 7-32 16,-3-6-16-16,3 6 0 0,-4-5-48 0,-2 2 0 15,-2-2 0-15,0 1 0 0,-1 0 304 0,-1 1 48 16,-1-1 16-16,1 2 0 0,-1 1-160 0,2 1-16 16,0 1-16-16,4 1 0 0,-2 1-176 0,2 2-128 15,3 2 144-15,0 2-144 0,4 4 0 0,0 1 0 16,2 3-208-16,3 1 64 15,0 2-384-15,3-2-80 0,-1 2-16 0,0-3 0 16,1-3-1616-16,3-1-320 0,3-2-64 0,-2-1-11392 0</inkml:trace>
  <inkml:trace contextRef="#ctx0" brushRef="#br1" timeOffset="16570.56">16535 17935 26495 0,'-10'-14'1168'0,"6"8"240"0,-2-1-1120 0,1-4-288 0,-1-2 0 0,-1 1 0 15,-1-2 1728-15,1 1 272 0,-3 0 64 0,3 1 16 16,0 1-800-16,2 2-144 0,0 3-48 0,5 6 0 16,0 0-672-16,0 0-144 0,0 0-16 0,0 0-16 15,4 9-240-15,1 5 0 0,3 6 0 0,1 2 0 32,-1 3-432-32,1 2-16 0,0 4-16 0,0 3 0 15,1 3-592-15,0-2-112 0,-1 0-32 0,-2-6 0 16,1 2-352-16,0-2-80 0,1-3-16 0,-2-1-7040 0,-2-2-1408 0</inkml:trace>
  <inkml:trace contextRef="#ctx0" brushRef="#br1" timeOffset="16735.84">16544 18238 5519 0,'-19'-22'240'0,"11"12"64"0,-1-5-304 0,0 1 0 0,-3-6 0 0,3 4 0 16,0-3 6048-16,1 2 1152 16,1 0 224-16,2 6 64 0,2-1-4864 0,2 1-960 15,1 1-192-15,1 4-32 0,2-1-896 0,2 0-176 16,2 2-48-16,3 0 0 0,2 1-320 0,1 2 0 15,1-1 0-15,3 2 0 16,-1 1-480-16,1 0-64 0,0 1-16 0,0-1-10560 16,0 0-2112-16</inkml:trace>
  <inkml:trace contextRef="#ctx0" brushRef="#br1" timeOffset="16896.9">16725 17722 17503 0,'0'0'768'0,"-2"-3"176"0,2 3-752 0,0 0-192 0,0 0 0 0,0 0 0 15,0 0 3504-15,-2 7 656 0,1 1 144 0,1 7 32 16,1 5-2800-16,2 3-576 0,1 1-96 0,1 3-32 16,0 2-592-16,2-2-240 0,1 2 176 0,1 2-176 15,0 1-192-15,1 1-128 0,1 0-16 0,-1-3-16 32,1-3-2832-32,-2 0-560 0,5 19-112 0,-7-13-32 0</inkml:trace>
  <inkml:trace contextRef="#ctx0" brushRef="#br1" timeOffset="17238.56">16759 18028 23087 0,'-1'-22'1024'0,"1"14"208"0,0-2-976 0,0 1-256 0,0 1 0 0,0 8 0 0,0 0 976 0,0 0 160 16,3-6 16-16,-3 6 16 0,4-7-848 0,1 2-160 16,1 1-32-16,2 0-128 0,0 0 0 0,1 0 0 15,0 0 0-15,0 2 0 0,0-1 0 0,-1 2 0 16,-8 1 0-16,0 0 0 0,0 0 0 0,7 6 0 15,-2 2 128-15,-1 2-128 0,0 4 240 0,-2 2-16 16,0 4 0-16,0 0 0 0,2 2-224 0,1 0 0 16,2-1 128-16,1-2-128 0,1-2 0 0,0-1 0 15,0-3 0-15,2 0 0 0,-1 0-240 0,-1-6 16 16,0-4 0-16,0 0 0 0,0 0 224 0,-1-3 256 16,0-3-48-16,-1-1-16 0,-1-2 688 0,-1-4 128 15,-2-1 16-15,0-1 16 0,-2-1-144 0,-1 0-16 16,-1-3-16-16,-3 2 0 0,-2-2-320 0,-1 2-64 0,-1-3-16 0,-3 1 0 15,1 1-256-15,-2 0-48 0,2 0-16 0,1 2 0 16,-2 1-352-16,3 0-80 0,1 3-16 0,0 1 0 31,2 2-1680-31,2-1-320 0,3 7-80 0</inkml:trace>
  <inkml:trace contextRef="#ctx0" brushRef="#br1" timeOffset="17473.02">17055 17989 14735 0,'0'16'640'0,"3"-8"160"0,-1 1-640 0,2 1-160 0,2 2 0 0,0 1 0 16,1 0 3440-16,0-1 656 0,1-2 128 0,0 2 16 16,0 1-2176-16,1-4-432 0,1 0-96 0,0 0 0 15,-1 1-576-15,0-4-96 0,1 2-32 0,-1-3 0 0,-1-1-240 0,1-3-48 16,0-2-16-16,-1-3 0 0,-1 0-16 0,-1-2-16 16,1-3 0-16,-2-2 0 0,-1-1-144 0,-1-1-32 15,-1-1 0-15,1-3 0 0,-2 0-128 0,0-1-48 16,-1-2 0-16,0 1 0 0,0-2-144 0,0 0-176 15,-1-2 48-15,0 0 0 16,-1 1-1696-16,1 0-336 0,1 1-64 0,0 3-9296 16,0-2-1856-16</inkml:trace>
  <inkml:trace contextRef="#ctx0" brushRef="#br1" timeOffset="17783.42">17287 17928 6447 0,'3'9'576'0,"2"2"-576"15,-1-1 0-15,3 2 0 0,-1-1 3712 0,3 2 640 0,2-2 128 0,0-2 32 16,1-1-2080-16,0-2-432 0,-2 0-80 0,-1-2 0 15,1-3-640-15,-1 0-128 0,0-2-32 0,0 0 0 16,0-2-384-16,0-1-80 0,-1-1-16 0,-2-3 0 16,1-1-208-16,-2-2-48 0,-1-2-16 0,-1 3 0 15,-1-3-224-15,0 0-144 0,-2-1 192 0,0 0-192 16,-2-1 192-16,0 1-192 0,-3 0 192 0,-1 3-192 16,0 0 208-16,-1 3-64 0,1 3-16 0,2 4 0 15,-1-2 304-15,-3 6 48 0,0 0 16 0,3 6 0 16,1 4-336-16,1 1-160 0,1 2 160 0,2 2-160 15,2-2 0-15,2-2 0 0,1-1 0 0,2-1 0 16,1-1-704-16,2 0-16 0,1-1-16 0,0-1 0 16,2 1-1760-16,3 0-336 0,-2-3-80 0,-1-4-16 15,0 3 784-15,-3-2 160 0,-10-4 16 0,7 1 16 16,0-1-32-16,-7 0-16 0,0 0 0 0,6-4 0 16,0-4 768-16,-1-1 144 0,0-3 48 0,-1-1-3616 15</inkml:trace>
  <inkml:trace contextRef="#ctx0" brushRef="#br1" timeOffset="18004.37">17604 17884 10415 0,'0'0'448'0,"0"0"128"0,0 0-576 0,0 0 0 15,4 5 0-15,1 3 0 0,0 3 2720 0,1 0 432 16,-1 2 96-16,1 3 16 0,0 2-1088 0,-1 1-224 16,0 1-32-16,0-1-16 0,3-3-544 0,-1 0-96 15,-1-1-32-15,1 2 0 0,-2-1-592 0,0-6-128 16,2-3-32-16,-7-7 0 0,0 0-80 0,0 0-16 16,0 0 0-16,0 0 0 0,0 0-64 0,-3-7-32 15,-1 0 0-15,0-3 0 0,0-5-48 0,2-2-16 16,-1-4 0-16,0-1 0 0,1-4 160 0,2 0 48 15,1-3 0-15,2 0 0 0,-1 1-96 0,4 7-16 0,0 0 0 16,2 1 0-16,1-3 208 0,3 2 48 0,1 3 0 0,1 1 0 16,-1 1-352-16,4-1-64 0,3 3-16 0,-2 5 0 31,-1 5-1728-31,0 1-336 0,2 6-80 0</inkml:trace>
  <inkml:trace contextRef="#ctx0" brushRef="#br1" timeOffset="18567.25">18422 17730 19343 0,'0'0'1728'0,"0"0"-1392"15,0 0-336-15,0 0 0 0,-2-7 2160 0,2 1 352 0,0-1 80 0,0 7 16 16,0 0-816-16,-5-1-144 0,5 1-48 0,0 0 0 16,-7 5-720-16,1 0-160 0,6-5-16 0,-5 8-16 15,0 3-464-15,1 2-96 0,1 2 0 0,0 2-128 16,1 2 144-16,1-3-144 0,1 3 0 0,0 2 144 16,1-1-144-16,1 4 0 0,2-5 0 0,2 5 0 15,0-3 0-15,6 4 0 0,2-5 0 0,0 0 0 16,1-8-208-16,2-3 80 0,-3-5 128 0,3-4-208 0,-1-3 48 15,-1-3 16-15,1-3 0 0,-2-5 0 0,-2-2 144 0,-3-3 224 16,-2 1-48-16,-2 0-16 0,-2-2 320 16,-2 2 64-16,-2 0 16 0,-3 1 0 15,-3 0-112-15,-1 1-32 0,-1 1 0 0,-1 0 0 16,-3 1-112-16,1 0-32 0,0 0 0 0,2 3 0 0,1 0-416 16,-2 2-96-16,1 1-16 0,1 3 0 15,1 0-1600-15,0 2-336 0,0 3-64 0,8 0-8416 16,-5 0-1680-16</inkml:trace>
  <inkml:trace contextRef="#ctx0" brushRef="#br1" timeOffset="18752">18693 17528 13823 0,'0'0'1216'0,"0"-8"-960"15,0 0-256-15,0 0 0 0,0 2 4736 0,0 6 912 16,0 0 176-16,0 0 48 0,0 0-3856 0,1 6-768 15,2 5-160-15,-1 3-16 0,0 4-448 0,0 2-96 16,1 3-16-16,-1 3 0 0,1 2-384 0,1 7-128 0,1-1 0 0,0 0 0 31,3 0-1232-31,-1 1-304 0,-1 0-64 0,1-1-16 16,-1 0-1520-16,1-2-320 0,-1-4-48 0</inkml:trace>
  <inkml:trace contextRef="#ctx0" brushRef="#br1" timeOffset="18969.48">18903 17401 23039 0,'0'0'1024'0,"0"0"192"0,0 0-960 0,-4 4-256 0,0 1 0 0,1 3 0 16,1 1 2976-16,-1 4 544 0,2 2 128 0,1 2 0 0,1 1-2448 0,2 9-496 15,0 3-112-15,3 0-16 0,-1 0-448 0,1-4-128 16,2-1 0-16,0 0 0 0,0-2 0 0,1 1-288 15,1-1 48-15,1 1 16 16,-2-1-1584-16,3 6-320 0,-2-2-64 0,-1-2-7600 16,-2-3-1536-16</inkml:trace>
  <inkml:trace contextRef="#ctx0" brushRef="#br1" timeOffset="19151.16">18811 17795 36735 0,'-13'5'1632'0,"13"-5"336"0,0 0-1584 0,0 0-384 0,0 0 0 0,0 0 0 16,0 0 832-16,0 0 96 0,8 2 16 0,3-1 0 15,2 1-528-15,0-2-96 0,0-2-32 0,0-1 0 16,1 2-544-16,0-4-128 0,3-3 0 0,0 1-11584 16,-2 1-2304-16</inkml:trace>
  <inkml:trace contextRef="#ctx0" brushRef="#br1" timeOffset="21265.83">18375 17460 29135 0,'-8'0'1280'0,"1"1"288"0,7-1-1248 0,-8 3-320 0,2 1 0 0,-1-2 0 16,1 2 544-16,6-4 48 0,0 0 16 0,0 0 0 15,0 0 32-15,0 0 0 0,0 0 0 0,0 0 0 16,0 0-640-16,0 0 0 0,0 0 0 0,8 3 0 0,-8-3 0 0,10 0 0 16,1-1 0-16,-1-1-192 15,-1-3-224-15,2 2-48 0,-1 0-16 0,0-1 0 16,0 0-2144-16,-3 0-416 0,0 0-96 0,-2 1 0 0</inkml:trace>
  <inkml:trace contextRef="#ctx0" brushRef="#br1" timeOffset="21600.27">18419 17268 17503 0,'0'0'1552'0,"-8"3"-1232"0,0-2-320 16,-1 2 0-16,-1 1 1760 0,1-3 288 0,-2 0 64 16,1 3 16-16,-2-2-1104 0,2 3-240 0,0 0-32 0,0 2-16 15,-3 0-336-15,3 4-64 0,0-3-16 0,1 3 0 16,0 2-320-16,1 2 0 0,1-1 0 0,1 4 0 0,2-2 0 15,2 2 0-15,0 0 0 0,4 3 0 16,2-2 0-16,2 0 0 0,5 1 0 0,2-1 128 0,-2-2-128 0,2-4 0 16,2-2 0-16,0-4 0 15,0 0 0-15,-1-3 0 0,0-1 0 0,0-3 0 16,0-4 272-16,0-2 48 0,1-3 0 0,-2-1 0 16,-3-5 464-16,-2 1 112 0,-3 0 0 0,-1-2 16 0,-1-1-208 0,-2 0-32 15,-2 0-16-15,-3-1 0 16,-5 0-400-16,-1 1-64 0,0-1-32 0,-2 1 0 15,-2-2-528-15,1 4-96 16,1-5-32-16,2 5 0 0,1 0-2848 0,-1 5-576 0</inkml:trace>
  <inkml:trace contextRef="#ctx0" brushRef="#br1" timeOffset="22072.65">19007 17268 3679 0,'-11'-11'320'0,"11"11"-320"0,-5-6 0 0,1 1 0 0,2 1 3232 0,2 4 576 0,0 0 112 0,0 0 32 16,5-6-2288-16,-5 6-464 0,10 0-96 0,2 4-16 15,1 2-304-15,3 3-64 0,1 3-16 0,1 6 0 16,3 2 192-16,2 3 16 0,1 1 16 0,1 2 0 16,-1 1 416-16,2 3 96 0,-2 0 16 0,-1 3 0 0,-1 3 16 0,-2-1 16 15,-2 2 0-15,-3-1 0 0,-2 2-384 0,-7 1-80 16,-2 1 0-16,-4 0-16 0,-2-4-64 0,-2 4-16 16,-4 0 0-16,-1 0 0 0,0 1-528 0,2-10-96 15,-2-1-32-15,0 0 0 16,-2 0-768-16,2-3-144 0,1-1-48 0,2-2-19184 15</inkml:trace>
  <inkml:trace contextRef="#ctx0" brushRef="#br1" timeOffset="24699.9">10217 15880 23199 0,'0'0'1024'0,"0"0"224"0,4-17-992 0,-12 23-256 16,3 0 0-16,0-1 0 0,0-4 688 0,5-1 80 15,0 0 32-15,0 0 0 0,0 0 432 0,0 0 96 16,4-8 16-16,3-1 0 0,4 0-288 0,1-1-48 16,1-3-16-16,4-2 0 0,0-2-160 0,2-1-48 15,1 0 0-15,2-4 0 0,0 1-208 0,1-1-64 16,3 1 0-16,2-4 0 0,1 2-288 0,2-1-64 15,1-2-16-15,2-1 0 0,-1-1-144 0,2-2 0 0,-1 0 0 16,-1 0 0-16,-3 0 128 0,-2 2-128 16,0-1 0-16,-2 2 128 0,-3 0-128 0,-1 3 0 15,-3 0 0-15,-2 3 0 0,-3 3 0 0,-1 1 128 16,-1 4-128-16,-2 0 0 0,-1 3 0 0,0 1 0 0,-2 1 128 0,1 0-128 16,-2 0 128-16,1 2-128 0,-1-2 192 0,1 4-64 15,1 1 0-15,-1 1 0 0,0 2 0 0,1-3 0 16,1 3 16-16,1 3 0 0,1 1 0 0,0 2 0 15,1 2 112-15,1 4 0 0,2-2 16 0,2 4 0 16,1 5 48-16,1 0 16 0,2 2 0 0,3 3 0 16,2 0-80-16,-1 4 0 0,1 2-16 0,1-2 0 15,2 4-96-15,-1 0-16 0,1-6 0 0,1 3 0 16,3 0-128-16,-1-2 128 0,3-3-128 0,1 0 128 16,0 0-128-16,2-5 0 0,1 0 0 0,-2-1 128 15,-2-5-128-15,0 0 0 0,-4 0 0 0,-1-1-176 16,-2-2-1024-16,-2 2-208 0,-3 1-32 0,-2-1-16 15,0-1-2016-15,-6-2-416 0</inkml:trace>
  <inkml:trace contextRef="#ctx0" brushRef="#br1" timeOffset="25901.99">10229 15812 10127 0,'0'0'896'0,"0"0"-704"0,0 0-192 0,0 0 0 0,0 0 2400 0,0 0 448 16,0 0 96-16,0 0 0 0,0 0-960 0,1 7-208 16,1 0-48-16,-1 0 0 0,0 1-240 0,2 2-48 15,-1 2-16-15,2 1 0 0,0 3-336 0,0 2-80 16,0 0-16-16,-1 7 0 0,1 0-208 0,1 3-32 16,0 5-16-16,0-2 0 0,-1 4-240 0,0 2-48 15,0-1-16-15,1 2 0 0,0 0-160 0,1-1-16 16,-3-1-16-16,1 1 0 0,2-2-112 0,-1 0 0 15,-1 0-128-15,-2-1 192 0,1-4-64 0,0-1-128 16,0-2 176-16,0-3-176 0,0-1 128 0,-2-1-128 16,0 0 0-16,-1-1 0 0,0-1 144 0,0 1-144 15,0-4 0-15,0 0 144 0,-1-1-144 0,0 0 0 16,-1-2 144-16,1-1-144 0,0 3 0 0,-1-5 144 16,0 0-144-16,1 1 0 0,-1-2 144 0,0 0-144 0,-2-4 0 15,1 1 144-15,1-1-144 0,0 1 128 0,2-7-128 0,0 0 128 16,0 0 48-16,2 6 0 0,-2-6 0 0,0 0 0 15,0 0 16-15,0 0 0 0,0 0 0 0,5 7 0 16,-5-7-64-16,8 5-128 0,-1-1 192 0,1 0-64 16,0 1-128-16,0 0 192 0,1-2-192 0,1 2 192 15,2 0-192-15,4 0 128 0,2 1-128 0,4-1 128 16,3 3-128-16,4-2 0 0,5 1 0 0,2-1 0 16,4 2 368-16,2 1-16 0,-1-2 0 0,-2 2 0 15,-3 0-352-15,-1 1 0 0,-2 1 0 0,-4-1 128 16,-2 2-272-16,-2 0-48 0,-2-2-16 0,-1 2 0 15,-1 0 208-15,-1-1 240 0,-2 1-48 0,-1 0-16 16,0 0-48-16,0-1-128 0,1 1 192 0,-1 1-64 0,0-1-128 0,-1-4 0 16,-2-1 0-16,0 1 128 0,-2 0-128 0,-1 0 0 15,-2 0 0-15,0 0 128 0,-1-2-128 0,-2 1 0 16,-1-2 144-16,-5-5-144 0,6 4 224 0,0 0-32 16,-6-4 0-16,7 2 0 0,-7-2-192 0,0 0-160 15,6-2 32-15,2-4 0 0,0 0 128 0,0-2 0 16,1 0 160-16,0-1-160 0,0-3 0 0,1 1-160 15,2-2 0-15,1 0 0 0,0 0 160 0,6 1 0 16,1 0 160-16,3 2-160 0,-1-1 0 0,1 2 0 16,2 1 0-16,0-1 0 0,1 1 0 0,0 3-240 15,0-1 80-15,1-1 16 0,1 1 144 0,-1 0 176 0,0 4-48 0,1-4 0 16,-3 4-128-16,-2 2 0 0,-2-1 0 0,0 1 0 16,-4 1 0-16,-2 1 0 0,0 4 0 0,-2-4 0 15,-1 2 0-15,-2 3 0 0,0-3 0 0,-1 1 0 16,-1 0 0-16,0-1 0 0,0 1 0 0,-8-5 0 15,0 0 0-15,0 0 0 0,0 0 0 0,0 0 0 16,0 0 0-16,8 2 0 0,-8-2-224 0,0 0 80 16,0 0 144-16,0 0-160 0,5-4 160 0,0-2-160 15,-1 0 160-15,0-2 0 0,-1-2 0 0,-1-2 0 16,1-4 0-16,-1-5 0 0,1-1 0 0,0-4-128 16,-1 0 128-16,0-1-160 0,-1-3 160 0,0-3-160 0,1-2 368 15,-2-3 80-15,0-1 16 0,-2-1 0 16,1-2 0-16,0-2 0 0,-2-6 0 0,0-1 0 15,-1-1 48-15,-1-1 16 0,-1-2 0 0,-1 1 0 0,-2 1-160 0,1 1-16 16,0 1-16-16,1 4 0 0,0-1-176 0,-1 3 0 16,3 5 0-16,0 2 0 15,1 4-496-15,0 3-16 0,0 0-16 0,2 5 0 16,0 3-1392-16,2 5-256 0,0 3-64 0,0 3-16864 16</inkml:trace>
  <inkml:trace contextRef="#ctx0" brushRef="#br1" timeOffset="26404.84">10524 15830 5519 0,'0'0'496'0,"-6"2"-496"16,-1 3 0-16,0-4 0 0,7-1 4224 0,-6 5 736 15,6-5 160-15,0 0 16 0,0 0-2160 0,0 0-432 16,0 0-96-16,0 0-16 0,0 0-848 0,7-5-176 16,4-1-48-16,1-2 0 0,2-1-464 0,2 0-80 15,2-2-32-15,3-1 0 0,-1 1-576 0,3-2-208 16,1-2 144-16,1 2-144 16,1 3-1088-16,-1-3-288 0,0 1-64 0,0 0-9760 15,-1 1-1968-15</inkml:trace>
  <inkml:trace contextRef="#ctx0" brushRef="#br1" timeOffset="26754.46">10679 16589 17503 0,'-11'9'768'0,"11"-9"176"0,-8 3-752 0,3 1-192 15,5-4 0-15,0 0 0 0,-2 8 3504 0,2-8 656 16,2 7 144-16,3 1 32 0,2-1-2448 0,2-1-480 15,3 2-112-15,4 0-16 0,-3-2-496 0,2 2-96 16,2 0-32-16,3 1 0 0,-1-1-448 0,2 1-80 16,3-4-128-16,-1 2 176 0,1-2-176 0,0 2-176 15,1-5 48-15,0 2 0 16,1-4-2160-16,0 1-416 0,0-1-96 0</inkml:trace>
  <inkml:trace contextRef="#ctx0" brushRef="#br1" timeOffset="27070.25">11569 16155 23951 0,'0'0'2128'0,"-1"10"-1696"15,0 1-432-15,-1 4 0 0,0 1 2688 0,-1 5 448 16,0 2 80-16,1 5 32 0,1 2-1152 0,-1 2-240 16,2 4-32-16,0 0-16 0,2 2-912 0,-1-2-192 15,0 0-48-15,2-3 0 0,1 0-496 0,1-3-160 16,1-3 0-16,1 1 0 15,1-2-1504-15,0-1-416 0,1-2-64 0</inkml:trace>
  <inkml:trace contextRef="#ctx0" brushRef="#br1" timeOffset="27791.92">11014 14442 10127 0,'0'0'896'0,"0"0"-704"0,0 0-192 0,0 0 0 0,0 0 4000 0,0 0 768 0,0 0 160 0,1-5 16 16,-3 16-2464-16,-1 2-496 0,2 2-112 0,-1 3-16 16,4 3-752-16,-2 5-144 0,1 0-48 0,0 12 0 15,1 1-464-15,-1 0-80 0,0 0-32 0,0 2 0 0,1 0-208 0,-1 1-128 16,0-4 128-16,1 0-128 16,-1-4 0-16,2-4-288 0,-2-3 48 0,1-2 16 15,1-3-2784-15,-2-4-544 0</inkml:trace>
  <inkml:trace contextRef="#ctx0" brushRef="#br1" timeOffset="28199.45">11041 13640 14735 0,'-2'-14'1312'0,"-1"9"-1056"0,-1-2-256 0,0-1 0 16,0-1 3040-16,0-1 544 0,-1-1 128 0,0 1 0 15,0 1-1760-15,-2 2-352 0,1-2-80 0,-1 4-16 16,1 1-784-16,-1 4-144 0,-1 4-48 0,0 4 0 16,2 5-208-16,-2 6-64 0,0 7 0 0,2 4 0 15,-1 3-256-15,3 2 0 0,3 2 0 0,2 0 0 16,3 1-320-16,3-3 16 0,1-5 16 0,2-1 0 15,3-3-16-15,3-2 0 0,2-5 0 0,3-3 0 16,1-6 304-16,3-3-192 0,0-3 192 0,-1-6-160 16,1-3 304-16,-1-5 64 0,-4-5 16 0,0-2 0 15,-2-2 352-15,-1-2 64 0,-3-2 0 0,-3-1 16 16,-3 1-144-16,-2-1-48 0,-4 1 0 0,-4 0 0 0,-2 3-256 16,-2-1-48-16,-3 1-16 0,-2-1 0 15,-2 3-144-15,-2 0 0 0,-2-2 0 0,0 2 0 16,-3 1-1136-16,1 1-304 0,-1 2-64 0,2 4-16 15,0-1-1408-15,-1 3-272 0</inkml:trace>
  <inkml:trace contextRef="#ctx0" brushRef="#br1" timeOffset="28414.93">11444 13308 26607 0,'0'0'1168'0,"0"0"256"0,0 0-1136 0,0 0-288 16,0 0 0-16,4 11 0 0,-1 1 1472 0,-2 4 224 0,0 1 48 0,0 4 16 16,1 2-608-16,-2 4-112 0,-2 6-16 0,1 2-16 15,0 4-544-15,1 2-96 0,-1-1-32 0,-1 2 0 16,1 0-336-16,1-1 0 0,1 0 0 0,1-3 0 31,0-3-1360-31,1-3-352 0,-1-2-64 0,2-2-8336 0,0-4-1680 0</inkml:trace>
  <inkml:trace contextRef="#ctx0" brushRef="#br1" timeOffset="28607.6">11668 13172 14735 0,'0'0'640'0,"0"0"160"0,0 0-640 0,-4 4-160 0,3 4 0 0,1 2 0 0,0 5 3168 0,1 0 608 16,2 6 112-16,2 1 16 0,3 7-2544 0,0 3-512 15,1 5-96-15,1 2-32 0,1 2-592 0,1-1-128 16,2 2 0-16,-1-3 0 16,0 1-1200-16,1-2-176 0,1 0-32 0,-1 0-11104 0</inkml:trace>
  <inkml:trace contextRef="#ctx0" brushRef="#br1" timeOffset="28811.86">11384 13652 13823 0,'-13'8'1216'0,"9"-3"-960"0,-1 3-256 0,2-2 0 16,2 2 4112-16,1-8 784 0,3 8 160 0,2-2 16 16,3 2-3152-16,5-5-624 0,5 1-128 0,5-4-16 15,3 0-640-15,6-4-112 0,4-1-16 0,7-5-16 31,6-1-1680-31,1-2-336 0</inkml:trace>
  <inkml:trace contextRef="#ctx0" brushRef="#br1" timeOffset="29410.79">11218 17429 18431 0,'0'0'816'0,"0"0"160"0,0 0-784 0,3-7-192 15,0 1 0-15,-1-1 0 0,1 1 2912 0,0-1 544 16,-2 2 96-16,-1 5 32 0,0 0-1600 0,0 0-320 16,0 0-64-16,0 0-16 0,1 10-560 0,-1 2-128 15,0 6 0-15,0 4-16 0,0 6-528 0,1 3-96 16,2 2-32-16,1 1 0 0,0 1-384 0,1 1-80 16,2 1-16-16,0-1 0 15,1 1-3200-15,-1-3-640 0</inkml:trace>
  <inkml:trace contextRef="#ctx0" brushRef="#br1" timeOffset="29902.02">11194 18168 23039 0,'0'0'2048'0,"-4"6"-1648"0,-1 0-400 0,1 0 0 16,4-6 1792-16,-4 9 288 0,0 0 48 0,1 3 16 16,2 0-816-16,0 1-176 0,1 3-16 0,-2-1-16 15,1 2-656-15,0 0-128 0,-2 0-16 0,1 3-16 16,-2-3-304-16,1-1 128 0,0 0-128 0,1-4 0 16,0 0 0-16,1-6 0 0,1-6 0 0,0 0 0 0,0 0 0 0,0 0-272 15,0 0 16-15,0 0 16 16,5-10-160-16,1-3-48 0,-1-3 0 0,1-1 0 0,2 0 304 0,-1-2 144 15,-2-2-160-15,1-1 160 0,1-2-128 0,-1-1 128 16,1 1 0-16,-1-4-144 0,1 2 144 0,0 3 0 16,-1 4 0-16,1 2 0 0,-1 4 0 0,1 3 0 15,0 3 0-15,1 5-128 0,-8 2 128 0,8 8 0 16,0 3 0-16,0 5 0 0,0 1 0 0,-3 3 0 16,1-1 128-16,1 5-128 0,1-1 128 0,-2 0-128 15,-2 1 128-15,1-1-128 0,2 0 448 0,-1-1 32 16,1-1 0-16,-1-2 0 0,2-1 160 0,-1-3 16 15,2-4 16-15,0-1 0 0,1-4-192 0,-1-2-32 16,-1-1-16-16,0-7 0 0,0-1 128 0,-2-2 16 0,0-2 16 0,-2-3 0 0,-1-1-208 16,0 0-32-16,-2-1-16 0,1-2 0 15,-1-1-208-15,0-1-128 0,1 0 128 0,-2-1-128 32,0 0-384-32,1-3-160 0,-1-3-32 0,1-1 0 0,1 1-3184 15,0-4-640-15</inkml:trace>
  <inkml:trace contextRef="#ctx0" brushRef="#br1" timeOffset="30172.51">11599 17921 14735 0,'0'0'640'0,"-4"10"160"0,-1-1-640 0,0 2-160 0,-2 3 0 0,2 2 0 15,0 5 3728-15,0 1 720 0,-1 3 144 0,3 3 16 16,1 2-2880-16,4 0-592 0,0-2-112 0,5 0-32 16,0-1-480-16,4-2-112 0,1 0-16 0,1-7 0 0,4 0-160 0,0-6-32 15,1-2-16-15,1-2 0 16,0-1 128-16,0-7 16 0,-1-3 16 0,-1-1 0 0,0-2 256 0,-2-4 48 15,-2-3 16-15,-2-1 0 0,-1-2-80 0,-4-1 0 16,-2 1-16-16,-1-4 0 0,-5 0-176 0,0 1-48 16,-1-2 0-16,-3 0 0 0,-2-1-128 0,-1 0-16 15,-2 0-16-15,-1 1 0 0,1 3-304 0,-2-2-64 0,0 2-16 0,-4 2-8496 32,5 6-1680-32,3 1-352 0</inkml:trace>
  <inkml:trace contextRef="#ctx0" brushRef="#br1" timeOffset="30600.68">11982 18280 22111 0,'-6'4'1968'0,"-1"-3"-1584"0,0-2-384 0,1-2 0 16,1 1 1856-16,1-4 272 0,0-1 64 0,4 0 16 15,0 7-992-15,4-8-192 0,3 1-32 0,1-1-16 16,1-1-400-16,1 2-64 0,2 1-32 0,1-1 0 16,0 2-224-16,1 1-32 0,2 1-16 0,1 3 0 15,0 4 240-15,0 3 64 0,1 2 0 0,-1 3 0 16,-1 1 80-16,-1 4 32 0,1-2 0 0,0 3 0 16,-3 2 0-16,-2 0 0 0,0 0 0 0,-3 3 0 15,-1-3-80-15,-1-1-16 0,-2 0 0 0,-1 2 0 16,1 1-272-16,-2 2-64 0,-4-1-16 0,0 1 0 0,-1-5-176 0,-5 6 0 15,-1-3 0-15,0-5 128 0,-1-1-128 0,-1-3 0 0,-1-3 0 0,1-2 0 16,-2-3-208-16,0-1-32 16,0-3 0-16,0-2 0 0,0-1-96 0,3-2-32 15,1-3 0-15,1-2 0 0,1-1 368 0,1-2-176 16,3 0 176-16,-1 2-128 0,4-3 128 0,1 1 0 0,2 0 0 16,2 2 0-16,1 1 192 0,6-1 64 15,2 4 0-15,2 1 16 0,2 2-16 0,3 3 0 0,4 0 0 0,0 3 0 16,2 1-64-16,2-2 0 15,2 1-16-15,3-1 0 0,-2 1-176 0,4 0 0 16,0-1 0-16,2 1-13328 16,1 0-2704-16</inkml:trace>
  <inkml:trace contextRef="#ctx0" brushRef="#br1" timeOffset="34533.34">1004 11419 12895 0,'-17'-12'1152'0,"-5"0"-928"0,-3 0-224 0,-2 2 0 0,-1-1 848 0,2 2 128 0,1 0 32 0,5 3 0 16,3-2-112-16,1 1 0 0,4 1-16 0,4-1 0 15,8 7-304-15,-1-7-48 0,1 7-16 0,7-7 0 16,3 0-288-16,4 1-64 0,2 2-16 0,6 1 0 15,2 3-144-15,3 0 0 0,4 3 0 0,3 1-176 16,0 0 176-16,3 1 0 0,-1-1-144 0,2-1 144 16,2 2 0-16,-1 1-176 0,1 0 176 0,0 0-128 15,4 1 128-15,6 0 0 0,5 1 0 0,6 1-128 16,5 0 128-16,2 1 0 0,-3-4 0 0,3 2 0 16,0 1 0-16,5 2 0 0,5-1 0 0,6-1 0 15,2-1 0-15,-4 1 0 0,-4-1 0 0,3 1 128 16,2 1-128-16,2 1 0 0,0 1 0 0,-6-2 0 15,-4-1 0-15,-1 2 0 0,-1-4 0 0,5 1 0 16,8 1 352-16,0 3 48 0,0-5 16 0,-1-1 0 16,-3-1-144-16,8 1-16 0,8-3-16 0,-2 1 0 0,-3 2-240 0,-1-4 144 15,-2 2-144-15,7-3 128 0,3 1-128 0,-2-1 0 16,-7-1 0-16,-1 0 0 0,-1-3 256 0,1 3-48 16,2 2 0-16,-5 2 0 0,-7-4 160 0,-4 2 16 15,-3-1 16-15,1 3 0 0,3 2-144 0,1-1-48 16,1 0 0-16,-4-1 0 0,-4-1-208 0,2 0 144 15,0 1-144-15,7-1 128 0,7 0-128 0,-3-3 0 16,-3-4 0-16,0 1 128 0,0 3-128 0,5-3 0 16,2 3 144-16,-1-1-144 0,-5-1 0 0,-4 2 128 15,-5-3-128-15,-1 2 0 0,-2-1 0 0,-1 1 0 16,-1 1 0-16,-7-3 128 0,-5 2 256 0,-2 0 64 0,-3 0 16 0,-2 1 0 16,-2 1-112-16,1 1-32 0,3 1 0 0,1 0 0 15,4 1-320-15,-1-3 0 16,-2 0 0-16,0 0 0 0,-4 2 0 0,-2-3 0 0,-3 3 0 0,-1 1 128 15,0 0-128-15,1 1 0 0,-1-1 0 0,0 1 128 16,-3 0-128-16,2 2 0 0,-3-3 0 0,-3 5 0 16,-2 1 0-16,-1 3 0 0,-1-1 0 0,-2 3 0 15,-1 4 0-15,-2 0 0 0,1 0 0 0,0 4-128 16,2 3 128-16,2 4 0 0,0 3 128 0,1-1-128 16,-3 3 0-16,0 1 0 0,1 0-160 0,-1 2 160 15,-1 2-128-15,-2 2 128 0,-2 0 0 0,-2 1 0 16,0 4 0-16,0-2 0 0,2 5 0 0,-3-2 0 15,-4-1 0-15,-1 1 0 0,0-2 0 0,-2 0 0 16,-4-2 0-16,1 5 0 0,1 5 0 0,-4 2 0 16,-4 4 0-16,-1 3 0 0,-1 2 0 0,0 3 0 15,-1-5 0-15,-1 8 0 0,-1 3 0 0,0 4 0 0,0 3 0 0,-1 1-128 16,-1 2 128-16,0-1-160 0,4-2 160 0,-4-1-160 16,-2-2 160-16,0-4-160 0,0 2 160 0,1-6 0 15,-4-2-144-15,1 0 144 0,-2 3 0 0,-1 0 0 16,-3 0-144-16,-1 1 144 0,0 2 0 0,-3 1 0 0,-2 0 0 15,2 2 0-15,2 3 0 0,1-1 0 16,1 1 0-16,3-1 0 0,2 0 0 0,5-4 0 16,1 4 0-16,1-1 0 0,0-1 0 0,2-2 0 0,1 0 0 0,1 0 0 15,0 1 0-15,1-1 0 16,0 1 0-16,0 1 0 0,0-1 0 0,1-2 0 16,0-2 128-16,-1 1-128 0,1 4 0 0,-2-3 0 15,-1 0-128-15,1 4 128 0,0 3 0 0,1 0 0 16,1-1 0-16,0-1 0 0,-1-1 0 0,2 3 0 0,-1 1 0 0,4-2 0 15,-1-3 0-15,1 2 0 0,2 3 0 0,1 1 0 16,0-4 0-16,1 1 0 0,1-2 128 0,-1 0-128 16,-1-1 432-16,1-1-16 0,1-2 0 0,-1 4 0 15,-1-1-272-15,1 1-144 0,1 0 160 0,-1 1-160 16,0 1 0-16,1 3-192 0,-5 1 16 0,-2 10-13728 16</inkml:trace>
  <inkml:trace contextRef="#ctx0" brushRef="#br2" timeOffset="38139.03">1030 12365 11055 0,'0'0'976'0,"-7"4"-784"0,-2 0-192 0,0 2 0 0,1 5 3696 0,1-2 688 16,-1 3 144-16,0 3 16 0,0 4-2656 0,0 3-544 15,2 4-96-15,-1 2-32 0,2 5-416 0,0 2-96 16,1 0 0-16,0 2-16 0,0-1-528 0,0 0-160 15,2-1 0-15,0-4 0 0,1-2 0 0,0-3 0 16,1-4 0-16,1-4 0 0,0-5 0 0,3-3 0 16,-4-10 0-16,0 0 0 0,0 0 0 0,5-6-192 15,3-4 192-15,0-3-192 0,-2-3 192 0,1-2 0 16,0-6 0-16,-1 0-144 0,1-4 144 0,-2-2 0 16,-1-1 0-16,1 0 0 0,1-3 0 0,1-1-128 15,-2 3 128-15,0 2-128 0,1 4 128 0,-1 4 0 16,-1 5-144-16,0 4 144 0,-2 5-208 0,-2 8 16 15,0 0 16-15,0 0 0 0,7 7-32 0,-2 6-16 16,1 4 0-16,1 4 0 0,0 6 48 0,0 6 16 0,1 3 0 0,1 2 0 16,-1 2 32-16,3-3 0 0,-1-1 0 0,2-3 0 15,1-3 128-15,0-4-160 0,1-5 160 0,-1-2-160 16,-1-7 160-16,0 0 176 0,-3-6-48 0,0-3 0 16,-9-3 576-16,9-1 96 0,-4-3 32 0,0-4 0 15,1-2 368-15,-2-6 80 0,-1-4 0 0,0-3 16 16,0-4-528-16,-2-2-96 0,0-1-32 0,1-4 0 0,-1 1-432 0,0-3-80 15,-1-1-128-15,0 1 176 16,-1-1-544-16,-2 3-96 0,2 3-32 0,0 4 0 16,-1-1-2096-16,2 6-416 15,0 0-96-15,2 4-16 0,0 4-848 0,2 2-192 0</inkml:trace>
  <inkml:trace contextRef="#ctx0" brushRef="#br2" timeOffset="38371.1">1377 12325 14799 0,'0'0'640'0,"1"7"160"0,0 5-640 0,-1 4-160 15,-1 1 0-15,0 1 0 0,-2 7 1472 0,2 2 272 0,-2 3 48 0,2 3 16 16,1 1-496-16,1 1-96 16,1-3-32-16,0 1 0 0,2-3-368 0,3-1-80 15,0-3-16-15,1-3 0 0,1-3-96 0,2-3-32 16,0-2 0-16,3-4 0 0,-3-2 336 0,0-6 64 16,-3-3 16-16,-1-3 0 0,1-6 272 0,-1 0 48 15,-2-3 16-15,-1-4 0 0,0-2-384 0,-3 0-80 16,-1-4-16-16,0-3 0 0,-3-1-416 0,1-2-64 15,-3 2-32-15,-1-2 0 0,2 2-144 0,-1 1-16 16,-3 1-16-16,-1 1 0 0,-1 3-384 0,-1 1-80 0,0 3-16 0,0 4 0 31,2 3-1728-31,1 1-336 0,2 3-80 0,1 5-8720 0,-2 3-1744 0</inkml:trace>
  <inkml:trace contextRef="#ctx0" brushRef="#br2" timeOffset="38806.15">1670 12688 26495 0,'0'0'1168'0,"-4"4"240"0,4-4-1120 16,0 0-288-16,-5 4 0 0,5-4 0 0,0 0 864 0,0 0 112 16,0 0 32-16,0 0 0 0,0 0-368 0,0 0-64 15,9-1 0-15,1 1-16 0,2-4-304 0,1 1-64 16,-1 1-16-16,1 0 0 0,0 1 32 0,0 1 16 15,-1 3 0-15,2-1 0 0,1 2 96 0,-2 3 0 16,-2 2 16-16,1-1 0 0,-2 2 128 0,0 2 32 16,-1 1 0-16,0 1 0 0,-1 2 96 0,-1-2 32 15,-1 2 0-15,-2 1 0 0,-2 2-304 0,0-3-48 16,-2 2-16-16,-2 1 0 0,0-2-256 0,-2 1 160 16,-3 0-160-16,-1 0 128 0,1-1-128 0,-3-1 192 15,0 0-192-15,0-5 192 0,-2 1-192 0,1-2 192 16,0 0-192-16,0-3 192 0,2-1-192 0,0-1-176 15,-1-4 48-15,-1-1 0 0,1-3 128 0,2 0-192 0,0-4 192 0,2 1-192 16,0-1-112-16,2 2-16 0,0-2-16 16,4 7 0-16,0 0 336 0,0 0 208 0,0 0-16 0,7-4-16 15,3 2 208-15,2 2 32 0,0 2 16 0,1 2 0 16,3 3-48-16,-1-1 0 0,2 2 0 0,1 1 0 16,1 3-64-16,2-4 0 0,1 0-16 0,2-1 0 15,3 1-304-15,1 1-144 0,4 1 16 0,-1-3-19008 16</inkml:trace>
  <inkml:trace contextRef="#ctx0" brushRef="#br1" timeOffset="41471.9">3176 12678 14735 0,'5'-1'640'0,"2"-3"160"0,23-7-640 0,-24 7-160 0,2-1 0 0,-2-1 0 15,1-2 2528-15,-1-1 480 16,-2-2 80-16,0 1 32 0,0-5-944 0,-1 2-192 15,-3 0-48-15,1 2 0 0,0 3-768 0,1-1-144 16,-4 2-48-16,2 7 0 0,-3-4-464 0,-3 2-80 16,-2 0-32-16,-1 4 0 0,-2 2 96 0,-2 2 16 15,-3 3 0-15,0 4 0 0,-2 3-368 0,1 5-144 16,0 2 128-16,1 5-128 0,2 0 0 0,2 5 0 16,3-2 0-16,1 0 0 0,3-3 0 0,3-1 0 0,2-1 0 0,4-1 0 15,3-1-288-15,6-4-32 0,4 0-16 16,4-3 0-1,4-3-1472-15,2-5-304 0,2-3-48 0,2-4-16 16,2-3-768-16,1-3-176 0,1-3-16 0,0-4-7424 0</inkml:trace>
  <inkml:trace contextRef="#ctx0" brushRef="#br1" timeOffset="41772.21">3690 12741 2751 0,'0'0'128'0,"0"0"16"0,0 0-144 0,-7-6 0 0,-2 2 0 0,-2 2 0 16,0 0 4928-16,-4 2 944 0,0 2 192 0,-1 0 32 15,-1 1-3776-15,1 2-752 0,1 3-160 0,1 0-16 16,0 1-640-16,4 3-128 0,1 2-32 0,2 3 0 15,2 1-336-15,1 2-64 0,3-1 0 0,2 1-16 0,2-1-176 0,2-4 0 16,0 0 0-16,3-3 0 0,1 0-160 0,3-3 160 16,0-1 0-16,1-3-144 0,2-1 144 0,0-1 0 15,-1-3 0-15,-1-2 0 0,0 1 0 0,0-4 0 16,0 0 0-16,0-2 0 0,-1-1 0 0,0-2 0 16,-3-2 0-16,-1 0 128 0,-2 2-128 0,-1-1 144 0,-2 0-144 15,-2 0 160-15,-2 2-32 0,-2-1-128 16,1-1 192-16,-1 1-64 0,2 1 256 0,0 1 64 15,-2 1 0-15,0 2 0 0,1 0-48 0,2 5 0 16,0 0 0-16,0 0 0 0,0 0-224 0,-3 7-48 16,3 0-128-16,1 4 192 0,1-1-192 0,0 2 0 15,4 1 0-15,1 0-160 16,4 0-1280-16,-2 0-256 0,1-1-48 0,1-2-7936 0,-1-1-1584 16</inkml:trace>
  <inkml:trace contextRef="#ctx0" brushRef="#br1" timeOffset="42103.44">3927 12725 24127 0,'0'0'1072'0,"0"0"208"0,0-7-1024 0,0 1-256 0,0 6 0 0,0 0 0 15,0 0 1264-15,0 0 192 0,0 0 32 0,0 0 16 16,0 0-896-16,6 5-176 0,0 3-48 0,-1 2 0 16,1 3-192-16,-1 2-64 0,1 0 0 0,0 1 0 15,-2 1-128-15,0-4 0 0,0-1 0 0,0-1 128 16,0-3-128-16,0-1 0 0,-4-7 144 0,0 0-144 15,0 0 0-15,6 1 0 0,1-2 0 0,-1-3 128 16,-1-3-128-16,2-2 0 0,1-3 0 0,-2-1 128 0,1-5-128 0,-1 0 0 16,2-2 128-16,0 1-128 0,1-2 0 0,3 1 0 15,0-2 0-15,1 3 0 0,0 2 160 0,1 2-32 16,0 0-128-16,3 3 192 0,-2 4 320 0,-1 4 48 16,-1 6 16-16,-1 3 0 0,-1 5-256 0,1 3-32 15,-3 4-16-15,2 3 0 0,0 2-48 0,1 1-16 16,1 1 0-16,0 2 0 0,2 0-352 0,0 1-80 15,2 1-16-15,1-2 0 16,2-3-3312-16,0-3-672 0</inkml:trace>
  <inkml:trace contextRef="#ctx0" brushRef="#br1" timeOffset="42372.28">4992 12686 17503 0,'0'0'1552'0,"1"-7"-1232"0,1-1-320 0,-1 2 0 16,-1-5 1872-16,0 2 320 0,-1 2 64 0,-1 0 16 15,2 7-992-15,0 0-192 0,0 0-32 0,0 0-16 16,0 0-464-16,0 0-80 0,-2 9-32 0,-1 4 0 16,2 2-240-16,2 1-48 0,0 1-16 0,3 2 0 15,3-1-160-15,1 0 0 0,2 0 0 0,3-3 0 16,1 0 0-16,2-4-176 0,1-2 176 0,0-1-128 16,0-2 128-16,-1 0 0 0,-2-3 0 0,2-3 0 15,-1 0 0-15,-1-3 0 0,0-3 0 0,-3-2 0 16,-3-1 512-16,0-1 96 0,-4-2 16 0,-2 0 0 15,0-1 80-15,-4 0 0 0,-3-1 16 0,-1 0 0 16,-3-1-400-16,-3 1-64 0,-1 1-32 0,-3 0 0 0,1 0-224 0,-2-3 176 16,-2 3-176-16,0 0 160 15,2-1-1920-15,1-1-384 0,2 2-80 0,2 2-12112 16</inkml:trace>
  <inkml:trace contextRef="#ctx0" brushRef="#br1" timeOffset="42698.52">5422 12515 24879 0,'0'9'2208'0,"1"4"-1760"16,1 3-448-16,-2 1 0 0,0-2 2096 0,-2 2 336 15,1 3 64-15,0-3 0 0,-2 2-944 0,2-2-192 0,0 0-32 0,1 0-16 16,-2-1-464-16,0-2-80 0,2-1-32 0,0-1 0 16,2-2-512-16,1-3-96 0,-3-7-128 0,0 0 176 15,0 0-176-15,8 4-192 0,-8-4 32 0,8-3 16 31,1-2-256-31,-1-2-48 0,-2-2-16 0,-1-1 0 0,0-2 128 0,-1-1 16 0,-1-2 16 0,2-1 0 16,0-2 80-16,3 1 16 0,-1-3 0 0,1 2 0 16,-1-3 32-16,1 5 16 0,0-1 0 0,0 3 0 15,1 2 160-15,-1 6 0 0,0-1 0 0,-1 5 0 16,3 0 0-16,-4 5 224 0,2 2-48 0,0 4-16 16,0 4 32-16,1 4 0 0,-1 3 0 0,1 1 0 15,1 0-192-15,1-1 192 0,-1 3-192 0,0-3 192 16,1 0-384-16,1-2-80 0,-1-1-16 0,1 0 0 15,0 0-2528-15,-1-3-512 0,1-3-112 0,0-3-9808 16</inkml:trace>
  <inkml:trace contextRef="#ctx0" brushRef="#br1" timeOffset="42901.75">6039 12132 29487 0,'-11'6'2624'0,"6"1"-2112"15,-1 1-512-15,0 2 0 0,1 6 1408 0,0 2 160 16,-2 3 32-16,1 2 16 0,-1 3-1296 0,2 4-320 16,3-1 0-16,-1 5 0 0,2 1 0 0,1 3 0 15,0 0 0-15,1-1 128 0,0 1-128 0,2-1 0 16,2-3 0-16,2-4 0 16,0-6-1440-16,4 0-256 0,1-8-48 0,-1-2-7664 15,2-4-1520-15</inkml:trace>
  <inkml:trace contextRef="#ctx0" brushRef="#br1" timeOffset="43058.4">6157 12515 5519 0,'0'0'496'0,"0"0"-496"0,0 0 0 0,0 0 0 15,0 0 4640-15,0 0 832 0,0 0 160 0,0 0 48 16,3 9-4144-16,0 3-832 0,-2 1-176 0,0 3-16 0,2 2-272 0,-1 1-48 16,1 2-16-16,0 0 0 15,1 0-176-15,1-2 0 0,0-2 0 0,2-2 0 16,2-4-2080-16,0 0-352 0</inkml:trace>
  <inkml:trace contextRef="#ctx0" brushRef="#br1" timeOffset="43215.09">6504 12362 23951 0,'0'0'2128'0,"-5"8"-1696"16,0 1-432-16,-3 6 0 0,-2 4 2464 0,-1 5 416 15,-1 6 64-15,-2 5 32 0,-4 5-1184 0,0 3-224 16,-2 4-48-16,4 3-16 0,2 6-336 0,1 0-64 15,1 4-16-15,2 0 0 0,-1 2-864 0,4 1-224 16,0-3 0-16,2-4-12992 16,0 0-2656-16</inkml:trace>
  <inkml:trace contextRef="#ctx0" brushRef="#br1" timeOffset="43836.35">1394 13816 26495 0,'0'0'576'0,"0"0"128"0,0 0 32 0,0 0 0 0,0 0-592 0,6-3-144 16,-6 3 0-16,0 0 0 0,0 0 560 0,0 0 80 0,0 0 0 0,0 0 16 15,-2 8-256-15,-2 3-48 0,-2 2-16 0,0 0 0 16,-3 1-176-16,0 0-32 0,0 2-128 0,1 0 192 15,0-2-16-15,0-1-16 0,0-1 0 0,2-2 0 16,1 1-160-16,1-2 0 0,0 1 144 0,2-2-144 16,5 1 0-16,1 2 0 0,2 0 0 0,2 0-192 15,1-1 192-15,2-1-160 0,1-1 160 0,1 0-160 16,2 0 160-16,1-2 0 0,0-2 0 0,-3 3 128 16,-3-1 128-16,-1 2 16 0,-2 1 16 0,-3 0 0 15,-1 2-64-15,-3-2-16 0,-2 3 0 0,-2 3 0 16,-1 0-208-16,-3 0-160 0,-3-4 32 0,1-1-9472 15,2 1-1872-15</inkml:trace>
  <inkml:trace contextRef="#ctx0" brushRef="#br1" timeOffset="44110.91">1660 13997 25055 0,'-2'15'1104'0,"2"-6"240"0,-1 4-1088 0,1 1-256 16,0 2 0-16,1-2 0 0,2 3 704 0,0 1 96 15,-1-3 16-15,2 0 0 0,1-2-304 0,2-2-64 16,2-2-16-16,-1-1 0 0,-2-3-304 0,3-1-128 16,2-3 0-16,-2-1 128 0,0-1-128 0,0-3 0 15,0-4 0-15,0-1 128 0,-1-3-288 0,1-1-64 16,1-1-16-16,-1-2 0 16,-2-1-144-16,-1-2-16 0,-2 2-16 0,0-1 0 0,-1 1 416 0,0 1 0 15,0 3 0-15,-2 1 0 0,0 3 448 0,-1 3 160 0,0 6 32 0,0 0 16 16,0 0 288-16,0 0 48 15,0 0 16-15,0 0 0 0,0 9-672 0,2 2-128 16,0 4-16-16,2 4-16 0,0 0-176 0,4 3 0 0,-2 1 0 0,2 1 0 31,0-4-1536-31,2 1-176 0,2 0-32 0</inkml:trace>
  <inkml:trace contextRef="#ctx0" brushRef="#br1" timeOffset="44503.83">2125 14146 22111 0,'-1'8'1968'0,"1"2"-1584"0,1 3-384 0,3 3 0 0,0 1 1296 0,1 2 176 15,2 4 48-15,2 1 0 0,1 2-704 0,2 2-144 16,0-1-32-16,-1 0 0 0,0 1-128 0,-1-5-48 16,-1 0 0-16,0-4 0 0,-1-2-16 0,0 0-16 15,0-4 0-15,-2-1 0 0,-2-3-128 0,-1-1-32 16,1-2 0-16,-4-6 0 0,0 0-16 0,0 0 0 15,0 0 0-15,0 0 0 0,-7-8-16 0,1-2-16 16,-1-4 0-16,1-2 0 0,-1-2-224 0,1-3 0 16,1-4 128-16,-2-4-128 15,1-3-320-15,-1-2-128 0,-1-3 0 0,3 0-16 16,1-3-304-16,1 1-64 0,2 2-16 0,2 0 0 0,2 3 544 0,1 2 112 16,1 0 32-16,0 6 0 0,1 5 320 0,-2 4 64 15,2 4 16-15,3 6 0 0,2 5-240 0,0 2 0 16,0 7 0-16,-1-1 0 0,1 6 448 0,-2 2-16 0,0 3 0 0,-1 2 0 15,-2 3 32-15,-1 1 16 0,-1 2 0 0,-1 0 0 16,-2-1-240-16,-1 1-48 0,-1-1-16 0,0-2 0 16,-2-1-176-16,0-3 0 0,1-1 0 0,1-3 0 31,-1-3-2368-31,1-2-576 0</inkml:trace>
  <inkml:trace contextRef="#ctx0" brushRef="#br1" timeOffset="44872.4">2437 14055 18431 0,'1'18'816'0,"2"-6"160"16,-1 3-784-16,3 5-192 0,2-1 0 0,2 4 0 15,0 1 2816-15,3 1 528 0,0 4 112 0,1-1 0 0,2 1-1808 0,0 0-368 16,-1-2-80-16,-1 2-16 0,-3-4-640 0,1 1-128 16,-3-4-32-16,0-1 0 0,-1-3-176 0,-1-1-32 15,-3-7-16-15,-1 0 0 0,-1-4 0 0,-1-6 0 16,0 0 0-16,0 0 0 0,0 0 144 0,0 0 16 15,-6-5 16-15,-2-6 0 0,-1-4-144 0,-1-5-48 16,3-2 0-16,-1-3 0 0,0-2-288 0,-1-6-64 16,-2-1-16-16,2-2 0 15,3-3-512-15,1 0-96 0,1-2-32 0,4 2 0 0,1 1 368 0,3-2 80 16,1 2 16-16,2 4 0 0,2 4 400 0,0 4 0 16,3 3 0-16,2 6 0 0,2 5 0 0,-1 4 0 0,0 4 144 15,-1 4-144-15,0 3 0 0,1 1 0 16,-2 2 0-16,-2 2 0 0,-1 5 0 0,-3 4 208 15,0 3-32-15,-3 2-16 0,1 1 144 0,-4 2 16 0,-2 1 16 0,-2 3 0 16,-1 1-144-16,-1-3-16 0,-1-1-16 0,1 0 0 16,1 0-160-16,0-1-144 0,1-3 144 0,-1-5-208 31,0-4-2672-31,2-4-544 0</inkml:trace>
  <inkml:trace contextRef="#ctx0" brushRef="#br1" timeOffset="45115.68">2803 13993 19343 0,'-12'17'1728'0,"7"-6"-1392"0,0 6-336 0,0 0 0 15,-1 0 1808-15,2 1 304 0,2 1 48 0,1 2 16 0,2 0-1536 0,1-1-288 16,5-2-64-16,3-1-16 0,3-3-272 0,3-1 0 16,1-2 0-16,1-5 0 0,2-2 0 0,-1-3 0 15,1-1 0-15,0-2 0 16,-1-2 0-16,-1-3 160 0,-1-2-160 0,-2 0 128 0,-4-3 368 0,0-1 64 15,-5 0 16-15,-2-2 0 0,-1 0 128 0,-3 2 16 16,-1 2 16-16,-2-1 0 0,-2-1-528 0,-3 1-208 16,-3 2 176-16,1-1-176 15,-2 2-528-15,1 0-208 0,-2 0-32 0</inkml:trace>
  <inkml:trace contextRef="#ctx0" brushRef="#br1" timeOffset="45471.7">3156 14029 11055 0,'2'22'976'0,"-1"-9"-784"0,3 5-192 0,0 2 0 16,0-1 4128-16,-2 3 784 0,-2 0 144 0,0-1 48 15,0-1-2800-15,0-2-576 0,0-2-96 0,0-3-32 16,-1-3-416-16,1-1-96 0,0-9 0 0,0 0-16 16,0 0-624-16,0 0-128 0,0 0-32 0,0 0 0 15,0 0-48-15,-3-10-16 0,-1 0 0 0,3-4 0 16,-1 0-224-16,-1-3 128 0,0-2-128 0,-2-2 0 31,-1-3-304-31,0 1-144 0,1-3-48 0,3 0 0 0,0 0-400 0,4 0-64 0,0 1-32 16,2-3 0-16,4 2 544 0,1 2 128 0,0 0 0 0,2 3 16 15,-1 6-16-15,0 2 0 0,1 2 0 0,-1 3 0 16,1 3-128-16,-2 4-48 0,1 1 0 0,2 2 0 16,0 4-128-16,-1 3-16 0,1-3-16 0,0 3 0 15,2 2-608-15,-1 1-112 0,-2-1-32 0,-1 0 0 16,1-3 576-16,-2-1 96 0,0 0 32 0,-1-3 0 0,-8-4 384 0,7 1 96 15,-7-1 16-15,7-1-6112 16,0-3-1216-16</inkml:trace>
  <inkml:trace contextRef="#ctx0" brushRef="#br1" timeOffset="45637.77">3529 13614 911 0,'0'0'0'0,"0"0"0"15,0 0 0-15,8 8 0 0,0 6 4864 0,1 2 896 16,0 5 192-16,0 3 16 0,-1 5-3344 0,2 5-688 15,1 4-128-15,-1 4-16 0,1 4-976 0,-1 0-192 16,2-2-48-16,0 1 0 0,1-1-416 0,0-1-160 0,2-1 0 0,0-4 144 16,-2-3-336-16,0-3-80 0,-2 0-16 0,1-4-8752 15,-1-3-1760-15</inkml:trace>
  <inkml:trace contextRef="#ctx0" brushRef="#br1" timeOffset="45789.77">3493 14089 35183 0,'0'0'1552'0,"0"0"336"0,0 0-1504 0,0 0-384 0,7 1 0 0,3 0 0 16,0 2 448-16,3-1 32 0,3 2 0 0,5-1 0 0,5 2 32 0,4 0 0 16,2-1 0-16,6-1 0 15,0-6-2160-15,4-1-416 0</inkml:trace>
  <inkml:trace contextRef="#ctx0" brushRef="#br1" timeOffset="46374.66">4686 13889 4607 0,'9'-4'400'0,"1"-5"-400"15,1-4 0-15,0 0 0 0,1 1 3712 0,-3 1 640 16,-2-1 144-16,-2 0 32 0,-3 2-2096 0,-2 2-432 16,-1 1-80-16,1 7 0 0,-6-4-464 0,-2 3-96 15,-1 1-16-15,-2 3 0 0,1 1-464 0,-1 2-112 16,0 3 0-16,-1 3-16 0,0 4-144 0,2 3-32 16,1 3 0-16,1 4 0 0,0 4-96 0,2 4-32 15,2 3 0-15,1-1 0 0,3 1-96 0,3-3-32 16,1 0 0-16,3-4 0 0,5-4-320 0,2-4-160 15,3-3 16-15,7-4 0 0,2-5 16 0,3-5 0 16,-1-3 0-16,1-4 0 16,0-3-1328-16,-1-4-256 0,1-4-48 0,-3-1-13872 0</inkml:trace>
  <inkml:trace contextRef="#ctx0" brushRef="#br1" timeOffset="46543.34">5124 13691 8287 0,'-7'5'736'0,"1"0"-592"0,-1 3-144 0,3-4 0 15,4-4 5440-15,0 0 1072 0,0 0 208 0,0 0 32 0,8 9-4912 0,1-5-992 16,3-1-192-16,3-3-32 16,5-2-624-16,2 1 0 0,3 0 0 0,0-2 0 15,1-2-2336 1,1 0-544-16,-1-3-96 0</inkml:trace>
  <inkml:trace contextRef="#ctx0" brushRef="#br1" timeOffset="46868.85">5284 13459 4607 0,'-29'1'192'0,"15"0"64"0,-4-1-256 0,-3 2 0 0,-1-1 0 0,0 2 0 16,1 1 4496-16,-2 2 864 15,3 3 160-15,1 3 48 0,2 4-3232 0,2-2-640 16,2 4-128-16,4 6-32 0,1 0-752 0,3 4-144 16,2 1-48-16,3 0 0 0,1 1-592 0,4-1 0 15,3 1-192-15,4 0 64 0,2-1 128 0,5-2 0 16,0-3-144-16,3-2 144 0,4-1-128 0,3-4 128 0,2-2-160 0,3-7 160 16,0-4 0-16,0-4 0 0,-4-3 0 0,-3-3 0 15,-2-6 0-15,-4-1 0 0,-3-1 128 0,-2-3-128 16,-3-3 640-16,-1-3 0 0,-2-1 16 0,-2 0 0 15,-3-3 240-15,-2-1 32 0,-3-2 16 0,0 0 0 16,-1 0-336-16,-2-1-64 0,-1-2-16 0,-1 3 0 16,-2 1-528-16,-1 1 0 0,-2-1 0 0,-2 0-17472 15</inkml:trace>
  <inkml:trace contextRef="#ctx0" brushRef="#br1" timeOffset="47692.86">1296 15059 15663 0,'0'0'1392'0,"0"0"-1120"0,-8-2-272 0,0 2 0 16,0 0 2768-16,2 0 496 0,-2 0 112 0,2 2 16 16,-1 0-2144-16,1 3-416 0,-2 1-96 0,0 3-16 15,1 1-336-15,1 4-64 0,-2 2 0 0,0 2-16 16,2 3-304-16,0 3-144 0,1-1 16 0,1-2 0 16,0 1 128-16,3 2 144 0,2-4-16 0,3 3-128 15,4-4-256-15,0-1-176 0,0-2-16 0,1-2-16 16,1-1-640-16,3-1-128 0,3-5-32 0,2-1-6816 15,1-2-1376-15</inkml:trace>
  <inkml:trace contextRef="#ctx0" brushRef="#br1" timeOffset="48001.15">1667 15185 13823 0,'-5'3'1216'0,"-4"2"-960"0,-1 3-256 15,-3-1 0-15,-2 5 2368 0,0 1 416 16,-1 4 96-16,-1 0 0 0,0 3-1664 0,1-1-352 15,3 5-64-15,4-3-16 0,3 1-528 0,3-1-128 16,3-2 0-16,4 1-128 0,3-6 0 0,2-2 0 16,1-3 0-16,2-1 0 0,2-4 0 0,2-2 0 15,0-6 0-15,-2-1 0 0,0-3 192 0,1-1-64 16,-2-1 0-16,0-6-128 0,0 2 0 0,-2 1 0 0,1-3 0 0,-1 2 0 16,-2 1 224-16,-1 1-64 0,-3 2-16 0,-1 2 0 15,-2 1 384-15,-2 7 80 0,0-6 16 0,0 6 0 16,-2-8 400-16,2 8 64 0,-3-5 32 0,3 5 0 15,0 0-352-15,0 0-64 0,0 0 0 0,0 0-16 16,0 0-544-16,0 0-144 0,-1 7 0 0,2 3 0 16,4-1 0-16,0-3 0 0,1 2 0 0,0-1-192 15,2-1-1600 1,2 1-336-16,1-2-64 0</inkml:trace>
  <inkml:trace contextRef="#ctx0" brushRef="#br1" timeOffset="48239.51">1936 15214 13823 0,'0'0'1216'0,"0"0"-960"16,0 0-256-16,1 9 0 0,-2-3 2912 0,2 3 544 15,5 3 96-15,-1 1 32 0,0-1-2016 0,1 1-400 16,1 0-80-16,1 3 0 0,0-3-336 0,-2-2-64 16,1 2-16-16,-1-1 0 0,1-1-288 0,-2-2-48 15,-1-1-16-15,1-2 0 0,-5-6 64 0,0 0 0 16,0 0 0-16,0 0 0 0,0 0 128 0,0 0 16 15,0 0 16-15,0 0 0 0,1-8-336 0,1-1-64 16,-1-1-16-16,0-3 0 16,1 0-512-16,1-3-128 0,4-2 0 0,0-2-16 15,-2 1-2432-15,3-4-496 0,2 3-80 0</inkml:trace>
  <inkml:trace contextRef="#ctx0" brushRef="#br1" timeOffset="48610.58">2193 14817 11055 0,'0'0'976'0,"0"0"-784"0,1 13-192 0,2 3 0 16,-2 2 3184-16,0 3 592 0,1 3 112 0,0 2 16 16,1 2-2256-16,-1-2-464 0,2 3-96 0,2-3 0 15,-1 3-432-15,1 0-80 0,0 1 0 0,0-2-16 16,-2 1-336-16,0-4-64 0,0-2-16 0,0-1 0 16,0-1-144-16,0-5 160 0,-2-1-160 0,1-2 160 15,-1-2-160-15,0-3 0 0,-2-8 144 0,0 0-144 16,0 0 0-16,0 0-128 0,0 0 0 0,0 0 0 15,-3-7-288-15,2 1-48 0,1-6-16 0,1 0 0 16,2-1-176-16,1-4-48 0,-3-1 0 0,2 1 0 16,2 0 240-16,1 3 32 0,-1 1 16 0,5 2 0 15,0 2 416-15,2 3 0 0,-1-1 0 0,3 2 0 0,2 4 352 0,3 2 48 16,-4 2 16-16,1 0 0 0,1 3 448 0,-1 3 96 16,-2 0 0-16,-2 3 16 0,-2-3 176 0,-1 2 16 15,-2 1 16-15,-3 1 0 0,-4 2-224 0,-2 0-64 16,-2 2 0-16,-1 1 0 0,-3 2-464 0,-1 0-112 15,-2-1 0-15,-2-1-16 0,-3 1-160 0,2-2-16 16,-1-2-128-16,1-2 192 0,-1-2-448 0,2-5-80 16,2-2-32-16,0-4 0 15,3-4-3264-15,1-4-656 0</inkml:trace>
  <inkml:trace contextRef="#ctx0" brushRef="#br1" timeOffset="48940.57">2747 15145 29535 0,'-10'13'1312'0,"6"-7"272"0,-2 1-1264 0,0 3-320 0,-2-1 0 0,0 2 0 15,0 2 1280-15,-1-2 192 0,-1 2 32 0,1 2 16 16,1-2-896-16,3 1-176 0,2 2-48 0,3-3 0 16,0 1-400-16,1-3 0 0,2 0 0 0,2 0 0 15,2-1 0-15,1-3 0 0,-2-1-128 0,2-2 128 16,1-1 0-16,0-1-144 0,0 0 144 0,-1-2 0 15,-8 0 0-15,8-3 0 0,0-1 0 0,-2-1 0 16,1-3 0-16,-2-1 0 0,1-1 0 0,2-1 0 0,3 1-256 0,-2-1 48 16,-1-2 16-16,-3 1 0 0,-1 1 192 0,1 2 0 15,0-3 0-15,-2 3-144 0,-2 1 144 0,0 1 0 16,-1 7 0-16,0 0 0 0,0 0 224 0,0 0 32 16,0 0 0-16,0 0 0 0,0 12-256 0,2-1 0 15,0 2 0-15,1 0 0 0,1-2-208 0,0 2-96 16,0-1-16-16,0 0 0 15,0 0-2288-15,1 1-464 0,-1-5-80 0</inkml:trace>
  <inkml:trace contextRef="#ctx0" brushRef="#br1" timeOffset="49274.11">3025 15172 23951 0,'-4'17'1056'0,"2"-8"224"0,0 3-1024 0,0 2-256 0,1 3 0 0,0 1 0 15,1-1 1872-15,0 0 320 0,0 1 64 0,1 1 16 16,0-5-1104-16,2 2-208 0,1-2-64 0,0-1 0 16,0-1-512-16,1-2-128 0,2-2 0 0,0 0-16 15,0 0-112-15,-1-4-128 0,2-2 176 0,0 0-176 16,-1-4 160-16,0-2-160 0,0-2 128 0,1-2-128 16,0-1 128-16,-1 0-128 0,1-4 0 0,-1 0 128 15,-1-3-128-15,1 0-256 0,2 1 64 0,-1-2 16 31,0 0-192-31,-1 1-32 0,4-3-16 0,-1 2 0 0,1 1 240 0,-4 2 176 0,0 2-208 0,-2 3 80 16,0 2 128-16,-5 7 0 0,0 0 0 0,0 0-128 16,8 6 128-16,-1 3 0 0,-2 0-144 0,0 2 144 0,2 1 0 15,-1 0 0-15,-1 1 160 0,2-1-160 16,1-1-768-16,0 1-256 0,3-1-48 0,0-1-16 16,-1-1-2304-16,-1-2-448 0</inkml:trace>
  <inkml:trace contextRef="#ctx0" brushRef="#br1" timeOffset="49417.32">3504 15182 27695 0,'-4'20'1216'0,"3"-8"272"0,0-2-1184 16,1 4-304-16,0 2 0 0,1 1 0 0,0 1 528 0,2 1 48 16,1-3 16-16,0 0 0 0,1-2-592 0,0 0 0 15,1-4 0-15,1-1-13184 0</inkml:trace>
  <inkml:trace contextRef="#ctx0" brushRef="#br1" timeOffset="49735.54">3562 14978 15375 0,'0'0'672'0,"0"0"160"0,1 8-672 0,0-1-160 0,-1-7 0 0,6 8 0 16,0-1 0-16,2 0 0 0,1 0 0 0,0 1 128 15,0 1-752-15,0 1-144 0,1 2-48 0,0 2 0 16,-2 2-16-16,-3 4 0 0,0 1 0 16,-1 1 0-16,-1 1 2320 0,-1 1 464 0,2-2 96 0,0 1 0 0,0-3-64 0,1-2 0 15,2 0-16-15,2-1 0 0,3-2-1312 0,-2-2-256 16,2-3-48-16,0-1-16 0,-2-2-336 0,0-2 0 16,1-2 0-16,-1-3 0 0,1-3 192 0,-1-1-48 15,-1-2 0-15,0-1 0 0,-1-1 560 0,-3-2 128 16,-1-1 0-16,-1 0 16 0,-2-4 32 0,1 2 0 0,-2 0 0 0,-2 0 0 15,0-1-432-15,-2-1-96 16,-1 1-16-16,-2 1 0 0,0 0-512 0,1 0-96 16,-1-1-32-16,2 1-14160 0</inkml:trace>
  <inkml:trace contextRef="#ctx0" brushRef="#br1" timeOffset="50037.62">3942 15198 29023 0,'-1'26'1280'0,"1"-12"272"0,0 5-1232 0,0 0-320 0,0 3 0 0,0 1 0 16,-1-1 1376-16,1 1 224 0,0-3 32 0,0-2 16 15,0-4-816-15,1 1-176 0,2-5-16 0,-1-1-16 16,-2-9-416-16,0 0-80 0,0 0 0 0,0 0-128 16,8-2 144-16,0-5-144 0,-3-3 0 0,0-2 144 15,1-2-144-15,-2-3-256 0,-2 0 64 0,1-3 16 16,-2-1-304-16,2 0-64 0,1 1-16 0,0-1 0 15,1 1 160-15,1-2 16 0,1 2 16 0,1 1 0 16,1 1 368-16,1-1 0 0,1 4 0 0,0 3 0 16,2 4 448-16,3 6 176 0,0 3 16 0,-1 5 16 15,-2 6 0-15,2 1 0 0,-1 5 0 0,2 6 0 0,-2 1 368 0,0-4 64 16,-1 1 0-16,3-3 16 0,-2 2-656 0,1 0-144 16,-1 0-32-16,0 0 0 15,1-3-1920-15,-1 0-384 0,-2-1-80 0</inkml:trace>
  <inkml:trace contextRef="#ctx0" brushRef="#br1" timeOffset="51714.1">5425 15154 17503 0,'0'0'1552'0,"-3"5"-1232"0,2 0-320 0,7 13 0 0,-7-10 1600 0,0 3 272 16,1-4 48-16,2 4 16 0,1-1-528 0,0 2-128 16,-1 4 0-16,2-3-16 0,0 1-624 0,3 0-112 15,-1 2-16-15,2 0-16 0,0-1-368 0,0 0-128 16,-1-2 0-16,1-2 0 0,-3 1 0 0,1-3 0 15,-6-9-128-15,0 0 128 16,0 0-2144-16,0 0-320 0,0 0-64 0,0 0-16 0</inkml:trace>
  <inkml:trace contextRef="#ctx0" brushRef="#br1" timeOffset="52042.25">5902 14843 11967 0,'0'0'528'0,"1"-6"112"0,-2-1-512 0,-2 1-128 15,-1-2 0-15,-1 2 0 0,-1-4 1808 0,0 4 336 16,0-1 64-16,-2 3 16 0,-1 2-336 0,1 1-64 15,-1 1-16-15,1 0 0 0,2 2-656 0,0 6-144 16,1 2-32-16,1 6 0 0,2 0-528 0,0 6-128 16,4 4 0-16,0 4-16 0,2 2-48 0,3 4 0 15,2 0 0-15,3 1 0 0,-1-3-256 0,1-1 0 16,1 0 128-16,1 0-128 0,0-3 0 0,-1-4-144 16,-2-3 16-16,0 1 0 15,-1-5-688-15,-1 1-128 0,-1-2-16 0,-3-1-12160 0</inkml:trace>
  <inkml:trace contextRef="#ctx0" brushRef="#br1" timeOffset="52237.15">5671 15214 32415 0,'-12'-4'1440'0,"12"4"288"0,0 0-1376 0,0 0-352 0,0 0 0 0,0 0 0 15,0 0 1120-15,8-3 160 0,4 1 16 0,2 0 16 16,5 0-272-16,3-1-48 0,4 0-16 0,4 1 0 15,4-2-480-15,1-1-112 0,0-2 0 0,2 1-16 16,-1-3-368-16,2 1 0 0,-2-1 0 0,1 1-18688 16</inkml:trace>
  <inkml:trace contextRef="#ctx0" brushRef="#br3" timeOffset="55111.35">1009 16347 21647 0,'0'5'960'0,"-8"17"192"0,10-9-912 0,1 1-240 15,4 6 0-15,2 5 0 0,3 3 320 0,0 8 32 16,1 0 0-16,0 1 0 0,2 3 304 0,2-1 64 15,0-1 16-15,0-3 0 0,-1-2-256 0,-1-5-48 16,0-3-16-16,-2-1 0 0,-3-7 96 0,-1-3 0 16,-2-2 16-16,-1-3 0 0,0-3 48 0,-6-6 16 15,0 0 0-15,0 0 0 0,0 0 48 0,0 0 16 16,-7-8 0-16,1-2 0 0,-1 0-368 0,-1-6-80 16,-1-4-16-16,0-2 0 0,-1-3-192 0,0-1-192 15,3-1 48-15,0-4 0 16,-1-3-352-16,2-3-64 0,-1 0-16 0,2-3 0 0,0 1 160 0,1 4 32 0,1 3 0 0,2 3 0 15,1 1 224-15,-1 5 160 0,1 2-192 0,1 5 192 16,0 5-240-16,2 3 64 0,-3 8 16 0,0 0 0 16,0 0 160-16,0 0-208 0,9 8 80 0,-1 3 128 15,-2 0 0-15,1 2 0 0,-1 0 0 0,1 1 0 16,-1 2 0-16,0 1 0 0,-4 0 0 0,1 1 128 16,-2 0-128-16,0-1 0 0,1-1 0 0,-2 0 128 15,1 1-128-15,0-4 0 0,-1 0 0 0,0 0 0 16,-1-2-720-16,1-1-80 15,0-10-16-15,0 0 0 0,0 0-352 0,0 0-80 0,0 0-16 0,8 1 0 16,1-1 336-16,0-1 64 0,0-2 16 0,0 0 0 0,2 1 576 0,1 0 112 16,1 2 32-16,1 2 0 15,0 0 128-15,2 1 256 0,1 0-64 0,-1 0-16 0,2 4 672 0,0 2 144 16,2-2 32-16,-2 3 0 0,-3 3 352 0,0 0 80 16,-2-1 16-16,-3 3 0 0,1 2 64 0,-6 0 32 15,-2 2 0-15,-3-2 0 0,-4 2-160 0,-2-1-48 16,0 1 0-16,-5-1 0 0,0 0-608 0,-2-2-128 15,0 1-32-15,-2 0 0 0,1-6-336 0,0 1-80 0,-2-3-16 16,2-2 0 0,1-2-656-16,1-2-128 0,0-5-16 0,3 0-16 15,0-5-3248-15,1 1-640 0</inkml:trace>
  <inkml:trace contextRef="#ctx0" brushRef="#br3" timeOffset="55402.5">1607 16683 3679 0,'11'25'320'0,"-6"-12"-320"0,2 2 0 0,-1 2 0 16,1 2 4096-16,-2-2 768 0,0 2 128 0,0 1 48 15,2-2-2848-15,-2 0-560 0,-1-1-112 0,0-4-32 16,-2-4-528-16,1 0-96 0,-3-9-32 0,0 0 0 16,0 0-320-16,0 0-64 0,0 0 0 0,0 0-16 15,-5-4-64-15,0-2-16 0,-1-2 0 0,1-4 0 16,-1-2-160-16,-1-3-16 0,1-1-16 0,-1 0 0 15,2-5-160-15,0 0 0 0,0 0 0 0,1-4 0 16,1 0 0-16,3 0 0 0,3-1 0 0,2 0 0 16,1-1 464-16,3 2 64 0,3 1 16 0,4 2 0 0,2-1-80 0,2 7-16 15,1 0 0-15,3 2 0 0,2 3-448 0,2 4 0 16,0 2 0-16,2 5 0 16,2 2-1408-16,0 1-256 0</inkml:trace>
  <inkml:trace contextRef="#ctx0" brushRef="#br1" timeOffset="57560.78">3392 16613 20671 0,'-2'13'912'0,"-1"0"192"0,2 4-880 0,1-2-224 0,0 6 0 0,0 0 0 16,1 1 800-16,2-4 112 0,-1 2 32 0,2-2 0 15,1-1-608-15,3-4-112 0,0 0-32 0,0-2 0 31,0-4-1616-31,0-1-336 0</inkml:trace>
  <inkml:trace contextRef="#ctx0" brushRef="#br1" timeOffset="57670.41">3381 16307 911 0,'0'0'0'0</inkml:trace>
  <inkml:trace contextRef="#ctx0" brushRef="#br1" timeOffset="57940.43">3712 16413 14687 0,'0'0'320'0,"-3"8"64"0,-1 1 0 0,-1 1 48 0,0 4-432 0,-2-4 0 15,-1 2 0-15,1 2 0 0,-1-1 0 0,1-3 128 16,2 1-128-16,1-1 0 0,1-1 256 0,2-1-16 15,2-1-16-15,2 1 0 0,1-2 256 0,3 1 48 16,2-2 16-16,4 1 0 0,2 1 16 0,1-2 0 16,1 0 0-16,0 1 0 0,1 0 48 0,-1-2 16 0,-1 3 0 0,-2-1 0 15,-2 2 432-15,-3 1 96 0,0 0 0 0,-1 2 16 16,-2-1 160-16,-2 2 16 0,-4-1 16 0,-1 2 0 16,-3 0-176-16,-2 2-32 0,-4-1-16 0,1 1 0 15,1-1-688-15,1-1-144 0,-2-1-32 0,1-2 0 31,-1 0-1552-31,3 0-304 0,1-3-64 0,0 0-12688 0</inkml:trace>
  <inkml:trace contextRef="#ctx0" brushRef="#br1" timeOffset="58271.18">4607 16510 18431 0,'-13'3'1632'0,"8"1"-1312"16,-1 2-320-16,-2 0 0 0,0 2 1552 0,0-2 240 16,-1 0 64-16,0 0 0 0,0 2-1680 0,0 1-336 15,1 2-64-15,3 0-16 0,1 1 240 0,2 1 192 16,4 1-48-16,3 2 0 0,3 1 0 0,2-1 0 16,4-2 0-16,3-1 0 0,2-1-144 0,2-3 0 15,-1-1 0-15,4-2 128 0,1 1-128 0,-1-3 160 16,0-3-160-16,-2-1 160 0,-5-3 320 0,-3 1 64 15,-2-3 16-15,-2 1 0 0,0-3 448 0,-5-2 80 16,-3 0 32-16,-3 0 0 0,-3 0-176 0,-2-1-48 16,-2 0 0-16,-3 1 0 0,0 1-512 0,-2-4-96 0,-3 1-32 0,0-1 0 15,1 0-256-15,-1-1 0 0,2 0 0 0,1 0-10688 16,1-4-2032-16</inkml:trace>
  <inkml:trace contextRef="#ctx0" brushRef="#br1" timeOffset="58538.5">4961 16481 20271 0,'4'26'896'0,"-2"-12"192"0,2 5-880 0,0 0-208 0,1 2 0 0,0 1 0 16,-1 2 2688-16,0-4 480 0,0 1 96 0,0-1 32 16,-1-2-1488-16,-1-4-288 0,1 2-64 0,-1-5-16 15,1-1-624-15,1-4-128 0,-4-6-32 0,0 0 0 16,0 0-272-16,0 0-64 0,0 0-16 0,0 0 0 0,0 0 336 0,0 0 64 15,-3-7 0-15,-1-4 16 0,1-1-720 0,0-1 0 16,0-1 0-16,1-2-160 0,-1 1 32 0,3 0 0 16,0 1 0-16,1 0 0 15,1-1-1008-15,0 1-192 0,1 1-32 0,2 0-16 16,0-1-1056-16,2 2-224 0,1-1-32 0,-2 1-6848 16,2 0-1344-16</inkml:trace>
  <inkml:trace contextRef="#ctx0" brushRef="#br1" timeOffset="58733.15">5383 16224 15663 0,'0'0'1392'0,"0"0"-1120"0,0 0-272 0,0 0 0 16,0 0 3712-16,-1 8 704 0,-1 2 128 0,2 2 16 16,2 2-2608-16,0 3-528 0,2 3-96 0,3 2-32 15,1 3-528-15,-1 3-128 0,3 0 0 0,0 3-16 16,0 2-272-16,2-1-48 0,0 0-16 0,1-2 0 15,1-2-288-15,1 0 0 0,-4-1-176 0,1-1 176 32,-3-2-928-32,0-2-80 0,-1-1-16 0,-1-4 0 15,-2-3-2000-15,-1-1-416 0,-3-1-80 0</inkml:trace>
  <inkml:trace contextRef="#ctx0" brushRef="#br1" timeOffset="59506.18">5422 16635 22399 0,'-9'-19'992'0,"5"12"208"0,0-4-960 0,0 2-240 15,0-3 0-15,0 2 0 0,2 1 1936 0,1 1 352 16,1 1 64-16,1 1 16 0,-1 6-1184 0,5-4-224 16,-5 4-64-16,8-5 0 0,1 2-656 0,0 2-240 15,2-2 144-15,0 1-144 0,2 0 0 0,0-2-176 16,3 2 16-16,-2 1 0 16,-2-3-592-16,0 1-112 0,0 0-32 0,-1 0 0 15,-2-1-128-15,2-2-16 0,-2 1-16 0,0-1 0 16,-1-3 16-16,0 2 0 0,-2-3 0 0,0 0 0 15,0 0-176-15,1 0-48 0,-2-2 0 0,-1 1 0 0,0 1 960 0,-1 1 304 16,1 0-160-16,0 1 160 0,0 0 1248 0,0 3 336 16,-4 5 64-16,0 0 16 0,0 0 256 0,0 0 48 15,0 0 16-15,5 10 0 0,1 3-480 0,-3 4-96 16,1 3 0-16,-1 3-16 0,0 3-80 0,1 2-16 16,-2-2 0-16,1 0 0 0,-1 1-480 0,2-1-112 0,0 0 0 0,1-2-16 15,2-2-496-15,-1-2-192 0,4-3 176 0,-3-3-176 31,1-1-288-31,1-3-160 0,2-2-16 0,-1-3-16 16,1-2-528-16,0-4-96 0,1-3-32 0,-2-1 0 16,0-7-32-16,-1 0-16 0,0-1 0 0,-1 0 0 15,0-4-32-15,-1-2-16 0,0-5 0 0,-2 1 0 0,0-1 144 0,0 2 16 16,-1 1 16-16,2 2 0 16,-2-1 48-16,-2 4 16 0,-1 2 0 0,1 4 0 0,0 1 352 0,-2 9 64 15,0 0 0-15,0 0 16 0,0 0 1072 0,0 0 192 0,-2 10 64 0,-1 2 0 16,1 2 320-16,0 6 64 0,5 0 0 0,-1-7 16 15,1-1-464-15,1 0-112 0,1 0-16 0,2-1 0 0,-1 0-416 0,2 1-160 16,1-5 0-16,0 3 144 0,0-4-144 0,1-1 0 16,-1-1 0-16,0 0 128 0,0-4-128 0,0 0 0 15,-1-3 0-15,0 1 0 0,0-3 0 0,1-1 0 16,-2-1 144-16,0-3-144 0,0 1 0 0,-2 0 144 16,-1 0-144-16,0-3 0 0,-1 2 0 0,0-1 0 15,-2 1 0-15,-2-2 0 0,0 2 0 0,-1 3-224 16,2 7 16-16,0 0 0 0,0 0 32 0,0 0 16 15,-6 4 0-15,1 2 0 0,1 0 160 0,1 2 256 16,2 1-64-16,1 1-16 0,3 2 16 0,0 0 0 16,3 0 0-16,0-2 0 0,3 0-192 0,3 0 128 15,0-1-128-15,1-1 128 0,1-2-128 0,0 1 0 16,-1-5 0-16,7 2 0 0,-3-1 560 0,-3-2 16 16,-2 0 16-16,0-1 0 0,-2-2 624 0,-1-1 112 0,-9 3 16 0,7-6 16 15,-2-1-80-15,0-3-32 0,-1 1 0 0,-1-2 0 16,-4-1-288-16,-1 2-64 0,-2 2-16 0,0-2 0 15,-1 1-224-15,0-3-32 0,-2 0-16 0,-2-4 0 16,-2 2-288-16,0 1-48 0,2-4-16 0,3 7 0 16,-1-2-960-16,0 2-192 0,-2-4-32 0,2 4-16 15,-4-3-1872-15,1 1-368 16,-1 2-80-16</inkml:trace>
  <inkml:trace contextRef="#ctx0" brushRef="#br1" timeOffset="59972.88">4583 16895 30399 0,'0'0'2704'0,"3"10"-2160"0,5-3-544 0,4 1 0 16,4 0 1200-16,7-1 128 0,7-1 16 0,7-1 16 15,4-1 128-15,6-1 32 0,7-1 0 0,2 1 0 16,4 0-352-16,6-1-64 0,7 0-16 0,0 0 0 16,-1-2-736-16,1 0-160 0,0 0-16 0,3-2-16 15,2 0-160-15,8 0 0 0,1-2 0 0,-5 1 0 16,-5 1 0-16,-1 0 0 0,-4 2 0 0,24 0 0 15,-10 0-544-15,-9 0-144 0,-5 0-16 0,-10 0-16 16,-7-4-2640-16,-5 0-528 0</inkml:trace>
  <inkml:trace contextRef="#ctx0" brushRef="#br1" timeOffset="60635.6">1364 17717 15663 0,'0'0'1392'0,"0"0"-1120"15,-9 4-272-15,1-2 0 0,0-4 1024 0,0 3 128 16,0 4 48-16,0 2 0 0,2 2-224 0,1 1-32 16,-2-1-16-16,2 4 0 0,1 4-560 0,3-1-112 15,1 5-32-15,1-3 0 0,3 2-224 0,1-1 0 16,3 1 0-16,1-2 0 0,2-1 0 0,0 0 0 16,4-4 0-16,-1 0 0 0,2-3 0 0,-2 0 128 15,-1-4 0-15,-1-2 16 0,-1-3 304 0,3-2 48 0,-4-2 16 0,-2-2 0 16,-2-1 368-16,0-5 80 0,-3 1 0 0,0-1 16 15,0 1-352-15,-3 0-80 0,-2-2-16 0,0 0 0 16,-3 0-336-16,-3 2-64 0,-1-3 0 0,-2 2-128 31,1-2-1088-31,-2-1-336 0,0 2-64 0,0 2-11296 0</inkml:trace>
  <inkml:trace contextRef="#ctx0" brushRef="#br1" timeOffset="60875.91">1764 17876 12895 0,'3'10'1152'0,"2"6"-928"16,1 3-224-16,2 1 0 0,-1 2 2768 0,-1 0 512 15,-1 1 112-15,-1-3 0 0,0 0-1456 0,0-4-288 16,-1-3-64-16,-2-3-16 0,-1 0-256 0,0-3-48 16,0-7-16-16,0 0 0 0,0 0-352 0,0 0-80 15,-4-7-16-15,0-2 0 0,0-2-160 0,0-4-16 16,2-3-16-16,-1-2 0 0,2-2-368 0,0-2-80 15,1-3-16-15,1-3 0 0,3 2-288 0,2-3-64 16,3-2-16-16,1 0 0 16,0 1-288-16,3 2-64 0,1 2-16 0,2 5 0 15,1-2-448-15,4 7-96 0,5 0-16 0,0 6-9408 16,0 7-1872-16</inkml:trace>
  <inkml:trace contextRef="#ctx0" brushRef="#br1" timeOffset="61306.34">2708 17924 911 0,'0'0'0'0,"-4"7"0"0,4-7 0 0,-5 6 0 0,1 2 0 0,1 0 0 15,3 2 6464-15,0 3 1200 0,3 2 240 0,2 3 48 16,2 0-5680-16,2 3-1136 0,1 1-240 0,4 0-32 0,3 0 96 15,0-1 32-15,-1-1 0 0,-2-1 0 16,-1 1-480-16,-1 0-112 0,-2-6-16 0,1 0 0 16,-2 1-48-16,-2-5-16 0,-4-1 0 0,0-1 0 15,0-2-32-15,-3-6-16 0,0 0 0 0,0 0 0 0,0 0 160 0,-6 3 16 16,0-7 16-16,-2-1 0 0,0-3-256 0,2-4-48 16,1-3-16-16,-1-5 0 15,-1-3-464-15,0-5-80 0,1-3-32 0,-1-5 0 16,-1-6-528-16,0-1-96 0,-1-4-32 0,3 0 0 15,0 0-768-15,4 1-176 0,1 2-16 0,2 2-16 16,3 3 912-16,0 4 176 0,0 4 32 0,1 3 16 0,0 6 928 0,2 5 0 16,2 4 0-16,1 7 128 0,-1 4 144 0,0 9 48 15,0 2 0-15,-1 5 0 0,0 3 512 0,0 4 96 0,0 3 32 16,0 2 0-16,-2 2-112 0,-1 0-16 16,1 0 0-16,-1 2 0 0,-1 0-448 0,-2-4-80 0,0 2-32 15,-1-2 0-15,0-5-448 0,1 1-80 16,0-4-32-16,1-2-9792 0,1-3-1952 0</inkml:trace>
  <inkml:trace contextRef="#ctx0" brushRef="#br1" timeOffset="61635.1">3203 17756 14735 0,'0'0'1312'0,"-5"-4"-1056"0,5 4-256 0,-5-1 0 15,-4-1 3168-15,0 2 576 0,-3 0 112 0,0 2 32 16,2 3-2176-16,-1 1-432 0,2 1-96 0,0 5-16 15,-3 2-592-15,3 2-128 0,1 2-32 0,3 0 0 16,0 3-256-16,2 0-160 0,5-2 192 0,1-2-192 16,3 0 128-16,0-1-128 0,2-3 0 0,1-1 0 15,2-3 0-15,-1-1 0 0,0-3 0 0,0-2 0 0,-3-2 0 0,1-2 0 16,0-2 128-16,0-1-128 0,-2-3 288 0,1 1 0 16,-1-3 0-16,1-2 0 0,-1 1-160 0,1-3-128 15,-2-1 192-15,0-1-192 0,-1 1 160 0,0-3-160 16,-1 0 128-16,-1 1-128 0,0 3 160 0,0 3-160 15,2-1 192-15,-2 4-192 0,-2 0 160 0,0 7-160 16,0 0 128-16,0 0-128 0,0 0 128 0,0 0-128 0,0 0 128 16,0 0-128-16,0 8 0 0,3 0-272 15,3 1 32-15,-1-1 16 16,0 0-2064-16,3-2-400 0,2 1-96 0,1 0-6368 16,-1 0-1280-16</inkml:trace>
  <inkml:trace contextRef="#ctx0" brushRef="#br1" timeOffset="61874.17">3457 17962 21935 0,'0'0'960'0,"0"0"224"0,0 0-944 0,0 9-240 0,0 1 0 0,0-2 0 15,0 1 2048-15,2-1 352 0,-2-8 80 0,0 0 16 16,0 0-704-16,0 0-144 0,0 0-32 0,0 0 0 16,0 0-784-16,0 0-144 0,0 0-48 0,6-5 0 15,-1-5-64-15,-1 0 0 0,-1-3-16 0,0 0 0 16,-2-2-320-16,0-4-64 0,-1 0-16 0,0-3 0 15,-1 1-496-15,1-1-112 0,-1-2 0 0,1 1-16 16,1-2-2352-16,0 2-448 0,1 0-112 0,0 3-6416 16,3 4-1296-16</inkml:trace>
  <inkml:trace contextRef="#ctx0" brushRef="#br1" timeOffset="62173.81">3770 17663 20895 0,'0'0'928'0,"8"3"192"0,-1 2-896 0,1 0-224 15,-2 2 0-15,-1-1 0 0,-1-2 1776 0,-1 3 304 16,-3-7 64-16,0 9 16 0,-2 3-416 0,-1-1-80 15,-3 1 0-15,1 1-16 0,-1 2-544 0,0-1-96 16,-1 0-32-16,0 1 0 0,1-1-480 0,0 0-112 16,4-1 0-16,-2 0-16 0,0-1-368 0,3 0 0 15,1-3 0-15,1 0 128 0,-1-9-128 0,4 8 0 16,2 0 0-16,0-3 0 0,-6-5 0 0,6 1-128 16,1-2 128-16,-1-2-128 0,2-1 128 0,-2 0-208 15,1-2 80-15,-3-1 128 0,1-2-256 0,0 0 64 16,-1-1 0-16,1-2 16 0,1 0-112 0,-1 1-32 15,0-1 0-15,-1-1 0 0,0-3 64 0,-2 1 16 16,1 0 0-16,1 1 0 0,0 3 240 0,0 1-176 0,-2 1 176 0,0 2-160 16,-2 7 672-16,0 0 128 0,0 0 16 0,0 0 16 0,8 7 128 15,-1 3 32-15,-1 6 0 0,0 0 0 16,1 4-192-16,0 1-48 0,1 1 0 0,3 1 0 16,0 0-416-16,4-1-176 0,2-1 128 0,10 6-19472 15</inkml:trace>
  <inkml:trace contextRef="#ctx0" brushRef="#br1" timeOffset="62582.58">5015 17498 15663 0,'0'-15'1392'0,"0"15"-1120"0,3-5-272 0,-3 5 0 15,0 0 2224-15,0 0 384 0,0 0 80 0,0 0 0 16,0 0-880-16,5 7-176 0,-2 6-32 0,2 4-16 16,0 4-336-16,0 3-64 0,1 4-16 0,0 2 0 15,2 2-784-15,0 2-144 0,1 1-48 0,1 2 0 16,2-1-192-16,0-4 0 0,0-4 0 0,2 1 0 31,2-2-1248-31,-1 0-288 0,0-3-64 0,-2-2-12800 0</inkml:trace>
  <inkml:trace contextRef="#ctx0" brushRef="#br1" timeOffset="62939.4">5058 17897 25503 0,'0'0'1136'0,"0"0"224"0,0-5-1088 0,2-2-272 16,-1 0 0-16,2 1 0 0,-1-1 896 0,2 0 128 15,1 0 32-15,2 1 0 0,3-2-560 0,2 1-112 16,0 2-32-16,0 0 0 0,1 1-352 0,0 1 144 16,0 1-144-16,-2 0 0 0,2 1 128 0,-2 0-128 15,-2 1 0-15,-1 1 0 0,-8-1 128 0,8 4-128 16,-8-4 192-16,6 8-192 0,-2 1 224 0,0 1-64 16,1 2-16-16,0 2 0 0,1 1-144 0,1 0 0 0,1 2 0 15,1 0 0-15,3 2 0 0,0-1 0 16,0-1 0-16,1 0 0 0,0-3-144 0,-2-2 144 15,1 0 0-15,0-6 0 0,-2-1 0 0,-1-3 0 0,-1-2 0 16,0-3 0-16,-1-4 640 0,-1-2 144 0,-1-2 32 16,-1-2 0-16,-1-3-128 0,-2 0-32 0,-2-1 0 0,-2 0 0 0,-3 0 240 15,-1 0 32-15,-1-1 16 0,-2 1 0 16,-2 2-32-16,0 0 0 0,-3 1 0 0,-1-2 0 16,1-1-912-16,0 2 0 0,1 0-272 0,2 5 64 31,2-1-2240-31,3 5-448 0,7 6-96 0</inkml:trace>
  <inkml:trace contextRef="#ctx0" brushRef="#br1" timeOffset="63147.28">6070 17889 21183 0,'0'0'944'0,"0"0"192"16,-1 9-912-16,0 1-224 0,1 0 0 0,0 1 0 0,0 5 3184 0,0 1 592 16,2 2 112-16,1 0 16 0,-1 0-2448 0,4 5-496 15,0-2-112-15,2-1-16 0,1-3-704 0,1-4-128 16,1-3 0-16,1-3 0 16,-1-3-2432-16,1 0-384 0,-3-4-96 0</inkml:trace>
  <inkml:trace contextRef="#ctx0" brushRef="#br1" timeOffset="63271.86">6088 17650 23039 0,'-11'-6'1024'0,"11"6"192"0,-7-4-960 16,7 4-256-16,0 0 0 0,0 0 0 16,0 0-752-16,-1 6-192 0,2 2-32 0,0 0-8272 0</inkml:trace>
  <inkml:trace contextRef="#ctx0" brushRef="#br1" timeOffset="63461.37">6491 17464 30399 0,'-10'6'2704'0,"6"-2"-2160"0,-1 3-544 0,-1-1 0 16,-1 6 2176-16,1 2 320 0,2 3 64 0,3 3 0 15,0 1-1728-15,1 1-336 0,4 3-80 0,1 3-16 0,2 0-208 0,0 2-32 16,1 1-16-16,-1 0 0 0,2 2-336 0,1-3-64 15,1 0 0-15,-1-7-16 16,-1 1-2560-16,3-1-512 0,0 1-112 0</inkml:trace>
  <inkml:trace contextRef="#ctx0" brushRef="#br1" timeOffset="63649.7">6449 17880 9215 0,'-18'-11'816'0,"10"7"-656"15,-1-3-160-15,1-1 0 0,2 3 5696 0,3-3 1088 16,-1 0 240-16,2 1 32 0,1 2-4320 0,3-1-880 0,2-3-160 0,4 6-32 16,4 0-1040-16,1 3-208 0,1 0-32 0,3 3-16 15,-1-3-368-15,1 0 0 0,-1 0 0 0,4-3-128 32,1 1-1008-32,0-5-192 0,-3-3-32 0,2-2-10160 0,-2 3-2048 0</inkml:trace>
  <inkml:trace contextRef="#ctx0" brushRef="#br1" timeOffset="63823.1">6760 17298 35823 0,'0'0'1584'0,"0"0"336"0,0 0-1536 0,0 0-384 0,-4 7 0 0,0 1 0 16,0 3 1232-16,3 2 176 0,1 3 48 0,1 2 0 15,4 2-784-15,0 2-160 0,1 3-16 0,-1 3-16 0,4 6-480 0,0 2 0 16,0-1-128-16,2-3 128 15,0 1-2320-15,1 1-368 0,0 2-64 0</inkml:trace>
  <inkml:trace contextRef="#ctx0" brushRef="#br1" timeOffset="64174.25">6938 18094 15663 0,'-5'13'1392'0,"-1"0"-1120"0,-1-2-272 0,1-1 0 16,0-4 3648-16,2 2 688 0,1 2 128 0,0 2 16 15,0-4-2816-15,2-2-560 0,1-6-112 0,0 0-32 16,0 0-800-16,0 0-160 0,-1 7 0 0,1-7 0 16,0 0-256-16,0 0 16 0,0 0 16 0,0 0 0 15,0 0 96-15,0 0 128 0,-3-7-208 0,3 0 80 16,1 0-128-16,2-2 0 0,1 1-16 0,2-5 0 15,2-3 272-15,1 5-128 0,-1 3 128 0,0 1 0 16,0 1 144-16,0 2 144 0,1 1 32 0,0 5 0 16,-3-1 528-16,1 4 112 0,0 3 32 0,-1 1 0 15,1 3 96-15,-1 0 32 0,-1-3 0 0,1 4 0 16,-4 2-416-16,1 1-96 0,-2-3-16 0,2 0 0 16,-3 1-368-16,-3-1-80 0,-2 0-16 0,-2-1 0 15,-1 0-272-15,-1-2-64 0,-1-1-16 0,-3 1-12704 16,-3-4-2560-16</inkml:trace>
  <inkml:trace contextRef="#ctx0" brushRef="#br1" timeOffset="66438.82">3414 17820 4607 0,'0'0'400'0,"0"0"-400"0,0 0 0 0,0 0 0 0,0 0 2560 0,0 0 416 15,0 0 96-15,0 0 0 0,0 0-1536 0,0 0-320 16,0 0-64-16,0 0-16 0,0 0-176 0,0 0-48 15,6 5 0-15,-1 2 0 0,-1 0 160 0,-2 2 16 16,1 2 16-16,1-1 0 0,0 2-320 0,0 1-64 16,0 1-16-16,0 3 0 0,-1 0-336 0,0 0-80 15,-2 0-16-15,1-1 0 0,-1 0-96 0,2-3-32 0,-1-2 0 16,-1-2 0-16,-1-1 128 0,0-8 32 16,0 0 0-16,0 0 0 0,0 0 0 0,0 0 0 15,-2-6 0-15,-1-3 0 0,1-3 288 0,-2-1 64 0,-3-2 16 0,3 0 0 16,0-3-240-16,1-1-48 15,-3 0-16-15,4-2 0 0,-2 0-48 0,1-1-16 0,1 0 0 0,0 1 0 16,2 0-48-16,-1 0-16 0,1 0 0 0,1 2 0 16,2 0 0-16,1 3 0 0,0 0 0 0,1-1 0 15,0 1-64-15,2 2-16 0,2 1 0 0,1 3 0 16,2 0-160-16,1 4 0 0,1 1 0 0,1 1 0 16,0 1-240-16,1 3-16 0,1 1-16 0,1 3 0 15,4 3-1808-15,0-1-352 16,1 2-80-16</inkml:trace>
  <inkml:trace contextRef="#ctx0" brushRef="#br1" timeOffset="67671.27">2447 18064 2751 0,'0'0'256'0,"0"0"-256"16,0 0 0-16,0 0 0 0,0 0 432 0,0 0 32 15,0 0 16-15,0 0 0 0,0 0 320 0,0 0 64 0,0 0 16 0,0 0 0 16,0 0 1728-16,0 0 336 0,0 0 80 0,0 0 16 15,0 0-704-15,0 0-144 16,0 0-16-16,0 0-16 0,7 6-1120 0,-7-6-208 0,5 5-64 0,1 1 0 16,3-3-480-16,1 1-96 0,-1 0-32 0,2 1 0 15,0-2 16-15,-1 1 0 0,2 0 0 0,-2 1 0 16,1-1 80-16,1-1 32 0,-2 1 0 0,3-2 0 16,3 1 224-16,-2-1 64 0,-1 1 0 0,-1 0 0 15,0-2-96-15,-1-1-16 0,1-1 0 0,-2 1 0 16,1 0-240-16,1 1-48 0,1-1-16 0,0 0 0 15,-2 0-160-15,2 0 0 0,3 0 0 0,0 3 128 16,-2-2-128-16,-1 1 0 0,0 1 0 0,0-2 0 16,0 5 192-16,0-4-32 0,0 1-16 0,2-2 0 15,-1 2 16-15,-1-3 0 0,-1-2 0 0,1 2 0 0,-1 2-32 16,-1-2-128-16,0-3 192 0,0 0-64 16,0 1 16-16,-1 1 0 0,-1-3 0 0,2 2 0 0,1 1 48 0,-1 1 0 0,1 0 0 0,1 0 0 15,0 0 32-15,0 3 16 16,-1 1 0-16,1-3 0 0,1-1-80 0,1 0-16 0,-1 0 0 0,-1 0 0 15,0-1-144-15,0 1 0 16,1-3 144-16,-1 2-144 0,1 1 0 0,-1 0 144 0,0 0-144 0,0 1 0 16,1 2 208-16,-1-3-64 15,-3 0-16-15,1 1 0 0,-1 0 64 0,-1 0 16 16,1-1 0-16,-1 0 0 0,0 2-80 0,1-1-128 16,1 2 176-16,2-2-176 0,-2-2 128 0,2-1-128 15,0 2 0-15,1 0 0 0,-3 0 0 0,2 0 0 16,0 0 0-16,0 2 0 0,2 2 0 0,-1-3 128 0,-1 0-128 0,0 0 0 15,0 1 192-15,0-2-192 0,0-2 192 0,3 1-192 16,-2 0 192-16,2 0-64 0,1-1 0 0,0 1-128 16,-2 0 176-16,1 1-176 0,1 1 160 0,-3 2-160 15,1-2 0-15,-1 0 128 0,-1-1-128 0,0 1 0 16,3 2 176-16,-1 1-16 0,1-4 0 0,-2 1 0 16,1-1-160-16,-1-1 0 0,0 1 0 0,1 0-176 15,0 0 304-15,0 0 48 0,-2 0 16 0,1 0 0 16,0 0-64-16,1-3-128 0,-1 2 192 0,0 1-64 15,2 0-128-15,0 0 160 0,-1-1-160 0,0-1 160 16,-1 0-160-16,0-1 192 0,-1 1-192 0,2-1 192 16,2 2-192-16,-2-1 160 0,1 1-160 0,-2 0 160 15,1 0-160-15,-2 1 0 0,0-3 0 0,0 2 0 16,0-1 0-16,-1 2 0 0,-2 0-160 0,0 0 160 16,1 0-512-16,-1-1-16 0,1-2 0 0,-2 2 0 15,1 1-1600-15,1-1-320 0,-2 0-64 0,0 1-8816 16,0-4-1776-16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1629 455 0 0,'0'0'8735'0'0,"1"2"-8052"0"0,-1-2-614 0 0,0 0 0 0 0,0 0 0 0 0,0 1 0 0 0,0-1 0 0 0,0 0 0 0 0,0 0 0 0 0,0 0 0 0 0,0 0 0 0 0,0 0 0 0 0,0 1 0 0 0,0-1 0 0 0,0 0 0 0 0,0 0 0 0 0,0 0 0 0 0,0 0 0 0 0,0 0-1 0 0,1 0 1 0 0,-1 1 0 0 0,0-1 0 0 0,0 0 0 0 0,0 0 0 0 0,0 0 0 0 0,0 0 0 0 0,0 0 0 0 0,0 0 0 0 0,0 0 0 0 0,1 0 0 0 0,-1 0 0 0 0,0 1 0 0 0,0-1 0 0 0,0 0 0 0 0,0 0 0 0 0,0 0 0 0 0,0 0 0 0 0,1 0 0 0 0,-1 0 0 0 0,0 0 0 0 0,0 0 0 0 0,0 0 0 0 0,0 0 0 0 0,0 0 0 0 0,1 0 0 0 0,-1 0 0 0 0,0 0 0 0 0,0 0 0 0 0,0 0 0 0 0,0 0 0 0 0,0 0 0 0 0,1 0 0 0 0,-1 0 0 0 0,0-1 0 0 0,0 1 0 0 0,0 0 0 0 0,0 0 0 0 0,0 0 0 0 0,0 0 0 0 0,0 0 0 0 0,1 0 0 0 0,-1 0 0 0 0,0 0 0 0 0,0 0 0 0 0,0-1 0 0 0,0 1 0 0 0,0 0 0 0 0,0 0 0 0 0,0 0 0 0 0,0 0 0 0 0,4-17 1377 0 0,0-25-457 0 0,-2-130 1827 0 0,0 51-1879 0 0,0 11-394 0 0,-1-26-21 0 0,-1-26-55 0 0,-18-160 488 0 0,12 218-630 0 0,11-160 1 0 0,-4 236-126 0 0,-4-38-1 0 0,-2-23-4058 0 0,6 92 2347 0 0,2 9-231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0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157 104 5983 0 0,'0'0'464'0'0,"0"0"-305"0"0,9 0-142 0 0,19-12 101 0 0,-28 12-75 0 0,1 0 0 0 0,-1-1 1 0 0,1 1-1 0 0,-1 0 0 0 0,0-1 1 0 0,1 1-1 0 0,-1 0 0 0 0,0-1 1 0 0,0 1-1 0 0,1-1 1 0 0,-1 1-1 0 0,0-1 0 0 0,0 1 1 0 0,1-1-1 0 0,-1 1 0 0 0,0-1 1 0 0,0 1-1 0 0,0-1 0 0 0,0 1 1 0 0,0-1-1 0 0,0 1 0 0 0,0-1 1 0 0,0 1-1 0 0,0-1 0 0 0,0 1 1 0 0,0-1-1 0 0,0 1 0 0 0,-1-1 1 0 0,1 1-1 0 0,0-1 0 0 0,0 1 1 0 0,0-1-1 0 0,-1 1 0 0 0,1-1 1 0 0,0 1-1 0 0,0-1 0 0 0,-1 1 1 0 0,1 0-1 0 0,0-1 0 0 0,-1 1 1 0 0,0-1-1 0 0,-1-2 405 0 0,-1-4 344 0 0,0 1 0 0 0,0-1 0 0 0,-1 1 0 0 0,0 0 1 0 0,-7-7-1 0 0,9 11-638 0 0,0-1 0 0 0,0 1 0 0 0,0 0 1 0 0,-1 0-1 0 0,1 1 0 0 0,-1-1 0 0 0,0 0 0 0 0,1 1 0 0 0,-1-1 1 0 0,0 1-1 0 0,0 0 0 0 0,0 0 0 0 0,0 0 0 0 0,0 1 0 0 0,-4-1 1 0 0,5 0-117 0 0,-1 2 0 0 0,0-1 0 0 0,0 0 1 0 0,1 0-1 0 0,-1 1 0 0 0,0 0 0 0 0,1-1 0 0 0,-1 1 1 0 0,1 0-1 0 0,-1 0 0 0 0,1 1 0 0 0,-1-1 1 0 0,1 0-1 0 0,0 1 0 0 0,0 0 0 0 0,0-1 1 0 0,-4 4-1 0 0,2 0-18 0 0,-1 0-1 0 0,1 0 1 0 0,0 0 0 0 0,1 0 0 0 0,-1 0-1 0 0,-3 8 1 0 0,1 1-20 0 0,0 0 0 0 0,0 1 0 0 0,2-1 0 0 0,0 1 0 0 0,0 0 0 0 0,1 0 0 0 0,-1 25 0 0 0,3-15-16 0 0,0-1 0 0 0,2 1 0 0 0,1-1 0 0 0,0 1 0 0 0,2-1 0 0 0,1 0 0 0 0,1 0 0 0 0,16 40 0 0 0,-17-54 11 0 0,0 1 0 0 0,2-1 0 0 0,-1-1 0 0 0,1 1 0 0 0,1-1 0 0 0,-1 0 0 0 0,2-1 0 0 0,-1 0 0 0 0,1 0 0 0 0,0-1 0 0 0,1 0 0 0 0,-1-1 0 0 0,14 7 0 0 0,-16-9 59 0 0,1 0 0 0 0,0-1 1 0 0,0 0-1 0 0,0 0 0 0 0,0-1 1 0 0,1 0-1 0 0,-1-1 0 0 0,1 1 1 0 0,-1-2-1 0 0,1 1 0 0 0,-1-1 0 0 0,1 0 1 0 0,0-1-1 0 0,-1 0 0 0 0,1 0 1 0 0,-1-1-1 0 0,0 0 0 0 0,13-5 1 0 0,-15 4 49 0 0,0 0 1 0 0,-1-1-1 0 0,0 1 1 0 0,0-1 0 0 0,0 0-1 0 0,0-1 1 0 0,0 1-1 0 0,-1-1 1 0 0,0 0 0 0 0,0 0-1 0 0,0 0 1 0 0,6-11-1 0 0,-3 0 228 0 0,1 0 0 0 0,-2-1 0 0 0,7-25-1 0 0,-11 33-211 0 0,-1-1-1 0 0,1 0 1 0 0,-2 1-1 0 0,1-1 1 0 0,-1 0-1 0 0,-1 1 1 0 0,-3-18-1 0 0,2 14 53 0 0,-1-1 0 0 0,-1 1 0 0 0,-1 0 0 0 0,-11-24 0 0 0,5 18-74 0 0,-2 0 0 0 0,-1 1 0 0 0,0 0 0 0 0,-1 1 0 0 0,-1 1 0 0 0,-23-19-1 0 0,17 17-227 0 0,0 2 0 0 0,-2 0 0 0 0,-34-17 0 0 0,56 31-117 0 0,-1 1-1 0 0,0 0 0 0 0,1 0 0 0 0,-1 0 0 0 0,0 0 0 0 0,0 0 0 0 0,0 0 0 0 0,0 1 0 0 0,-4-1 0 0 0,-7 5-5840 0 0,6 1 50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0,'0'0'9348'0'0,"2"2"-8389"0"0,0 0-795 0 0,0-1 0 0 0,-1 1 0 0 0,1 0 0 0 0,-1 0 0 0 0,1 0 0 0 0,-1 0 0 0 0,0 0 0 0 0,0 1 0 0 0,1-1 0 0 0,-2 0 0 0 0,1 0-1 0 0,0 1 1 0 0,0-1 0 0 0,-1 1 0 0 0,1 3 0 0 0,1 8 903 0 0,0 23 0 0 0,-1-9-41 0 0,21 364 4539 0 0,-4-67-4229 0 0,-14-257-1156 0 0,-3 1 0 0 0,-9 75 0 0 0,3-89-55 0 0,5-52-116 0 0,0 1 0 0 0,0-1 1 0 0,1 0-1 0 0,-1 0 0 0 0,2 5 0 0 0,1 16-760 0 0,1-17-156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168 123 6447 0 0,'-12'-13'498'0'0,"11"11"-473"0"0,0 0 0 0 0,-1 0-1 0 0,1 0 1 0 0,-1 1 0 0 0,1-1 0 0 0,-1 0 0 0 0,1 1 0 0 0,-1-1 0 0 0,0 1 0 0 0,0 0 0 0 0,0 0 0 0 0,0-1 0 0 0,0 1-1 0 0,0 0 1 0 0,0 1 0 0 0,0-1 0 0 0,0 0 0 0 0,-5 0 1425 0 0,5 0-842 0 0,0 1-1 0 0,0-1 1 0 0,0 1 0 0 0,0-1-1 0 0,0 1 1 0 0,0 0-1 0 0,-4 0 1 0 0,2 0 313 0 0,1 0-757 0 0,0 0 0 0 0,1 1 0 0 0,-1-1 1 0 0,0 1-1 0 0,1-1 0 0 0,-1 1 0 0 0,1 0 1 0 0,-1 0-1 0 0,1 0 0 0 0,0 1 0 0 0,-1-1 1 0 0,1 1-1 0 0,0-1 0 0 0,0 1 0 0 0,0 0 1 0 0,0 0-1 0 0,0-1 0 0 0,-2 4 0 0 0,-1 1-105 0 0,0 0 0 0 0,1 0 0 0 0,0 0-1 0 0,0 1 1 0 0,-4 10 0 0 0,4-7-44 0 0,0 1 0 0 0,2 0 0 0 0,-1 1 0 0 0,1-1 0 0 0,1 0 0 0 0,0 1 0 0 0,1 20 0 0 0,3 2-16 0 0,9 43-1 0 0,-9-59 2 0 0,2 1 0 0 0,0-1 0 0 0,2 0 0 0 0,0-1 0 0 0,0 1 0 0 0,2-2 0 0 0,0 1 0 0 0,1-1 0 0 0,1 0 0 0 0,0-1 0 0 0,1 0 0 0 0,0-1 0 0 0,16 13 0 0 0,-21-21 7 0 0,1 0 0 0 0,-1-1 0 0 0,1 0 0 0 0,0 0 0 0 0,0-1 0 0 0,1 0 0 0 0,12 4 0 0 0,-16-6 27 0 0,1-1 1 0 0,0 0-1 0 0,0 0 0 0 0,0 0 0 0 0,-1 0 1 0 0,1-1-1 0 0,0 0 0 0 0,0-1 0 0 0,0 1 1 0 0,0-1-1 0 0,0 0 0 0 0,8-3 1 0 0,-6 1 91 0 0,1 0 1 0 0,-2-1 0 0 0,1 0 0 0 0,0 0 0 0 0,-1-1 0 0 0,1 1 0 0 0,-1-2 0 0 0,-1 1 0 0 0,1-1 0 0 0,-1 0-1 0 0,0-1 1 0 0,0 1 0 0 0,-1-1 0 0 0,0 0 0 0 0,0 0 0 0 0,0-1 0 0 0,-1 0 0 0 0,0 1 0 0 0,-1-1-1 0 0,0-1 1 0 0,0 1 0 0 0,2-11 0 0 0,-1 3 38 0 0,-1 0 1 0 0,-1-1-1 0 0,0 0 0 0 0,-1 1 1 0 0,0-1-1 0 0,-4-29 0 0 0,1 33-96 0 0,0 0 0 0 0,-1 0-1 0 0,-1 1 1 0 0,0-1 0 0 0,0 1-1 0 0,-1 0 1 0 0,-1 0 0 0 0,0 0-1 0 0,-9-11 1 0 0,-8-12 71 0 0,-2 2 0 0 0,-1 1 0 0 0,-47-45 0 0 0,64 71-166 0 0,1 0 0 0 0,-1 0 0 0 0,0 1 0 0 0,0 0 0 0 0,0 1 0 0 0,-1 0 0 0 0,1 0 0 0 0,-1 1 0 0 0,0 1 0 0 0,0-1 0 0 0,-15 0 0 0 0,24 2-78 0 0,-1 1 1 0 0,1 0-1 0 0,-1 0 1 0 0,1 0-1 0 0,-1 0 0 0 0,1 0 1 0 0,-1 0-1 0 0,1 0 0 0 0,-1 0 1 0 0,1 1-1 0 0,0-1 0 0 0,-1 0 1 0 0,1 1-1 0 0,-1-1 0 0 0,1 1 1 0 0,0 0-1 0 0,-1 0 0 0 0,1-1 1 0 0,0 1-1 0 0,0 0 0 0 0,-2 2 1 0 0,2-2-159 0 0,0 1 0 0 0,0 0 0 0 0,0-1 1 0 0,0 1-1 0 0,0 0 0 0 0,1 0 0 0 0,-1 0 1 0 0,1-1-1 0 0,-1 1 0 0 0,1 0 0 0 0,0 0 0 0 0,0 0 1 0 0,0 0-1 0 0,0 2 0 0 0,1 6-765 0 0,0-1-1 0 0,1 1 1 0 0,0-1 0 0 0,6 18-1 0 0,7 6-924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14999 0 0,'0'0'340'0'0,"-1"-6"2243"0"0,12 49-1514 0 0,-1 1-1 0 0,7 85 1 0 0,-8-42-891 0 0,8 49-89 0 0,18 118-3269 0 0,-25-220-345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1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82 11719 0 0,'-1'-7'154'0'0,"0"-1"0"0"0,0 1 1 0 0,1 0-1 0 0,0-1 0 0 0,0 1 0 0 0,1-1 0 0 0,0 1 0 0 0,3-13 0 0 0,-4 20-97 0 0,0 0 0 0 0,0 0 1 0 0,0-1-1 0 0,0 1 0 0 0,0 0 0 0 0,0 0 1 0 0,0 0-1 0 0,0 0 0 0 0,0 0 0 0 0,0 0 0 0 0,0 0 1 0 0,0 0-1 0 0,0-1 0 0 0,1 1 0 0 0,-1 0 1 0 0,0 0-1 0 0,0 0 0 0 0,0 0 0 0 0,0 0 1 0 0,0 0-1 0 0,0 0 0 0 0,0 0 0 0 0,0 0 0 0 0,0 0 1 0 0,0 0-1 0 0,0-1 0 0 0,0 1 0 0 0,1 0 1 0 0,-1 0-1 0 0,0 0 0 0 0,0 0 0 0 0,0 0 0 0 0,0 0 1 0 0,0 0-1 0 0,0 0 0 0 0,0 0 0 0 0,0 0 1 0 0,1 0-1 0 0,-1 0 0 0 0,0 0 0 0 0,0 0 1 0 0,0 0-1 0 0,0 0 0 0 0,0 0 0 0 0,0 0 0 0 0,0 0 1 0 0,1 0-1 0 0,-1 0 0 0 0,0 0 0 0 0,0 0 1 0 0,0 0-1 0 0,0 1 0 0 0,7 6 986 0 0,8 18-1299 0 0,-10-16 637 0 0,14 26-276 0 0,-2 2-1 0 0,25 75 0 0 0,0-1-47 0 0,51 112-351 0 0,-32-74-3888 0 0,-48-114-772 0 0</inkml:trace>
  <inkml:trace contextRef="#ctx0" brushRef="#br0" timeOffset="1">41 599 4607 0 0,'-2'-1'40'0'0,"1"1"-1"0"0,-1-1 0 0 0,0 1 0 0 0,1 0 1 0 0,-1 0-1 0 0,0 0 0 0 0,1 0 0 0 0,-1 0 0 0 0,0 0 1 0 0,1 0-1 0 0,-1 1 0 0 0,0-1 0 0 0,1 1 1 0 0,-17 10 14674 0 0,20-12-13963 0 0,8-7-594 0 0,1 2 0 0 0,0-1 1 0 0,1 2-1 0 0,0-1 0 0 0,13-3 0 0 0,66-16 839 0 0,-43 12-798 0 0,5-2-1608 0 0,-29 8-140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1 137 455 0 0,'0'0'1590'0'0,"1"2"188"0"0,23 67 5063 0 0,-6 5-3552 0 0,6 78-1301 0 0,-18-106-1122 0 0,13 130 580 0 0,-4-35-517 0 0,0 12-170 0 0,8 118 98 0 0,-22-228-751 0 0,7 183 1061 0 0,-7-198-932 0 0,-4 27 1 0 0,0 23 273 0 0,2-71-415 0 0,2 7-3 0 0,-1-12 73 0 0,1-1-77 0 0,-1 1-58 0 0,1 0-1 0 0,0-1 0 0 0,0 1 1 0 0,0-1-1 0 0,0 1 1 0 0,0-1-1 0 0,0 0 0 0 0,0 1 1 0 0,0-1-1 0 0,1 0 1 0 0,-1 0-1 0 0,0 0 0 0 0,1 0 1 0 0,-1 0-1 0 0,1 0 1 0 0,1 1-1 0 0,31 10 24 0 0,-12-5-27 0 0,269 76-25 0 0,-85-29 0 0 0,188 84 10 0 0,-293-101 44 0 0,-39-17-54 0 0,-35-12 65 0 0,0 1 0 0 0,0 2 0 0 0,43 23 0 0 0,-52-26 18 0 0,-16-7-18 0 0,3 0 0 0 0,-4 0-58 0 0,0-1 0 0 0,0 0-1 0 0,1 1 1 0 0,-1-1 0 0 0,0 0 0 0 0,0 1 0 0 0,0-1-1 0 0,0 0 1 0 0,1 0 0 0 0,-1 0 0 0 0,0 0 0 0 0,0 0-1 0 0,3-1 1 0 0,3 0 18 0 0,-1 0 0 0 0,1 0-1 0 0,0-1 1 0 0,0 0 0 0 0,-1 0 0 0 0,0-1-1 0 0,1 0 1 0 0,-1 0 0 0 0,0 0 0 0 0,0-1-1 0 0,8-6 1 0 0,21-11-34 0 0,-33 19 9 0 0,123-54 64 0 0,-62 34-101 0 0,120-24-1 0 0,-50 19-87 0 0,37-7-179 0 0,121-6-112 0 0,-158 13-120 0 0,-119 24 448 0 0,-2 1 57 0 0,14-4-197 0 0,1 0 0 0 0,-1-2-1 0 0,38-16 1 0 0,-47 13 228 0 0,-10 6 0 0 0,-1 0 0 0 0,0 0 0 0 0,0 0 0 0 0,-1-1 0 0 0,0 0 0 0 0,0 0 0 0 0,0 0 0 0 0,0-1 0 0 0,-1 1 0 0 0,0-1 0 0 0,-1 0 0 0 0,1-1 0 0 0,-1 1 0 0 0,-1 0 0 0 0,3-12 0 0 0,2-11 0 0 0,-1-1 0 0 0,2-45 0 0 0,27-520 456 0 0,-8 122 690 0 0,-7 152-623 0 0,-18 304-592 0 0,-1-31 95 0 0,-1 45-144 0 0,0 0 0 0 0,-1 0-1 0 0,1 0 1 0 0,-1 0 0 0 0,0 0 0 0 0,0 0 0 0 0,-1 0-1 0 0,1 0 1 0 0,-3-3 0 0 0,3 5-923 0 0,-8 17-8690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3223 0 0,'4'-2'26'0'0,"-2"1"-15"0"0,1 0 0 0 0,-1 0 0 0 0,0 0 0 0 0,0-1 0 0 0,0 1 0 0 0,0-1 0 0 0,0 1-1 0 0,0-1 1 0 0,0 0 0 0 0,0 0 0 0 0,-1 0 0 0 0,1 0 0 0 0,-1 0 0 0 0,1 0 0 0 0,-1 0 0 0 0,0 0 0 0 0,0-1 0 0 0,0 1 0 0 0,0 0 0 0 0,0-1 0 0 0,0 1 0 0 0,-1-1 0 0 0,1-2-1 0 0,1-7 1321 0 0,0 0-1 0 0,1 0 0 0 0,0 0 1 0 0,1 1-1 0 0,1-1 0 0 0,6-13 0 0 0,-10 24-467 0 0,1 1-694 0 0,1 0 1 0 0,-1 1-1 0 0,0-1 1 0 0,0 1-1 0 0,0 0 1 0 0,0 0-1 0 0,0 0 1 0 0,-1 0-1 0 0,1 0 1 0 0,0 0-1 0 0,0 0 1 0 0,0 0-1 0 0,-1 1 1 0 0,1-1-1 0 0,-1 1 1 0 0,1-1-1 0 0,-1 1 1 0 0,0 0-1 0 0,1-1 1 0 0,0 4-1 0 0,4 5 136 0 0,-1 0 0 0 0,6 16-1 0 0,-10-24-209 0 0,6 20 165 0 0,0 0 1 0 0,-1 0-1 0 0,-2 1 1 0 0,3 29-1 0 0,0 94-68 0 0,-6-80-210 0 0,1 10-118 0 0,9 117-1644 0 0,-6-141-488 0 0,-3-33 409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1461 5063 0 0,'0'0'6266'0'0,"4"2"-5330"0"0,-1 0-735 0 0,0-1-1 0 0,1 0 1 0 0,-1 0 0 0 0,0 0 0 0 0,1 0 0 0 0,-1 0 0 0 0,1-1 0 0 0,-1 0 0 0 0,1 1 0 0 0,-1-1 0 0 0,1 0 0 0 0,6-2 0 0 0,16-6 739 0 0,0-2 0 0 0,0-1 0 0 0,36-21 0 0 0,-60 30-894 0 0,28-15 531 0 0,28-24 0 0 0,9-5 65 0 0,61-45 149 0 0,-19 11-311 0 0,103-87 169 0 0,-116 86-465 0 0,2 0 71 0 0,172-126 650 0 0,-135 125-595 0 0,81-56 355 0 0,-167 103-526 0 0,-1 1 36 0 0,76-70 0 0 0,-35 25-163 0 0,-33 33 45 0 0,-43 35-115 0 0,0 0 0 0 0,1 2-1 0 0,0-1 1 0 0,23-9-1 0 0,-27 14-1991 0 0,0 1 0 0 0,13-3 0 0 0,-12 5-4985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32 104 5615 0 0,'0'0'256'0'0,"0"-1"-6"0"0,-2-6-158 0 0,-2 2-16 0 0,1 1 248 0 0,1 0 0 0 0,-1 1 0 0 0,1-1 0 0 0,0 0 0 0 0,0 0 0 0 0,1 0 0 0 0,-1 0 0 0 0,1-1 1 0 0,0 1-1 0 0,0 0 0 0 0,0-1 0 0 0,0-5 0 0 0,-2-5 744 0 0,3 15-933 0 0,0-1 0 0 0,0 1 1 0 0,0-1-1 0 0,-1 1 0 0 0,1-1 0 0 0,0 1 0 0 0,0-1 0 0 0,0 1 1 0 0,0-1-1 0 0,0 1 0 0 0,0-1 0 0 0,0 1 0 0 0,0-1 0 0 0,0 1 1 0 0,0-1-1 0 0,0 1 0 0 0,1-1 0 0 0,-1 0 0 0 0,0 1 1 0 0,0-1-1 0 0,0 1 0 0 0,1 0 0 0 0,-1-1 0 0 0,0 1 0 0 0,1-1 1 0 0,-1 1-1 0 0,0-1 0 0 0,1 1 0 0 0,-1 0 0 0 0,0-1 0 0 0,2 0 1 0 0,-1 1-42 0 0,0 0 0 0 0,0 0 0 0 0,0 0 0 0 0,0 0 0 0 0,0 0 0 0 0,0 0 0 0 0,1 0 0 0 0,-1 0 0 0 0,0 1 0 0 0,0-1 0 0 0,0 0 0 0 0,0 1-1 0 0,0-1 1 0 0,1 1 0 0 0,7 4 180 0 0,-1 0 0 0 0,12 8 0 0 0,18 18 753 0 0,50 52-1 0 0,-18-16-333 0 0,69 65 92 0 0,-59-55-444 0 0,84 92 314 0 0,-58-70 289 0 0,222 158 1 0 0,-202-168-430 0 0,47 31 98 0 0,-109-80-440 0 0,75 43 9 0 0,46 15-65 0 0,-55-14-65 0 0,-80-50-40 0 0,-2-4-55 0 0,-28-26-821 0 0,-16-3-2693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1251 1361 5495 0 0,'-3'5'250'0'0,"-9"17"-2"0"0,9-8 2788 0 0,-3-20-1624 0 0,1 2 2448 0 0,-4-1-3261 0 0,0-1 0 0 0,0 0 0 0 0,0-1 0 0 0,0 0 0 0 0,1 0 1 0 0,0 0-1 0 0,-8-12 0 0 0,-44-65 1382 0 0,36 48-1231 0 0,0 0-62 0 0,9 11 27 0 0,-33-37 0 0 0,-7-9 75 0 0,41 50-581 0 0,-2 0 1 0 0,0 2 0 0 0,-25-24-1 0 0,-121-87 646 0 0,86 63-653 0 0,4-4 1 0 0,-104-129 0 0 0,89 93-192 0 0,-121-160-69 0 0,162 208-257 0 0,45 57 178 0 0,-2-5-232 0 0,13 12-3615 0 0,-1 2 2785 0 0,0 0 0 0 0,0 1 0 0 0,9 9 0 0 0,-2 1-692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1469 1463 0 0,'0'0'7168'0'0,"-5"6"-5534"0"0,-8 2-940 0 0,12-7-287 0 0,-16 16 1516 0 0,4 11 2051 0 0,12-27-3598 0 0,-8 15 48 0 0,9-16-395 0 0,0 0 0 0 0,0 0 1 0 0,0 1-1 0 0,0-1 0 0 0,0 0 0 0 0,0 0 0 0 0,0 0 0 0 0,0 0 0 0 0,0 0 0 0 0,0 0 1 0 0,0 0-1 0 0,0 1 0 0 0,0-1 0 0 0,0 0 0 0 0,0 0 0 0 0,0 0 0 0 0,1 0 0 0 0,-1 0 0 0 0,0 0 1 0 0,0 0-1 0 0,0 0 0 0 0,0 1 0 0 0,0-1 0 0 0,0 0 0 0 0,0 0 0 0 0,0 0 0 0 0,0 0 1 0 0,0 0-1 0 0,0 0 0 0 0,1 0 0 0 0,-1 0 0 0 0,0 0 0 0 0,0 0 0 0 0,0 0 0 0 0,0 0 0 0 0,0 0 1 0 0,0 0-1 0 0,0 0 0 0 0,1 0 0 0 0,-1 0 0 0 0,0 0 0 0 0,0 0 0 0 0,0 0 0 0 0,0 0 1 0 0,0 0-1 0 0,0 0 0 0 0,0 0 0 0 0,1 0 0 0 0,-1 0 0 0 0,0 0 0 0 0,0 0 0 0 0,0 0 0 0 0,0 0 1 0 0,0 0-1 0 0,0 0 0 0 0,0 0 0 0 0,0 0 0 0 0,1 0 0 0 0,-1 0 0 0 0,0 0 0 0 0,0-1 1 0 0,0 1-1 0 0,0 0 0 0 0,0 0 0 0 0,0 0 0 0 0,0 0 0 0 0,14-10 597 0 0,13-13-212 0 0,39-63 578 0 0,-41 51-591 0 0,37-39-1 0 0,-47 59-288 0 0,8-9 121 0 0,20-26-1 0 0,80-98 551 0 0,-44 57-447 0 0,86-90 183 0 0,-93 105-343 0 0,32-29 30 0 0,33-35 93 0 0,-50 40-142 0 0,115-129 70 0 0,-73 102-595 0 0,-123 122-555 0 0,1 0-1 0 0,0 0 1 0 0,10-6 0 0 0,-8 3-3320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204 274 2303 0 0,'1'-2'167'0'0,"4"-28"1545"0"0,-5 8 4004 0 0,0-8-2701 0 0,1 6-1315 0 0,-1-1-1 0 0,-4-25 1 0 0,3 44-1465 0 0,0-1 0 0 0,-1 1 1 0 0,0 0-1 0 0,0-1 0 0 0,0 1 1 0 0,0 0-1 0 0,-1 0 1 0 0,0 0-1 0 0,0 1 0 0 0,-1-1 1 0 0,0 1-1 0 0,-6-8 0 0 0,8 12-200 0 0,1 0 0 0 0,0 1 0 0 0,0-1 0 0 0,-1 0 0 0 0,1 1-1 0 0,0-1 1 0 0,-1 1 0 0 0,1 0 0 0 0,-1 0 0 0 0,1-1 0 0 0,-1 1 0 0 0,1 0 0 0 0,0 0 0 0 0,-1 0-1 0 0,1 0 1 0 0,-1 0 0 0 0,1 1 0 0 0,0-1 0 0 0,-1 0 0 0 0,1 1 0 0 0,-1-1 0 0 0,1 1-1 0 0,0-1 1 0 0,0 1 0 0 0,-1 0 0 0 0,-1 1 0 0 0,-4 2 31 0 0,1 0 1 0 0,-1 0 0 0 0,-8 9-1 0 0,7-6-71 0 0,1 0 1 0 0,1 1-1 0 0,-1 1 0 0 0,2-1 0 0 0,-1 1 1 0 0,1 0-1 0 0,0 0 0 0 0,-7 19 0 0 0,5-7-58 0 0,1 1-1 0 0,0 0 0 0 0,-2 25 1 0 0,5-26 45 0 0,1 1 0 0 0,2-1 0 0 0,0 1 0 0 0,1 0 0 0 0,1-1 0 0 0,1 1-1 0 0,1-1 1 0 0,7 24 0 0 0,-6-30 17 0 0,1 0 0 0 0,0-1 0 0 0,1 1 0 0 0,1-1 0 0 0,0 0 0 0 0,1-1 0 0 0,0 0 0 0 0,1 0 0 0 0,1-1 0 0 0,0-1 0 0 0,21 18 0 0 0,-20-20 2 0 0,0 0-1 0 0,0-1 1 0 0,1 0-1 0 0,0-1 0 0 0,0-1 1 0 0,1 0-1 0 0,0-1 1 0 0,0 0-1 0 0,22 4 1 0 0,-29-8 22 0 0,0 0 0 0 0,0-1 0 0 0,1 1 0 0 0,-1-1 0 0 0,0-1 0 0 0,1 1 0 0 0,-1-1 0 0 0,0-1 0 0 0,0 1 0 0 0,0-1 0 0 0,0 0 0 0 0,0-1 1 0 0,0 0-1 0 0,0 0 0 0 0,-1 0 0 0 0,1-1 0 0 0,-1 0 0 0 0,0 0 0 0 0,0 0 0 0 0,-1-1 0 0 0,6-6 0 0 0,-4 4 60 0 0,0-1 1 0 0,-1 0-1 0 0,-1-1 0 0 0,1 1 1 0 0,-1-1-1 0 0,-1 0 0 0 0,1 0 1 0 0,-2-1-1 0 0,1 1 0 0 0,-1-1 1 0 0,-1 0-1 0 0,0 0 0 0 0,2-14 1 0 0,-3 11 53 0 0,-1 0 1 0 0,-1 1-1 0 0,1-1 1 0 0,-2 0 0 0 0,0 1-1 0 0,0-1 1 0 0,-2 1-1 0 0,1 0 1 0 0,-1 0 0 0 0,-8-16-1 0 0,1 5 20 0 0,-1 0-1 0 0,-2 1 0 0 0,0 0 1 0 0,-1 1-1 0 0,0 1 1 0 0,-2 0-1 0 0,-1 1 1 0 0,-27-22-1 0 0,9 9-317 0 0,29 25 61 0 0,0 0 1 0 0,0 1 0 0 0,-1-1 0 0 0,0 2 0 0 0,0-1 0 0 0,0 1 0 0 0,-1 0 0 0 0,-16-6 0 0 0,21 10-344 0 0,-1 0 0 0 0,1-1 0 0 0,0 0 0 0 0,0 0 1 0 0,0 0-1 0 0,-5-4 0 0 0,9 7 271 0 0,-1-1 1 0 0,1 1 0 0 0,0-1 0 0 0,-1 1-1 0 0,1-1 1 0 0,-1 1 0 0 0,1 0-1 0 0,0-1 1 0 0,0 1 0 0 0,-1-1-1 0 0,1 1 1 0 0,0 0 0 0 0,0-1-1 0 0,0 1 1 0 0,0 1 0 0 0,-1 10-1491 0 0,3 1-30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9215 0 0,'1'2'5690'0'0,"4"6"-4816"0"0,-1 0 1 0 0,0 1 0 0 0,0 0-1 0 0,4 16 1 0 0,8 43 265 0 0,-12-49-872 0 0,74 525 1269 0 0,-54-322-1107 0 0,-6-112-2189 0 0,5 0-6620 0 0,-19-91 2959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9215 0 0,'0'-1'707'0'0,"0"-9"5658"0"0,1 12-5541 0 0,16 33-141 0 0,-2-1-1 0 0,12 41 1 0 0,-4-12-383 0 0,149 444-652 0 0,-155-454 35 0 0,10 34-725 0 0,8 27-5645 0 0,-24-84 1897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2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109 135 7367 0 0,'-11'-6'551'0'0,"-1"0"-1"0"0,1 1 0 0 0,-1 0 0 0 0,-17-4 0 0 0,12 6 3892 0 0,0 2 3506 0 0,22 0-7670 0 0,-1 1-1 0 0,0-1 1 0 0,1 0-1 0 0,-1 0 1 0 0,6-3-1 0 0,5-1-3 0 0,70-22 539 0 0,-52 15-672 0 0,0 2 1 0 0,57-10-1 0 0,61 4-1881 0 0,-116 14-29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1634 54 919 0 0,'2'0'24'0'0,"-2"0"-21"0"0,1 0 0 0 0,-1 0 0 0 0,1 0 0 0 0,-1 0-1 0 0,1 0 1 0 0,-1 0 0 0 0,0 0 0 0 0,1 0 0 0 0,-1 0 0 0 0,1 0 0 0 0,-1-1 0 0 0,0 1 0 0 0,1 0 0 0 0,-1 0 0 0 0,0-1-1 0 0,1 1 1 0 0,-1 0 0 0 0,1 0 0 0 0,-1-1 0 0 0,5-3-5 0 0,1-1 119 0 0,3-2-129 0 0,2 1 3758 0 0,1-8-787 0 0,5-1 2958 0 0,-24 27-3460 0 0,2-5-2158 0 0,0 0 1 0 0,-1 0-1 0 0,0-1 0 0 0,-1 0 0 0 0,1 0 0 0 0,-1 0 0 0 0,-11 6 1 0 0,-15 13 753 0 0,-61 49 556 0 0,60-49-1337 0 0,-63 51 306 0 0,-58 42 300 0 0,122-92-536 0 0,-34 36-1 0 0,-4 3 64 0 0,7-12 40 0 0,-2-2 1 0 0,-85 49-1 0 0,114-77-215 0 0,-33 28-1 0 0,19-14-117 0 0,-21 19-59 0 0,-63 64 0 0 0,32-23-42 0 0,34-36-11 0 0,31-29 0 0 0,0-1-1 0 0,13-11-25 0 0,-32 34 0 0 0,40-36-121 0 0,9-10-296 0 0,0 1 0 0 0,0-1 0 0 0,1 1 0 0 0,0 0 0 0 0,1 1 0 0 0,-9 17 0 0 0,15-19-5217 0 0,0-6 3995 0 0,3 10-5021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2759 0 0,'-2'0'343'0'0,"1"0"-98"0"0,0 0 0 0 0,0-1 0 0 0,0 1 0 0 0,0 0-1 0 0,0-1 1 0 0,1 1 0 0 0,-1-1 0 0 0,0 1 0 0 0,0-1 0 0 0,0 1-1 0 0,1-1 1 0 0,-1 0 0 0 0,0 1 0 0 0,1-1 0 0 0,-1 0 0 0 0,0 0 0 0 0,1 1-1 0 0,-1-1 1 0 0,1 0 0 0 0,-3-6 5169 0 0,14 16-4270 0 0,57 41 1733 0 0,26 33-1217 0 0,-29-25-1084 0 0,-7-7-185 0 0,64 50 187 0 0,202 186 527 0 0,-269-235-778 0 0,16 9 250 0 0,92 62-1 0 0,-77-60-201 0 0,119 112 711 0 0,-121-99-805 0 0,-59-53-223 0 0,124 105 344 0 0,-78-70-285 0 0,-56-45-117 0 0,-6-6 0 0 0,-1 0 0 0 0,1-1 0 0 0,0 0 0 0 0,12 6 0 0 0,-2-3-77 0 0,22 7-1603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12439 0 0,'0'0'1126'0'0,"1"2"-929"0"0,11 35 563 0 0,-1 0 0 0 0,7 44 0 0 0,0 3-369 0 0,7 21-288 0 0,40 146-1590 0 0,-55-217 772 0 0,-4-2-20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7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1743 0 919 0 0,'3'2'67'0'0,"10"6"86"0"0,-10-6 2565 0 0,-2-3-2267 0 0,1 0 1 0 0,-1 1-1 0 0,0-1 0 0 0,0 0 1 0 0,1 0-1 0 0,-1 1 0 0 0,0-1 1 0 0,1 0-1 0 0,-1 1 1 0 0,0 0-1 0 0,3-1 0 0 0,0-1 2758 0 0,-12 3-2580 0 0,2 1-425 0 0,0 0-1 0 0,0 0 1 0 0,0 1-1 0 0,0-1 1 0 0,1 1-1 0 0,-1 0 0 0 0,1 1 1 0 0,0-1-1 0 0,0 1 1 0 0,0 0-1 0 0,-6 7 1 0 0,-15 11 634 0 0,-43 27 818 0 0,61-42-1482 0 0,0-1 0 0 0,0 2 0 0 0,1-1 0 0 0,-10 13 0 0 0,-12 12 252 0 0,-24 20 68 0 0,-70 63 380 0 0,-196 139 729 0 0,239-192-1022 0 0,-125 110 1067 0 0,103-89-1288 0 0,-42 39-227 0 0,-3 6-6 0 0,73-67-24 0 0,-58 49 14 0 0,104-85-127 0 0,21-17-36 0 0,-1-1 1 0 0,0 0-1 0 0,0 0 0 0 0,0-1 1 0 0,-1 0-1 0 0,0 0 0 0 0,0-1 0 0 0,-13 5 1 0 0,15-8-316 0 0,-12 5-815 0 0,8 4-3242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7743 0 0,'2'-42'592'0'0,"1"44"-435"0"0,-1 0 0 0 0,1-1 0 0 0,0 1-1 0 0,-1-1 1 0 0,1 1 0 0 0,4 0 0 0 0,-5-1 108 0 0,1-1 1 0 0,0 1 0 0 0,-1 0 0 0 0,1 0-1 0 0,0 0 1 0 0,-1 1 0 0 0,1-1 0 0 0,-1 1-1 0 0,0-1 1 0 0,1 1 0 0 0,-1 0 0 0 0,0 0-1 0 0,0-1 1 0 0,0 2 0 0 0,3 3 0 0 0,-2-1 13 0 0,0 2 1 0 0,0-1-1 0 0,-1 0 0 0 0,0 0 1 0 0,2 9-1 0 0,-3-11-109 0 0,30 145 2659 0 0,-17-64-2090 0 0,2-8-535 0 0,42 188-1373 0 0,-57-263 593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6447 0 0,'0'0'586'0'0,"0"1"-226"0"0,23 60 6589 0 0,-3 2-3715 0 0,31 128-1203 0 0,33 162-1476 0 0,-62-244-1571 0 0,-6-24-2840 0 0,-12-69 2085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18:4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 7367 0 0,'-1'1'568'0'0,"-5"1"-148"0"0,4-1 770 0 0,-7-5 5769 0 0,13 0-5162 0 0,1 2-1556 0 0,-1 1 0 0 0,1-1 0 0 0,0 1 0 0 0,0 0 0 0 0,9-1 0 0 0,6-1 66 0 0,99-23-82 0 0,-63 15-2962 0 0,-34 6-3662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56:44.45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11947 1047 1839 0,'-5'-3'160'0,"0"-4"-160"0,0-1 0 0,-1 0 0 0,2-2 4608 0,1 0 880 0,-1-2 176 0,1 1 32 16,2 0-4176-16,-1 0-848 0,4 3-160 0,0-2-48 16,2 1-256-16,1 4-48 0,-5 5-16 0,8-2 0 15,0 5 224-15,3 3 32 0,0 5 16 0,1 6 0 16,-2 5 416-16,1 5 64 0,-2 2 32 0,0 5 0 16,-1 0-368-16,1 0-80 0,-1 2-16 0,0-1 0 0,-2-2-240 0,-1-2-48 15,1 1-16-15,-2-5 0 0,-2-4-160 0,0-3 0 16,-2-4 144-16,-2-2-144 0,0-6 144 0,-1-2-144 15,3-6 192-15,0 0-192 0,-7-1 240 0,1-8-64 16,-2-2-16-16,2-5 0 0,-2-4-160 0,1-6 0 16,2-1 0-16,0-5 0 0,0-4-320 0,1-2 64 15,0-1 16-15,3-2 0 0,1-6 16 0,1 1 0 16,0 0 0-16,2 3 0 0,2 2 48 0,1 4 16 16,1 3 0-16,2 1 0 0,2 2 416 0,0 5 96 15,2 2 16-15,2 6 0 0,0 1 64 0,0 5 16 16,-1 3 0-16,0 3 0 0,1 1-176 0,-1 2-16 15,0 4-16-15,1 3 0 0,0 1-16 0,0 6 0 0,-4 1 0 0,2 2 0 16,-2 3 32-16,-3 0 0 0,-3 5 0 0,0 5 0 16,-4 2-96-16,-2 6-16 0,-4 4 0 0,-2 3 0 15,1 1-144-15,-3 1 128 0,-4-3-128 0,0 2 128 16,0-3-128-16,0-3 0 0,1-6 144 0,0-2-144 16,0-2 0-16,2-3 144 0,1-5-144 0,1-2 0 15,0-4 192-15,3-2-64 0,1-6 0 0,4-5-128 16,0 0 384-16,0 0-48 0,0 0 0 0,10 1 0 15,2-2 64-15,3-2 16 0,0 1 0 0,3-5 0 16,3 0-96-16,3 1-32 0,3-2 0 0,1 0 0 16,-1 0-288-16,0-2 128 0,1 1-128 0,-1 0 0 15,2 1-848-15,-1 1-288 0,0-3-48 16,0 1-10336-16,2-2-2048 0</inkml:trace>
  <inkml:trace contextRef="#ctx0" brushRef="#br0" timeOffset="192.46">12727 990 31327 0,'0'0'2784'0,"0"0"-2224"16,0 0-560-16,0 0 0 0,0 0 2080 0,0 0 304 16,0 0 64-16,0 0 16 0,8 7-992 0,3-3-192 15,8-3-32-15,2-2-16 0,2-2-656 0,4-1-144 16,3-2-32-16,0-1 0 0,2-1-208 0,2 0-64 15,1-2 0-15,1-1 0 16,3 2-1328-16,2-1-272 0,1 1-48 0,2 2-17616 0</inkml:trace>
  <inkml:trace contextRef="#ctx0" brushRef="#br1" timeOffset="3101.38">13693 552 6447 0,'0'0'576'0,"0"0"-576"16,0 0 0-16,0 0 0 0,0 0 4112 0,0 0 720 16,5-1 144-16,-14 1 16 0,1 2-2624 0,-1 2-512 15,0 1-128-15,1 5 0 0,-1 0-1056 0,0 4-208 0,-3 5-32 0,0 3-16 16,1 3-416-16,0 3 0 0,3 4 0 0,3 0 0 15,3 3 0-15,3-1 0 0,4 1 0 0,2-1 0 16,2-1 0-16,1 0-176 0,2-6 176 0,4-1-128 16,2-4 128-16,4-4 0 0,3-2 0 0,1-6 0 15,3-3 0-15,1-2 256 0,1-6-48 0,1-4 0 0,-2-4 320 16,0-6 64-16,-1-2 16 0,-4-2 0 16,-3-3 112-16,-2-1 32 0,-4-3 0 0,-2 0 0 0,-5-1-336 15,-3 1-64-15,-1 2-16 0,-5-2 0 16,-4 1 208-16,-2 1 32 0,-4 0 16 0,-6 1 0 15,-5 1-144-15,-4 1-16 0,-2 1-16 0,-2 1 0 16,1 0-416-16,-1 4 0 0,-2 0 0 0,3 6-176 16,2 0-1296-1,3 7-272-15,2 3-48 0,2 3-16 0,3 2-1296 0,3 2-256 0,-10 5-48 0,14 3-16 0</inkml:trace>
  <inkml:trace contextRef="#ctx0" brushRef="#br1" timeOffset="3337.59">14165 574 21183 0,'0'-14'944'0,"1"7"192"0,0 0-912 0,1-1-224 16,-1-5 0-16,0 2 0 0,2-2 3008 0,-2 4 544 16,1 3 112-16,-2 6 32 0,0 0-1952 0,0 0-384 15,5 13-80-15,-1 5 0 0,1 3-720 0,-1 6-144 16,0 4-32-16,1 5 0 0,0 3-160 0,2 4-32 0,-1 4-16 0,2 0 0 15,1 1-176-15,0-1 0 0,-1-2 0 0,1-4-176 32,0-2-480-32,1-5-112 0,-3 0 0 0,2-4-16 15,-1-4-2288-15,-1-3-464 0,-1-3-96 0</inkml:trace>
  <inkml:trace contextRef="#ctx0" brushRef="#br1" timeOffset="3542.62">14400 406 9215 0,'-8'-8'400'0,"8"8"96"0,0 0-496 0,0 0 0 0,-5 5 0 0,1 2 0 0,0 2 5376 0,1 4 992 15,2 4 192-15,2 5 32 0,0 4-4608 0,5 0-912 16,0 4-192-16,2 2-48 0,1 0-688 0,3 5-144 16,2-1 0-16,2 2 0 15,-1 0-400-15,4 0-48 0,-2-1 0 0,1 1 0 16,-2 1-1536-16,0-2-304 0,-1-3-64 0,-2-2-6368 15,-1-2-1280-15</inkml:trace>
  <inkml:trace contextRef="#ctx0" brushRef="#br1" timeOffset="3751.21">14216 768 25791 0,'-13'-2'1152'0,"13"2"224"0,-6 0-1104 0,6 0-272 0,0 0 0 0,0 0 0 16,0 0 3632-16,0 0 656 0,0 0 144 0,7 8 32 16,1-2-2864-16,5-2-576 0,3-1-128 0,2-1 0 15,3 0-512-15,2-1-80 0,4-2-32 0,6-1 0 32,2-4-864-32,3-1-176 0,1-1-48 0,3 1-18832 0</inkml:trace>
  <inkml:trace contextRef="#ctx0" brushRef="#br1" timeOffset="22234.72">17184 874 10127 0,'0'0'896'0,"0"0"-704"0,0 0-192 0,-6 12 0 0,6-12 1728 0,-5 14 320 0,5-14 64 0,-6 13 16 0,6-13-384 0,0 0-80 16,-4 16 0-16,2-3-16 0,2-3-656 0,-1 2-128 15,2 2-32-15,-1-2 0 0,0 2-96 0,1-1-32 16,-1-1 0-16,0 0 0 0,0-12-80 0,1 10-32 16,-1 1 0-16,0-11 0 0,0 0-144 0,0 0-48 15,0 0 0-15,0 0 0 0,0 0-176 0,0 0-32 16,0 0-16-16,0 0 0 0,0 0 0 0,-1-7 0 16,0-2 0-16,-3-4 0 0,-1-5-176 0,-1-3 192 0,0-1-192 0,-1-2 192 15,0-6-192-15,-2 0 0 16,-2 2 144-16,1-1-144 0,1-2 0 0,-1 2 0 15,1 2 0-15,0 1 128 0,1 0-128 0,2 2 0 16,1 3 0-16,-1 4 128 0,2-2-128 0,1 4 0 16,-1 2 0-16,0 2 0 0,1 0 0 0,1 3 0 15,-1 2 0-15,3 6-128 0,0 0 128 0,0 0 0 0,0 0-144 0,0 0 144 16,0 0-176-16,0 0 48 0,0 0 0 0,0 0 0 16,0 0 128-16,8 5 0 0,-2 0-144 0,1 2 144 15,-1-1 0-15,1 1-144 0,-2-1 144 0,2 1 0 16,-1-2-160-16,1 0 160 0,-7-5-128 0,6 6 128 15,1-3-256-15,-7-3 48 0,6 3 0 0,-6-3 0 32,0 0-176-32,8 0-48 0,-8 0 0 0,6 0 0 15,-6 0-256-15,0 0-48 0,0 0-16 0,0 0-8016 0,0 0-1600 0</inkml:trace>
  <inkml:trace contextRef="#ctx0" brushRef="#br1" timeOffset="23429.09">17130 1037 1839 0,'0'0'160'0,"0"0"-160"0,0 0 0 0,0 0 0 0,-4 8 2496 0,1-2 480 16,3-6 96-16,-3 7 0 0,2 2-1920 0,0-1-384 16,0 0-64-16,-2-2-32 0,3-6 176 0,0 0 48 15,-1 7 0-15,1-7 0 0,0 0 16 0,0 0 16 16,0 0 0-16,0 0 0 0,0 0-32 0,0 0-16 16,0 0 0-16,0-7 0 0,-2-1-96 0,1-2-16 15,0-3 0-15,-1-4 0 0,1-3-160 0,0 1-32 16,-1-2-16-16,1-4 0 0,0-2-160 0,0-3-16 15,-1 0-16-15,1-3 0 0,-2 1-112 0,-1-1-32 16,2-1 0-16,-1 2 0 0,-1 0-224 0,2 1 128 16,-1 4-128-16,0 1 0 0,1 1 0 0,-1 3 0 15,1 1 0-15,-2 3 0 0,1 2 128 0,1 2-128 16,-1 2 0-16,0 1 0 0,1 2 128 0,-1 3-128 0,0 1 0 0,3 5 0 16,0 0 0-16,0 0 0 0,0 0 0 0,0 0 0 15,0 0 0-15,0 0-128 0,3 13 128 0,1 2-160 16,0 5 160-16,1-2 0 0,2 3-144 0,0 1 144 15,3 1 0-15,0 2-144 0,3-1 144 0,0 2 0 16,1 1-128-16,2 1 128 0,1-1 0 0,0 2 0 16,0 1 0-16,-1 0-128 0,-1 0 128 0,0-2 0 15,-1 0 0-15,-1-2 0 0,0 0 0 0,0 0 0 16,0-4 160-16,0 0 32 0,1-2 16 0,-1-2 0 16,-1-1-208-16,0-3 0 0,-2-1 128 0,0-1-128 15,0-3 128-15,0 0-128 0,-1 0 176 0,1-2-176 0,-3-1 144 0,0 0-144 16,-7-6 0-16,6 4 144 15,-6-4-144-15,0 0 160 0,0 0-160 0,0 0 160 0,0 0 32 0,0 0 16 16,0 0 0-16,0 0 0 0,-1-7 128 0,-3-1 32 16,-2 0 0-16,-2-2 0 0,-4 0-176 0,-2-2-48 15,-4-1 0-15,-3-3 0 0,-3-5-144 0,-3 0 192 16,-4-2-192-16,-5-3 192 0,-3-1-192 0,-1-1 128 16,-1 1-128-16,2 1 128 0,2 1 160 0,4 4 32 15,2 3 0-15,3 0 0 0,4 3 160 0,4 3 32 16,0 3 16-16,5 0 0 0,2-1-272 0,1-1-48 15,3 2-16-15,2 0 0 0,3 1-192 0,4-1 0 16,2 0 0-16,2 0-160 0,1 0 16 0,0 0 0 16,4 0 0-16,3-2 0 0,2 1-48 0,3-1-16 15,3 1 0-15,-1 2 0 0,5 3-96 0,3-2-16 16,2 1 0-16,2 2 0 0,2 0 32 0,1 1 0 16,1 1 0-16,-1-1 0 0,-2 0 112 0,1 1 32 0,-2-1 0 0,-1-2 0 31,-1 1-320-31,-3 2-64 0,-3 0-16 0,-2-2 0 0,-4 2 320 0,-4 2 64 0,-1-3 16 0,-3 3 0 15,-1 0 144-15,-8 0 0 0,0 0 0 0,0 0 128 16,-4 9 320-16,-1 2 64 0,-3 0 0 0,-2 4 16 16,-2 2 208-16,-4 2 32 0,-2 2 16 0,-3 3 0 15,-2 0-112-15,-1 4-32 0,-1-1 0 0,-1-1 0 16,-2-1-112-16,0 2-16 0,0-1-16 0,-1 2 0 16,1-1-336-16,2 2-160 0,3 1 160 0,2-1-160 0,4-2 0 0,3-4-160 15,2 3 0-15,3-2 0 16,2-3-2192-16,6-2-432 15,2 0-96-15</inkml:trace>
  <inkml:trace contextRef="#ctx0" brushRef="#br1" timeOffset="25432.93">17963 501 21183 0,'0'0'944'0,"0"0"192"0,11 11-912 0,-13-1-224 15,-1 1 0-15,1 0 0 0,-1 0 1104 0,2 3 176 16,1 2 48-16,1 3 0 0,2 3-592 0,0 2-112 16,1-1-32-16,2 3 0 0,0 3-272 0,2 0-64 15,1-1-16-15,0 0 0 0,0-6-240 0,0 0 176 0,1-1-176 0,0 0 160 16,2-6-160-16,-2 0 0 0,1-2 144 0,0-5-144 15,1-3 0-15,-2-1 144 0,0-2-144 0,-1-3 0 16,1-4 176-16,-1-2-176 0,2-4 160 0,-3-4-160 16,-2-2 192-16,1-1-64 0,-2-3-128 0,0-1 192 15,0-3-192-15,-2 1 128 0,-3-3-128 0,0 3 0 16,1 0 0-16,0 3 0 0,2 2 0 0,0 3 0 0,-3 3 0 0,1 4 0 16,0 4 0-16,-1 5 0 15,0 0-160-15,7 6 32 0,-1 5 0 0,2 3 0 16,1 2 128-16,2 3-160 0,3 2 160 0,0 1-160 15,1-3 160-15,-1 0 0 0,0-1 0 0,2-1-128 16,-2 0 128-16,1-2 176 0,-1-2-48 0,0-3 0 16,1-2 512-16,-2-3 80 0,0-2 32 0,-1-3 0 0,-2-3 512 0,-1 1 96 15,-2-2 32-15,-1-3 0 0,1-3-496 0,-2-1-112 16,-3-1-16-16,1-1 0 0,-2-1-400 0,-1-2-96 16,-1-2-16-16,0 0 0 0,-1-2-256 0,0-2 0 15,-5 0 128-15,1-1-128 16,-2-1-1936-16,0-1-448 0,-1 1-96 0,1 0-13424 0</inkml:trace>
  <inkml:trace contextRef="#ctx0" brushRef="#br1" timeOffset="25802.82">18783 583 6447 0,'17'-2'272'0,"-10"2"80"0,0-3-352 0,-7 3 0 15,0 0 0-15,0 0 0 0,0 0 3792 0,0 0 688 0,0 0 144 0,0 0 32 16,0 0-2448-16,-10 3-480 15,-2-2-112-15,-3 4-16 0,1-1-976 0,-2 3-208 0,0 1-32 0,0 3-16 16,2 0 80-16,0 2 32 0,3 0 0 0,0 0 0 16,2 1-208-16,3 3-32 0,2 0-16 0,2-1 0 15,4-1-224-15,0-3 0 0,2 4 0 0,3-5 0 16,2-3 0-16,1-1 0 0,2-3 0 0,2-2 0 16,3 0-144-16,0-2 144 0,0-2 0 0,0 0-144 15,-1-2 144-15,0-3 0 0,0-1 0 0,0-1 0 16,-2-5-240-16,-1 0 48 0,-2-1 0 0,-1 1 0 15,1 0 0-15,-2-2 0 0,-3 2 0 0,1-1 0 16,-2 0 192-16,-1 2 0 0,-1 0 0 0,-2 2 0 16,-1 3 720-16,0 2 48 0,0 6 0 0,0 0 0 15,0 0 208-15,0 0 48 0,0 0 16 0,-7 6 0 0,2 5-640 0,-1 2-128 16,3 4-16-16,1 4-16 0,0 2-240 0,1 3-128 16,0 3 128-16,1-3-208 15,2 0-544-15,1 1-96 0,1-3-32 0,2-1-9904 16,2-2-1984-16</inkml:trace>
  <inkml:trace contextRef="#ctx0" brushRef="#br1" timeOffset="25976.92">19119 367 6447 0,'-4'-27'576'0,"1"17"-576"0,0 1 0 0,-1 3 0 15,1 1 6304-15,0 1 1152 0,3 4 224 0,0 0 64 16,0 0-5056-16,0 0-1024 0,0 13-192 0,2 1-32 15,2 6-1056-15,1 3-224 0,1 4-32 0,2 5-128 16,3 0 0-16,0 4 0 0,0-1 0 0,2 1 0 31,0 1-640-31,1 1-48 0,1 1 0 0,-1-2 0 16,3 0-2720-16,-3-2-560 0</inkml:trace>
  <inkml:trace contextRef="#ctx0" brushRef="#br1" timeOffset="26170.97">19081 621 24879 0,'0'0'2208'0,"0"0"-1760"15,0 0-448-15,0 0 0 0,0 0 1760 0,0 0 272 16,0 0 48-16,0 0 16 0,0 0-1184 0,11 3-224 16,0-1-48-16,5 2-16 0,2 0-624 0,3 0-368 15,3 0 48-15,0 3 16 16,4-1-736-16,-1 1-160 0,2-2-16 0,1 1-16 15,-3-2-2864-15,1 0-560 0</inkml:trace>
  <inkml:trace contextRef="#ctx0" brushRef="#br1" timeOffset="26370.34">19544 680 4607 0,'0'0'192'0,"5"-4"64"0,0-1-256 0,-1-2 0 15,-2-2 0-15,0 1 0 0,1-1 3920 0,-2-1 752 16,-1-1 128-16,-2-3 48 0,-1 0-2672 0,-4-1-544 16,0 2-96-16,-1 0-32 0,0 3 160 0,1-2 16 15,-2 3 16-15,0 2 0 0,0 5-304 0,0-2-64 16,2 4-16-16,0 4 0 0,0 0-224 0,1 5-32 0,-1 1-16 0,2 3 0 15,1 3-512-15,3 0-96 0,1 2-32 0,1-3 0 16,3 2-400-16,1 0 0 0,2 0 0 0,2-1 0 31,4-3-640-31,1 1-224 0,2 1-32 0,2-2-16 16,0-2-2912-16,3 0-576 0,1-3-112 0,0-2-8800 0</inkml:trace>
  <inkml:trace contextRef="#ctx0" brushRef="#br1" timeOffset="26671.1">19817 628 30463 0,'-6'32'1344'0,"6"-15"288"0,3 5-1312 0,1 2-320 16,0-1 0-16,1-1 0 0,1 2 848 0,1-1 112 16,1 0 0-16,1-1 16 0,1-5-528 0,-1-2-96 15,-1 0-32-15,0-4 0 0,1 0-320 0,0-5 144 16,-3-2-144-16,-6-4 0 0,0 0-192 0,0 0-160 15,3-6-32-15,0-2 0 16,-2-6-144-16,-2-2-48 0,-2-2 0 0,1-3 0 0,-3 0 576 0,-2-1 0 16,-2-8 0-16,3 2 0 0,0 1 256 0,2 0 144 15,2-1 48-15,0-3 0 0,6 0 64 0,3 1 32 16,2 1 0-16,1 4 0 0,2 6 448 0,0 0 96 16,0 8 0-16,-1 4 16 0,1 2-480 0,2 1-112 15,2 7 0-15,1-1-16 0,0 6-48 0,3 3 0 0,2 0 0 0,3 2 0 16,1 0-448-16,1 3 0 0,0 0-208 0,2 1-18704 15</inkml:trace>
  <inkml:trace contextRef="#ctx0" brushRef="#br1" timeOffset="28327.56">21108 753 11055 0,'0'0'976'0,"0"0"-784"0,2 10-192 0,0 3 0 0,1 0 3344 0,0-1 624 0,-1 1 128 0,3 0 32 15,-1-1-2560-15,2 0-512 0,-1 1-96 0,1 1-32 32,0 0-1152-32,0-1-224 0,1 2-64 0,-2-2-11968 0</inkml:trace>
  <inkml:trace contextRef="#ctx0" brushRef="#br1" timeOffset="28465.26">21111 519 18431 0,'-3'-14'816'0,"3"14"160"0,0-8-784 15,2 0-192-15,-2 2 0 0,0 6 0 0,0 0 1344 0,5-5 208 16,2 1 48-16,3 1 16 0,0 3-1312 0,3 2-304 16,2 0 0-16,2 2 0 15,2-1-1104-15,2 1-208 0,0 1-32 0</inkml:trace>
  <inkml:trace contextRef="#ctx0" brushRef="#br1" timeOffset="28697.18">21404 625 5519 0,'-14'7'240'0,"8"-4"64"0,-1 1-304 0,1 0 0 0,-1 2 0 0,0-1 0 16,7-5 3008-16,0 0 528 0,0 0 112 0,0 0 32 16,0 0-2896-16,4 8-576 0,3-2-208 0,2 1 144 15,4-2-144-15,3 1 0 0,2 1 0 0,3-1 0 16,0 0 384-16,0-1 160 0,-2-3 32 0,-1 2 0 16,-2 0 784-16,-2 3 176 0,-2 2 16 0,-4-1 16 15,-3-2 320-15,-2 2 64 0,-3 1 16 0,-5 3 0 16,-5 1-192-16,-4 4-48 0,-3 0 0 0,-4-2 0 15,-2 0-704-15,-2-2-160 0,0 0-32 0,-1 1 0 16,0 1-704-16,1-1-128 0,2 0 0 0,2-1-19072 16</inkml:trace>
  <inkml:trace contextRef="#ctx0" brushRef="#br1" timeOffset="29335.1">22387 776 16575 0,'0'0'1472'0,"0"0"-1168"0,-1 8-304 0,-1 0 0 16,0 0 3008-16,1 1 528 0,1 1 112 0,1 1 32 16,1 0-2784-16,0 4-544 0,1 3-112 0,1 2-32 15,1 0-208-15,1 1 0 0,0 0 0 0,0-1 0 16,-1-2 0-16,1-1 144 0,-1 0-144 0,-1 0 128 16,0-1-128-16,-1-1 0 0,1-2 0 0,0-1 0 15,0-4 0-15,-1 1 0 0,-3-9 0 0,0 0 128 0,0 0-128 0,0 0 0 16,0 0 0-16,1-9 128 0,-1-4-384 0,0-4-96 15,0-4-16-15,-1-4 0 16,-2 0-336-16,1-2-64 0,0-2 0 0,1 2-16 0,1 1 352 0,1-4 80 16,2-1 16-16,0-1 0 0,-1 2 336 0,3 8 160 15,2 1-16-15,1 2 0 0,1 2 672 0,1 0 128 16,-1 5 16-16,1 4 16 0,-1-1-16 0,0 4-16 16,-1 2 0-16,-1 3 0 0,1 3-144 0,-1 2-32 15,-2 2 0-15,-1 2 0 0,-2 3-192 0,0 3-32 16,-2 1-16-16,0 2 0 0,-4 0-336 0,-1 2-192 15,-3 1 192-15,1-2-192 16,1-2-352-16,1 0-176 0,-2-1-48 0,2-2-10368 16,1-3-2096-16</inkml:trace>
  <inkml:trace contextRef="#ctx0" brushRef="#br1" timeOffset="29800.59">22678 712 23551 0,'4'16'1040'0,"-4"-16"224"0,4 9-1008 0,0 3-256 0,1 1 0 0,0-1 0 16,1-3 1344-16,0 0 240 0,-1 1 32 0,0-2 16 16,-5-8-880-16,4 7-176 0,2-2-48 0,-6-5 0 15,0 0-336-15,5 6-64 0,0 0 0 0,-5-6-128 16,0 0 336-16,0 0-32 0,1-8-16 0,-1-3 0 16,0 0-128-16,0-2-32 0,-1 0 0 0,0-2 0 15,-2 0-128-15,3 0 0 0,0-2 0 0,1 4-176 0,1-4 16 0,2 4 0 16,1-2 0-16,0 3 0 0,0 0 160 0,1 2 0 15,0 1 0-15,-1 2-128 0,0 1 128 0,3 2 0 16,0 1 0-16,1 3 0 0,-1 3 0 0,0-1 0 16,0 2 0-16,1 0 0 0,1 0 0 0,1 1 0 15,0 2 0-15,2-3-128 0,2 0 128 0,-1-1 144 16,0 1-16-16,1 0-128 0,-1 2 192 0,1-1-192 16,-2-1 192-16,0-2-192 0,-2-2 224 0,0 0-64 15,-2 2-16-15,0-2 0 0,-2-2 0 0,-1 0 0 16,1 2 0-16,-7 0 0 0,2-4 32 0,-2-4 0 15,-1 1 0-15,0 1 0 0,-2-1-176 0,-2-2 192 16,-2 0-192-16,1 3 192 0,-1 2 64 0,1 2 32 16,-1 2 0-16,1 4 0 0,-2 3 336 0,3 1 64 0,-2 1 16 15,2 1 0-15,0 2-144 0,-1 2-32 0,3-3 0 0,0 2 0 16,2 0-384-16,1 4-144 0,1 0 0 0,3-2 144 16,1 0-272-16,3-2-64 0,2-2-16 0,3 1 0 15,3 0-1856 1,1-2-368-16,0-3-80 0,2-5-12672 0</inkml:trace>
  <inkml:trace contextRef="#ctx0" brushRef="#br1" timeOffset="29963.16">23305 330 20271 0,'-4'-23'896'0,"3"15"192"0,-3 0-880 0,2 3-208 0,2 5 0 0,0 0 0 15,0 0 3872-15,0 0 736 0,0 0 128 0,-4 9 48 0,1 4-3232 0,4 7-640 16,1 2-128-16,2 5-16 0,1 5-592 0,1 0-176 15,2 1 0-15,0 2 0 0,0 2 0 0,0-1-144 16,1-1-16-16,1-1 0 16,-1-3-3296-16,2-2-640 0,-1-3-144 0,1 2-9152 15</inkml:trace>
  <inkml:trace contextRef="#ctx0" brushRef="#br1" timeOffset="30128.66">23296 719 11967 0,'-12'-29'1072'0,"7"19"-864"0,-1-1-208 15,0 2 0-15,1-1 4640 0,0 2 880 16,0-2 176-16,1 2 48 0,0 1-2944 0,3-1-592 16,2 2-112-16,2-1-32 0,-1 0-1360 0,3 1-288 15,2 1-48-15,3 1-16 0,3 0-352 0,0 0 0 0,-1-1 0 0,3 1-128 32,0-1-1152-32,2 4-208 0,-1-3-48 0,2 1-9728 0,-1-2-1920 0</inkml:trace>
  <inkml:trace contextRef="#ctx0" brushRef="#br1" timeOffset="30279.35">23578 260 6447 0,'0'0'576'0,"0"0"-576"0,0 0 0 0,0 0 0 15,0 0 5440-15,-5 5 992 0,1 3 192 0,1 5 32 16,2 7-4096-16,2-1-816 0,2 6-160 0,1 2-48 16,1 5-1088-16,1 2-208 0,3 1-48 0,-1 1-16 15,1-2-1344-15,0 3-272 0,1-1-48 0,0-2-8464 16,2-1-1696-16</inkml:trace>
  <inkml:trace contextRef="#ctx0" brushRef="#br1" timeOffset="30449.94">23583 609 31039 0,'0'0'1376'0,"0"0"288"0,-7-1-1344 0,2 0-320 15,0 0 0-15,5 1 0 0,0 0 1856 0,0 0 288 16,3-8 64-16,2 1 16 0,1 3-1488 0,3 2-288 15,4 0-64-15,2 1-16 0,2 1-496 0,4 5-112 16,0-1-16-16,-1 0 0 16,3-1-2880-16,-3-2-592 0</inkml:trace>
  <inkml:trace contextRef="#ctx0" brushRef="#br1" timeOffset="30597.79">23911 589 12895 0,'-2'7'576'0,"2"-7"112"0,0 0-560 0,0 0-128 0,-3 4 0 0,1 3 0 15,-2 3 2368-15,2-2 448 0,2 1 96 0,0 3 16 16,0 2-2032-16,3-1-384 0,0-4-96 0,1 1-7600 16,1-1-1520-16</inkml:trace>
  <inkml:trace contextRef="#ctx0" brushRef="#br1" timeOffset="30738.35">24076 551 8287 0,'0'0'736'0,"0"0"-592"0,-5 6-144 0,-1 5 0 0,0 2 5312 0,-2 4 1024 16,-1 2 192-16,0 2 64 0,0 5-3328 0,-1 4-640 16,0 0-144-16,0 5-32 0,2-2-1280 0,0 3-256 15,0 5-48-15,2-2-16 16,-1 3-2032-16,3-2-416 0</inkml:trace>
  <inkml:trace contextRef="#ctx0" brushRef="#br1" timeOffset="31498.86">24785 671 2751 0,'0'0'256'0,"0"0"-256"16,0 0 0-16,0 0 0 0,0 0 4144 0,0 0 784 15,1 15 144-15,-1 0 48 0,-1-2-2816 0,0 1-544 16,2 6-112-16,-1-1-32 0,-1 1-816 0,1-5-160 16,0-2-48-16,0-1 0 0,1 0-384 0,0-4-80 15,-1-8 0-15,0 0-128 0,0 0 0 0,0 0 0 16,0 0 0-16,5-6 0 0,-5 6-144 0,6-6-48 16,-1-3 0-16,0-4 0 0,-1-4-64 0,-1-1-32 0,1-3 0 0,1 0 0 15,0 0 144-15,0-1 144 0,0-2-208 0,2 1 80 16,-1 1 128-16,1 0 176 0,-1 2-48 0,1 2 0 15,-3 7 400-15,1 4 80 0,-1 1 16 0,-4 6 0 16,0 0-336-16,0 0-64 0,3 8-16 0,-1 4 0 16,0 5 112-16,-1 1 0 0,0 2 16 0,0-1 0 15,-1 1-336-15,2-1 0 0,0-2 0 0,1-1 128 16,0-2-128-16,1-5-208 0,1-2 48 0,1-3 16 31,2-2-240-31,0-4-64 0,0-7 0 0,-2 2 0 0,-6 7 448 0,5-8-160 0,2-3 160 0,-2 0 0 16,0 3 0-16,1-1 272 0,-1-1-16 0,0-3-16 0,-2 0 256 0,1-2 48 15,-1-2 16-15,1 2 0 16,0-3 224-16,0 2 48 0,0 0 16 0,-3 3 0 16,2 3-80-16,-2 3 0 0,-1 7-16 0,0 0 0 0,0 0-544 0,0 0-208 15,4 8 176-15,0 1-176 0,1 2 0 0,1 4 0 16,-1 2-128-16,0 0 128 16,3-4-2176-16,0 4-336 0,2 9-64 0</inkml:trace>
  <inkml:trace contextRef="#ctx0" brushRef="#br1" timeOffset="31865.88">25316 525 27647 0,'0'0'2448'0,"-6"8"-1952"0,0-3-496 0,1 1 0 16,-2 1 1456-16,2 3 192 0,-2 3 32 0,2 0 16 15,1-4-384-15,0 6-80 0,4 2-16 0,2 4 0 16,2-3-992-16,1-4-224 0,1 3 0 0,2-1 0 15,1-2-256-15,2 0-32 0,-2-1 0 0,1-2 0 16,-1-6-32-16,0 0 0 0,1-1 0 0,-1 0 0 16,-1-1 144-16,-2 2 32 0,2 3 0 0,1-3 0 15,-1-4-32-15,0-6 0 0,-2-7 0 0,1 2 0 16,-2 7-16-16,1-6 0 0,0-4 0 0,0-1 0 16,-1-1 192-16,1 0 0 0,-1-9 0 0,0 2 0 15,-1 3 0-15,-1 0 192 0,-1-1-32 0,1-1-16 0,-1 9 400 16,-2 1 80-16,-1 2 16 0,-2 4 0 15,2 1-208-15,1 4-48 0,-5 7 0 0,0 1 0 16,-2 6-192-16,3 4-64 0,0 3 0 0,3 0 0 0,0 0-128 0,2-2-256 16,2-2 64-16,3-2 16 15,3-5-2448-15,-1-1-480 0,0 2-96 0</inkml:trace>
  <inkml:trace contextRef="#ctx0" brushRef="#br1" timeOffset="32042.52">25849 529 12895 0,'-16'-19'576'0,"10"13"112"0,-3-2-560 0,-3 0-128 16,-3 0 0-16,1 2 0 0,-2 1 3792 0,0 2 736 15,0 4 144-15,2 5 16 0,-1 1-2064 0,3 5-432 16,1 4-80-16,3 1 0 0,1 2-1440 0,5 1-288 16,2 1-48-16,2 1-16 0,5 1-320 0,1-2 0 0,3 1 0 15,4-3-128 1,2-1-448-16,2-4-64 0,3 2-32 0,1-6 0 15,0-1-2464-15,1-2-480 0,-1-3-96 0</inkml:trace>
  <inkml:trace contextRef="#ctx0" brushRef="#br1" timeOffset="32367.34">26003 269 5519 0,'0'0'496'0,"0"0"-496"0,0 0 0 0,0 16 0 16,1 2 5344-16,-1-2 976 0,-1 2 192 0,1 4 32 15,1 4-3472-15,0 4-704 0,2 3-144 0,-3-3-32 16,1-3-1152-16,3 1-224 0,0-1-48 0,1 0-16 16,0-5-432-16,-1 2-64 0,0-2-32 0,-1-1 0 0,-1-3-224 0,1-1 0 15,0-3 0-15,-3 1 0 0,0-9-192 0,0-6 32 16,0 0 0-16,0 0 0 16,0 0-368-16,0 0-80 0,0 0-16 0,5-6 0 0,-1-6 240 0,1 0 32 15,0-3 16-15,0-1 0 0,-1-1 336 0,2 0-144 16,0 0 144-16,1 2 0 0,0 0 224 0,1 5 160 15,0-2 16-15,-1 3 16 0,0 0 480 0,3 4 112 16,-1 3 16-16,0 2 0 0,0 3-272 0,1 3-48 0,1 4-16 16,1 1 0-16,-3 2-144 0,1 4-32 15,2-1 0-15,2 0 0 0,3-2-512 0,0 2-224 16,0 2 16-16,3-5-13232 16,2 1-2624-16</inkml:trace>
  <inkml:trace contextRef="#ctx0" brushRef="#br1" timeOffset="33095.85">26982 619 15663 0,'0'0'1392'0,"0"0"-1120"0,0 0-272 0,9 1 0 16,-3-2 1760-16,2-1 288 0,-8 2 64 0,9 0 16 15,0-2-880-15,-1-1-176 0,0 0-48 0,-1 1 0 16,-7 2-336-16,5-4-80 0,-5 4-16 0,0 0 0 16,0 0 240-16,0 0 32 0,0 0 16 0,0 0 0 15,-7 0-240-15,-1 3-32 0,-1 0-16 0,-2 3 0 16,-4 0-144-16,2 3-48 0,2 3 0 0,-1 0 0 15,-1-2-32-15,2 1-16 0,3-2 0 0,3 1 0 16,3 1-352-16,0 0 144 0,1 1-144 0,5-3 0 16,4-2 0-16,1-2 0 0,1-1 0 0,2-2 0 15,0-2 0-15,2-1 0 0,-1-3 0 0,0 0-144 16,2-2 144-16,-1-3 0 0,0 2 0 0,-1 1 0 0,-1-2 0 0,-2 1 0 16,0-2 0-16,-1 3 0 0,-3 0 128 0,-6 6 64 15,0 0 16-15,0 0 0 0,0 0 192 0,0 0 48 16,0 0 0-16,0 0 0 0,0 0-208 0,-2 7-48 15,-2 1 0-15,0-2 0 0,3 3-192 0,1 3-256 16,0 0 48-16,1-2 16 16,0 1-832-16,3-1-144 0,0-1-48 0,1 0-9728 15,0-1-1936-15</inkml:trace>
  <inkml:trace contextRef="#ctx0" brushRef="#br1" timeOffset="33365.07">27359 604 31391 0,'0'0'1392'0,"0"0"272"0,0 0-1328 0,0 0-336 0,0 0 0 0,0 0 0 16,0 0 1216-16,1 11 192 0,-2-2 16 0,1 1 16 16,0 2-688-16,0 0-144 0,-3-2-32 0,2-1 0 15,1 0-448-15,0-1-128 0,0 1 0 0,0-9 0 16,4 7-176-16,-4-7-48 0,6 2-16 0,-6-2 0 16,8-2 0-16,0-2 0 0,1-1 0 0,0-2 0 15,-1-1 240-15,0-1-192 0,-1-1 192 0,1 1-192 16,-1-2 192-16,1 2 0 0,1 1 0 0,-1 2 0 15,-1-1 0-15,2 3 240 0,-2 2-48 0,-1 0-16 16,2 1 304-16,-1 4 64 0,-1 3 16 0,1 1 0 16,-1-1-288-16,1 3-48 0,-1 3-16 0,2 0 0 15,0 1-208-15,2 0 0 0,2 1-192 0,9 7 192 16,-1-1-2272-16,-1-3-352 0,1-2-64 0</inkml:trace>
  <inkml:trace contextRef="#ctx0" brushRef="#br1" timeOffset="33733.91">28504 619 25791 0,'-9'-4'2304'0,"0"1"-1856"16,0-1-448-16,-1 2 0 0,-3-1 2368 0,-2 2 384 16,1-1 80-16,-2 4 16 0,-2 2-1584 0,2 1-320 0,2 1-64 0,0 3-16 15,1 3-640-15,1 1-224 0,0 0 144 0,4 2-144 16,2-2 0-16,3 0 0 15,3 1 0-15,4-2 0 0,3-1 0 0,1-3 0 0,-1-1 0 0,5-1 0 16,1-1 0-16,0-1 0 0,0 0 0 0,0-4 0 16,2-2 0-16,-1-1 0 0,0-1 0 0,1 0 0 15,-2-1 0-15,0 0 0 0,1-2 0 0,-2 1 128 16,-3-3-128-16,1 1 0 0,2 1 0 0,-2 3 0 16,-4-2 160-16,-6 6-160 0,0 0 192 0,0 0-192 15,0 0 384-15,0 0-16 0,0 9-16 0,0 3 0 16,-4 1-96-16,1 0-32 0,1 0 0 0,0 4 0 15,2 1-224-15,2 2 0 0,0 2 0 0,2-3 0 16,0-6-640-16,3 0-112 16,0-1-16-16,2-3-16 0,2-5-1744 0,2-3-352 15,0-2-64-15,0-3-11456 0</inkml:trace>
  <inkml:trace contextRef="#ctx0" brushRef="#br1" timeOffset="33896.75">28889 394 24879 0,'5'-17'2208'0,"-1"8"-1760"15,0 0-448-15,-4 9 0 0,0 0 2064 0,0 0 336 16,0 0 64-16,0 0 16 0,-6 8-816 0,-4 6-176 16,-1 6-16-16,-2 7-16 0,-3 7-672 0,0 1-128 15,-1-1-16-15,3 1-16 0,2-2-480 0,2 1-144 16,0 0 0-16,2 0 0 0,2-2 0 0,5-2-176 16,2 0 0-16,3-4 0 15,0-4-1712-15,5-1-352 0,1-4-64 0,3-4-8384 16,0-4-1664-16</inkml:trace>
  <inkml:trace contextRef="#ctx0" brushRef="#br1" timeOffset="34082.81">29178 682 28671 0,'0'0'1280'0,"2"-9"256"0,-4 3-1232 0,2 6-304 0,-2-11 0 0,2 11 0 16,-7-7 1648-16,0 1 272 0,0 4 48 0,-2 2 16 16,-3 4-592-16,-1 5-112 0,-1 0-32 0,1 5 0 15,0 3-928-15,0 3-176 0,-3-1-144 0,4 2 192 16,2 1-192-16,2 0 0 0,7 2 0 0,1-6-176 31,2-5-400-31,5-2-64 0,3-2-32 0,2-1 0 0,1-2-608 0,3-1-128 0,3-2-32 0,1-3 0 16,-1-3-2240-16,1-3-448 0</inkml:trace>
  <inkml:trace contextRef="#ctx0" brushRef="#br1" timeOffset="34301.67">29375 697 25391 0,'2'-13'1120'0,"-2"6"240"0,-2 1-1088 0,2 6-272 15,-4-7 0-15,-1 5 0 0,-3 0 864 0,-1 2 112 16,0 2 32-16,-1 3 0 0,-1 3 16 0,0 2 16 15,-1 2 0-15,3 1 0 0,0 0-336 0,2 4-80 16,2-3-16-16,2 2 0 0,3-2-288 0,3 0-64 16,2 1-16-16,4-5 0 0,0-2-240 0,3 0 0 15,1 0 0-15,1-3 0 0,2-1 0 0,0-4 0 16,-1 0 0-16,1-4 0 0,-3-1 0 0,0-2 0 16,0-1 0-16,-2-1 0 0,-4-1 0 0,-1-1 0 15,-4 2 0-15,-3 0 0 16,-2-1-448-16,-2-1-16 0,-1 1-16 0,-2-6 0 15,-1 3-1776-15,-2 1-368 0,-6-2-64 0,5 1-9712 0</inkml:trace>
  <inkml:trace contextRef="#ctx0" brushRef="#br1" timeOffset="34867.35">29609 401 23951 0,'0'0'2128'0,"0"0"-1696"0,0 0-432 0,4 14 0 15,-4 2 1776-15,-3 5 272 0,-2 2 48 0,-3 5 16 16,-2 0-192-16,-1 2-16 0,-2-1-16 0,0 0 0 16,0-2-1024-16,1 0-208 0,2-1-32 0,1-2-16 15,2-3-416-15,3-2-64 0,4 1-128 0,3-7 176 16,1 0-176-16,2-3 0 0,-6-10 144 0,12 8-144 16,1-1 0-16,1-5-240 0,2-3 48 0,0-4 0 15,-1-4-336-15,5-4-64 0,1-4-16 0,-2 0 0 16,1-2-272-16,-2 0-48 0,-1-1-16 0,0 2 0 15,0 0-288-15,-4 5-64 0,-3 0-16 0,-2 4 0 0,-2 2 928 0,-6 7 192 16,0 0 48-16,0 0 0 0,0 0 464 0,0 0 80 16,0 0 32-16,0 0 0 0,-10 11 80 0,4 0 0 15,-1 2 16-15,3 2 0 0,1 0-144 0,0-2-16 16,2 4-16-16,2-4 0 0,0 2-80 0,4-2-16 16,2-2 0-16,3-1 0 0,2-4-96 0,2-1-32 15,5-1 0-15,-1-1 0 0,0-3-128 0,2-5 0 16,2-1 0-16,0 0 0 0,-1-1 0 0,0-3 0 15,-2-2-192-15,0-1 192 0,-2 0 0 0,-4 1 0 0,-3 1 0 16,0 0 0-16,1 1 0 0,-6-3 0 0,-6 2 128 0,0 1-128 16,-1 2 0-16,2 8 0 0,-4-5 0 0,-2 2 0 15,-5 1-384-15,2 3 0 0,1 3 0 0,-1 2 0 16,0 5 208-16,1-3 48 0,2-1 0 0,1 1 0 16,5-8 320-16,-3 13 64 0,3 3 0 0,4-4 16 15,1-3-64-15,-5-9-16 0,13 4 0 0,1 1 0 16,2-1-192-16,1 0 0 0,-1 0 0 0,2-2 0 15,2-4 256-15,-5-2-64 0,-6 0 0 0,0-3 0 16,-1-3 320-16,0 2 64 0,-1 0 16 0,-7 8 0 16,0-10-256-16,0 1-48 0,0 9-16 0,-6-9 0 15,-5-2-272-15,-2 3-272 0,-2 2 48 0,1-1 16 16,-2 1-2128-16,-1 1-416 0,-1-2-96 0,4 0-11360 16</inkml:trace>
  <inkml:trace contextRef="#ctx0" brushRef="#br1" timeOffset="35067.25">30391 312 30575 0,'0'0'1344'0,"0"0"304"0,0 0-1328 0,0 0-320 16,0 0 0-16,0 0 0 0,0 0 1024 0,0 13 128 16,-4 4 16-16,-2 3 16 0,-2 3 96 0,-1 5 0 15,-1 2 16-15,1 2 0 0,0 1-832 0,1-2-160 16,1-1-48-16,0-1 0 0,2-3-128 0,1-3-128 15,3 1 192-15,2-1-192 16,2-1-256-16,-1-2-144 0,2-3-48 0,3-2-11360 16,0 2-2272-16</inkml:trace>
  <inkml:trace contextRef="#ctx0" brushRef="#br1" timeOffset="35835.92">30643 767 28559 0,'0'0'2544'0,"0"0"-2032"16,0 0-512-16,0 0 0 0,0 0 1696 0,0 0 240 16,-3 9 48-16,3-9 16 0,0 0-464 0,12 0-80 15,-1-6-32-15,1-2 0 0,0-1-1040 0,1-4-224 16,0 0-32-16,0-3-128 0,0-1 0 0,0 0 0 16,0 0 0-16,-1 3 0 0,-3 0-208 0,0-3-48 15,2-3-16-15,-1-1 0 0,0-2-64 0,1-1-16 16,-3 0 0-16,1-1 0 15,1 1-448-15,-1 5-96 0,-2 2 0 0,-1 5-16 16,1 4 128-16,-7 8 16 0,0 0 16 0,9 3 0 0,-9-3 432 0,9 13 96 16,-2 3 16-16,-1 6 0 0,-1 5 208 0,1 2 0 0,-1-2 144 0,3 0-144 15,1-2 160-15,0 1-160 0,0 2 160 0,1-2-160 16,1-5 192-16,-1 3-48 0,-2 4-16 0,3-6 0 16,-2-4 592-16,1-1 112 0,2-1 32 0,-2-2 0 15,-2-6-288-15,-8-8-48 0,0 0-16 0,0 0 0 16,0 0-256-16,0 0-64 0,0 0-16 0,0 0 0 15,-5-9 32-15,-4-3 16 0,-3 2 0 0,-5 1 0 16,-4-1-224-16,-4 1 0 0,-3-2 0 0,-4-1 0 16,0-1 256-16,-2 0-64 0,-1-2 0 0,0 1 0 15,-1 2-192-15,4 1 128 0,1-2-128 0,3 2 0 16,3 2-128-16,6 1-128 0,2 4-32 0,5-2 0 16,3 1-32-16,9 5 0 0,0 0 0 0,0 0 0 15,8-4-320-15,6 1-80 0,6 0-16 0,4 2 0 16,5-1-240-16,4-1-48 0,2 0-16 0,1-1 0 15,0-1 16-15,1-3 0 0,3 2 0 0,-1-3 0 16,0 0 512-16,-1-2 96 0,-2 1 32 0,1-1 0 0,-1 2 576 0,-2 0 112 16,-5 1 16-16,-6-2 16 0,-6 3 336 0,-3 3 64 15,-2 2 16-15,-12 2 0 0,0 0 528 0,0 0 96 16,0 0 32-16,-12 4 0 0,-3 1-224 0,-5 3-32 16,-3 2-16-16,-5 3 0 0,-3 3-144 0,-3 3-32 15,-4 4 0-15,1-1 0 0,-2 1-128 0,2 2-16 16,2 0-16-16,1 2 0 0,0 2-416 0,5 1-64 15,7-2-32-15,1 0 0 16,2-2-1120-16,0 0-240 0,4 1-32 0,1-3-18816 0</inkml:trace>
  <inkml:trace contextRef="#ctx0" brushRef="#br0" timeOffset="58481.96">5091 7690 6447 0,'0'0'576'0,"0"0"-576"15,-7 0 0-15,7 0 0 0,-3 5 5648 0,-1 3 1024 16,0 4 208-16,1 1 32 0,1 2-4544 0,-1 6-896 15,0 8-192-15,2 1-48 0,0 2-464 0,1 6-80 16,0 4-32-16,1 4 0 0,0 1-496 0,1 0-160 16,-1-2 0-16,0 1 0 15,1-5-464-15,0-3-208 0,1-4-32 0,-1-5-16 16,1-4-2672-16,-2-6-544 0</inkml:trace>
  <inkml:trace contextRef="#ctx0" brushRef="#br0" timeOffset="58763.18">5339 7622 19343 0,'-13'-2'1728'0,"13"2"-1392"0,-7 5-336 0,-1 4 0 15,1-3 1184-15,-1 5 160 0,0 1 48 0,1 3 0 16,1 5-576-16,2 3-112 0,4 6-32 0,1 0 0 16,2 2-480-16,2 1-192 0,3-2 128 0,2-2-128 15,2-1 0-15,2-2 0 0,2-7 0 0,1-2 0 16,-1-3 0-16,-1-5 0 0,1-4 0 0,1-6 0 15,0-3 0-15,-3-4 0 0,0-4 0 0,0-3 128 16,-4-3 448-16,-2-3 96 0,-3-2 16 0,-2-1 0 16,-3 1 144-16,-4-1 16 0,-3 0 16 0,-2 2 0 0,-3 0-432 0,1 3-96 15,-2 0-16-15,-2 0 0 0,0 1-320 0,-1 2 0 16,-2 1-192-16,2 3 64 16,0 3-2432-16,3 2-464 0</inkml:trace>
  <inkml:trace contextRef="#ctx0" brushRef="#br0" timeOffset="59200.88">6113 8204 24351 0,'4'17'1088'0,"0"-4"208"0,1 1-1040 0,2 5-256 0,1 2 0 0,1 1 0 15,1 1 896-15,2 0 128 0,0 2 32 0,1-2 0 16,0 0-352-16,1-3-80 0,0 1-16 0,1 0 0 16,-4-1-352-16,1-1-80 0,0-2-16 0,0-1 0 15,-3-1 16-15,-1 0 0 0,-3-3 0 0,0-2 0 16,-2-2 0-16,-3-8 0 0,0 0 0 0,0 0 0 16,-8 4 176-16,-1-7 32 0,-2-1 16 0,1-5 0 15,-2-5-208-15,0-3-32 0,1-4-16 0,-2-4 0 16,-1-2-304-16,1-6-64 0,-1-6-16 0,1-1 0 15,0-6-464-15,4 2-112 16,1-1-16-16,3 2 0 0,1 0 384 0,1 3 64 0,3 1 0 0,3 4 16 0,0 2 368 16,3 4 256-16,2 3-32 0,2 4-16 15,3 2 144-15,2 5 32 0,-2 2 0 0,2 5 0 16,4 4 16-16,-1 5 16 0,-2 3 0 0,-1 4 0 16,2 1 208-16,1 4 32 0,-3 3 16 0,-2 3 0 15,-2 1 160-15,-1 3 16 0,-3 1 16 0,-1 1 0 16,-2 0-416-16,-2-1-64 0,-2 1-32 0,-1-1 0 0,-2-1-224 0,2-1-128 15,-3-4 128-15,-1-1-128 16,0-1-960-16,-2-3-256 0,1-3-48 0,-2 0-16 16,0-7-1856-16,0 0-368 0,0-4-80 0</inkml:trace>
  <inkml:trace contextRef="#ctx0" brushRef="#br0" timeOffset="59499.68">6457 7913 11967 0,'0'0'1072'0,"11"4"-864"0,0 1-208 0,1 3 0 15,1 2 1760-15,2 5 304 0,2 0 64 0,-1 5 16 16,-1 1-176-16,-1 2-48 0,-2 2 0 0,0 1 0 16,-2 0-464-16,-1-3-112 0,-1 1 0 0,0-2-16 15,-2-2-304-15,0-2-48 0,-3-1-16 0,0-1 0 16,0-3-80-16,-2 0-32 0,0-6 0 0,-2 0 0 16,1-7-16-16,0 0-16 0,-7 3 0 0,1-3 0 15,-1-4-160-15,2-3-16 0,-1-2-16 0,-1-1 0 16,3-6-400-16,-1-2-80 0,0-3-16 0,0-3 0 15,1-3-128-15,1-2 0 0,1-1 0 0,0 0 0 16,2 2 0-16,2 3 0 0,-1 4 0 0,3-1 0 16,1 2-320-16,1 5 64 0,2 0 16 0,1 5 0 15,2 2-1888 1,1 3-384-16,1 1-80 0,1 4-13696 0</inkml:trace>
  <inkml:trace contextRef="#ctx0" brushRef="#br0" timeOffset="59593.61">6941 8061 14735 0,'0'14'1312'0,"1"-5"-1056"15,3 1-256-15,-1 3 0 0,-1 0 2816 0,1 1 512 16,1 0 112-16,-1-1 16 0,-1-2-2048 0,1 1-384 16,-1-2-96-16,2 0-16 0,0-4-912 0,0-1-224 15,-4-5-32-15</inkml:trace>
  <inkml:trace contextRef="#ctx0" brushRef="#br0" timeOffset="60137.21">6929 7685 18431 0,'0'0'1632'0,"0"0"-1312"0,0 0-320 0,0 0 0 15,8 0 1856-15,0 0 320 0,1 2 48 0,1 4 16 16,1 1-1648-16,-1 4-320 0,1 2-64 0,0 2-16 16,1 2 0-16,0 4 0 0,-2 4 0 0,1 2 0 15,-1-1 32-15,-1 4 0 0,2 2 0 0,-2 0 0 31,1 1-512-31,1 0-96 0,-2-1-32 0,-1-2 0 16,-4-3-32-16,1-2 0 0,-1-4 0 0,0-3 0 0,-2-2 448 0,1-7 0 0,-3-9 0 0,0 0-128 16,0 0 128-16,0 0 0 0,0 0 0 0,0-9-128 15,0-4 128-15,-1-4 0 0,-1-4 0 0,1-4 0 16,0-2-256-16,1-2 48 0,0 2 0 0,0-3 0 0,0 0 384 0,0 0 80 16,0-1 0-16,1 2 16 0,2 4 848 0,0 4 160 15,0 2 48-15,1 5 0 0,0 3-80 0,1 3-16 16,-5 8 0-16,0 0 0 0,0 0-752 0,8 9-160 15,-2 4-16-15,1 6-16 0,0 3 16 0,-1 4 0 16,-1 0 0-16,2 4 0 0,-2 1-304 0,0 1 0 16,0-1 128-16,1-2-128 0,-1-3 0 0,0-3 0 15,2 1 0-15,-1-8 0 0,-1-1-272 0,1-3-64 16,0-3-16-16,-1-4 0 16,-5-5-112-16,0 0-32 0,7-3 0 0,-1-2 0 0,0-1 256 0,-1-6 48 15,-1-3 16-15,0-1 0 0,-1-5 176 0,3-1-160 16,-2-3 160-16,-1 0-160 0,1-2 160 0,0-1 144 15,-1-2-16-15,1 2-128 0,1-1 448 0,0 4 0 16,-1 6-16-16,1 3 0 0,1 4-48 0,-1 3 0 16,-1 3 0-16,-4 6 0 0,6 3-256 0,1 7-128 0,-1 5 128 0,0 5-128 15,0 2 128-15,1 5-128 0,-1 3 128 0,3 3-128 32,2 1-368-32,0 1-144 0,2-4-48 0,6 4-6512 15,-2-3-1312-15,-2-6-256 0</inkml:trace>
  <inkml:trace contextRef="#ctx0" brushRef="#br0" timeOffset="60468.18">7696 8121 1839 0,'6'-20'160'0,"-3"9"-160"0,0-2 0 0,-1-3 0 16,-1-2 4000-16,1 0 768 0,-1 0 160 0,0-1 16 15,-1 1-2608-15,-1 1-528 0,0 2-96 0,-2 2-32 16,1 1-704-16,-1 4-144 0,0 2-16 0,3 6-16 0,0 0-96 16,0 0-32-16,0 0 0 0,-4 6 0 0,-1 2-224 0,3 2-64 15,0 2 0-15,1 1 0 0,1 0-384 0,0 0 0 16,1 1 0-16,2-3 0 0,1-1 0 0,0 1-176 15,1-2 176-15,1 0-192 0,2-2 192 0,0-2-128 16,0-3 128-16,1 0-128 0,-1-1 128 0,0-2-208 16,0-3 80-16,-1-1 128 0,1-2-240 0,-1 0 80 15,-2-3 16-15,-1 0 0 0,0 0 0 0,0-3 0 16,-3 0 0-16,0 3 0 0,1-2 144 0,-1 2 0 16,-1-2 0-16,0 0 0 0,0 3 0 0,-1 1 0 15,-1 2 0-15,1 1 128 0,1 5-128 0,0 0 0 16,0 0 0-16,0 0 128 0,0 0-128 0,0 0 0 15,0 0 0-15,-1 6 0 0,1-6 0 0,1 8-160 16,3 0 160-16,1-2 0 16,2-2-1472-16,0 0-192 0,3-1-48 0,1-2 0 15,1 0-1648-15,4-1-336 0</inkml:trace>
  <inkml:trace contextRef="#ctx0" brushRef="#br0" timeOffset="60704.68">8026 7952 2751 0,'0'0'256'0,"6"3"-256"0,-1 0 0 0,1 1 0 15,0 3 2944-15,-1 2 560 0,2 1 96 0,-2 0 32 16,2 1-1712-16,-3 2-352 0,-1 3-64 0,1-2-16 15,-1 2-128-15,1 0-16 0,-2-3-16 0,0 1 0 16,-1-4-176-16,-1 2-16 0,1-1-16 0,-1-1 0 16,-1-3-352-16,1-7-64 0,0 0 0 0,0 0-16 15,0 0-112-15,0 0-32 0,0 0 0 0,-4-12 0 16,-1-1-32-16,1-2-16 0,-1-2 0 0,1-3 0 16,-3-1 32-16,2-3 16 0,0 0 0 0,2-1 0 15,2 0-160-15,1-2-48 0,1 2 0 0,2 0 0 0,2 0 112 0,0 4 32 16,1-1 0-16,0 4 0 0,1 0-288 15,0 3-48-15,1 2-16 0,0 3 0 0,1 1-272 0,-1 2-64 0,1 3-16 0,3 1 0 32,1 0-1744-32,0 3-336 0,0 0-80 0</inkml:trace>
  <inkml:trace contextRef="#ctx0" brushRef="#br0" timeOffset="60878.12">8337 7771 32015 0,'0'0'1408'0,"-1"8"320"0,-2 1-1392 0,3 2-336 0,0-3 0 0,2 3 0 16,0 0 256-16,3-1-32 0,3-1 0 0,1 0 0 15,3 0-224-15,1-3 0 0,3 1 128 0,-1-1-128 32,4-3-1568-32,-1 1-352 0,2-1-80 0,-1-1-6560 0,1 1-1296 0</inkml:trace>
  <inkml:trace contextRef="#ctx0" brushRef="#br0" timeOffset="61067.03">8680 7599 14735 0,'0'0'1312'15,"0"0"-1056"-15,0 0-256 0,-4 9 0 16,-1 3 4528-16,1 3 848 0,-1 5 160 0,0 4 32 16,-2 5-2736-16,1 4-544 0,0 6-112 0,-1 1-32 0,-3 3-944 15,1 3-192-15,0 3-48 0,0 1 0 0,0 3-608 0,1 1-128 16,-1-1-32-16,0 1 0 15,0 1-864-15,0-5-176 0,1-1-48 0,1-2-18960 16</inkml:trace>
  <inkml:trace contextRef="#ctx0" brushRef="#br0" timeOffset="61901.48">13938 8011 8287 0,'-5'-3'368'0,"-2"-2"80"0,14-10-448 0,-15 8 0 0,0 0 0 0,0-1 0 16,1-2 3456-16,0-1 592 0,-1-6 128 0,4 2 32 16,3-1-2096-16,2 1-432 0,1-1-80 0,2 2 0 15,2 1-368-15,3-1-64 0,2 3-16 0,0 3 0 16,2-1-256-16,3 1-64 0,-3 0-16 0,3 3 0 15,-1 2-416-15,1 3-80 0,1 3 0 0,1 5-16 16,0 4-304-16,1 3 160 0,-1 3-160 0,-2 2 128 16,-3 3-128-16,-2 2 192 0,0 3-192 0,-3 2 192 15,-1 1-192-15,-1 1 0 0,-2 1 0 0,-2-2 128 16,-1-2-128-16,1-2-256 0,-2-2 64 0,-2-1 16 16,0-4-112-16,-2 0-32 0,-1-3 0 0,-1-4 0 15,0-3 320-15,-3 0 0 0,-2-8 0 0,1-2 0 0,1-2-224 0,0-5 64 0,-2-3 16 16,2-3 0-1,0-3-32-15,1-1 0 0,3 0 0 0,1-2 0 16,0 2 336-16,2-2 64 0,2 4 16 0,2 2 0 16,2 1 208-16,3 3 64 0,0 1 0 0,3 4 0 0,0 0-256 0,2 4-32 15,-1 4-16-15,1 0 0 0,-1 2-208 0,2 2 0 16,0 0 128-16,2 0-128 0,2 0 0 0,0 0-240 16,2-2 48-16,0 1 16 15,2-1-1808-15,0-2-384 0,1-3-64 0</inkml:trace>
  <inkml:trace contextRef="#ctx0" brushRef="#br0" timeOffset="62163.12">14590 7685 18431 0,'-13'-11'1632'0,"8"7"-1312"0,-2-3-320 0,-2 3 0 16,-3 1 2656-16,-1 2 464 0,0-1 80 0,-1 5 32 16,1 1-1952-16,2 2-384 0,4 5-64 0,0 2-32 15,3 1-560-15,2 3-112 0,2 0-128 0,5 1 176 16,1 1-176-16,3-1 0 0,3 0 0 0,2-2 0 15,5-3-192-15,-2-3 192 0,0-1-160 0,1-2 160 16,0-3-176-16,0-2 176 0,-1 0-192 0,-1-2 192 16,-3-2 0-16,-1-1 128 0,-3 0 0 0,-1-4 16 15,-3 0 432-15,-1-3 96 0,-3 0 16 0,-2 0 0 16,-3-1 144-16,-1-1 48 0,-3-3 0 0,-3 0 0 16,0-3-416-16,-2 3-80 0,-2-1 0 0,2-1-16 15,-1 4-368-15,1 1-240 0,0 4 48 0,2-1-11536 16,2 4-2304-16</inkml:trace>
  <inkml:trace contextRef="#ctx0" brushRef="#br0" timeOffset="63230.24">15767 7919 2751 0,'0'0'128'0,"0"0"16"0,1-6-144 0,-1 6 0 0,0 0 0 0,6-4 0 0,-6 4 4160 0,0 0 784 16,0 0 176-16,0 0 16 15,0 0-3088-15,0 0-608 0,0 0-128 0,0 0-32 0,0 0-64 0,0 0-32 16,0 0 0-16,-6 6 0 0,1-2-192 0,0 2-32 16,0 0-16-16,5-6 0 0,-5 5-256 0,1 1-48 15,-2-1-16-15,3 0 0 0,-1 1-192 0,2 2-48 16,2 0 0-16,2 1 0 0,-1-1-384 0,2 2 0 15,0 0 0-15,4 0 0 0,-2 0 0 0,0 2 0 16,-1 0 0-16,2 1 0 0,-1 1 0 0,0 1 0 16,0-1 0-16,0 0 0 0,1 2 0 0,-1-3 0 15,-3 1 144-15,1 2-144 0,-2-3 192 0,-1-1-16 16,-1 1-16-16,0 0 0 0,-1-1-32 0,-1-2-128 0,-3-1 192 16,1-1-64-16,0 0-128 0,0-2 0 0,-2 1-160 0,1-2 160 31,-2-1-1024-31,1-1-128 0,1-3 0 0,1-4-16 15,-1 1-1488-15,2-5-288 0,2 0-64 0,2-2-16 16,-3 0 1024-16,5-3 208 0,0-1 32 0,2 4 16 16,1-2 656-16,3 3 128 0,1 0 16 0,2 0 16 0,-1 1 928 0,2 2 272 0,1 0 16 0,1 1 0 15,1-1 640-15,0 0 128 0,1 0 32 0,1 2 0 16,0-4-112-16,1 2-16 0,2-1 0 0,0-1 0 16,1-2-192-16,0-1-64 0,-1 1 0 0,-1-3 0 15,-1-1-32-15,-1 1-16 0,-2 0 0 0,-1 0 0 16,-3-1 192-16,-2 3 48 0,-3 0 0 0,-1 4 0 15,-3-3 112-15,-4 3 16 0,-2 0 16 0,-1 2 0 16,-1 1 48-16,-2 1 16 0,0 2 0 0,-2 1 0 16,-1 3-368-16,1 1-80 0,-2 2-16 0,2 2 0 0,-1 2-64 0,1 3-32 15,-1 3 0-15,2-2 0 0,1 2-288 0,1 2-64 0,3 0-16 0,1 2 0 16,3-3-176-16,1 3 0 16,2-5 0-16,3 1 0 15,4-2-480-15,0 1-80 0,2-2-16 0,2-4 0 16,4-2-1728-16,1 0-336 0,0 0-80 0,1-5-16 15,-1-1-112-15,1-1-32 0,-5-1 0 0,2-1 0 16,0-6-64-16,-1 0 0 0,-2 0-16 0,-1-4-3024 0,13-12 4784 16,1-10-2208-16,-9-2 2976 0,-12 26 432 15,-2-3 0-15,1-1 0 0,-1 1 2976 0,-1 1 672 16,-2 3 144-16,1 0 32 0,-4-1-752 0,1 4-160 0,0-1-32 0,1 7 0 16,-6-3-1008-16,6 3-208 0,0 0-32 0,-6 3-16 15,-2 1-416-15,0 3-96 0,0 1-16 0,2 1 0 16,-1 4-704-16,4 3-128 0,0 2-48 0,3 1 0 15,1 1-208-15,3-1 0 0,3 1 0 0,0-3 0 32,1 0-336-32,3-1-64 0,2-2-16 0,1 2 0 15,2-3-2144-15,2-4-448 0,2-1-64 0</inkml:trace>
  <inkml:trace contextRef="#ctx0" brushRef="#br0" timeOffset="63500.24">16659 8038 12895 0,'0'0'1152'0,"-8"-3"-928"0,2-1-224 0,-4 2 0 16,0 1 3168-16,-2 1 592 0,-1-2 112 0,0 5 32 16,0 2-2288-16,1 2-448 0,2 0-80 0,1 4-32 0,1 2-400 0,0 1-80 15,3 1 0-15,4 2-16 0,2-3-560 0,3 2 0 16,2-1 0-16,2 0 0 0,3-2 0 0,2-2 0 16,1 0 0-16,2-2 0 0,2 0-176 0,3 0 16 15,-3-5 0-15,0 0 0 0,-1-1 160 0,-1-2 0 16,0-2-144-16,-3-2 144 0,-2-1 0 0,0 0 0 15,-2-2 0-15,-3-1 0 0,0 1 0 0,-2-4 160 16,-2 1-160-16,-1 0 160 0,-2 0 320 0,-1-1 64 16,-1 0 16-16,-1 0 0 0,0 0-400 0,-1-1-160 15,-2-1 128-15,1 2-128 16,-1-3-1344-16,1 0-336 0,-2-1-80 0,0 1-7392 16,0 1-1488-16</inkml:trace>
  <inkml:trace contextRef="#ctx0" brushRef="#br0" timeOffset="63800.55">16857 7985 13823 0,'5'13'608'0,"-2"-6"128"0,-2 4-592 0,2 4-144 0,1 0 0 0,0 2 0 15,-2 1 3456-15,1 2 672 0,-1 0 128 0,2 1 32 16,-1-2-2560-16,0-1-496 0,-1-3-96 0,1 0-32 16,-1-3-400-16,1-3-96 0,1-2-16 0,-4-7 0 15,0 0-288-15,0 0-64 0,6-2-16 0,2-3 0 16,-1-4-224-16,1-3 0 0,-3-4 0 0,1-2 0 15,1-2 0-15,-2-2-256 0,-1 0 48 0,0-4 16 16,0 2 32-16,-2-2 16 0,1 0 0 0,1 3 0 0,0 2 144 0,0-1-192 16,0 4 192-16,0 3-192 0,-1 4 0 0,0 5 0 15,-3 6 0-15,0 0 0 16,0 0-256-16,5 11-64 0,1 2-16 0,0 4 0 0,-1 2 304 0,2 2 64 16,-1 0 16-16,2 1 0 15,3 0-608-15,0 0-112 0,4 1-32 0,0-3 0 16,2-4-2720-16,3 0-544 0</inkml:trace>
  <inkml:trace contextRef="#ctx0" brushRef="#br0" timeOffset="64062.28">17345 8028 3679 0,'-3'-16'320'0,"2"9"-320"0,-1-2 0 0,0 1 0 0,-1 1 2064 0,-1 0 352 16,-1 2 64-16,0 2 16 0,-2 2-768 0,7 1-160 15,-5 5-32-15,0 4 0 0,0 3-832 0,1 4-192 16,1 3-16-16,2 3-16 0,1 2-128 0,3 1-32 0,-1-3 0 15,3 0 0-15,1-5 192 0,1 0 48 0,2-1 0 0,1-6 0 16,0-2-112-16,2-2 0 0,1 0-16 0,-1-6 0 16,-1-4 176-16,0-2 32 0,-1-1 16 0,1-4 0 15,-2-2 304-15,-1-1 64 0,-2-3 16 0,-1-3 0 16,-1-1-224-16,-1-2-48 0,-2-1-16 0,-1-3 0 16,-1-2-48-16,-3 1 0 0,-1-2 0 0,-2 0 0 15,-1-2-176-15,0 0-32 0,-1-2-16 0,-1 0 0 16,-2 0-1632-1,0 3-320-15,2 1-64 0,0 4 0 0,-1 4-1072 0,3 3-208 0,2 4-32 16</inkml:trace>
  <inkml:trace contextRef="#ctx0" brushRef="#br0" timeOffset="64432.57">17772 7888 27759 0,'0'0'1216'0,"-6"8"272"0,-3 0-1184 0,-2 1-304 15,-1 3 0-15,1 1 0 0,-1 1 1008 0,0 0 144 16,-2 1 16-16,1 2 16 0,1 1-64 0,2 0-16 16,1 0 0-16,1 2 0 0,1-1-272 0,5 1-48 15,0-3-16-15,2 0 0 0,2-1-336 0,2-2-80 16,2-2-16-16,2-2 0 0,1-1-176 0,1-2-32 16,2-2-128-16,1-1 192 0,0-3-192 0,0-2 0 15,0-3 0-15,-1-1 0 0,1-2-160 0,-1-1 160 16,-2-2-128-16,-1-2 128 0,-1-1 0 0,-1 0 0 0,-2 0 0 0,-1 0-128 15,-2 0 128-15,0-4 0 0,-2 0-144 0,0 1 144 16,-2 2 0-16,1 2 0 0,-1 2 0 0,-2 1 0 16,-2 1 0-16,1 3 0 0,0 1 0 0,5 4 0 15,-5-1 0-15,5 1 0 0,0 0 192 0,0 0-64 16,0 0-128-16,0 0 0 0,0 7 0 0,1 1 0 16,3 1-320-16,1 2 48 0,0-1 16 0,2 1 0 15,2-2-576-15,0-1-128 0,2-3 0 16,0 0-16-16,2 0-2384 0,-1-2-480 0,1-3-80 0</inkml:trace>
  <inkml:trace contextRef="#ctx0" brushRef="#br0" timeOffset="64733.09">18003 7939 2751 0,'0'0'256'0,"0"0"-256"0,0 0 0 0,0 0 0 0,0 0 4672 0,0 0 880 16,4 9 176-16,0 1 32 0,0 2-3168 0,0 0-640 15,-2 1-128-15,2 1-32 0,0 2-320 0,0 1-80 16,0 0-16-16,1 0 0 0,0 0-560 0,-1-2-112 15,0 0-32-15,0-4 0 0,0 0-176 0,1-2-48 16,0-1 0-16,-5-8 0 0,0 0 0 0,0 0 0 16,0 0 0-16,7 1 0 0,-7-1-256 0,6-5-48 15,0-3-16-15,-1-1 0 0,0-3-128 0,-1 1 0 16,-1-5 0-16,-1 0 0 0,1-2-400 0,-1 0 32 16,0-1 16-16,0-1 0 15,1-1-176-15,1 3-48 0,1 2 0 0,0 2 0 16,1 0 80-16,-1 1 16 0,-1 2 0 0,1 0 0 15,1 3-224-15,2 2-32 0,0 1-16 0,1 3 0 16,0 0-240-16,0 4-48 0,2 1-16 0,-1 2 0 16,-1 2 400-16,-1 2 80 0,-1 1 0 0,-1 2 16 15,2 0-272-15,0 1-48 0,0 0-16 0,0-1-10336 0</inkml:trace>
  <inkml:trace contextRef="#ctx0" brushRef="#br0" timeOffset="65032.99">18565 7810 13823 0,'0'0'1216'0,"3"8"-960"15,-2-1-256-15,0 1 0 0,-1-8 960 0,3 9 128 16,-2-1 48-16,0 0 0 0,1 0-192 0,-1 1-48 15,0 1 0-15,1 0 0 0,-2 0-480 0,0 2-96 16,0-1-32-16,0 3 0 0,0-1 448 0,-2 0 96 16,1 0 0-16,0 1 16 0,-3 2 112 0,1 2 0 0,-1 1 16 0,-1 2 0 15,-1 3 384-15,-2 2 80 16,0 3 16-16,-1 1 0 0,-2 5-512 0,-2 3-112 16,-1 1 0-16,-2 0-16 0,1-1-512 0,2-2-112 15,1-2 0-15,4-3-16784 0</inkml:trace>
  <inkml:trace contextRef="#ctx0" brushRef="#br0" timeOffset="65524.96">18368 7836 11055 0,'0'0'976'0,"0"0"-784"0,0 0-192 0,0 0 0 15,0 6 3632-15,-1 2 672 0,1 0 144 0,1 1 32 16,2 3-2048-16,1-2-384 0,1 1-96 0,3 1-16 0,-1-1-1008 0,5 4-208 16,4-1-32-16,-1 2-16 31,2 1-1344-31,3 2-272 0,1 2-48 0</inkml:trace>
  <inkml:trace contextRef="#ctx0" brushRef="#br0" timeOffset="66299.64">23144 7726 19343 0,'0'0'848'0,"0"0"192"16,0 0-832-16,0 0-208 0,0 0 0 0,0 0 0 0,6-5 2224 0,2 1 400 16,1 0 64-16,1 0 32 0,4 2-1152 0,-1-2-224 15,0 0-64-15,2 1 0 0,1 1-736 0,1 1-160 16,1-1-16-16,-1 1-16 0,0 1-16 0,-1 1 0 15,-5 2 0-15,2 1 0 0,0 0-16 0,-1 0 0 16,-3 1 0-16,-1 1 0 0,-3 3-128 0,-1-1-16 16,-1 3-16-16,-2 0 0 0,-2 2-160 0,-3-1 0 15,0 3 144-15,-2-1-144 0,-1 0 0 0,-1 1-160 16,-1-1 16-16,0 0 0 0,0-2-80 0,-2 0-16 16,0-2 0-16,-1-1 0 0,0 0 32 0,3-1 0 15,3-1 0-15,0-2 0 0,1 1-32 0,5-6 0 0,0 0 0 0,0 0 0 16,7 7 0-16,0-3 0 0,3 0 0 0,1 1 0 15,2-1 240-15,2 1 0 0,0-1-160 0,4 1 160 16,-1 2 160-16,0-1 96 0,-2 1 32 0,-2 1 0 16,0-1 224-16,-2 3 32 0,-3 0 16 0,-2 0 0 15,-3 3 16-15,-3 1 16 0,-4-3 0 0,-2 2 0 16,-3 0-16-16,1 0 0 0,-7-1 0 0,0 0 0 0,-2 0-272 0,0-2-64 16,-3-1-16-16,2-2 0 15,0-3-368-15,0-4-80 0,1 0-16 0,0 0 0 16,3 0-1552-16,2-3-320 15,4-4-64-15,1-2-16 16,4-2-1200-16,2-2-256 0,1-2-32 0</inkml:trace>
  <inkml:trace contextRef="#ctx0" brushRef="#br0" timeOffset="66562.12">23610 7713 4607 0,'0'0'400'0,"3"-7"-400"16,1 0 0-16,-4 7 0 0,0 0 4016 0,-1-6 720 15,-2-1 128-15,3 7 48 0,0 0-2416 0,0 0-464 16,-8 4-112-16,3 0 0 0,1 4-1040 0,0 3-208 15,1 2-32-15,3 0-16 0,4 4-480 0,2-2-144 16,3 0 0-16,1 2 0 0,2 3 0 0,4-3 0 16,0-2 0-16,1-1-144 0,0-4 144 0,-1-2 0 15,0-3-144-15,-2-1 144 0,0-1 0 0,-1-2 0 16,-2-2 0-16,-2-3 0 0,-3-2 272 0,1 2 128 16,-7 4 32-16,4-5 0 0,-3-1 528 0,-2-2 128 15,-2 1 0-15,-1-2 16 0,-3-2-384 0,-1-3-80 16,0 1 0-16,-1 0-16 0,-3-1-416 0,0 0-80 15,1-1 0-15,-1-2-128 16,0 1-976-16,2 0-304 0,1 2-64 0,1 0-14736 0</inkml:trace>
  <inkml:trace contextRef="#ctx0" brushRef="#br0" timeOffset="67467.08">24823 7746 16863 0,'-5'-25'752'0,"2"15"144"0,0-1-704 0,1 1-192 0,-1-2 0 0,1 2 0 16,-1 1 1952-16,0-1 352 0,3 1 80 0,0 3 16 15,-1-1-480-15,1 7-80 0,0 0-32 0,0 0 0 16,0 0-848-16,3 13-192 0,-1 2-16 0,1 7-16 15,-1 1-288-15,2 6-48 0,0 2-16 0,0 6 0 16,1 2-256-16,-1-5-128 0,2 5 0 0,-1 1 128 31,0-1-1312-31,1 4-272 0,1-2-48 0,-1-1-8320 0,1-3-1664 0</inkml:trace>
  <inkml:trace contextRef="#ctx0" brushRef="#br0" timeOffset="67866.98">24795 8174 3679 0,'-10'-16'320'0,"-2"0"-320"16,-1 2 0-16,1 4 0 0,1 3 5536 0,2 0 1040 16,2 4 208-16,2 0 32 0,5 3-4832 0,0 0-976 15,0 0-192-15,8-1-48 0,5 2-640 0,0 0-128 16,1 1 0-16,4-2 0 0,2-3 0 0,1 2-176 16,1 1 176-16,1 0-160 15,1-2-272-15,3 0-48 0,2-1-16 0,0 2 0 16,-2 0-544-16,0 1-112 0,2 1-32 0,-2 1 0 15,1 2-864-15,-2 0-192 0,-3 1-16 0,0-1-16 16,-3 2 352-16,0-2 64 0,-3-2 0 0,-3 1 16 16,-3-1 976-16,-2 0 192 0,0-4 32 0,-3 1 16 0,-6 1 1136 0,7-4 240 0,-2-1 32 0,0 1 16 15,-3-3 512-15,-2-2 96 0,-3 2 32 0,-1 0 0 16,-1 1 0-16,0-4 0 0,0 1 0 0,-3 1 0 16,-3 2 288-16,0 2 64 0,0 1 16 0,-1 2 0 15,1 2-512-15,0 2-96 0,-2 0-32 0,4 2 0 16,1 3-464-16,3-1-80 0,0 0-32 0,1 0 0 15,1 2-272-15,3 2-64 0,2 1-16 0,1 4 0 16,3-1-240-16,4 5 128 0,2-3-128 0,2-1 0 16,3-5 0-16,1 2-128 0,-2-4-16 0,1 1 0 15,3-4-2160-15,-2-3-416 16,0-2-96-16,0-1-9536 0</inkml:trace>
  <inkml:trace contextRef="#ctx0" brushRef="#br0" timeOffset="68167.6">25519 8028 10127 0,'1'14'448'0,"-1"-4"96"0,0 6-544 0,0 0 0 16,2 4 0-16,-1 3 0 0,0-5 3136 0,-1 0 512 16,1-2 96-16,1 2 32 0,-1-5-1856 0,0 0-384 15,-1-1-64-15,0-2 0 0,2 1-336 0,-2-3-64 16,0-2-16-16,0-6 0 0,0 0-48 0,0 0-16 15,0 0 0-15,0 0 0 0,-4-6-160 0,1-5-16 16,1-1-16-16,-1-1 0 0,-1 0-320 0,1-1-64 16,2-2-16-16,2-1 0 0,-1-2-272 0,0-1-128 0,0-3 128 0,2 1-128 15,0 1 0-15,2 1 0 0,1 2 0 0,1 2 0 32,0 2-384-32,2 2-128 0,0 3 0 0,1 1-16 15,1 2-1264-15,0 2-240 0,1 1-48 0,1 2-8192 0,1 1-1632 0</inkml:trace>
  <inkml:trace contextRef="#ctx0" brushRef="#br0" timeOffset="68337.63">25957 7638 26143 0,'0'0'1152'0,"-4"-8"256"0,-1 1-1136 0,5 7-272 0,0 0 0 0,0 0 0 15,-7 7 1792-15,3 6 288 0,3 4 64 0,0 0 16 16,0 6-1200-16,1 3-224 0,0 6-48 0,2 3-16 0,1-1-480 0,1 2-192 15,1 1 128-15,0 2-128 0,0 1 0 0,2 1-320 16,-1-2 48-16,2-3 16 16,0-3-2304-16,2 0-464 0,0-3-96 0,-3-4-16 0</inkml:trace>
  <inkml:trace contextRef="#ctx0" brushRef="#br0" timeOffset="68510.55">25994 8091 12895 0,'-6'-16'1152'0,"0"-4"-928"15,1-1-224-15,1 3 0 0,1 0 3008 0,0 3 544 16,2 4 112-16,-1 0 32 0,2 2-1632 0,0 9-320 0,3-10-64 0,-3 10-16 16,10-8-1120-16,0 2-224 0,0 3-64 0,1 1 0 15,-1 1-256-15,-10 1 0 0,13-3-128 0,0 3 128 16,0 0-336-16,3 3 16 0,0-2 16 0,1 1 0 31,2-2-1904-31,1 1-384 0,-1-1-80 0</inkml:trace>
  <inkml:trace contextRef="#ctx0" brushRef="#br0" timeOffset="68632.47">26408 8033 19455 0,'-5'22'864'0,"2"-6"176"0,2 3-832 0,0-1-208 0,1 1 0 0,0-4 0 16,-2 1 592-16,2-2 80 0,2 1 16 0,0-2 0 16,3-3-832-16,1-5-176 0,-1 1-16 0</inkml:trace>
  <inkml:trace contextRef="#ctx0" brushRef="#br0" timeOffset="69032.81">26524 7912 3679 0,'12'-10'160'0,"-3"4"32"0,1-5-192 0,0 2 0 16,-3 2 0-16,2-3 0 0,3 0 3952 0,-1 0 736 16,-1 0 160-16,-2 3 16 0,-8 7-3008 0,0 0-624 15,0 0-112-15,0 0-32 0,0 0-48 0,0 0-16 16,0 0 0-16,0 0 0 0,-7 7-128 0,1 6-16 15,-3 0-16-15,1 4 0 0,-1 2-496 0,2 0-112 16,2 2 0-16,0 0-16 0,-2-1-240 0,3-1 0 0,1-1 128 0,3-1-128 16,2-1 0-16,1 0 0 0,1-2 0 0,1-1 0 15,0-4 0-15,3-2-160 0,-8-7 160 0,16 3-128 16,-2 0-64-16,2-3-16 0,0-3 0 0,0 0 0 16,-2-3-80-16,2-3-16 0,1-2 0 0,-1-1 0 15,-3 0 304-15,-3 0-128 0,-2-1 128 0,-2 0 0 16,1 1 0-16,0-1 0 0,-2-2 0 0,0 2 0 15,-1 0 320-15,-3 4 0 0,-3-1 16 0,2 10 0 16,0 0 176-16,0 0 16 0,0 0 16 0,0 0 0 16,-12 3-112-16,1 2-32 0,1 4 0 0,2 4 0 15,3-1-128-15,1 3-16 0,1-1-16 0,3 0 0 16,4-1-240-16,0 0 0 0,-1 0 0 0,2-1-160 16,3-1-1712-16,4-5-352 15,1 2-64-15,2-3-11408 0</inkml:trace>
  <inkml:trace contextRef="#ctx0" brushRef="#br0" timeOffset="69302.52">27082 7858 21183 0,'-2'16'944'0,"0"-3"192"0,0 4-912 0,-1 4-224 16,0 2 0-16,2 2 0 0,1-2 1808 0,0 2 320 15,0 0 64-15,-1 0 16 0,-1-3-656 0,2-3-128 16,3-2-16-16,1-1-16 0,-1-3-672 0,-1-1-128 15,-2-12-16-15,5 8-16 0,-5-8-144 0,8 6-32 16,-8-6 0-16,0 0 0 0,0 0 128 0,11-6 0 16,-5-2 16-16,-1-1 0 0,-1-3 144 0,-1-1 32 15,0-2 0-15,-1-2 0 0,-2-2 0 0,1-1 0 0,3 0 0 0,-1-3 0 16,-2 0-544-16,2-2-160 0,1-1 0 0,1 0 0 16,0-3-192-16,0 3-160 0,-1 3-32 0,2 4 0 31,-3 5-544-31,3 2-112 0,-1 3-32 0,1 1 0 15,-6 8-272-15,0 0-64 0,12 3-16 0,0 2 0 16,0 4-2336-16,-1-2-464 0</inkml:trace>
  <inkml:trace contextRef="#ctx0" brushRef="#br0" timeOffset="69478.72">27459 7848 16575 0,'0'0'736'0,"0"0"160"0,0 0-720 0,0 0-176 0,-5 9 0 0,-1 0 0 16,1-1 3600-16,1 3 688 0,0-1 144 0,3 1 32 0,0 2-3008 0,1 2-608 15,2 0-112-15,4 1-32 0,0-2-560 0,1 2-144 16,-1-3 0-16,2 1 0 0,1 2 0 0,2-3 0 16,0 0-192-16,2-1 192 15,-1-3-928-15,1-1-64 0,1-4-16 0,1-3-8720 16,-1-2-1728-16</inkml:trace>
  <inkml:trace contextRef="#ctx0" brushRef="#br0" timeOffset="69699.58">27821 7726 14735 0,'0'0'640'0,"-4"8"160"0,-2 3-640 0,-2 3-160 0,-2 4 0 0,1 4 0 15,-1 4 4448-15,1 6 864 0,-2 3 160 0,-3 4 32 16,-1 3-3168-16,2 2-640 0,2 2-128 0,-2 2-32 16,-2-2-576-16,0 2-128 0,4 0-32 0,2 0 0 15,-2 1-544-15,1-4-128 0,-1-4 0 0,2 0-128 31,0 1-1504-31,2 2-416 0,1 1-64 0,-2-2-15296 0</inkml:trace>
  <inkml:trace contextRef="#ctx0" brushRef="#br0" timeOffset="73627.07">3192 10467 20271 0,'1'0'896'0,"1"0"192"0,26-22-880 0,-28 22-208 0,8 5 0 0,-1-1 0 16,3 1 2048-16,0 2 352 0,6 2 80 0,2-2 16 16,1 0-768-16,2-2-128 0,0-1-48 0,3-1 0 15,0-2-752-15,2-2-160 0,2-3-16 0,2 1-16 16,2-3-416-16,4-1-192 0,1-1 160 0,1 1-160 31,1-1-1408-31,0 0-368 0</inkml:trace>
  <inkml:trace contextRef="#ctx0" brushRef="#br0" timeOffset="76437.32">4743 10147 24991 0,'-4'6'1104'0,"16"12"240"0,-16-6-1088 0,1 2-256 0,1 3 0 0,0 4 0 16,2 2 448-16,3 2 16 0,-2 0 16 0,3 3 0 15,1 0-64-15,1 1-16 0,-1 1 0 0,0-2 0 16,2 0-400-16,-2-6 128 0,0-5-128 0,0 0 0 16,0-2 176-16,2-3-48 0,-1 0-128 0,1-3 192 15,-2-3 48-15,3 1 0 0,-8-7 0 0,9 1 0 16,-9-1-240-16,8-4 128 0,-2-2-128 0,1-3 0 31,-3 0-336-31,0-2-176 0,-2-1-16 0,0 1-16 0,-1-1 544 0,-2 0 304 0,1 2-48 0,1 1 0 31,0 1-1472-31,-1 8-320 0,0 0-48 0,0 0-16 0,0 0 1008 0,9 1 192 0,1 3 32 0,1 3 16 16,0 2 672-16,3 2 144 0,0 1 32 0,2 1 0 16,-2 0 336-16,2-1 64 0,1-2 0 0,0 1 16 15,1-5 0-15,0 0 0 0,-1-4 0 0,0-2 0 16,-1-2 176-16,0-4 48 0,-1-3 0 0,0-1 0 0,-4-3-240 0,0-3-32 16,-3-1-16-16,-2-2 0 0,-1-2-400 0,-2 1-64 15,-2-2-32-15,-2 0 0 0,-3 0-352 0,-1 1 0 16,-2-1-192-16,-1-1 64 15,-2 0-3200-15,-2-2-624 0</inkml:trace>
  <inkml:trace contextRef="#ctx0" brushRef="#br0" timeOffset="76734.42">5440 10539 11967 0,'0'0'528'0,"8"5"112"0,3 1-512 0,-1-2-128 0,2 1 0 0,0-1 0 15,-3-2 3616-15,1-2 688 16,1-2 144-16,-2 0 32 0,0-4-2336 0,-1 1-464 0,-1-5-80 0,0-1-32 16,-1 0-544-16,0-2-128 0,-2-2 0 0,-2 0-16 15,0-2-320-15,-2 0-64 0,0-1-16 0,-2 1 0 16,0 0-16-16,-2 2 0 0,-2 2 0 0,0 1 0 16,-1 5 32-16,1 0 0 0,-2 2 0 0,0 4 0 15,-1 2-48-15,-1 4 0 0,-1 4 0 0,1 4 0 16,1 4-272-16,1 4-176 0,1 1 192 0,3 3-192 15,2 1 0-15,1 0 0 0,1 0 0 0,2-1 0 32,3 0-448-32,5-3-112 0,0-1-16 0,3-3 0 15,0-2-1296-15,4-3-272 0,3-3-48 0,2-3-16 0,2-6-992 0,3-2-192 0</inkml:trace>
  <inkml:trace contextRef="#ctx0" brushRef="#br0" timeOffset="77065.42">6006 10475 8287 0,'0'0'368'0,"0"0"80"0,0 0-448 0,-5-4 0 15,0-1 0-15,-2 3 0 0,1 0 4800 0,-3 4 896 16,0 2 160-16,-1 1 32 0,1 1-3616 0,1 3-736 16,-2 4-128-16,1 0-48 0,1-2-768 0,2 4-144 15,2 0-48-15,0 1 0 0,1 0-400 0,3-3 0 16,3-1 0-16,1-1 0 0,2 0 0 0,1-1 0 16,-1-1 0-16,2-1 0 0,0-3 0 0,1-1-176 15,0-1 48-15,2-2 0 0,-1-2-128 0,0-2-32 16,1-1 0-16,-1-2 0 0,-1-1 32 0,2-1 16 15,-1-2 0-15,-2-2 0 0,-3-1 240 0,0 0 0 0,-1 0 0 16,-1-1 0-16,0-1 0 0,-2 0 0 0,-1-1 0 16,-1 1 0-16,-2 0 0 0,0 0 0 15,1 0 192-15,-1 2-192 0,1 1 304 0,-1 3-48 0,0 2-16 0,1 1 0 16,2 6 144-16,0 0 16 0,0 0 16 0,0 0 0 16,0 8-64-16,1 4-16 0,2 1 0 0,1 1 0 15,1 4-96-15,1 2-32 0,1 1 0 0,-1 0 0 16,1-2-208-16,2 0 0 0,3-2 0 0,-1 1 0 31,1-5-1344-31,1 0-352 0,0-3-80 0,0-1-13392 0</inkml:trace>
  <inkml:trace contextRef="#ctx0" brushRef="#br0" timeOffset="77251.06">6263 10024 13823 0,'0'0'608'0,"0"0"128"0,0 0-592 0,0 0-144 0,-1 7 0 0,1 5 0 0,0 4 4592 0,1 5 880 16,2 2 176-16,-1 3 48 0,2 7-4224 0,1 3-832 15,2 5-160-15,-1-1-32 0,1 4-448 0,1 1 0 16,0-1 0-16,-1 2 0 16,1-3-2544-16,1 0-384 0,0-4-80 0</inkml:trace>
  <inkml:trace contextRef="#ctx0" brushRef="#br0" timeOffset="77500.89">6545 10287 18655 0,'2'-29'832'0,"-2"18"160"0,0-1-800 0,-1-1-192 0,-2-2 0 0,-1 4 0 16,-2-1 1216-16,1 5 208 0,-2 3 48 0,-1 4 0 15,1 4 400-15,-4 4 96 0,-1 4 16 0,-1 4 0 16,-1 3-624-16,1 5-112 0,1 2-32 0,2 4 0 15,-1 0 128-15,2 0 32 0,3 2 0 0,1 0 0 16,2-2-416-16,4-2-64 0,4-2-32 0,3-2 0 16,3-3-304-16,3-3-64 0,3-2-16 0,1-3 0 15,3-2-480-15,3-4 0 0,3-3 0 0,3-2 0 16,0-2-1792-16,4-4-288 16</inkml:trace>
  <inkml:trace contextRef="#ctx0" brushRef="#br2" timeOffset="79969.42">7960 10378 1839 0,'-15'26'160'0,"15"-26"-160"0,0 0 0 0,0 0 0 16,0 0 4528-16,8-2 864 0,-2-1 176 0,1-1 48 15,-1 0-3248-15,-1-5-640 0,-1 0-128 0,0 0-16 16,-1 1-432-16,-2 1-64 0,-2 1-32 0,0-1 0 16,-2 1-352-16,-1 1-64 0,-2 1 0 0,-4 1-16 15,0 2-160-15,-3 2-16 0,-1 4-16 0,-1 3 0 16,1 3-432-16,0 2 0 0,-2 1 0 0,2 6 0 16,-1 0-144-16,4 3-16 0,0 3 0 0,2-3 0 15,1 3 160-15,3-4-160 0,1 1 160 0,1-1-160 16,5-5 160-16,2-3 0 0,1-1-144 0,1-1 144 15,2-3 0-15,3-3-144 0,-1-3 144 0,3-2 0 16,1-2 0-16,3-2 0 0,2-2 0 0,-1-3 0 16,0-3 0-16,0-4 0 0,1 0 0 0,0-2 0 0,-1-2 0 0,2 1 176 15,-4-3-176-15,-2 2 160 0,-1 1-160 0,-1-1 0 16,-2 2 144-16,-2 3-144 0,-3 2 192 0,-1 4-48 16,0 3 0-16,-4 5 0 0,0 0 336 0,0 0 64 15,0 0 16-15,0 0 0 0,-3 7-80 0,0 3-16 16,-1 1 0-16,1 3 0 0,2 4-336 0,-1 0-128 15,2 1 0-15,2 0 144 0,-1 1-144 0,2 1 0 16,2 0 0-16,1-3 0 16,2 1-448-16,1 0-64 0,2-2 0 0,2-2-16 15,2-2-2688-15,1-2-544 0,0-2-96 0</inkml:trace>
  <inkml:trace contextRef="#ctx0" brushRef="#br2" timeOffset="80166.95">8469 10409 26719 0,'-10'-9'1184'0,"4"5"240"0,0-1-1136 0,-2 0-288 0,0 0 0 0,0-2 0 16,0 2 1120-16,2 0 160 0,-1 1 48 0,1 1 0 16,-2 5-32-16,2 2 0 0,-1 3 0 0,1 5 0 15,-1 2-784-15,3 5-144 0,2-2-48 0,0 3 0 16,2 3-320-16,3-4 0 0,2 1 0 0,3-2 0 16,2 0 0-16,3-5 0 0,2 0 0 0,2-2-192 31,2-3-320-31,3-2-80 0,2-2-16 0,1-1 0 15,1-1-528-15,-3-4-96 0,-1-1-32 0,-1 0-8304 0,-1-2-1664 0</inkml:trace>
  <inkml:trace contextRef="#ctx0" brushRef="#br2" timeOffset="80308.28">8741 10434 7359 0,'0'0'656'0,"0"0"-528"0,0 0-128 0,0 0 0 0,0 0 3296 0,-1 7 624 16,0 2 128-16,1 3 32 0,1 1-2400 0,2 2-464 15,1 2-112-15,1 1-16 0,0 1-720 0,2-1-160 16,-1 0-16-16,2-1-16 0,1-2-176 0,1 0 0 15,1-2 0-15,2 0-7904 16,0-4-1536-16</inkml:trace>
  <inkml:trace contextRef="#ctx0" brushRef="#br2" timeOffset="80447.97">8826 10368 10127 0,'-10'-13'896'0,"-1"-6"-704"0,1 1-192 0,-1-1 0 15,0-5 3840-15,-1 1 752 0,2 1 144 0,0 2 16 16,3 3-3216-16,1 4-656 0,4 1-128 0,0 3-32 31,4 3-1424-31,3 0-272 0,4 1-64 0,0 4-16 16,0 1-1760-16,2 3-368 0</inkml:trace>
  <inkml:trace contextRef="#ctx0" brushRef="#br2" timeOffset="80701.75">9058 10203 2751 0,'-5'16'256'0,"4"-9"-256"0,-3 3 0 0,-1 7 0 16,-1 3 3712-16,0 2 688 0,-2 3 144 0,2 3 16 15,-1 0-2448-15,4 3-480 0,3 1-96 0,3 0-32 16,1-1-400-16,2-2-80 0,4-3 0 0,1-3-16 16,6-3-704-16,1-3-144 0,2-4-32 0,0-3 0 0,-1-3 80 0,-1-5 16 15,1-3 0-15,-2-4 0 0,-2-3 192 0,1-4 32 16,-3-3 16-16,0-2 0 0,0 0 112 0,-3-5 0 16,-2-2 16-16,-1-3 0 0,-3-3 48 0,-2-2 0 15,-2-1 0-15,-1-3 0 0,-2-1 0 0,-1-1 16 16,-1-1 0-16,-1 2 0 0,-3-2-64 0,-2 1-16 15,-1-1 0-15,-1 0 0 16,0 1-1888-16,0 6-384 0,2 2-80 0,-1 5-16 16,0 7-624-16,2 2-128 0,-2 7-16 0</inkml:trace>
  <inkml:trace contextRef="#ctx0" brushRef="#br2" timeOffset="81035.28">9663 10068 19343 0,'0'0'1728'0,"0"0"-1392"0,0 0-336 0,0 0 0 16,0 0 2928-16,-6 5 512 0,-3-2 96 0,-2 3 32 16,-3 1-2496-16,-3 1-496 0,-3-1-112 0,1 3-16 15,-2 0 64-15,0 2 16 0,-1 1 0 0,2 1 0 16,2 0-352-16,2 1-176 0,2-1 160 0,2 0-160 16,3-1 0-16,3 1 0 0,2 1 0 0,4-1 0 15,2 1-160-15,5-1 32 0,2 1 0 0,3 0 0 16,3-2-64-16,4 2 0 0,0 0 0 0,3-2 0 15,2-1 192-15,-1 0-128 0,1-3 128 0,-1 1-128 16,-2-1 400-16,-1 0 96 0,-2 3 16 0,-3-1 0 0,-3-4 560 16,-3 1 112-16,-1 3 32 0,-4-3 0 0,-4 2 96 0,-4 0 32 15,-4 2 0-15,-3 1 0 0,-6 2-288 0,0-1-48 16,-3-1-16-16,-1 1 0 0,-1-1-464 0,0-1-80 16,0 1-32-16,0 0 0 15,-1 0-864-15,4 0-192 0,-1 3-16 0,3-4-13040 16,3 1-2592-16</inkml:trace>
  <inkml:trace contextRef="#ctx0" brushRef="#br0" timeOffset="84263.29">12095 10511 17503 0,'-4'0'768'0,"2"3"176"0,-25 20-752 0,27-23-192 0,0 0 0 0,4 9 0 16,-3 0 1584-16,3 6 272 0,1 2 64 0,1-2 16 15,0 4-832-15,2 2-160 0,0 3-48 0,1 2 0 16,1 0-608-16,1 2-128 0,-1 2-32 0,1-4 0 16,-1 0-128-16,-1-1 128 0,-2-3-128 0,-1 1 128 15,-2-4 192-15,0-1 48 0,-3-4 0 0,1-1 0 0,-2-2 112 0,0-2 32 16,0-3 0-16,0-6 0 15,-6 6-64-15,6-6-16 0,-7 0 0 0,-1-4 0 0,0-4 32 0,0-3 16 16,0-3 0-16,0-2 0 16,-1-4-352-16,1-3-128 0,-1-5 0 0,2-4 0 15,1 0-240-15,2-5-144 0,0 2-16 0,3-1-16 0,1 0 48 16,3 4 16-16,1 2 0 0,1 1 0 0,1 2 176 0,2 1 48 16,1 2 0-16,2 5 0 0,-1 3 128 0,2 2 0 15,0 3 0-15,1 0 0 0,1 3 0 0,0-1 224 16,1 2-48-16,-2 3-16 0,-1 2 144 0,-1 3 16 15,1 3 16-15,-3 1 0 0,0 1 64 0,-2 6 16 16,-3 1 0-16,-3 2 0 0,-1 0 64 0,-3 3 16 16,-1 1 0-16,-1-1 0 0,0 2-240 0,-1-1-32 15,-1-1-16-15,0-1 0 0,0-2-208 0,-1-2-240 0,0 0 48 0,2-3 16 32,0-1-2832-32,1-5-560 0</inkml:trace>
  <inkml:trace contextRef="#ctx0" brushRef="#br0" timeOffset="84442.9">12443 9957 25279 0,'0'0'1120'0,"0"0"224"0,0 0-1072 0,4 8-272 0,-4-8 0 0,4 9 0 16,-2 0 912-16,1 3 128 0,1 1 32 0,0 4 0 15,-2 2-176-15,1 4-48 0,-1 0 0 0,1 4 0 16,-2 5-528-16,1 2-128 0,-2 3 0 0,0 3-16 15,0 0-432-15,1 2-96 0,-1-6-16 0,0 2 0 16,1-4-2304-16,0-4-464 0</inkml:trace>
  <inkml:trace contextRef="#ctx0" brushRef="#br0" timeOffset="84728.6">12693 10021 1839 0,'5'-20'160'0,"-3"14"-160"0,-1-2 0 0,1 0 0 15,-2 2 5568-15,0 6 1072 16,0-7 208-16,0 7 64 0,0 0-4000 0,0 0-800 16,0 0-144-16,-7 3-48 0,-3 5-1072 0,1 2-208 0,-1 4-64 0,-2 3 0 15,0 3-320-15,-1 2-64 0,0 2 0 0,0 2-16 16,0-2 0-16,2 4 0 0,0-1 0 0,3-1 0 16,0-2 128-16,2 2 16 0,1-1 16 0,0-2 0 15,1-1 48-15,4-2 16 0,1-2 0 0,0 0 0 16,2-2-400-16,1 0 0 0,1 0 0 0,1-1 0 15,2-2-304-15,3-1 64 0,-2-2 16 0,3-1 0 32,1 0-592-32,1-2-112 0,0-2-32 0,1-1 0 15,0 0-1344-15,2-2-288 0,0-2-48 0</inkml:trace>
  <inkml:trace contextRef="#ctx0" brushRef="#br0" timeOffset="85040.32">12984 10299 12895 0,'0'0'576'0,"-4"-7"112"0,-1 2-560 0,-1 0-128 0,6 5 0 0,-7-4 0 0,-1 2 4496 0,-1 2 880 16,-1 2 160-16,1 2 32 0,2 2-3744 0,-1 5-752 16,1-2-160-16,2 4-16 0,0 4-704 0,1 1-192 15,3 2 0-15,-1 2 0 0,2-3 0 0,2 1 0 16,0 1 0-16,3-4 0 0,2-2 0 0,-1 0-160 16,2-4 160-16,0-2 0 15,0-1-448-15,0-2 0 0,0-1 16 0,-1-5 0 0,0 0 176 0,-1-3 48 16,1-1 0-16,-1-1 0 0,1-4 208 0,-1 0 0 15,1-4 0-15,-1-2 0 0,-2 0 0 0,0-2 0 16,0-1 0-16,0-1-144 0,-3 0 144 0,1 0 0 16,-1 3 0-16,-1 1 0 0,1 2 0 0,1 0 224 15,-1 3-48-15,0 1-16 0,1 1 480 0,-2 8 80 16,0 0 32-16,0 0 0 0,0 0 144 0,7 10 48 0,1 3 0 0,0 4 0 16,0 3-448-16,1-1-96 15,0 5-16-15,3-1 0 0,1 1-384 0,3-2 0 0,-2-1 0 0,5-2 0 31,5-2-2800-31,2-4-640 0</inkml:trace>
  <inkml:trace contextRef="#ctx0" brushRef="#br0" timeOffset="87103.03">13848 10555 11055 0,'0'-2'976'0,"0"2"-784"0,0 0-192 0,0 0 0 0,0 0 2560 0,21-14 480 16,-21 14 96-16,0 0 0 0,0 0-2208 0,8 0-448 0,0-2-96 0,-1-4 0 15,1-1 192-15,1-2 32 0,2-1 16 0,1-1 0 16,-1-3-272-16,1 0-48 0,0-1-16 0,-1 1 0 15,0 0-32-15,-1-1-16 0,1 2 0 0,-1 0 0 16,-2 1-16-16,0 3 0 0,0 3 0 0,-2-1 0 16,-6 7-80-16,0 0-16 0,0 0 0 0,8 1 0 15,-8-1 128-15,8 6 32 0,-2 0 0 0,1 2 0 16,-1-1-96-16,1 2-32 0,-1-3 0 0,2 1 0 16,1-3-160-16,0 0 0 0,1-1 144 0,-1 0-144 15,-1-3 448-15,1 0 32 0,1-3 0 0,1 1 0 16,0-2 224-16,1 0 32 0,0 0 16 0,1 2 0 15,0 0-416-15,0-2-80 0,0 2 0 0,1 2-16 16,1-3-240-16,-1 2 0 0,0-1 0 0,2 1-160 16,2-3-1648-1,-1 0-336-15,-3 0-64 0,1 1-11568 0</inkml:trace>
  <inkml:trace contextRef="#ctx0" brushRef="#br0" timeOffset="87400.86">14977 10117 28447 0,'0'0'624'0,"0"0"128"0,0 0 16 0,0 0 48 0,0 0-656 0,1-5-160 0,-1-1 0 0,0 6 0 16,0 0 1344-16,0 0 224 0,0 0 48 0,0 0 16 16,2 8-752-16,-1 3-160 0,0 6-16 0,1 5-16 15,-1 4-304-15,0 4-64 0,-1 4-16 0,2 4 0 16,-2 3-304-16,0 0 160 0,-2 4-160 0,4 0 128 31,0-2-1072-31,2-4-208 0,3-2-64 0,0-2 0 16,4-5-2240-16,-1-3-464 0</inkml:trace>
  <inkml:trace contextRef="#ctx0" brushRef="#br0" timeOffset="87765.72">15316 9977 20271 0,'0'0'1792'0,"-6"2"-1424"0,-1 3-368 0,-1 1 0 0,0 0 2192 0,1 3 368 16,-3 3 80-16,3 4 16 0,-1 2-1552 0,1 4-304 15,2 4-64-15,1 5-16 0,0 3-448 0,2 3-80 16,2 2-32-16,1 1 0 0,3 3-160 0,1 0 0 16,3-1 0-16,1-3 0 0,3-2 0 0,1-3 0 15,1-2 0-15,3-2 0 0,1-5-128 0,2 0 128 16,2-6 0-16,0-2 0 0,2-5 0 0,0-3 0 16,1-2 0-16,1-2 0 0,2-5 0 0,-4-3 0 15,-1-2 0-15,-4-3 0 0,-1 0 320 0,-3-3-32 16,-4-2 0-16,0 0 0 0,-3-2 384 0,-2 0 80 15,1-1 16-15,-3 0 0 0,-2 1-16 0,-3 2 0 16,-2-2 0-16,-2 4 0 0,-4 0 80 0,-3 2 0 0,-2 1 16 16,-6 3 0-16,-3 2-96 0,-2 3-32 0,-2 3 0 0,1 2 0 15,2 2-368-15,2 2-80 0,0 3-16 0,2 1 0 16,3 0-256-16,6 2 0 0,2 2 0 0,5-2 0 31,4 0-1728-31,6 5-320 0,6-2-48 0</inkml:trace>
  <inkml:trace contextRef="#ctx0" brushRef="#br0" timeOffset="89901.38">17449 10842 11967 0,'0'0'1072'0,"0"0"-864"16,0 0-208-16,0 0 0 0,0 0 1984 0,0 0 336 16,0 0 80-16,0 0 16 0,0 0-368 0,0 0-80 15,0 0-16-15,0 0 0 0,0 0-640 0,0 0-128 16,18-9-32-16,-18 9 0 0,8-2-224 0,2-2-48 15,2-3-16-15,1-1 0 0,2-2-112 0,0-1-32 16,2 0 0-16,4-2 0 0,1-2-144 0,3 0-16 16,0-4-16-16,2 1 0 0,2 0-80 0,-2-2-16 15,-1-3 0-15,0 1 0 0,0-3-256 0,2 0-48 0,-1 2-16 0,-2-5 0 0,-2 2-128 16,0 0 0-16,0-2 0 0,0 1 128 16,1 3-128-16,-1-2 0 0,1 2 144 0,-2 1-144 15,-1 1 0-15,1 1 0 0,-2 2 0 0,-3 1 128 16,-4 1-128-16,-2 2 0 0,0-1 0 0,-2 3 0 15,0 2 0-15,-1 4 0 0,-2-4 0 0,0 2 0 16,-1 1 0-16,0 2 128 0,2 1-128 0,0 1 0 16,0-3 0-16,-2 2 0 0,-1 0 0 0,0 1 128 15,-4 4-128-15,6-4 144 0,0 1-144 0,0 1 160 16,1 2 16-16,-1 0 0 0,1 0 0 0,1 0 0 0,-1 2 32 16,2 2 16-16,-1 0 0 0,3 1 0 15,0 0 80-15,1 2 16 0,-1 2 0 0,2 2 0 16,2 2 0-16,2 0 0 0,-1 2 0 0,1 2 0 0,2 0 16 0,1 0 16 15,0 0 0-15,2 1 0 0,1-1-96 0,2 2-32 16,1-1 0-16,3 0 0 0,2-1-48 0,0 0-16 16,1 1 0-16,0-3 0 0,-2-2-160 0,0 0 160 15,-1 0-160-15,-2 0 160 0,-1 0-160 0,-2 0 0 16,-2-2 0-16,-1 1 128 16,0 1-1216-16,-2-2-256 0,-1-1-64 0,1 1 0 15,-2 0-1712-15,-2 1-336 0,0 0-80 0</inkml:trace>
  <inkml:trace contextRef="#ctx0" brushRef="#br0" timeOffset="90328.57">19611 10558 24879 0,'0'0'2208'0,"0"0"-1760"0,-7-1-448 0,-2-2 0 16,-2 2 2304-16,0 1 368 0,-2 0 80 0,1 2 0 16,0 4-1904-16,2 2-384 0,-1 3-80 0,2 4 0 15,0 0-256-15,1 5-128 0,4 3 128 0,0 1-128 16,2 2 0-16,2 1 0 0,2-1 0 0,5 0 0 15,1 0 0-15,1-2 0 0,3-1 0 0,2-2 0 0,2-1 0 0,1-3 0 16,2-2 0-16,-1-2 128 0,1-2-128 0,-1-2 0 16,-1-3 0-16,0-2 0 0,0-1 384 0,0-3 64 15,-2-1 16-15,0-3 0 0,-1 0 272 0,-1-4 48 16,-3 0 16-16,1-2 0 0,-2-3-288 0,-1-2-64 16,-3 0-16-16,-1-2 0 0,-1 0-96 0,-3-3-16 15,-2-1 0-15,-2 1 0 0,-2-1-64 0,-2 0-32 16,-1-3 0-16,-3 4 0 0,-1-1-352 0,0 1-80 15,-1 2-16-15,-1 2 0 16,1 1-2208-16,1 3-432 0,0 4-80 0,1 3-13504 0</inkml:trace>
  <inkml:trace contextRef="#ctx0" brushRef="#br0" timeOffset="90570.98">20049 10518 30175 0,'0'0'1344'0,"3"-9"256"0,0 1-1280 0,0-3-320 0,-1 2 0 0,1 3 0 15,-3 6 768-15,0 0 64 0,0 0 32 0,0 0 0 16,0 0 240-16,8 7 48 0,-3 5 16 0,0 5 0 16,0 3-528-16,1 4-128 0,-1 4 0 0,0 3-16 15,-1 3-224-15,1 0-32 0,0 0-16 0,1 1 0 16,-1 2-224-16,1-4 0 0,0-1 0 0,0-2 0 15,1-2-320-15,-1 2-144 0,2-2-48 0,-2-3 0 16,1-3-1616-16,-1-1-336 0,1-3-64 0,-1-3-7296 16,1-3-1456-16</inkml:trace>
  <inkml:trace contextRef="#ctx0" brushRef="#br0" timeOffset="90802.71">20438 10407 15663 0,'0'0'1392'0,"-4"12"-1120"16,-1 3-272-16,1 3 0 0,2 6 3696 0,0 2 672 0,2 1 144 0,2 2 32 15,-2 0-3360-15,4 1-672 0,0-2-128 0,2 5-16 16,2 1-176-16,1 0-48 0,3-4 0 0,-2 0 0 16,2 0-144-16,0-2 0 0,-1 1 144 0,0-3-144 15,-1-1 0-15,1-2-256 0,-2 0 32 0,0-1 16 31,-1-3-1008-31,1 1-192 0,-1-6-32 0,-2 2-16 16,-1-3-1968-16,-1-1-400 0</inkml:trace>
  <inkml:trace contextRef="#ctx0" brushRef="#br0" timeOffset="91008.1">20219 10827 21183 0,'0'0'944'0,"-6"4"192"0,-5-3-912 0,4 3-224 16,0 1 0-16,2 0 0 0,5-5 4640 0,0 0 880 16,0 0 176-16,2 9 48 0,-2-9-3328 0,10 4-672 15,-1-1-128-15,2-1-16 0,4-2-1024 0,3 0-192 16,2-1-32-16,3 0-16 0,3-4-464 0,3-1-112 16,3 1-16-16,5-4-14032 15,-1-3-2816-15</inkml:trace>
  <inkml:trace contextRef="#ctx0" brushRef="#br0" timeOffset="92895.58">21849 10636 16575 0,'0'0'1472'0,"0"0"-1168"0,0 0-304 0,0 0 0 15,0 0 1856-15,0 0 304 0,0-11 64 0,12 11 16 16,1 0-400-16,-1 0-80 0,1-2-16 0,1 2 0 15,2 2-176-15,0-2-32 0,3 0-16 0,0 0 0 16,3 0-448-16,1 1-96 0,-1 3-16 0,3-3 0 16,-3 0-352-16,2 2-80 0,3-2-16 0,0 1 0 15,0-1-240-15,3-1-48 0,3 0-16 0,2 0 0 16,2 0-80-16,3-1-128 0,4 1 176 0,1-3-176 16,0-1 192-16,1 0-192 0,-3 0 192 0,0-2-192 15,-1-1 224-15,1 1-64 0,-4-1-16 0,1 1 0 16,1-1-144-16,-2 3 0 0,0-2 0 0,-1 1 0 15,-2-1 0-15,1 2 0 0,-2 0 0 0,-1 1 0 16,-2 1 0-16,-3-2 0 0,-2 3 0 0,-2 0 0 16,-1 1-224-16,-2 0 80 0,-1 0 16 0,-2 0 0 15,0 1-448-15,-3 2-64 0,1-1-32 0,-1 0 0 16,-2 0-400-16,1 1-80 0,0-1 0 0,-2 0-16 16,-2-1-1392-16,1 0-256 0,1 1-64 0,-3-1-10416 15</inkml:trace>
  <inkml:trace contextRef="#ctx0" brushRef="#br0" timeOffset="93233">23270 10278 23039 0,'0'0'1024'0,"0"0"192"0,-3 8-960 0,5-1-256 0,2 3 0 0,2-1 0 16,2-1 1664-16,4 1 272 0,2 0 64 0,3-1 16 15,0-3-1376-15,4 0-288 0,2 0-48 0,15 4-16 16,-1-1-288-16,-2-1 0 0,-1 2 0 0,-10-3 0 16,4 1 128-16,-1 1-128 0,-2 0 0 0,-2-1 0 15,0 2 128-15,-4 2-128 0,-2-3 0 0,-3 2 0 16,0 2 0-16,-4 2 128 0,-1-1-128 0,-4 2 0 15,-3 0 1136-15,-4 3 112 0,-3 2 32 0,-4 1 0 16,-4 1-128-16,-3 2 0 0,-2 3-16 0,-2 2 0 16,-2 1-464-16,0 0-96 0,0-2 0 0,2 2-16 15,2-1-560-15,1-3 0 0,3-1 0 0,3-2-12576 16,4-1-2464-16</inkml:trace>
  <inkml:trace contextRef="#ctx0" brushRef="#br0" timeOffset="94200.4">24690 11072 25679 0,'0'0'1136'0,"0"0"240"0,-8 1-1104 0,0 2-272 0,2-1 0 0,6-2 0 16,0 0 784-16,0 0 112 0,0 0 0 0,0 0 16 15,0 0 80-15,0 0 16 0,10 3 0 0,3-6 0 16,3-1-384-16,3 0-80 0,3-5-16 0,2-1 0 16,1-2-16-16,2-3 0 0,-2-4 0 0,2 0 0 15,1-2-80-15,-1-3-32 0,2 0 0 0,3-1 0 16,2-4-128-16,-1 0-16 0,1-2-16 0,0 0 0 16,1-2-64-16,1 1-16 0,-1-1 0 0,-1 3 0 15,-2 3-160-15,-2 3 128 0,-3 2-128 0,-1 1 128 16,0-1-128-16,-2 1 0 0,-2 2 0 0,-1 2 0 15,-2-2 0-15,1 3 0 0,-1 1 0 0,0 0 0 0,-2 0 0 16,6-4 0-16,-5 2 0 0,-1 1 0 16,0 0 128-16,-3 5-128 0,-3 0 0 0,-3 3 128 15,0 3-128-15,2-3 128 0,-1 1-128 0,-9 7 128 0,7-7 48 0,-7 7 0 16,0 0 0-16,7-4 0 0,-7 4 32 0,0 0 16 0,8 0 0 16,3 3 0-16,-11-3 16 0,8 4 0 15,-2 0 0-15,3 3 0 0,0 5-48 0,-1-3 0 16,3 2 0-16,-1-2 0 0,2 3 144 0,2 1 32 15,2 1 0-15,5 5 0 0,-3 0 16 0,0-1 16 16,0 2 0-16,2 2 0 0,2 1-48 0,0 1-16 16,2-2 0-16,-7-5 0 0,0 0-32 0,11 9-16 15,2-3 0-15,1 1 0 0,1-3-160 0,-1-2-128 16,0 1 144-16,1-2-144 0,-1-1 128 0,-1 0-128 16,-1-4 0-16,-2 0 144 0,-5-1-144 0,-1-2 0 15,-3-1 0-15,1 0 0 16,-3-5-896-16,-1 3-144 0,-2-3-48 0,0 1 0 15,1-1-1552-15,-2-2-320 0,4-3-64 0,-5 0-16 0</inkml:trace>
  <inkml:trace contextRef="#ctx0" brushRef="#br0" timeOffset="95800.22">27082 10810 22175 0,'0'0'976'0,"0"0"208"0,0 0-944 0,-8-4-240 16,-1 0 0-16,4 1 0 0,-2 1 1120 0,1 0 176 16,-2 1 48-16,2 1 0 0,-1 1-416 0,-3 5-80 15,-1 1-16-15,5 4 0 0,-1-2-480 0,-5 12-96 16,2-3-32-16,5-2 0 0,1 2-224 0,0 3 176 16,1-2-176-16,3 5 160 0,4-3-160 0,0 1 0 15,0 1 0-15,1 0 0 0,4-3 0 0,2 0 192 16,1-3-64-16,1-3 0 0,2-2 240 0,2-3 32 15,1-1 16-15,2-2 0 0,0-4 32 0,0-4 0 16,1-2 0-16,-1-1 0 0,1-3 16 0,-2-2 16 0,-2-3 0 0,0-1 0 16,-4-2-32-16,-2 0 0 0,-4-1 0 0,-1-1 0 15,-2 0-192-15,-6 0-64 0,1-1 0 16,-7-5 0-16,-2 1-64 0,1 9 0 0,-4-3-128 0,-6-4 192 16,1 2-512-16,1 3-128 0,1 3 0 15,3 3-16 1,3 2-1072-16,1 1-192 0,0 2-64 0,4 4-13024 0</inkml:trace>
  <inkml:trace contextRef="#ctx0" brushRef="#br0" timeOffset="96008.29">27545 10696 28671 0,'0'0'1280'0,"0"0"256"0,0 0-1232 0,0 0-304 16,0 0 0-16,0 0 0 0,0 0 1120 0,0 0 160 16,0 0 48-16,0 0 0 0,0 0-416 0,0 0-80 15,10 7 0-15,2-5-16 0,1-2-688 0,0 0-128 16,0 0 0-16,2-1 0 16,0 0-1632-16,2 1-224 0,0-4-64 0,-4 1-12256 0</inkml:trace>
  <inkml:trace contextRef="#ctx0" brushRef="#br0" timeOffset="96402.87">27691 10423 12895 0,'0'0'1152'0,"0"0"-928"0,-16 0-224 0,1 2 0 16,-2 3 1888-16,1 2 336 0,0 2 64 0,1 3 16 16,-2-2-1264-16,1 4-240 0,-1 5-48 0,0-2-16 15,-1 2 0-15,2-1 0 0,3 5 0 0,3-1 0 16,0 1-256-16,2 2-48 0,2 1-16 0,4 0 0 16,2 2-224-16,2-9-64 0,2 3 0 0,4-2 0 15,0-1 16-15,4 0 0 0,1-1 0 0,1 0 0 16,2-3 48-16,3-4 16 0,1-2 0 0,9 0 0 0,-1-5 144 0,-2-4 32 15,-4-2 0-15,1-2 0 0,-1-5 288 0,-1 1 64 0,-3-1 16 0,-1 0 0 16,-1-2 16-16,-3 1 0 16,-3-5 0-16,-1 2 0 0,-2 2-48 0,-2-4 0 15,-1-4 0-15,-2 2 0 0,0 0-272 0,-5 1-48 16,-3-1-16-16,-1 0 0 0,-2 2-128 0,-3-2-48 16,0-3 0-16,-1 3 0 0,-2-2-208 0,0 2-160 0,2-3 32 0,0 5 0 31,2 0-2560-31,1 3-512 0,3 3-112 0</inkml:trace>
  <inkml:trace contextRef="#ctx0" brushRef="#br0" timeOffset="97170.47">28832 10648 11967 0,'0'0'528'0,"0"0"112"0,0-9-512 0,0 9-128 16,0 0 0-16,0 0 0 0,0 0 3072 0,0 0 592 16,0 0 112-16,0 0 32 0,0 0-2016 0,0 0-416 15,4 12-80-15,-2 3-16 0,-2 2-384 0,0 3-96 16,0 2-16-16,2 3 0 0,-4 1-400 0,2 1-64 16,0 2-32-16,2-2 0 0,-2 1-288 0,1-4 0 15,1 0 0-15,4-5 0 16,-2 0-480-16,1-1-160 0,0-1-16 0,0-4-16 15,0-1-2192-15,-1-1-432 0,-4-11-96 0</inkml:trace>
  <inkml:trace contextRef="#ctx0" brushRef="#br0" timeOffset="97342.43">28746 10849 12895 0,'0'0'1152'0,"0"0"-928"0,0 0-224 0,0 0 0 15,0 0 3968-15,0 0 768 0,-3-9 128 0,3 9 48 16,0 0-3136-16,0 0-624 0,9 0-128 0,3 1-32 15,1 0-560-15,1-1-112 0,2 0-32 0,1 2 0 16,1 0-288-16,3 1 0 0,0-6 128 0,4 3-128 31,1-1-784-31,4 0-224 0,2-1-32 0,3 0-13600 0</inkml:trace>
  <inkml:trace contextRef="#ctx0" brushRef="#br0" timeOffset="97643.31">30154 10537 23039 0,'0'0'1024'0,"0"0"192"0,4-9-960 0,-4 9-256 15,7-8 0-15,-7 8 0 0,0 0 880 0,0 0 128 16,0 0 16-16,0 0 16 0,-3 12 368 0,-3 2 64 16,0 5 0-16,1 3 16 0,1 1-560 0,0 3-112 15,-3 4-32-15,-1 2 0 0,1 0-416 0,0-1-96 16,-1 1-16-16,0 0 0 0,-1 0-256 0,4-2 0 0,2-4 0 0,5-2 0 31,-2-3-1280-31,2 0-304 0,1-4-64 0,3-3-12624 0</inkml:trace>
  <inkml:trace contextRef="#ctx0" brushRef="#br0" timeOffset="97860.68">30515 10387 21183 0,'0'0'1888'0,"0"0"-1504"0,0 0-384 0,-3 11 0 16,-1-1 1472-16,-1 3 240 0,-1 3 32 0,0 5 16 15,1 2-528-15,0 6-96 0,1 5-32 0,-1-3 0 0,0 2-704 0,1 2-144 16,-2 0-16-16,4 2-16 0,-1-1-224 0,2-1 0 16,1 0 0-16,1-1 0 15,1-4-448-15,0 0-16 0,3-2-16 0,-1-2 0 16,0-4-1872-16,0 1-368 0,0-3-80 0</inkml:trace>
  <inkml:trace contextRef="#ctx0" brushRef="#br0" timeOffset="98086.3">30206 10834 28735 0,'0'0'1280'0,"0"0"256"0,0 0-1232 0,5-7-304 15,-1-1 0-15,-4 8 0 0,6-7 1152 0,-6 7 160 0,0 0 32 0,10-4 16 16,1 2-400-16,0 2-64 0,0-4-32 0,3 3 0 15,0-2-656-15,5 3-208 0,2 0 128 0,0 0-128 16,-1 0-176-16,2 0-80 0,3 0-32 0,-1-1 0 31,2-3-2656-31,1 0-512 0</inkml:trace>
  <inkml:trace contextRef="#ctx0" brushRef="#br0" timeOffset="98275.81">31044 10290 20271 0,'0'0'1792'0,"0"0"-1424"16,0 0-368-16,0 0 0 0,0 0 2944 0,-6 9 528 15,0 1 112-15,1 2 0 0,-1 2-2832 0,0 6-576 16,1-3-176-16,3 2 0 0,-1 2 0 0,2 1 128 16,1-2-128-16,0 2 0 0,1 3 0 0,2-3-320 15,1-1 48-15,-1-2-9504 16,1 1-1888-16</inkml:trace>
  <inkml:trace contextRef="#ctx0" brushRef="#br0" timeOffset="98471.7">30927 10467 17503 0,'0'0'1552'0,"0"0"-1232"0,0 0-320 0,0 0 0 16,4-8 2272-16,-4 8 400 0,8-7 80 0,-1 4 0 15,1-1-1008-15,1 1-208 0,2 0-32 0,0 2-16 16,1 0-976-16,3 1-208 0,-1-1-48 0,3 1 0 31,1-2-544-31,3 2-112 0,0 0-32 0,4 0-9296 0,1 0-1872 0</inkml:trace>
  <inkml:trace contextRef="#ctx0" brushRef="#br0" timeOffset="98862.83">31125 10110 3679 0,'-10'1'320'0,"-4"4"-320"16,-1 2 0-16,-1-1 0 0,-3 1 3840 0,-1 3 704 15,1-1 144-15,0 4 32 0,2 2-3664 0,2 0-736 16,0 4-128-16,1-1-48 0,1 3 224 0,1 1 32 16,3 5 16-16,4-3 0 0,1 2 96 0,3-2 0 15,1 3 16-15,4 1 0 0,3-2-288 0,1 0-64 16,0-1-16-16,4-3 0 0,2-1-160 0,3-1 192 16,3-6-192-16,0-1 192 0,3-2-192 0,3-4 0 0,1-3 0 0,2-2 0 15,-1-4 0-15,1-2 0 0,0-2 144 0,1-5-144 16,-2 0 208-16,-1-5-16 0,-7 0-16 0,0-2 0 15,-2-3 448-15,-1 2 80 0,-4-2 32 0,-4 0 0 16,-2 0-256-16,-3-1-48 0,-3-1-16 0,-2-1 0 16,-3 1 288-16,-1-1 48 0,-4 1 16 0,-2 0 0 31,-1 3-2064-31,-8 3-416 0</inkml:trace>
  <inkml:trace contextRef="#ctx0" brushRef="#br0" timeOffset="116478.71">3285 12866 26719 0,'0'0'2368'0,"4"4"-1888"0,3-1-480 0,5 3 0 15,2-1 1776-15,2-1 256 0,0-2 48 0,4 2 16 16,1-1-1712-16,4-3-384 0,2 0 0 0,6 1 0 16,1 1 0-16,2-4 0 0,4-3 0 0,0 0 0 31,-3 1-1488-31,1 0-304 0,1 1-64 0</inkml:trace>
  <inkml:trace contextRef="#ctx0" brushRef="#br0" timeOffset="116934.4">4626 12712 19343 0,'-13'-1'848'0,"13"1"192"16,-7 2-832-16,1 1-208 0,-2-1 0 0,0 2 0 0,0 0 1408 0,0 3 256 15,0 1 32-15,3 5 16 0,1 3-592 0,2 4-112 16,0 2-32-16,2 2 0 0,3 0-656 0,1 1-128 15,2-1-16-15,2 0-16 0,3-3-160 0,0 1 160 16,4-3-160-16,-1-1 160 0,3-5-160 0,0 0 192 16,0-1-192-16,-1-2 192 0,1-1-192 0,-2-2 0 15,-1-2 0-15,2-1 128 0,0-4-128 0,-1 0-176 16,0-7 48-16,-1 0 0 0,-2-2-16 0,0-5 0 16,1-1 0-16,-3 1 0 15,-1-6-912-15,-1 0-176 0,0 0-48 0,-2-3 0 16,-2 0-144-16,0 2-48 0,-1 1 0 0,-1 4 0 15,0 1-1600-15,-2 6-336 0,0 9-64 0,0 0-16 16,0 0 2112-16,0 0 416 0,2 9 96 0,1 3 16 0,1 2 1728 0,1 2 336 16,2-2 80-16,0 2 16 0,4 0 736 0,1-1 160 15,-1 0 32-15,1-2 0 0,2-2-256 0,2 0-64 0,-2-3 0 0,1-2 0 16,-2-2-160-16,0-1-32 0,-2-5-16 0,2 1 0 16,1-4-128-16,-3-3-32 0,0-2 0 0,-2-2 0 15,-1-1-464-15,-2 0-112 0,-1-2-16 0,1 0 0 16,-1-2-512-16,-1-1-128 0,-2-3 0 0,0 0-16 15,-1 0-432-15,-1-4-96 0,0 0-16 0,-1-5-17232 16</inkml:trace>
  <inkml:trace contextRef="#ctx0" brushRef="#br0" timeOffset="117262.36">5599 12840 26367 0,'0'0'1168'0,"0"7"240"0,0 4-1120 0,0-2-288 16,0-9 0-16,0 0 0 0,0 0 704 0,0 0 96 15,0 0 16-15,0 0 0 0,0 0 384 0,0 0 80 16,3-7 0-16,0-2 16 0,-1-2-608 0,0-2-128 16,-2-2-32-16,-2 0 0 0,1-1-16 0,-2 0 0 15,-2 1 0-15,0-1 0 0,0 2 96 0,-2 2 16 16,1-1 0-16,-1 4 0 0,1 4-80 0,6 5-16 15,0 0 0-15,-8 2 0 0,-1 3-272 0,0 6-48 16,-1 2-16-16,3 6 0 0,-1 2-192 0,3 4 0 16,2 2 0-16,0 1 0 0,3-2 0 0,3 1-208 0,2 1 32 0,3-1 16 31,2-4-608-31,3 0-128 0,3-3-32 0,2-4 0 0,2 1-1744 0,3-4-336 0,3-4-80 0,2-1-6512 16,1-3-1280-16</inkml:trace>
  <inkml:trace contextRef="#ctx0" brushRef="#br0" timeOffset="117600.92">5994 12953 4607 0,'2'-13'192'0,"-2"13"64"0,-3-10-256 0,-1 0 0 0,0 1 0 0,-1-1 0 16,0-1 4256-16,-2 0 800 0,0 2 176 0,-3 1 16 15,-1 1-3952-15,-2 3-784 0,-2 4-176 0,1 3-16 16,1 3-32-16,0 2 0 0,1 3 0 0,2 2 0 16,2 2 448-16,1 1 96 0,4-2 0 0,1 1 16 15,2-1-272-15,3 0-48 0,3-2-16 0,3 0 0 16,3-2-512-16,1-2 0 0,2 0 0 0,-1-4 0 0,0-2 0 0,2-2-192 15,-3-1 48-15,1-3 16 0,1-2 0 0,-1-2 0 16,0 0 0-16,1-1 0 0,-2-3 128 0,-2 0 0 16,-1-1 0-16,-3-1-128 0,0 1 128 0,-1 0 0 15,-2-1 0-15,0-1 128 0,0 1-128 0,-1 0 0 16,-2-2 0-16,-1 2 128 0,-1-2-128 0,-1 2 0 16,2-1 128-16,0 5-128 0,-1-2 0 0,1 3 128 15,-1 3-128-15,1 6 0 0,0 0 512 0,0 0 16 16,0 0 16-16,-1 10 0 0,-1 7 0 0,1 0 0 15,1 4 0-15,1 1 0 0,2-1-288 0,2 1-48 16,2 0-16-16,0 0 0 0,3 0-192 0,0-1-256 16,0-1 48-16,3-3 16 15,2-2-1952-15,-1 1-384 0,-1-3-80 0,1-1-9840 0</inkml:trace>
  <inkml:trace contextRef="#ctx0" brushRef="#br0" timeOffset="117815.46">6365 12317 22111 0,'0'0'976'0,"0"0"208"0,0 0-944 0,4 6-240 0,1 5 0 0,0 4 0 16,-2 5 928-16,-2 3 144 0,-2 5 16 0,2-1 16 16,3 4-288-16,-1 3-64 0,-2 0-16 0,0 1 0 15,0 1-304-15,1-1-64 0,-2-3-16 0,2 1 0 16,2-2-208-16,0 2-144 0,0-6 192 0,-1 1-192 15,-1-4-288-15,0 0-160 0,-1-5-48 0,0-3 0 16,2-2-2320-16,1-2-480 0,0-3-96 0</inkml:trace>
  <inkml:trace contextRef="#ctx0" brushRef="#br0" timeOffset="118027.52">6533 12649 4607 0,'3'-14'192'0,"-3"14"64"16,-2-7-256-16,1 1 0 0,1 6 0 0,-4-7 0 0,-1 1 4144 0,0 6 784 15,-2 1 144-15,-3 7 48 0,-5 4-3184 0,1 5-624 16,-2 4-128-16,2 6-32 0,-3 2-80 0,4 4-32 16,3 4 0-16,0-1 0 0,3 0-112 0,1-2-32 15,5-3 0-15,5-4 0 0,6-2-416 0,3-4-96 0,6-3 0 16,2-4-16-16,1-1-80 0,4-6-16 0,2-2 0 0,5-3 0 16,1-4 64-16,4 0 16 0,4-1 0 0,3-4 0 31,3 1-2080-31,3-3-432 0</inkml:trace>
  <inkml:trace contextRef="#ctx0" brushRef="#br1" timeOffset="120499.59">8004 12381 16575 0,'0'-2'1472'0,"-2"1"-1168"0,2 1-304 0,0 0 0 0,22-22 1872 0,-22 22 320 15,7 9 64-15,-1 3 16 0,1-2-1248 0,1 6-256 16,1 2-64-16,0 4 0 0,0 4 64 0,2 4 0 16,-1 3 0-16,-1 1 0 0,-1-2-400 0,0 1-80 15,0-2-16-15,-1-2 0 0,0 1-112 0,-1-4-32 16,0-4 0-16,-1-1 0 0,-1 0 80 0,-2-3 16 16,-2 0 0-16,2-5 0 0,-4 0-224 0,1-1 0 15,0-3 0-15,-2 0 0 0,1-1 0 0,-2-2 0 16,4-6 0-16,0 0 0 0,0 0 0 0,-7-2 128 15,2-4-128-15,1-3 0 16,1-3-448-16,2-3-192 0,1-3-48 0,1-1 0 16,3-2-528-16,0 1-96 0,0 2-32 0,4 1 0 15,2 1 608-15,2 3 112 0,1 2 32 0,2 2 0 0,-1 1 592 0,3 2 320 0,0 4-48 0,2 3 0 16,3 4 336-16,1 5 64 0,0 1 16 0,1 5 0 0,-1 2 272 0,-2 2 48 16,-2 1 16-16,-2-1 0 15,-2 3 176-15,-5-1 32 0,-1 0 16 0,-5-3 0 16,-2 2 48-16,-2 0 16 0,-3-1 0 0,-4-2 0 15,-3 0-656-15,-4 1-128 0,-2-3-16 0,-1 4-16 16,-3-7-304-16,1 0-64 0,-2-2-128 0,1-2 192 16,1-3-448-16,-1-2-112 0,3-3-16 0,3-2 0 15,0-4-2272-15,2-2-464 16,2 0-80-16,0-5-11440 0</inkml:trace>
  <inkml:trace contextRef="#ctx0" brushRef="#br1" timeOffset="120866.46">8771 12686 15663 0,'0'0'1392'0,"0"0"-1120"15,0 0-272-15,0 0 0 0,-6 6 2640 0,-1 1 480 16,-2-1 80-16,0 2 32 0,-1 0-1536 0,-1 2-304 16,1-2-64-16,-1 1-16 0,4 0-544 0,-3 2-128 15,3 2 0-15,0-1-16 0,2 2-496 0,1 0-128 16,0 1 0-16,1-1 0 0,3 0 0 0,0 1 0 15,2-1 0-15,0 0 0 0,1-2 0 0,1-1-160 16,1-4 160-16,0 0 0 0,-5-7 0 0,7 5 0 0,1-1 0 0,1-3 0 16,0-2 0-16,1-2 0 0,2-3 0 0,0-3 0 15,-2-3 0-15,2 0 0 0,-2-2 0 0,2-3 0 16,1-1 0-16,0-2 0 0,-1-1 0 0,0 0 0 16,-2 2-144-16,-1-2 144 0,-1 3 0 0,-1 1-144 15,-2 3 144-15,-1 2 0 0,-3 1 0 0,-1 4 0 16,0 7 192-16,0 0-48 0,0 0 0 0,0 0 0 15,-5 7 112-15,0 6 32 0,-2 0 0 0,2 4 0 16,0 3-288-16,1 3 0 0,1 0 0 0,2 1 0 16,1 2-512-16,2-2-48 0,2-2-16 0,3 0-9552 15,1 0-1920-15</inkml:trace>
  <inkml:trace contextRef="#ctx0" brushRef="#br1" timeOffset="121400.4">9316 12653 14735 0,'-6'-1'1312'0,"-3"-2"-1056"16,-3 1-256-16,-1-1 0 0,-1 2 1552 0,-2-1 256 15,2 0 48-15,-2 2 16 0,2-3-1248 0,1 2-256 16,0 1-48-16,2 1-16 0,3 2-128 0,8-3-32 16,0 0 0-16,-4 8 0 0,6-1-144 0,0 4 128 15,4 1-128-15,0 1 128 0,2 1 368 0,2 2 64 16,2-1 16-16,1 2 0 0,1 1 560 0,2-1 112 15,1 0 32-15,-3 0 0 0,-3 0 0 0,-1 0 0 16,1-1 0-16,-2-2 0 0,-3-1-256 0,-1 0-32 16,-2 0-16-16,-2 0 0 0,-2 0-272 0,0 2-48 0,-2-1-16 0,-2-1 0 15,-2 1-304-15,-2-3-64 0,-1-1-16 0,1 2 0 0,-3-2 64 16,0-3 0-16,1-2 0 0,0-1 0 16,2-3-560-16,0-1-96 0,1-1-32 0,8 1 0 31,-6-5-336-31,2-2-80 0,2 0-16 0,1 0 0 15,1 7 144-15,3-6 16 0,1 0 16 0,1 1 0 0,1 3 416 0,3-4 80 0,1 2 128 0,3 0-208 16,2 1 208-16,1-1 0 0,1-2 0 0,1 0-144 16,3-2 144-16,1-1 0 0,0-1 0 0,-1-1 0 15,1 2 0-15,0-3 0 0,-1 1 0 0,0-3 0 16,0 1 0-16,-3-1 0 0,1 1 0 0,-5 0 0 16,-1 0 0-16,-3 0 0 0,-2 1 0 0,-4 2 128 0,-3 1-128 15,-1 1 0-15,-2 1 128 0,-5 3-128 0,-3 0 192 0,-2 3-48 16,-1 1 0-16,-1 3 0 0,1 1 336 0,-2 2 64 15,0 3 16-15,-1 2 0 0,0 4 80 0,3 1 32 0,0 5 0 16,3-2 0-16,2 2-176 0,3 0-48 16,4-1 0-16,2-2 0 0,3-1-288 0,2-1-160 15,3-3 160-15,3-2-160 0,2 0 0 0,3-2 0 16,3 0-208-16,2-1 64 16,2-3-1248-16,0-1-240 0,1 0-48 0,3-3-9840 15,-2-1-1952-15</inkml:trace>
  <inkml:trace contextRef="#ctx0" brushRef="#br1" timeOffset="122066.78">10086 12666 30687 0,'0'0'1360'0,"0"0"288"0,0-10-1328 0,-2-1-320 0,-2 1 0 0,2 3 0 16,-1 1 496-16,-1-1 16 0,-2 2 16 0,-2 1 0 15,-1 2 496-15,-2 0 112 0,0 2 16 0,-1 2 0 16,-1-1-752-16,0 3-144 0,0 2-16 0,1 2-16 16,0 0-224-16,2 0-128 0,-1 0 128 0,5 1-208 15,-1 0-48-15,3 0 0 0,2 0 0 0,1 5 0 31,2 1-448-31,3-2-112 0,0 0-16 0,1-4 0 0,3 1 368 0,1 1 64 0,1-1 16 0,3 2 0 16,3 2 192-16,1-3 32 0,1 1 16 0,3-1 0 16,1 2 144-16,0-1 0 0,-2 0 0 0,-2 0 128 15,-1 1 320-15,0-2 64 0,-4 0 0 0,-4 0 16 16,-4 1 544-16,-1 0 96 0,-5 1 32 0,-2 0 0 16,0 0-112-16,-7 1-32 0,-3-1 0 0,-2 2 0 15,-4-1-480-15,-1 0-112 0,-3 2-16 0,1-2 0 0,1-1-288 0,1 1-160 16,0-1 160-16,2 0-160 15,1 0-2432-15,1-2-592 0</inkml:trace>
  <inkml:trace contextRef="#ctx0" brushRef="#br0" timeOffset="129634.92">11950 13059 8287 0,'0'0'368'0,"0"0"80"0,0 0-448 0,0 0 0 0,0 0 0 0,0 0 0 0,18 0 3360 0,-15 11 592 16,1 5 112-16,0-2 32 0,2 3-2368 0,2 3-448 16,0 2-112-16,1-2-16 0,-3 0-384 0,3 4-64 15,1-1-32-15,-1 2 0 0,0-1-144 0,0-1-16 16,-1-5-16-16,-2 2 0 0,0-2 48 0,-3-1 16 16,0 0 0-16,-2-3 0 0,-1-1-64 0,0-1-16 15,-2-3 0-15,0-1 0 0,2-8-176 0,-2 7-48 16,-2-1 0-16,4-6 0 0,-8-2-32 0,2-2-16 15,-1-3 0-15,2-3 0 0,0-3-208 0,1-7 0 16,0-2 0-16,0-5 0 16,0-5-576-16,0 0-16 0,1-4 0 0,0-1 0 15,1-4-352-15,2 2-64 0,0 0-16 0,2 2 0 0,0 1 688 0,3 2 128 16,2 4 16-16,1 1 16 0,1 6 176 0,3 3 0 16,-1 3-144-16,4 6 144 0,0 3 0 0,2 1 0 15,0 3 0-15,0 1 0 0,1 3 192 0,1 3 128 16,-1 0 0-16,-1 1 16 0,-1 1 304 0,-2 3 48 0,-1-1 16 0,-3 0 0 15,-1 2 32-15,-2 1 16 0,-3 4 0 0,-4 3 0 16,-4 2-240-16,-1 1-32 0,1-2-16 0,-4 3 0 16,-2 1-256-16,-1-1-48 0,-1 0-16 0,1-3 0 15,-1 1-144-15,2-3 0 0,-1-3 0 0,2 1 0 32,1-7-1728-32,2 1-320 0,-1-3-64 0,7-5-8032 0,0 0-1616 0</inkml:trace>
  <inkml:trace contextRef="#ctx0" brushRef="#br0" timeOffset="129871.9">12456 12283 19343 0,'0'0'848'0,"0"0"192"0,0 0-832 0,0 0-208 16,0 0 0-16,0 0 0 0,0 0 2624 0,1 10 464 15,0 5 112-15,1 2 0 0,-1 5-1456 0,0 4-288 16,-1 4-64-16,0 4-16 0,0 2-944 0,-1 3-192 16,0 2-48-16,-1 2 0 0,1 0-192 0,0 1 0 15,-1 2 0-15,0-1 0 0,-1-2-256 0,1-2-112 16,2 1-16-16,-2-5 0 16,1-3-2240-16,0-5-448 0,-1-4-80 0</inkml:trace>
  <inkml:trace contextRef="#ctx0" brushRef="#br0" timeOffset="130169.45">12651 12433 14735 0,'2'-20'1312'0,"-2"20"-1056"0,0-6-256 0,0-1 0 0,0-1 2976 0,-2-1 544 0,2 3 96 0,0 6 32 16,0 0-2112-16,0 0-400 0,0 0-96 0,0 0-16 15,-6 6-496-15,-1 5-96 0,1 2-32 0,-3 4 0 16,-2 4-400-16,1 3 128 0,-2 1-128 0,0 4 0 15,1 1 464-15,-1 0 16 0,-1 0 0 0,-2-2 0 16,1 1 224-16,2-2 64 0,2 0 0 0,2-1 0 16,2 0-224-16,0-3-32 0,2-3-16 0,3-2 0 0,1-1-288 0,3-5-48 15,2-1-16-15,3-1 0 0,2-5-144 0,1 0 0 16,-1-4 0-16,2 2 0 0,1-3 0 0,1 0-320 16,1-3 48-16,0 2 16 15,2 1-1744-15,0-4-352 0,0 1-64 0,0 0-7696 16,0 0-1536-16</inkml:trace>
  <inkml:trace contextRef="#ctx0" brushRef="#br0" timeOffset="130535.68">12967 12720 20271 0,'0'0'896'0,"-7"6"192"0,-2-1-880 0,-1 2-208 16,-2-3 0-16,0 2 0 0,-1 1 2944 0,0 1 528 0,-1-1 112 0,1 4 32 15,1-1-2144-15,2 3-448 0,-1 0-64 0,2 2-32 16,1 0-720-16,2 1-208 0,1 0 0 0,2 2 128 16,3-4-128-16,1 2 0 0,2-3 0 0,1-3 0 15,0 0 0-15,1-3 0 0,1 2 0 0,3-2 0 16,1-4 0-16,0-2 0 0,0-1 0 0,2-3 0 16,0-2 0-16,0-3 0 0,-1 0 0 0,0-3 0 15,-2 0-128-15,0 0 128 0,-1-1-128 0,-2 0 128 16,0 0 0-16,-2 2 0 0,-1-2 0 0,0 2 0 15,-2 2 0-15,1-1 0 0,-2 1 0 0,-2 1 0 16,2 7 160-16,0 0 64 0,-1-6 16 0,1 6 0 16,0 0 272-16,0 0 64 0,0 0 16 0,0 0 0 15,3 8-224-15,1 1-48 0,0 0-16 0,1 1 0 0,-1 0-176 16,1 0-128-16,1 0 192 0,2-2-192 0,1 0 0 0,2 0 0 16,0 0 0-16,1 1 0 15,0 0-1312-15,0 0-272 0,-1 3-48 0,1 0-16 16,1-1-1632-16,-1 1-336 0</inkml:trace>
  <inkml:trace contextRef="#ctx0" brushRef="#br0" timeOffset="146530.73">13423 12884 9215 0,'0'0'400'0,"0"0"96"0,-5-4-496 0,5 4 0 0,-4-4 0 0,4 4 0 15,0 0 4912-15,0 0 880 0,0 0 176 0,0 0 48 16,0 0-3680-16,0 0-736 0,0 0-128 0,6 8-48 16,1 2-784-16,0 5-144 0,-1 3-48 0,2 0 0 15,-2 4-80-15,1 3-32 0,-2 3 0 0,-1 1 0 16,0 3-192-16,-1 2-144 0,-1-2 192 0,2 1-192 16,-1-2 0-16,-1-1 0 0,1 0 0 0,-1-2 0 31,2-2-704-31,0-4-32 0,0-1-16 0,1-1-10320 0,-1-1-2080 0</inkml:trace>
  <inkml:trace contextRef="#ctx0" brushRef="#br0" timeOffset="146756.25">13623 12857 29535 0,'0'0'1312'0,"0"0"272"0,0 0-1264 0,0 0-320 16,0 0 0-16,0 0 0 0,0 7 1008 0,0 4 144 15,0 1 16-15,1 2 16 0,1 4-416 0,2 3-96 16,0 4-16-16,1 3 0 0,-1 2-480 0,3 3-176 16,-2 1 0-16,2 0 144 0,0 1-144 0,0-2 0 15,-2-1 0-15,2-1 128 0,1-1-128 0,-2-1 0 16,-1-1 0-16,2-2-176 16,-2-3-1296-16,-1 1-272 0,-1-1-48 0,0-1-7872 15,1-2-1552-15</inkml:trace>
  <inkml:trace contextRef="#ctx0" brushRef="#br0" timeOffset="147010.53">13531 13254 23951 0,'0'0'2128'0,"0"0"-1696"0,0 0-432 0,0 0 0 16,0 0 2688-16,0 0 464 0,-4-2 96 0,4 2 16 16,0 0-1248-16,0 0-240 0,0 0-48 0,0 0-16 15,6-7-944-15,1 3-192 0,3 2-48 0,3 2 0 0,1 0-336 0,2 0-64 16,-2-3 0-16,2 3-128 16,2 0-1168-16,3 0-352 0,0 3-64 0</inkml:trace>
  <inkml:trace contextRef="#ctx0" brushRef="#br0" timeOffset="156943.91">15289 12885 30175 0,'0'0'1344'0,"0"0"256"0,-7 5-1280 0,2 2-320 0,5-7 0 0,0 0 0 16,-4 4 1360-16,4-4 208 0,0 0 32 0,0 0 16 16,0 0-464-16,0 0-112 0,7 0-16 0,2-1 0 15,1-2-752-15,3-4-144 0,2 1-128 0,1-2 144 16,1-1-144-16,3-1 0 0,0-3 0 0,0-2 0 15,3 3-1312-15,0-1-288 0,2-2-64 0,-3 2-16 16,0 0-1632-16,-1 0-320 0</inkml:trace>
  <inkml:trace contextRef="#ctx0" brushRef="#br0" timeOffset="157433.18">15669 12409 13823 0,'0'0'1216'0,"0"0"-960"15,0 0-256-15,0 0 0 0,0 0 1408 0,10 4 224 16,-1-1 48-16,0 1 16 0,0 0-736 0,3 0-160 16,1 1-32-16,1 1 0 0,0 1 352 0,-2 3 64 0,1-1 16 0,1 2 0 15,1-1-400-15,-1 3-80 0,0 2-16 0,1 0 0 16,-1 2-48-16,-1 2-16 0,-1 1 0 0,0 0 0 15,-2 3 0-15,-1 1 0 0,-1-1 0 0,-1 3 0 16,-1 2-160-16,-2-1-32 0,-1 2-16 0,-3 0 0 16,1 1-160-16,-2-2-16 0,-1 0-16 0,-2-1 0 15,-1 2-32-15,-1-2 0 0,-3-2 0 0,-1-2 0 16,1 2-208-16,-1-5 176 0,-2-2-176 0,0-3 160 16,1 0-160-16,0-2 192 0,1-4-192 0,-1-3 192 15,1-2-192-15,1-1 0 0,1-6 0 0,-1-1-176 16,-3-1-80-16,2-3 0 0,1 1-16 0,2-2 0 15,2-1 80-15,1 1 32 0,0 0 0 0,1 0 0 16,2 2 160-16,2 0 0 0,2 0 0 0,1 1 0 16,1 0 192-16,2 2 64 0,0 1 0 0,1 0 16 0,-8 3 96 0,11 0 16 15,0 1 0-15,4 2 0 0,0 1 160 0,1 1 32 16,1-2 16-16,1 2 0 0,3 1 80 0,-1 1 16 16,-1-1 0-16,1 4 0 0,2-3-256 0,-1 1-48 15,0 0-16-15,0 0 0 0,-2 1-368 0,2-1 0 16,0 0 0-16,-2-2 128 15,0 1-2080-15,-2-2-416 0</inkml:trace>
  <inkml:trace contextRef="#ctx0" brushRef="#br0" timeOffset="160002.01">14167 13034 22175 0,'0'0'976'0,"0"0"208"0,0 0-944 0,0 0-240 16,0 0 0-16,0 0 0 0,0 0 768 0,0-8 96 15,2-1 32-15,0-2 0 0,2 0-432 0,2-1-80 16,0-4 0-16,1 2-16 0,0 1 240 0,0 0 48 0,1 0 16 0,-2-1 0 16,1-2 96-16,-1-1 32 0,1 4 0 0,1-1 0 15,-4 1-240-15,2-3-48 0,-1 4-16 0,0 3 0 16,1 1-176-16,-2 3-48 0,-4 5 0 0,0 0 0 16,0 0-144-16,0 0-128 0,7 7 192 0,0 0-192 15,-2 1 128-15,0 4-128 0,2 1 0 0,-1 0 0 16,0 4 0-16,-1-1 0 0,0 2 0 0,2-1 0 15,0-4 0-15,1 2 0 0,1 0 0 0,2-2 0 16,-1-4 160-16,2-3 32 0,0-2 0 0,-1-1 0 16,2-3 208-16,0-5 48 0,1-3 16 0,-3-2 0 15,2-4 0-15,0 1 0 0,-2-3 0 0,1-1 0 16,-3 1-256-16,0-2-48 0,-1 1-16 0,-1 0 0 16,3 2-1792-16,0-2-352 15,0 3-80-15</inkml:trace>
  <inkml:trace contextRef="#ctx0" brushRef="#br0" timeOffset="161568.49">17794 13349 9215 0,'29'-22'816'0,"-29"22"-656"16,0 0-160-16,0 0 0 0,0 0 2432 0,0 0 448 16,0 0 80-16,0 0 32 0,0 0-1360 0,0 0-272 15,0 0-48-15,5-5-16 0,2 1-288 0,1-2-64 16,1-1-16-16,3-2 0 0,2-2-112 0,0 1-32 16,2-4 0-16,1-1 0 0,0 0-288 0,2-1-64 15,2-5-16-15,1-1 0 0,3-3-416 0,0 1 0 16,0-3 0-16,2 1 0 0,2 2 288 0,1-2 32 15,1-2 0-15,-1 1 0 0,-1-2-192 0,-2 2-128 16,-2 2 192-16,-2-1-192 0,1 1 144 0,-2 3-144 16,-1 1 0-16,-3 3 144 0,-2 1-144 0,-3 3 0 15,-2 0 0-15,0 4 0 0,-2 1 144 0,-1-3-144 0,-3 4 160 0,0-1-160 16,-1 3 304-16,-4 6-48 16,4-7 0-16,-4 7 0 0,4-5 32 0,-4 5 0 0,0 0 0 0,4-7 0 15,0 2-64-15,-4 5-16 0,0 0 0 0,5-5 0 16,-1 0 48-16,-4 5 16 0,6-3 0 0,-6 3 0 15,10-2 48-15,-4 0 16 0,-6 2 0 0,9 0 0 16,0 2-48-16,0 0-16 0,1 2 0 0,0 1 0 16,2 2-80-16,1 2 0 0,0 3-16 0,2 3 0 15,4 0-16-15,3 0 0 0,1 2 0 0,3 2 0 0,3-1 64 16,1 1 16-16,1 2 0 0,1-1 0 16,0-1 144-16,0 0 48 0,-2-4 0 0,0 3 0 15,-2-2-432-15,1 1 0 0,-2 0 128 0,-1 0-128 16,2-3 0-16,-2 2 128 0,0 1-128 0,-1-3 128 0,-1-1-128 0,0 0 0 15,-2 0 0-15,1-1-176 16,0 1-2352-16,-2-1-480 0,-1 0-80 0</inkml:trace>
  <inkml:trace contextRef="#ctx0" brushRef="#br0" timeOffset="161966.24">19861 12993 23039 0,'-7'-6'2048'0,"3"3"-1648"0,-2 2-400 0,1-3 0 16,-1 1 1216-16,0 3 144 0,-1-2 48 0,1 1 0 15,-1 1-640-15,-2 1-128 0,0 3-32 0,1 1 0 16,-1 4-288-16,1 5-48 0,-1 1-16 0,1 4 0 15,-1 5-256-15,3 5 0 0,-1 1 0 0,3-2 0 16,0 3 0-16,4 2 0 0,3-3 0 0,2 0 0 16,3-1 0-16,2-2 0 0,4-3 0 0,1-4 0 15,2-3 0-15,3-2 208 0,2-5-32 0,1-2-16 16,2-4 224-16,0-4 64 0,-3-4 0 0,0-1 0 16,-1-3 128-16,0-3 48 0,-2-3 0 0,-2-3 0 15,-1-1-64-15,-3-2-16 0,-2 0 0 0,-4-1 0 16,-1 0-192-16,-4 0-32 0,-2-1-16 0,-2 1 0 0,-5 1-16 0,-2 1 0 15,-3 1 0-15,-1 2 0 0,-1-1-288 0,-2 1-256 16,1 2 64-16,-4-2 0 16,-2 2-2064-16,1 1-416 0,0-1-80 0,0 2-11776 15</inkml:trace>
  <inkml:trace contextRef="#ctx0" brushRef="#br0" timeOffset="162188.31">20247 12944 30639 0,'0'0'1344'0,"0"0"304"0,0 0-1328 0,0 0-320 0,2 8 0 0,0 3 0 16,-1 2 896-16,2 1 96 0,-2 2 32 0,1 0 0 16,0 5-320-16,0 1-64 0,1 6-16 0,0-1 0 15,-1 2-432-15,1 1-64 0,1 0-128 0,1 0 176 16,0 1-176-16,2 0-224 0,2-1 48 0,-1-3 16 31,-1-2-1792-31,0-4-352 0,-2-3-80 0,2-2-6944 0,-1-6-1376 0</inkml:trace>
  <inkml:trace contextRef="#ctx0" brushRef="#br0" timeOffset="162400.81">20507 12786 24879 0,'0'0'2208'0,"0"0"-1760"15,-6 4-448-15,1 3 0 0,1 3 1424 0,0 4 208 16,0 3 32-16,1 5 16 0,3 2-880 0,0 2-176 16,2 7-48-16,0 0 0 0,2 1-288 0,3 3-64 15,-2 2-16-15,1-1 0 0,2 1-208 0,1 0 0 16,1 0 0-16,0-2 0 16,-1-2-272-16,2-3-160 0,-1-2-16 0,0-1-16 15,0 1-2624-15,-3-4-528 0,6 21-96 0,-5-18-32 0</inkml:trace>
  <inkml:trace contextRef="#ctx0" brushRef="#br0" timeOffset="162562.26">20326 13222 32015 0,'-11'-4'1408'0,"11"4"320"0,0 0-1392 0,0 0-336 0,0 0 0 0,0 0 0 15,0 0 768-15,0 0 96 0,0 0 16 0,9-2 0 16,2 1-640-16,6-3-240 0,4 2 176 0,3-4-176 31,2 1-784-31,1 1-256 0,2 0-48 0,-2 0-13584 0</inkml:trace>
  <inkml:trace contextRef="#ctx0" brushRef="#br0" timeOffset="163070.44">20746 13361 25391 0,'0'0'1120'0,"0"0"240"0,0 0-1088 0,0 0-272 15,0 0 0-15,0 0 0 0,8-3 720 0,0 0 96 16,1 0 16-16,1-1 0 0,2 0-80 0,0 0-16 15,-2-1 0-15,3 1 0 0,2 1 48 0,-1 2 16 16,2 0 0-16,-1 1 0 0,1-1-96 0,1 1 0 16,-2 0-16-16,1 0 0 0,-2 0 16 0,-1 3 16 15,2 3 0-15,-4 2 0 0,-1-1-176 0,-1 2-32 16,0 2-16-16,-3-1 0 0,0 1-192 0,-2-1-48 0,-1 2 0 0,0 0 0 16,0-1-128-16,-2 1-128 0,-1 2 144 0,-1 0-144 15,-3 1 128-15,1-2-128 0,-2 4 0 0,-2-4 144 16,0 2-144-16,-4-4 0 0,1 1 0 0,-2-2 0 15,-1 2-192-15,0-4 0 0,0-2-16 0,0 0 0 32,0-2-304-32,0 0-64 0,1-2-16 0,2-1 0 15,0-1 112-15,3 0 32 0,0-1 0 0,7 1 0 0,0 0 192 0,0 0 64 0,0 0 0 0,0 0 0 16,0 0 192-16,8 4 240 0,1 0-48 0,1 1-16 16,2-1 400-16,3 1 64 0,0 1 32 0,2 1 0 15,1 1-272-15,2 0-48 0,-2 0-16 0,-1-2 0 16,0 0-192-16,0-1-144 0,0 1 192 0,0 1-192 15,-1-2 0-15,-2 2-176 0,-1 0 0 0,-3 1 0 16,1 1-1664-16,-2-1-336 0,-3 1-64 0,-6-9-13680 16</inkml:trace>
  <inkml:trace contextRef="#ctx0" brushRef="#br0" timeOffset="163455.44">19635 12317 31503 0,'0'0'688'0,"0"0"144"0,0 0 16 0,0 0 48 0,0 0-704 0,0 0-192 0,0 0 0 0,0 0 0 15,6 8 416-15,0 1 48 0,2 4 16 0,-2 1 0 16,1 2-336-16,-1 3-144 0,2 5 128 0,0 1-128 15,0-1 0-15,0 2 0 0,0 2 0 0,2-2 0 16,0 0-176-16,1-1-112 0,-2-2-32 0,0-1 0 16,0-2-1792-16,-1-2-384 0,-1-2-64 0</inkml:trace>
  <inkml:trace contextRef="#ctx0" brushRef="#br0" timeOffset="163666.34">19573 12557 19343 0,'0'0'1728'0,"0"0"-1392"16,0 0-336-16,0 0 0 0,0 0 2672 0,0 0 464 15,0 0 80-15,0 0 32 0,0 0-1424 0,8-4-288 16,-1 0-48-16,4-3-16 0,1 2-768 0,2 1-176 0,3 0-16 0,1 0-16 16,0-1-496-16,3 0 0 15,1 0 0-15,2 1 0 0,-2-3-240 0,0 1-32 0,-1-3-16 0,1 2 0 31,2 1-2432-31,-4 0-480 0</inkml:trace>
  <inkml:trace contextRef="#ctx0" brushRef="#br0" timeOffset="164098.81">19724 12203 20559 0,'0'0'896'0,"-8"0"208"0,0 0-880 0,0 0-224 0,-1-1 0 0,0 0 0 0,-1-1 1392 0,-1 2 224 15,0 0 48-15,0 0 16 0,-1 0-352 0,2 3-80 16,-2 1-16-16,2 3 0 0,-2-1-544 0,2 6-112 16,-2-1-32-16,0 8 0 0,1-1-368 0,0 4-176 15,1 3 160-15,2 2-160 0,3 3 0 0,2 0 0 16,3-1 0-16,4 2 0 0,1-1 0 0,3 3 0 15,2-6-128-15,2 1 128 0,0-4 0 0,2 0 0 16,2-1 0-16,2-2 0 0,3-3-128 0,1-3 128 16,0-4 0-16,2 0 0 0,1-3 0 0,-1-3 0 15,1-2 0-15,0-2 0 0,1-2 0 0,0-2 224 16,-4-2-64-16,-1-3-16 0,-3-3 352 0,-1 0 64 16,-2-4 16-16,-2 2 0 0,-3-2 224 0,-2-2 48 15,-2-1 16-15,-2-2 0 0,-1 0-224 0,-3 1-32 16,0-2-16-16,-4 1 0 0,-1-2-112 0,-3 0-32 15,-3 0 0-15,-2 0 0 0,-2 0-208 0,-3-2-48 0,-3-1-16 0,-1 3 0 32,-2 0-1360-32,-1 4-272 0,2 2-48 0,-1 6-16096 0</inkml:trace>
  <inkml:trace contextRef="#ctx0" brushRef="#br0" timeOffset="177196.66">22244 13235 21071 0,'0'0'928'0,"0"0"208"0,0 0-912 0,0 0-224 16,0 0 0-16,0 0 0 0,0 0 1024 0,0 0 176 15,0 0 16-15,0 0 16 0,0 0-80 0,9 0-32 16,0 0 0-16,3 1 0 0,4-1-32 0,1 0 0 16,2-1 0-16,5 1 0 0,-1 0-224 0,3 1-48 15,0 2-16-15,4-2 0 0,0 1-208 0,3 1-32 16,-2 0-16-16,2-2 0 0,1-1-80 0,-1-1-16 15,4-2 0-15,-1 0 0 0,0 1-48 0,3 1-16 16,1-3 0-16,2 2 0 0,0 0-144 0,1-1-48 0,1 0 0 0,-1 1 0 16,-1-1-64-16,-2 1 0 0,2-1-128 0,14-1 192 15,-8 2-192-15,-17-1 0 0,2 3 128 0,1-3-128 16,1 2 0-16,0-3 0 0,3 0 0 0,-3 0 0 16,1 0 0-16,-3 2 0 0,0-1 0 0,0 1-160 15,-5-1-144-15,-2 3-16 0,-1-3-16 0,8 2 0 31,-7-3-368-31,-8 3-80 0,-2 0-16 0,-2 1 0 0,-1-4-1632 16,-1 1-320-16,-3 0-64 0,-1-1-6784 0,-2-2-1376 0</inkml:trace>
  <inkml:trace contextRef="#ctx0" brushRef="#br0" timeOffset="177439.49">23738 12965 18431 0,'0'0'1632'0,"0"0"-1312"16,0 0-320-16,0 0 0 0,0 0 1296 0,0 0 192 15,7-4 48-15,0 0 0 0,1 1-576 0,3 2-128 16,0 0 0-16,2-1-16 0,2 2-128 0,7 3-32 16,0 2 0-16,-6 0 0 0,1-2-272 0,0 2-64 15,1 2-16-15,1 2 0 0,1 0 256 0,-2 3 48 16,-1 0 16-16,0-1 0 0,-1 2-96 0,-2 2-16 16,-1 0 0-16,-2 4 0 0,-4-1 256 0,-3 3 32 15,-4-1 16-15,-1 3 0 0,-3 1 80 0,-4 1 0 16,-2 0 16-16,-3 1 0 0,-1 0-384 0,-3 4-80 15,-2-4 0-15,0 4-16 0,-1 1-288 0,3 1-144 0,2-1 160 0,-6 11-12704 16,2-7-2528 0</inkml:trace>
  <inkml:trace contextRef="#ctx0" brushRef="#br0" timeOffset="178238.56">24957 13621 19343 0,'0'0'1728'0,"0"0"-1392"0,0 0-336 0,0 0 0 16,0 0 1632-16,0 0 256 0,0 0 48 0,0 0 16 15,0 0-864-15,0 0-160 0,8-4-32 0,2-3-16 16,5-2-160-16,3-4-16 0,3-4-16 0,4-1 0 16,3-2-160-16,15-9-16 0,-1 3-16 0,-13 7 0 15,3-5-304-15,13-10-48 0,-9 2-16 0,-2 3 0 16,-1 2-128-16,-2 2 128 0,0-2-128 0,-10 8 128 16,0 0-128-16,11-11 0 0,0 3 0 0,-11 7 128 0,3 3-128 15,9-12 0-15,-4 6 0 0,-5 2 0 16,-1 3 128-16,-10 6-128 0,0 0 0 0,6-5 128 0,-3 3-128 0,-3 4 0 0,-1-2 144 15,-2 3-144-15,-1 0 208 0,0 1-16 16,-3 0-16-16,-6 8 0 0,6-8 96 0,-1 4 32 16,0 0 0-16,5 0 0 0,-10 4-144 0,10 0-32 15,2 2 0-15,-3 0 0 0,-9-2 80 0,10 6 16 16,-10-6 0-16,13 10 0 0,-1-1 128 0,2 3 32 16,1 0 0-16,2 1 0 0,1 1 80 0,2 2 32 15,-2-2 0-15,4 3 0 0,3 1-112 0,2 2-32 16,2-2 0-16,2 3 0 0,3 0-160 0,0-1-16 15,-2 1-16-15,2 0 0 0,0 0-32 0,-1-1 0 0,-2-3 0 16,-2 0 0-16,-1-1 32 0,1 3 0 0,-1-1 0 0,-1-1 0 16,-2-4-160-16,1-1 0 0,0-2 0 0,0-1 128 31,-1 2-576-31,-3-1-128 0,-1-2-32 0,-3 0 0 16,-2-4-3248-16,1 0-656 0</inkml:trace>
  <inkml:trace contextRef="#ctx0" brushRef="#br0" timeOffset="178562.43">27199 13215 10127 0,'0'0'896'0,"0"0"-704"0,-11-5-192 0,2 4 0 16,-1-2 4544-16,1 3 896 0,-1 0 160 0,1 4 32 15,0 2-3792-15,-3 2-768 0,-2 3-160 0,-2 3-16 0,3 4-256 0,0 4-64 16,0 4 0-16,1 2 0 0,3-1-416 0,2 2-160 15,6 1 0-15,1-1 144 0,4-1-144 0,3 0 0 16,3-2 0-16,3-2 0 0,1 0 0 0,2-3 0 16,0-3 0-16,1-1 0 0,1-4 0 0,1-4 0 15,1-2 0-15,1-6 0 0,1-2 0 0,-1-2 336 16,-2-2-32-16,1-6-16 0,0 0 224 0,-2-5 64 16,-3 0 0-16,-3 1 0 0,-4-1-176 0,-3-1-16 15,-1-5-16-15,-4 1 0 0,-2 4-160 0,-4-1-16 16,-2 0-16-16,-1-1 0 0,-2 0-448 0,-4 1-96 15,-2 1-16-15,3 0 0 16,1-2-2496-16,-1 6-496 0,-2 3-96 0,3 1-10544 0</inkml:trace>
  <inkml:trace contextRef="#ctx0" brushRef="#br0" timeOffset="178783.23">27542 13176 20671 0,'0'0'912'0,"0"0"192"0,0 0-880 0,6 13-224 0,-4 0 0 0,1 0 0 16,-2 3 1360-16,-1 2 240 0,-1 2 32 0,-1 0 16 15,2 3-256-15,0 3-48 0,-1 4-16 0,1 0 0 16,-1 0-640-16,1 3-128 0,4 3-32 0,-2-1 0 16,1-4-384-16,2-5-144 0,0-1 0 0,2 0 144 15,-1 0-608-15,2-6-128 0,-1-3-32 0,1-5 0 16,-8-11-2656-16,11 7-544 0</inkml:trace>
  <inkml:trace contextRef="#ctx0" brushRef="#br0" timeOffset="178964.86">27873 13077 21183 0,'0'0'1888'0,"0"0"-1504"15,-2 13-384-15,-1 1 0 0,1 5 1376 0,0 1 208 16,1 6 32-16,1 3 16 0,0 2-736 0,3 5-160 15,2 1-32-15,1 3 0 0,4-1-512 0,-1 2-192 16,1 4 144-16,0-4-144 16,1-1-288-16,1-1-144 0,-1-2-16 0,1 0-16 15,-3-4-2624-15,-4-5-528 0</inkml:trace>
  <inkml:trace contextRef="#ctx0" brushRef="#br0" timeOffset="179145.57">27639 13521 33279 0,'0'0'1472'0,"-7"-5"320"0,-1 3-1440 0,8 2-352 0,0 0 0 0,0 0 0 15,0 0 1184-15,0 0 160 0,12 7 48 0,0 3 0 16,0-4-624-16,3 2-112 0,5 1-16 0,5-2-16 16,3-4-480-16,4 3-144 0,2-5 0 0,2 2 0 15,2-2-1888-15,2 0-480 0,2-3-112 16</inkml:trace>
  <inkml:trace contextRef="#ctx0" brushRef="#br0" timeOffset="179402.03">28967 13172 27759 0,'0'0'1216'0,"0"0"272"0,0 0-1184 0,0 0-304 0,12 3 0 0,-12-3 0 16,8 6 864-16,-2 3 112 0,-2 3 32 0,0 1 0 16,0 0 224-16,-1 1 48 0,-1 2 16 0,2 1 0 15,1-3-864-15,5 2-176 0,-5 0-48 0,0 1 0 16,2 1-208-16,-1 0 0 0,2 2 128 0,0-2-128 16,0-1-272-16,-2-1-112 0,1-2 0 0,-4 2-16 31,1 3-2096-31,-1-3-400 0,-2-3-96 0</inkml:trace>
  <inkml:trace contextRef="#ctx0" brushRef="#br0" timeOffset="179605.62">28892 13364 6447 0,'0'0'272'0,"-9"-3"80"15,1 0-352-15,8 3 0 0,0 0 0 0,0 0 0 16,0 0 6464-16,0 0 1216 0,0 0 240 0,13-1 48 0,0 2-5600 0,4 2-1136 15,4-3-208-15,-1 1-64 0,1 2-512 0,3 0-128 16,2-3 0-16,1 0-16 0,2 1-304 0,0 0-272 16,-3 3 48-16,0-4 16 15,0-2-3152-15,1-2-624 0,11-9-128 16,-5 2-9072-16</inkml:trace>
  <inkml:trace contextRef="#ctx0" brushRef="#br0" timeOffset="179798.52">29860 13108 28559 0,'0'0'1264'0,"0"0"272"0,0 0-1232 0,0 0-304 0,0 0 0 0,0 0 0 15,3 12 1248-15,-2 1 192 0,-1 3 32 0,-1 2 16 16,0 1-272-16,-1 5-64 0,0 2-16 0,0 0 0 16,1 0-736-16,0 1-144 0,0 1-16 0,-1-1-16 15,2 4-224-15,0-1 0 0,2 0 0 0,0-1 0 31,1-3-1376-31,1-4-320 0,0-2-64 0,-1-3-8672 0,1-3-1744 0</inkml:trace>
  <inkml:trace contextRef="#ctx0" brushRef="#br0" timeOffset="180001.58">30379 12948 29487 0,'0'0'2624'0,"-8"10"-2112"15,2 5-512-15,1 2 0 0,-1 2 1024 0,0 3 112 16,-1 3 16-16,2 2 0 0,0 3-352 0,1 2-64 16,1-1-16-16,2 2 0 0,0-3-480 0,0 2-112 15,1-1 0-15,1-1-128 0,0-1 0 0,0-2 0 16,2 1 0-16,-2-1-144 16,-1 1-2320-16,2-2-464 0,-2 0-80 0</inkml:trace>
  <inkml:trace contextRef="#ctx0" brushRef="#br0" timeOffset="180173.24">30027 13486 23039 0,'0'0'2048'0,"-1"-9"-1648"0,-7 0-400 0,5 0 0 16,5-2 2400-16,2 1 400 0,-3 0 80 0,-1 10 0 16,0 0-1120-16,10-4-224 0,5-2-64 0,-1 3 0 15,0-1-1008-15,3-3-208 0,2 2-32 0,0 1-16 31,2 0-1120-31,1-1-240 0,0-2-32 0,1 2-15184 0</inkml:trace>
  <inkml:trace contextRef="#ctx0" brushRef="#br0" timeOffset="180371.79">30753 12827 15663 0,'4'-10'1392'0,"0"1"-1120"0,-1 1-272 0,-3 8 0 15,0 0 4592-15,0 0 848 0,10-1 192 0,-10 1 16 0,8 7-3264 0,-1 4-656 16,-1 5-128-16,-1 5-16 0,-2 0-1024 0,1 5-208 16,1 0-32-16,0 1-16 0,0 2-304 0,1-3 0 15,-1 3-176-15,-1-1 176 16,0-1-1792-16,-2-1-256 0,1 0-64 0,-2-4-9200 16,-1-3-1840-16</inkml:trace>
  <inkml:trace contextRef="#ctx0" brushRef="#br0" timeOffset="180548.55">30628 13029 23039 0,'0'0'2048'0,"0"0"-1648"16,7-7-400-16,-7 7 0 0,10-8 2464 0,-1 3 416 0,-9 5 64 0,11-3 32 16,-11 3-1200-16,13-3-240 0,0 1-64 15,1 2 0-15,0 0-1184 0,3 3-288 0,3-1 0 0,0 1 0 31,-2-3-1744-31,-1 0-368 0,0 0-80 0,0-1-12928 0</inkml:trace>
  <inkml:trace contextRef="#ctx0" brushRef="#br0" timeOffset="180867.08">30965 12695 5519 0,'-8'-11'496'0,"-1"0"-496"0,0-1 0 0,1-1 0 16,1-1 5440-16,-3 2 976 0,-3 1 208 0,0 5 32 15,2-1-4192-15,-2 5-848 0,0 3-160 0,-2 6-48 0,-4 4-640 0,0 6-144 16,-1 3-32-16,-1 5 0 0,-2 2-336 0,3 3-64 16,5 4 0-16,0 2-16 0,1 0-48 0,4 3-128 15,4-1 192-15,2-1-64 0,2 0-128 0,2-1 0 16,2-4 0-16,4-2 0 0,4-3 0 0,4-1 0 16,6-2-128-16,2-6 128 0,2 0 0 0,0-5-176 15,2-4 176-15,3-4-128 0,1-3 128 0,1-4 0 16,1-3 0-16,-1-4-128 0,0-1 320 0,1-3 64 15,-2-4 0-15,-2 1 16 0,0-2 336 0,-5 1 64 16,-5 1 16-16,-3 1 0 0,-5-5-64 0,-2 4-16 16,-3-2 0-16,-4-1 0 0,-10-4-128 0,-1 0-32 15,-3-2 0-15,-4 0 0 0,-4-2-448 0,-2 0 0 16,-4 1-208-16,-4 3-19440 0</inkml:trace>
  <inkml:trace contextRef="#ctx0" brushRef="#br0" timeOffset="186300.04">3128 15489 30399 0,'-11'0'1344'0,"1"0"288"0,5 1-1312 0,5-1-320 0,0 0 0 0,0 0 0 16,10 4 1472-16,4-1 240 0,5-3 32 0,0 0 16 15,3 0-1472-15,3 0-288 0,-1 0 0 0,4 0-128 16,2 0-32-16,4-3 0 0,0 2 0 0,1-1-10544 15,4 1-2112-15</inkml:trace>
  <inkml:trace contextRef="#ctx0" brushRef="#br0" timeOffset="186739.25">4210 15377 19343 0,'-17'9'1728'0,"10"-3"-1392"0,-1 5-336 0,1-1 0 0,0 4 1808 0,1 2 304 15,2 1 48-15,2 3 16 0,4 0-1504 0,2 1-288 16,1 2-64-16,4-4-16 0,3 1-304 0,2-1 128 16,2-1-128-16,1-1 0 0,0 0 160 0,-1-4-160 15,1-1 128-15,-1-3-128 0,0-4 160 0,-2-1-160 16,0-2 192-16,-1-4-192 0,0-2 192 0,0-2-64 15,1-2 0-15,-3-2-128 0,0-3 144 0,-2-2-144 16,-1-3 0-16,-3 1 144 16,0-1-464-16,-1-2-112 0,0 1-16 0,-2-5 0 15,0 2-1904-15,-2 1-384 0,0-2-80 0,0 3 0 16,0-1 128-16,0 7 48 0,0 4 0 0,0 10 0 16,0 0 624-16,0 0 128 0,6 9 32 0,2 6 0 0,0 6 4352 0,2 3 896 0,2 2 160 15,1 0 32-15,2-1-1008 0,1-2-208 0,3 1-32 16,0-5-16-16,2-2-784 0,1-3-144 0,3-2-48 0,-1-4 0 15,-2-4-576-15,0-3-112 0,-1-3-16 0,-2-4-16 16,-2 0 448-16,-2-5 80 0,-4 0 32 0,0-4 0 16,-3-3-304-16,-1-2-64 0,-3-3-16 0,-1-2 0 15,-2 0-496-15,-1 1-112 0,-1-5 0 0,-2 2-16 32,1-2-2032-32,-4-1-384 0</inkml:trace>
  <inkml:trace contextRef="#ctx0" brushRef="#br0" timeOffset="187032">5211 15500 5519 0,'0'0'240'0,"0"0"64"0,0 0-304 0,8 4 0 16,-2-1 0-16,1-3 0 0,-1-3 5456 0,1-1 1040 15,-1-2 208-15,0-2 32 0,-1-2-4176 0,-1-2-832 16,-2 0-160-16,2-3-32 0,-1-1-704 0,-1 0-128 15,0 1-16-15,-2-1-16 0,-2 2-256 0,0-2-48 16,-3 4-16-16,-2 4 0 0,-2 2 80 0,-1 1 16 16,-3 2 0-16,1 3 0 0,0 3 176 0,0 3 32 15,1 5 16-15,-2 3 0 0,1 4-496 0,3 2-176 16,1 2 0-16,3 1 144 0,2 2-144 0,3-1-176 16,4-1 48-16,2 1 0 15,2-2-1776-15,4-1-336 0,5-3-80 0,4-2-14336 0</inkml:trace>
  <inkml:trace contextRef="#ctx0" brushRef="#br0" timeOffset="187368.21">5682 15421 2751 0,'0'0'128'0,"-7"-4"16"0,-1 1-144 0,-1 1 0 0,-1 1 0 0,-1-1 0 16,0 2 4864-16,-1 2 928 0,0 1 192 0,-2 4 32 15,1 1-3920-15,1 2-800 0,0 3-144 0,2 2-48 16,-1 0 48-16,4 1 16 0,1 0 0 0,4-1 0 15,0 0-688-15,5-1-144 0,2-1-16 0,2-1-16 16,-1-2-304-16,3-1 0 0,2-1 0 0,2-3 0 16,1-1-192-16,2-3 16 0,0-2 0 0,0-1 0 15,1-2-336-15,2-2-80 0,-1-1-16 0,0 0 0 16,-1-3-112-16,0-2-32 0,-1-1 0 0,-3 0 0 16,-2-2 160-16,1 1 16 0,-4-2 16 0,-1 2 0 0,-2 1 336 0,-3 0 64 15,0-1 16-15,-2 1 0 0,0 1 144 0,0 0 256 16,-2-1-64-16,2 1-16 0,-1 3 288 0,1 2 64 15,0 7 16-15,0 0 0 0,0 0 272 0,0 0 48 16,0 0 16-16,0 0 0 0,0 10-160 0,0 4-16 16,0 3-16-16,4 3 0 0,0 1-48 0,0 1-16 15,1 1 0-15,2 2 0 0,0-1-624 0,5 0 0 16,0-3-224-16,1 1-10400 16,1-2-2064-16</inkml:trace>
  <inkml:trace contextRef="#ctx0" brushRef="#br0" timeOffset="187567.46">6135 14879 21183 0,'-13'17'1888'0,"8"-3"-1504"0,0 9-384 0,0 7 0 15,2 8 2544-15,-1 4 432 0,0 2 96 0,2 3 0 16,-2-1-2352-16,2-1-464 0,1 1-112 0,1 1-16 15,1 1 176-15,3-5 16 0,-1 0 16 0,2-5 0 16,2-3-1744-16,0-5-368 0,3-5-64 0</inkml:trace>
  <inkml:trace contextRef="#ctx0" brushRef="#br0" timeOffset="187795.77">6392 15185 15663 0,'-18'4'1392'0,"7"0"-1120"0,-3 1-272 0,-2 2 0 0,0 2 2112 0,-3 0 352 16,-2 5 80-16,3 2 16 0,1 1-1232 0,2 2-240 15,-2 2-64-15,4 0 0 0,1 2 384 0,3 1 80 16,1 1 16-16,4-2 0 0,0-1-416 0,4-1-64 16,3 0-32-16,2-1 0 0,3-2-160 0,5-2-16 15,2-3-16-15,8-2 0 0,5-6-272 0,6-1-48 16,5-2-16-16,2-4 0 0,0-3-464 0,2-3-128 15,2-3-16-15,0-4-18432 0</inkml:trace>
  <inkml:trace contextRef="#ctx0" brushRef="#br1" timeOffset="190530.51">7838 15250 19919 0,'0'0'432'0,"0"0"80"0,0 0 32 0,0 0 32 0,0 0-448 0,0 0-128 0,0 0 0 0,8-2 0 15,-8 2 1152-15,0 0 192 0,6-3 64 0,-6 3 0 16,0 0 80-16,6 6 32 0,-3 4 0 0,1 3 0 15,-1 0-800-15,0 1-144 0,-2 4-48 0,0 2 0 0,0 1-64 0,-1-2-16 16,-1 5 0-16,0-3 0 0,1 1-128 0,0-3-16 16,-1 0-16-16,1-3 0 0,1-1-512 0,0-3-96 15,0-5-32-15,-1-7 0 0,0 0 32 0,0 0 16 16,8-2 0-16,1-5 0 0,1-3 64 0,0-6 16 16,0-3 0-16,0-4 0 0,-3 0 64 0,1-2 16 15,1-1 0-15,0-3 0 0,1-1 0 0,-1 0 0 16,-2 1 0-16,3 1 0 0,-1 5 144 0,0-1 0 15,-3 5 0-15,0 3 0 0,-1 3 352 0,-1 5 0 16,-4 8 0-16,0 0 0 0,0 0 96 0,0 0 32 16,5 4 0-16,-1 6 0 0,0 6 48 0,1 2 16 15,0 3 0-15,0 4 0 0,2 4-400 0,1 1-144 16,0 0 0-16,1-4 144 0,1 0-144 0,2-3 0 16,1-2-192-16,3-1 192 15,0-6-1680-15,1 0-224 0,-1-2-32 0,0-3-11984 0</inkml:trace>
  <inkml:trace contextRef="#ctx0" brushRef="#br1" timeOffset="190869.37">8382 15186 6447 0,'0'0'576'0,"0"0"-576"0,0 0 0 0,0 0 0 16,0 0 4160-16,-6 0 704 0,0 3 160 0,1 2 32 15,2 4-3488-15,2 2-688 0,-1 2-144 0,4 4-32 16,0 1-352-16,1 3-80 0,1 2-16 0,1 1 0 15,2-1-256-15,-1-1 128 0,2-1-128 0,2-1 0 16,2-2 0-16,1-2 0 0,-1-3 0 0,1-3 0 16,-4-1 128-16,0-1-128 0,0-1 0 0,2-2 0 0,-2-3 0 0,0-2 0 15,0-4-240-15,0-1 80 0,2-4-96 0,-2-1 0 16,-1-5-16-16,-1 0 0 0,0-2 272 0,-1-1 0 16,0-2-128-16,-1-1 128 0,0 0 0 0,0 2 0 15,1-5 0-15,-1 2 0 0,0-1 0 0,-1 2 0 16,1 1 0-16,-1 3 0 0,0 2 0 0,0 0 224 15,-2 6-32-15,1 3-16 0,-3 6 208 0,0 0 64 16,0 0 0-16,-1 6 0 0,-1 7 288 0,1 2 64 16,-1 0 16-16,0 3 0 0,2 3-464 0,2 0-96 15,-1 0 0-15,1 0-16 0,2 0-480 0,2-2-80 16,-1 0-32-16,3-3 0 16,1-1-1904-16,0-2-384 0,3-3-80 0</inkml:trace>
  <inkml:trace contextRef="#ctx0" brushRef="#br1" timeOffset="191074.29">8889 15125 15663 0,'0'0'1392'0,"-4"-4"-1120"0,-3 1-272 0,1 2 0 16,-2 1 2944-16,0 4 544 0,0 3 96 0,1 2 32 16,-1 2-1696-16,0 5-320 0,1 5-80 0,2 1-16 15,0-1-640-15,2 1-128 0,3 2-32 0,2-5 0 16,0 1-560-16,2-3-144 0,1-2 0 0,3 0 0 15,1-2 0-15,2-3 0 0,0-2-160 0,2-3 160 16,2-2-1536-16,0-3-224 0,1-3-32 0,1-3-7888 16,1-5-1584-16</inkml:trace>
  <inkml:trace contextRef="#ctx0" brushRef="#br1" timeOffset="191265.16">9164 14726 27695 0,'0'0'1216'0,"0"0"272"0,0 0-1184 0,0 0-304 15,0 0 0-15,-8 4 0 0,1 3 896 0,1 2 128 16,1 6 32-16,1 6 0 0,1 7-144 0,2 3-16 16,2 5-16-16,1 5 0 0,1 3-688 0,1-1-192 15,2 0 0-15,0 1 128 0,3-1-128 0,-1 0 0 16,1-2 0-16,2-3 0 16,0-4-1680-16,1-2-256 0,1-4-48 0,0-4-11440 0</inkml:trace>
  <inkml:trace contextRef="#ctx0" brushRef="#br1" timeOffset="191604.27">9303 15159 23087 0,'0'0'1024'0,"0"0"208"0,0 0-976 0,0 0-256 0,0 0 0 0,0 8 0 15,0 2 688-15,2-1 80 0,0 0 32 0,2 3 0 16,3-3-288-16,0 2-48 0,3-3-16 0,0 1 0 15,0-3-192-15,2-2-64 0,1 1 0 0,2-2 0 16,-1-2-16-16,0-1-16 0,1-2 0 0,-1-1 0 0,0-2 96 0,1 2 32 16,-2-3 0-16,-2-1 0 0,1-3-48 0,0 1-16 15,-3-1 0-15,0 0 0 0,-4 0-32 0,-2-1 0 16,-2-1 0-16,-1 5 0 0,-1-5 16 0,-3 1 0 16,-1 1 0-16,-3 1 0 0,-2 1 96 0,-1 2 16 15,2 2 0-15,0 0 0 0,-2 4-80 0,1 4-16 16,0 0 0-16,0 5 0 0,1 4-32 0,2 2 0 0,0 4 0 15,2 3 0-15,1 0-192 0,3 0 0 16,2 0 0-16,3 0 0 0,2-1-256 0,3-2 16 16,3-4 0-16,3-3 0 15,1 0-2272-15,3-3-464 0</inkml:trace>
  <inkml:trace contextRef="#ctx0" brushRef="#br1" timeOffset="191866.6">9834 15189 6447 0,'-18'18'576'0,"10"-9"-576"0,0 6 0 0,-1 4 0 15,0-2 4032-15,1 4 688 0,3 1 144 0,2-1 16 16,2 1-3472-16,3-2-704 0,2-3-144 0,3-2-32 16,5-2 176-16,2-2 48 0,3-5 0 0,1-2 0 15,2-2-752-15,-1-4 0 0,1-3-192 0,-2-3 32 16,-2-1 352-16,-2-1 64 0,-1-1 0 0,0-3 16 15,-4 0 304-15,-2 0 64 0,-3 1 16 0,-4 2 0 16,-4-5-16-16,-4 3-16 0,-2 0 0 0,-2 0 0 16,0 0-176-16,-1 1-48 0,-1-1 0 0,-1 1 0 0,2 2-400 0,0 2-144 15,0-1 0-15,1 3 0 16,1 0-2320-16,0 2-464 0,2 0-80 0,4 3-32 0</inkml:trace>
  <inkml:trace contextRef="#ctx0" brushRef="#br1" timeOffset="192233.3">10170 15215 3679 0,'2'18'320'0,"-1"-6"-320"15,0 2 0-15,2 3 0 0,-1 3 4800 0,1 1 896 16,0-2 192-16,-1 1 16 0,0-2-3696 0,0 0-736 16,-1-1-160-16,1-1-32 0,-1-2 16 0,0-1 0 15,1-4 0-15,0 0 0 0,-2-9-624 0,0 0-128 0,0 0-32 0,0 0 0 16,0 0-512-16,0 0 0 0,0 0 0 0,0 0-144 15,-1-9 144-15,-2 0 128 0,-1-4-128 0,1 0 176 16,-3-2-176-16,2-2 0 0,1-3 0 0,-1-1 0 31,-2-2-448-31,2-2-80 0,2-2-16 0,2-1 0 16,1 1-480-16,3-1-112 0,1 1-16 0,2 1 0 0,2 1 576 16,0 3 96-16,2 2 32 0,0 2 0 0,1 3 304 0,0-1 144 0,-1 5-128 0,1 5 128 15,-1 3 176-15,0 5 112 0,0 3 32 0,-1 3 0 16,-1 1 224-16,-1 4 48 0,-1 4 16 0,-2 1 0 15,-4 4 176-15,-1 2 48 0,-1 0 0 0,-2 1 0 16,-1 0-192-16,0-2-48 0,-1 2 0 0,0-3 0 16,-2-2-592-16,1-2 0 0,-1-1 0 0,1-2 0 15,1-4-1712-15,0 0-400 0,-1-7-96 0,6-4-7296 16,0 0-1456-16</inkml:trace>
  <inkml:trace contextRef="#ctx0" brushRef="#br1" timeOffset="192563.02">10391 14697 21935 0,'0'0'960'0,"0"0"224"0,4 10-944 0,-2-3-240 15,1 5 0-15,1 5 0 0,-2 0 1152 0,2 5 176 16,0 6 32-16,1 0 16 0,-2 5 64 0,1 1 16 16,-2 1 0-16,1 1 0 0,-2 3-528 0,1 1-96 15,-2-4-32-15,1-3 0 0,-1 1-256 0,1-4-48 16,2-4-16-16,1-3 0 0,-3-3-288 0,2-3-64 0,-1-4-128 0,1-2 192 15,0-3-192-15,-3-8 0 0,0 0 0 0,0 0 0 16,7-2 0-16,1-4 0 0,1-3-192 0,-1-2 192 16,0-4-208-16,1-2 64 0,-1-2 16 0,0-1 0 15,0-3-48-15,-1 1 0 0,1-2 0 0,-1 3 0 16,-1 3 176-16,-1 4 0 0,1 1 0 0,-2 3 0 16,-1 4 0-16,-3 6 0 0,0 0 144 0,0 0-144 15,6 6 256-15,1 4-64 0,1 0-16 0,1 3 0 16,1 3-176-16,0 1 0 0,0 0 144 0,2 0-144 15,1-1-512-15,-1 0-192 16,1-2-16-16,1 2-9744 0,2-2-1952 0</inkml:trace>
  <inkml:trace contextRef="#ctx0" brushRef="#br1" timeOffset="192699.21">10870 15201 11967 0,'0'0'1072'0,"-1"9"-864"16,-2 1-208-16,1 2 0 0,1 0 2144 0,-1 1 384 15,2-2 80-15,0 2 16 0,2 0-2208 0,0-1-416 16,1-1 0-16</inkml:trace>
  <inkml:trace contextRef="#ctx0" brushRef="#br1" timeOffset="192840.78">10866 14703 23951 0,'-5'-10'2128'0,"-1"1"-1696"0,-1 0-432 0,2 1 0 15,0 1 1424-15,1 1 208 0,4 6 32 0,0 0 16 16,0 0-1040-16,0 0-224 0,0 0-32 0,0 0-16 31,6 0-2160-31,4 3-448 0</inkml:trace>
  <inkml:trace contextRef="#ctx0" brushRef="#br1" timeOffset="193230.95">11151 14687 20271 0,'0'0'1792'0,"-7"10"-1424"0,-1 3-368 0,2 2 0 16,1 3 1888-16,-1 0 304 0,1 3 64 0,0 3 16 15,1-1-1056-15,1 2-224 0,2 4-32 0,1-2-16 0,1 4-560 0,2 3-96 16,0 3-32-16,1-4 0 0,-1 3-256 0,4-2 0 16,0-1 0-16,2 0 0 0,1-3 0 0,2-1 0 15,0-3-176-15,-1-3 176 16,4-2-960-16,-1-1-96 0,2-6-16 0,-1-1 0 15,2-1 160-15,0-3 16 0,-1-1 16 0,-1-3 0 16,-2 0-80-16,-1-4-32 0,3-1 0 0,-2-1 0 0,-3-5 512 0,2-2 96 16,-1-1 32-16,3-4 0 0,0-3 208 0,-1-1 144 15,-1-2-192-15,-2-1 192 0,-1 0-400 0,-1 2 16 16,-3-4 16-16,-1 2 0 0,-1 2 368 0,-3 0 0 16,-2 4 0-16,-1-1 0 0,-4 2 800 0,-2 4 224 15,-4-1 64-15,1 4 0 0,2 4 64 0,-2 4 32 0,-1 6 0 0,1 4 0 16,0 4 368-16,2 2 80 0,1 5 16 0,0 2 0 15,2-1-432-15,2 2-96 0,2 1-16 0,5 0 0 16,2 2-224-16,3-3-48 0,7-1-16 0,2-4 0 16,7-3-592-16,1-2-224 0,4-5 176 0,3-3-12032 15,4-5-2416-15</inkml:trace>
  <inkml:trace contextRef="#ctx0" brushRef="#br0" timeOffset="198693.06">12376 15403 19343 0,'0'0'1728'0,"0"0"-1392"0,0 0-336 0,0 0 0 16,0 0 3264-16,9-4 592 0,-17 16 112 0,2 1 32 15,-2 2-2304-15,2 1-464 0,-2 1-80 0,3 1-32 16,-1 2-528-16,1 2-96 0,-1 1-32 0,0 3 0 15,3 2-464-15,-3 0 0 0,1 1 0 0,1 0 0 16,2-1-1776-16,-1 0-448 0,2-3-80 0</inkml:trace>
  <inkml:trace contextRef="#ctx0" brushRef="#br0" timeOffset="199402.03">13175 15031 6447 0,'-4'4'272'0,"-1"0"80"0,-4 12-352 0,1-15 0 15,2 2 0-15,-1-1 0 0,1 2 4400 0,-1 3 800 16,2 0 176-16,0 5 16 0,1 0-3360 0,1 3-688 15,2 5-128-15,1 1-16 0,1 2-592 0,2-2-112 16,1-1-32-16,2 1 0 0,3-4-144 0,1-3-48 16,0 0 0-16,2-1 0 0,1-2-80 0,0-1-32 15,2-3 0-15,0-3 0 0,-2-2 0 0,0-2 0 16,0-1 0-16,0-3 0 0,0-1-160 0,0-2 0 16,0 1 0-16,-3-3 128 0,0-2-128 0,-3-2 0 15,1-2 0-15,-1 0 0 0,-3 2 0 0,0-1 0 16,-1-2 0-16,0 1 0 0,0 0 0 0,-1-2 0 15,0 3 0-15,-1 0 0 0,-1 0 0 0,1 4 0 16,-1 2 144-16,0 8-144 0,0 0 0 0,0 0 144 0,0 0-144 0,0 8 0 16,0 2 256-16,0 4-48 0,0 1-16 0,2 2 0 15,0-1-64-15,2-1-128 0,3 1 176 0,0 0-176 16,3 1 0-16,1-3 0 0,2-2 0 0,2-2-192 31,-1-1-2432-31,-1-2-464 0</inkml:trace>
  <inkml:trace contextRef="#ctx0" brushRef="#br0" timeOffset="199736.63">13739 14988 10127 0,'0'0'896'0,"0"0"-704"0,-6 8-192 0,0 1 0 0,-1 1 3872 0,1 2 736 16,-1 0 160-16,2 4 32 0,0 3-3312 0,1 2-656 15,0 1-128-15,1 3-16 0,2 1-208 0,1 1-32 16,1-2-16-16,2-1 0 0,0-2-304 0,1-1-128 15,-2-6 0-15,2 1 128 0,-1-4-128 0,1-2 0 16,1-2 144-16,0-2-144 0,-5-6 0 0,0 0-208 16,0 0 16-16,8-3 16 0,-2-3 176 0,1-1 0 15,-2-4-144-15,2-2 144 0,-1-3 0 0,1-2 0 16,0-1-144-16,1-2 144 0,-1 0 0 0,1-3 0 16,-2 0 0-16,2-4 0 0,1 2 0 0,-1 1 0 15,0 1 0-15,1 1 0 0,3 4 128 0,-3 2 144 0,0 1 32 0,0 5 0 16,-1 4 176-16,0 2 32 15,-1 5 16-15,-1 5 0 0,-2 6-368 0,-2 2-160 0,2 3 128 16,-3 5-128-16,1 3 224 0,-1 2-32 16,-1 0-16-16,3 0 0 0,1 0-176 0,2 0 0 0,1-1 0 15,2-3 0 1,0-2-2304-16,1-3-352 0,2-2-64 0</inkml:trace>
  <inkml:trace contextRef="#ctx0" brushRef="#br0" timeOffset="200167.79">14175 14671 6447 0,'-2'-13'272'0,"2"13"80"0,0 0-352 0,0 0 0 0,0 0 0 0,0 0 0 16,0 0 3936-16,-3 7 720 0,0 5 144 0,1 1 16 16,-3 4-2576-16,1 2-528 0,0 5-112 0,1 2 0 15,2 1-736-15,1 4-144 0,0 3-16 0,1 1-16 0,1 1-208 0,0 0-32 16,1-2-16-16,1 0 0 0,2-2-224 0,1 0-32 15,-1-2-16-15,2-2 0 0,0 0-160 0,1-5 192 16,-1-1-192-16,2-1 192 0,1-2-64 0,0-3 0 16,0-1 0-16,1-1 0 0,1-5-128 0,-2 0 192 15,1-3-192-15,0-4 192 0,0-2-48 0,1-2 0 16,0-2 0-16,0-4 0 0,-2-1-144 0,1 0 0 0,0-4 144 0,-2 0-144 16,-1-2 0-16,-1 0 0 15,-3 0 0-15,-1 0 128 0,-1-1-128 0,-3-1 0 0,0 0 128 0,0-2-128 16,-1-1 0-16,-2 0 0 15,-2 1 0-15,0 1 0 0,-1-1 0 0,0 4-192 16,-2 2 64-16,0 2 0 0,-1 3 128 0,1 4 0 0,-1 3 0 0,0 5 0 16,0 3 304-16,1 3 80 0,2 4 32 0,0 5 0 15,0 2 48-15,2 2 16 0,0 0 0 0,4 2 0 16,1 1-288-16,2-1-48 0,1-1-16 0,2-2 0 16,2-1-128-16,1-2-144 0,2 1 144 0,2-6-208 31,2-1-1280-31,4-4-256 0,2-1-48 0,1-3-8688 0,1-1-1728 0</inkml:trace>
  <inkml:trace contextRef="#ctx0" brushRef="#br0" timeOffset="200467.86">14748 15014 16575 0,'0'0'736'0,"-7"-2"160"0,-2-5-720 0,-1 2-176 0,-2 1 0 0,-1 1 0 15,0 3 2912-15,1 2 544 0,0-1 128 0,2 2 0 0,-1 0-1776 0,4 3-352 16,1 0-80-16,1 2-16 0,1 0-912 0,3 1-192 15,1 0-48-15,3 0 0 0,2 2-208 0,3-1-192 16,5-1 48-16,0 2 0 0,1-5 144 0,3 2-208 16,1-2 80-16,2 0 128 0,-1-2-192 0,1 0 192 15,-1-2-192-15,0 1 192 0,-2-1 0 0,-2 1 0 16,-3 0 0-16,-3 0 0 0,-1 1 128 0,-3 2 128 16,-5-6 48-16,2 7 0 0,-2-7 464 0,-2 12 80 15,-3-5 32-15,-2 2 0 0,0 0-384 0,-4 0-80 16,-2 0-16-16,1-1 0 0,-2-1-240 0,0 2-160 0,-1-3 192 0,2 2-192 15,0-3 0-15,2 0-352 16,0 1 48-16,2-5 16 16,1 2-2288-16,2-1-464 0,6-2-96 0</inkml:trace>
  <inkml:trace contextRef="#ctx0" brushRef="#br0" timeOffset="200771.07">15132 14975 23439 0,'0'0'1024'0,"-9"0"240"0,0 0-1008 0,-1 1-256 0,-2 1 0 0,-1-1 0 15,-2 2 720-15,2-3 112 0,0 0 0 0,0 1 16 16,0 2-240-16,3 0-48 0,1 1-16 0,1 2 0 16,0 0-544-16,3 1 0 0,2-1 0 0,3-1 0 15,3 2 0-15,2 1 0 0,2 2 0 0,3-2-192 16,3 1 32-16,1 1 16 0,2 4 0 0,0-4 0 0,1-1 144 15,-2 0 0-15,1 2 0 0,-2-4 0 0,-2 3 640 0,-2-1 64 16,0 1 16-16,-3-1 0 0,-1 2 624 0,-2-1 112 16,-3 3 16-16,-2-2 16 0,-3 0-48 0,-3 1-16 15,-2 1 0-15,-4 1 0 0,-4 1-368 0,-3 0-80 0,-2 1-16 16,-1 0 0-16,-1-5-368 0,2 1-80 16,3-1 0-16,0-2-16 15,2-1-1104-15,3-2-224 0,2-2-32 0,5-3-18720 0</inkml:trace>
  <inkml:trace contextRef="#ctx0" brushRef="#br0" timeOffset="207630.6">16320 15237 20671 0,'0'0'912'0,"0"0"192"0,0-8-880 0,-1 2-224 0,-1-1 0 0,0 1 0 16,-2-2 608-16,0 0 80 0,-1 3 16 0,-2-2 0 15,-1 2-80-15,-1 0-16 0,-1 4 0 0,-1-2 0 16,0 2-96-16,-1 2 0 0,-1 3-16 0,0 5 0 16,0 2-304-16,1 4-64 0,-2 2-128 0,2 5 192 15,0 3-192-15,3 2-128 0,3 1 128 0,3 0-208 16,3 1 208-16,4 2-176 0,4 1 176 0,2-5-160 16,3-1 160-16,2 0 0 0,0-5 0 0,2-1-128 15,1-3 128-15,2-4 0 0,-1-4 160 0,1-5-160 16,-2-2 768-16,1-2 48 0,-1-4 16 0,-1-3 0 15,-3-4 384-15,-1-1 96 0,-1-3 16 0,-2-3 0 0,-2-5-304 0,-1-1-48 16,-5-4-16-16,1-2 0 0,-2-2-320 0,-1-2-64 16,-1-1 0-16,-2-1-16 0,-2-1-560 0,0-1 0 15,-3-3 0-15,0 2 0 16,-1 3-1600-16,0 3-320 0,1-1-64 0,2 4-8720 16,0 4-1760-16</inkml:trace>
  <inkml:trace contextRef="#ctx0" brushRef="#br0" timeOffset="207929.46">16721 15411 2751 0,'0'0'256'0,"0"0"-256"0,4 6 0 0,0-1 0 16,2-1 4192-16,-6-4 800 0,0 0 144 0,6 0 48 15,-6 0-2816-15,8-5-544 0,0-2-112 0,-2 2-32 16,-1-4-368-16,1 0-80 0,-1-3-16 0,0 1 0 15,-1-3-880-15,-1 0-176 0,-1 0-32 0,-1-1-128 16,-2 1 448-16,-1 1-32 0,-1 3 0 0,-1 1 0 16,0 1-224-16,0 1-32 0,-2 2-16 0,6 5 0 15,-8 1 48-15,0 6 0 0,0 2 0 0,2 7 0 16,-3 2-192-16,2 3 192 0,2-2-192 0,2 5 192 16,1-1-192-16,2 1 192 0,2-2-192 0,3 1 192 15,2-3-192-15,2-1 0 0,2 0 0 0,3-2 0 16,0-2 0-16,4 0 0 0,2-2 0 0,1-2 0 15,-3 0-1584-15,3-3-336 0,1-2-80 0,0-1-11824 16</inkml:trace>
  <inkml:trace contextRef="#ctx0" brushRef="#br0" timeOffset="208336.37">17041 15369 17503 0,'0'0'1552'0,"0"0"-1232"15,0 8-320-15,1 2 0 0,2 6 1376 0,2-1 224 16,0 4 32-16,3 3 16 0,0 3-672 0,2-1-128 16,3 2-16-16,0 2-16 0,0-2-112 0,0 0 0 15,2-1-16-15,-2-3 0 0,-1-3-336 0,-1 0-64 16,0-4-16-16,-2 1 0 0,0-2 128 0,-4-1 32 16,-1-2 0-16,0-1 0 0,-3-1 0 0,1-2 0 15,-2-7 0-15,0 0 0 0,0 0 0 0,0 0 0 0,0 0 0 0,-6-4 0 16,-1-3-160-16,-1-3-16 0,0-3-16 0,0-3 0 15,0-2-240-15,0-4-256 0,1-7 48 0,0-5 16 32,1-5-2432-32,-1-4-464 0,2-1-112 0,1 1 0 15,3 1-1344-15,1 3-272 0,2 2-48 0,2 4-16 16,5 1 3552-16,2 5 720 0,0 3 144 0,3 4 16 0,0 3 3072 0,0 5 624 0,1 4 112 0,-1 4 32 16,0-1-928-16,-1 6-176 0,0 3-48 0,0 3 0 15,-2 2-832-15,-1 1-160 0,-1 3-32 0,-1 2-16 16,-1 0-352-16,-2 2-64 0,-3 0-16 0,-2 1 0 15,0 2-432-15,-1 0-80 0,-1-2-32 0,-2 0 0 16,-3 0-80-16,-1-1-16 0,0-1 0 0,1-2 0 16,-2-1-448-16,-1-4-80 0,3-1-32 0,-3-4-13632 0</inkml:trace>
  <inkml:trace contextRef="#ctx0" brushRef="#br0" timeOffset="208831.25">17432 15195 14735 0,'3'15'1312'0,"-2"-6"-1056"16,0 3-256-16,2 3 0 0,-1 2 2560 0,1 3 448 15,0 1 80-15,-1-1 32 0,1 1-1296 0,1 0-256 16,-2 0-48-16,2 1-16 0,0-2-592 0,0-1-112 16,-1-2-32-16,-1 0 0 0,1-5-512 0,0-2-96 15,-2-2-32-15,-1-8 0 0,0 0 0 0,0 0-128 0,0 0 192 0,0 0-64 16,4-6 48-16,-2-3 0 0,0-3 0 0,-1-3 0 15,2 0-176-15,-2-1 0 0,0-3-160 0,2-1 160 16,1-2-368-16,0 1 32 0,1 0 0 0,0 2 0 31,2-5-80-31,0 5-16 0,1-2 0 0,3 3 0 0,-1 2 288 0,1 2 144 0,-2 1-160 0,0 2 160 16,0 1-128-16,-1 3 128 0,-2 1 0 0,1-1-144 16,-1 4 144-16,-6 3 0 0,7 2-144 0,-7-2 144 15,5 5 0-15,2 4 0 0,-4 4 0 0,0 0 128 16,-2 4-128-16,1 0 0 0,-1 3 0 0,2 1 0 15,0 1 0-15,4 1 0 0,1-1 0 0,1-1 128 16,-1-1-128-16,2-2 0 0,1 0 144 0,0-2-144 16,2-2 208-16,0-1-16 0,-1-1-16 0,0-3 0 15,-2 0 208-15,1-2 32 0,0-3 16 0,-1-2 0 0,-3-2 256 0,1-2 48 16,1-2 16-16,-1-3 0 0,0-3-80 16,-1-2-16-16,-4 0 0 0,0 1 0 0,-2-1-320 0,-1 0-64 15,-1 2-16-15,-3-3 0 0,-4 1-48 0,-1 0-16 16,-1-1 0-16,-2-1 0 0,-1 2-192 0,-1-1 0 15,-2-3 0-15,-1 1-160 16,1 0-1760-16,2 4-336 0,2-1-80 0,3 4-8432 16,1-2-1696-16</inkml:trace>
  <inkml:trace contextRef="#ctx0" brushRef="#br0" timeOffset="209016.59">17968 14949 18431 0,'-1'-13'1632'0,"1"6"-1312"0,-2-2-320 0,2 0 0 15,0 1 2640-15,2 1 464 0,-4 0 96 0,2 7 0 16,0 0-1440-16,0 0-288 0,0 0-64 0,0 0-16 16,0 0-816-16,4 9-144 0,1 7-48 0,1 3 0 15,-1 5-384-15,1 3 0 0,1 3 0 0,1 5 0 16,-1 2 0-16,3 1 0 0,-3 2 0 0,3-2 0 31,0-2-1376-31,0 0-208 0,0-5-32 0,0 0-8144 0,-1-1-1632 0</inkml:trace>
  <inkml:trace contextRef="#ctx0" brushRef="#br0" timeOffset="209400.93">17985 15274 11967 0,'-9'-21'1072'0,"5"12"-864"0,0-3-208 0,0 0 0 0,1 0 2800 0,3 2 512 16,-1 4 96-16,2-2 32 0,1 1-2000 0,2 1-400 0,1 0-80 0,1 5 0 15,2-1-464-15,3 2-96 16,-1 0-16-16,2 2 0 0,2-2-256 0,2 3-128 15,-1 1 0-15,2-3 128 0,0 4-128 0,1-4 0 16,-1 2 0-16,0 0 128 0,-1-2-128 0,-2 2 0 16,-2-1 0-16,0 1 128 0,-3 1 128 0,-3 0 32 15,-6-4 0-15,4 7 0 0,-2 3 224 0,-2 1 64 16,0 4 0-16,-2 0 0 0,-2 1-224 0,2 2-32 16,-1 2-16-16,2-1 0 0,1 2-304 0,0-4 128 15,4 1-128-15,2 1 0 0,3-2 144 0,2-2-144 16,1 0 0-16,1-4 144 0,1-3-144 0,-1-1 0 15,0-3 144-15,0-2-144 0,0-2 384 0,-1-1 0 0,-3-2 0 16,0-1 0-16,0-2 384 0,-1-2 96 0,-1-1 16 0,-2 0 0 16,-3-4-272-16,0 0-48 0,-2 0-16 0,-2-2 0 0,0 1-288 15,-2 0-64-15,0-2-16 0,-1 0 0 0,-2 1-176 16,1-1 0-16,1-1 0 0,-2 0 0 16,1 0-2096-1,-4 0-400-15,-1-1-64 0,-1 0-13232 0</inkml:trace>
  <inkml:trace contextRef="#ctx0" brushRef="#br0" timeOffset="209934.14">18541 15195 11055 0,'0'0'976'0,"0"0"-784"0,4 10-192 0,0-1 0 16,0 0 3232-16,0 3 608 0,0 3 112 0,0 2 16 16,0 0-1520-16,0 1-304 0,-2 3-64 0,2-3-16 15,0 1-768-15,0-2-144 0,0 0-48 0,0-2 0 16,0-2-528-16,0 2-128 0,0-4 0 0,0 1-16 16,-2-4-288-16,-2-8-144 0,0 0 160 0,0 0-160 15,0 0 176-15,0 0-176 0,0 0 192 0,7-7-192 16,-2-2 192-16,-1-4-64 0,0 0 0 0,0-2-128 15,1-4 0-15,0 0-256 0,0-5 32 0,1 1 0 16,-1-2-352-16,1 2-64 0,1 2 0 16,-1-3-16-16,2 2 144 0,0 1 16 0,2-1 16 15,-2 4 0-15,-1 2 480 0,-1 4 288 0,-1 3-32 0,1 5-16 0,-6 4-48 0,0 0 0 16,4 12 0-16,-2 1 0 0,-1 3 0 0,2 5 0 16,-2 3 0-16,2 1 0 0,1 1-192 15,1 2 144-15,2-2-144 0,2 0 128 16,1-3-576-16,3 1-128 0,2-5-32 0,-1-2 0 15,0-2-2656-15,3-2-512 0,-1-2-128 0</inkml:trace>
  <inkml:trace contextRef="#ctx0" brushRef="#br0" timeOffset="210234.37">19055 15375 2751 0,'5'-14'128'0,"-2"4"16"0,-3-2-144 0,0 3 0 16,-3-4 0-16,1 5 0 0,2 8 4720 0,-5-9 912 16,-1 2 176-16,0 1 32 0,6 6-3520 0,-8-3-704 15,-1 3-144-15,2 3-16 0,0-2-512 0,0 4-112 16,2 2 0-16,0 1-16 0,-1 1-368 0,1 0-64 15,1 0 0-15,3 0-16 0,1 0-368 0,3 0 0 0,0-1 0 0,3-1 0 16,-6-7 0-16,7 5 0 0,3-3-160 0,-3 1 160 16,1-2-224-16,-8-1 64 0,8 0 16 0,0 0 0 15,-8 0 144-15,8-2 0 0,0-1 0 0,-1-1 128 16,1-1 272-16,-1-3 64 0,-2 2 16 0,1-5 0 16,1 2-48-16,-1 0-16 0,0-1 0 0,-1-1 0 15,0 1-288-15,0-3-128 0,-1 1 128 0,-2 7-128 16,-2 5 176-16,0 0-48 0,0 0-128 0,0 0 192 15,-4 6 128-15,0 2 32 0,0 1 0 0,1 3 0 16,1 1-352-16,0 1 0 0,1 1 0 0,1 4 128 16,1-3-416-16,2-6-80 0,1 1-16 0,1-1 0 15,2-1-2784-15,-1-2-560 0</inkml:trace>
  <inkml:trace contextRef="#ctx0" brushRef="#br0" timeOffset="210419.84">19373 14940 15663 0,'3'-21'1392'0,"-2"11"-1120"16,-1 10-272-16,0 0 0 0,0 0 3136 0,0 0 576 15,0 0 128-15,0 0 0 0,-4 11-2336 0,3 8-480 16,-2 0-80-16,2 7-32 0,1 2 16 0,1 2 0 16,2 2 0-16,2 2 0 0,0 1-656 0,2 3-128 15,1 0-16-15,1 0-128 0,0-4-128 0,5 15-144 16,-1-8-32-16,-4-15 0 15,1 0-2016-15,-1-2-416 0,-1 1-80 0</inkml:trace>
  <inkml:trace contextRef="#ctx0" brushRef="#br0" timeOffset="210599.29">19382 15267 21183 0,'-14'-13'1888'0,"8"9"-1504"0,-1-2-384 0,-3-1 0 16,3 1 3648-16,4 2 672 0,3 4 128 0,0 0 32 15,0 0-2864-15,4-8-560 0,4 3-112 0,5-2-32 16,0 1-464-16,3 0-80 0,3 3-32 0,1 0 0 16,0 2-896-16,0-1-176 0,1 1-32 0,1 1-16 15,1 0-2864-15,-3 0-560 0</inkml:trace>
  <inkml:trace contextRef="#ctx0" brushRef="#br0" timeOffset="210904.15">19712 15240 911 0,'0'0'0'0,"8"8"0"0,-1-2 0 0,-1 2 0 0,1 0 0 16,0-2 0-16,3-1 5232 0,-1 1 960 15,0-5 192-15,1 2 32 0,-1-1-4176 0,0 1-832 16,-1-2-160-16,0-1-32 0,0 0-384 0,0-1-80 16,0-1-16-16,-2 1 0 0,-1-5-384 0,1 2-80 15,-1-3-16-15,-1-1 0 0,-3 1-256 0,0-1 160 16,-2 0-160-16,-2 1 128 0,-1 1-128 0,-3 2 0 15,-5 0 0-15,-2 3 0 0,-2-1 128 0,0 5-128 0,-1 1 192 0,0 5-64 16,2 2 384-16,-1 2 80 0,2 0 16 0,1 2 0 16,1 2 480-16,3 0 112 0,1 1 16 0,4 1 0 15,3-5-16-15,3 2 0 0,4-1 0 0,1 1 0 16,5 0-384-16,3-1-80 0,1-4-16 0,5 2 0 16,4-5-400-16,2-1-64 0,5 0-32 0,11 2 0 31,-4-4-1040-31,-4-1-208 0,-4-1-32 0,-1-6-12192 0,-2 1-2432 0</inkml:trace>
  <inkml:trace contextRef="#ctx0" brushRef="#br0" timeOffset="212200.64">20775 15091 5519 0,'0'0'240'0,"-3"-6"64"0,-10 0-304 0,10-4 0 0,0-2 0 0,-1-1 0 15,1 1 3648-15,-2-1 656 0,0 0 144 0,-2-1 32 16,1 0-2208-16,-1-1-432 0,-1 1-96 0,2 1-16 16,-1 3-896-16,2-1-192 0,0 3-48 0,1 4 0 15,4 4 0-15,0 0 0 0,0 0 0 0,-3 8 0 16,2 4-288-16,1 5-64 0,0 5-16 0,1 3 0 16,2 6-32-16,2 2-16 0,-1 3 0 0,3 5 0 15,-1-4-176-15,3 5 192 0,0-1-192 0,3-2 192 16,0-5-192-16,1 2 0 0,-1 1 0 0,1-2 0 15,0-1-1920-15,-2-3-256 0,0 0-48 0,-1-6-6416 16,-2-2-1296-16</inkml:trace>
  <inkml:trace contextRef="#ctx0" brushRef="#br0" timeOffset="212342.04">20737 15442 11055 0,'-14'-18'976'0,"8"10"-784"15,0 1-192-15,-2-3 0 0,2 1 3520 0,0 0 672 16,2 1 128-16,3-1 32 0,1 2-2864 0,3 3-560 15,1-2-112-15,2 2-32 0,3 2-784 0,2 2 0 16,0 2 0-16,4-1 0 16,0 2-544-16,2-1-64 0,2 2-16 0,1-3 0 15,4 1-2224-15,1-2-448 0,-1-2-96 0</inkml:trace>
  <inkml:trace contextRef="#ctx0" brushRef="#br0" timeOffset="212463.31">21041 15351 11967 0,'0'0'528'0,"0"0"112"0,-2 9-512 0,2-1-128 0,0 1 0 0,2 1 0 15,0 0 2320-15,1 2 432 0,0-3 96 0,2 6 16 16,0-2-2096-16,0 1-400 0,0-1-96 0,2 3-16 31,-1-5-1184-31,1 1-240 0</inkml:trace>
  <inkml:trace contextRef="#ctx0" brushRef="#br0" timeOffset="212770.18">21080 15241 12895 0,'-7'-17'576'0,"5"9"112"0,-1-1-560 0,2-1-128 16,-1-1 0-16,2 2 0 0,2-4 3200 0,0 7 624 0,2-5 112 0,0 2 32 16,1 1-3312-16,2 3-656 15,1 1 0-15,1 5-256 16,1 5-1936-16,2 3-400 0,1 1-80 0,-1 5-16 16,1 1 1136-16,1 3 208 0,1 0 64 0,-1 2 0 15,0-1 192-15,-1-1 32 0,0 2 16 0,-1 3 0 0,-2-2 1360 0,0 1 288 16,-3-3 48-16,1-1 16 0,0 0 976 0,-1-2 192 15,-4-3 32-15,1-2 16 0,-1-3-256 0,-3-9-48 0,3 8-16 0,-3-8 0 16,0 0-352-16,0 0-80 16,0 0-16-16,0 0 0 0,0 0 48 0,-4-7 16 15,0-2 0-15,0-2 0 0,1 0-416 0,-1-2-64 16,0 0-32-16,1-2 0 0,-1 0-480 0,-2-2-192 16,1-2 176-16,1 1-176 15,2-1-912-15,0-2-288 0,1 0-48 0,2 3-8192 0,2 2-1632 16</inkml:trace>
  <inkml:trace contextRef="#ctx0" brushRef="#br0" timeOffset="213066.76">21668 15205 12895 0,'0'0'1152'0,"0"0"-928"0,-7 2-224 0,-1-1 0 16,1 2 2544-16,-1 1 464 0,-1-1 80 0,-2 0 32 15,1 1-2224-15,-2 3-432 0,-1-1-80 0,0 1-32 16,0 1-352-16,1 0 0 0,1-2 0 0,0 2 0 15,3-2 0-15,0 1 0 0,3 1 0 0,3-2 0 16,2-6 0-16,2 8 0 0,6-1-144 0,5-1 144 0,0 1 0 16,3-3-176-16,-1 1 176 0,2 0-128 0,2-1 128 0,0 1 192 15,-1-2-32-15,2 1-16 0,-3 0 496 0,-1 1 112 16,-2 0 16-16,-2 0 0 0,-2-1 176 0,-2 0 32 16,-8-4 16-16,1 9 0 0,-1-1-32 0,-1 2 0 15,-4 2 0-15,-2 1 0 0,-1-4-384 0,-1 3-64 16,-1 0-32-16,-3-2 0 0,0-2-352 0,0 0-128 15,0-2 0-15,1-2 0 16,1-2-1920-16,4-4-464 0,1-2-112 0</inkml:trace>
  <inkml:trace contextRef="#ctx0" brushRef="#br0" timeOffset="213241.91">21874 14970 20271 0,'0'0'1792'0,"0"0"-1424"0,0 0-368 0,2 12 0 15,1-2 2432-15,0 6 432 0,-1 2 80 0,2 4 0 16,-1 0-1936-16,1 3-400 0,0 1-80 0,1 1-16 16,3 3-320-16,-1 0-192 0,4 2 192 0,-1 2-192 15,-1-6 0-15,1 2-192 0,-1 0 0 0,0-1 0 32,1-2-2176-32,-1 1-448 0,-2-6-64 0</inkml:trace>
  <inkml:trace contextRef="#ctx0" brushRef="#br0" timeOffset="213446.11">21730 15238 23951 0,'0'0'2128'0,"0"0"-1696"16,0 0-432-16,0 0 0 0,8 6 3184 0,1-4 544 15,2 2 112-15,0-4 32 0,5 1-1792 0,2 1-352 16,3-1-80-16,1-1-16 0,2-1-880 0,1-1-176 15,2 1-48-15,3-1 0 0,1-1-528 0,1 2 0 16,0-5-240-16,-1 3-13216 16,1-1-2656-16</inkml:trace>
  <inkml:trace contextRef="#ctx0" brushRef="#br0" timeOffset="-214162.23">23901 14677 22111 0,'0'0'976'0,"0"0"208"0,0 0-944 0,0 0-240 0,-4 5 0 0,-1 1 0 0,1 2 1728 0,-1 3 320 16,0 0 48-16,-3 4 16 0,-1 3-560 0,1 4-96 16,0 4-32-16,0 5 0 0,0 7-496 0,2 3-96 15,1 2-32-15,1 2 0 0,1 2-288 0,2 1-64 16,2 2-16-16,2-8 0 0,-1-1-432 0,4 2 128 15,3 0-128-15,1-1 0 0,1-1-144 0,0-2-112 16,2-7-32-16,7 7 0 16,1-6-1760-16,1-7-336 0,1-6-80 0,1-3-7408 15,-1-6-1488-15</inkml:trace>
  <inkml:trace contextRef="#ctx0" brushRef="#br0" timeOffset="-213826.03">24304 15098 19343 0,'-3'5'1728'0,"-1"4"-1392"0,-1 3-336 0,0 2 0 16,1 6 1280-16,0 0 176 0,0 3 32 0,3 1 16 15,1 2-944-15,3-3-192 0,-1-3-48 0,3 3 0 16,2-4 144-16,1 1 32 0,1-3 0 0,1-2 0 16,1 0-208-16,6-4-32 0,1 0-16 0,-1-3 0 15,-3-4-48-15,1-2-16 0,-2-6 0 0,-2-1 0 16,1-1-16-16,0-5 0 0,-3-2 0 0,0-1 0 15,-1-3-32-15,0 1-128 0,-3-3 192 0,0 2-64 16,-1-4 176-16,-1 5 16 0,-2-1 16 0,0 2 0 16,0-1 224-16,1 3 32 0,-2-1 16 0,0 1 0 15,0 2-176-15,-2-2-48 0,0 5 0 0,2 8 0 16,0 0-224-16,-8 7-160 0,0 3 192 0,0 3-192 0,2 4 0 0,2 3 0 16,0 3 0-16,3 2 0 0,1 0-256 0,0-1-64 0,4 1-16 0,1-1 0 31,3-6-1776-31,1 0-368 0,4-1-64 0</inkml:trace>
  <inkml:trace contextRef="#ctx0" brushRef="#br0" timeOffset="-213361.88">24868 15225 9215 0,'0'0'816'0,"-5"-4"-656"15,-1-1-160-15,-1 3 0 0,-2-4 2864 0,0 3 528 16,0-1 128-16,-2 0 0 0,1 1-2160 0,1 1-432 0,9 2-96 0,0 0 0 15,-8 0-640-15,8 0-192 0,0 0 0 0,0 0 0 16,1 9 240-16,2-2-64 0,2 3-16 0,2 0 0 16,-1 2 736-16,2 1 128 0,-2 1 48 0,1 2 0 15,0-1 192-15,-2 4 32 0,0-4 16 0,0 2 0 16,-1 0-432-16,-1-1-96 0,-2-1-16 0,-1 1 0 16,-1 0-384-16,-2-2-64 0,-2 0-32 0,-2 1 0 15,-2-1-96-15,-1-1 0 0,-3 0-16 0,-2 0 0 16,1-5-16-16,1 0 0 0,4 1 0 0,-2-2 0 15,2-2-160-15,3-4-144 0,6-1 144 0,0 0-208 16,0 0-272 0,0 0-48-16,9-6-16 0,3-1 0 0,1-1 112 0,1-1 32 0,0-1 0 0,2 1 0 15,1-1 112-15,1 0 32 0,-2-2 0 0,3 0 0 16,2-1-176-16,-2 2-16 0,-2-2-16 0,-3 1 0 16,0 0-208-16,1 0-32 0,-2-1-16 0,-2 2 0 15,0-2 208-15,-3 1 64 0,-3 0 0 0,0 2 0 0,-2 1 448 0,-3 1-144 16,-3 0 144-16,-1 1 0 0,-1 2 336 0,-3 0 160 15,-1 2 16-15,0 3 16 0,0 3 352 0,0 2 64 16,-1 3 16-16,1 3 0 0,0 2 112 0,0 2 16 16,0 3 16-16,2 2 0 0,2 0 144 0,5 0 32 15,1 0 0-15,5 0 0 0,2-2-560 0,2-1-96 16,0-2-32-16,5 0 0 0,4-7-464 0,3-1-128 0,4-1 0 0,4-4 0 31,6-2-2224-31,3-4-512 0</inkml:trace>
  <inkml:trace contextRef="#ctx0" brushRef="#br0" timeOffset="-212695.19">26163 15231 18431 0,'0'0'816'0,"0"0"160"0,-4-4-784 0,-1 0-192 16,1-1 0-16,4 5 0 0,0 0 2912 0,0 0 544 15,0 0 96-15,-5 6 32 0,2 3-2224 0,2 3-432 16,0 4-96-16,-1 3 0 0,0 3-320 0,0 3-64 16,0 1-16-16,0 0 0 0,2 0 16 0,0-1 16 15,0 0 0-15,2-3 0 0,-1-2-160 0,0-3-48 16,2-3 0-16,-2-2 0 0,1-3-80 0,-2-9-32 15,0 0 0-15,0 0 0 0,0 0 64 0,0 0 16 0,2-8 0 0,1-4 0 16,-1-3-48-16,0-4-16 0,0 0 0 0,1-3 0 16,-1-3-160-16,1-1 0 0,-2-3 0 0,1-2 0 15,-1-2-256-15,0-1-64 0,-1 2-32 0,2-2 0 32,0 4-480-32,1 4-80 0,-2 6-32 0,2 3 0 15,-1 3 192-15,2 5 48 0,-4 9 0 0,0 0 0 0,5 8 240 0,2 5 48 0,1 6 16 0,1 2 0 16,1 4 640-16,3 0 128 0,2-1 16 0,3 5 16 15,0 0 96-15,0-7 16 0,2-1 0 0,0-2 0 16,0-2-128-16,0-2-32 0,-3-5 0 0,-1-1 0 16,-5 0 544-16,0-4 128 0,-2-2 0 0,-1-2 16 15,-2-1 96-15,1-2 16 0,-7 2 0 0,5-7 0 16,-2-3-320-16,-1-1-64 0,-1 0-16 0,-1-4 0 16,0 1-464-16,0-4-96 0,-1-3 0 0,1-1-16 15,-2-2-880-15,-1-1-192 0,0 1-16 0,1-4-12592 16,-2-6-2528-16</inkml:trace>
  <inkml:trace contextRef="#ctx0" brushRef="#br0" timeOffset="-212326.52">26855 15237 27471 0,'-19'7'1216'0,"10"-3"256"0,-2-1-1184 0,-1 0-288 15,-1 2 0-15,2 1 0 0,0-1 752 0,-1 0 80 0,-2 1 32 0,0 0 0 16,-2 0 128-16,2 3 32 0,-1 0 0 0,4 1 0 16,-1 0-480-16,3 0-96 0,2 0 0 0,2 0-16 15,1-1-48-15,3 0 0 0,1-9 0 0,4 11 0 16,0-2-240-16,2-1-144 0,1-1 160 0,2 0-160 16,1-3 0-16,1-2 0 0,-2 0 0 0,0-1 0 15,1-1 144-15,1-1-144 0,-2-2 128 0,0 1-128 16,2-2 128-16,0 0-128 0,2-1 128 0,-1-1-128 15,-3 0 160-15,-1-2-160 0,-3 1 192 0,-1-2-192 16,0 0 128-16,1 0-128 0,-2 1 0 0,-2 0 0 16,-1 2 0-16,-1 1 160 0,1 5-160 0,0 0 128 15,0 0 0-15,0 0-128 0,-4-3 192 0,4 3-64 16,0 0 256-16,0 0 64 0,-5 8 0 0,0 1 0 16,-1 1-320-16,5 2-128 0,0 3 0 0,2 0 128 15,3 2-128-15,2 0 0 0,4-1 0 0,0-1 0 16,0 2-608-16,1-1 0 0,-1-2 0 0,3-1 0 15,2 0-2800-15,-2-2-560 0</inkml:trace>
  <inkml:trace contextRef="#ctx0" brushRef="#br0" timeOffset="-212105.65">27133 15066 32015 0,'0'0'1408'0,"0"0"320"0,-7 12-1392 16,4 1-336-16,1 0 0 0,1-1 0 0,-3 2 1184 0,0 4 160 0,2 5 48 0,2 4 0 16,-2-1-432-16,2 3-64 0,2 1-32 0,-1 0 0 15,1 0-640-15,2 2-224 0,0 2 144 0,1-4-144 32,1 0-880-32,0-1-256 0,1-6-48 0,1 0-16 15,-1-3-1840-15,1 0-368 0,0-3-80 0,-1-4-16 0</inkml:trace>
  <inkml:trace contextRef="#ctx0" brushRef="#br0" timeOffset="-211904.88">27430 14922 19343 0,'0'0'1728'0,"0"0"-1392"0,-8 6-336 0,2 5 0 15,-2 3 2640-15,4 2 464 0,0 2 96 0,-1 16 0 0,-2 1-1280 0,6-6-272 16,1-1-48-16,1 6-16 0,2 4-800 0,1 0-144 15,1 1-48-15,2-1 0 0,1-2-464 0,2 1-128 16,0-1 0-16,1 1 0 16,-1-5-576-16,3 2-144 0,-1-4-32 0,0-2 0 15,0-2-2624-15,-3 0-528 0,-2-4-96 0</inkml:trace>
  <inkml:trace contextRef="#ctx0" brushRef="#br0" timeOffset="-211706.86">27189 15437 26719 0,'-14'-15'1184'0,"8"10"240"0,1 0-1136 0,0 0-288 0,5 5 0 0,0 0 0 15,0 0 4176-15,0 0 784 0,0 0 160 0,0 0 16 16,0 0-3056-16,0 0-608 0,8 0-128 0,4 2-32 16,1 0-752-16,2 0-160 0,2-1-16 0,3 1-16 15,3-2-368-15,3 0 0 0,4-2 0 0,0 2 0 31,4-2-2400-31,1-1-496 0,-1-1-112 0</inkml:trace>
  <inkml:trace contextRef="#ctx0" brushRef="#br0" timeOffset="-211369.32">28125 15652 23039 0,'0'0'2048'0,"0"0"-1648"16,0 0-400-16,0 0 0 0,0 0 2528 0,7 8 416 16,-2 1 96-16,-1 1 16 0,-2 2-1072 0,1 1-224 0,0 4-32 0,-2-2-16 15,-1 4-816-15,1 0-144 0,0 1-48 0,1-1 0 16,-2 0-704-16,0-1-240 0,-2 0 0 0,2 0-18512 16</inkml:trace>
  <inkml:trace contextRef="#ctx0" brushRef="#br0" timeOffset="-210796.12">28793 15516 20271 0,'0'0'896'0,"0"0"192"0,0 0-880 0,0 0-208 15,0 0 0-15,0 0 0 0,0 0 2688 0,0 0 512 16,0 0 80-16,5 11 32 0,-1 0-1584 0,1 2-320 16,-1 2-64-16,1 3-16 0,3 3-752 0,-2-3-160 15,1 2-32-15,-2-3 0 0,-1-3-384 0,0-1 0 0,1-1 128 0,-1-2-128 16,-4-10 0-16,3 12 0 0,-3-12 0 0,0 0 128 16,0 0-128-16,0 0 0 0,0 0 0 0,0 0 0 15,-11-3 0-15,2-1 0 0,-1-6 0 0,2-1 0 31,3 0-512-31,-1-6 32 0,1-4 0 0,1-3 0 16,2 0-640-16,0-4-128 0,0-4-32 0,3-1 0 16,2-1-320-16,2 0-80 0,1 2-16 0,2 2 0 15,3 4 496-15,-1 2 112 0,1 5 0 0,2 2 16 0,1-2 1696 0,0 8 336 0,1-1 64 0,-1 5 0 16,2 6 848-16,-1 1 176 0,2 3 16 0,-4 7 16 16,-4 2-864-16,-1 2-160 0,-1 3-32 0,-1 3-16 15,-1 3-240-15,-1 1-64 0,-4-2 0 0,2 3 0 16,-4 1-368-16,0-3-80 0,-2-1 0 0,-1 0-16 15,-3 3-240-15,1-6 0 0,2-4-192 0,-1-1 192 16,-2 0-1520-16,0-3-192 0,-1-4-32 0,0-5-14256 16</inkml:trace>
  <inkml:trace contextRef="#ctx0" brushRef="#br0" timeOffset="-210619.1">29159 14992 20271 0,'0'0'896'0,"0"0"192"0,0 0-880 0,-1 13-208 16,-1-3 0-16,2 4 0 0,-1 0 3008 0,-2 3 576 16,0 1 96-16,-1 3 32 0,1 2-2064 0,-1 2-416 0,0 1-80 0,-1 3 0 15,-3 0-912-15,0-1-240 0,0 0 0 0,2-1 0 32,-1 0-528-32,2 0-192 0,0-1-48 0,2-4-9968 0,2-4-2000 0</inkml:trace>
  <inkml:trace contextRef="#ctx0" brushRef="#br0" timeOffset="-210363.05">29340 15039 14735 0,'0'0'640'0,"8"-7"160"0,-8 7-640 0,0 0-160 0,0 0 0 0,0 0 0 16,0 0 2928-16,0 0 544 0,-3 16 112 0,-3-2 32 15,-5 5-1488-15,0 2-288 0,-2-1-64 0,0 4-16 16,-3 1-1248-16,0 1-240 0,1 0-48 0,-1-1-16 15,-1 1 16-15,1-3 0 0,3 1 0 0,2-2 0 0,-2-3 160 0,2-3 16 16,5-4 16-16,2-2 0 0,4-10-48 0,-2 12-16 16,2-12 0-16,3 9 0 0,-3-9-352 0,9 6 128 15,0 0-128-15,2-6 0 16,-1 0-400-16,3-3-160 0,2 0-16 0,0 0-16 16,1-3-2224-16,0 1-448 0,-1 1-96 0,2-2-9440 15</inkml:trace>
  <inkml:trace contextRef="#ctx0" brushRef="#br0" timeOffset="-210068.43">29516 15244 20207 0,'0'0'896'0,"-9"-6"192"0,-3 5-880 0,-1-1-208 15,-1 4 0-15,0-1 0 0,1 5 2560 0,0 0 480 0,-1 2 96 0,3 4 0 16,-2 2-1344-16,2 2-288 0,1 1-48 0,3 0-16 16,2 2-800-16,2-3-176 0,3-2-16 0,3 2-16 15,2-1-432-15,2 0 0 0,1-3 0 0,2-1 0 16,3-4 0-16,0-2-176 0,0-4 16 0,0-1 0 15,0-2-80-15,2-4-16 0,-1 4 0 0,2-5 0 16,-2-2 32-16,-1-4 0 0,-1 0 0 0,-2 3 0 16,-1-5 224-16,-2 2 0 0,-2-1 0 0,-1 1 0 15,1 0 0-15,-2 1 0 0,-3 3 0 0,0 9 0 16,0 0 576-16,0 0 16 0,0 0 0 0,0 0 0 16,0 0 160-16,0 0 16 0,0 0 16 0,0 0 0 15,5 12-464-15,0 1-112 0,2 1-16 0,1-1 0 16,2-1-192-16,3 0 0 0,1 1 0 0,3-3 0 15,0 1-2320-15,1-2-368 0</inkml:trace>
  <inkml:trace contextRef="#ctx0" brushRef="#br0" timeOffset="-209527.88">30394 15306 11055 0,'0'0'480'0,"0"0"112"0,0-8-464 0,2-1-128 0,1 0 0 0,1-3 0 15,1 2 1856-15,0-3 368 0,0-1 64 0,3-1 16 0,-1 1-1584 0,2 1-304 16,0 1-64-16,1-1-16 0,-1 4 640 0,1 2 128 16,-4 1 32-16,-6 6 0 0,0 0 752 0,9-5 160 15,-9 5 16-15,0 0 16 0,0 0-752 0,12 0-160 16,-12 0-16-16,12 6-16 0,-4 3-624 0,-2 3-112 16,-2 1-16-16,1 2-16 0,2 1-112 0,-1 3-32 15,-2-2 0-15,0-2 0 0,4 0 112 0,2-2 32 16,5-6 0-16,-1 0 0 0,-1-2-160 0,3-1-16 15,-1-3-16-15,2-2 0 0,0-1-176 0,1-2 0 16,-3-2 0-16,-2-1 0 0,-1-4 0 0,-1 1-224 0,0 1 32 16,-1-4 0-1,-1-3-2816-15,2-1-544 0</inkml:trace>
  <inkml:trace contextRef="#ctx0" brushRef="#br0" timeOffset="-209098.97">30936 14862 19343 0,'0'0'1728'0,"0"0"-1392"0,0 0-336 0,0 0 0 15,0 0 3648-15,0 0 672 0,0 0 128 0,0 0 32 16,0 0-2656-16,12-3-528 0,-1 0-96 0,4 2-32 16,0 0-176-16,4 0-32 0,-1 1-16 0,1 0 0 15,2 0-816-15,0 2-128 0,0-1 0 0,-3 2 0 16,1 0-128-16,-4-1 128 0,-1 0 0 0,-3 1 0 15,-11-3 0-15,0 0 0 0,8 10 0 0,-4 0 0 16,-3 0-128-16,-6 2 128 0,-6 0-160 0,-3 1 160 16,-3 3-400-16,-1 1 16 0,-2-2 0 0,3 0 0 0,-1-2 128 0,2-2 16 15,2 1 16-15,2 1 0 0,3-5 80 0,3 0 16 16,0-2 0-16,6-6 0 16,0 0-368-16,0 0-64 0,4 11-16 0,3-1 0 0,3-6 192 0,3 0 48 15,2-1 0-15,2 0 0 0,1 1 336 0,1 2-144 16,4 0 144-16,-1-2 0 0,-1 1 0 0,-1 3 176 15,0-1 0-15,0 0 0 0,-5 5 384 0,-2 1 80 16,-4-1 0-16,-2 1 16 0,-3 1 240 0,-7 3 32 16,-3 1 16-16,-3 1 0 0,-2-2-128 0,-2 0-32 15,-4 2 0-15,-4 1 0 0,-5-1-432 0,0 0-96 16,-1-3 0-16,-1 1-16 0,1 2-240 0,0-6 0 0,1-2-144 0,1 0 144 31,1-2-1792-31,3-2-256 0,3-2-48 0,3-4-10320 0,-1-1-2048 0</inkml:trace>
  <inkml:trace contextRef="#ctx0" brushRef="#br0" timeOffset="-208798.09">31732 14946 26719 0,'0'0'2368'0,"0"0"-1888"0,0-14-480 0,-1 1 0 15,0 1-1760-15,-6 3-448 0,-6 3-96 0,-4 3 0 16,-3 0 2032-16,-4 6 400 0,-1-2 96 0,1 5 16 15,-1 0 784-15,1-1 144 0,3 2 48 0,2 2 0 16,1 1-496-16,3 2-80 0,4 2-32 0,0-1 0 16,3 2 160-16,4-1 16 0,-1 0 16 0,4 2 0 15,2 1-272-15,3 3-48 0,1-2-16 0,6 0 0 0,0 0 64 0,4-1 16 16,2 2 0-16,1-4 0 0,-1 4 640 0,0-1 128 16,0-3 32-16,-3 1 0 0,-1 0-224 0,-2-3-32 15,-6 1-16-15,-1 0 0 0,-4 1-416 0,-3 2-80 16,-3-4 0-16,-5 1-16 0,-1-1-112 0,-1 0 0 15,-1-2-16-15,-2-2 0 0,-1-3-432 0,1-3-224 16,0-2 32-16,2-1 0 16,-1-1-3136-16,2-2-608 0</inkml:trace>
  <inkml:trace contextRef="#ctx0" brushRef="#br0" timeOffset="-208629.46">31493 14877 41871 0,'0'0'1856'0,"10"-2"384"0,0-2-1792 0,2 1-448 0,1-1 0 0,2 2 0 16,-1 0 400-16,-1 1 0 0,0 1 0 0,1 0 0 16,2 0 48-16,4 0 16 0,0 0 0 0,4 0 0 31,-1 0-1184-31,5 0-240 0,0-3-64 0,4 1 0 16,-4-2-2432-16,1 0-512 0</inkml:trace>
  <inkml:trace contextRef="#ctx0" brushRef="#br0" timeOffset="-208296.19">32018 14648 21183 0,'0'0'1888'0,"13"10"-1504"0,3 2-384 0,2 1 0 16,3 1 1968-16,1 5 320 16,-1 2 64-16,1 1 16 0,0 2-640 0,-1 4-128 15,0-1-32-15,-3 4 0 0,-1 2-80 0,-1 0-16 16,-3 3 0-16,-2-1 0 0,0 1-288 0,-6-3-64 16,-2 4-16-16,-5-1 0 0,0 2-272 0,-5-3-64 15,-3 1-16-15,-4-2 0 0,-3-1-400 0,-2 0-80 0,1-3-16 0,-1 0 0 16,-5-1-256-16,1-2 0 0,-1-2 0 0,3-2-14288 15,2-2-2848-15</inkml:trace>
  <inkml:trace contextRef="#ctx0" brushRef="#br0" timeOffset="-201231.05">3108 17408 31679 0,'0'0'1408'0,"0"0"272"0,10 17-1344 0,1-9-336 0,3 1 0 0,5-3 0 16,3 1 0-16,0-2 0 0,1-1-160 0,5-3 160 15,3-3-160-15,3-2 160 0,0 0-128 0,5-4 128 16,4 0 0-16,5-2 0 0,4-2 0 0,4-1 0 16,3 0-192-16,-2 2 64 0,-2 4 0 0</inkml:trace>
  <inkml:trace contextRef="#ctx0" brushRef="#br1" timeOffset="-196299.07">5090 17027 25791 0,'0'0'2304'0,"0"0"-1856"16,0 0-448-16,0 0 0 0,0 0-176 0,0 0-128 15,0 0-16-15,1 1-16 16,-8-10-576-16,1 4-112 0,-1 1-32 0,7 4 0 0,-10 3 1520 0,0 3 304 16,0 3 64-16,1 6 16 0,-1 3-528 0,-1 5-128 15,2 6 0-15,-1 5-16 16,0 5-656-16,0 4-128 0,0 2-32 0,5 3 0 15,1 1 128-15,4-4 32 0,2-2 0 0,6-2 0 0,4 0 480 0,1-3 0 0,1-4 0 0,6-5 0 16,3-4 400-16,5-4 176 0,3-3 48 0,2-5 0 16,1-6 256-16,1-4 48 0,1-5 16 0,2-6 0 15,-3-5-144-15,-2-4-32 0,-6-2 0 0,-2-5 0 16,-4-3 96-16,-3 0 16 0,-4-3 0 0,1 0 0 16,-3-2-192-16,-3 1-48 0,-4 0 0 0,-3-3 0 15,0 1-208-15,-5-2-48 0,-5 3-16 0,-1 0 0 16,-1 0-176-16,-2 2-48 0,-4 2 0 0,-1 2 0 15,-3 0-144-15,-4 3-272 0,-2 2 64 0,0 3 16 16,1 1-1792-16,0 6-368 0,1 1-64 16,2 6-6624-16,1 3-1328 0</inkml:trace>
  <inkml:trace contextRef="#ctx0" brushRef="#br1" timeOffset="-196049.26">5721 16982 21183 0,'0'0'1888'0,"0"0"-1504"16,11 1-384-16,0 0 0 0,-2 3 1776 0,-1 3 272 16,-2 3 64-16,0 3 16 0,-1 3-848 0,0 5-192 15,-5 7-16-15,0 5-16 0,1 3-64 0,-1 3-16 16,0 3 0-16,-1 4 0 0,-3-1-656 0,0 2-128 15,0-1-16-15,2 0-16 0,0-5-160 0,2-3-272 0,0-4 64 0,3-3 16 32,0-3-2384-32,0-5-480 0</inkml:trace>
  <inkml:trace contextRef="#ctx0" brushRef="#br1" timeOffset="-195795.88">6000 16915 24879 0,'-3'-10'2208'0,"3"10"-1760"0,-3-10-448 0,3 10 0 16,0 0 1776-16,0 0 272 0,0 0 48 0,0 0 16 15,0 0-1712-15,0 0-400 0,0 0 0 0,3 17 0 16,0 4 496-16,-1 7 48 0,2 4 16 0,1 3 0 16,1 5-336-16,0 0-64 0,2 2-16 0,4-1 0 15,-1 0-144-15,0-1 0 0,-2-1 0 0,0-2 0 0,0-5-240 0,2 0-80 16,0-5 0-16,1-1-16 15,0 0-1040-15,0 0-208 0,-5-4-32 0,3-1-11760 16</inkml:trace>
  <inkml:trace contextRef="#ctx0" brushRef="#br1" timeOffset="-195620.64">5852 17375 38591 0,'-18'4'1712'0,"10"0"336"0,8-4-1632 0,0 0-416 0,0 0 0 0,0 0 0 16,0 0 160-16,6 9-160 0,-6-9 192 0,16 9-192 15,5-5 656-15,4 0 32 0,1-3 0 0,5-1 0 16,3-1-496-16,3-3-192 0,1 0 128 0,1-5-18576 16</inkml:trace>
  <inkml:trace contextRef="#ctx0" brushRef="#br0" timeOffset="-191708.82">7616 17207 11967 0,'0'0'1072'0,"-1"22"-864"0,1-22-208 0,1 13 0 16,-1 0 3168-16,2-1 592 0,-1 2 112 0,-1 3 32 16,0 2-3200-16,0 0-704 0,-1 1 0 0,1-1 0 15,0-2 0-15,-2-1 208 0,2-2-16 0,0 2 0 16,0-6-192-16,0 2 0 0,0-12-144 0</inkml:trace>
  <inkml:trace contextRef="#ctx0" brushRef="#br0" timeOffset="-191453.1">7666 16938 25791 0,'0'0'2304'0,"-11"-6"-1856"16,4-1-448-16,7 7 0 15,-6-7-880-15,6 7-272 0,0 0-48 0,0 0-16 16,0 0 544-16,0 0 96 0,0 0 32 0,12 4 0 0,0 1 544 0,0 0 0 16,-1 1 128-16,4 1-128 0,0 0 0 0,4-1 0 15,-1-1 0-15,1 2 0 0,2-1-320 0,0 1 64 16,-3-1 0-16,-2 1 0 0,0 1-16 0,-3-2 0 16,0-2 0-16,-3 3 0 0,-2 0 272 0,-2 1 0 15,-6-8 176-15,0 0-176 0,-1 13 528 0,-1 0 0 0,-2 0 0 0,0-1 0 31,-1 0-2000-31,-1 0-416 0</inkml:trace>
  <inkml:trace contextRef="#ctx0" brushRef="#br0" timeOffset="-191289.4">7968 17216 3679 0,'17'11'160'0,"-4"-2"32"16,4 0-192-16,0 4 0 0,0 1 0 0,1-1 0 0,-1 0 4352 0,-1 0 832 0,-2-1 176 0,1 0 16 15,-4-2-3072-15,-1 3-640 0,-4-2-112 0,-2 0-16 16,-1 1-240-16,-3 1-32 0,-4-1-16 0,-2 2 0 15,-1-1-416-15,-3-1-96 0,0 0-16 0,1 1 0 16,-3-4-496-16,0 0-96 0,1 0-128 0,-1 0 176 16,0-2-2288-16,3-3-464 0</inkml:trace>
  <inkml:trace contextRef="#ctx0" brushRef="#br0" timeOffset="-190865.47">9292 17326 12895 0,'0'0'1152'0,"0"0"-928"0,1 11-224 0,3 5 0 16,1 2 2304-16,0 2 432 0,4-1 80 0,0 5 0 16,1-2-1824-16,-1 5-368 0,1 3-80 0,3 2-16 15,0 0 336-15,0 1 64 0,-1-1 16 0,-2 0 0 16,-2-4-464-16,0-1-96 0,0-5 0 0,-2-1-16 15,0-3-112-15,-2-3 0 0,-2-2-16 0,-2-13 0 16,0 0 112-16,1 11 32 0,-1-11 0 0,0 0 0 16,0 0-160-16,0 0-32 0,-10-4 0 0,1-3 0 15,-2-2-192-15,1-1 0 0,-2-8 0 0,3-1 0 16,-1-5 0-16,1-1-256 0,0-5 48 0,1-5 16 16,1-4-1888-16,2-2-368 0,1-2-80 0,1 0-9136 15</inkml:trace>
  <inkml:trace contextRef="#ctx0" brushRef="#br0" timeOffset="-190710.14">9435 17074 11967 0,'17'-4'528'0,"-4"2"112"0,1-2-512 0,2 1-128 16,0 4 0-16,1 3 0 0,1 1 3200 0,0 5 592 16,0 3 128-16,-2 4 32 0,-3 1-2032 0,-3 4-384 15,0 0-96-15,-5 2-16 0,-5 0-320 0,-4 4-64 16,-4-3-16-16,-4 3 0 0,-2 1-384 0,-3 0-64 16,-6-3-32-16,0 0 0 0,1 0-352 0,1-5-192 15,-1-2 192-15,1-2-192 16,0-4-1344-16,2-1-368 0,-1-3-80 0,1-2-12992 0</inkml:trace>
  <inkml:trace contextRef="#ctx0" brushRef="#br0" timeOffset="-190331.04">10058 17190 34271 0,'-12'-10'1520'0,"6"3"304"0,-1-1-1456 0,1-1-368 0,-3 0 0 0,-2 0 0 15,0 1 128-15,-4 4-128 0,-2-1 128 0,0 4-128 16,0 1 304-16,0 4-16 0,1 5 0 0,-1 4 0 0,0 4-288 0,0 4 0 16,0 7 128-16,2 2-128 15,2 0 0-15,6 3 0 0,1-1-176 0,5-2 176 0,1-2-128 0,5-3 128 16,3-3 0-16,5-1 0 0,4-3-224 0,1-4 64 15,1-1 16-15,0-2 0 0,3-6 144 0,3 0-208 16,1-1 80-16,1-3 128 0,1-3 0 0,-2-2 0 0,-3-4 224 16,0 0-64-16,-4-1 224 0,-2-3 32 15,-1-2 16-15,-3-2 0 0,0-1-80 0,-5 4-16 16,-4-2 0-16,-4 0 0 0,-3-2-144 0,-4 0-48 16,-2 2 0-16,-2-1 0 0,-5 2-368 0,0-3-80 15,-2 1-16-15,1 2 0 16,-1-2-3152-16,1 1-640 0</inkml:trace>
  <inkml:trace contextRef="#ctx0" brushRef="#br0" timeOffset="-190060.22">10374 17117 19343 0,'0'0'1728'0,"0"0"-1392"0,0 0-336 0,0 0 0 15,0 0 1536-15,-6 9 224 0,0 0 48 0,-3 6 16 16,-3 0-992-16,0 5-208 0,-1 3-48 0,2 5 0 15,-1-1-320-15,1 4-80 0,4 3-16 0,1-2 0 16,2-2-160-16,3-2 0 0,1 0 0 0,5-4 128 16,2-3 0-16,3-1 0 0,3-6 0 0,2-1 0 15,0-2 240-15,5-5 32 0,2-3 16 0,-4-3 0 16,-1-3 704-16,-1-2 144 0,0-4 16 0,-2-3 16 16,-1-2-1296-16,-3-2 0 0,1-2-272 0,-3-2 32 0,-4-1 752 15,-2-1 128-15,-1-1 48 0,-2-1 0 0,-3 0-464 0,-1 0-96 16,-3-1 0-16,-1 1-128 15,-3-1-240-15,-1 0-144 0,-1 0-48 0,-3 2 0 16,-3-3-2896-16,1 2-592 0</inkml:trace>
  <inkml:trace contextRef="#ctx0" brushRef="#br0" timeOffset="-189701.26">10807 17259 11055 0,'-2'15'976'0,"4"4"-784"0,-1 3-192 0,1 0 0 16,0 2 3696-16,-1-2 688 0,-1-2 144 0,-1-1 16 15,-2-1-2224-15,1-1-448 0,-1-4-80 0,-1 0-32 16,-1-3-352-16,-2-3-64 0,1 1 0 0,6-8-16 16,-9 4-784-16,-1-1-160 0,1-1-16 0,2-6-16 15,-1 2 272-15,1-5 48 0,1-1 16 0,0-1 0 16,1-4-688-16,0-4 0 0,0-2 0 0,1-2 0 15,0-4-224-15,1-1-80 0,2-1-16 0,1-2 0 32,3 0-112-32,3 1-16 0,3-2-16 0,3 1 0 0,2 0 288 0,5 2 176 0,0 1-192 0,2 4 192 15,0 3 0-15,1 5 192 0,0 4 0 0,3 1 0 16,1 5 80-16,0 2 16 0,-2 4 0 0,2 4 0 16,1 1-160-16,2-1-128 0,-1 1 144 0,4 2-144 15,0 0 0-15,2 3-336 0,-1 1 48 0,-1 0-17696 16</inkml:trace>
  <inkml:trace contextRef="#ctx0" brushRef="#br3" timeOffset="-187463.47">12261 16772 32191 0,'-3'0'1424'0,"-20"10"304"0,23-10-1392 0,0 0-336 0,0 0 0 0,0 0 0 15,0 13 176-15,0 1-48 0,-1 3 0 0,1 6 0 16,-1 3 112-16,-1 4 16 0,1 2 0 0,-1 6 0 16,-2 4 192-16,0 2 32 0,1 0 16 0,2 2 0 15,0 0-336-15,1-1-160 0,1-4 160 0,3-1-160 16,0-1 0-16,1 0-256 0,0-5 16 0,3-1 16 16,1-2-2208-16,1-1-432 0,1-1-80 0,-2-4-9568 15</inkml:trace>
  <inkml:trace contextRef="#ctx0" brushRef="#br3" timeOffset="-187164.15">12572 17361 24879 0,'0'0'2208'0,"0"0"-1760"16,0 0-448-16,0 0 0 0,0 0 1472 0,0 0 192 15,0 0 64-15,13-3 0 0,-3 1-1536 0,-10 2-192 16,12-2-240-16,-2 0 48 0,0-3 448 0,-1-1 64 15,-2 0 32-15,1-1 0 0,0-3 96 0,0 1 32 16,-2-2 0-16,0 1 0 0,-2 1-96 0,-1-3 0 16,0 2-16-16,-3-1 0 0,0 1-112 0,-1-2 0 15,-3 2-16-15,0 2 0 0,-1 1-48 0,5 7 0 16,-9-6 0-16,-1 2 0 0,1 1 128 0,0 4 0 16,-1 3 16-16,-1 4 0 0,1 3-336 0,0 2 144 0,0 2-144 0,1 4 0 15,0 0 128-15,3 3-128 0,0 3 0 0,2 0 0 16,1 0 0-16,1-3 160 0,2-1-160 0,3 1 128 15,-1-4-128-15,4 0 0 0,0-2 0 0,6-2-176 32,4-1-624-32,2-6-128 0,1-1-32 0,4-2 0 15,3-1-1552-15,1-3-320 0,4-3-64 0</inkml:trace>
  <inkml:trace contextRef="#ctx0" brushRef="#br3" timeOffset="-186796.18">13148 17336 21183 0,'0'0'1888'0,"-9"-2"-1504"0,9 2-384 0,-9 0 0 16,-3-3 1488-16,2 2 240 0,0 1 32 0,0 2 16 0,-3 1-1184 0,-1 2-224 16,-1 2-48-16,1 2-16 0,0 1 480 0,2 3 112 15,-1 3 0-15,1-3 16 0,2 1-512 0,1 2-96 16,2-1-32-16,3 0 0 0,2-2-144 0,0-1-128 16,2-2 192-16,0-10-192 0,5 10 256 0,3-2-64 15,0-1-16-15,3-3 0 0,0-3-48 0,2-2-128 16,0-2 192-16,2-1-64 0,0-4-128 0,1 2 0 15,-2-5 0-15,-1 2 0 0,0-1 0 0,-1 1 0 16,0 0-192-16,-2-1 192 0,-1 1-176 0,-1-4 176 16,0 3-128-16,-1 2 128 0,-2 3 0 0,-5 5 0 0,0 0 0 15,4-9 0-15,-4 9 0 0,0 0 0 16,0 0 0-16,0 0 0 0,0 0 0 0,0 0 0 16,0 0 0-16,0 0 0 0,0 0 0 0,2 13 0 0,0 0 0 15,0 1 128-15,1 0-128 0,-1-1 0 0,2-1 0 16,2 0-128-1,0-2-256-15,-6-10-64 0,10 11 0 0,2-1 0 16,1-1-2000-16,2-2-416 0,0-5-80 0</inkml:trace>
  <inkml:trace contextRef="#ctx0" brushRef="#br3" timeOffset="-186574.99">13483 17307 1839 0,'-10'15'0'0,"3"-5"160"0,-1 7-160 0,0 5 0 0,1 2 0 0,3-1 0 16,2 3 5536-16,5-2 1072 0,0-2 224 0,3-1 32 16,3-7-4464-16,2 0-896 0,-1 1-176 0,3-2-48 0,0-7-208 0,2 1-48 15,-2-4-16-15,1-2 0 0,-1-2-352 0,1-3-64 16,2-3-16-16,-2-3 0 0,-1-2-32 0,-1-1-16 16,-2 0 0-16,0 0 0 0,-3-5-272 0,0 1-64 15,-1 0-16-15,0 0 0 0,-1-3-432 0,-1 2-64 16,0 0-32-16,-2-1 0 15,1-4-2688-15,-2 1-544 0</inkml:trace>
  <inkml:trace contextRef="#ctx0" brushRef="#br3" timeOffset="-186425.28">13948 17309 21183 0,'-5'9'1888'0,"3"8"-1504"16,0 6-384-16,4-1 0 0,-1 3 1776 0,2-1 272 0,-1-2 64 0,1-1 16 15,1-2-1808-15,1-2-320 0,1-1-128 0,1-4 0 32,-2-1-1648-32,2 0-320 0,-7-11-64 0</inkml:trace>
  <inkml:trace contextRef="#ctx0" brushRef="#br3" timeOffset="-186030.73">13980 17079 1839 0,'11'19'160'0,"-1"-6"-160"0,0 2 0 0,2 2 0 15,0 4 2208-15,-1 1 416 0,1 0 64 0,1 2 32 0,1-1-1168 0,1-2-224 16,-2 1-48-16,1 2-16 0,2-2 640 0,-2 0 128 16,-1-1 16-16,-2 1 16 0,-5-5-336 0,-1 1-64 15,0-2 0-15,-1-2-16 0,-4-14-496 0,4 13-80 16,2 0-32-16,-6-13 0 0,0 0-464 0,0 0-80 15,7 11-32-15,-7-11 0 0,0 0-128 0,0 0-16 16,11-5-16-16,-1-2 0 0,-2-3-48 0,0-5-16 16,0-2 0-16,-3-1 0 0,1 0-432 0,1-2-64 15,-1-4-32-15,2 0 0 16,-1 1-288-16,1 0-48 0,-1 3-16 0,1 3 0 0,1 2 256 0,-1 0 64 16,-3 2 0-16,1 3 0 0,-6 10 320 0,0 0 0 15,0 0 160-15,0 0-160 0,2 12 0 0,1 4 0 0,-3-1 0 0,1 5 0 16,-1 2 128-16,0 4-128 0,-2-2 0 15,3 1 0-15,3-5-160 0,2 0-96 0,2 1 0 0,3-4-16 32,-1 0-3040-32,3-2-592 0</inkml:trace>
  <inkml:trace contextRef="#ctx0" brushRef="#br3" timeOffset="-185793.11">14662 17287 17103 0,'-15'13'752'16,"5"-4"160"-16,-3 4-720 0,0 0-192 0,0 4 0 0,0 0 0 16,0 2 1648-16,4 1 288 0,3-3 64 0,4-2 16 0,0 1-784 0,5-2-144 15,4-2-48-15,2-1 0 0,1-5-768 0,3-1-144 16,0-2-128-16,1-2 144 0,1-2-144 0,0 0 0 16,0-2 0-16,0-1 0 0,-1 0 0 0,-3 0 0 15,-2-4-160-15,-1 2 160 0,-1-3-304 0,-1 1 48 16,-2 0 0-16,-1 0 0 15,-3 2-128-15,0-3-32 0,0 0 0 0,-2-1 0 16,-1 1-224-16,-1-2-32 0,-2-1-16 0,1 1 0 16,-1 2-1808-16,-1 0-384 0,1 1-64 0</inkml:trace>
  <inkml:trace contextRef="#ctx0" brushRef="#br3" timeOffset="-185652.31">14689 17335 911 0,'0'0'0'16,"9"9"0"-16,0 1 0 0,2 3 0 0,-1 3 4128 0,3 2 736 16,0-1 160-16,2 3 32 0,0-1-2368 0,1 5-480 15,-2-2-96-15,0 3 0 0,0-2-384 0,-4 2-64 16,-2-2 0-16,-4 2-16 0,-6 0-48 0,-2-2-16 0,-1 0 0 0,-4-3 0 15,-4 1 16-15,-3 0 0 0,-1 0 0 0,-1 0 0 16,-1-5-960-16,-2 1-176 0,1-2-32 0,-1-3-16 16,1-2-416-16,1-1 0 0,1-3 0 0,5-1-13520 15,1-4-2640-15</inkml:trace>
  <inkml:trace contextRef="#ctx0" brushRef="#br3" timeOffset="-185129.91">15933 17292 1839 0,'0'0'0'0,"-3"-11"160"0,-2 0-160 0,0-1 0 15,-1 3 0-15,1-3 0 0,-1 3 6528 0,-3 2 1264 16,-3 3 256-16,-2 3 48 0,-3 2-5872 0,1 6-1184 16,-2 5-224-16,-1 1-48 0,0 4-112 0,1 2-16 15,1 2 0-15,2 1 0 0,1 2-480 0,4-3-160 16,2 1 0-16,4-4 0 0,1 0 128 0,3-2-128 16,3-3 0-16,3-1 0 0,2-3 0 0,3-5 0 15,-1 0 128-15,2-3-128 0,0-2 0 0,2-3 0 16,0 0 0-16,2-5 0 0,-2 1-208 0,2 0 48 15,-2-1 16-15,1 0 0 16,-1 0-256-16,0-2-48 0,-1-2-16 0,0 3 0 16,-2-5-128-16,-1 4-32 0,-2 0 0 0,0-2 0 15,-2 2 112-15,1 0 32 0,-2 3 0 0,2 0 0 0,-7 8 128 0,7-6 32 0,-7 6 0 0,0 0 0 16,0 0 544-16,11 4 112 0,-2 4 32 0,-3 5 0 0,-3 5 416 0,0 4 96 16,-2 3 16-16,-1 2 0 15,-1 2 304-15,-3 0 64 0,-1-2 16 0,-3 3 0 0,0 4-272 0,1-3-48 16,1-1-16-16,-1-4 0 15,-3-4-432-15,2-1-64 0,0-1-32 0,2-3 0 16,1-4-416-16,-1-4 0 0,6-9-192 0,-6 6 192 16,6-6-2240-16,0 0-336 15,-11 2-64-15,11-2-8368 0,-10-7-1664 0</inkml:trace>
  <inkml:trace contextRef="#ctx0" brushRef="#br3" timeOffset="-184663.54">16156 17307 20271 0,'15'0'896'0,"-6"2"192"0,-9-2-880 0,13 2-208 16,1 2 0-16,-3 3 0 0,-2 3 2368 0,-1 5 448 15,-1 3 64-15,-2 0 32 0,-2 2-1120 0,-1 2-208 16,-2 4-48-16,0-3-16 0,-2-2-160 0,-1 1-16 16,-1-1-16-16,0 1 0 0,0-1-208 0,-1-3-32 15,1-2-16-15,0-2 0 0,0-2-464 0,4-12-96 16,-2 11 0-16,2-11-16 0,0 0-288 0,0 0-48 15,0 0-16-15,0 0 0 0,0 0-16 0,0-10-128 0,1-1 192 0,2-5-64 16,0-2-128-16,3-4-144 0,-1-3 144 0,1-1-208 16,2-2-112-16,1 1-32 0,0-2 0 0,2 1 0 31,1-2-416-31,1 1-64 0,5 4-32 0,-4 2 0 16,-2 3 48-16,0 3 16 0,-1 4 0 0,0 3 0 15,-1 1 304-15,2 2 64 0,-2 2 16 0,2 2 0 0,-12 3 416 0,15 3-128 0,-2 1 128 0,0 0 0 16,-2 0 0-16,-1 4 0 0,0 3 0 0,-2 4 0 15,0 0 0-15,-3 2 0 0,-1 3 0 0,-2 1 0 16,1 2 0-16,-3 2 0 0,-3 0 128 0,1-1-128 16,-1 0 352-16,0-3 0 0,0-3 0 0,0-1 0 15,2 1 224-15,2-2 64 0,2-6 0 0,-3-10 0 16,6 9-224-16,-6-9-32 0,9 6-16 0,-9-6 0 16,12-3-96-16,1-2-16 0,-1-4 0 0,-1-2 0 0,1-2-80 0,-1 0-32 15,-4-1 0-15,-1-1 0 0,-4 0-144 0,0-3 192 16,-2 1-192-16,-3 2 192 0,0 0-192 0,-1 0 0 15,1-4 0-15,-3 2 128 16,0 0-512-16,-2 0-128 0,-1 1 0 0,1 2-16 16,0 0-2576-16,2 1-512 0,-1 1-96 0</inkml:trace>
  <inkml:trace contextRef="#ctx0" brushRef="#br3" timeOffset="-184333.9">16817 17311 20271 0,'0'0'1792'0,"-7"7"-1424"0,1 1-368 0,0 3 0 16,0 1 2400-16,1 4 416 0,-2-1 64 0,1 2 32 15,-2-1-1696-15,3 0-352 0,-1 1-64 0,4 0-16 16,0 1 272-16,4-4 48 0,-1-1 16 0,3-1 0 16,-4-12-720-16,7 12-144 0,-7-12-16 0,10 10-16 15,0-3 64-15,2-5 16 0,0-4 0 0,0-4 0 16,1-3-48-16,1 0-16 0,2-1 0 0,-3-3 0 15,-2-2-240-15,1-2 0 0,0 0 0 0,-2 2 0 16,1-1 128-16,-5 2-128 0,1-4 0 0,-1 5 144 16,-1 2-144-16,-1 3 128 0,-1-2-128 0,-3 10 128 15,0 0 96-15,0 0 16 0,0 0 0 0,0 0 0 16,0 0 0-16,0 0 0 0,0 0 0 0,-8 10 0 16,3 3-240-16,1 2 0 0,0 0 128 0,3-2-128 15,1 0 0-15,1 0 0 0,3 0 0 0,3 0 0 16,2-1-1376-16,2-1-224 0,2-5-32 0,2 2-15648 15</inkml:trace>
  <inkml:trace contextRef="#ctx0" brushRef="#br3" timeOffset="-183860.8">17283 17396 12895 0,'0'0'1152'0,"0"0"-928"15,0 0-224-15,-9 5 0 0,1-1 2048 0,2 4 384 16,1 2 64-16,1 5 0 0,0 2-576 0,1 2-128 15,1 3-32-15,2 6 0 0,2-2-96 0,2 7-32 16,4 3 0-16,0-1 0 0,1-1-800 0,0-1-176 0,-1-3-16 0,2-3-16 16,-2-2-176-16,-1-3-16 0,-1-1-16 0,1-4 0 15,-1-2 96-15,1-5 32 0,-7-10 0 0,4 10 0 16,-4-10 0-16,0 0 0 0,0 0 0 0,0 0 0 16,0 0-96-16,0 0 0 0,0 0-16 0,-6-10 0 15,1 0-80-15,0-3-16 0,0-1 0 0,-2-2 0 16,-1-2 32-16,2-4 0 0,1-4 0 0,0-1 0 15,1-6-368-15,0 0-288 0,-2-3 48 0,3-5 16 16,1 2-736 0,2-1-128-16,3 1-48 0,2 2 0 0,2 1-656 0,3 5-128 15,2 6-16-15,1 3-16 0,0 3 544 0,1 6 128 0,2 3 0 0,2 5 16 16,2 1 1840-16,-2 4 352 0,-1 2 80 0,0 4 16 16,-2 1 672-16,1 4 144 0,-3 1 16 0,1 1 16 15,-1 1-384-15,-1 3-80 0,-3 2 0 0,-2 0-16 0,-3-4-160 0,-3 2-16 16,-4 3-16-16,-2-5 0 0,0 0-464 0,-4-2-96 15,-4 1 0-15,-3-1-16 0,-2-1-128 0,-3-2-32 16,-1 1 0-16,-2-3 0 16,1 1-1392-16,2-4-288 0,3-5-48 0</inkml:trace>
  <inkml:trace contextRef="#ctx0" brushRef="#br0" timeOffset="-178953.6">18343 17386 29487 0,'0'0'2624'0,"0"0"-2112"0,0 0-512 0,0 0 0 15,0 0 832-15,-1 22 64 0,1-22 16 0,0 0 0 16,4 10-768-16,-1 3-144 0,-2 0 0 0,-1-1 0 16,-1 1 128-16,-1 0 128 0,0-1 0 0,-1 2 16 15,-2 2 32-15,0-2 0 0,-2 2 0 0,1-3 0 16,0 1-528-16,2 2-96 0,0-2-32 0,3 2-9712 15,1-3-1952-15</inkml:trace>
  <inkml:trace contextRef="#ctx0" brushRef="#br0" timeOffset="-178463.57">19364 17071 5519 0,'-12'8'496'0,"3"0"-496"0,-1 3 0 0,1 0 0 16,0 4 3680-16,2 2 640 0,2 2 128 0,1 3 32 15,-1 3-3520-15,-1 1-704 0,3 0-256 0,0 0 176 16,2-1 528-16,2 1 128 0,2-1 0 0,2-3 16 16,3-4-336-16,2-3-80 0,2-4-16 0,3 0 0 15,5-5-272-15,0-4-144 0,-1-4 160 0,-1 0-160 16,-2-2 160-16,-2-3-160 0,1-3 160 0,-2-1-160 16,-2 0 192-16,1-2-64 0,-3 0-128 0,-1 0 192 15,0 0 32-15,0 0 0 0,0-3 0 0,-1 0 0 0,0 2 176 0,-1 0 48 16,1-1 0-16,-1 0 0 0,0-2 704 0,0 2 160 15,1 0 32-15,-1 3 0 16,-1 3-1536-16,-5 9-320 0,6-7-48 0,-6 7-16 0,0 0 832 0,0 0 144 16,0 0 48-16,1 15 0 0,-1 2-192 0,0 1-48 15,0 1 0-15,0 2 0 0,0-1-80 0,1-2-128 16,2 2 176-16,1-2-176 0,0-1 0 0,-2-2-224 16,4 1 16-16,-1-3 0 15,1-1-2112-15,-6-12-432 0,8 12-64 0,-8-12-9728 0</inkml:trace>
  <inkml:trace contextRef="#ctx0" brushRef="#br0" timeOffset="-178095.78">19939 17060 13823 0,'0'0'1216'0,"0"0"-960"0,0 0-256 0,0 0 0 16,0 0 1328-16,7 11 208 0,-7 2 64 0,-2 3 0 15,0 4-272-15,-2-2-48 0,0 0-16 0,0 3 0 16,0 1 320-16,0-2 64 0,1 1 16 0,1-2 0 15,1-3-752-15,2-2-144 0,-1-1-16 0,0 0-16 16,0-13-512-16,2 11-96 0,-2-11-128 0,6 10 176 16,-6-10-176-16,0 0 0 0,10 4 0 0,-10-4 0 15,12-4 0-15,-2-2-192 0,-1-5 32 0,2-2 16 16,-1-1-288-16,1-6-48 0,-2 1-16 16,1-2 0-16,-1-1 144 0,1 1 32 0,-1 1 0 0,0-2 0 15,0 1 176-15,0 2 144 0,1 2-192 0,1 0 192 16,-3 4 128-16,-2 1 128 0,-6 12 16 0,0 0 16 15,0 0 224-15,0 0 64 0,0 0 0 0,4 16 0 0,-1 1 16 0,-3 3 16 16,-2 3 0-16,2 3 0 0,0 1-48 0,0 2-16 16,2-2 0-16,0 2 0 0,0 1-544 0,0-4 0 15,2 0 0-15,1-4 0 16,1-2-1200-16,1-5-336 0,3-3-80 0,-1-5-16 16,-9-7-1344-16,13 0-272 0,2-8-48 0,0-7-16 0</inkml:trace>
  <inkml:trace contextRef="#ctx0" brushRef="#br0" timeOffset="-177696.09">20514 16658 20271 0,'0'0'1792'0,"0"0"-1424"0,0 0-368 0,0 0 0 16,0 0 1648-16,0 0 256 0,-4 12 48 0,-1 5 16 16,-4 5-1440-16,0 4-272 0,-2-1-64 0,1 6-16 15,-1 3 672-15,1 4 144 0,2 1 32 0,3-1 0 16,0-2-512-16,2 2-80 0,2-1-32 0,1-2 0 15,2-1-160-15,2-3-48 0,0-1 0 0,3-3 0 16,-1 1-32-16,2-5-16 0,1-1 0 0,2-2 0 16,-1-3-144-16,2-1 0 0,-1-3 0 0,1-2 128 15,0 0-128-15,1-5 0 0,0-2 0 0,1-5 0 16,-1-6 0-16,2 1 128 0,-1-6-128 0,0 0 0 16,-2-1 0-16,0-4 0 0,0 0-144 0,-3-1 144 15,-3-1-448-15,1-1 32 0,-3-1 0 0,-2 2 0 0,1 0 32 16,-3 1 0-16,-1 1 0 0,-2 2 0 15,-1-1 384-15,-1 2 0 0,0 0 0 0,-1 3-128 0,1 2 128 0,-3 2 0 16,-1 3 128-16,1 4-128 0,-1 3 384 0,0 3 16 16,0 6 0-16,0 4 0 0,-1 1 160 0,-1 4 16 15,1-1 16-15,1 4 0 0,1 3-16 0,2-3-16 16,3-2 0-16,0-1 0 0,2-2-368 0,2-2-192 16,2-2 192-16,3-1-192 0,-1 0 0 0,6-1-272 15,2-4 16-15,4-2 16 16,1-3-2080-16,3-3-432 0,0-3-64 0</inkml:trace>
  <inkml:trace contextRef="#ctx0" brushRef="#br0" timeOffset="-177396.46">21162 16980 19343 0,'-9'-2'1728'0,"-3"-1"-1392"0,-1 2-336 0,0-2 0 15,0 3 1280-15,0 3 176 0,-1 1 32 0,-1 1 16 16,-2 0-896-16,3 2-176 0,0 2-48 0,1 0 0 15,0 1 128-15,2 1 32 0,3-1 0 0,3 3 0 16,0 0-176-16,4 0-48 0,4 0 0 0,4-1 0 16,3 0-144-16,3-3-48 0,3 3 0 0,1-1 0 15,0-3-128-15,-1 1 0 0,-1-2 0 0,1-2 0 16,0 3 0-16,-1 0 0 0,0 1 0 0,-2-3 0 16,-3-3 512-16,-10-3 64 0,8 8 0 0,-4 1 16 15,-4 1 304-15,-4 1 48 0,-4 0 16 0,-2 4 0 16,-2-2-320-16,-1-1-48 0,-3 1-16 0,-2 0 0 15,0 0-320-15,-3-2-64 0,-4 1 0 0,-1-1-16 16,1-4-464-16,3 1-96 0,1-1 0 0,2-1-16 16,0 2-2304-16,5-1-464 0,2-2-96 0</inkml:trace>
  <inkml:trace contextRef="#ctx0" brushRef="#br0" timeOffset="-177097.15">21438 17053 17503 0,'-13'-5'1552'0,"3"1"-1232"16,-4 0-320-16,-3-1 0 0,0 0 2032 0,0 1 336 15,0-1 80-15,0 1 16 0,1 0-1744 0,3 1-336 0,1 1-80 0,3 0-16 16,9 2-288-16,0 0 0 0,0 0 0 0,0 0 0 16,0 0 0-16,0 0-192 0,0 0 0 0,9 12 0 15,2 0 48-15,-1-1 16 0,1 1 0 0,0-1 0 16,2 2 128-16,0 1 0 0,0 0 0 0,2 1-128 15,0-2 496-15,0 0 96 0,-2 0 32 0,-1 0 0 16,-5 0 848-16,0 1 192 0,-2-1 16 0,-1 0 16 16,-3 0 32-16,-3 0 16 0,-5 2 0 0,1-1 0 15,-1-2-496-15,-2 1-96 0,-4 0-32 0,0 0 0 16,0 0-480-16,0 1-112 0,0 1-16 0,-1-1 0 16,-2 0-384-16,0-2 0 0,1 1 128 0,-1 0-128 15,2-1-1504-15,1-2-336 0,-2 3-64 16,2-5-15936-16</inkml:trace>
  <inkml:trace contextRef="#ctx0" brushRef="#br0" timeOffset="-167796.51">22338 17100 7359 0,'0'0'320'0,"0"0"80"0,9-6-400 0,-16 3 0 16,2 2 0-16,1 1 0 0,2-3 4288 0,2 3 784 16,0 0 160-16,0 0 16 0,0 0-3728 0,0 0-752 15,0 0-160-15,6 9-32 0,1-1 272 0,-1 2 48 16,0 2 16-16,-1 1 0 0,0 4-16 0,0 3-16 15,-1-2 0-15,0 2 0 0,0-2-352 0,1 0-64 16,-2 2-16-16,-1-1 0 0,1-1-320 0,0 1-128 16,-2-2 0-16,0-2 144 0,0-2-144 0,1-2 0 0,-1-3 144 0,-1-8-144 15,0 0 0-15,0 0 0 0,0 0 0 0,0 0 0 32,3-8-448-32,1-3 0 0,0-2 0 0,-1-5 0 0,1 0 128 0,2-4 0 0,0 1 16 0,1-3 0 15,-2-2 304-15,1 3-192 0,3-3 192 0,1 2-160 16,-1 1 160-16,0 2 0 0,0 3 0 0,0 3 128 15,-1 4 352-15,1 3 80 0,0 3 16 0,0 5 0 0,2 5-144 16,-3 4-32-16,-2 5 0 0,-1 2 0 16,0 1-144-16,1 1-48 0,-1 4 0 0,0-2 0 0,2 3-208 15,0-3 0-15,-1-1 0 0,-1 0 0 16,0-2 128-16,0-2-128 0,1 0 0 0,-1-4 144 16,0 0-144-16,-1-1 0 0,-4-10 0 0,0 0 0 15,5 7-160-15,-5-7 160 0,0 0-208 0,0 0 80 0,8-4-176 0,-2-4-16 16,0-1-16-16,-1-6 0 0,1 0 144 0,0-3 48 15,-1-5 0-15,0 1 0 0,0 0 144 0,-1 0 0 16,1 0 0-16,1 0 0 0,-1 1 0 0,-1 2 0 16,-2 4 0-16,0 3 0 0,-2 3 0 0,0 4 0 15,0 5 0-15,0 0 128 0,-2 8-128 0,1 3 192 16,0 4-64-16,-1 2 0 0,2 1-128 0,0 4 0 16,2 3 0-16,0-2 0 0,2-1 0 0,0 1 0 15,0-3 0-15,1 1 0 0,2-1 0 0,1-2-288 16,1-2 48-16,-1-2 16 15,1-1-288-15,0-2-64 0,-1-4-16 0,-1 0 0 16,1-2 80-16,0 0 0 0,1-5 16 0,0 0 0 16,-1-4-64-16,0-1-16 0,0-1 0 0,0-3 0 15,-1-2-160-15,1-1-32 0,-1-2-16 0,-1-2 0 0,0-2 80 16,-1-1 0-16,-1-4 16 0,-3 3 0 0,2 0 496 0,-2 2 192 0,-2-3-128 0,-1 3 128 16,0 1 352-16,0 1 160 0,0 2 16 0,0 2 16 15,0 3 128-15,1 2 32 0,1 7 0 0,0 0 0 16,0 0-112-16,0 0-16 0,0 0 0 0,-2 11 0 0,2 3-256 15,0 4-48-15,2 3-16 0,0 0 0 16,3 1-128-16,1-2-128 0,0 1 144 0,1 1-144 16,0-3 160-16,3-2-160 0,0-2 160 0,2-2-160 15,1-3 400-15,0-1-16 0,-1-2 0 0,-1-3 0 16,2-4 480-16,-2 0 96 0,-2-2 0 0,-1 0 16 16,-2-5-208-16,-1 1-32 0,-2-2-16 0,0 0 0 15,-2 0-288-15,-1-3-64 0,-1-1-16 0,-3 0 0 0,-2 0-160 0,0 1-48 16,-2-4 0-16,-1-2 0 0,-3 0-144 0,1 2-192 15,-1-1 32-15,1 2 16 16,2-1-1712-16,1 4-352 0,1 0-64 0,0 5-13744 16</inkml:trace>
  <inkml:trace contextRef="#ctx0" brushRef="#br0" timeOffset="-167396.22">23462 17111 11055 0,'0'0'480'0,"0"0"112"0,-6-3-464 0,1 0-128 0,-1 1 0 0,-1-2 0 16,1 1 3648-16,-2-2 720 0,-1 1 144 0,-2 1 32 15,1 2-2224-15,-1-1-432 0,1 0-96 0,1 4 0 16,0 0-1056-16,0 5-208 0,0-1-32 0,1 3-16 15,0 3-176-15,1 4-48 0,0-3 0 0,1 4 0 16,4 2-256-16,0 2 0 0,2-1 128 0,3 1-128 16,2-1 0-16,3 1 128 0,1-1-128 0,3-2 0 15,2-2 144-15,2-2-144 0,2-2 0 0,2-3 144 16,-1-3-16-16,2 1-128 0,-3-6 192 0,1-1-64 16,-4-4 272-16,1-1 48 0,-2-3 16 0,-2-3 0 15,-3-1 384-15,0-1 80 0,-2 0 16 0,-3-5 0 16,-3-1-96-16,-1-4-16 0,-1-2 0 0,-3 0 0 0,-3 2-256 0,-1-2-64 15,-2 0-16-15,0-1 0 0,-2-3-288 0,-1 1-48 16,-3-2-16-16,1 1 0 16,1 2-1136-16,3 1-224 0,0 2-64 0,2 5 0 15,1 2-1344-15,3 5-256 0,0 3-64 0,2 4-13248 16</inkml:trace>
  <inkml:trace contextRef="#ctx0" brushRef="#br0" timeOffset="-167244.83">23747 17078 17503 0,'2'13'1552'0,"-1"-4"-1232"16,1 4-320-16,2 0 0 0,0 2 2704 0,0 0 496 16,1 0 80-16,2-1 32 0,-3 2-2112 0,2-2-432 0,1-1-64 0,-1-3-32 15,0 1-672-15,0-5 0 0,1 2-176 0,-7-8 48 32,0 0-2880-32,0 0-560 0,0 0-112 0,0 0-32 0</inkml:trace>
  <inkml:trace contextRef="#ctx0" brushRef="#br0" timeOffset="-166931.75">24129 16729 22111 0,'-4'-4'1968'0,"-4"-2"-1584"16,-5 0-384-16,2-1 0 0,0 0 2048 0,1 0 320 15,-1 1 64-15,2 0 0 0,0 4-880 0,0 2-176 16,-1 1-32-16,2 6-16 0,1 0-784 0,1 8-160 16,-1 3-16-16,2 5-16 0,1 6-144 0,1 4-16 15,2 2-16-15,1 4 0 0,3 3 16 0,2-1 0 16,3 1 0-16,2 1 0 0,3-4-192 0,2 2 0 15,0-3 0-15,2-2 0 16,1-1-1408-16,3-5-224 0,-2 0-32 0,-1-4-8640 16,0-5-1728-16</inkml:trace>
  <inkml:trace contextRef="#ctx0" brushRef="#br0" timeOffset="-166760.48">24090 17251 15663 0,'-21'-27'1392'0,"11"13"-1120"0,-5-1-272 0,2-2 0 16,-1-2 2576-16,2 1 464 0,1 1 96 0,1 2 0 15,4 4-1248-15,2 3-256 0,3 1-48 0,1 7-16 16,0 0-1120-16,8-5-208 0,2 1-48 0,2 1-16 31,2 2-1440-31,2 1-272 0,1 0-64 0</inkml:trace>
  <inkml:trace contextRef="#ctx0" brushRef="#br0" timeOffset="-166595.55">24433 17051 39215 0,'0'0'864'0,"-1"10"176"0,1 3 48 0,0 0 0 0,0 1-864 16,1 2-224-16,2 1 0 0,0 0 0 0,3-1 752 0,0 1 96 15,1 1 32-15,2-1 0 0,1 0-880 0,1 0 0 16,-2-3 0-16,1 0 0 16,-1-1-2240-16,2-1-352 0,-2 0-80 0,-1-4-13344 15</inkml:trace>
  <inkml:trace contextRef="#ctx0" brushRef="#br0" timeOffset="-166467.91">24473 17111 16575 0,'-13'-37'1472'0,"8"20"-1168"16,-1-4-304-16,-1-1 0 0,2-1 3168 0,1 0 576 15,0 4 112-15,1 1 32 0,2 1-1600 0,2 1-320 0,2 3-64 0,0 3-16 16,1 2-1280-16,1 1-256 0,1 2-48 0,2 2-16 31,3 2-1568-31,0 2-304 0,1 5-64 0,1-4-13760 0</inkml:trace>
  <inkml:trace contextRef="#ctx0" brushRef="#br0" timeOffset="-166129.9">24773 17081 29023 0,'0'0'1280'0,"0"0"272"0,5 9-1232 0,3 2-320 0,0-1 0 0,-1-4 0 16,0 1 1152-16,3-2 160 0,-1-1 32 0,-1-3 16 15,1 2-576-15,1-2-112 0,2-2-32 0,0-2 0 0,-1-1-416 0,0 0-96 16,-1-1 0-16,-1 0-128 0,-2-3 224 0,-1 0-64 16,-2 0-16-16,-1-1 0 0,-3-1 112 0,0 2 0 15,0-2 16-15,-1-1 0 0,-5 1 48 0,0-3 0 0,-1 2 0 0,2 5 0 16,-1-1 80-16,-5-2 32 16,1 3 0-16,2 4 0 0,-1-2 160 0,0 3 48 15,-2 4 0-15,1 2 0 0,-2 3-192 0,-5 9-48 16,1 2 0-16,7 2 0 0,3 1-144 0,3-2-16 15,2-2-16-15,3-5 0 0,2 1-224 0,4-1 0 16,4 2 0-16,6 2 0 16,0 2-1280-16,-5-10-208 0,2 0-48 0,10 3 0 0,1-1-1920 15,-2-5-384-15,9 1-64 0,-3-5-32 0</inkml:trace>
  <inkml:trace contextRef="#ctx0" brushRef="#br0" timeOffset="-165762.25">25278 17138 12895 0,'-8'-9'1152'0,"4"6"-928"0,-1-3-224 0,-2-1 0 15,-1 2 4544-15,-3-4 848 0,-2 0 176 0,4 5 48 16,-1 1-3408-16,0-2-672 0,-2 1-144 0,1 1-32 16,-1 2-592-16,-1 4-128 0,2 1-32 0,2 2 0 15,3 5-608-15,-1 0 0 0,1 4 0 0,2 0 0 16,1 2 0-16,3 2 0 0,1-1 0 0,2-1 0 16,1-2 0-16,3 1 0 0,2-2 0 0,1-1 0 15,2-1 0-15,1 1 0 0,1-4 0 0,3-1-128 16,0-3 128-16,0-1 0 0,0-2 0 0,1-2 0 15,0-2 0-15,-1-3 0 0,0 1 0 0,-2-4 0 16,-2-3 0-16,-2-2 144 0,0-3-16 0,-1 0-128 0,1-5 192 0,-3 1-192 16,-2-4 192-16,1 1-192 0,-2-2 0 0,-1-1 0 15,-2-3 0-15,0-1-144 0,-4 0 144 0,0-1 0 16,-2-3-144-16,-3 0 144 0,0-5 0 0,-3 0 0 16,-1 0-144-16,-1-2 144 15,-2 1-480-15,-1 2-32 0,1 2-16 0,2 6 0 0,2 6 384 0,1 5 144 16,-1 3 0-16,5 5-144 0,5 11 688 0,0 0 144 15,-1 8 16-15,1 8 16 0,1 6-32 0,3 4-16 16,3 8 0-16,1 3 0 0,2 2-96 0,2 2 0 16,3 4-16-16,0-1 0 0,0-2-176 0,2-1-48 15,2 1 0-15,0-1 0 16,2-2-1024-16,0-3-208 0,-2 1-32 0,0-1-18688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12175 0 0,'0'0'1320'0'0,"9"-2"-1320"0"0,2-2 0 0 0,4-1 456 0 0,4-1 64 0 0,1 1 16 0 0,8 1 0 0 0,1 2-192 0 0,4 0-40 0 0,13 1-8 0 0,4-3 0 0 0,4-4-296 0 0,1-1 0 0 0,2-7 0 0 0,2-1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6447 0 0,'-12'-11'7734'0'0,"10"23"-6396"0"0,2-3-1105 0 0,0 1-1 0 0,1-1 0 0 0,0 1 1 0 0,0-1-1 0 0,4 13 1 0 0,17 46 374 0 0,-8-26-95 0 0,32 95 710 0 0,24 85-175 0 0,-66-205-928 0 0,2 27 0 0 0,-3-20 20 0 0,-3-22-59 0 0,0-2-68 0 0,0 0 1 0 0,0 1-1 0 0,0-1 0 0 0,0 0 1 0 0,0 0-1 0 0,0 1 0 0 0,0-1 0 0 0,0 0 1 0 0,-1 1-1 0 0,1-1 0 0 0,0 0 1 0 0,0 0-1 0 0,0 1 0 0 0,0-1 0 0 0,-1 0 1 0 0,1 0-1 0 0,0 0 0 0 0,0 1 1 0 0,0-1-1 0 0,-1 0 0 0 0,1 0 0 0 0,0 0 1 0 0,0 0-1 0 0,-1 1 0 0 0,1-1 1 0 0,0 0-1 0 0,-1 0 0 0 0,-4-6-22 0 0,0-1 0 0 0,0 1 0 0 0,1-1-1 0 0,0 0 1 0 0,0 0 0 0 0,0 0 0 0 0,1-1 0 0 0,0 1-1 0 0,0-1 1 0 0,-1-9 0 0 0,-2-15-405 0 0,-4-39 0 0 0,7 41 124 0 0,-3-22-646 0 0,3-92 1 0 0,4 116 707 0 0,2 1-1 0 0,1 0 1 0 0,1-1-1 0 0,1 2 1 0 0,10-29 0 0 0,-13 47 247 0 0,1-1 1 0 0,0 1 0 0 0,0 0 0 0 0,1 0 0 0 0,0 0 0 0 0,0 1 0 0 0,1-1 0 0 0,0 2 0 0 0,0-1 0 0 0,1 0 0 0 0,0 1-1 0 0,14-10 1 0 0,-14 12 79 0 0,0 0-1 0 0,0 1 0 0 0,0 0 1 0 0,1 0-1 0 0,-1 0 0 0 0,1 1 0 0 0,0 0 1 0 0,0 1-1 0 0,0-1 0 0 0,-1 2 1 0 0,1-1-1 0 0,0 1 0 0 0,0 0 1 0 0,0 1-1 0 0,8 1 0 0 0,-13-2-41 0 0,1 1 0 0 0,-1 0-1 0 0,1 0 1 0 0,-1 0 0 0 0,0 0 0 0 0,0 0 0 0 0,0 1-1 0 0,0 0 1 0 0,0-1 0 0 0,0 1 0 0 0,0 0-1 0 0,-1 0 1 0 0,1 1 0 0 0,0-1 0 0 0,-1 1-1 0 0,0-1 1 0 0,0 1 0 0 0,0 0 0 0 0,0 0-1 0 0,0-1 1 0 0,2 6 0 0 0,-3-4-12 0 0,1 0 0 0 0,-1 1 0 0 0,0-1 1 0 0,0 1-1 0 0,0-1 0 0 0,-1 1 0 0 0,1 0 0 0 0,-1-1 0 0 0,0 1 1 0 0,-1 0-1 0 0,1-1 0 0 0,-1 1 0 0 0,0-1 0 0 0,0 1 0 0 0,-2 5 1 0 0,-2 2-147 0 0,0 0 0 0 0,-1 1 1 0 0,-1-2-1 0 0,0 1 1 0 0,-1-1-1 0 0,0 0 1 0 0,0-1-1 0 0,-1 1 1 0 0,-1-2-1 0 0,0 1 1 0 0,0-2-1 0 0,-1 1 1 0 0,-22 13-1 0 0,12-15-2011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10047 0 0,'1'2'463'0'0,"3"2"-206"0"0,13 22 111 0 0,-12-16 40 0 0,0 0-1 0 0,-1 0 1 0 0,-1 1-1 0 0,1-1 1 0 0,-2 1-1 0 0,4 21 1 0 0,-2 67 2537 0 0,-5-85-2674 0 0,-4 24 0 0 0,2-25-107 0 0,3-12 194 0 0,-5 3-126 0 0,4-3-111 0 0,-2-8-96 0 0,2 2-12 0 0,0-1-1 0 0,0 1 1 0 0,1-1 0 0 0,0 0-1 0 0,0 1 1 0 0,1-1-1 0 0,-1 1 1 0 0,1-1 0 0 0,0 1-1 0 0,1-1 1 0 0,2-6 0 0 0,1-11-21 0 0,0 4-141 0 0,0 0 0 0 0,2 0 1 0 0,12-26-1 0 0,32-52-1230 0 0,-43 84 1129 0 0,1-4-139 0 0,2 2-1 0 0,-1 0 0 0 0,24-24 1 0 0,-33 37 179 0 0,8 5-8 0 0,-8-2 216 0 0,0-1-1 0 0,0 0 0 0 0,0 1 1 0 0,0-1-1 0 0,0 1 1 0 0,0-1-1 0 0,0 1 1 0 0,0-1-1 0 0,0 1 0 0 0,0 0 1 0 0,0-1-1 0 0,0 1 1 0 0,0 0-1 0 0,-1 0 1 0 0,1 0-1 0 0,0-1 1 0 0,-1 1-1 0 0,1 0 0 0 0,-1 0 1 0 0,2 2-1 0 0,0 5 70 0 0,0 0-1 0 0,-1-1 1 0 0,0 1-1 0 0,0 0 1 0 0,-1 0 0 0 0,0 0-1 0 0,0 0 1 0 0,-1 0-1 0 0,0 0 1 0 0,-2 8-1 0 0,-2 27 518 0 0,4-28-477 0 0,2 0-1 0 0,0 0 1 0 0,0-1-1 0 0,2 1 1 0 0,0 0-1 0 0,0-1 1 0 0,1 1-1 0 0,1-1 1 0 0,1 0-1 0 0,0-1 1 0 0,0 1-1 0 0,2-1 1 0 0,-1-1-1 0 0,2 1 1 0 0,0-1-1 0 0,18 19 1 0 0,-24-28-90 0 0,1 0 0 0 0,-1 0 0 0 0,1 0 1 0 0,0-1-1 0 0,0 0 0 0 0,0 1 0 0 0,0-2 0 0 0,7 3 0 0 0,-9-3 15 0 0,0 0-1 0 0,1-1 0 0 0,-1 1 0 0 0,0-1 0 0 0,0 0 0 0 0,1 0 0 0 0,-1 0 1 0 0,0 0-1 0 0,0 0 0 0 0,1-1 0 0 0,-1 1 0 0 0,0 0 0 0 0,0-1 0 0 0,1 0 1 0 0,-1 0-1 0 0,0 1 0 0 0,0-1 0 0 0,0-1 0 0 0,2 0 0 0 0,-2 0 17 0 0,-1 1-1 0 0,0-1 1 0 0,1 1-1 0 0,-1-1 1 0 0,0 0-1 0 0,0 0 1 0 0,0 1-1 0 0,0-1 1 0 0,-1 0-1 0 0,1 0 1 0 0,0 0-1 0 0,-1 0 1 0 0,1 0-1 0 0,-1 0 1 0 0,0 0-1 0 0,0 0 1 0 0,1 0-1 0 0,-1-1 1 0 0,-1 1-1 0 0,1-2 1 0 0,-1-7 216 0 0,-1 0 0 0 0,-3-15 0 0 0,3 18-172 0 0,-1 0 0 0 0,0 0 1 0 0,0 0-1 0 0,-1 1 0 0 0,0-1 1 0 0,0 1-1 0 0,-10-13 0 0 0,-2 2-215 0 0,-26-23 0 0 0,14 14-543 0 0,5 1-2326 0 0,11 11 1232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6447 0 0,'21'125'1425'0'0,"-8"-38"3105"0"0,21 110 730 0 0,-32-173-5021 0 0,-2-22 371 0 0,-1-3-581 0 0,0 0 0 0 0,1 0 1 0 0,-1-1-1 0 0,0 1 0 0 0,0 0 0 0 0,1-1 0 0 0,-1 1 0 0 0,0 0 0 0 0,1-1 0 0 0,-1 1 1 0 0,1-1-1 0 0,-1-1 0 0 0,1 1 0 0 0,-5-22 160 0 0,0-1-1 0 0,-2-48 1 0 0,8-51-220 0 0,-1 120 28 0 0,0-10-74 0 0,8-137-1118 0 0,-5 124 864 0 0,1 0 0 0 0,1 0 0 0 0,14-38 0 0 0,-16 57 400 0 0,0 1 1 0 0,0 0-1 0 0,1 0 0 0 0,0 0 0 0 0,0 0 0 0 0,1 1 0 0 0,0-1 1 0 0,0 1-1 0 0,0 0 0 0 0,1 1 0 0 0,0-1 0 0 0,0 1 1 0 0,0 0-1 0 0,1 1 0 0 0,0 0 0 0 0,11-6 0 0 0,-16 9-21 0 0,-1 1 0 0 0,1-1 0 0 0,0 1-1 0 0,0 0 1 0 0,-1-1 0 0 0,1 1 0 0 0,0 0 0 0 0,0 0-1 0 0,-1 0 1 0 0,1 0 0 0 0,0 0 0 0 0,0 1 0 0 0,-1-1-1 0 0,1 0 1 0 0,0 1 0 0 0,0-1 0 0 0,-1 1 0 0 0,1 0-1 0 0,-1 0 1 0 0,1-1 0 0 0,-1 1 0 0 0,1 0 0 0 0,-1 0-1 0 0,1 1 1 0 0,-1-1 0 0 0,0 0 0 0 0,1 0-1 0 0,-1 1 1 0 0,0-1 0 0 0,0 0 0 0 0,1 3 0 0 0,0 0 14 0 0,0-1 1 0 0,0 1 0 0 0,-1 0-1 0 0,1 0 1 0 0,-1-1 0 0 0,0 1-1 0 0,0 0 1 0 0,0 0 0 0 0,-1 0-1 0 0,1 0 1 0 0,-1 1 0 0 0,0 5-1 0 0,-4 19 116 0 0,0 1-1 0 0,-2-1 0 0 0,-1 0 1 0 0,-1-1-1 0 0,-13 30 0 0 0,8-27-186 0 0,10-21-129 0 0,-1 0 0 0 0,0 0-1 0 0,-1-1 1 0 0,0 1 0 0 0,0-1-1 0 0,-13 15 1 0 0,-5 5-2299 0 0,22-27 853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5063 0 0,'8'-14'7915'0'0,"-9"16"-7008"0"0,-3 33-146 0 0,2-1 0 0 0,1 0 0 0 0,2 0 0 0 0,6 38 0 0 0,-5-57-689 0 0,1 0-1 0 0,1 0 1 0 0,1-1-1 0 0,0 0 1 0 0,7 15-1 0 0,-7-21-67 0 0,-1 1 0 0 0,2-1 0 0 0,-1 0 0 0 0,1-1 0 0 0,0 1 0 0 0,1-1 0 0 0,0 0 0 0 0,14 10 0 0 0,-19-15 8 0 0,1 1-1 0 0,1-1 1 0 0,-1-1-1 0 0,0 1 0 0 0,0 0 1 0 0,0-1-1 0 0,1 0 1 0 0,-1 0-1 0 0,1 0 1 0 0,-1 0-1 0 0,1 0 0 0 0,-1-1 1 0 0,1 0-1 0 0,0 0 1 0 0,5 0-1 0 0,-6 0 18 0 0,-1-1 1 0 0,1 0-1 0 0,-1 1 0 0 0,1-1 1 0 0,-1 0-1 0 0,1-1 0 0 0,-1 1 1 0 0,0 0-1 0 0,1-1 0 0 0,-1 1 1 0 0,0-1-1 0 0,0 0 0 0 0,0 0 1 0 0,0 1-1 0 0,0-1 0 0 0,-1-1 1 0 0,1 1-1 0 0,0 0 0 0 0,-1 0 1 0 0,0-1-1 0 0,2-3 0 0 0,0-1 67 0 0,0 0-1 0 0,-1 0 1 0 0,0-1-1 0 0,0 1 1 0 0,0 0-1 0 0,-1-1 1 0 0,0 1-1 0 0,-1-1 1 0 0,0 1-1 0 0,0-1 1 0 0,-1 0 0 0 0,0 1-1 0 0,0-1 1 0 0,-3-8-1 0 0,-1-1-23 0 0,-1 1 0 0 0,0 1 0 0 0,-1-1-1 0 0,-1 1 1 0 0,-13-18 0 0 0,12 17-678 0 0,-12-27-1 0 0,-1-3-5806 0 0,9 25 695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0 919 0 0,'-1'1'67'0'0,"-15"17"-379"0"0,-11 7 7848 0 0,0-2 131 0 0,11-5-6749 0 0,-6 0 17 0 0,45 5-1456 0 0,47 51 640 0 0,-61-64 135 0 0,-1 1 1 0 0,-1-1-1 0 0,0 2 1 0 0,0-1 0 0 0,7 21-1 0 0,-12-29-176 0 0,-1 1-1 0 0,0-1 0 0 0,0 1 1 0 0,-1-1-1 0 0,1 1 0 0 0,-1 0 1 0 0,0-1-1 0 0,0 1 0 0 0,0-1 1 0 0,0 1-1 0 0,0 0 0 0 0,-1-1 1 0 0,0 1-1 0 0,0-1 1 0 0,0 1-1 0 0,-2 4 0 0 0,-1 1 132 0 0,-1 0-1 0 0,-1-1 0 0 0,1 1 1 0 0,-10 9-1 0 0,-3 5 66 0 0,17-22-262 0 0,-1 1 1 0 0,1 0-1 0 0,0-1 1 0 0,-1 1-1 0 0,1-1 1 0 0,-1 1-1 0 0,1-1 1 0 0,-1 0-1 0 0,0 0 1 0 0,0 0-1 0 0,1 0 1 0 0,-1 0-1 0 0,0 0 1 0 0,0 0 0 0 0,0 0-1 0 0,0-1 1 0 0,0 1-1 0 0,0-1 1 0 0,0 0-1 0 0,0 1 1 0 0,-1-1-1 0 0,1 0 1 0 0,-3 0-1 0 0,5 0-11 0 0,-19 3 65 0 0,10-2-72 0 0,4-3-111 0 0,4 1-166 0 0,2 0 228 0 0,-1 0 0 0 0,0 0-1 0 0,1 0 1 0 0,-1 0 0 0 0,1 0-1 0 0,0 0 1 0 0,-1 0 0 0 0,1 0-1 0 0,0 0 1 0 0,-1 0 0 0 0,1 0-1 0 0,0 0 1 0 0,0 0 0 0 0,2-1 0 0 0,13-9-446 0 0,32-9-662 0 0,-15 6 947 0 0,41-13 40 0 0,9-5-8 0 0,-58 20-120 0 0,-2-1 0 0 0,45-32 0 0 0,-59 38 93 0 0,-1 0 0 0 0,0 0 0 0 0,0-1 0 0 0,-1 0 0 0 0,0 0 0 0 0,0-1 0 0 0,-1 0 0 0 0,0 0 0 0 0,0-1 0 0 0,5-12 0 0 0,-11 19 149 0 0,1 1 0 0 0,0 0 1 0 0,0 0-1 0 0,-1-1 0 0 0,1 1 1 0 0,-1 0-1 0 0,0-1 0 0 0,0 1 1 0 0,0 0-1 0 0,0-1 0 0 0,0 1 1 0 0,0-1-1 0 0,-1 1 0 0 0,1 0 1 0 0,-1-1-1 0 0,0 1 0 0 0,1 0 1 0 0,-3-3-1 0 0,2 3 66 0 0,0 1 1 0 0,0 0-1 0 0,0-1 1 0 0,0 1-1 0 0,-1 0 1 0 0,1 0-1 0 0,0-1 1 0 0,-1 1-1 0 0,1 0 1 0 0,-1 1-1 0 0,1-1 1 0 0,-1 0-1 0 0,0 0 0 0 0,1 1 1 0 0,-1-1-1 0 0,0 1 1 0 0,0-1-1 0 0,1 1 1 0 0,-1 0-1 0 0,0-1 1 0 0,0 1-1 0 0,0 0 1 0 0,1 0-1 0 0,-4 1 1 0 0,-1-1 196 0 0,0 1 0 0 0,0 1 0 0 0,-1-1 0 0 0,1 1 0 0 0,0 0 0 0 0,0 1 1 0 0,1-1-1 0 0,-1 1 0 0 0,0 0 0 0 0,1 0 0 0 0,0 1 0 0 0,0 0 1 0 0,0 0-1 0 0,0 0 0 0 0,0 0 0 0 0,1 1 0 0 0,0 0 0 0 0,0 0 0 0 0,0 0 1 0 0,1 0-1 0 0,-1 1 0 0 0,1-1 0 0 0,0 1 0 0 0,1 0 0 0 0,0 0 0 0 0,0 0 1 0 0,0 0-1 0 0,-1 8 0 0 0,2-6-14 0 0,-1 0 0 0 0,2 0 0 0 0,-1 0 0 0 0,1 0 0 0 0,0 0 0 0 0,1 0 0 0 0,0 0 0 0 0,0 0 0 0 0,1 0 0 0 0,4 12 0 0 0,-4-14-105 0 0,0-1 0 0 0,1 1 0 0 0,0-1 0 0 0,0 0 0 0 0,0 0 0 0 0,1-1 0 0 0,0 1 0 0 0,0-1 0 0 0,0 0 0 0 0,0 0 0 0 0,0 0 0 0 0,1 0 0 0 0,0-1 0 0 0,0 1 0 0 0,7 2 0 0 0,4 2-152 0 0,0-1-1 0 0,0-1 1 0 0,0-1 0 0 0,1 0-1 0 0,-1-1 1 0 0,1-1 0 0 0,0-1-1 0 0,1 0 1 0 0,-1-1 0 0 0,0-1-1 0 0,0 0 1 0 0,33-6-1 0 0,-2-5-1350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59 167 919 0 0,'2'-1'416'0'0,"5"-6"1781"0"0,0 0 0 0 0,-1-1 0 0 0,1 0-1 0 0,7-14 1 0 0,2-1-1055 0 0,7-13 565 0 0,-21 32-1480 0 0,0 0 0 0 0,-1 1 0 0 0,1-1 0 0 0,-1 0 0 0 0,0 0 0 0 0,0 0 0 0 0,0 0 0 0 0,0-4 0 0 0,-1 6 297 0 0,-1 1-403 0 0,1 0-1 0 0,-1 0 0 0 0,0 0 1 0 0,0 0-1 0 0,0 0 0 0 0,0 0 1 0 0,0 0-1 0 0,0 0 0 0 0,0 0 1 0 0,0 0-1 0 0,-2 0 0 0 0,1 0-60 0 0,0 1 0 0 0,0 0 0 0 0,0 0 0 0 0,0-1 0 0 0,0 1 0 0 0,0 0 0 0 0,0 1 0 0 0,0-1 0 0 0,0 0 0 0 0,0 1-1 0 0,0-1 1 0 0,0 1 0 0 0,0-1 0 0 0,0 1 0 0 0,0 0 0 0 0,0 0 0 0 0,0 0 0 0 0,1 0 0 0 0,-1 0 0 0 0,0 0 0 0 0,-2 3 0 0 0,-4 3 18 0 0,1-1 1 0 0,0 1 0 0 0,-6 9 0 0 0,5-7-78 0 0,1 0 1 0 0,1 1 0 0 0,-1 0 0 0 0,2 0 0 0 0,-1 1 0 0 0,1 0 0 0 0,1 0-1 0 0,0 0 1 0 0,-3 18 0 0 0,6-24-2 0 0,1 0 0 0 0,1 0 0 0 0,-1 0 0 0 0,1 1 0 0 0,2 6 0 0 0,-1-1 0 0 0,3 8 0 0 0,0-14 0 0 0,-2-3 0 0 0,16 20 0 0 0,-9-16 0 0 0,-8-5-1 0 0,1 0 0 0 0,-1 0-1 0 0,1 0 1 0 0,0 0 0 0 0,-1 0-1 0 0,1-1 1 0 0,0 1 0 0 0,0-1-1 0 0,-1 0 1 0 0,6 0 0 0 0,-5-1-13 0 0,0 0 1 0 0,0 0-1 0 0,0 0 1 0 0,0-1-1 0 0,0 1 1 0 0,0-1-1 0 0,0 1 1 0 0,0-1-1 0 0,2-2 1 0 0,0 0-9 0 0,0 0 1 0 0,-1 0 0 0 0,1-1-1 0 0,-1 1 1 0 0,0-1 0 0 0,6-10-1 0 0,-1 0-1 0 0,8-20-1 0 0,0-2 52 0 0,-16 36 96 0 0,-1-1 70 0 0,0 0-205 0 0,-2 10 617 0 0,2-6-631 0 0,0 0 0 0 0,1 0 1 0 0,-1 0-1 0 0,0 0 0 0 0,1 0 0 0 0,0 0 0 0 0,-1 0 1 0 0,1 0-1 0 0,0-1 0 0 0,0 1 0 0 0,0 0 1 0 0,2 2-1 0 0,15 20-477 0 0,-14-19 231 0 0,1 0 1 0 0,0 0-1 0 0,0 0 0 0 0,0-1 1 0 0,1 0-1 0 0,0 0 0 0 0,0-1 1 0 0,12 6-1 0 0,-5-4-869 0 0,0 0-1 0 0,0-2 1 0 0,21 4 0 0 0,-2-2-762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12895 0 0,'-3'0'595'0'0,"-21"1"62"0"0,0 2-1 0 0,0 0 1 0 0,0 2-1 0 0,1 0 1 0 0,0 2-1 0 0,-35 14 1 0 0,55-18-449 0 0,-5 10-163 0 0,9-8-52 0 0,0-3 10 0 0,3 10-3 0 0,1-7-18 0 0,0 1 0 0 0,0-1-1 0 0,0-1 1 0 0,0 1 0 0 0,1-1 0 0 0,0 1-1 0 0,0-2 1 0 0,9 6 0 0 0,11 7-144 0 0,-6-3 57 0 0,0-2 1 0 0,42 18-1 0 0,-43-21 87 0 0,-1 0 0 0 0,0 1 0 0 0,-1 1 0 0 0,28 20 0 0 0,-34-21-9 0 0,-4-4 142 0 0,0 1-1 0 0,0 0 1 0 0,-1 0-1 0 0,0 0 1 0 0,6 10-1 0 0,-11-15-54 0 0,0 1 0 0 0,0-1 0 0 0,0 1-1 0 0,0 0 1 0 0,0 0 0 0 0,0-1 0 0 0,-1 1-1 0 0,1 0 1 0 0,-1 0 0 0 0,0 0 0 0 0,1 0-1 0 0,-1 0 1 0 0,0 0 0 0 0,0 0 0 0 0,0-1-1 0 0,0 1 1 0 0,0 0 0 0 0,-1 0 0 0 0,1 0 0 0 0,-1 0-1 0 0,1 0 1 0 0,-1 0 0 0 0,0-1 0 0 0,1 1-1 0 0,-1 0 1 0 0,0-1 0 0 0,0 1 0 0 0,0 0-1 0 0,0-1 1 0 0,-2 2 0 0 0,-14 21 499 0 0,14-20-481 0 0,1 0 1 0 0,-1 0-1 0 0,0 0 0 0 0,0 0 1 0 0,-1 0-1 0 0,1 0 1 0 0,-1-1-1 0 0,0 0 1 0 0,0 0-1 0 0,0 0 1 0 0,0 0-1 0 0,0 0 1 0 0,-6 2-1 0 0,-64 25-179 0 0,72-29-834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4607 0 0,'0'0'9640'0'0,"3"1"-9078"0"0,-2-1-512 0 0,1 0 1 0 0,-1 1-1 0 0,1-1 1 0 0,-1 0-1 0 0,1 0 1 0 0,-1 0-1 0 0,1 0 1 0 0,0 0-1 0 0,-1-1 1 0 0,1 1-1 0 0,-1 0 1 0 0,1-1-1 0 0,-1 1 1 0 0,0-1-1 0 0,3 0 1 0 0,25-16 618 0 0,-3 1-60 0 0,-14 11-339 0 0,0-1-1 0 0,-1-1 0 0 0,0 0 1 0 0,0 0-1 0 0,14-13 0 0 0,-1 1-24 0 0,1 1 1 0 0,0 1-1 0 0,2 2 0 0 0,45-21 0 0 0,-31 16-236 0 0,39-25 0 0 0,116-71-3197 0 0,-163 100-2860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0,'0'0'1083'0'0,"1"3"-891"0"0,1 45 552 0 0,-2-32-478 0 0,1-1 1 0 0,0 1 0 0 0,1-1 0 0 0,5 18-1 0 0,-2-19-135 0 0,-4-14-137 0 0,-1 1 1 0 0,1 0-1 0 0,-1 0 0 0 0,1-1 0 0 0,-1 1 1 0 0,1 0-1 0 0,0-1 0 0 0,-1 1 1 0 0,1-1-1 0 0,0 1 0 0 0,0-1 1 0 0,-1 1-1 0 0,1-1 0 0 0,0 0 1 0 0,0 1-1 0 0,0-1 0 0 0,-1 0 1 0 0,2 1-1 0 0,2 0-17 0 0,-1 1-300 0 0,1 0-1 0 0,-1 0 0 0 0,1-1 1 0 0,0 0-1 0 0,0 1 0 0 0,-1-1 1 0 0,1-1-1 0 0,0 1 1 0 0,0 0-1 0 0,5-1 0 0 0,6-2-924 0 0</inkml:trace>
  <inkml:trace contextRef="#ctx0" brushRef="#br0" timeOffset="1">238 78 455 0 0,'-1'8'0'0'0,"0"-1"0"0"0,-1 0 0 0 0,1 0 0 0 0,-2 1 0 0 0,1-1 0 0 0,-1-1 0 0 0,0 1 0 0 0,-1 0 0 0 0,1-1 0 0 0,-7 9 0 0 0,-9 17 516 0 0,-42 111 12821 0 0,8 5-8347 0 0,28-77-4666 0 0,8-23-75 0 0,10-23-347 0 0,7-21-219 0 0,1-1-164 0 0,-1-1-548 0 0,13-6-10046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8287 0 0,'0'0'639'0'0,"-1"4"-415"0"0,-31 218 8631 0 0,29-204-8240 0 0,0 0 0 0 0,1 29 0 0 0,2-44-74 0 0,1-1-407 0 0,0-1-105 0 0,-1 0-15 0 0,1-1 1 0 0,0 1-1 0 0,-1 0 1 0 0,1 0 0 0 0,-1-1-1 0 0,0 1 1 0 0,1 0-1 0 0,-1 0 1 0 0,0 0-1 0 0,1-1 1 0 0,-1 1 0 0 0,0 2-1 0 0,3-4 40 0 0,2-1-69 0 0,-1 1 0 0 0,1-1 1 0 0,-1 0-1 0 0,0 0 0 0 0,1 0 1 0 0,-1-1-1 0 0,0 1 0 0 0,0-1 1 0 0,-1 0-1 0 0,1 0 0 0 0,3-4 1 0 0,-2 0-58 0 0,4-3-110 0 0,0-2 0 0 0,-1 1-1 0 0,0-1 1 0 0,-1 0 0 0 0,8-18-1 0 0,-11 21 43 0 0,1-1 0 0 0,0 1 0 0 0,1-1 0 0 0,0 2 0 0 0,0-1 0 0 0,1 1 0 0 0,0 0 0 0 0,1 0 0 0 0,10-8 0 0 0,-17 14 154 0 0,0 2 21 0 0,0 0-1 0 0,-1-1 1 0 0,1 1 0 0 0,0-1 0 0 0,0 1 0 0 0,-1 0 0 0 0,1-1 0 0 0,0 1 0 0 0,0 0 0 0 0,-1 0 0 0 0,1 0 0 0 0,0 0 0 0 0,0 0 0 0 0,0-1 0 0 0,-1 2 0 0 0,1-1 0 0 0,1 0 0 0 0,1 4 83 0 0,0 0 0 0 0,-1 1 1 0 0,1 0-1 0 0,-1-1 0 0 0,0 1 0 0 0,0 0 1 0 0,-1 0-1 0 0,0 0 0 0 0,1 0 1 0 0,0 10-1 0 0,9 37 208 0 0,-7-34-335 0 0,-2-10-249 0 0,-1 0 1 0 0,1 0-1 0 0,1-1 0 0 0,0 1 0 0 0,0-1 0 0 0,0 1 0 0 0,1-1 0 0 0,0 0 0 0 0,0-1 0 0 0,6 9 0 0 0,0-6-1206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11775 0 0,'-1'3'539'0'0,"-5"31"-141"0"0,1 1 0 0 0,2 0 0 0 0,2 1 0 0 0,3 43 0 0 0,23 142 1397 0 0,-25-220-1795 0 0,31 147 128 0 0,-14-85-3606 0 0,-12-47 1646 0 0,-1-1-2870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43 279 455 0 0,'-4'-19'-89'0'0,"-10"-24"0"0"0,-2-6 1193 0 0,10 14 2864 0 0,6 34-3685 0 0,-3-43 5122 0 0,3 40-5038 0 0,0 0 1 0 0,1 0-1 0 0,-1-1 1 0 0,1 1-1 0 0,0 0 1 0 0,0 0-1 0 0,3-7 1 0 0,-4 9 26 0 0,3 1-104 0 0,2-2-159 0 0,-1 1-65 0 0,0 0 1 0 0,1 0-1 0 0,-1 0 1 0 0,0 0 0 0 0,8-1-1 0 0,-2 1-95 0 0,0 0-1 0 0,14-1 1 0 0,8-2 9 0 0,-27 4-74 0 0,35-9-1608 0 0,-28 4-3106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12751 0 0,'-5'42'410'0'0,"-6"71"564"0"0,4-21 1190 0 0,1-20-209 0 0,4-38-1168 0 0,-1-9-58 0 0,2 1 0 0 0,1 0-1 0 0,1 0 1 0 0,5 32-1 0 0,-5-49-400 0 0,4 1-204 0 0,3 3 192 0 0,-4-11-233 0 0,9-1-30 0 0,-12-1-52 0 0,1 0 0 0 0,-1 0 0 0 0,0 0 0 0 0,0 0 0 0 0,0 0 0 0 0,0 0 0 0 0,0-1 0 0 0,0 1-1 0 0,-1 0 1 0 0,1-1 0 0 0,2 0 0 0 0,6-6-47 0 0,-1 0-1 0 0,0-1 1 0 0,-1 0-1 0 0,1-1 1 0 0,-2 1-1 0 0,11-17 1 0 0,-2-2-630 0 0,18-46 1 0 0,-15 31 95 0 0,24-74-1388 0 0,-33 93 1251 0 0,7-26 0 0 0,-3 7-145 0 0,-12 39 779 0 0,0 0-1 0 0,1 0 0 0 0,-1 0 0 0 0,0 1 1 0 0,1-1-1 0 0,0 1 0 0 0,0-1 0 0 0,0 1 1 0 0,4-4-1 0 0,-4 4-125 0 0,0 3-138 0 0,0 0 354 0 0,0 0 1 0 0,0 0-1 0 0,0 0 0 0 0,-1 1 0 0 0,1-1 1 0 0,0 0-1 0 0,-1 1 0 0 0,1-1 0 0 0,-1 1 1 0 0,1 0-1 0 0,-1-1 0 0 0,0 1 1 0 0,0 0-1 0 0,0 0 0 0 0,0 0 0 0 0,0 0 1 0 0,0 0-1 0 0,0 0 0 0 0,-1 0 1 0 0,1 0-1 0 0,0 4 0 0 0,1 6 274 0 0,-1 0-1 0 0,0 23 0 0 0,-1-11 148 0 0,1-10-152 0 0,0-1 0 0 0,1 1 0 0 0,1 0 0 0 0,0-1 0 0 0,1 1 0 0 0,0-1-1 0 0,7 13 1 0 0,-7-17-126 0 0,1 0 1 0 0,0 0-1 0 0,1-1 0 0 0,0 0 0 0 0,0 0 0 0 0,0 0 0 0 0,1-1 0 0 0,0 0 1 0 0,1 0-1 0 0,12 8 0 0 0,-7-8 47 0 0,1 0-1 0 0,0 0 1 0 0,0-2-1 0 0,18 6 1 0 0,-19-7-59 0 0,23 4 78 0 0,-14-3-151 0 0,-16-6-68 0 0,-1-1 5 0 0,26-1-15 0 0,-29 3-63 0 0,2-1-54 0 0,53-16-4259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37 155 8287 0 0,'0'0'756'0'0,"4"1"-414"0"0,1 0 55 0 0,0 0 1 0 0,0-1 0 0 0,0 1-1 0 0,0-1 1 0 0,1 0 0 0 0,-1-1-1 0 0,0 1 1 0 0,0-1 0 0 0,0 0-1 0 0,0 0 1 0 0,0 0 0 0 0,0-1-1 0 0,0 0 1 0 0,0 0 0 0 0,0 0-1 0 0,-1-1 1 0 0,7-3 0 0 0,-7 2-286 0 0,1 1 0 0 0,0-1 0 0 0,-1 0 0 0 0,0 0 0 0 0,0 0 0 0 0,0-1 0 0 0,0 0 0 0 0,-1 1 0 0 0,6-11 0 0 0,-4 6-2 0 0,-4 6-84 0 0,1 1 0 0 0,-1 0 0 0 0,0-1 1 0 0,1 1-1 0 0,-1-1 0 0 0,0 1 0 0 0,0-1 1 0 0,-1 0-1 0 0,1 1 0 0 0,-1-1 0 0 0,1 0 1 0 0,-1 0-1 0 0,0 0 0 0 0,0 1 0 0 0,0-1 1 0 0,0 0-1 0 0,0 0 0 0 0,-2-3 0 0 0,2 4 70 0 0,-11-4 129 0 0,7 3-160 0 0,-1 1 16 0 0,1 1 1 0 0,-1-1 0 0 0,0 1 0 0 0,0-1 0 0 0,0 2 0 0 0,0-1 0 0 0,0 0 0 0 0,0 1 0 0 0,0 0-1 0 0,0 0 1 0 0,0 1 0 0 0,0-1 0 0 0,0 1 0 0 0,0 0 0 0 0,0 0 0 0 0,0 1 0 0 0,0-1-1 0 0,0 1 1 0 0,1 0 0 0 0,-1 1 0 0 0,1-1 0 0 0,-1 1 0 0 0,1 0 0 0 0,0 0 0 0 0,0 0 0 0 0,0 0-1 0 0,1 1 1 0 0,-6 6 0 0 0,4-3 32 0 0,0 0-1 0 0,0 0 1 0 0,1 1-1 0 0,0 0 1 0 0,0-1-1 0 0,1 2 1 0 0,0-1-1 0 0,1 0 1 0 0,-1 0-1 0 0,1 1 1 0 0,1 0-1 0 0,0-1 1 0 0,0 1-1 0 0,1 13 1 0 0,1-18-90 0 0,0 0 0 0 0,0-1 1 0 0,0 1-1 0 0,1 0 0 0 0,-1 0 0 0 0,1 0 1 0 0,4 6-1 0 0,-2-3-9 0 0,0-1-133 0 0,0 0-1 0 0,0-1 0 0 0,0 1 1 0 0,1-1-1 0 0,0 0 0 0 0,-1 0 1 0 0,2-1-1 0 0,-1 1 1 0 0,1-1-1 0 0,-1 0 0 0 0,1-1 1 0 0,0 1-1 0 0,0-1 0 0 0,1 0 1 0 0,10 3-1 0 0,-4-3-320 0 0,0 0 1 0 0,0 0-1 0 0,0-1 0 0 0,0-1 0 0 0,1 0 1 0 0,-1-1-1 0 0,15-2 0 0 0,3-1-4106 0 0,1-1-1086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1375 0 0,'-32'1'-144'0'0,"28"-1"743"0"0,1-1 0 0 0,-1 1 1 0 0,0 0-1 0 0,0 1 0 0 0,1-1 0 0 0,-1 0 0 0 0,0 1 0 0 0,1 0 0 0 0,-1 0 0 0 0,1 0 1 0 0,-1 0-1 0 0,1 1 0 0 0,0-1 0 0 0,-6 4 0 0 0,9-5-511 0 0,-1 1-1 0 0,0 0 1 0 0,1 0-1 0 0,-1 0 1 0 0,1-1 0 0 0,-1 1-1 0 0,1 0 1 0 0,-1 0 0 0 0,1 0-1 0 0,0 0 1 0 0,-1 0-1 0 0,1 0 1 0 0,0 0 0 0 0,0 0-1 0 0,0 0 1 0 0,0 0-1 0 0,0 0 1 0 0,0 0 0 0 0,0 0-1 0 0,0 0 1 0 0,0 2 0 0 0,7 18 277 0 0,-3-16-284 0 0,0 0 1 0 0,0 0-1 0 0,0 0 0 0 0,0-1 0 0 0,1 0 0 0 0,-1 0 1 0 0,1 0-1 0 0,0 0 0 0 0,11 5 0 0 0,5 2 232 0 0,26 10 1 0 0,-44-20-267 0 0,97 47 1642 0 0,-87-41-1083 0 0,18 13 0 0 0,-21-13 23 0 0,1 0 0 0 0,16 8 0 0 0,-24-14-330 0 0,-1 1 0 0 0,0-1 1 0 0,0 0-1 0 0,1 1 1 0 0,-1-1-1 0 0,0 1 0 0 0,0-1 1 0 0,2 4-1 0 0,-4-5-270 0 0,0 1 1 0 0,0 0-1 0 0,0-1 0 0 0,0 1 0 0 0,0 0 1 0 0,0-1-1 0 0,0 1 0 0 0,0 0 1 0 0,0-1-1 0 0,0 1 0 0 0,-1 0 0 0 0,1-1 1 0 0,0 1-1 0 0,0 0 0 0 0,0-1 0 0 0,-1 1 1 0 0,1 0-1 0 0,-1-1 0 0 0,1 1 0 0 0,0-1 1 0 0,-2 2-1 0 0,2-2 34 0 0,-3 5 17 0 0,0-1-1 0 0,-1 0 1 0 0,1 0 0 0 0,-1 0 0 0 0,0 0 0 0 0,0-1 0 0 0,0 1-1 0 0,-1-1 1 0 0,1 0 0 0 0,-8 3 0 0 0,-7 3 88 0 0,-26 9 0 0 0,45-18-164 0 0,-18 7 18 0 0,1-1 40 0 0,-20 6 0 0 0,32-11-93 0 0,0 0 1 0 0,-1 0 0 0 0,1-1 0 0 0,0 1 0 0 0,0-1 0 0 0,-1 0 0 0 0,1-1 0 0 0,-8-1 0 0 0,11 2-256 0 0,-5-1 492 0 0</inkml:trace>
  <inkml:trace contextRef="#ctx0" brushRef="#br0" timeOffset="1">548 205 13703 0 0,'0'0'608'0'0,"0"20"128"0"0,-3-3-592 0 0,3 0-144 0 0,3-3 0 0 0,-3 5 288 0 0,-2 3 24 0 0,2-4 8 0 0,2-1 0 0 0,-2-2-240 0 0,4-1-8 0 0,5-3-3376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5495 0 0,'0'0'250'0'0,"3"0"-2"0"0,46 0-119 0 0,-36-1-39 0 0,0 1-1 0 0,-1 0 0 0 0,16 3 0 0 0,-18-2-85 0 0,0 0 0 0 0,-1-1 0 0 0,12 0 0 0 0,16 0-221 0 0,-13 1 226 0 0,-1 0-1 0 0,24-2 0 0 0,-44 1 119 0 0,1 0-1 0 0,-1 1 0 0 0,1-1 1 0 0,-1 1-1 0 0,1 0 0 0 0,-1 0 1 0 0,0 0-1 0 0,1 0 0 0 0,-1 0 1 0 0,0 1-1 0 0,8 4 3164 0 0,-10-4-2514 0 0,0-1-678 0 0,-1 0 0 0 0,0-1 0 0 0,1 1 0 0 0,-1 0-1 0 0,0 0 1 0 0,1 0 0 0 0,-1 0 0 0 0,0-1 0 0 0,0 1 0 0 0,0 0-1 0 0,0 0 1 0 0,0 0 0 0 0,0 0 0 0 0,0 0 0 0 0,0 0-1 0 0,0-1 1 0 0,0 1 0 0 0,-1 0 0 0 0,1 0 0 0 0,0 0 0 0 0,-1 0-1 0 0,1-1 1 0 0,0 1 0 0 0,-1 0 0 0 0,1 0 0 0 0,-1-1-1 0 0,1 1 1 0 0,-1 0 0 0 0,0 0 0 0 0,-42 51 740 0 0,21-27-707 0 0,22-25-129 0 0,0 0-1 0 0,0 0 1 0 0,0 0-1 0 0,0 0 1 0 0,0 0-1 0 0,0 0 1 0 0,0 0-1 0 0,-1 0 1 0 0,1 1-1 0 0,0-1 1 0 0,0 0-1 0 0,0 0 1 0 0,0 0-1 0 0,0 0 1 0 0,0 0-1 0 0,0 0 1 0 0,0 1-1 0 0,0-1 1 0 0,0 0-1 0 0,0 0 1 0 0,0 0-1 0 0,0 0 0 0 0,0 0 1 0 0,0 0-1 0 0,0 1 1 0 0,0-1-1 0 0,0 0 1 0 0,0 0-1 0 0,0 0 1 0 0,0 0-1 0 0,0 0 1 0 0,0 0-1 0 0,1 1 1 0 0,-1-1-1 0 0,0 0 1 0 0,0 0-1 0 0,0 0 1 0 0,0 0-1 0 0,0 0 1 0 0,0 0-1 0 0,0 0 1 0 0,1 0-1 0 0,0 5 10 0 0,1 0-6 0 0,16 18-18 0 0,-10-14-10 0 0,1 0 1 0 0,17 13-1 0 0,2 2 24 0 0,11 11 37 0 0,-15-13 588 0 0,23 26 0 0 0,-45-45-446 0 0,0 0 0 0 0,0 1 0 0 0,-1-1 1 0 0,1 0-1 0 0,-1 1 0 0 0,0-1 0 0 0,0 1 1 0 0,0-1-1 0 0,0 1 0 0 0,-1 0 0 0 0,0 4 1 0 0,1-3 168 0 0,-1-3-220 0 0,0 0 0 0 0,0 1 0 0 0,0-1 0 0 0,-1 0 0 0 0,1 0 1 0 0,-1 1-1 0 0,1-1 0 0 0,-1 0 0 0 0,0 0 0 0 0,0 0 0 0 0,0 0 1 0 0,0 0-1 0 0,0 0 0 0 0,0 0 0 0 0,-1 0 0 0 0,1 0 0 0 0,-3 2 1 0 0,0 0 80 0 0,0 0 0 0 0,-1 0 1 0 0,0 0-1 0 0,-9 5 1 0 0,-3 0-122 0 0,-1-1 1 0 0,0 0-1 0 0,-1-2 1 0 0,0 0-1 0 0,1-1 1 0 0,-2-1-1 0 0,-24 2 1 0 0,23-9-1030 0 0,20 3 757 0 0,0 0 0 0 0,1 0 0 0 0,-1 0-1 0 0,1 0 1 0 0,-1-1 0 0 0,1 1-1 0 0,-1 0 1 0 0,0 0 0 0 0,1 0-1 0 0,-1-1 1 0 0,1 1 0 0 0,-1 0-1 0 0,1-1 1 0 0,-1 1 0 0 0,1 0 0 0 0,0-1-1 0 0,-1 1 1 0 0,1-1 0 0 0,-1 1-1 0 0,1 0 1 0 0,0-1 0 0 0,-1 1-1 0 0,1-1 1 0 0,0 1 0 0 0,0-1-1 0 0,-1 1 1 0 0,1-1 0 0 0,0 0 0 0 0,0 1-1 0 0,0-1 1 0 0,-1 0 0 0 0,4-10-1779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5983 0 0,'2'-2'464'0'0,"2"-3"-225"0"0,0 0-1 0 0,0 1 1 0 0,1 0-1 0 0,0 0 1 0 0,0 0-1 0 0,6-4 1 0 0,-5 5 1811 0 0,1-2 264 0 0,-6 5-1530 0 0,11 7 1818 0 0,-11-5-2407 0 0,1 0-1 0 0,-1 0 1 0 0,1 0-1 0 0,-1 0 1 0 0,0 1-1 0 0,0-1 1 0 0,0 0-1 0 0,0 0 1 0 0,0 1-1 0 0,0-1 1 0 0,-1 0-1 0 0,1 1 1 0 0,-1-1-1 0 0,0 5 1 0 0,0 36 1215 0 0,-1-36-1223 0 0,-1 10 283 0 0,-1-1-1 0 0,-5 18 1 0 0,-3 18 442 0 0,3 2-212 0 0,-11 100 325 0 0,-3 17-1882 0 0,18-49-3161 0 0,2-96 2416 0 0</inkml:trace>
  <inkml:trace contextRef="#ctx0" brushRef="#br0" timeOffset="1">163 1144 12031 0 0,'-3'2'554'0'0,"-7"4"-260"0"0,8-4-253 0 0,-1 0 1 0 0,1 0-1 0 0,-1-1 1 0 0,0 1-1 0 0,0-1 1 0 0,0 1-1 0 0,0-1 1 0 0,0 0-1 0 0,0 0 1 0 0,-4 0-1 0 0,-8 0 273 0 0,7 0 381 0 0,-1 0 1 0 0,1-1 0 0 0,-1 0-1 0 0,-10-1 1 0 0,17 0-581 0 0,0 1 0 0 0,0 0-1 0 0,0-1 1 0 0,0 0 0 0 0,0 1-1 0 0,0-1 1 0 0,0 0 0 0 0,0 0 0 0 0,1 0-1 0 0,-1 0 1 0 0,0-1 0 0 0,1 1 0 0 0,-1 0-1 0 0,0-1 1 0 0,1 1 0 0 0,0-1-1 0 0,-1 0 1 0 0,1 1 0 0 0,0-1 0 0 0,0 0-1 0 0,0 0 1 0 0,-1-2 0 0 0,1 2-75 0 0,0 0 0 0 0,1-1 1 0 0,0 1-1 0 0,0 0 0 0 0,0-1 0 0 0,0 1 0 0 0,0 0 1 0 0,0-1-1 0 0,0 1 0 0 0,1 0 0 0 0,-1 0 1 0 0,1-1-1 0 0,-1 1 0 0 0,1 0 0 0 0,0 0 0 0 0,0 0 1 0 0,0 0-1 0 0,0 0 0 0 0,2-2 0 0 0,3-7 37 0 0,1 3-77 0 0,17-4-10 0 0,-14 6-33 0 0,-9 6 43 0 0,1-1 0 0 0,-1 1 0 0 0,0 0 0 0 0,1 0 0 0 0,-1 0 1 0 0,0 0-1 0 0,0 0 0 0 0,1 0 0 0 0,-1 1 0 0 0,2-1 0 0 0,0 2 27 0 0,0-1-1 0 0,0 1 1 0 0,0-1-1 0 0,0 1 0 0 0,0 0 1 0 0,0 1-1 0 0,-1-1 1 0 0,1 0-1 0 0,0 1 1 0 0,-1-1-1 0 0,4 6 1 0 0,-5-6 621 0 0,1 1-378 0 0,-2-2-197 0 0,1 1 0 0 0,0-1 0 0 0,-1 1 0 0 0,1 0 0 0 0,-1-1 0 0 0,0 1 0 0 0,1-1 0 0 0,-1 1 0 0 0,0 0 0 0 0,0-1 0 0 0,0 1-1 0 0,0 0 1 0 0,0 0 0 0 0,0-1 0 0 0,-1 1 0 0 0,1-1 0 0 0,-1 1 0 0 0,1 0 0 0 0,-1-1 0 0 0,1 1 0 0 0,-1-1 0 0 0,0 1 0 0 0,-1 2 0 0 0,-1-1-13 0 0,0 0-1 0 0,1 0 1 0 0,-1 0 0 0 0,0 0-1 0 0,-1-1 1 0 0,1 1 0 0 0,0-1-1 0 0,-1 0 1 0 0,1 0 0 0 0,-1 0-1 0 0,1 0 1 0 0,-1-1 0 0 0,0 0 0 0 0,0 1-1 0 0,0-1 1 0 0,0-1 0 0 0,0 1-1 0 0,0 0 1 0 0,0-1 0 0 0,0 0-1 0 0,-6 0 1 0 0,0-3-151 0 0,8 2-387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11:57.0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2100 10832 22687 0,'-9'0'1008'0,"4"6"208"0,-11-3-976 0,-1 0-240 0,-2-1 0 0,-1 1 0 16,-1-3 304-16,1 4 16 0,-3 1 0 0,3 3 0 16,0 1-64-16,2 4 0 0,1 4 0 0,1 0 0 15,3 4-256-15,1 1 0 0,2 1-128 0,3 3 128 0,3-3-176 0,3 0 176 16,2 0-192-16,6 0 192 0,2-4-176 0,3-3 176 15,2-1-160-15,2-1 160 0,2-4 0 0,2-4 0 16,-1-3 0-16,1-4 0 0,3-2 400 0,-1-2-16 16,-1-7-16-16,-1-1 0 0,-3-4 128 0,-2-2 16 15,0-2 16-15,-4 0 0 0,1-2-80 0,-5-2 0 16,-3-3-16-16,-4 2 0 0,-4 0-96 0,-4 0-16 16,-4 1 0-16,-3-1 0 0,-5 3 48 0,-2 2 0 15,-3 1 0-15,2 5 0 0,0 2-560 0,1 4-96 16,1 2-32-16,2 4 0 15,3 1-1568-15,3 4-320 0,3 4-64 0</inkml:trace>
  <inkml:trace contextRef="#ctx0" brushRef="#br0" timeOffset="397.12">2275 10979 19343 0,'5'18'848'0,"-1"-7"192"0,1 3-832 0,2 4-208 0,-1 3 0 0,3 1 0 16,1 3 1632-16,0 1 288 0,4 7 48 0,-1-4 16 15,0 1-672-15,2 0-128 0,-1 0-32 0,0 0 0 16,1-2-400-16,-2 0-96 0,-1-4-16 0,-1-1 0 16,2-4-320-16,-2-2-80 0,-2 0-16 0,-1-7 0 15,-2 0-96-15,1-3 0 0,-1-1-128 0,-6-6 192 16,0 0 48-16,0 0 0 0,0 0 0 0,-4-8 0 16,-1-3-80-16,-1-3-16 0,-2-3 0 0,-1-3 0 15,-2-3-384-15,0-6-80 0,-2-2 0 0,-2-5-16 16,0-7-1712-16,-1-4-352 0,0-6-64 15,2-1-16-15,1-4-3024 0,2 5-624 0,6 3-112 16,4 6-32-16,2 5 6272 0,1 6 1024 0,3 6 320 0,3 3 64 0,2 6 1392 0,2 3 272 16,2 3 48-16,0 1 16 0,3 5-688 0,3 3-128 15,2 5-16-15,3 3-16 0,1 3-688 0,-1 2-128 16,-4 3-16-16,-2 1-16 0,1 3-624 0,-3 0-128 16,-2 2-32-16,-4 1 0 0,-5 4 128 0,-2 1 32 15,-3 3 0-15,-1 0 0 0,-5 2-416 0,-3-2-80 16,-1 2 0-16,0-2-16 0,-4-2-304 0,0 0-176 15,0-5 32-15,0-2 0 16,1-3-2512-16,-1-4-496 0,-2-6-112 0</inkml:trace>
  <inkml:trace contextRef="#ctx0" brushRef="#br0" timeOffset="599.2">2808 10292 23951 0,'0'0'1056'0,"8"-1"224"0,-8 1-1024 0,0 0-256 0,8 8 0 0,-2-2 0 16,-3 1 1408-16,1 4 240 0,0 5 32 0,-2 4 16 16,0 2-368-16,-1 3-80 0,0 1-16 0,-1 2 0 15,0 2-800-15,-1 2-176 0,0 0-16 0,-1 3-16 0,1 3-224 0,0 1 0 16,-1-2 0-16,1 1 0 31,0-1-1024-31,0 1-160 0,1-3-32 0,-2-1 0 16,1-2-848-16,0-2-176 0,-1-4-48 0,0-3-9120 0</inkml:trace>
  <inkml:trace contextRef="#ctx0" brushRef="#br0" timeOffset="779.04">2709 10858 25967 0,'0'0'1152'0,"3"-5"240"0,1-3-1120 0,0 0-272 15,1-2 0-15,1-1 0 0,1 1 432 0,1-3 16 16,1 2 16-16,2 1 0 0,3 2-192 0,0 0-32 15,0 0-16-15,1 2 0 0,1 1-224 0,1 1 0 16,0 0 0-16,0 0 0 16,2 1-432-16,-1 2-80 0,0 1 0 0,0 0-7584 15,-2-1-1504-15</inkml:trace>
  <inkml:trace contextRef="#ctx0" brushRef="#br0" timeOffset="891.87">3211 10669 11055 0,'0'0'480'0,"0"0"112"0,3 13-464 0,-2 1-128 0,3 3 0 0,-2 3 0 15,2-1 3008-15,2 1 576 0,-2-1 112 0,1 2 16 16,-1-1-2944-16,1-1-576 0,1 1-192 0</inkml:trace>
  <inkml:trace contextRef="#ctx0" brushRef="#br0" timeOffset="1260.01">3257 10505 16575 0,'-2'-8'1472'0,"1"-1"-1168"0,1-2-304 0,1 1 0 0,1-2 2304 0,0 2 416 16,1 1 80-16,1 1 16 0,0 1-2128 0,1-2-432 15,1 3-64-15,2 0-32 0,1 2-160 0,1 3 0 16,-1 2-160-16,1 3 160 16,-1 2-768-16,-1 3-64 0,-1 1-16 0,-2 4 0 15,-1 5 208-15,1-2 64 0,-1 2 0 0,0 2 0 0,-2 3 304 0,1 2 64 16,-2 0 16-16,2 1 0 0,-1 2 560 0,1 1 112 0,1-2 32 15,0 0 0-15,1-1-192 0,2-2-16 16,0-2-16-16,3-2 0 0,0-1 128 0,2-6 32 16,3-1 0-16,0-2 0 0,-2-5 256 0,0-3 48 15,0-3 16-15,-1-3 0 0,-1-3 64 0,0-2 0 16,-2-5 16-16,-1-2 0 0,-2-2-48 0,-2-1-16 16,-3-1 0-16,-1-2 0 0,-4-3-368 0,-1 2-80 15,0 1-16-15,-3 2 0 0,-2-2-160 0,-2 3-32 0,-1 1-128 0,-1 0 192 16,-1 1-336-16,1 2-80 0,1 1-16 0,0 2 0 31,1 1-2176-31,2 1-432 0,2-3-96 0</inkml:trace>
  <inkml:trace contextRef="#ctx0" brushRef="#br0" timeOffset="1529.47">3674 10557 22575 0,'14'25'992'0,"-7"-12"224"0,1 2-976 0,1 5-240 0,0 3 0 0,-1 2 0 16,-2 1 1600-16,-1 3 256 0,-1-3 64 0,-1 1 16 15,-1 1-528-15,0-2-128 0,0-3 0 0,-2-1-16 0,0-2-816 0,2-3-144 16,-1-4-48-16,0-1 0 0,1-5-128 0,-2-7-128 16,0 0 192-16,0 0-192 0,4-6 0 0,1-5-224 15,1-3 16-15,-1-4 0 16,1-2-368-16,-2-6-80 0,1-4-16 0,1-1 0 16,1 0 16-16,1-1 0 0,-1 2 0 0,1 2 0 0,3 0 432 0,0 4 96 15,4 1 128-15,-1 5-208 0,1 3 912 0,-2 7 192 16,0 5 48-16,0 6 0 0,1 3 464 0,0 7 80 15,-1 7 32-15,2 5 0 0,-2 3-304 0,1 4-64 16,0-1-16-16,1 1 0 0,-2 2-704 0,0 3-144 16,1-1-32-16,3 1-12960 15,1-1-2592-15</inkml:trace>
  <inkml:trace contextRef="#ctx0" brushRef="#br0" timeOffset="1977.42">5313 10177 18431 0,'0'0'1632'0,"0"0"-1312"0,-3 7-320 0,0 5 0 15,0-1 2352-15,-1 8 400 16,0 0 64-16,1 6 32 0,2 4-1552 0,1 2-304 16,-2 5-64-16,2 6-16 0,0 2-400 15,4 5-64-15,0 2-32 0,2 1 0 16,0 0-1664-16,1-1-336 0,-1-3-64 0,1-5-11552 0</inkml:trace>
  <inkml:trace contextRef="#ctx0" brushRef="#br0" timeOffset="2165.71">5521 9981 29887 0,'0'0'1328'0,"0"0"272"0,-2 13-1280 0,0-2-320 0,1 5 0 0,0 4 0 15,-1 2 640-15,2 5 64 0,2 4 0 0,0 7 16 16,1 4-240-16,2 5-48 0,0 4-16 0,2-2 0 16,2 2-416-16,1 0-224 0,2 0 32 0,0-2 0 15,0-2-2112-15,-1 0-432 0,1-1-80 0</inkml:trace>
  <inkml:trace contextRef="#ctx0" brushRef="#br0" timeOffset="2376.07">5120 10503 28095 0,'0'0'1248'0,"0"0"256"0,0 0-1200 0,0 0-304 16,10 0 0-16,3-1 0 0,4 0 608 0,3-4 64 15,2 1 16-15,5-2 0 0,2 1-176 0,1-1-16 0,0-3-16 0,1 1 0 16,2-4-352-16,-2 2-128 0,0 2 0 0,1-4 144 31,-2 2-1616-31,0 0-336 0,-3 3-64 0</inkml:trace>
  <inkml:trace contextRef="#ctx0" brushRef="#br0" timeOffset="2585.25">5130 10670 10127 0,'-14'9'448'0,"14"-9"96"0,-7 4-544 0,7-4 0 0,0 0 0 0,0 0 0 16,0 0 5024-16,0 0 896 0,12 3 176 0,4-3 48 0,3-1-4096 0,5-5-800 15,2 0-160-15,4-1-48 0,2-3-704 0,2-1-144 16,0-2-16-16,0 0-16 0,0-1-160 0,1-2-272 16,0 1 64-16,2-2 16 15,-1-1-2352-15,1-1-464 0,1 2-80 0</inkml:trace>
  <inkml:trace contextRef="#ctx0" brushRef="#br0" timeOffset="2766.15">6068 9945 29135 0,'-3'13'1280'0,"2"-2"288"0,-1 4-1248 0,1 6-320 0,1 5 0 0,-1 6 0 15,-2 3 1504-15,2 4 240 16,1 3 48-16,2 2 16 0,2 2-400 0,0 1-64 0,1 1-32 0,2-1 0 15,-1-4-944-15,2 0-192 0,1-1-48 0,3-1 0 32,0 2-1360-32,2-4-288 0,1 2-48 0</inkml:trace>
  <inkml:trace contextRef="#ctx0" brushRef="#br0" timeOffset="4625.45">8521 10578 22287 0,'0'0'976'0,"0"0"224"0,0 0-960 0,0 0-240 0,0 0 0 0,0 0 0 16,0 0 976-16,0 0 160 0,7-8 16 0,0-1 16 15,3-2-256-15,0-2-48 0,0-4-16 0,3 0 0 16,2-1-16-16,-2 4-16 0,4-5 0 0,2 1 0 16,4-4-336-16,0-1-64 0,0-2-16 0,1-3 0 15,-1-2-272-15,9-6-128 0,-2-1 128 0,0 4-128 16,0 0 0-16,-2 3 128 0,0 3-128 0,-1 1 0 16,-1-1 0-16,-1 7 0 0,0-3 0 0,-3 5 0 0,-1 1 128 0,-3 2-128 15,-1-2 0-15,-3 2 128 0,-1 4-128 0,-1 0 0 16,-3 2 0-16,0 1 0 0,-1 2 0 0,-1 0 128 15,-1 3-128-15,-6 3 0 0,0 0 128 0,8 0-128 16,0 1 0-16,1 4 128 0,0 2 32 0,1 3 0 16,1 4 0-16,1 3 0 0,1 4 272 0,0 3 48 15,0 0 16-15,1 5 0 0,3 4-96 0,1 1-16 16,2 1 0-16,2 0 0 0,4-1-96 0,1-2-32 16,2 0 0-16,2-1 0 0,2-1-256 0,2-1 128 15,-2-2-128-15,-1 0 0 0,1 0 128 0,1-3-128 16,-2-2 0-16,0-1 0 0,-2-2 0 0,0-2-144 15,0-3 16-15,-3-1 0 16,-1-3-1792-16,0 1-336 0,-1-5-80 0</inkml:trace>
  <inkml:trace contextRef="#ctx0" brushRef="#br0" timeOffset="5697.81">8492 10672 11967 0,'0'0'1072'0,"0"0"-864"0,0 0-208 0,0 0 0 15,0 0 2176-15,0 0 384 0,0 0 64 0,7 6 32 16,-2 1-912-16,0 0-176 0,1 4-32 0,0 2-16 16,1 4-320-16,-1 0-64 0,1 2-16 0,0 3 0 15,1 2-240-15,0 2-48 0,0 1-16 0,-2 3 0 16,1 0-288-16,-1 2-48 0,1 0-16 0,-2 1 0 16,-1-1-192-16,0 2-32 0,0 2-16 0,-1-3 0 15,-1 0-48-15,1-3-16 0,-1 0 0 0,1-4 0 16,-2-1-160-16,2-2 192 0,0-2-192 0,-2 0 192 15,0-3-192-15,0 1 128 0,-1-4-128 0,2-1 128 16,-2 1-128-16,0-2 160 0,0-1-160 0,0-2 160 0,0 2-160 0,0-3 0 16,0 0 0-16,0-1 128 15,0-8-128-15,-2 8 0 0,2-8 0 0,0 6 128 16,0-6-128-16,0 0 0 0,0 0 0 0,0 0 0 16,0 0 0-16,0 0 0 0,0 0 144 0,0 0-144 15,0 0 0-15,0 0 128 0,8-4-128 0,1 0 0 16,1-1 0-16,0 3 144 0,0-2-144 0,3 2 0 15,2 2 192-15,0 2-192 0,1 2 192 0,0-1-192 16,1 4 128-16,1 1-128 0,1 0 0 0,1 2 0 16,1-1 144-16,1 2-144 0,1-1 0 0,2 3 144 0,0-3-144 0,1 2 0 0,-1 0 144 0,1 1-144 15,0-1 0-15,-3-1 0 16,0 1 0-16,-4 0 128 0,-2 0-128 0,-3-1 0 16,1 0 128-16,-3 1-128 0,-2-2 0 0,-1 0 128 15,-1 1-128-15,0-1 0 0,-3-1 0 0,1-2 128 0,0-2-128 16,-6-5 0-16,0 0 0 0,0 0 0 15,8 1-192-15,-1-2 64 0,1-1-48 0,-1-5 0 16,-1-1 0-16,1 0 0 0,-1-2 176 0,2-2-128 16,0-2 128-16,0 0-128 0,0-1 128 0,2 0-160 15,-1-1 160-15,3-1-160 0,0 0 160 0,2 0-160 16,0 0 160-16,2 1-160 0,1 2 160 0,1 1 0 0,2 3 0 0,1 1-128 16,1-2 128-16,1 3 0 0,3 3-144 0,-1-1 144 15,-2 2 0-15,0 1 0 0,-3 3 0 0,0 0 0 16,-3 0 0-16,1 0 0 0,-2 4-144 0,-2 0 144 15,-2 1 0-15,0-1 0 0,-1 1 0 0,1 0 0 16,0 1 0-16,-2-1 0 0,-1 0 0 0,1-1 0 16,-3-1 128-16,1-1-128 0,-8-2 0 0,8 4 0 15,-8-4 0-15,0 0 0 0,8 0 0 0,-8 0 0 16,8-3 0-16,-8 3 0 0,6-6 0 0,-1-3-160 16,1-2 160-16,-1-2 0 0,-3-4 0 0,2-1 0 15,2-3 0-15,-1-1 0 0,-1-3 0 0,0-1-128 16,0-2 128-16,-2-4 0 0,-1 0 160 0,1-5-160 15,-1-1 608-15,0-1 32 0,1-1 0 0,-1-2 0 0,0-1-96 0,-1-1-16 16,0-1 0-16,-1 2 0 0,-2-1-304 0,-1 1-64 16,1 0-16-16,-1 3 0 0,-2 2-336 0,0 5-64 15,2 5 0-15,0 4-16 16,-1 5-2448-16,1 4-480 0,0 6-112 0</inkml:trace>
  <inkml:trace contextRef="#ctx0" brushRef="#br0" timeOffset="6039.64">8932 10669 13823 0,'0'0'1216'0,"-7"3"-960"0,2-1-256 0,5-2 0 16,0 0 3744-16,0 0 704 0,0 0 144 0,0 0 16 15,-4-4-2672-15,4 4-528 0,-1-8-128 0,2-1 0 0,3-2-992 0,3-1-288 16,2-4 128-16,2 1-128 0,4 0 0 0,0-2 0 16,2 0 0-16,2-2 0 15,3-1-1472-15,-1 3-304 0,-1 4-64 0</inkml:trace>
  <inkml:trace contextRef="#ctx0" brushRef="#br0" timeOffset="6341.88">8826 11334 20271 0,'0'0'896'0,"-4"8"192"0,-4-1-880 0,3 1-208 0,1 0 0 0,2-1 0 16,2-7 2880-16,0 0 512 0,0 7 128 0,0-7 0 15,4 8-2208-15,2-3-448 0,3-2-96 0,2-2 0 16,0 2-560-16,4-3-208 0,0 0 176 0,4-3-176 16,0-1 0-16,5-1 0 0,0-1-128 0,3-2 128 31,0 1-2704-31,0 1-432 0,-2-1-96 0</inkml:trace>
  <inkml:trace contextRef="#ctx0" brushRef="#br0" timeOffset="6601.88">9589 10941 23327 0,'0'0'1024'0,"0"0"224"0,0 0-992 0,2 7-256 15,1 2 0-15,0 1 0 0,-1 2 1904 0,1 1 336 16,-1 3 64-16,2-2 0 0,0 4-736 0,0-1-160 16,0 0-16-16,0 0-16 0,0 2-976 0,0-1-192 0,0 0-32 0,1 0-16 15,2 1-352-15,-1-2-64 0,1-1 0 0,-2-1-16016 16</inkml:trace>
  <inkml:trace contextRef="#ctx0" brushRef="#br0" timeOffset="8562.86">11198 10742 23727 0,'0'0'1040'0,"0"-7"240"0,-7 18-1024 0,1-3-256 0,-1 1 0 0,2 0 0 15,2-1 640-15,3-8 64 0,2 8 32 0,3-1 0 16,1 1 416-16,6 1 96 0,5-2 16 0,3-3 0 16,4 0-560-16,1-2-128 0,1-2 0 0,3 0-16 15,2-1 240-15,2-2 48 0,1-1 16 0,2-1 0 0,1 1-176 0,3-2-48 16,3 1 0-16,1 1 0 0,2-2-144 0,-2 1-48 16,-1-1 0-16,2 2 0 0,-1-3-160 0,0 3-32 15,-2 2-16-15,1-2 0 0,1 0-96 0,2 1-16 16,1 2 0-16,1 0 0 0,-1 1-128 0,-1 0 192 15,-1 0-192-15,0 1 192 0,-1-1-48 0,-1 0 0 16,-1 0 0-16,0 0 0 0,2 0 32 0,-1 0 0 16,1 0 0-16,1-1 0 0,-1-1-48 0,0 2-128 15,0-1 192-15,0 1-64 0,-3 0-128 0,0 0 160 0,-2 0-160 0,1 0 160 16,1-1-160-16,-1 1 160 16,2-3-160-16,-1 2 160 0,2 0-160 0,0-1 160 15,1 2-160-15,-1 2 160 0,-4-4-160 0,-2 2 0 0,0-2 0 0,-1 0 128 16,-2 1-128-16,-1 1 0 0,0 0 0 0,-1 0 0 15,1 0 128-15,-2 0-128 0,-1 0 0 0,1 0 128 16,1 0-128-16,-1 1 0 0,-1 3 0 0,0-4 0 16,-4-2 0-16,0-1 0 0,-4-1 0 0,-1 0 0 31,-1-1-448-31,-1-1-112 0,-2-2-16 0,0 0-16 16,-3-5-2288-16,1 1-464 0,-2-1-96 0</inkml:trace>
  <inkml:trace contextRef="#ctx0" brushRef="#br0" timeOffset="8895.18">13930 10402 30063 0,'0'0'1328'0,"-1"7"272"0,0 1-1280 0,2 3-320 15,3-3 0-15,4 1 0 0,2-2 0 0,3 0 0 16,4 0 0-16,1-1-128 0,2 2 128 0,2-3-160 15,3-1 160-15,0-1-160 0,1-1 160 0,0-2-128 16,1 2 128-16,-1-2-128 0,0 0 128 0,0 0 0 16,-2 0 0-16,-3 1 0 0,-4 3 0 0,-3 0 0 15,-1 2 160-15,-4 2-160 0,-4 0 1072 0,-1 2 112 16,-1 3 32-16,-3 0 0 0,-1 6 128 0,-3 0 16 16,-4-1 16-16,-1 5 0 0,-3 1-352 0,-1 0-80 15,-1-1-16-15,-1 1 0 0,0-1-352 0,-1-1-80 0,2-2-16 16,-1-1 0-16,2 1-480 0,0 1 0 0,1-5 0 0,-2 0 0 31,0-1-3520-31,-1-2-608 0</inkml:trace>
  <inkml:trace contextRef="#ctx0" brushRef="#br0" timeOffset="9757.49">11872 9708 3679 0,'0'0'320'0,"0"0"-320"0,0 0 0 0,1 8 0 16,-1-8 4480-16,3 12 832 0,-1 2 176 0,-1 3 16 15,5 1-3776-15,-2 3-768 0,1 1-160 0,1 3-32 16,1 1-192-16,-1 0-64 0,1 0 0 0,1-1 0 16,0-3-208-16,-2-2-48 0,1-2-16 0,-1-2 0 15,-2-3-240-15,1-4 0 0,0-1 128 0,-5-8-128 16,0 0 336-16,0 0 32 0,0 0 0 0,0 0 0 15,0-8 128-15,-2-1 16 0,-2-7 16 0,-3-2 0 16,2-3-32-16,0-3-16 0,0 0 0 0,0-2 0 16,-1-4-304-16,1-2-176 0,1-2 192 0,0 0-192 15,-1-1 0-15,4-1 0 0,-1-1 0 0,2 2-144 16,2 0 144-16,0 2-208 0,2 2 80 0,1 2 128 16,1 3-192-16,0 3 192 0,1 3-160 0,-1 5 160 0,2 2 0 0,0 3 0 15,-2 5 128-15,1 3-128 0,-7 2 208 0,0 0-64 16,8 7-16-16,-3 3 0 0,-1 1 112 0,-1 2 16 15,-2 0 0-15,0 2 0 0,2 0-256 0,-2 2 176 16,-4 0-176-16,2 3 160 0,-1-2-160 0,-2 3 0 16,-2 1 144-16,1-1-144 0,0 0 0 0,0-2 0 15,0 0 0-15,-1-2 0 0,1-4-352 0,1-2 16 16,0-3 0-16,2-1 0 16,2-7-608-16,0 0-112 0,0 0-32 0,0 0 0 15,0 0 304-15,0 0 48 0,5-7 16 0,3 1 0 0,0-1 384 0,1 2 80 16,-2 1 0-16,3 1 16 0,-1 2 240 0,4 1-176 15,1 0 176-15,2 3-160 0,1 1 288 0,0-1 48 16,0 4 16-16,0-3 0 0,-2 1 592 0,0 2 128 0,-1 0 32 0,-2 3 0 16,-3 0 272-16,-1-2 48 0,-3 1 16 0,-1 1 0 15,-4 3-192-15,-3 0-48 0,-1 3 0 0,-4-2 0 16,-2-1-208-16,-2 2-64 0,-1-1 0 0,-1-1 0 16,-2 2-448-16,0-2-80 0,1-3-32 0,1 3 0 15,-1-5-208-15,3 0-256 0,2-2 48 0,0-1 16 31,0-1-1760-31,3-2-352 0,-1-2-64 0,8 0-13856 0</inkml:trace>
  <inkml:trace contextRef="#ctx0" brushRef="#br0" timeOffset="10029.12">12363 9759 15663 0,'0'16'1392'0,"1"-6"-1120"0,2 6-272 0,1 2 0 0,0 1 1728 0,0 2 304 16,-2-1 48-16,1-1 16 0,0-2-496 0,-1-1-80 16,2-2-32-16,-1-1 0 0,-2-2-704 0,3-3-144 15,-4-8-16-15,0 0-16 0,0 0 224 0,0 0 32 16,0 0 16-16,3-7 0 0,-1-3 144 0,-1-3 48 16,-1-3 0-16,0-1 0 0,0-1-272 0,-1 0-48 15,0-5-16-15,1 3 0 0,0-7-320 0,0 1-64 16,1-1-16-16,0 0 0 0,2-3-144 0,1 2-16 15,1 3-16-15,2-1 0 0,1 3-160 0,-1 3 0 16,3 5 0-16,0 3 0 16,2 3-704-16,2 5-80 0,2 3-16 0,-2 3-11200 0,0 6-2240 0</inkml:trace>
  <inkml:trace contextRef="#ctx0" brushRef="#br0" timeOffset="10464.23">12642 9954 19343 0,'0'0'848'0,"0"0"192"0,0-3-832 0,1-8-208 0,2 1 0 0,1 1 0 16,0-2 2160-16,1 2 384 0,0 1 80 0,3 0 0 0,1 2-1360 0,2 1-288 15,2-1-48-15,0 4-16 0,1 1-240 0,0 1-48 16,2 1-16-16,1 0 0 0,1 3-96 0,-1-1-32 15,-1 2 0-15,0 1 0 0,-1 2-160 0,0 1-48 16,-2 0 0-16,0 2 0 0,-4 1-48 0,-1 1-16 16,-2 4 0-16,-1-3 0 0,-1 2-32 0,-1 1-16 15,-2 2 0-15,-1-1 0 0,-3 2-160 0,1-1 128 16,-5 1-128-16,0 0 128 0,-4-1-128 0,-1-1-144 16,-1 1 144-16,-1-6-208 0,-2 0 32 0,1-3 16 15,-1-2 0-15,-1-3 0 0,-1-1-128 0,2-1-32 16,1-6 0-16,2-1 0 0,1-1 48 0,1-2 0 15,2 0 0-15,0-3 0 0,4 3 80 0,1-2 0 16,1 2 16-16,3 7 0 0,3-5 176 0,-3 5 176 16,7-4-48-16,0 3 0 0,2-1 192 0,2 2 48 15,1 3 0-15,3 1 0 0,4 4-208 0,0-4-32 16,2 2-128-16,1 1 192 0,-1-1-192 0,0 1 0 0,0 0 128 0,1 1-128 31,-4 0-1568-31,0 0-352 0,-1 1-80 0</inkml:trace>
  <inkml:trace contextRef="#ctx0" brushRef="#br0" timeOffset="10965.95">12016 11287 29023 0,'0'0'1280'0,"-1"9"272"0,1-1-1232 0,0 4-320 16,0 2 0-16,1 2 0 0,1 0 1152 0,0 4 160 15,2 1 32-15,1 2 16 0,1 3-800 0,0 1-176 16,2 0-16-16,0-1-16 0,-2 0-352 0,2-4 128 16,0-1-128-16,0-1 0 0,0-1 0 0,-3 1 0 15,-1-5 0-15,-2 0 128 0,1-2-128 0,-2-3 176 0,-1 1-176 0,0-11 192 16,0 0-368-16,0 0-64 0,0 0-16 0,0 0 0 31,-9-7-544-31,0-3-112 0,0-3-32 0,0-3 0 16,0-1 64-16,-2-3 16 0,1-2 0 0,-1-2 0 0,1-6 416 0,-2 0 64 0,-1 0 32 0,0 4 0 15,1-2 608-15,2 5 112 0,1 1 16 0,2 1 16 0,2 2 688 0,1 4 128 16,2 2 16-16,2 1 16 16,1 2-272-16,1 0-48 0,4 1-16 0,1 1 0 15,3 2-480-15,-1-1-112 0,1 1 0 0,1-1-16 0,0 1-304 0,4-1 160 16,2 1-160-16,2-2 128 16,1-1-128-16,3 0-144 0,1 1 144 0,0-2-208 15,4 0-2960-15,-1 3-592 0</inkml:trace>
  <inkml:trace contextRef="#ctx0" brushRef="#br0" timeOffset="11218.88">12014 11503 28559 0,'0'0'1264'0,"0"0"272"0,-4 7-1232 0,4-7-304 15,0 0 0-15,0 0 0 0,0 0 2096 0,0 0 352 16,0 0 80-16,0 0 16 0,9 0-1744 0,1-3-352 0,5-1-64 0,-1-1 0 16,2-1-384-16,2-1 0 0,2-2 0 0,-1 1-128 31,1 0-1856-31,3 0-384 0,1 2-64 0</inkml:trace>
  <inkml:trace contextRef="#ctx0" brushRef="#br0" timeOffset="11559.03">12391 11625 21183 0,'0'0'1888'0,"0"0"-1504"0,0 0-384 0,0 0 0 0,6 6 1344 0,1-3 192 15,-7-3 32-15,9 1 16 0,0-2-736 0,1-5-144 16,2 1-16-16,0-3-16 0,-1 1-448 0,0-5-96 16,-3 0 0-16,2 0-128 0,1-1 144 0,-4-1-144 15,0 0 0-15,-3-1 144 0,-3 4-144 0,2 0 0 16,-3 2 0-16,-2 0 0 0,-1 1 0 0,-3 2 0 16,0 0 0-16,-1 2 128 0,-1 3 448 0,-1 1 64 15,0 1 32-15,0 3 0 0,0 2-128 0,1 1-32 16,0 3 0-16,2 3 0 0,-1-2 272 0,2 5 48 15,2 0 16-15,1 1 0 0,1 2-144 0,2-2-48 16,1 0 0-16,4 0 0 0,0-1-368 0,3 1-80 16,2-1-16-16,2 0 0 0,2-2-192 0,0-1 0 15,0-2 0-15,2-2-160 16,3-2-1104-16,-1-4-208 0,1 0-64 0,0-3-9424 0,-1 0-1904 0</inkml:trace>
  <inkml:trace contextRef="#ctx0" brushRef="#br0" timeOffset="12197.58">12879 11327 22111 0,'0'19'1968'0,"2"-8"-1584"0,0 4-384 0,2 3 0 16,0 1 1488-16,1 2 224 0,2 1 32 0,1 2 16 15,2-1-464-15,-1 0-80 0,0-3-32 0,1-1 0 16,-1-2-784-16,-2 0-144 0,1-4-48 0,0-3 0 0,-1-1 64 0,-2-1 16 15,-1 1 0-15,-4-9 0 16,0 0 32-16,0 0 0 0,0 0 0 0,0 0 0 0,0 0 64 0,0 0 32 16,0 0 0-16,0 0 0 0,-4-6 16 0,0-6 0 15,0-3 0-15,0-1 0 0,0-3-624 0,0-2-112 16,-1-2-16-16,0-3-16 16,0-1-112-16,1-1 0 0,0 1-16 0,1-2 0 0,1 0 144 15,0 1 16-15,1-1 16 0,1 3 0 0,1-1 288 0,2 3 0 16,1 3-128-16,0 2 128 0,1 2 0 0,1 2 176 15,1 2-32-15,0 4 0 0,0 3 48 0,1 2 0 16,0 1 0-16,-8 3 0 0,9 2-48 0,0 3 0 16,-1 1 0-16,-1 3 0 0,0 4 112 0,0 0 0 15,-2 0 16-15,-2 4 0 0,-3 2-48 0,0-1-16 16,0-1 0-16,-2 0 0 0,1 0-80 0,0-2 0 16,-2 0-128-16,1-2 192 0,-4-1-192 0,4-2 0 0,-1-2 128 0,1-2-128 15,2-6-192-15,0 0-96 0,0 0-16 0,0 0 0 31,0 0-528-31,0 0-96 0,-3-6-32 0,2-2 0 16,1-1-64-16,2 0-32 0,1 0 0 0,2 1 0 16,0 1 208-16,2 2 32 0,2 1 16 0,-1 2 0 0,0-1 592 0,1 2 208 0,1 1-144 0,1 2 144 15,0 3 320-15,4 3 160 0,-1 1 32 0,2 3 0 16,-2 1 384-16,2 1 64 0,-1 0 32 0,0 1 0 16,-4 1 176-16,0 1 48 0,1-2 0 0,-5 2 0 15,-3 0 64-15,-1 2 32 0,-3-4 0 0,0 3 0 0,-3-1-224 0,-1 0-32 16,-1-1-16-16,-3 0 0 15,-1-2-480-15,0-2-112 0,0-2 0 0,-2 1-16 0,-2-5-192 0,0-2-48 16,-1-1 0-16,0-2 0 0,1-1-384 16,0-1-96-16,1-2-16 0,0 0 0 15,-1-1-1888-15,0 1-384 0,1-3-80 0,3 1-9552 16,0 0-1904-16</inkml:trace>
  <inkml:trace contextRef="#ctx0" brushRef="#br0" timeOffset="12496.84">13496 11628 35359 0,'-6'20'1568'0,"3"-10"320"0,0 3-1504 0,1 1-384 0,-1-1 0 0,-1 0 0 16,-1 0 640-16,1-3 64 0,0 0 16 0,2 0 0 15,-1-4 32-15,3-6 0 0,0 0 0 0,0 0 0 16,0 0-368-16,-5 0-80 0,-2-5-16 0,3-2 0 15,0 0-128-15,2-4-32 0,-2-2 0 0,-1-1 0 16,-2-2 64-16,1 0 16 0,0 1 0 0,1-2 0 16,-1-3-208-16,-1 2 176 0,3-3-176 0,2 3 160 15,2 0-160-15,0 2 0 0,0-1 0 0,4 4 0 16,1 0 0-16,3 3 0 0,1-1-192 0,2 2 192 0,5 3-336 16,0-1 48-16,1 0 16 0,0 4 0 31,1-1-1648-31,0 1-336 0,2 0-64 0,-2 2-13952 0</inkml:trace>
  <inkml:trace contextRef="#ctx0" brushRef="#br0" timeOffset="12961.92">13724 11587 14735 0,'0'0'1312'0,"0"0"-1056"16,0 0-256-16,9 1 0 0,0-1 3040 0,2 0 544 16,1 0 128-16,1 0 0 0,2 1-2720 0,2 1-544 15,3-1-128-15,1 2 0 0,-3-3 0 0,-1 1 16 16,0 0 0-16,-2 0 0 0,1 2 272 0,0 1 48 0,-4 2 16 0,-3 1 0 16,-2-2-96-16,-1 3-32 0,-5-1 0 0,0 2 0 15,-2 1-16-15,-2 1 0 0,-1 2 0 0,1-4 0 16,-7 0-320-16,1-1-64 0,1-1-16 0,1 3 0 15,0-5-256-15,1 0-64 0,0-1-16 0,0 0 0 32,-2-2-240-32,0 1-64 0,0-3 0 0,2 1 0 15,1 2 64-15,5-3 0 0,0 0 0 0,0 0 0 0,0 0 240 0,1 9 48 0,3-2 16 0,1-1 0 16,0 1 144-16,2-2 0 0,1 0-144 0,2 2 144 16,2-3 0-16,1 2 128 0,0-1 0 0,1 2 0 15,-1 1 240-15,2-2 32 0,-4 1 16 0,1 0 0 16,0 3 448-16,-3-1 96 0,-1 1 0 0,-2 1 16 15,0-1 144-15,-4 0 32 0,-1 0 0 0,-1 0 0 0,-1 2-112 16,-1-1-16-16,-2 1 0 0,0 0 0 0,-3 0-176 0,-2 1-32 16,-3-2-16-16,-1 1 0 0,-2-4-144 15,0 0-16-15,0-2-16 0,-2-2 0 0,0-1-624 0,-2-3 0 16,3-1 0-16,-1-2-192 16,-2-1-1456-16,4 0-288 0,-1 0-64 0,3-1-18384 15</inkml:trace>
  <inkml:trace contextRef="#ctx0" brushRef="#br0" timeOffset="18690.73">16076 10794 7359 0,'14'-23'656'0,"-14"23"-528"0,0 0-128 0,0 0 0 0,0 0 2944 0,0 0 544 15,0 0 112-15,0 0 32 0,0 0-1536 0,0 0-304 16,8-7-64-16,1 1-16 0,1 0-352 0,0 0-64 16,2-5-16-16,-1 4 0 0,1-3-384 0,1 1-64 15,2-4-32-15,-1 0 0 0,2-1-160 0,-1-2-48 16,5-1 0-16,-1 0 0 0,1 0-208 0,-1-1-64 15,1 0 0-15,1-2 0 0,1-1-176 0,0 1-144 16,2-1 192-16,-1 1-192 0,2-1 128 0,0 3-128 16,-1-1 0-16,1-1 0 0,-1 0 0 0,-2 2 0 15,0 0 128-15,1 1-128 0,-3 0 0 0,-2 1 0 16,-2 1 0-16,0 0 0 0,-2 4 0 0,0-2 0 16,-1 0 0-16,0 1 0 0,-1 0 160 0,-3 2-160 15,3 2 128-15,-2 0-128 0,1 0 0 0,-1 2 128 0,-1 1-128 0,0 1 0 16,-2-2 144-16,-1 4-144 0,-6 2 160 0,0 0-160 15,8-4 224-15,-8 4-48 0,7-1-16 0,1 1 0 16,-8 0-16-16,9 1 0 0,-1 1 0 0,1 1 0 16,1 1 0-16,1 1 0 0,0 0 0 0,0 3 0 15,0 1 16-15,2 2 0 0,2-1 0 0,0 3 0 16,1-1 32-16,2 4 16 0,3 3 0 0,0-1 0 16,0 1 48-16,1 0 16 0,3 1 0 0,0-2 0 15,-1 2-16-15,3-1-16 0,-4 1 0 0,2-1 0 16,1 1-80-16,0-2-16 0,0 0 0 0,-1 1 0 15,0-1-144-15,-1-1 128 0,1 0-128 0,0-2 128 16,1 0-128-16,-1-1 0 0,-3-2 0 0,3 0 128 16,-1-1-128-16,1-2 0 0,0 2 0 0,-3-1 0 15,-1-3-1344-15,-2 1-160 16,0-1-32-16,-2 1-10592 0,-2-1-2128 0</inkml:trace>
  <inkml:trace contextRef="#ctx0" brushRef="#br0" timeOffset="20028.64">16135 10825 7359 0,'0'0'656'0,"0"0"-528"16,0 0-128-16,0 0 0 0,0 0 2448 0,0 0 464 16,0 0 96-16,-1 8 0 0,1-8-1296 0,-2 8-272 15,2 0-48-15,2 1-16 0,0 1-320 0,1 2-64 0,-1 0-16 0,1 2 0 16,0 2-208-16,2 1-32 15,-1 1-16-15,0 3 0 0,-1 0-80 0,1 1-32 0,0 1 0 0,0 0 0 16,0 1-32-16,1 1 0 0,-1-1 0 0,0 0 0 16,0 2 128-16,1 0 0 0,-1-2 16 0,0-2 0 15,0 2-176-15,1-2-32 0,-1-1-16 0,0-1 0 16,0 1-112-16,0 0 0 0,-2 0-16 0,1-4 0 16,0 0-96-16,-1 1-16 0,1 0 0 0,-2-1 0 15,1-1-64-15,-1-3 0 0,0 0-16 0,0-1 0 16,2 0 208-16,-2-3 64 0,-1-1 0 0,2-1 0 15,-2-7-448-15,0 0 0 0,1 7-224 0,-1-7 80 16,0 0 272-16,0 0 64 0,0 0 16 0,0 0 0 16,0 0 0-16,0 0 0 0,0 0 0 0,0 0 0 15,0 0 48-15,0 0 0 0,0 0 0 0,0 0 0 0,0 0-112 0,0 0-16 16,0 0 0-16,0 0 0 0,0 0-128 0,5 5 0 16,-5-5 0-16,0 0 128 0,7 3-128 0,-1 1 0 15,2-4 144-15,0 1-144 0,-8-1 128 0,9 2-128 16,0 1 160-16,2 1-160 0,0-1 0 0,4-1 128 15,-1 0-128-15,3 0 0 0,2 2 0 0,2-3 0 16,0 2 0-16,3 0 0 0,2-1 0 0,1 3 0 16,0 1 0-16,2-2 0 0,0 1 0 0,-2 3 0 15,-1-2 0-15,-1 2 0 0,-1 0 0 0,-2 0 0 16,-1-2 0-16,-1 1 0 0,1-1 0 0,-1 1 0 16,-3-1 0-16,-2 1 0 0,0-2 128 0,-1 0-128 15,-1 2 0-15,1-3 0 0,1 1 192 0,-2 0-64 16,-3-1-128-16,-1 0 192 0,1-2-192 0,-1 1 128 15,0 0-128-15,-1-1 0 0,-1 2 128 0,1 0-128 0,-1 0 0 0,-7-4 0 16,0 0 128-16,8 1-128 0,-1 1 0 0,0 0 144 16,-7-2-144-16,6 3 0 0,-6-3 0 0,8 1 128 15,1-1-128-15,-2 0 0 0,-1 0 0 0,1-1 0 16,-1-2 0-16,2-1 0 0,0-1 128 0,1 1-128 16,0-4 0-16,2 2 0 0,-1-3 0 0,2 0 0 15,0-2 0-15,1 1 0 0,2 1 0 0,1-1 0 16,0 3 0-16,1-3 0 0,0 1 0 0,1 0 0 15,3 1 0-15,1 1 0 0,1 0 0 0,-1 1 0 16,-2-1-128-16,1 3 128 0,0-2 0 0,-2 2 0 16,1 1 0-16,-2 3 0 0,-2-3 0 0,-1 2 0 15,1 1 0-15,0 0 0 0,-1 0 0 0,0 0 0 0,-2 1 0 0,0 2 0 16,-2-3 0-16,0 1 0 0,-1 1 0 16,2 2 0-16,-3-4 0 0,0 0 0 0,0 0 0 0,1 0 0 15,-1 0 0-15,-3 0 0 0,-6 0 0 0,7-3 0 16,-7 3 0-16,6-3 0 0,1 2 0 0,-1-4 0 15,0 2 0-15,-1-1 0 0,-1-1 0 0,1-1 0 16,1-1 0-16,0-3 0 0,-2-2 0 0,-1 0 0 16,1-3 0-16,-1-2 0 0,1-3 0 0,-2 0 0 15,1 0 0-15,0-3 0 0,-2-1 0 0,0-2 0 16,-3-4 0-16,0 0 0 0,1-3 128 0,0 3-128 16,1 0 0-16,0 0 128 0,1 0-128 0,-1 1 128 15,0-1-128-15,0 0 128 0,0 3-128 0,1 1 0 0,1 0 0 0,-1-1 0 16,2 2 0-16,-2 1 0 15,-1 2 0-15,0 0 0 0,-1 0 0 0,-1 1 0 0,0 1 0 0,0 3 0 16,1 2-320-16,0 3-32 0,-1 0-16 16,0 6 0-1,2 6-2576-15,0 0-512 0,0 0-96 0</inkml:trace>
  <inkml:trace contextRef="#ctx0" brushRef="#br0" timeOffset="20985.92">16446 10846 24239 0,'0'0'528'0,"0"0"112"0,0 0 32 0,0 0 16 0,3-6-560 0,-3 6-128 0,0 0 0 0,7-7 0 15,0-1 1520-15,1 2 272 0,-1-3 48 0,2 1 16 16,3 1-384-16,-1 1-64 0,1-1 0 0,2-3-16 16,2 2-1008-16,0-1-192 0,1 0-32 0,1-3-16 0,0 0-144 0,3 2 0 15,-1 1 0-15,-1-3 0 16,-1 2-1424-16,1-2-320 0,-2 0-64 0,1 0-7904 15,1-2-1568-15</inkml:trace>
  <inkml:trace contextRef="#ctx0" brushRef="#br0" timeOffset="21392.76">16484 11249 14735 0,'0'0'640'0,"0"0"160"0,0 0-640 0,0 0-160 0,0 0 0 0,0 0 0 16,0 0 3264-16,0 0 608 0,0 0 128 0,4 5 32 16,1-1-2192-16,3 0-432 0,3-1-96 0,0-1-16 15,1 1-272-15,2 0-48 0,3 0-16 0,4-1 0 0,0 0-240 0,0 1-48 16,0 1-16-16,0-2 0 0,-3-2-656 0,-1 3 0 15,-2 1 0-15,1 0 0 16,-2 0-560-16,2 0-32 0,0-3-16 0,-1 2-10736 16,1 1-2160-16</inkml:trace>
  <inkml:trace contextRef="#ctx0" brushRef="#br0" timeOffset="21866.99">17446 10965 21823 0,'0'0'960'0,"0"0"208"0,0 0-928 0,0 0-240 16,0 0 0-16,0 0 0 0,0 0 2064 0,0 0 368 15,0 0 80-15,0 0 16 0,0 6-560 0,2 3-112 16,-1 2-32-16,0 1 0 0,1 1-912 0,0 1-176 16,1 0-32-16,-1 2-16 0,0 2-432 0,-1 2-64 15,0 2-32-15,1 0 0 0,-1 0-160 0,0 2-256 16,-1-2 64-16,0 0 16 15,0-1-1808-15,2-3-384 0,-1 0-64 0,0-3-12864 0</inkml:trace>
  <inkml:trace contextRef="#ctx0" brushRef="#br0" timeOffset="26935.28">17721 11605 17791 0,'0'0'1584'0,"0"0"-1264"16,0 0-320-16,23 5 0 0,-23-5 1312 0,0 0 208 15,0 0 32-15,0 0 16 0,0 0-240 0,0 0-48 16,0 0-16-16,4 8 0 0,-4-8-128 0,3 5-32 16,1 0 0-16,2 1 0 0,0-1-320 0,1 0-64 15,0 2-16-15,0 0 0 0,2 3-80 0,3-1-32 16,0 1 0-16,-1 2 0 0,1 1 48 0,0 1 16 15,2 2 0-15,0-2 0 0,-1-1-176 0,-1 0-32 16,-1 2-16-16,-2-5 0 0,0 2-240 0,-1-2-32 16,-2 1-16-16,2-4 0 0,0 0-144 0,0 0 0 15,-1-1 0-15,1 1 0 16,0-2-352-16,0 0-160 0,-2 0-16 0,1-1-16 16,-1-1-2976-16,-6-3-576 0,8 1-128 0</inkml:trace>
  <inkml:trace contextRef="#ctx0" brushRef="#br0" timeOffset="27665.77">18453 11754 19807 0,'0'0'880'0,"0"0"176"0,5 4-848 0,2 1-208 0,-2 1 0 0,0 1 0 0,0-1 1280 0,2 5 224 16,1 0 32-16,-1 2 16 0,2 1-512 0,1 1-96 16,-1 1-32-16,1 2 0 0,1 0-192 0,-1 1-32 15,2 0-16-15,-2 1 0 0,1-3-96 0,-2 2 0 16,-3-2-16-16,1 0 0 0,-1-1-272 0,1-2-48 16,-2-1-16-16,0-2 0 0,-2-2-96 0,-1-3-128 15,-2-6 176-15,0 0-176 0,0 0 192 0,0 0-192 16,0 0 192-16,0 0-192 0,-3-10 144 0,-1-3-144 15,-2 0 0-15,0-4 144 0,-1-2-144 0,1-1 0 16,-1-5 0-16,0-1 0 0,-1-3-192 0,-1-2 16 16,1-2 16-16,3 1 0 0,1-5-16 0,1 5 0 15,0 2 0-15,2 1 0 0,2 1 176 0,2 4 0 0,1 0 0 0,2 3 128 16,1 3 64-16,2 1 32 0,0 2 0 0,0 1 0 16,3 4-224-16,0 0 0 0,0 3 0 0,-1 3 0 15,0 3 160-15,0 2-160 0,1 3 160 0,0 3-160 16,0 0 320-16,-2 3-16 0,1 0-16 0,-4 3 0 15,0 1-32-15,-2 1 0 0,-1-1 0 0,-1 2 0 16,-2-1-96-16,1 4-32 0,-2-2 0 0,-1-2 0 16,-1 2-128-16,-2 0 0 0,0-1 144 0,0-2-144 15,0-1 0-15,0-1 0 0,-1 0 0 0,0-2 0 16,-2-1-272-16,2-5 16 0,5-4 16 0,0 0 0 16,-8 3 48-16,3-2 0 0,5-1 0 0,0 0 0 15,0 0 0-15,0 0 16 0,2-8 0 0,4 2 0 0,-1 0 176 0,3 2-208 16,1-1 80-16,3 3 128 0,1-1-160 15,2 3 160-15,3 1 0 0,2 3-144 0,0 0 144 0,-1 3 0 16,-1 1 0-16,1 1 0 0,-1 1 272 0,0 1 96 16,2-1 16-16,-2 0 0 0,-2 2 528 0,-3-1 112 15,-3-1 32-15,-1 0 0 0,-2 2 16 0,-2-1 0 16,-1 0 0-16,-2 1 0 0,-2 0-176 0,-1-1-48 16,1 1 0-16,-4 0 0 0,-4 0-240 0,-2-1-48 15,-3 2-16-15,-1-1 0 0,-1-1-288 0,-2-2-48 16,-1-1-16-16,0 1 0 0,-4-3-192 0,-1-2 0 0,0-1 128 31,2-1-128-31,2 0-304 0,0-2-96 0,2-2-32 0,3 0 0 16,0-2-1552-16,2-1-304 0,3-2-64 0,4 1-10368 15,2-2-2064-15</inkml:trace>
  <inkml:trace contextRef="#ctx0" brushRef="#br0" timeOffset="28031.66">19192 11717 21183 0,'0'0'1888'0,"0"9"-1504"0,0 2-384 0,1 2 0 15,3 1 1792-15,1 2 304 0,3 2 48 0,0 1 16 16,1 4-880-16,2-1-160 0,0 0-32 0,0 0-16 16,-1-1-416-16,2-1-80 0,-3-2 0 0,0 0-16 0,-1-2 16 15,1-2 16-15,-4-4 0 0,1 0 0 0,-1-1 32 0,-1-4 0 0,1 0 0 16,-5-5 0-16,0 0-32 0,0 0 0 15,0 0 0-15,0 0 0 0,0 0-32 0,0 0-16 16,0 0 0-16,-4-9 0 0,0-3-160 0,0-1-16 16,0-2-16-16,2-2 0 0,-2-2-112 0,-1 1-32 15,-1-5 0-15,4 1 0 0,2-2-208 0,1 1 176 16,0-1-176-16,3-1 160 0,3 3 160 0,1 3 16 16,2-1 16-16,4 3 0 0,-1 1 32 0,2 2 0 15,-1 2 0-15,0 5 0 0,1 0 16 0,0 1 16 16,1 2 0-16,1 2 0 0,1 1-416 0,1 0 128 15,-3 1-128-15,1 1 0 0,-1 2-224 0,0 1-128 16,1-1-32-16,-2 1-14160 0,4-1-2848 16</inkml:trace>
  <inkml:trace contextRef="#ctx0" brushRef="#br1" timeOffset="51439.54">18253 11485 3679 0,'0'0'160'0,"0"0"32"0,0 0-192 0,0 0 0 15,0 0 0-15,0 0 0 0,0 0 3232 0,13 0 608 16,-11 9 112-16,-1 3 16 0,0 1-2176 0,1 3-448 15,-1 2-96-15,2 4-16 0,-1 4-240 0,2-2-48 16,0 3-16-16,2 3 0 0,2 5-288 0,0 2-48 16,-1-1-16-16,-1 3 0 0,1 2-336 0,0 8-80 15,0-2-16-15,1-5 0 0,0-4-144 0,-2-3-272 16,1-5 64-16,-2-3 16 16,-2-6-2240-16,0-3-432 0</inkml:trace>
  <inkml:trace contextRef="#ctx0" brushRef="#br1" timeOffset="52095.57">18186 11386 11967 0,'-2'-5'1072'0,"1"0"-864"0,0-2-208 0,1 7 0 16,-2-7 2624-16,2 1 464 0,0-2 112 0,0 8 0 15,4-5-1600-15,1 0-320 0,3-1-64 0,1 3 0 16,3 0-448-16,4-1-64 0,2-1-32 0,3 0 0 15,0-2-160-15,2 1-48 0,2-2 0 0,1 0 0 16,3 1-288-16,1-2-176 0,0 0 192 0,2 1-192 16,2-1 0-16,3 1 0 0,2-1 0 0,0 1 0 0,1-1 0 0,-1 2 0 15,1 0 0-15,-3 0 0 0,-1 1 128 0,-1 1-128 16,-1 1 0-16,-2 0 0 0,-2 0 0 0,0 1 0 16,-1 1 0-16,0-1 0 0,-1 1 0 0,1-1 0 15,1 0 0-15,0 2 0 0,0 0 0 0,0-1 0 16,1 1 0-16,-2 1 0 0,-2 1-192 0,-1-1-64 15,0 0 0-15,-2 0 0 0,-3 2 48 0,0-1 0 16,1 2 0-16,-1 1 0 0,-2 1 32 0,1 1 16 16,-2 3 0-16,0 1 0 0,0 1 160 0,-1 2-192 15,-1 2 192-15,0 0-192 0,-2 2 32 0,3 2 0 16,-1 1 0-16,-1 3 0 0,1-1 0 0,0 2 0 16,-1 0 0-16,1 2 0 0,0 0-160 0,2 3-16 15,-3 1-16-15,1 1 0 0,0-1 16 0,1 1 0 16,-3 2 0-16,0 0 0 0,2 0 64 0,0 3 16 15,-5-5 0-15,0-1 0 0,-2-3 256 0,-1 1 0 0,-2-2 0 0,1 0 0 16,-3-1 0-16,0-2 0 0,-2 0 0 0,2 0 0 16,-3-5 0-16,1 0 0 0,-2 2 0 0,-2-5 0 0,0 1 0 15,-1-2 0-15,-1 1 0 0,-1-2 144 16,0-2 0-16,-4 1 0 0,-3-3 0 0,-1 2 0 16,-3-5 352-16,-2 2 64 0,-3 1 16 0,-1-2 0 15,-3-3-144-15,-1 0-32 0,-2-1 0 0,-1 0 0 16,-2-3-112-16,-2-1-32 0,-1-2 0 0,-4-1 0 15,-2-2 256-15,-6-1 64 0,-2-1 0 0,-4 2 0 0,-4 1 224 0,1 1 48 16,0 1 16-16,3 2 0 0,0 2 64 0,2 2 16 16,2 1 0-16,1 0 0 0,3 1-496 0,1 1-112 15,0 0-16-15,2 0 0 0,2 1-320 0,4-1 0 16,3-1 0-16,3 2-128 16,3-2-1328-16,2 2-256 0,3-2-48 0,5 1-14176 15</inkml:trace>
  <inkml:trace contextRef="#ctx0" brushRef="#br1" timeOffset="52591.09">19071 12589 15663 0,'-11'0'688'0,"11"0"144"0,-5 0-656 0,5 0-176 0,-6 2 0 0,0-2 0 16,6 0 2624-16,-6 1 480 0,-1 0 96 0,2 0 32 16,5-1-1776-16,-5 6-368 0,0 0-64 0,2 1 0 15,2-1-720-15,1 3-144 0,1 1-32 0,2 1 0 0,1 5-128 0,1-2 0 16,0 2-160-16,3 0 160 0,2-1-128 0,2 1 128 16,0-1 0-16,1 0-144 0,1-2 144 0,2 0 0 15,-1 0 0-15,1-5-128 0,1-3 128 0,0-2 0 16,1-3-144-16,-2-3 144 0,0-4 0 0,-2 1 0 15,-4-6 0-15,-1 2 0 0,1-3 0 0,-5-2 0 16,-3 0 0-16,-2 0 192 0,-4 0-16 0,-1 0 0 16,-4 0 0-16,-1-1 0 0,-5 0-48 0,1 1 0 15,-2-1 0-15,-1 2 0 0,0-3-304 0,1 4-64 16,-3-1-16-16,5 3 0 16,1 2-1424-16,2 2-304 0,1 5-48 0,2-1-9744 15</inkml:trace>
  <inkml:trace contextRef="#ctx0" brushRef="#br1" timeOffset="52746.66">19448 12656 1839 0,'0'0'160'0,"0"9"-160"0,0-1 0 0,0 2 0 16,-2 2 6080-16,2 1 1200 0,0-3 224 0,0 3 48 15,2 2-5664-15,-1-1-1136 0,-1 0-240 0,1 1-32 16,3-2-480-16,-1-1 128 0,-1-1-128 0,2 1 0 31,1-2-2336-31,1 1-512 0</inkml:trace>
  <inkml:trace contextRef="#ctx0" brushRef="#br1" timeOffset="53198.97">19647 12817 18431 0,'3'8'1632'15,"-2"3"-1312"-15,2 0-320 0,-1 2 0 0,2 2 2448 0,1 0 432 16,3 0 64-16,1 2 32 0,0 1-1824 0,2 0-352 16,1 0-80-16,-1-1-16 0,2-1-272 0,0 0-64 15,0-2-16-15,-2-1 0 0,-2-1-144 0,0-2-16 16,-1-1-16-16,0 1 0 0,-3-7-176 0,-5-3 192 16,4 4-192-16,-4-4 192 0,0 0-192 0,0 0 192 15,0 0-192-15,0 0 192 0,-7-7-192 0,-1-7 128 16,-1 1-128-16,-2-2 128 0,-2-3-128 0,-2-5-272 15,1-3 64-15,-2-2 16 16,1-4-448-16,-2-2-96 0,-2-5-16 0,4 2 0 16,0 0-144-16,4 2-16 0,2 1-16 0,2 4 0 0,3 4 576 0,3 0 112 0,2 5 32 0,3 3 0 15,3 3 208-15,2 1 0 0,1 5 0 0,3 4-144 16,3 3 384-16,1 2 80 0,1 3 0 0,2 2 16 16,-1 0 400-16,1 3 80 0,-2 1 16 0,0 2 0 15,-2-1 128-15,-3 1 16 0,-3 0 16 0,-1-2 0 16,-2 3 128-16,-3 1 32 0,-2 0 0 0,-2-1 0 0,-2 0-224 0,-5-1-32 15,-1 3-16-15,-2-1 0 16,-2-2-464-16,-2 1-96 0,-3 0 0 0,-1-2-16 16,-2-2-96-16,3-3-16 0,-1-2 0 0,1-2 0 15,-1-3-2672 1,1-1-528-16,-1-4-128 0,3-2 0 0</inkml:trace>
  <inkml:trace contextRef="#ctx0" brushRef="#br1" timeOffset="58130.64">18062 10724 18959 0,'0'9'640'0,"1"-1"32"0,2 1 0 15,1 0-48-15,-2-1-16 0,1-2 0 0,-1-1 0 16,-2-5 96-16,0 0 32 0,0 0 0 0,0 0 0 15,0 0 48-15,0 0 16 0,-4-2 0 0,-1-5 0 16,-1-4-192-16,-1-1-32 0,-1 0-16 0,-1-2 0 16,-1-2-160-16,-1-1-16 0,1-1-16 0,1 0 0 15,0-2-240-15,0-1-128 0,-1-1 128 0,3-1-128 16,-1-3 0-16,0 1 0 0,1 1 0 0,2 5 0 16,1-2 0-16,2 5 0 0,-1-1 0 0,2 4-128 15,1 3 128-15,1 2-128 0,2 1 128 0,-3 7-128 16,0 0-16-16,8 0 0 0,-1 2 0 0,4 3 0 15,-1 4-96-15,3 3-16 0,3 2 0 0,0 2 0 16,0 1 128-16,1 1 128 0,0-1-208 0,3 1 80 16,1-1 128-16,-2 0 0 0,2-3 0 0,-3 1-128 0,1-2 128 0,-2-1 0 15,-2-1 0-15,0 0 0 0,-5-2 0 0,-1-1 0 16,-1 0 0-16,-1-2 0 0,-7-6 0 0,0 0 144 16,3 7-144-16,-3-7 0 0,0 0 288 0,0 0-48 15,0 0-16-15,-6 5 0 0,-2 1 64 0,-2-4 16 16,-3-1 0-16,-3-1 0 0,-2-1-48 0,-2-1-16 15,1-3 0-15,-2 0 0 0,0-3-240 0,0-1 128 16,0 0-128-16,2-4 0 0,-1-3 0 0,2 2 0 16,2-2 0-16,2-1 0 0,0 0 0 0,0-1 0 15,3 1 0-15,2 3-160 0,2 1 160 0,3 2-128 16,2-1 128-16,2 3-128 0,2 2 128 0,2-1-208 16,1 1 80-16,2-2 128 0,-1 1-192 0,3 2 192 15,1-1-192-15,1 1 192 0,4-1-208 0,0 2 80 16,1 0 128-16,0 0-208 0,-1-2 0 0,2 2 0 0,1 0 0 0,1 1 0 15,-2 0 48-15,-3 1 16 0,-4 3 0 0,0 0 0 16,-1 0 144-16,-3 3 0 0,-6-3 0 0,0 0 0 16,4 8 144-16,-4 1 112 0,-2 1 32 0,-5 3 0 15,-2-2 368-15,-2 4 80 0,0 2 16 0,-2 4 0 16,0 1 160-16,0 2 48 0,1-1 0 0,0 3 0 16,2-1-416-16,1 1-80 0,-1 3-16 0,3-2 0 15,0 2-448-15,2-2 0 0,1-1 0 0,1-2 0 31,1-3-2304-31,0-3-416 0</inkml:trace>
  <inkml:trace contextRef="#ctx0" brushRef="#br1" timeOffset="59362.7">17103 12306 5519 0,'0'0'240'0,"0"0"64"0,0 0-304 0,3 7 0 0,-6-1 0 0,2 1 0 16,1-1 3488-16,0 2 640 0,0-8 128 0,0 7 32 15,0 2-2240-15,0-1-432 0,1 0-80 0,1-2-32 16,-2-6-416-16,0 0-96 0,0 0-16 0,0 0 0 15,0 0-384-15,0 0-80 0,0 0 0 0,0 0-16 16,0 0-48-16,0 0 0 0,2-9 0 0,0-3 0 16,-2-5-96-16,-2 0-32 0,0-1 0 0,-2-1 0 15,-1 0-320-15,-1-2 144 0,0 1-144 0,-2-1 0 16,2 0 128-16,0 1-128 0,0 1 0 0,1 0 0 16,-2 1 0-16,2 3 0 0,0 2 0 0,2 1 0 0,2 3 0 0,-1 2-144 15,2 1 144-15,0 6-192 0,0 0-96 0,0 0-32 16,8 2 0-16,1 5 0 0,-1 3-16 0,3 1-16 15,0 3 0-15,5 2 0 0,4 2 160 0,0 3 48 16,4-2 0-16,-1 5 0 0,0-2 144 0,-1 3-128 16,-1 1 128-16,-1-4-128 0,1 0 128 0,1-2 0 15,-3-3 0-15,-4 0 0 0,-2-3 0 0,-1-1 128 16,-1-3-128-16,-5-1 0 0,-1-1 160 0,-5-8-32 16,0 0-128-16,0 0 192 0,0 0 128 0,0 0 32 15,0 0 0-15,-8 0 0 0,-3-5 48 0,-2 0 16 16,-3-2 0-16,-1 1 0 0,-1-5-80 0,-2 1-16 15,1-2 0-15,-6-3 0 0,-2-1-192 0,-1 0-128 16,2 3 128-16,1-2-128 0,1 2 0 0,1 0 0 16,1 1 0-16,5 1 0 0,4 2 0 0,4-1 0 0,1 1 0 0,3 1 0 15,1 0-176-15,4 0 176 0,0-1-208 0,5 0 80 16,3 0 0-16,3 0 0 0,0 2 0 0,4-2 0 16,-1 1-208-16,3 2-48 0,4-3 0 0,-2 1 0 31,1 0-16-31,0 1-16 0,-2 2 0 0,0-1 0 0,-2-1 208 0,-1 1 32 0,0 0 16 0,-4 3 0 15,-1-1 160-15,-3 2 0 0,-7 2-144 0,0 0 144 16,0 0 0-16,0 0 128 0,6 7 0 0,-4 2 0 16,0 0 336-16,-2 3 64 0,-2 0 16 0,-2 1 0 15,-2 0 96-15,-2 1 32 0,0 0 0 0,-2 3 0 16,-2 0-240-16,-2 1-48 0,-2 1-16 0,0 0 0 16,1 0-208-16,0 0-32 0,2 1-128 0,2-2 192 0,0-1-384 0,1 0-64 15,1-2-32-15,1 0-10736 16,3-2-2160-16</inkml:trace>
  <inkml:trace contextRef="#ctx0" brushRef="#br1" timeOffset="60796.01">15641 10850 4607 0,'0'0'400'0,"0"0"-400"0,0 0 0 0,0 0 0 16,0 0 2960-16,0 0 512 0,0 0 112 0,0 0 0 16,10-10-1888-16,-7 2-384 0,-5-1-80 0,2-2-16 15,0-3-512-15,0-2-128 0,0-2 0 0,0 0-16 16,0-4-224-16,-1 1-32 0,-1-3-16 0,-1 2 0 15,0 0-288-15,2 1 0 0,0 2 128 0,-2-1-128 16,0-1 160-16,2 2-32 0,0 0 0 0,0 4 0 16,1 0-128-16,0 4 0 0,1 0 0 0,0 5 0 15,-1 6 0-15,0 0 0 0,5-7 0 0,-5 7 0 16,10 0-208-16,0 4-32 0,-1 3 0 0,4 2 0 16,1 2-48-16,2 3-16 0,0 0 0 0,-1 1 0 15,1 1 176-15,0 1 128 0,-1 1-192 0,2 2 192 16,0 1-128-16,-1-3 128 0,0 2 0 0,-3-2 0 15,-2-1 0-15,0-2 0 0,-3 0 0 0,-2-2 0 16,-1-4 128-16,-1-1 48 0,-4-8 0 0,0 0 0 0,0 0 400 16,0 0 96-16,-6 2 16 0,-3 0 0 0,-3-2-16 0,-3-2 0 15,0 2 0-15,-2-1 0 0,-1 0-128 0,-2-2-32 16,-1-2 0-16,-1-2 0 0,0 0-16 0,1-1-16 16,-1-1 0-16,0-2 0 0,0 1-320 0,-1-5-160 15,1 2 160-15,3 2-160 0,2-1 0 0,2 0 0 16,2 2 0-16,5-3 0 0,3 1 0 0,4 0-208 0,2 1 64 15,3 0 16-15,4 5 0 0,2 0 0 16,3 4 0-16,2-3 0 0,-1-1 128 0,2 2-128 16,-1 0 128-16,2-1-128 0,0 0 128 0,2-1-160 0,0-1 160 0,-1 2-160 15,1 0-32-15,-4-1-16 0,0 1 0 0,-1 1 0 16,-1 2-112-16,-3 0-32 0,-10 2 0 0,0 0 0 16,8 4 176-16,-3 3 48 0,-2 3 0 0,-2-1 0 15,-1 3 288-15,-2 2 64 0,-3 1 16 0,-2 2 0 16,-1 2 240-16,-1 0 48 0,-1 3 16 0,-3 1 0 15,-2 1-48-15,1-1-16 0,0-1 0 0,-1-1 0 16,2-1-240-16,2-1-48 0,0-1-16 0,2-2 0 31,0-4-1488-31,2 0-288 0,3-2-64 0</inkml:trace>
  <inkml:trace contextRef="#ctx0" brushRef="#br0" timeOffset="68361.25">21734 11107 10127 0,'0'0'448'0,"0"0"96"0,0 0-544 0,0 0 0 15,0 0 0-15,0 0 0 0,12-5 1968 0,-12 5 272 16,8-8 64-16,0 1 16 0,-1-2-1104 0,1 4-240 16,3 0-32-16,-1 2-16 0,2 1 0 0,1-1 0 15,0 0 0-15,1 3 0 0,2-2-512 0,0 4-96 16,1-2-32-16,3 3 0 0,6 0-160 0,2-1-128 16,1 0 144-16,3-2-144 0,3 0 368 0,-1 0-32 15,-1 0 0-15,-1 0 0 0,1 0-16 0,1-2 0 16,0 0 0-16,0-1 0 0,1 0-16 0,1 1-16 15,2 1 0-15,5-2 0 0,5 0-96 0,1 1-32 16,-1 0 0-16,-2 2 0 0,-3-2-160 0,0 0 0 16,0 1 0-16,-3 0 128 0,-1-3-128 0,2 1 0 0,-1 2 0 0,4-2 0 15,6 0 0-15,-1 0 0 0,1-4 0 0,-2 3 0 16,-3 2 0-16,-2-2 128 0,-3-1-128 0,0 0 0 16,-2-1 128-16,1 1-128 0,2 0 0 0,0 0 128 15,1-2-128-15,-1 2-224 0,-4 1 48 0,-1 1 16 16,-4 0-752-16,-2 0-160 0,-4 0-16 15,-4 1-11312-15</inkml:trace>
  <inkml:trace contextRef="#ctx0" brushRef="#br0" timeOffset="68691.16">23475 10729 12895 0,'0'0'1152'0,"0"0"-928"16,2-8-224-16,-2 8 0 0,11-6 1136 0,2 2 176 16,2 2 32-16,6 0 16 0,5 0-816 0,2 2-160 15,-2-1-48-15,3 2 0 0,-1 3 416 0,2 0 80 16,1 0 0-16,1 0 16 0,-4 0-336 0,1 0-64 16,0 1 0-16,-2 0-16 0,1 3 16 0,-4 0 16 15,-1 1 0-15,-3 0 0 0,-1 0 176 0,-5-1 16 16,-2 3 16-16,-4 0 0 0,-3 2 144 0,-3-1 16 15,-4 1 16-15,-3 3 0 0,-5-1 112 0,-1 4 0 16,-5 3 16-16,-1 3 0 0,-1 1-432 0,-3 2-96 0,-3-2 0 0,0 2-16 16,-2-1-304-16,1 2-128 0,0-2 128 0,-1 3-128 15,-3 2 144-15,3-1-144 0,1-1 160 16,2 0-160 0,1 2-1232-16,0 1-352 0,1-3-64 0,0 0-8112 0,0-4-1632 0</inkml:trace>
  <inkml:trace contextRef="#ctx0" brushRef="#br2" timeOffset="75628.93">17229 2697 18431 0,'0'0'1632'0,"0"0"-1312"0,-6-2-320 0,6 2 0 0,-5-2 1184 0,5 2 160 0,0 0 48 0,2-8 0 0,1-1-16 0,4 1 0 15,1 0 0-15,2 0 0 0,2 2-736 0,2-2-160 16,2-1-32-16,1-2 0 0,1 0-176 0,0-1-32 15,1 0-16-15,-1 1 0 0,0-1 80 0,2 1 16 16,-1 1 0-16,1 1 0 0,-2 1-128 0,0 1 0 16,1 2-16-16,-1 1 0 0,-1-2-176 0,0 2 192 15,0 3-192-15,1 1 192 0,-1 0-192 0,-2 2 0 16,0 1 144-16,0 3-144 0,1-2 0 0,1 4 128 16,-3 1-128-16,1 2 0 0,-1 2 0 0,-1 1 144 15,-1 2-144-15,-2 1 0 0,-1 1 0 0,2 0 0 16,-2 3 0-16,0 0 0 0,0 0 0 0,0 1-144 15,0 1 144-15,2 3-128 0,-2 3 128 0,1 2 0 16,1 2 0-16,-1 0 0 0,2 0-144 0,0 1 144 0,0 3-160 0,-1 2 160 16,0 0-144-16,0 0 144 0,2 2-128 0,2 0 128 15,-1 4-128-15,2 2 128 0,1-1-128 0,1 4 128 0,-1 0-160 0,4 0 160 16,-2 3-192-16,3-3 192 16,2 1-128-16,-1-1 128 0,4-2 0 0,-3 0 0 15,2-1 0-15,-2 3 0 0,-1-2 0 0,-2-1 0 16,-1-1 0-16,-1-1 0 0,0 1 0 0,0-1 0 15,-1 0 0-15,1-1 0 0,-4 0 0 0,1-1 0 16,-1-1 0-16,1 0 0 0,-2 1 0 0,2 0 0 16,0 0 0-16,-1 1 0 0,1 2 0 0,1 0 0 15,-1 0 0-15,1 1 0 0,-2 0 0 0,2 0-160 16,0 2 160-16,1-4 0 0,1-2 0 0,-1-1-128 0,0 0 128 0,-1-6-192 16,0 1 192-16,0 0-192 0,3-1 32 0,-3-2 0 15,-2-3 0-15,-1 3 0 0,0-3 160 0,-1 0 0 16,-2-1-144-16,0 0 144 0,-1 0 0 0,-1 0 0 15,-2 2 0-15,-1-3 0 0,1 3 0 0,-1-2 0 16,1-3 0-16,-3 1 0 0,-2-1 352 0,0 0 32 16,-1-3 16-16,-1 2 0 0,0-4 256 0,-3 1 48 15,-1 0 16-15,-1-1 0 0,-1 0 80 0,-2 0 16 16,-1 0 0-16,-2-2 0 0,1-3-240 0,0 0-64 16,-1 1 0-16,-1-2 0 0,-1-2-512 0,2 0 0 0,-1-1 0 15,1 0 0 1,1-3-2512-16,0-3-416 0</inkml:trace>
  <inkml:trace contextRef="#ctx0" brushRef="#br2" timeOffset="76628.36">18840 3583 17503 0,'0'0'768'0,"-5"2"176"0,7 22-752 0,-2-24-192 0,0 0 0 0,0 0 0 0,0 0 1328 0,0 11 224 16,2 0 48-16,0 4 16 15,2 2-320-15,1 2-64 0,2 5-16 0,-1 2 0 16,1 3-384-16,0-1-64 0,-1 2-32 0,1-2 0 15,-2-4-560-15,0 0-176 0,-1-5 0 0,-1 0 0 16,-1-4 176-16,1-2-176 0,-2-5 160 0,-1-8-160 16,0 0 336-16,0 0-16 0,0 0-16 0,0-8 0 15,0-5-304-15,-1-5 0 0,-1-5 0 0,2-5 0 16,0-2 0-16,0 0 0 0,0 0-128 0,-1-2 128 16,2-1-128-16,1 2 128 0,0-3 0 0,1 3-144 0,0 1 144 0,-1 2 0 15,1 3 0-15,-1 7 0 0,0 2 0 0,2 6 176 16,-1 2-48-16,-3 8 0 0,0 0 288 0,7 7 48 15,1 4 16-15,0 6 0 0,-1 6 0 0,1 3 0 16,0 4 0-16,0 0 0 0,0-2-272 0,0 2-48 16,-2 0-16-16,1-1 0 0,-2-3-144 0,0-2 0 15,-1-5 0-15,-1-2 0 0,-1-4-256 0,1-2 64 0,-3-11 0 0,0 0 16 16,0 0-128-16,0 0-16 16,2-7-16-16,1-3 0 0,0-3 0 0,-1-3 0 15,1-2 0-15,-2-2 0 0,0 1 176 0,1-2 160 16,-1-2-208-16,2 0 80 0,-1 0 128 0,1 2 0 15,-1 0 0-15,2 5 0 0,0 3 0 0,0 1-128 16,0 6 128-16,-4 6 0 0,0 0 0 0,0 0 0 16,5 8 192-16,1 2-64 0,-1 3 64 0,1 2 32 0,2 1 0 0,0 1 0 15,1 2-224-15,1-1 0 0,2 0 0 0,3 0 0 16,0 1 0-16,2-2 0 0,3-2 0 0,-1 0 0 16,2-2 0-16,0-3 0 0,1-1 0 0,0-2 0 15,-2-5 0-15,-1-2 0 0,-2-1 0 0,-1-3 0 16,-2-2 0-16,1-2 0 0,-4-3 0 0,0-2 0 15,-2-1 0-15,-1 0 128 0,-2-2-128 0,0 0 0 16,-4 1 160-16,-1-4-160 0,-2 2 160 0,-3 3-160 0,-1-4 144 0,-2 2-144 16,-2 2 128-16,-1 0-128 15,-2-1 160-15,0 4-160 0,1 0 192 0,-1 3-192 16,0 3 352-16,2 4-32 0,1 1-16 0,2 4 0 16,5 3 128-16,-1 4 16 0,3 3 16 0,3 3 0 0,1 1-272 0,2 2-48 15,2-2-16-15,2 0 0 0,1 1-128 0,0-2 0 16,2-2 0-16,2 0 0 15,0-5-912-15,2-1-64 0,3-4-16 0,-2-2-9472 16,-1-3-1888-16</inkml:trace>
  <inkml:trace contextRef="#ctx0" brushRef="#br2" timeOffset="76815.22">19578 2891 13823 0,'-9'-26'608'0,"5"15"128"0,0 0-592 0,0 2-144 15,1 2 0-15,3 7 0 0,0 0 3872 0,0 0 736 16,0 12 160-16,2 3 32 0,2 5-3072 0,3 6-592 16,4 5-128-16,2 8-32 0,3 4-736 0,3 7-240 0,3 1 128 0,4 5-128 31,0 1-288-31,2 1-112 0,1-2-32 0,1-3 0 16,1-2-3264-16,-4-4-656 0</inkml:trace>
  <inkml:trace contextRef="#ctx0" brushRef="#br2" timeOffset="77246.92">19730 3450 24767 0,'-16'-15'1088'0,"9"11"240"0,-1 0-1072 0,2 0-256 0,-1 0 0 0,2-1 0 16,1 0 1200-16,4 5 176 0,0 0 32 0,7-4 16 16,2 1-848-16,4 0-160 0,4 2-32 0,3-2-16 15,5 0-368-15,3-3 0 0,2 0-192 0,0-2 64 16,-2-1-16-16,1-3 0 0,1-1 0 0,-3 0 0 0,-1 0-48 0,-2 0-16 15,-6 3 0-15,-2-2 0 0,-2 3 208 0,-2 1 0 16,-4 0 0-16,-2 3 0 0,-2 0 256 0,-4 5 112 16,0 0 16-16,0 0 0 0,0 0 400 0,-9 0 96 15,-4 1 16-15,-1 2 0 0,-1 3-224 0,2 1-32 16,-1 0-16-16,1 5 0 0,1 1-384 0,2 3-80 16,1 2-16-16,1-2 0 0,1 1-144 0,5 0 0 15,-1 0-160-15,3 0 160 0,3-2-192 0,1-1 192 16,1 0-208-16,1-3 80 0,2-2-128 0,1-1-32 15,0-3 0-15,2 1 0 0,-1-6 0 0,2 0 0 16,1 0 0-16,-1-4 0 16,-2-3-176-16,-1-1-48 0,0-2 0 0,-1 0 0 0,0-1 1024 0,-1-5 192 15,-2 2 32-15,-1-2 16 16,-2 0-1424-16,1-1-288 0,-2 1-48 0,-1 4-16 0,1 3 1024 0,1 3 384 0,-2 6 0 0,0 0-16 16,0 0 544-16,0 0 112 0,0 0 32 0,6 7 0 15,2 2-272-15,4 3-48 0,2 3-16 0,2-2 0 16,2-2-416-16,3 1-96 0,1-1-16 0,15 4-7952 31,2-2-1600-31,0-1-320 0</inkml:trace>
  <inkml:trace contextRef="#ctx0" brushRef="#br1" timeOffset="83332.59">22208 10619 20319 0,'6'-2'896'0,"3"-3"192"0,2 3-864 0,2 2-224 15,5 2 0-15,1 5 0 0,1 6 1376 0,3 8 224 16,11 9 64-16,0 4 0 0,0 3-416 0,3 2-80 16,-1 1-16-16,-7-9 0 0,1 3-544 0,-1-1-112 0,-1 2-32 0,2 2 0 15,0-2-464-15,0-1 128 0,0-3-128 0,8 6 0 16,-4-6-144-16,-3-2-80 0,-2-3-16 0,-2-3 0 31,2-5-320-31,-3-2-64 0,-1-3-16 0,-3-4-8256 0,-1-4-1648 0</inkml:trace>
  <inkml:trace contextRef="#ctx0" brushRef="#br1" timeOffset="83530.69">22909 10425 24879 0,'-7'5'2208'0,"-2"7"-1760"0,-2 5-448 0,-2 5 0 0,-3 7 2816 0,3-2 464 15,-4 7 112-15,-1 5 0 0,-2 0-1328 0,-3 6-272 16,-2 0-48-16,-4 5-16 0,-1 3-912 0,-13 16-192 15,0 0-48-15,4-2 0 0,0-3-448 0,2-2-128 16,3-5 0-16,6-4 0 16,4-4-3072-16,5-4-672 0</inkml:trace>
  <inkml:trace contextRef="#ctx0" brushRef="#br1" timeOffset="84199.95">25540 10167 21183 0,'-11'-8'1888'0,"11"8"-1504"0,-4-6-384 0,1-1 0 0,0 1 976 0,-1 0 128 16,0-1 32-16,0 0 0 0,3 1-16 0,-2 2 0 15,3 4 0-15,0 0 0 0,0 0-224 0,-2 6-64 16,-1 3 0-16,3 3 0 0,0 4-416 0,1-5-96 16,1 5 0-16,-1 0-16 0,0 2-48 0,1 0 0 15,0-1 0-15,2 0 0 0,0-1-256 0,1 1 0 16,0-4 128-16,1-3-128 0,2-1 0 0,-2-1 0 15,1-1 0-15,0-4 0 0,5-1 0 0,-1-5 0 16,0-2 0-16,2 0 0 0,0-4 0 0,2-3-144 16,0-4 144-16,1-2-128 0,0-3-96 0,-2 0-16 0,2 0 0 0,-2 2 0 31,0 2-208-31,-2 1-64 0,-2 3 0 0,1 4 0 16,-3 0-384-16,0 5-96 0,-1 1-16 0,-7 3 0 15,9 2 224-15,1 2 32 0,0 1 16 0,0 1 0 0,1 2 560 0,-1 1 176 0,1 0 0 0,-1 2 0 16,1 1 432-16,0-3 192 0,2 1 32 0,0 1 16 15,-1-5 304-15,1 2 64 0,2-1 16 0,-2-2 0 16,-2-3-96-16,0 0 0 0,-3-4-16 0,-1 0 0 16,0-2 16-16,-2-1 16 0,-1-2 0 0,-1-1 0 15,-1-1-320-15,-2-1-64 0,0-2-16 0,0-1 0 16,-2-1-576-16,0-2-208 0,1-1 0 0,-2-9 0 16,0 0-2608-16,-1-2-512 15,0 1-96-15</inkml:trace>
  <inkml:trace contextRef="#ctx0" brushRef="#br1" timeOffset="84665.43">26385 9982 20271 0,'-3'18'1792'0,"0"6"-1424"16,1 2-368-16,-1-7 0 0,1 2 2208 0,0 1 368 16,1 0 80-16,0-2 16 0,-1-3-1632 0,2-1-320 15,-1-3-64-15,-2-3-16 0,0-1-128 0,0-2-16 16,3-7-16-16,0 0 0 0,0 0 96 0,0 0 0 15,-7-9 16-15,4-3 0 0,-1-3-320 0,2 0-64 16,2-3-16-16,3-11 0 16,0 0-544-16,0 3-112 0,1 0-32 0,3 3 0 15,-1-1-288-15,4 1-64 0,0 3-16 0,-2 7 0 0,1-1 384 0,3 1 80 0,-2 0 16 0,0 0 0 16,1 0 112-16,2-3 16 0,1 3 16 0,-1 5 0 16,-2-1 240-16,-1 5 0 0,-10 4 0 0,12-4 0 15,-12 4 0-15,0 0 0 0,12 7 0 0,-5 3 160 16,-1 3 32-16,-2 5 16 0,-2 4 0 0,0 5 0 15,-1 3-64-15,1-3-16 0,2 3 0 0,-1-8 0 16,0-1-128-16,0 1 0 0,4 0 0 0,2 0 0 16,3-2 0-16,1-3 0 0,3-3 0 0,-1-3 0 15,2-1 0-15,1-3 0 0,2-5 0 0,6-2 0 16,-6-2 0-16,-10-2 192 0,-1-1-192 0,3-2 192 16,1 0 112-16,-1-3 16 0,-2-3 16 0,-2-3 0 15,-3-2-80-15,-2-17-32 0,-10 2 0 0,-3 3 0 0,-5 3-224 0,0 1-240 16,-2 0 48-16,-3 2 16 15,-5 2-592-15,2 3-128 0,0 2-32 0,0 4 0 16,4 1 224-16,2 3 32 0,3 2 16 0,4 2-7664 0,5-1-1536 16</inkml:trace>
  <inkml:trace contextRef="#ctx0" brushRef="#br1" timeOffset="84959.18">26927 9846 15663 0,'13'19'1392'0,"-8"-6"-1120"16,-2 3-272-16,2 4 0 0,2 1 2528 0,-2 1 448 15,-3 0 96-15,0-7 0 0,-1-1-1200 0,-1 3-240 16,0 1-48-16,0-2-16 0,0 1-640 0,0 1-128 16,1-1-32-16,2 0 0 0,-2-3-320 0,1 10-80 0,-2-7-16 0,0-3 0 15,0-4-96-15,0-10 0 0,0 0-16 0,0 0 0 16,0 0-64-16,0 0-16 0,11-10 0 0,-3 2 0 16,1-6-160-16,2-2 0 0,0-2-192 0,6-9 192 15,-1 0-288-15,0 3 64 0,-2-1 16 0,-2 1 0 16,-2 1 208-16,-1 3-144 0,0 2 144 0,-2 4-128 15,-1 2 128-15,0 3 0 0,-6 9 0 0,0 0 0 16,0 0-160-16,0 0 0 0,-2 6 0 0,2 5 0 16,-1 5-48-16,0 1-16 0,-1 5 0 0,2 4 0 15,-1 1 48-15,2 3 16 0,1-4 0 0,0 0 0 16,4-1-672-16,0-2-128 0,3 0-16 16,3-2-16-16,1-5-2144 0,16 11-448 0,-1-11-64 15</inkml:trace>
  <inkml:trace contextRef="#ctx0" brushRef="#br1" timeOffset="85296.17">27499 9941 13823 0,'-19'3'608'0,"4"0"128"0,-2 1-592 0,3 2-144 16,2 2 0-16,2 2 0 0,0 2 3088 0,3 1 592 16,3-2 112-16,3 3 32 0,1 0-3040 0,5 1-592 15,3-1-192-15,2-1 0 0,5-1 0 0,2-1 0 16,2 1 0-16,1-1 0 0,-2-4-160 0,1 0 160 15,2-1 0-15,-1 1-144 0,-1-2 0 0,1-1 0 16,-2-1 0-16,-2-2 0 0,-2-2 144 0,-1-1-160 16,0 1 160-16,-1-2-160 0,-2 2 160 0,-10 1 0 15,10-5-144-15,-10 5 144 0,0 0 0 0,0 0 0 16,0 0-144-16,0 0 144 0,0 0 224 0,0 0 96 0,4 13 32 0,-2 0 0 16,-2 0 656-16,0 1 128 0,0 1 16 0,0-1 16 15,-1 0-80-15,0 1-32 0,-2-1 0 0,-1 0 0 16,0-1-112-16,-1 1-32 0,-2-3 0 0,1 1 0 15,-1 0-208-15,-1-1-64 0,-3 1 0 0,-2-4 0 16,-2 1-240-16,0-1-48 0,-1-2-16 0,2 0 0 16,1 0-336-16,1-3-240 0,2 1 48 0,10-4 0 15,-15 0-2464-15,3 0-480 0,2-5-112 0</inkml:trace>
  <inkml:trace contextRef="#ctx0" brushRef="#br1" timeOffset="85666.26">28712 9866 23039 0,'0'0'1024'0,"-12"-4"192"0,0 0-960 0,1 3-256 15,-1 3 0-15,-1 4 0 0,-2 0 1408 0,0 3 224 16,-5 5 48-16,2 6 16 0,0 4-1360 0,0 2-336 15,-2 1 0-15,3 3 0 0,0 0 416 0,5-1 16 16,3-2 0-16,5 0 0 0,3-2-112 0,6-1-32 16,6-6 0-16,0-2 0 0,2-3-160 0,4-4-128 15,3-4 144-15,1-2-144 0,0-5 448 0,-1-2-16 0,1-5 0 0,-1 0 0 16,-3 0 192-16,2-4 32 0,2-9 16 0,-1 0 0 16,-3-2-112-16,-3-2-32 0,-2-1 0 0,-3-5 0 15,-4 2-80-15,-2-1 0 0,-5-5-16 0,-1-1 0 16,-4 1 624-16,1-1 128 0,-2-3 32 0,0 3 0 15,-3 1-1216-15,0 3-352 0,-1 3-16 0,-1 4 0 32,1 4-1456-32,3 4-288 0,1 1-64 0,2 4-9104 0,1 3-1824 0</inkml:trace>
  <inkml:trace contextRef="#ctx0" brushRef="#br1" timeOffset="85799.65">29036 9707 23039 0,'0'0'2048'0,"10"11"-1648"0,-3 0-400 0,1 3 0 16,1 2 1472-16,-1 1 224 0,-1-1 32 0,-2 3 16 0,0 5-1408 0,-2-5-336 16,-2 2 0-16,-1 0 0 15,0 0-368-15,0 1-96 0,1 0-32 0,2-2-7872 16,-1-1-1568-16</inkml:trace>
  <inkml:trace contextRef="#ctx0" brushRef="#br1" timeOffset="85926.76">29132 9808 35999 0,'-13'-20'1600'0,"5"3"320"0,0-4-1536 0,4-4-384 16,3-4 0-16,-1 2 0 0,0 0 0 0,0 3-288 15,2 3 48-15,3 3 16 16,0 2-3120-16,1 2-624 0,1 4-128 0</inkml:trace>
  <inkml:trace contextRef="#ctx0" brushRef="#br1" timeOffset="86197.39">29485 9922 25391 0,'-3'18'1120'0,"3"-5"240"0,0 2-1088 0,-1-1-272 0,-2-1 0 0,-1-1 0 16,1-2 576-16,3-10 48 0,-8 7 16 0,-3-4 0 16,2 1 656-16,1-2 144 0,8-2 32 0,-7-3 0 15,7 3-208-15,-7-6-48 0,2-6 0 0,3 0 0 16,4-6-352-16,2 0-80 0,1-2-16 0,3-3 0 15,2-2-768-15,1 0 0 0,-2 0 0 0,2 0 0 16,2 2-448-16,2-3-32 0,2 2-16 0,0 1 0 16,0 1 64-16,0 1 16 0,1 1 0 0,0 5 0 15,0 3-256-15,1 3-48 0,-4 2-16 0,1 4 0 16,-2 0-2496-16,-1 4-496 0,-1 3-112 0,0 1-7408 16</inkml:trace>
  <inkml:trace contextRef="#ctx0" brushRef="#br1" timeOffset="86461.28">29961 9841 12895 0,'0'0'1152'0,"0"0"-928"0,9-6-224 0,-3-6 0 16,-2 0 2848-16,3 2 528 0,2-2 96 0,-1 1 32 16,-2 1-2736-16,-2-3-560 0,-4 0-208 0,0 1 176 15,0 0 688-15,-2 3 144 0,-5 2 16 0,1 3 16 16,6 4 688-16,-12 0 128 0,0 2 16 0,-1 6 16 15,-3 4-992-15,1 3-208 0,-2 5-48 0,0-2 0 16,-1 7-16-16,2-3-16 0,3 3 0 0,2 1 0 16,0 0-336-16,2-2-64 0,1-1-16 0,4-2 0 15,1 1-192-15,6-1-208 0,3-2 32 0,1 0 16 16,1-4-1632 0,2-2-336-16,5-1-64 0,1-3-16 0,3-5-1072 15,2 0-224-15</inkml:trace>
  <inkml:trace contextRef="#ctx0" brushRef="#br1" timeOffset="86654.14">30426 9785 23951 0,'-6'-4'2128'15,"-2"-1"-1696"-15,-1-2-432 0,1 2 0 0,8 5 2432 0,-11-2 384 16,-2-2 96-16,0 4 16 0,-1 4-2128 0,0 2-416 16,1 3-96-16,0 6-16 0,-2-1 288 0,5 3 48 15,-1 1 16-15,2 0 0 0,0 4-320 0,1 1-64 16,2-4-16-16,2 2 0 0,3 0-224 0,2 1 0 15,2-5 0-15,2 3-160 16,1-6-336-16,3 0-64 0,2-2-16 0,1-3 0 16,1-2-688-16,2-3-144 0,1-3-16 0,0-2-8448 15,-2-2-1696-15</inkml:trace>
  <inkml:trace contextRef="#ctx0" brushRef="#br1" timeOffset="86865.61">30719 9419 31215 0,'0'0'1376'0,"0"0"288"0,0 0-1328 0,-5 11-336 0,1 4 0 0,2 2 0 15,-1 1 336-15,-1 4 0 0,-2 3 0 0,1 4 0 16,-2-1-112-16,3 2-32 0,1-1 0 0,2 3 0 16,-1 5-192-16,0-3 0 0,0-2 128 0,0 1-128 15,4-2 0-15,0-1 0 0,-3 0 0 0,4-1 0 16,0-2-432-16,3-1-128 0,-2-2-16 0,1-2-8912 15,3-6-1776-15</inkml:trace>
  <inkml:trace contextRef="#ctx0" brushRef="#br1" timeOffset="87064.87">30593 9867 22111 0,'-5'-10'1968'0,"2"1"-1584"15,3 9-384-15,3-11 0 0,-2 2 2080 0,-1 9 336 16,5-9 64-16,3 2 16 0,1 2-976 0,0 0-192 15,-1 1-48-15,4 0 0 0,0 3-704 0,1 0-128 16,-2-5-48-16,4 4 0 0,0-1-400 0,2 0 0 16,2 0 0-16,0 0 0 15,-1 4-352-15,2-1-48 0,0-1-16 0,-1 0 0 16,2-2-928-16,0-1-176 0,0-2-32 0,1-4-16 16,0 3-2096-16,0 0-432 0</inkml:trace>
  <inkml:trace contextRef="#ctx0" brushRef="#br1" timeOffset="87165.67">31116 9683 22687 0,'0'0'1008'0,"0"0"208"0,0 0-976 0,0 0-240 0,10 8 0 0,-3 1 0 15,-5 3 1456-15,-2 1 240 0,-4 0 48 0,1 1 16 16,0 2-1312-16,-1 2-272 0,-1 1-48 0,1-1-128 31,-1 0-608-31,1-1-224 0,0-1-64 0,0-3-7280 0,-3-2-1456 0</inkml:trace>
  <inkml:trace contextRef="#ctx0" brushRef="#br1" timeOffset="87262.29">31212 9669 23039 0,'-10'-22'1024'0,"7"7"192"0,2-4-960 0,0-1-256 0,-3-1 0 0</inkml:trace>
  <inkml:trace contextRef="#ctx0" brushRef="#br1" timeOffset="87593.57">31322 9576 10127 0,'12'15'448'0,"-3"-2"96"0,1 2-544 0,1 5 0 16,-1 3 0-16,-2 0 0 0,-2-3 3120 0,1 3 512 15,-2 0 96-15,-1-1 32 0,-3 3-1232 0,-1-4-240 16,0-3-48-16,-1-1-16 0,-2 0-464 0,2-3-96 16,0-2 0-16,-1-1-16 0,2-11-704 0,-2 7-144 15,2-7-32-15,0 0 0 0,0 0-432 0,0 0-80 16,0 0-32-16,0 0 0 0,0 0-224 0,10-7-192 16,1-4 48-16,0 1 0 0,2-2-112 0,2-2 0 15,-1-3-16-15,2-2 0 16,1 2-112-16,0 1-32 0,-2-5 0 0,1 2 0 0,-2 5 192 0,-1 1 32 0,-1 1 16 0,-1 3 0 15,-2 4 176-15,-9 5 256 0,0 0-64 0,0 0-16 16,0 0-176-16,6 10 0 0,-5 3 0 0,-2 2 0 16,-1 3 0-16,-4 0 0 0,-1 3 0 0,-1 0 0 15,1 2 0-15,2-2 0 0,1-1 0 0,1-2 0 16,2-1-272-16,2-1-96 0,3-2-16 0,3-1 0 16,1-2-2288-16,5-2-464 0,2-3-80 0,4-2-5744 15,3-4-1136-15</inkml:trace>
  <inkml:trace contextRef="#ctx0" brushRef="#br1" timeOffset="87964.64">32000 9825 21823 0,'5'-15'960'0,"-2"6"208"0,-3 9-928 0,0-9-240 0,-2-3 0 0,2 12 0 0,-5-9 1392 15,-3 3 224-15,-4 3 48 0,1 3 16 16,-1 2 48-16,-1 3 0 0,-1 2 0 0,1 1 0 0,0 0-832 0,1 1-144 16,0 0-48-16,3 1 0 0,1 2-448 0,2-2-80 0,0-1-32 0,6-9 0 15,-3 11-144-15,3-11 0 16,0 0-192-16,0 0 192 0,0 10-160 0,0-10 160 15,0 0 0-15,0 0-144 0,7 6 144 0,-7-6 0 16,11 1 160-16,-11-1-160 0,10-1 0 0,-10 1 128 16,11-7-128-16,-4 1 0 0,-7 6-240 0,7-10-80 15,-7 10-32-15,5-7 0 16,-5 7-224-16,0 0-64 0,0 0 0 0,0 0 0 16,0 0-160-16,12-2-32 0,-3 2-16 0,-9 0 0 15,0 0 304-15,12 7 64 0,-3 1 16 0,-3 2 0 0,0 3 768 0,0 0 144 16,-1 1 48-16,-1 3 0 0,-1-1 864 0,-2 1 176 0,-1 3 48 0,-1-1 0 15,-2-5-112-15,-1 2 0 0,-2-3-16 0,-2 3 0 16,-1-2-288-16,-3-1-48 0,-3 0-16 0,-2 0 0 16,-3-1-192-16,-2 4-32 0,-3-3-16 0,-1 2 0 15,0 0-576-15,-1 0-112 0,-3 2-32 0,0 1 0 16,-2 2-1712 0,-3 0-352-16,-1-1-64 0,0 2-11328 0,0 1-2288 0</inkml:trace>
  <inkml:trace contextRef="#ctx0" brushRef="#br1" timeOffset="88525.16">26524 11455 22575 0,'0'0'992'0,"4"7"224"0,1 0-976 0,2 3-240 0,-1-4 0 0,2-2 0 16,1 1 1008-16,2-1 144 0,0 0 48 0,2-3 0 15,0-1 80-15,1-1 0 0,0-2 16 0,-1-1 0 16,0-2-416-16,1-2-96 0,1-1-16 0,-1 0 0 16,-1-3-416-16,0 0-96 0,-1-2 0 0,-1 1-16 15,0 0-240-15,-3-3 128 0,0 2-128 0,-5-6 0 16,-5 5 0-16,-1 8-208 0,1-1 16 0,-4 2 0 16,-1-1 192-16,-3 4 0 0,1 0-160 0,-2 3 160 0,-2 3 0 0,-11 8 0 0,6 4 0 0,0 2 0 15,2 1 240-15,3 1 16 16,1 4 0-16,3-4 0 0,3 2-128 0,2 1-128 15,2 2 176-15,4 0-176 0,3-2 0 0,1 5 0 16,4-4 0-16,3-1-192 16,4-1-704-16,2-5-144 0,2-3-32 0,5-4-8816 15,5-4-1760-15</inkml:trace>
  <inkml:trace contextRef="#ctx0" brushRef="#br1" timeOffset="88766.35">27432 11125 16575 0,'-4'-23'1472'0,"0"8"-1168"0,-2-4-304 0,1-2 0 16,0-2 3056-16,0 0 544 0,-4 1 112 0,0 1 32 16,-2 2-2736-16,-1 2-560 0,-1 2-96 0,0 8-32 15,0 5-144-15,0 2-48 0,0 7 0 0,2 2 0 16,-1 7 320-16,3 2 64 0,2 7 16 0,3 3 0 16,0 6-528-16,3 3 0 0,1 1 0 0,3 2-192 15,2 3 192-15,1 0-144 0,1 0 144 0,1 1-128 16,1 2-96-16,1-7-16 0,1-2 0 0,0-2 0 15,2 0-1680-15,3-8-320 16,-2-2-80-16,1-3-5808 0,-4-2-1152 0</inkml:trace>
  <inkml:trace contextRef="#ctx0" brushRef="#br1" timeOffset="89124.57">27295 11263 11055 0,'-8'-13'976'0,"1"3"-784"16,1-3-192-16,2 4 0 0,4 9 2704 0,0 0 496 15,0 0 112-15,0 0 16 0,0 0-2192 0,0 0-432 16,12 8-96-16,2 1-16 0,2 0-240 0,3 0-48 16,3-1-16-16,4 0 0 0,3-1-288 0,1 0 0 15,-3-4 128-15,2 0-128 0,-2-3 0 0,0 0-272 16,-3 0 48-16,-2-5 16 16,-2 0-176-16,-2-3-16 0,-1-2-16 0,0-1 0 0,-1 1 224 0,-2-4 64 15,1-1 0-15,-4 0 0 0,-2-1 128 0,-1-4 0 16,-3 1 0-16,-1 2 0 0,-1-3 320 0,-2 3 0 15,-1-5 0-15,-2 3 0 0,-2 0 288 0,-2 1 48 16,1-1 16-16,-1 2 0 0,-1 2-32 0,1 4 0 16,-1 3 0-16,1 4 0 0,6 4 576 0,0 0 128 0,-9 6 0 0,2 7 16 15,2 7-528-15,1 7-96 0,1 5-32 0,2 5 0 16,1 6-192-16,3 4-64 0,1 3 0 0,2-2 0 16,1-1-176-16,2 0-32 0,0 0-16 0,1-4 0 15,2 0-224-15,0-5-128 0,-1-3 128 0,2-2-208 31,1-2-560-31,-1-2-96 0,0-5-32 0,-3-1 0 16,0-3-2800-16,-2-4-560 0</inkml:trace>
  <inkml:trace contextRef="#ctx0" brushRef="#br1" timeOffset="89302.68">27679 11338 11967 0,'-10'-9'1072'0,"10"9"-864"0,-8-3-208 0,8 3 0 0,0 0 5504 0,0 0 1072 16,0 0 208-16,5-10 32 0,-5 10-4896 0,11-7-992 15,-1 2-192-15,3 1-32 0,1 0-496 0,2 0-80 16,2 1-128-16,2 3 176 0,1-2-176 0,1 2-144 16,1 2 144-16,3 0-208 15,4 0-416-15,-1 1-80 0,0 2 0 0,2-1-16 16,-1 0-2032-16,-1 0-416 0,-4 0-80 0</inkml:trace>
  <inkml:trace contextRef="#ctx0" brushRef="#br1" timeOffset="89599.67">28228 11449 19343 0,'0'0'1728'0,"0"0"-1392"0,0 0-336 0,0 0 0 15,0 0 2512-15,0 0 432 0,0 0 96 0,4 6 16 16,-4-6-1728-16,10-1-352 0,0-3-64 0,0-3-16 16,3-1-288-16,-1-5-64 0,-1 0-16 0,0 0 0 15,1 0-96-15,-1 0-32 0,0-1 0 0,-2 0 0 16,-1-1-192-16,-2 1-32 0,-2 1-16 0,-1 2 0 15,-3 11-32-15,0 0 0 0,-3-9 0 0,3 9 0 16,0 0 64-16,-10 0 0 0,-1 4 0 0,1 4 0 16,-2 4-32-16,2 3 0 0,-2 4 0 0,2 0 0 15,0 3 32-15,4 2 0 0,1 1 0 0,1 1 0 16,1 0-192-16,5-1 0 0,0-2 0 0,5-2 0 16,0 1-384-16,4-4-64 0,2-2-16 0,3-2 0 15,2-1-2224-15,5-6-448 0,2-2-96 0,2-5-10496 16</inkml:trace>
  <inkml:trace contextRef="#ctx0" brushRef="#br1" timeOffset="89798.47">28768 11402 911 0,'1'-13'0'0,"-1"13"0"0,-4-8 0 0,-1-1 0 16,-2-1 0-16,-2 1 0 0,9 9 4832 0,-10-1 880 16,-3 0 176-16,0 3 48 0,-1 4-3200 0,0 4-640 15,0 0-128-15,1 6-32 0,1 2-272 0,2 4-48 16,0-3-16-16,3 0 0 0,2 1-608 0,2 2-128 15,3-4-32-15,1 2 0 0,2-1-576 0,4-3-128 16,-1-2-128-16,5 1 176 0,2-1-304 0,1-5-64 16,2-1-16-16,1-3 0 15,-1-1-1280-15,4-4-256 0,1-4-48 0,1-2-16 16,0-3-752-16,0-4-160 0,1-2-32 0</inkml:trace>
  <inkml:trace contextRef="#ctx0" brushRef="#br1" timeOffset="89991.84">29103 10961 32015 0,'0'0'1408'0,"0"0"320"0,0 0-1392 0,0 0-336 0,0 0 0 0,-3 14 0 15,-1 2 688-15,2 5 64 0,0 2 16 0,1 5 0 16,0 4-416-16,0 3-80 0,2 2-16 0,1-1 0 16,1 4-80-16,0 0-32 0,-3-1 0 0,2 1 0 15,3-6-144-15,-2 3 0 0,-2-1 0 0,3-2 128 16,2-4-128-16,1-4-192 0,1-2 32 0,0-5 16 15,-1-2-3136-15,-1-2-624 0</inkml:trace>
  <inkml:trace contextRef="#ctx0" brushRef="#br1" timeOffset="90229.93">28952 11370 21183 0,'-12'-1'1888'0,"12"1"-1504"16,-11-3-384-16,11 3 0 0,0 0 3920 0,0 0 720 15,0 0 144-15,0 0 16 0,0 0-2912 0,12 3-592 16,4-3-112-16,1 0-32 0,1-5-400 0,3 1-96 0,4 0-16 0,-1-1 0 16,3 1-384-16,-3-1-96 15,-2-3-16-15,3 0 0 0,-1 1-144 0,0 1 0 0,3-2 0 0,-3-1 0 32,1-1-704-32,1-2-32 0,2-3 0 0,-4 0 0 15,2-2-2000-15,0 0-400 0,1-3-64 0,-3 1-32 16,0-3-432-16,-3 1-96 0</inkml:trace>
  <inkml:trace contextRef="#ctx0" brushRef="#br1" timeOffset="90370.61">29620 10814 19343 0,'0'0'1728'0,"-7"5"-1392"0,0 3-336 0,1-1 0 16,-1 4 3424-16,2 2 608 0,0 3 128 0,1 2 32 16,0 3-2960-16,3 2-592 0,2 2-112 0,1 2-16 15,-2 2-512-15,3 1 0 0,0 0 0 0,-1 1 0 16,1 2 0-16,-2-1 0 0,-1 2 0 0,1 2 0 15,2 4-2560-15,-2-6-464 0,-1 0-96 0</inkml:trace>
  <inkml:trace contextRef="#ctx0" brushRef="#br1" timeOffset="90750.29">29794 11815 21183 0,'0'0'1888'0,"0"0"-1504"16,0 0-384-16,0 0 0 0,0 0 2368 0,0 0 384 16,0 0 96-16,-3 12 16 0,-1-5-1568 0,4-7-304 0,-6 8-64 0,-1 0-16 15,-1-1 400-15,1-1 80 0,-1 1 16 0,0-1 0 16,8-6-560-16,-9 7-96 0,0-2-32 0,9-5 0 16,0 0-368-16,0 0-80 0,-9 2-16 0,9-2 0 15,0 0-256-15,0 0-192 0,0 0 16 0,-6-7 16 31,3-5-368-31,0 2-80 0,0-1-16 0,3 1 0 16,2-3-80-16,0 1 0 0,2 1-16 0,0 4 0 16,-1-4 208-16,-3 11 64 0,7-6 0 0,-7 6 0 0,10-4 208 0,-10 4 48 0,13 1 16 0,-3 2 0 15,-10-3 176-15,10 6 0 0,-2 2 0 0,-8-8 0 16,7 10 416-16,-2 1 16 0,0 1 0 0,-2-3 0 16,-3-9 384-16,-1 10 80 0,-2-1 0 0,3-9 16 15,0 0-144-15,-5 9-48 0,0-1 0 0,5-8 0 16,-10 11-400-16,3-6-64 0,-3-1-32 0,1 0 0 15,9-4-1312-15,-10 2-272 0,1 0-48 0,9-2-16768 16</inkml:trace>
  <inkml:trace contextRef="#ctx0" brushRef="#br0" timeOffset="94866.1">5070 14902 28095 0,'0'0'1248'0,"0"0"256"0,0 0-1200 0,0 0-304 0,0 0 0 0,-2 8 0 16,3 1 912-16,-1 1 128 0,0 2 32 0,0 3 0 15,0 4-144-15,0 2-32 0,0 4 0 0,0 13 0 16,1 3-592-16,0 5-128 0,2 3-32 0,1 2 0 16,0 4-144-16,0 1 0 0,-2 0 0 0,1-2-176 31,0-5-224-31,-1-2-48 0,1-3-16 0,-1-3 0 15,0-3-1344-15,-1-7-272 0,0-4-48 0,1-5-10752 0</inkml:trace>
  <inkml:trace contextRef="#ctx0" brushRef="#br0" timeOffset="95064.29">5185 15125 3679 0,'9'-33'160'0,"-6"16"32"0,-2-3-192 0,2-5 0 0,-3 4 0 0,3 0 0 16,3-1 4384-16,-2 4 832 0,-2 5 160 0,1 4 48 15,-2 1-3376-15,-1 8-656 0,0 0-144 0,0 0-32 16,8 11-416-16,0 5-96 0,0 4 0 0,1 6-16 0,1 6-240 0,2 5-32 16,0 3-16-16,1 6 0 0,2 3-400 0,1 2 0 15,0 3 0-15,-1 0 0 16,0 3-1152-16,-2-4-192 0,-2-3-64 0,0-2-11136 16</inkml:trace>
  <inkml:trace contextRef="#ctx0" brushRef="#br0" timeOffset="95280.18">4894 15321 27871 0,'0'0'1232'0,"0"0"256"0,0 0-1184 0,0 0-304 0,0 0 0 0,0 0 0 15,9-2 656-15,4 1 80 0,4 0 16 0,3 1 0 16,1-4-64-16,2 1-16 0,1-1 0 0,2-1 0 15,2-2-240-15,4 1-48 0,3-2-16 0,1 2 0 16,1-3-368-16,1 1 128 0,-1-1-128 0,-1 1 0 31,-4 1-2448-31,0 2-560 0</inkml:trace>
  <inkml:trace contextRef="#ctx0" brushRef="#br0" timeOffset="95474.95">5052 15482 23039 0,'-20'7'2048'0,"13"-5"-1648"0,0 4-400 0,2 0 0 0,2 1 2144 0,3-7 352 15,3 9 64-15,3-3 0 0,5-2-1680 0,3 0-352 16,2-1-64-16,6-5-16 0,7-4 48 0,3-3 0 16,5-3 0-16,2-2 0 0,2-3-304 0,0-3-48 15,-2 1-16-15,0-2 0 16,0 1-2112-16,0-3-448 0,0 1-64 0</inkml:trace>
  <inkml:trace contextRef="#ctx0" brushRef="#br0" timeOffset="95898.93">5859 14770 18431 0,'0'0'1632'0,"0"0"-1312"0,5 10-320 0,3 0 0 15,2 0 2128-15,3 2 368 0,0-1 64 0,2 0 0 0,0 1-1216 0,4 1-256 16,2 1-64-16,1 3 0 16,0 2 64-16,1 0 0 0,1 1 0 0,-2 2 0 15,-1 0-512-15,-2 1-80 0,0 4-32 0,-2-3 0 16,-3 2-112-16,0 3-32 0,-5 1 0 0,-1 1 0 16,-3-2-64-16,-3 0-32 0,-4-2 0 0,0 0 0 15,-3 2-96-15,-1-3-128 0,-3 0 176 0,-4-1-176 16,-2-1 128-16,-2-2-128 0,0-5 0 0,-3-2 0 15,-1-2 0-15,0-1 0 0,1-3-160 0,-1-6 160 16,1-2-448 0,2-3 16-16,1-5 16 0,0-2 0 0,0-3 80 0,1-1 16 0,1-1 0 0,3-2 0 0,3 0 320 0,4 2 0 15,3 0 0-15,4 2 0 0,0 2 288 16,3 2 32-16,3 1 0 0,3 5 0 0,0 2 112 0,4 0 16 16,2 4 16-16,4 1 0 0,3 1 16 0,1 3 0 15,-1 3 0-15,-1-1 0 0,3 2-16 0,2 1 0 16,2-1 0-16,0 1 0 0,0 1-320 0,0-1-144 15,1 0 128-15,0 1-128 16,0 0-1664-16,1 0-432 0,-2-1-80 0,-3-1 0 0</inkml:trace>
  <inkml:trace contextRef="#ctx0" brushRef="#br1" timeOffset="98358.18">3156 9734 35535 0,'25'11'1568'0,"0"6"336"0,7 6-1520 0,9 10-384 0,6 4 0 0,6 6 0 15,7 3 0-15,9 1 144 0,7 3-144 0,6 3 0 16,3 6 384-16,1-1-16 0,0 6-16 0,9 0 0 16,7 1 80-16,-1 2 16 0,-1-1 0 0,3-2 0 15,2 1-208-15,3 2-48 0,3-5 0 0,0 0 0 16,-4-6-192-16,5 0 144 0,7-1-144 0,-7-3 128 16,-7-4-128-16,4-4 0 0,-1 1 0 0,-3-5 0 15,0-4-320-15,-6-4-32 0,-5-2-16 0,-1-2 0 16,0 1-2416-16,-3-8-480 0</inkml:trace>
  <inkml:trace contextRef="#ctx0" brushRef="#br1" timeOffset="98726.74">5872 9339 38703 0,'-40'7'3440'0,"6"4"-2752"0,-11 5-560 0,-6 11-128 15,-5 13 1328-15,-6 8 224 0,-10 5 48 0,-11 8 16 16,-12 6-1296-16,-8 5-320 0,-4 7 0 0,-12 9 0 16,-9 5 208-16,-6 9 32 0,-3 5 0 0,-9 6 0 15,-10 6-240-15,-5 4 176 0,-2 3-176 0,-4 3 160 16,-3 2-160-16,-4-1 0 0,-2-1 0 0,5 1 0 16,5 2-256-16,-5 0-96 0,-5-1-16 0,0 4-12928 15,-4 2-2576-15</inkml:trace>
  <inkml:trace contextRef="#ctx0" brushRef="#br0" timeOffset="109297.58">8258 15456 14735 0,'0'0'1312'15,"0"0"-1056"-15,-5 7-256 0,1-2 0 0,4-5 1536 0,0 0 256 16,-6 5 64-16,6-5 0 0,0 0-368 0,0 0-64 16,0 0-16-16,0 0 0 0,0 0-320 0,0 0-80 15,8-5-16-15,0-2 0 0,0 1-112 0,1-2-32 16,0-2 0-16,3-2 0 0,1 0-288 0,1-2-64 16,1-2-16-16,2-1 0 0,3-1-48 0,3 0-16 15,0-3 0-15,3 0 0 0,3 1-144 0,1 0-16 16,-3 0-16-16,1 0 0 0,-2 1-240 0,0-3 128 15,0 1-128-15,0 0 0 0,-1-1 0 0,-1 0 0 16,0 0 0-16,-1 1 0 0,1 1 128 0,-1-2-128 0,-1 1 0 0,1 2 0 16,-4 2 0-16,1 0 128 0,-2 1-128 0,1 0 0 15,1 5 0-15,-2-1 0 0,-2 0 0 0,-2 3 0 16,1-3 0-16,-4 3 0 0,1 1 0 0,-2 2 0 16,0-1 128-16,-1 2-128 0,-1 1 0 0,1 2 0 15,-1-1 144-15,-2 0-144 0,1 2 128 0,-1 1-128 16,-6 0 192-16,8 0-64 0,0 1 0 0,1 1 0 0,-1 0 16 0,-1 2 0 15,1-1 0-15,1 1 0 16,2 1 16-16,-1 1 0 0,2 4 0 0,1-3 0 0,-1 2 48 16,3 5 16-16,4-1 0 0,-1 4 0 15,0 2 0-15,3 2 0 0,1 1 0 0,3 2 0 16,2-4 32-16,1 3 16 0,0-1 0 0,2 1 0 0,2 1 64 0,-1-2 16 16,2 0 0-16,0-2 0 0,-1-1-192 0,-2-2-32 15,1 0-128-15,-4 0 192 0,1-1-192 0,-2-2 176 16,-4-2-176-16,0-1 160 0,-1 1-160 0,-1-4 0 15,-2 0 0-15,-1 0 0 16,0-2-1088-16,-2 2-192 0,0-2-32 0,-1 2-16 16,-1 0-2416-16,-1 0-480 0</inkml:trace>
  <inkml:trace contextRef="#ctx0" brushRef="#br0" timeOffset="109931.17">8259 15482 17279 0,'0'0'768'0,"0"0"144"0,0 0-720 0,0 0-192 16,0 0 0-16,0 0 0 0,0 0 960 0,3 8 144 15,-1-1 48-15,2-1 0 0,-1 1-160 0,-1 2-32 16,1-3 0-16,0 3 0 0,-1 2-48 0,1 1-16 16,-1-1 0-16,1 2 0 0,0 4-48 0,-1 0-16 15,3 4 0-15,-1 1 0 0,0 0-48 0,0 3-16 0,1 3 0 0,1-2 0 16,-1 0-80-16,-1 1-32 0,0 2 0 0,0 1 0 16,-1 2-336-16,1-2-64 0,-1 2 0 0,0-1-16 15,-1-1 48-15,1 0 16 0,1 0 0 0,-2 0 0 16,1-1 16-16,-2 1 16 0,1 1 0 0,-1-1 0 15,0 0-336-15,0-2 0 0,-1-1 0 0,0-3 0 16,2 0 0-16,-2-2 0 0,0-1 0 0,0-2 0 16,0-2 0-16,-2-1-240 0,2-2 48 0,2-1 0 31,-2 0-2352-31,1-1-464 0,0-3-80 0</inkml:trace>
  <inkml:trace contextRef="#ctx0" brushRef="#br0" timeOffset="110499.42">8357 16454 12895 0,'0'0'1152'0,"0"0"-928"0,0 0-224 0,0 0 0 0,6 6 2432 0,1-2 432 0,-1 1 80 0,2 0 32 16,1 1-992-16,3 0-208 0,1-1-48 0,1 2 0 15,2-1-672-15,1 2-144 0,0 1-16 0,4 0-16 16,0 2-192-16,0-2-48 0,-1 0 0 0,1 2 0 16,0-2-128-16,1 1-48 0,2-1 0 0,-1 0 0 15,1 0-48-15,0 1-16 0,3 0 0 0,0 0 0 16,-2 1-80-16,-1-1 0 0,1 2-16 0,0 1 0 0,0 1-48 15,1-1-16-15,0-1 0 0,1 0 0 0,-1 0 16 0,-1-1 16 0,0 1 0 16,-3 1 0-16,-1-2-16 0,0-1 0 0,0 0 0 16,-3 1 0-16,-1-2 0 0,0 0-16 15,-2 0 0-15,1 0 0 0,0-1-112 0,-2 0 0 0,-2 1-128 16,1-2 192-16,-3-2-192 16,1 0 144-16,-2 0-144 0,-1 1 128 0,-1-3-128 0,-7-3 0 15,8 3 0-15,-8-3 0 16,8 3-304-16,-1-3-80 0,-7 0-32 0,6 0 0 15,-6 0-2352-15,7-7-480 0,-2 1-80 0</inkml:trace>
  <inkml:trace contextRef="#ctx0" brushRef="#br0" timeOffset="110933.5">9370 16903 23951 0,'0'0'512'0,"0"0"128"0,0 0 0 0,0 0 64 0,0 0-576 0,0 0-128 16,0 0 0-16,0 0 0 0,0 0 896 0,0 0 160 16,0 0 32-16,0 0 0 0,0 0-448 0,9-2-64 15,1-5-32-15,2 2 0 0,1 0 160 0,1-2 16 16,1-1 16-16,2 1 0 0,1 0 112 0,3-1 32 16,0-1 0-16,0-1 0 0,1-1-272 0,1 2-48 15,-1-4-16-15,1 3 0 0,-1-3-224 0,1-3-32 16,-2 2-16-16,0-3 0 0,0 1-80 0,-2 0-32 15,1 1 0-15,-1 2 0 0,1 0 32 0,-2 1 0 16,-1 0 0-16,0 0 0 0,0 2-192 0,-1 0 0 16,-2-1 0-16,0 2 0 0,1-1 0 0,-2 0 0 15,-1 0 0-15,-2 1 0 0,0 0 0 0,0 0 0 0,-3 0 0 0,1-1 0 32,-1 1-1856-32,-3 1-384 0,-1 2-96 0</inkml:trace>
  <inkml:trace contextRef="#ctx0" brushRef="#br0" timeOffset="111566.43">9953 15429 11055 0,'0'0'976'0,"0"0"-784"0,0 0-192 0,0 0 0 16,0 0 1936-16,0 0 352 0,0 0 64 0,0 0 16 15,0 0-976-15,0 0-192 0,0 0-48 0,0 0 0 16,0 0-192-16,0 0-32 0,3 10-16 0,1-1 0 15,0 3-80-15,0-2-32 0,0 0 0 0,1 0 0 16,-2 0 160-16,0 2 16 0,-1-4 16 0,1 4 0 16,-1 0-160-16,1 2-16 0,1 0-16 0,-1 6 0 0,-1-1-240 15,1 5-48-15,-2 2-16 0,2 1 0 16,1 1-176-16,-2 0-16 0,2 4-16 0,0 0 0 16,0 3-160-16,0 2-128 0,0-3 144 0,-2 1-144 15,1-1 128-15,0-2-128 0,-1 1 0 0,1-2 144 16,-1-2-144-16,0-2 0 0,-1-2 0 0,-1 0 0 0,0-4 0 0,0-2 0 15,0-2 128-15,1-1-128 0,-1-3 0 0,0-1 0 16,0-1-192-16,0-1 192 16,2-3-2304-16,-1 1-320 0,-1-1-80 0,2-1-16 15,0 1-128-15,-2-1-32 0,0-6 0 0,-2 8-4160 16,2 0-832-16</inkml:trace>
  <inkml:trace contextRef="#ctx0" brushRef="#br0" timeOffset="112135.72">8671 15491 23839 0,'0'0'512'0,"0"0"128"0,0 0 0 0,0 0 48 0,0 0-560 0,9-9-128 16,-6 4 0-16,1-2 0 0,0 0 896 0,2 0 160 0,1 1 32 0,2-2 0 15,1 0-512-15,2-1-80 0,0 0-32 0,1-2 0 16,1 2-224-16,2-4-48 0,1 3-16 0,0-2 0 15,1 2-176-15,0-1 0 0,0 1 0 0,1 3-8976 16,-1 1-1680-16</inkml:trace>
  <inkml:trace contextRef="#ctx0" brushRef="#br0" timeOffset="112593.6">8670 16188 3679 0,'0'0'320'0,"0"0"-320"0,0 0 0 0,0 0 0 0,0 0 3632 0,0 0 656 16,0 0 128-16,8 7 16 15,-1-3-2368-15,4 0-464 0,1 0-112 0,-1 0-16 16,2 0-192-16,0 0-32 0,-1 0-16 0,1 1 0 16,1 1-160-16,1 2-48 0,-1 0 0 0,2 1 0 15,-1 0-416-15,1 2-96 0,0 1 0 0,-1-1-16 16,0 2-496-16,2-1 128 0,-2-2-128 0,2 1 0 31,0-1-320-31,0 1-128 0,0 0 0 0,0-1-16 16,1-1-2944-16,-1 0-592 0,13 4-112 0,-9-4-32 0</inkml:trace>
  <inkml:trace contextRef="#ctx0" brushRef="#br0" timeOffset="113021.37">9632 15714 911 0,'-3'16'0'0,"2"-7"0"0,0 3 0 0,-1 2 0 0,1 3 0 0,1 1 0 16,-1 1 5760-16,1 0 1088 0,1 2 192 0,0 2 64 15,2 5-4400-15,0-3-864 0,0 1-176 0,1 0-48 16,2 0-1136-16,-2 0-224 0,-1-3-64 0,1 2 0 15,0 0-192-15,0-2 144 0,1-2-144 0,3-1 128 16,-3-2-128-16,1 0-224 0,-1-2 48 0,0-4-9568 16,0-1-1920-16</inkml:trace>
  <inkml:trace contextRef="#ctx0" brushRef="#br0" timeOffset="132095.6">11291 15885 19231 0,'0'0'848'0,"0"0"176"0,0 0-816 0,0 0-208 0,0 0 0 0,0 0 0 15,3 9 336-15,-3-9 32 0,5 7 0 0,2-2 0 16,-7-5 432-16,10 6 96 0,1 0 0 0,0 0 16 16,2 1-160-16,2-1-48 0,3 1 0 0,2-1 0 15,0-1-128-15,3 2-48 0,-1-2 0 0,3 2 0 16,1-1 0-16,0 1 0 0,0-2 0 0,2 2 0 16,4-1-48-16,-1 1-16 0,0 0 0 0,1 0 0 15,0-3-48-15,-2 2-16 0,-1 1 0 0,-3-2 0 0,-1-1 64 0,1 0 16 16,0-2 0-16,0 2 0 15,-3 0 32-15,1-1 16 0,-1 0 0 0,0-2 0 16,-3 1-112-16,3 0-32 0,0-1 0 0,-1 2 0 16,-2-2 0-16,1 0-16 0,2 2 0 0,1-1 0 15,-1 0-96-15,2-1-16 0,1 0 0 0,0-1 0 16,-1 0-96-16,1 0-32 0,-1 0 0 0,1 0 0 16,1 0-128-16,0 2 0 0,-1-1 0 0,2 0 128 0,-1 2-128 0,2-3 0 15,0 1 0-15,-1 0 0 0,1 1 128 0,0-2-128 16,1-2 0-16,0 2 128 0,1-1 64 0,0 0 16 15,-1-2 0-15,0 1 0 0,-3-4 16 0,2 3 0 16,0-3 0-16,0 2 0 0,-2-1-32 0,2 1-16 16,-2 0 0-16,0-1 0 0,1 3-176 0,0 0 160 15,1 1-160-15,1 2 160 0,1 2-160 0,2 1 128 16,2 0-128-16,-1 1 128 0,0-2-128 0,0 2 0 16,-3-3 144-16,2 2-144 0,-1 0 144 0,0-1-144 0,-2-2 192 0,1 0-192 15,-1 1 240-15,0-2-64 16,0 0-16-16,0-2 0 0,0 1 32 0,-1 0 16 15,-1-1 0-15,1 2 0 0,0-1-80 0,-2 1 0 0,-1 0-128 0,1 1 192 16,-2 1-192-16,-1-2 0 0,0 1 0 16,1 0 0-16,0 1 128 0,-2-2-128 0,1 1 0 0,-1 0 0 15,1 2 144-15,-1-3-144 0,1 1 128 0,1 0-128 16,-1 1 0-16,4 0 0 0,-4-2 0 0,2 2 0 16,1-2 0-16,0 0 0 0,-1 0 0 0,1 1 0 15,-1 0 0-15,2 2 128 0,-3-6-128 0,-2 3 0 16,-1 3 0-16,2-3 0 0,-2 0 128 0,-1 3-128 15,-2 0 0-15,1-1 0 0,-1-1 0 0,2 0 0 16,0 1 0-16,0-1 0 0,0 0 0 0,1 1 0 16,0-2 0-16,0 1 0 0,2-1 0 0,-1 0 0 15,1 0 176-15,-2 0-48 0,1 0-128 0,-2 0 192 16,0-1-16-16,0-1-16 0,0 1 0 0,1 0 0 0,-2 1 16 16,-1-2 0-16,2 1 0 0,-2 0 0 0,1-1-176 0,0 2 160 15,-2-2-160-15,0 1 160 0,0-1-160 0,1 1 192 16,-2-2-192-16,2 2 192 0,-2 0-192 0,0-1 0 15,0 2 0-15,0-2 128 0,0-1-128 0,0 2 0 16,0 1 144-16,1-4-144 0,-2 0 0 0,1 1 0 16,1 1 0-16,0-1 0 0,-1 1 0 0,1 0 128 15,-2 0-128-15,1 0 0 0,0 0 0 0,1 1 0 16,-1-1 0-16,0 2 0 0,1 2 0 0,3-2 0 16,0 0 0-16,1 1 0 0,0 1 0 0,0-2 0 15,1 0 0-15,-1 2 0 0,0-1 0 0,0 0 0 16,0 1 0-16,2-1 0 0,-3 0 0 0,1 1 0 15,1-2 0-15,2-2 0 0,0 4 0 0,1-4 0 16,0-2 0-16,-1 2 0 0,-2 0 0 0,2-1 0 0,-3 0 0 0,-1-2 0 16,0 1-128-16,-3 0 128 0,0-1-128 0,2-1 128 15,-3 1-288-15,0 0 32 0,-2-2 0 0,0 2 0 16,0-1-64-16,0-1 0 0,-1 1 0 0,0-1 0 16,1 1-832-16,-2-1-160 15,0-1-32-15,0 2-16 16,-1-2-1552-16,-1 0-304 0,1 0-64 0,-1 1-12192 0</inkml:trace>
  <inkml:trace contextRef="#ctx0" brushRef="#br0" timeOffset="132399.88">16277 15789 11967 0,'0'0'528'0,"0"0"112"0,-5 6-512 0,5-6-128 15,0 0 0-15,0 9 0 0,0-9 3200 0,2 8 592 16,2-1 128-16,4-1 32 0,4-1-2704 0,1-1-544 16,2-1-96-16,2-1-32 0,3 2-128 0,1-4-48 15,0 0 0-15,0 2 0 0,1-1-400 0,-1 0 0 16,-3 2 0-16,-1-1 0 0,-3 4 160 0,-1 0-160 16,-2 3 192-16,-2-1-192 0,-3 3 1600 0,-2 0 224 15,-5 4 32-15,-4 2 16 0,-1 1-96 0,-1 3-32 16,-4 1 0-16,-2 1 0 0,-1 3-736 0,-3 2-160 15,-1-1-16-15,-1-1-16 0,1 0-816 0,2 2 0 16,1-1-144-16,2 0-13424 0,0-3-2672 16</inkml:trace>
  <inkml:trace contextRef="#ctx0" brushRef="#br0" timeOffset="133027.41">11538 14660 31391 0,'5'-20'688'0,"-5"20"144"0,0 0 16 0,0 0 48 0,0 0-720 0,5-5-176 0,-5 5 0 0,7-3 0 16,-7 3 1536-16,8-1 288 0,-8 1 48 0,7 5 16 16,3 3-928-16,-4 5-176 0,1 4-32 0,-2 5-16 15,-1 2-240-15,0 3-48 0,-2 6-16 0,1 3 0 0,0 7-272 0,-2 0-160 16,0 0 192-16,2 0-192 0,-2 0 0 0,0-1 0 15,1-2-240-15,0-1 80 16,0-1-768-16,-1-5-160 0,1-6-16 0,1-3-16 16,-2-5-2112-16,3-3-416 0,-1-6-96 0,0-3-9472 15</inkml:trace>
  <inkml:trace contextRef="#ctx0" brushRef="#br0" timeOffset="133235.7">11881 14574 35359 0,'0'0'1568'0,"0"0"320"0,0 0-1504 0,0 0-384 16,0 0 0-16,0 0 0 0,-4 6 864 0,0 3 96 15,1 4 32-15,2 2 0 0,1 3-320 0,1 4-64 0,1 4-16 0,0 4 0 16,1 4-464-16,1 5-128 0,1 0 0 0,2 3 0 16,-1 0 0-16,1-1 0 0,0-2 0 0,2 2 0 31,2-2-384-31,-2 0-80 0,-1-1-32 0,1-2 0 15,0-4-2576-15,0-2-512 0,-2-4-96 0</inkml:trace>
  <inkml:trace contextRef="#ctx0" brushRef="#br0" timeOffset="133408.28">11714 15098 36047 0,'0'0'1600'0,"0"0"320"0,0 0-1536 0,0 0-384 0,0 0 0 0,4-6 0 15,-2-1 976-15,2 1 112 0,5 1 32 0,2 0 0 16,2 0-624-16,3-3-128 0,2 0-32 0,0 2 0 16,0-1-608-16,2 2-128 0,-1 2-32 0,4 2-11536 15,1 1-2320-15</inkml:trace>
  <inkml:trace contextRef="#ctx0" brushRef="#br0" timeOffset="133732.79">12052 15262 13823 0,'0'0'1216'0,"0"0"-960"15,0 0-256-15,0 0 0 0,0 0 3808 0,0 0 720 16,7-5 144-16,3 1 16 0,-1 1-3136 0,2-2-624 0,1 0-128 0,2-2-32 16,3 2-400-16,2 0-96 0,-4 0-16 0,2 1 0 15,-1-3-256-15,0 1 0 0,-2 0 0 0,-2 3 0 16,-2 0 256-16,-2 2-48 0,-2 1-16 0,-6 0 0 15,0 0 368-15,0 0 64 0,0 9 16 0,-2 2 0 16,-3 4 128-16,-3 2 16 0,-3 2 16 0,0 2 0 16,0 0-160-16,-1 1-48 0,1 3 0 0,0 0 0 15,2 1-320-15,3-1-64 0,0-2-16 0,4-1 0 16,2-2-192-16,2-2 0 0,4 0 0 0,1-3 0 16,5-2 0-16,4-2-160 0,3-2 32 0,4-2 0 31,3-2-2352-31,4-2-464 0,-2-3-80 0</inkml:trace>
  <inkml:trace contextRef="#ctx0" brushRef="#br0" timeOffset="134033.22">12620 14768 33567 0,'-5'-2'736'0,"-3"-1"160"0,-1-1 16 0,-2 1 48 0,1 0-768 0,0 2-192 16,0 0 0-16,3 1 0 0,0 1 560 0,7-1 80 15,0 0 0-15,0 0 16 0,0 8-432 0,1 0-96 16,3 1 0-16,3 1-128 0,1 1 0 0,2 1 0 16,2 1-160-16,2 1 160 0,2 2 0 0,1-2 256 15,-2 3 0-15,2 1-16 0,-1-1 496 0,-2 3 96 0,-2-1 32 0,0 1 0 16,-2-1 64-16,-1 2 16 0,-3-1 0 0,-4-1 0 16,-1 2-304-16,-1-4-64 0,-2 1-16 0,-2 3 0 15,-1-3-336-15,-1 2-64 0,-3 0-16 0,-1-4 0 16,-2 0-144-16,0-2 0 0,1-2 0 0,-1-1-176 31,0-2-1952-31,2-3-400 0,1-1-80 0,1-2-9328 0,1-3-1872 0</inkml:trace>
  <inkml:trace contextRef="#ctx0" brushRef="#br0" timeOffset="134295.12">12977 14810 32479 0,'0'-16'1440'0,"0"8"288"16,-1-1-1376-16,0 0-352 0,-2-2 0 0,-1 2 0 0,-2 1 960 0,-2 5 112 15,-3-3 16-15,0 6 16 0,-1 6-80 0,0 0 0 16,-1 3-16-16,0 7 0 0,1 6-832 0,3 4-176 16,1 4 0-16,3 0 0 0,3 4 0 0,3 0-176 15,4-2 176-15,4 0-160 0,3-2-16 0,2-3 0 16,2-3 0-16,1-4 0 0,-2 0-48 0,2-3-16 16,0-4 0-16,-1-1 0 0,-3-6 240 0,1-2-176 15,-1-4 176-15,0-3-160 0,-1-4 528 0,-3-2 96 16,-2-3 32-16,-2-3 0 0,-1-2-16 0,-1-2 0 15,-2-2 0-15,-2-2 0 0,-3-2 32 0,-3-3 16 16,2 1 0-16,-2-3 0 0,1 0-528 0,-2 1 0 16,0 2 0-16,0-2 0 15,-1 2-784-15,0 4-176 0,1-1-16 0,2 5-11232 16,-1 2-2240-16</inkml:trace>
  <inkml:trace contextRef="#ctx0" brushRef="#br0" timeOffset="134564.87">13168 14890 911 0,'-3'9'0'0,"-1"3"0"0,-1 3 0 0,0 0 0 15,1 3 6624-15,-2 1 1248 0,0-1 240 0,-1 0 48 16,2-1-5408-16,0 0-1088 0,1-1-224 0,3-2-32 16,-1-1-704-16,2 0-128 0,2-4-16 0,0 0-16 15,4-1-400-15,-1-1-144 0,1-2 0 0,2-1 144 16,1-2 32-16,0 1 0 0,1-2 0 0,-1-1 0 15,1 0 64-15,2-1 16 0,0-2 0 0,-1 1 0 0,1-1-128 0,15-3 0 16,-14 3 64-16,0-1-192 0,1 2-240 16,-1-5 48-16,1 3 16 15,-1 2-1344-15,0-2-272 0,1 0-48 0,-2 0-16 16,-2-4-992-16,0 0-208 0,-1-1-32 0</inkml:trace>
  <inkml:trace contextRef="#ctx0" brushRef="#br0" timeOffset="134733.54">13413 14880 26079 0,'0'0'1152'0,"0"0"256"0,0 0-1136 0,-3 9-272 16,0-1 0-16,1 2 0 0,-1 2 2256 0,2 2 400 16,-2 5 80-16,2 1 16 0,1 4-512 0,1 2-80 15,1 3-32-15,0 1 0 0,0 0-656 0,-1 1-144 16,0-1-32-16,2 0 0 0,2-4-720 0,0 0-160 16,2 0-32-16,1-2 0 15,-1 2-1280-15,2 0-256 0,2 0-48 0,-1-1-19664 0</inkml:trace>
  <inkml:trace contextRef="#ctx0" brushRef="#br0" timeOffset="135560.34">14070 14723 19343 0,'0'0'1728'0,"0"0"-1392"15,0 0-336-15,0 0 0 0,0 0 2768 0,0 0 496 0,0 0 80 0,0 0 32 16,0 0-1536-16,-2 14-304 0,1-3-64 0,2 5-16 15,1 2-704-15,2 3-144 0,0 2-32 0,1 5 0 16,-1 1-400-16,0 1-176 0,2-2 128 0,1 1-128 16,0-2 0-16,3-2 0 0,-1 1 0 0,-3-2-176 31,-1-2-1504-31,2-3-304 0,-2-2-64 0,-1-1-16 16,-1-3-1088-16,-1-1-224 0</inkml:trace>
  <inkml:trace contextRef="#ctx0" brushRef="#br0" timeOffset="135733.23">13973 14986 19343 0,'0'0'1728'16,"0"0"-1392"-16,0 0-336 0,0 0 0 0,0 0 3312 0,0 0 592 15,0 0 112-15,0 0 16 16,0 0-2432-16,0 0-480 0,9 1-96 0,-1-1-32 0,1-1-608 0,2-1-112 16,0 1-16-16,3 0-16 0,-1-2-240 0,2 0 0 15,1-2 0-15,1 3-160 16,4-4-2096-16,2 2-432 0,1-1-64 0,2 0-11408 15</inkml:trace>
  <inkml:trace contextRef="#ctx0" brushRef="#br0" timeOffset="136030.66">14769 14795 1839 0,'0'0'160'0,"0"0"-160"16,0 0 0-16,0 0 0 0,-6-2 6432 0,0-2 1248 15,-2 1 256-15,0-2 64 0,0 1-5664 0,-1 1-1120 16,-1 2-240-16,-2 1-32 0,-1 0-384 0,0 1-80 0,0 1-16 0,0 2 0 15,1-3-464-15,2 4 0 0,1-1-128 0,1 2 128 16,1 1-208-16,2 1 64 0,2 1 16 0,3 0 0 16,3 0-64-16,2 0 0 0,3 0 0 0,2 2 0 15,4 1 48-15,1 1 0 0,3 1 0 0,1 2 0 16,2 1 144-16,-1 0 0 0,3 2 160 0,-1-2-160 16,0 3 768-16,-3-3 48 0,-2-1 16 0,0 1 0 15,-2 0 208-15,-5 2 48 0,-2-4 16 0,-3 2 0 16,-1 0-256-16,-3 0-48 0,-1 0-16 0,-2-1 0 15,-3 1-448-15,-3-6-80 0,-1 1-32 0,-3-1 0 16,-1-2-352-16,0-3-80 0,-2-3-16 0,1-3 0 31,-2-1-2592-31,2-3-528 0,0-3-112 0,2-3-12496 0</inkml:trace>
  <inkml:trace contextRef="#ctx0" brushRef="#br0" timeOffset="136333.19">15087 14783 14735 0,'0'0'640'0,"-6"3"160"0,0-3-640 0,-2 3-160 16,-1 1 0-16,-3 2 0 0,-2 5 3808 0,1 2 736 16,-2 1 128-16,1 4 48 0,0 4-3168 0,2 3-624 15,0 1-128-15,3 3-32 0,3 1 176 0,2 1 16 16,2-1 16-16,4 0 0 0,6-5-608 0,3 0-128 16,4-2-32-16,2-2 0 0,2 0-208 0,3-6 0 15,2-2 0-15,-1-2 0 0,2-5 176 0,-1-3-176 16,-1-3 192-16,0-3-192 0,0-3 384 0,-4-3-48 15,-6-3 0-15,0-1 0 0,-2-1 368 0,-2-3 80 0,-3-2 16 0,-2-1 0 16,-2-1-192-16,-2-1-32 0,-4-2-16 0,0 1 0 16,-2-1-384-16,-1-1-176 0,-4 1 160 0,1 0-160 31,-2 1-384-31,0 1-160 0,-1 2-32 0,2 3-16 16,0 0-1776-16,2 3-368 0,1 3-64 0,3 1-13680 0</inkml:trace>
  <inkml:trace contextRef="#ctx0" brushRef="#br0" timeOffset="136797.67">15407 15073 25791 0,'0'0'1152'0,"0"0"224"0,0 0-1104 0,0 0-272 15,0 0 0-15,0 0 0 0,0 0 1088 0,0 0 176 16,7 0 16-16,2 0 16 0,3 1-144 0,1 0-48 16,2-1 0-16,2 0 0 0,0 0-448 0,2 0-80 15,3 0-32-15,-1 0 0 0,-2 0-128 0,1 3-32 16,-2-3 0-16,-2 1 0 0,-3 2 64 0,-2 0 16 16,1-1 0-16,-3 2 0 0,-2 3 64 0,-2-3 16 15,0 2 0-15,-2 2 0 0,-3 0-48 0,0 2-16 16,-3 1 0-16,-1-1 0 0,0 0-224 0,-1 3-64 15,-1-2 0-15,-1 1 0 0,2-3-192 0,-2 0 128 0,1 0-128 0,-1 0 0 16,1-2 0-16,1-3 0 0,5-4 0 0,-3 6-160 31,3-6-224-31,0 0-64 0,3 7 0 0,0-1 0 16,3 1 0-16,0-3-16 0,2 1 0 0,1 0 0 0,0 0 288 0,2 0 176 0,0-1-192 0,1 2 192 16,-1-1 0-16,0 1 0 0,2 1 128 0,-1 1-128 15,-4 1 560-15,0 1 16 0,-2-1 0 0,-1 2 0 16,-2-1 304-16,-3 3 64 0,-3 0 16 0,0-1 0 15,-3 2-208-15,-1-1-48 0,-1 0 0 0,-1-1 0 16,-2-3-208-16,1 0-48 0,-1-1-16 0,1-1 0 16,-1-1-432-16,2 1 128 0,0-5-128 0,-1 2 0 15,-1-4-832-15,1 2-256 0,-1-2-64 0,1 0-13008 16,-2-2-2608-16</inkml:trace>
  <inkml:trace contextRef="#ctx0" brushRef="#br0" timeOffset="163361.28">18332 16251 11055 0,'0'0'480'0,"0"0"112"0,0 0-464 0,0 0-128 15,3 8 0-15,-9-3 0 0,2-1 3520 0,-2 0 672 16,-1 0 144-16,0 0 16 0,2-1-2048 0,1-1-400 15,4-2-96-15,0 0-16 0,0 0-480 0,0 0-96 16,0 0-32-16,0 0 0 0,6-5-416 0,0-1-96 16,2-4-16-16,1-1 0 0,1-2-192 0,4-2-32 15,-1 0-16-15,4-2 0 0,1-1-96 0,1-2-32 16,1-5 0-16,1 2 0 0,1-1 64 0,3-2 16 16,-2-1 0-16,3-2 0 0,0 0-192 0,0 3-48 15,2-1 0-15,-1 0 0 0,2 2-128 0,-2-3 0 0,2 4 0 16,-2 0 0-16,-1 1 0 0,-1 2 0 0,-1 0 0 0,-4 3 0 0,0 0 0 15,0 1 0-15,0-2 0 0,-1 4 0 16,-4 0 0-16,0 4 0 0,-2 0 128 0,-2 2-128 16,0 0 0-16,-1 0 0 0,-1 0 0 0,-1 0 0 15,0 2 0-15,0 2 0 0,-2 0 0 0,1 1 128 16,-1 0-128-16,0 1 0 0,1 1 0 0,0 0 0 16,-1-3 0-16,2 4 0 0,0 1 144 0,1 0-144 15,2 1 128-15,-1 2-128 0,1 1 128 0,0-1-128 16,2 1 0-16,2 3 128 0,2 1-128 0,2 2 0 15,1 1 144-15,1 0-144 0,1 0 192 0,2 2-192 16,0 1 224-16,2 2-64 0,0-3-16 0,1 2 0 16,5 1 0-16,-2 0 0 0,-2 1 0 0,2 0 0 15,2 0-16-15,0 1 0 0,0-1 0 0,1 0 0 0,1-2-128 0,0 2 0 16,0-2 144-16,1 2-144 0,-2-2 0 0,-2 0 0 16,-2-1 0-16,-2-1 0 15,-2-1-1072-15,-1-1-224 0,-2 1-48 0,-1 0-16 16,-2 0-2048-16,-2-1-416 0,-4-3-80 0</inkml:trace>
  <inkml:trace contextRef="#ctx0" brushRef="#br0" timeOffset="163962.31">18319 16294 7359 0,'0'0'656'0,"0"0"-528"15,0 0-128-15,0 0 0 0,0 0 2992 0,0 0 560 16,0 0 112-16,0 0 32 0,0 0-1392 0,0 0-288 16,0 0-48-16,0 0-16 0,0 0-512 0,7 0-96 15,-7 0-32-15,8 4 0 0,0 3-336 0,-1 2-64 16,-1 1-16-16,1 3 0 0,-2 1-288 0,0-1-64 16,0 3-16-16,0 1 0 0,-1 3 16 0,2 2 0 15,-1 2 0-15,1 3 0 0,1-1 32 0,-2 1 16 16,-1 1 0-16,0-1 0 0,1 2-208 0,0 0-64 0,2-3 0 0,-1 2 0 15,0 1-128-15,-3-2-16 0,0-2-16 0,1 0 0 16,-1 0-160-16,-1-3 192 0,1-3-192 0,-2 1 192 16,0-2-192-16,1-1 0 0,0-1 0 0,1-2 128 15,-1-1-128-15,1-1-176 0,-2 0 48 0,2-3 0 32,0 0-2000-32,-1-1-400 0,-2-8-80 0,4 6-8656 0,-4-6-1744 0</inkml:trace>
  <inkml:trace contextRef="#ctx0" brushRef="#br0" timeOffset="164396.66">18474 17017 1839 0,'0'0'160'0,"0"0"-160"16,0 0 0-16,0 0 0 0,0 0 5184 0,0 0 992 15,0 0 208-15,0 0 32 0,0 0-3744 0,0 0-752 16,0 0-160-16,0 0-32 0,0 0-336 0,0 0-80 16,7 4-16-16,1 2 0 0,3 1-336 0,0-1-80 15,1 1-16-15,1-1 0 0,2-2-224 0,0 1-32 16,3-1-16-16,1 1 0 0,-1-1-48 0,3 2-16 0,0-1 0 15,2 1 0-15,2 1-272 0,0-2-48 0,1 0-16 0,0 0 0 16,0 2-192-16,1 0 0 0,-2-1 128 0,1 1-128 16,3-2 0-16,-2 0 0 0,-1 2 0 0,0-2 0 15,-1 1 144-15,0 1-144 0,0-2 128 0,-2 1-128 16,1 1 176-16,0 0-48 0,-1 0-128 0,-3 1 192 16,0-1-64-16,0-1-128 0,-2 1 176 0,0-1-176 15,-1 1 144-15,0-3-144 0,-3 1 0 0,-1-1 144 16,-1-2-144-16,2 1 0 0,-3 0 0 0,-1 2 0 15,-1-1-576-15,-1-3-32 0,0 2-16 16,-1-1 0-16,-1 1-1696 0,1 1-352 0,-7-4-64 0,6 1-8256 16,-6-1-1648-16</inkml:trace>
  <inkml:trace contextRef="#ctx0" brushRef="#br0" timeOffset="164862.24">19551 17266 8287 0,'0'0'736'0,"0"0"-592"0,0 0-144 0,0 0 0 15,0 0 2944-15,0 0 544 0,0 0 112 0,0 0 32 16,0 0-1888-16,0 0-368 0,0 0-80 0,0 0-16 16,0 0-272-16,0 0-64 0,0 0-16 0,0 0 0 15,0 0-32-15,0 0-16 0,0 0 0 0,0 0 0 16,0 0 16-16,0 0 0 0,9 1 0 0,0-1 0 16,0-1-176-16,1-2-16 0,1 0-16 0,2 0 0 15,0-1-240-15,1 0-32 0,2-3-16 0,1-2 0 16,1-1-48-16,2-1-16 0,0-2 0 0,3-2 0 15,-3 0-16-15,3-2-16 0,-1 3 0 0,1 0 0 16,-1-2-144-16,-1 2-32 0,-1 1 0 0,-3 0 0 16,-2 1-128-16,1 0 0 0,-2 2 0 0,-1 1 128 15,-1 1-128-15,1-3 128 0,0 1-128 0,2 1 128 16,-2 0 64-16,-2 1 16 0,0 0 0 0,-2 0 0 0,-1 0-208 0,0 0-288 16,-1 1 64-16,1 0 16 0,-1 1 208 0,-1 0 240 15,-1 1-48-15,1 1-16 16,-1 2-752-16,-5 2-128 0,0 0-48 0,0 0 0 15,5-6-2336-15,-5 6-480 0</inkml:trace>
  <inkml:trace contextRef="#ctx0" brushRef="#br0" timeOffset="165270.01">20106 16069 21183 0,'0'0'1888'0,"-1"-7"-1504"0,-1-3-384 0,1 2 0 16,1 8 1904-16,0 0 304 0,0-5 64 0,0 5 16 15,0 0-720-15,0 0-144 0,0 0-16 0,0 0-16 16,0 8-240-16,1 3-64 0,1 3 0 0,-1 4 0 0,2 5-256 0,-2 3-48 16,1 3-16-16,1 2 0 0,0 4-240 0,-1-1-48 15,1 2-16-15,-1-1 0 0,1 0-224 0,0 1-48 16,-1-2-16-16,2 0 0 0,-1-2-176 0,1-5 0 15,0 0 0-15,-2 1 0 0,1-1-240 0,-1-3-16 16,2-1-16-16,-1-1 0 16,-2 0-3008-16,2-1-608 0,0-3-112 0</inkml:trace>
  <inkml:trace contextRef="#ctx0" brushRef="#br0" timeOffset="166064.69">19006 14879 18367 0,'0'0'816'0,"0"0"160"0,0 0-784 0,0 0-192 0,0 0 0 0,0 0 0 15,0 0 1600-15,0 0 288 0,0 0 48 0,0 0 16 16,0 0-544-16,0 0-96 0,0 0-32 0,0 0 0 16,0 0-192-16,2 10-32 0,0 0-16 0,-1 2 0 15,0 0 64-15,2 1 16 0,-1 3 0 0,1 1 0 0,-2 1-112 0,1 3-32 16,-2 2 0-16,2 1 0 0,-1 0-320 0,1 2-64 15,0 3-16-15,1-3 0 0,-2 3-336 0,1 0-80 16,-1-2-16-16,0 2 0 0,0-3-144 0,1 1 0 16,-1-1 0-16,2 2 0 0,-2 0 0 0,0 0-144 15,1 0 144-15,0 0-208 16,0-2-528-16,0-4-96 0,1 1-32 0,-1 0 0 16,2-5-2368-16,0-3-480 0,1 0-80 0</inkml:trace>
  <inkml:trace contextRef="#ctx0" brushRef="#br0" timeOffset="167294.28">18931 14107 11967 0,'0'0'528'0,"0"0"112"0,0 0-512 0,0 0-128 0,0 0 0 0,0 0 0 16,0 0 2112-16,0 0 400 0,0 0 80 0,0 0 16 0,0 0-992 0,5 2-192 15,-6 6-32-15,0 0-16 0,-2-1-800 0,3-7-144 16,-4 6-48-16,0 2 0 0,1 0-240 0,0 1-144 16,-1 0 160-16,1 0-160 0,0 0 0 0,0 2 0 15,0-1 0-15,2 2 0 0,0-4 0 0,1 1 0 16,1 1 0-16,0 2 0 0,3-2 0 0,0 2 0 16,1 1 0-16,2 0 0 0,1-1 0 0,1 0 304 15,0-1-48-15,0 0 0 0,-1-1 464 0,0 1 96 16,0 0 16-16,-2-1 0 0,-1-1 64 0,-1 0 32 15,-4 0 0-15,0 0 0 0,-1-1-320 0,-3 1-64 16,-3 1-16-16,0-2 0 0,-3 1-288 0,3-1-64 16,-2-1-16-16,-1-1 0 15,1-1-496-15,0-2-112 0,0 1 0 0,1-4-16 16,0 0-3056-16,2-3-592 0</inkml:trace>
  <inkml:trace contextRef="#ctx0" brushRef="#br0" timeOffset="167596.49">19103 14229 1839 0,'9'-18'0'0,"-3"12"160"0,-1 0-160 0,-1 0 0 0,0-1 0 0,-2 1 0 16,1-1 5872-16,-3 7 1136 0,0-6 224 0,0 6 64 15,0 0-4608-15,0 0-928 0,0 0-176 0,0 0-48 16,0 0-832-16,-5 9-192 0,-2 4-16 0,2 4-16 16,1 1-480-16,1 2 0 0,2 2-128 0,1-3 128 15,3 2-192-15,2 0 64 0,0-1 128 0,3-2-208 16,1-1 208-16,2-3-176 0,0-3 176 0,1-4-160 15,0 0 160-15,0-3 0 0,1-1 0 0,0-3 0 0,-2-2 448 0,1-3 32 16,-3-3 0-16,0 0 0 0,-1-1 288 0,-1-1 64 16,-3-3 16-16,1 0 0 0,-3-2-240 0,0 0-48 15,-2-2-16-15,-2 0 0 0,0 0-288 0,-2 0-48 16,-1-3-16-16,-2 2 0 0,-1 1-192 0,-1 3 0 16,-3-2 0-16,-1 2 0 15,0-2-2464-15,0 2-384 0,-2 1-80 0</inkml:trace>
  <inkml:trace contextRef="#ctx0" brushRef="#br0" timeOffset="168060.31">19420 14319 20271 0,'0'0'896'0,"0"0"192"0,0 0-880 0,-1 7-208 0,1-7 0 0,0 0 0 16,0 0 1824-16,0 0 320 0,0 0 64 0,8 1 16 16,-2-1-912-16,3-1-176 0,2-2-48 0,-2 2 0 15,0 0-736-15,1-1-160 0,1 1-16 0,-1 0-16 16,-1 1-160-16,1 1 0 0,-3 2 0 0,-7-3 0 16,7 4 144-16,-7-4 0 0,5 6 0 0,-5-6 0 15,3 9 192-15,-2-1 48 0,-1 0 0 0,-1 1 0 16,-2 1-176-16,1-2-16 0,-1 0-16 0,0 0 0 15,-1-2-176-15,2 1 0 0,2-7 0 0,-4 8 0 16,0-2 0-16,4-6-256 0,0 0 48 0,-1 7 0 16,1-7-208-16,0 0-32 0,0 0-16 0,5 5 0 0,-5-5 192 0,9 5 32 15,0-1 16-15,0 0 0 0,0 0 960 0,0-1 192 16,2 0 32-16,-1-1 16 16,1 0-1344-16,-1 2-272 0,-1-1-48 0,0 1-16 0,-1 0 1264 0,0 0 240 15,0-1 48-15,-2 1 16 0,-6-4 64 0,0 0 16 16,0 0 0-16,2 8 0 0,-2-8-192 0,-2 8-48 15,0 0 0-15,-3-2 0 0,-2 0-368 0,-2-1-80 16,-1 0 0-16,-1-1-16 0,1 0-240 0,-1-2 0 16,2 0 128-16,-3-1-128 15,-1 0-1456-15,2-1-336 0,-1 0-64 0,3-2-9792 16,1-2-1984-16</inkml:trace>
  <inkml:trace contextRef="#ctx0" brushRef="#br0" timeOffset="168263.01">19740 14164 1839 0,'9'-12'160'0,"-4"7"-160"0,3 1 0 0,-2-2 0 16,2-1 6368-16,0-1 1248 0,-2 1 240 0,1 0 48 15,-1 2-4512-15,1 2-896 0,0 3-176 0,-7 0-32 16,7 0-1136-16,0 7-208 0,-2-1-48 0,0 6-16 16,-2 4-624-16,-2 3-112 0,0 7-16 0,-1 2-128 15,0 3 0-15,0 2 0 0,0-1 0 0,0 1 0 16,-1-1-208-16,1-3-160 0,0 0-16 0,0-1-16 15,0-4-1712-15,0-2-320 0,1-2-80 0,-1-3-16 16,0-3-816-16,2-1-176 0</inkml:trace>
  <inkml:trace contextRef="#ctx0" brushRef="#br0" timeOffset="168465.34">20004 14009 11967 0,'2'-6'1072'0,"-1"-2"-864"16,-2-1-208-16,2-1 0 0,0 1 3760 0,-1 9 704 15,0 0 144-15,0 0 16 0,0 0-2576 0,0 0-512 16,0 0-96-16,5 12-32 0,1 6-992 0,0 1-208 16,1 3-32-16,-1 4-16 0,2 0-160 0,0 4-224 15,-2 0 48-15,2 0 16 16,-1 1-272-16,-1-1-48 0,1-3-16 0,-2 3 0 16,-1 0-720-16,0-1-160 0,-2-3-32 0,1 0-11392 0</inkml:trace>
  <inkml:trace contextRef="#ctx0" brushRef="#br0" timeOffset="168635.25">19927 14371 31215 0,'0'0'1376'0,"-5"-1"288"0,-1-1-1328 0,6 2-336 0,0 0 0 0,0 0 0 15,0 0 1552-15,0 0 240 0,5-4 64 0,4 0 0 16,-3 1-592-16,4-1-112 0,0 3-32 0,2-3 0 15,-1 1-768-15,3-1-160 0,-3 2-16 0,4-1-16 16,-1 1-1216-16,2-1-240 16,1 0-48-16</inkml:trace>
  <inkml:trace contextRef="#ctx0" brushRef="#br0" timeOffset="169433.12">18654 16134 16575 0,'0'0'1472'0,"0"0"-1168"0,0 0-304 0,4-5 0 16,1-2 2192-16,0 0 384 0,0 0 80 0,2 2 16 15,0-2-752-15,1 1-128 0,1-2-48 0,4-1 0 16,1 1-944-16,1-2-192 0,1-2-32 0,1-1-16 16,0 0-352-16,1 0-64 0,0-2-16 0,2 1 0 15,-2 0-128-15,2-1 0 0,-1 0 0 0,1 0 0 16,-1 2-2240-16,1-1-320 0,-2 1-64 0</inkml:trace>
  <inkml:trace contextRef="#ctx0" brushRef="#br0" timeOffset="169844.31">18734 16808 10127 0,'0'0'448'0,"0"0"96"0,0 0-544 0,-1 7 0 0,1-7 0 0,1 7 0 16,-1-7 5664-16,4 8 1024 0,2-3 208 0,1 1 32 15,4-1-4368-15,1 0-864 0,2-4-176 0,2 2-48 0,0 0-912 0,1-3-192 16,2 1-48-16,-1-1 0 0,0 0-320 0,0 0 0 16,5-1 0-16,-3 1 0 15,1-3-400-15,0 2-160 0,0-1-16 0,0 2-11392 16,0-1-2288-16</inkml:trace>
  <inkml:trace contextRef="#ctx0" brushRef="#br0" timeOffset="170241.44">19797 16150 5519 0,'0'0'240'0,"-4"-4"64"0,4 4-304 0,0 0 0 0,-5-1 0 0,5 1 0 15,0 0 6192-15,-5 7 1168 0,1 4 256 0,1 4 32 16,0 1-5024-16,2 5-1024 0,2 4-192 0,2 3-32 0,0 5-528 0,2 1-96 16,1 5-32-16,2 0 0 0,-1 3-416 0,1 0-96 15,-1-6-16-15,4 1 0 0,1-2-192 0,1-3-160 16,-2 0 32-16,2-2 0 15,0 0-3984-15,2-3-800 0</inkml:trace>
  <inkml:trace contextRef="#ctx0" brushRef="#br3" timeOffset="182329.55">18495 14137 18655 0,'0'0'832'0,"0"0"160"0,0 0-800 0,19 9-192 15,-20 3 0-15,1-1 0 0,0 2 848 0,1 2 128 0,0 2 32 0,2 1 0 16,0 2-96-16,1 2-16 0,-1 1 0 0,1 3 0 16,0 3-512-16,0 2-128 0,0 0 0 0,1 2-16 15,-1 1-240-15,1-1 0 0,1-2 128 0,-1-2-128 16,0-3-128-16,0-4-80 0,-1-3-16 0,0-3 0 31,0-4-1696-31,-1-6-352 0,-3-6-64 0</inkml:trace>
  <inkml:trace contextRef="#ctx0" brushRef="#br3" timeOffset="183030.07">18544 13976 911 0,'0'0'0'0,"0"0"0"0,-3-9 0 0,1 0 0 16,-1 3 4896-16,3 6 896 0,0 0 176 0,3-8 48 0,-1 0-4080 0,4 0-800 15,2 0-176-15,1 1-16 0,1 0-320 0,3 2-64 16,3 0-16-16,3 1 0 0,2 0-368 0,3-1-176 15,2-3 160-15,4 1-160 0,2-1 336 0,3 2-16 16,-1-2-16-16,3 0 0 0,1 2-112 0,1-1 0 16,0 1-16-16,3 0 0 0,3 1-176 0,1 0 0 15,2 0 0-15,3-2 0 0,1 1 0 0,2-1 0 16,0 1 0-16,-3-1 0 0,-3-3 0 0,1 1 0 16,0 0 0-16,24-6 0 0,-5 2 0 0,-5 0 0 15,-3 0 0-15,-6-1 0 0,-3 1 0 0,-3 1 0 16,-2 2 0-16,-3 0 0 0,-3 1 0 0,-2 1-144 15,-1 3 144-15,-3 3-160 0,-3 2 160 0,-1 0 0 0,0 2 0 0,-4 0-128 16,-3 0 128-16,0-1 0 16,-3 2 0-16,0 1 128 0,-2 1 128 0,1 3 16 0,-4 1 16 0,0 2 0 15,-2-1-32-15,0 2-16 0,-3 1 0 0,-2-3 0 16,1 3-240-16,0 4 0 0,0 3 0 0,2 3 0 16,-1-2 128-16,2 3-128 0,0 0 0 0,-1 5 144 15,-2 2-144-15,2 5 128 0,-1 1-128 0,1 1 128 16,2-1-128-16,-3-1 0 0,1 1 0 0,-1-1 0 15,-1-1 0-15,2 2 0 0,-2-5 0 0,0 4 0 16,-1-2 0-16,-1 1 0 0,0 0 0 0,1-1 0 16,-3-2 0-16,-1 0 0 0,0-2 0 0,0 0 0 15,-3-3 0-15,-1 0 0 0,0-3 0 0,-1-1 0 16,-1 0 0-16,0-4 128 0,-2-1-128 0,0-1 0 16,-1-2 0-16,0-1 0 0,-2-1 128 0,1 0-128 15,-6-4 0-15,1 0 128 0,0 0-128 0,-2 1 128 16,-2-4 16-16,-2 1 0 0,-2-1 0 0,-2 2 0 0,-1-3 32 0,1 0 0 15,-3-1 0-15,-2 0 0 0,-4-1-176 0,-2-1 0 0,-3 1-160 0,-2 0 160 16,-2 1-272-16,-3-4 32 16,-1 0 16-16,-2 1 0 0,0 0 224 0,1 0 0 15,-2-1 0-15,-2 0 0 0,-5 0 272 0,-2 0 112 16,-1-1 0-16,0-1 16 0,0 2 352 0,0 0 64 16,1 0 16-16,0-3 0 0,0 0-192 0,-2 2-48 15,-3 0 0-15,0 1 0 0,0-2-80 0,4 1 0 16,1-2-16-16,3 1 0 0,1 1-304 0,3-1-48 15,2 2-16-15,2 2 0 0,0-1-128 0,3 0 0 16,2 2-160-16,4-1 160 16,2 2-2096-16,5 2-320 0,3 0-64 0,3 1-16 0</inkml:trace>
  <inkml:trace contextRef="#ctx0" brushRef="#br3" timeOffset="188425.84">21103 14124 7359 0,'0'0'656'0,"0"0"-528"0,0 0-128 0,0 0 0 0,0 0 2240 0,0 0 432 0,0 0 80 0,-1 14 0 16,1-14-1232-16,0 0-256 0,0 0-48 0,1 9-16 16,1 0-176-16,0-1-48 0,-2-8 0 0,4 11 0 15,0 3-112-15,0 2-32 0,1-1 0 0,-1 2 0 16,-1 1-256-16,-1 2-48 0,2 1-16 0,-1-2 0 16,-2 1-272-16,0 0-64 0,-1-4-16 0,-1 3 0 15,0-2-160-15,-1-3 0 0,1-2 144 0,0-2-144 16,0-1 128-16,1-9-128 0,0 0 160 0,0 0-160 15,0 0 160-15,0 0-160 0,0 0 160 0,-3-5-160 16,0-3 0-16,2-2 0 0,1-5 0 0,0 0 0 16,1-1 0-16,1-1 0 0,2-1 0 0,1 0 0 15,-1-1 0-15,1 1 0 0,0 0 0 0,0 2 0 16,2-1 0-16,-2 4-128 0,0-2 128 0,0 2 0 16,-2 2 160-16,2 5 96 0,-1 2 0 0,-4 4 16 15,0 0 176-15,0 0 16 0,7 6 16 0,-1 2 0 0,1 4-192 0,-2 1-32 16,-1 1-16-16,0 1 0 0,0 0-240 0,0 1 144 15,-2 1-144-15,1-3 128 0,-1 1-128 0,1-1 0 16,0-1 0-16,-1-3 0 0,1-1 0 0,-3-9 0 16,5 7 0-16,-5-7-176 0,0 0-80 0,8-1 0 15,-2-3-16-15,0-1 0 0,-1-3-48 0,0 0-16 16,-1-5 0-16,1 0 0 0,0-2 336 0,1 0 0 16,-1-1-144-16,1-1 144 0,1-1 0 0,-1 0 0 15,0 1 0-15,0 2 0 0,1 2 224 0,-2 4 96 0,1 3 32 0,-6 6 0 16,0 0 352-16,8 4 64 15,0 2 0-15,1 6 16 0,2 2-320 0,-1 6-64 0,-1-1-16 16,2 5 0-16,0-3-256 0,2 1-128 0,2-1 128 0,0-2-128 16,2 2 0-16,2-3 0 15,0-1 0-15,-1-1-11280 0,1-3-2192 0</inkml:trace>
  <inkml:trace contextRef="#ctx0" brushRef="#br3" timeOffset="190432.05">18068 17367 11055 0,'0'0'480'0,"0"0"112"0,0 0-464 0,0 0-128 16,0 0 0-16,-2-7 0 0,-4 8 2800 0,2 3 528 15,-1-3 128-15,1 2 0 0,4-3-1680 0,-4 4-352 0,1 0-64 0,-1 2-16 16,1 1-240-16,2 0-48 0,-1 1-16 0,2-8 0 0,0 0-512 16,0 8-96-16,2 0-32 0,-2-8 0 15,0 0-192-15,0 0-32 0,0 0-16 0,0 0 0 16,0 0 48-16,0 0 16 0,0 0 0 0,-3-7 0 15,-1-2-224-15,0-1 0 0,0-6 0 0,2 2 0 16,-1-4 0-16,1-1 0 0,-2-2 0 0,0 1 0 16,0-1-304-16,1 1 0 0,2 2 0 0,0 0 0 15,1 1-32-15,-2 2-16 0,2 4 0 0,3 3 0 16,1 1 160-16,0 1 48 0,1 2 0 0,-5 4 0 16,9 1-16-16,1 3 0 0,1 5 0 0,2-1 0 0,3 4 160 0,-1 1-192 15,1 4 192-15,1-3-192 16,1 2 192-16,2 1 0 0,-2 0 0 0,-1 0-128 15,0-2 128-15,-2 1 0 0,-2 0 0 0,-1-2 0 0,-1 0 0 0,-2-1 0 16,0-1 0-16,-3-2 0 0,-2-2 0 0,0-1 144 16,-4-7-144-16,0 0 0 0,0 0 176 0,0 0-176 15,0 0 160-15,-8 5-160 0,1-2 176 0,-4-1-176 16,1 1 192-16,-3-2-192 0,-3-2 144 0,-1-2-144 16,0-1 0-16,0-1 144 0,0 0-144 0,0-2 0 15,0 1 0-15,2-2 0 0,-1-1-224 0,0 0 80 16,3-2 16-16,3 1 0 0,1-2-64 0,2 0-16 0,2 3 0 0,2-2 0 15,3 1-48-15,3 1 0 16,1 0 0-16,1-1 0 0,0-1-16 0,2 2-16 16,5 0 0-16,-1 1 0 0,1-1 16 0,1 1 0 15,2 2 0-15,0-1 0 0,1-1 96 0,-1 2 32 16,1-1 0-16,0 1 0 0,-1-2 144 0,1 0 0 0,-2 0 0 0,-1 1-128 16,-1-1 128-16,-1 1 0 0,-4 1 0 15,0 2 0-15,-2-1 0 0,-5 5 0 0,0 0 160 0,0 0-160 16,0 0 464-16,-8 5 0 0,-1 3 0 0,-1 2 0 15,-3 2 320-15,-3 2 64 0,-1 2 16 0,-1 2 0 16,-2 2-224-16,-1 2-32 0,1 1-16 0,-1 1 0 16,0 2-128-16,1 0-16 0,2-1-16 0,2-2 0 15,3-1-432-15,2 0 0 0,-1 2 0 0,4-6-10608 16,3 0-2080-16</inkml:trace>
  <inkml:trace contextRef="#ctx0" brushRef="#br3" timeOffset="191429.98">20399 17268 911 0,'0'0'0'0,"13"12"0"16,-13-12 0-16,0 0 0 0,-1 7 4896 0,1-7 896 15,0 0 176-15,0 0 48 0,0 0-3824 0,0 0-752 16,0 0-160-16,0 0-16 0,-1-8-640 0,1-1-128 15,0-2-32-15,0 1 0 0,0-7-192 0,1 1-32 16,0 1-16-16,1-4 0 0,-2-3-224 0,0-1 176 16,-2-2-176-16,2-1 160 0,0 0-160 0,2-2 0 15,-1 4 0-15,0 0 0 0,2 2 0 0,-1 4-272 16,2 5 64-16,2 0 16 0,-1 3 16 0,1 3 16 16,1 1 0-16,-1 5 0 0,2 1-32 0,0 4-16 15,1 1 0-15,0 4 0 0,2 4 80 0,0 3 128 0,1 4-208 0,1-1 80 16,-1 1 128-16,2 1 0 0,2-2 0 0,0-2-128 15,-3 1 128-15,-2-1 0 0,0-2 0 0,-3-2 0 16,-1 0 128-16,-1-3-128 0,-3 1 160 0,0 0-160 16,-2 1 480-16,-1-2 0 0,0-2 0 0,0-8 0 15,-2 8 16-15,-2-1 0 0,-1-2 0 0,-1-1 0 16,0-2 528-16,-2 1 96 0,-4-2 32 0,-1-1 0 31,-1-1-1584-31,-2 0-304 0,-1-1-64 0,-1 0-16 0,-3-1 560 0,0-1 128 0,1-1 128 0,0 1-208 16,-2 2 208-16,1 0 0 0,1-2 0 0,2 0 0 15,3-2-144-15,0-1 16 0,2 1 0 0,3-2 0 16,3-4-208-16,3 2-48 0,3 1 0 0,2-2 0 16,3-2-416-16,3 0-96 0,2 0 0 0,1 0-16 15,2 0-64-15,2 3-16 0,3-2 0 0,2 4 0 0,0 2 480 16,1 2 112-16,-3-3 16 0,0 3 0 0,0 2 224 0,-1-4 160 16,1 4-192-16,-1-1 192 0,0-1-144 0,-2 0 144 15,-1 1 0-15,-2-1-144 0,-4 1 448 0,-7 3 80 16,0 0 32-16,0 0 0 0,0 0 688 0,0 0 144 15,0 0 32-15,0 0 0 0,0 0-208 0,-6 5-48 16,-2-1 0-16,0 4 0 0,-1 1-256 0,0 3-48 16,-2 1-16-16,0 1 0 0,2 3-320 0,-2 1-80 15,1 3-16-15,-1 3 0 0,2-3-288 0,-1 2 0 16,-1 3-176-16,4 1-10080 16,-3 2-2032-16</inkml:trace>
  <inkml:trace contextRef="#ctx0" brushRef="#br0" timeOffset="196232.06">21990 16004 20447 0,'0'0'896'0,"0"0"192"0,0 0-864 0,0 0-224 0,0 0 0 0,0 0 0 16,13-7 768-16,0 1 128 0,0-1 0 0,3 3 16 15,1 2-384-15,1-1-80 0,0 0 0 0,0 1-16 16,-2-1 128-16,1 2 16 0,1 0 16 0,2 1 0 16,2 0-112-16,3 0-32 0,-1 0 0 0,5 0 0 15,2 0-64-15,3 0-32 0,1 0 0 0,5 0 0 16,3 0-96-16,2 0-32 0,3 1 0 0,-1 0 0 15,-4 1 16-15,2-2 0 0,-2 0 0 0,1 1 0 16,-1 1 208-16,0 0 64 0,0-2 0 0,3 2 0 16,1 1-224-16,0 1-32 0,-2 0-16 0,0 1 0 15,-4-1-240-15,2 1 0 0,3-1 128 0,-3-1-128 16,-3-3 0-16,1 0 0 0,1 0 0 0,1-2 0 16,0 0-224-16,-2-1-32 0,0 1-16 0,-3-1 0 15,-5-1-432-15,-1 1-96 16,-2-2-16-16,-4 4-13376 0</inkml:trace>
  <inkml:trace contextRef="#ctx0" brushRef="#br0" timeOffset="196525.18">23463 15666 13823 0,'-18'-9'608'0,"6"5"128"0,0 0-592 0,2 3-144 15,10 1 0-15,0 0 0 0,0 0 2880 0,0 0 528 16,0 0 112-16,0 0 32 0,14-5-3136 0,4 3-624 16,5 2-128-16,4 2-32 0,4 0 496 0,4 2 112 15,3 1 16-15,1 1 0 0,2-1-256 0,-3-1 176 0,-3 0-176 0,-1 1 160 16,0-1-160-16,-2 2 128 0,-2 1-128 0,-1 2 128 16,-3 1-128-16,-1 2 0 0,-4 2 0 0,-2 1 0 15,-2-1 128-15,-3 0 0 0,-2 3 0 0,-5-1 0 16,-2 5 336-16,-5-2 64 0,-3 5 16 0,-3 1 0 15,-5 2-64-15,0 3-16 0,-6 4 0 0,-2-2 0 16,0 5-256-16,1-1-48 0,-1 2-16 0,-2 1 0 31,-1-2-528-31,1 1-128 0,2 1 0 0</inkml:trace>
  <inkml:trace contextRef="#ctx0" brushRef="#br0" timeOffset="198502.2">22374 14991 9215 0,'0'0'400'0,"0"0"96"0,-2 5-496 0,0 4 0 0,1 5 0 0,2 1 0 16,2-1 3408-16,1-1 592 0,0 4 112 0,2 0 32 16,4 4-2672-16,-3 4-512 0,0 5-128 0,1 0 0 15,0 0-464-15,1 0-96 0,1 0-16 0,1-2 0 16,-2 0 32-16,-2-5 0 0,0-5 0 0,0-2 0 15,-2-3 128-15,0-1 32 0,-1-4 0 0,-4-8 0 16,0 0-192-16,0 0-48 0,0 0 0 0,0 0 0 16,0 0 16-16,0 0 0 0,-4-10 0 0,0-1 0 15,0-2-96-15,-1-6 0 0,-3 1-128 0,2-4 192 16,-1 1-192-16,2-5-208 0,-2-1 32 0,2 1 16 0,2 0 32 0,2 1 0 16,0 0 0-16,1 3 0 0,0 1 128 0,1 0 0 15,2 2-144-15,1-2 144 0,2 5 0 0,2 0-144 16,1 6 144-16,0 2 0 0,-1 0 0 0,1 2 0 15,0-1 0-15,1 5 0 0,-1 0 272 0,-2 5 16 16,3 1 0-16,-3 0 0 0,1 1-112 0,-3 2-32 16,-2-1 0-16,0 5 0 0,-1 2-16 0,1-3 0 15,-1 0 0-15,0 2 0 0,-2 1-128 0,0 2 0 16,-2-2 144-16,1 1-144 0,0 0-192 0,-2 1-96 16,1-5-32-16,-1 3 0 15,0-2-400-15,2-1-96 0,0-1-16 0,1-1 0 16,0-8-192-16,0 0-64 0,0 0 0 0,0 0 0 15,0 0 384-15,5 5 80 0,-5-5 16 0,7 4 0 0,-7-4 416 0,9 4 192 16,-1-1-160-16,1 0 160 0,1 3 128 0,0 0 128 0,1 1 32 0,-2-1 0 16,-1 2 672-16,0 1 144 0,0 2 32 0,-3-1 0 15,-1 2 336-15,0 1 80 0,-1 0 16 0,-1 1 0 16,-2-1-240-16,-3 0-48 0,-1 0-16 0,0 0 0 16,-1 0-480-16,-1 2-80 0,-1-5-32 0,1 2 0 15,-4 1-416-15,1-4-64 0,-1-2-32 0,-1-2 0 16,0 0-160-16,-1 0 0 0,0-1 0 0,2-3 0 31,-1-1-1728-31,2 2-320 0,1 0-64 0,2-2-8832 0,3-5-1792 0</inkml:trace>
  <inkml:trace contextRef="#ctx0" brushRef="#br0" timeOffset="198799.64">22720 15132 9215 0,'0'0'400'0,"0"0"96"0,8 3-496 0,1 3 0 15,0 1 0-15,0 4 0 0,-1 1 3632 0,0 2 624 16,-2 2 128-16,-1-1 32 0,1 4-2576 0,-1 0-512 16,-1 1-112-16,0-3 0 0,-2 0-336 0,1-2-64 15,-2 0-16-15,2-4 0 0,-2 0-400 0,-1-5-80 16,0-6 0-16,0 0-16 0,0 0-16 0,0 0 0 16,0 0 0-16,0 0 0 0,0-6 32 0,-1-5 16 15,0-2 0-15,-1-2 0 0,1-2 112 0,1 0 0 16,0-3 16-16,0 3 0 0,0-4-272 0,1 3-64 15,-1-1-128-15,2 0 192 0,0 4-64 0,2 0 0 0,0 2-128 0,2 1 192 16,1-2-192-16,0 2 0 0,0 2 0 0,4 2 0 31,1 3-1424-31,-1 1-176 0,1 3-48 0,0-2-8608 0,1-2-1728 0</inkml:trace>
  <inkml:trace contextRef="#ctx0" brushRef="#br0" timeOffset="199130.61">23031 15378 21183 0,'-11'4'944'0,"11"-4"192"0,0 0-912 0,0 0-224 16,0 0 0-16,0 0 0 0,0 0 2336 0,0 0 416 15,0 0 96-15,10 2 16 0,1-3-1744 0,0 0-352 16,0 0-64-16,0-1 0 0,0 1-304 0,-1-2-48 15,-1 1-16-15,-1-3 0 0,-8 5-160 0,7-2-48 16,-7 2 0-16,0 0 0 0,0 0 0 0,0 0-128 16,0 0 192-16,0 0-64 0,-1 7 32 0,-5 3 0 0,1 3 0 0,-1 0 0 15,-2-1 0-15,0 2 0 16,1 1 0-16,2-1 0 0,1-1 48 0,2 0 16 16,2-1 0-16,1 1 0 0,2 1-96 0,2-1 0 15,1 0-128-15,3-4 192 0,1-2-192 0,1-2 0 16,2 0 0-16,0-1 0 0,0-1 0 0,2-2-240 15,-2 2 48-15,0-2 16 16,0-2-2256-16,-1 2-448 0,-1 4-80 0</inkml:trace>
  <inkml:trace contextRef="#ctx0" brushRef="#br0" timeOffset="199565.43">22544 16483 15663 0,'-12'4'688'0,"8"0"144"16,0 2-656-16,0 0-176 0,1 1 0 0,1-1 0 0,2 3 3392 0,3 2 640 0,2 0 128 0,2 4 16 15,2 0-2880-15,0 2-576 16,-1 2-112-16,-1-4-32 0,1 1-192 0,1 2-64 15,1-2 0-15,-1 2 0 0,0 2-192 0,-1-4-128 16,-2 0 160-16,-1-3-160 0,-1-1 0 0,-1-3 128 16,-3-9-128-16,1 8 0 0,-1-8 0 0,0 0-256 15,0 0 48-15,0 0 16 16,0 0-512-16,-4-5-112 0,-2-4-16 0,-1-2 0 16,2-7 256-16,-2 1 32 0,0 0 16 0,-1-3 0 0,-3-3 224 0,0-2 48 15,-2-1 16-15,1-1 0 0,-1-2 240 0,2 2 0 16,4 1-160-16,1 2 160 0,2 5 0 0,3-1 0 15,1 4 192-15,3 3-64 0,1 3 336 0,1 2 64 16,1 2 16-16,1 0 0 0,1 1-96 0,1 0-32 0,0 1 0 0,1 0 0 16,2-1-240-16,0 1-48 0,0 0-128 0,3-1 192 15,1 0-384-15,0-2-64 0,-2 4-32 0,2-2-9008 16,-1 0-1808-16</inkml:trace>
  <inkml:trace contextRef="#ctx0" brushRef="#br0" timeOffset="199741.76">22558 16584 26319 0,'-8'13'1152'0,"8"-13"256"16,0 6-1120-16,0-6-288 0,0 0 0 0,4 6 0 0,-4-6 832 0,8 4 128 15,3-4 0-15,2 0 16 0,1-4-736 0,0-2-240 16,1-1 128-16,-1-3-128 15,2 1-1984-15,-1 2-464 0</inkml:trace>
  <inkml:trace contextRef="#ctx0" brushRef="#br0" timeOffset="200060.65">22758 16709 19807 0,'0'0'880'0,"0"0"176"0,4 8-848 0,0-2-208 16,-4-6 0-16,6 6 0 0,2-3 704 0,0 0 112 16,-1-3 16-16,3-3 0 0,-1 0-464 0,0-4-96 0,0 1-16 15,0-2 0-15,-1 0-256 0,0 0 0 0,-2-2 0 0,0 2 0 16,-1 0-224-16,-4 0 0 0,-1 0 0 0,-1 1 0 16,-1-1 224-16,0 1 0 0,-2 2 0 0,0 2 0 15,4 3 384-15,-7-1 0 0,7 1 16 0,-6 1 0 16,6-1 592-16,-4 7 112 0,1 1 32 0,1 0 0 15,2 1-48-15,1 1-16 0,2 3 0 0,3 1 0 16,1 2-464-16,1-2-96 0,-1-1 0 0,3 1-16 0,-1-3-304 16,1 1-64-16,4 0-128 0,-1-2 192 15,2 1-192-15,-2-4-192 0,0-1 48 0,1-5 0 16,2-1-2144-16,-2-1-416 16,-2-3-96-16</inkml:trace>
  <inkml:trace contextRef="#ctx0" brushRef="#br0" timeOffset="200631.73">23118 16490 25391 0,'0'0'1120'0,"0"0"240"0,2 8-1088 15,1 1-272-15,1 0 0 0,1 4 0 0,1 4 864 0,2-1 112 16,0 2 32-16,0 2 0 0,0-1-304 0,-1 1-48 16,0-2-16-16,0 0 0 0,-1 0-192 0,1 1-32 15,-2-2-16-15,0-2 0 0,-1 0-176 0,-3-2-32 16,2 0-16-16,-2-4 0 0,0-1 96 0,-1-8 32 15,0 7 0-15,0-7 0 0,0 0-16 0,0 0 0 16,0 0 0-16,0 0 0 0,-6-3-112 0,1-4-32 16,-2-2 0-16,2-3 0 0,0-4-144 0,0-2-144 15,-1-3 144-15,1-2-208 0,0-3-96 0,1-2-16 0,1 1 0 0,1-3 0 16,0 1 32-16,2 2 0 0,0 4 0 0,2 0 0 0,-1 4 288 16,2 2 0-16,1 1 0 0,-1 5 0 15,1 0 128-15,0 2 64 0,2 4 32 0,-6 5 0 16,0 0 48-16,0 0 16 0,0 0 0 0,7 4 0 15,0 1 32-15,-2 4 0 0,-1-2 0 0,0 3 0 16,-1 0-32-16,-2 3 0 0,-1 0 0 0,0 2 0 16,-1-1-288-16,1 2 0 0,0-1 0 0,-2 1 0 15,1-4-384-15,0 0-16 0,1 1-16 0,0-4 0 16,0 0-800-16,0-1-144 0,0-8-48 0,0 0 0 16,0 0-256-16,0 0-48 0,0 0-16 0,0 0 0 15,0 0 224-15,0 0 32 0,0 0 16 16,0 0 0-16,0 0 1136 0,9 1 320 0,-9-1 0 0,10 3-128 0,-1-2 1152 0,2 1 224 15,-1 4 48-15,1-1 16 0,-2 0-160 0,0-1-16 16,-4 3-16-16,2 0 0 0,-1 2 320 0,-1 1 64 16,-1-1 16-16,0 0 0 0,-3 3-96 0,1-5-16 0,-2 3 0 15,-2-1 0-15,0 1-384 0,-2-2-96 16,-4 1-16-16,0-1 0 0,-1-2-400 0,0 1-64 16,0-1-32-16,0 1 0 0,0-3-416 0,-1 0 0 15,1-2 0-15,0 0-176 16,-1-2-1184-16,1-2-240 0,2 0-64 0,1-2-10080 15,-1-1-2016-15</inkml:trace>
  <inkml:trace contextRef="#ctx0" brushRef="#br0" timeOffset="200863.98">23357 16663 3679 0,'15'11'320'0,"-10"-5"-320"0,0 2 0 0,3 3 0 15,0 2 4544-15,0-2 848 0,-2 1 176 0,1 0 16 16,-1 0-3200-16,1-2-640 0,-1 0-128 0,-2 0-16 15,0-3-704-15,0 1-144 0,-1-1-32 0,-3-7 0 16,0 0-400-16,0 0-64 0,0 0-32 0,0 0 0 16,0 0 288-16,0 0 48 0,0 0 16 0,-2-7 0 15,1-3-80-15,0-2-16 0,-2 2 0 0,0-6 0 16,1-2-192-16,1-1-32 0,-2 0-16 0,2-2 0 16,-1 0-112-16,2 0-128 0,0 3 176 0,3-1-176 15,1 2 0-15,1-2 0 0,2 4-160 0,0 2 160 16,3 1-912-16,-1 5-64 0,2 2-16 0,4 3-9536 15,3-2-1904-15</inkml:trace>
  <inkml:trace contextRef="#ctx0" brushRef="#br0" timeOffset="201299.42">23756 16717 22111 0,'0'0'1968'0,"0"0"-1584"15,0 0-384-15,0 0 0 0,0 0 1744 0,0 0 272 16,7 1 48-16,2 0 16 0,0 1-1328 0,0-1-272 16,2 0-48-16,-1 2-16 0,2 0-208 0,-2-1-32 15,-1 2-16-15,1-1 0 0,-10-3 368 0,7 5 80 0,0 1 16 0,-2 2 0 16,-2 0 64-16,-1 1 16 0,0 2 0 0,-1-1 0 16,-1 4-272-16,0 1-48 0,0-1-16 0,0 0 0 15,-1-1-368-15,-1 1 128 0,0-3-128 0,0 1 0 16,1-2 0-16,0-2-240 0,1-1 48 0,-3-1 0 15,1-1-112-15,2-5-16 0,-3 6 0 0,3-6 0 32,0 0-176-32,0 0-32 0,1 6-16 0,2 1 0 0,-3-7 192 0,0 0 32 0,6 6 16 0,1-1 0 0,1 1 128 15,0-4 32-15,1 2 0 0,0 1 0 16,-1 1 144-16,1 1 0 0,0 3 0 0,0 0 0 0,-1 2 384 0,-2 2 144 16,-2 2 48-16,0-2 0 0,-1 2 480 0,-2-1 96 15,-2 1 32-15,-1 0 0 16,-1-1-80-16,-3 4-16 0,0-1 0 0,-1 0 0 15,-1 0-320-15,1-1-80 0,-4-2-16 0,1-1 0 0,-1 0-352 0,0-3-80 16,-2-2-16-16,-2-1 0 0,0-2-224 0,-1 1 0 16,2-3-192-16,1-2 192 15,0-2-2608-15,0-1-400 0</inkml:trace>
  <inkml:trace contextRef="#ctx0" brushRef="#br0" timeOffset="202200.1">26764 15862 17503 0,'-13'5'1552'0,"-1"-3"-1232"0,-1 0-320 0,4 0 0 0,1-2 1952 0,3 0 336 0,-1 0 64 0,8 0 16 16,0 0-1312-16,0 0-256 0,1-6-48 0,3-2-16 15,4 1 96-15,4 0 0 0,1-1 16 0,4-1 0 16,2-2-208-16,3-2-64 0,3-4 0 0,1-1 0 15,1-3-192-15,2-1-64 0,0-3 0 0,11-13 0 0,-5 3-160 0,-15 17-32 16,2-3-128-16,2-2 192 0,-1-2-192 0,2-1 176 16,0-3-176-16,-1 0 160 0,1 1-160 0,20-23 0 15,-9 11 0-15,-5 8 0 0,-5 6 0 0,-2 4 0 16,-3 2 0-16,-3 3 0 0,-1 4 0 0,-3 2 128 16,-1-1-128-16,0 4 0 0,2 2 0 0,-4-1 0 15,0 2 0-15,-1 4 0 0,-10 1 0 0,13-3 0 16,-1 3 0-16,1 3 0 0,0-1 224 0,1 3-32 0,2 3-16 15,2 3 0-15,1 2 112 0,0 4 32 16,1 2 0-16,2 6 0 0,1 4 0 0,-8-15 16 0,2 4 0 16,2 3 0-16,2 0-80 0,3 2-32 15,-1 2 0-15,2-1 0 0,1-1-224 0,25 19 144 16,-8-8-144-16,-7-8 128 0,-3-5-128 0,-3-2 0 16,-4-6 0-16,-1 0-176 15,-1-2-1712-15,-1-2-352 0,-3-3-64 0</inkml:trace>
  <inkml:trace contextRef="#ctx0" brushRef="#br0" timeOffset="203393.25">26664 15884 911 0,'0'0'0'0,"0"0"0"0,0 0 0 0,0 0 0 0,0 0 0 0,0 0 0 15,0 0 4736-15,0 0 848 0,0 0 176 0,2 8 48 16,2-2-3248-16,0 2-640 0,-1 2-128 0,-1 3-16 16,2 4-400-16,0 0-80 0,3 4-16 0,-2 3 0 15,-1 0-320-15,1 4-80 0,1 0-16 0,1 2 0 16,-2 3-352-16,-1 1-80 0,-1 0-16 0,1-2 0 16,0 0-112-16,-1-1-32 0,1-4 0 0,0 1 0 15,1-1-64-15,-1 1-16 0,0-6 0 0,0 1 0 16,3-1-64-16,-2-2-128 0,0-4 176 0,-2-1-176 15,-2-1 208-15,0 0-64 0,-1-4-16 0,0 0 0 16,-1 1 64-16,-2-2 0 0,0-3 0 0,-1 1 0 16,4-7-192-16,-2 7 160 0,2-7-160 0,0 0 160 15,-2 7-160-15,2-7 0 0,0 0 144 0,0 0-144 0,0 0 0 0,0 0 128 16,0 0-128-16,0 0 0 0,0 0 128 0,0 0-128 16,0 0 128-16,0 0-128 0,0 0 128 0,5 6-128 15,-5-6 160-15,5 3-160 0,-5-3 144 0,7 3-144 16,-7-3 128-16,9 4-128 0,3-1 144 0,1 0-144 15,1 1 160-15,3 2-160 0,2 0 176 0,2 2-176 16,3 1 192-16,-1 0-192 0,-1 3 160 0,2 1-160 16,3 3 128-16,-1-3-128 0,-1 4 224 0,1-3-32 15,0 2-16-15,0-1 0 0,2 1 32 0,-2-2 16 16,0 1 0-16,0-1 0 0,0-1-96 0,-1 0 0 16,-2 0-128-16,1 0 192 0,-3-1-192 0,-2 0 0 0,1-1 0 15,-2 0 0-15,-2-1 144 0,-2-1-144 0,-1-1 128 0,3 2-128 16,-5-2 128-16,-5-2-128 0,-1-3 128 0,-5-3-128 15,0 0 144-15,0 0-144 0,0 0 160 0,5 4-160 16,-5-4 144-16,0 0-144 0,0 0 128 0,10 3-128 16,-10-3 0-16,0 0 0 0,0 0 128 0,12-4-128 15,-12 4 0-15,12-8 0 0,1 2 0 0,0-3 0 16,0-1 0-16,1 1 0 0,1 0 0 0,0-3 0 0,2 1-144 16,3-1 144-16,-1 2 0 0,6-1 0 15,2 1-128-15,2 2 128 0,2 0 0 0,2 4 0 16,1-2 0-16,1 0 0 0,0 1 0 0,-2 1 0 0,-3 2 0 15,-14 0 0-15,-1 4 0 0,2-1 0 0,1 0 0 0,1 2 0 16,-1 0 0-16,-1-1 0 16,-1-2 0-16,8 3 0 0,-4 1 0 0,-5-4 0 15,-1 1 0-15,-3-1 0 0,-11 0 0 0,0 0 0 16,12 0 0-16,-12 0 0 0,0 0 0 0,10-1 0 0,-10 1 0 0,0 0 0 16,0 0-160-16,0 0 160 0,7-7-160 0,-7 7 160 15,3-10-192-15,-3 10 192 0,0-12-224 0,-2 2 64 0,0-2 16 16,0 1 0-16,1 1 16 0,0 0 0 15,-1-2 0-15,1 0 0 0,1-1 128 0,3 0-160 16,-1 0 160-16,1-1-160 0,0-2 160 0,-2-1 0 16,1-3 0-16,2 0-128 0,2-3 128 0,-2-1 0 15,-3-2 0-15,1-7 0 0,2-1 0 0,0-1 144 16,-4-2-16-16,-1-2-128 0,0-4 384 0,-2-1-48 0,-1-3 0 16,0 1 0-16,0 2-112 0,0 0-32 0,0 1 0 15,2 1 0-15,1 0-192 0,-1 4 176 0,1 2-176 0,0 3 160 16,2 3-160-16,0 0 0 0,1 2 0 0,0 2 0 15,-1 1-480-15,1 1-32 16,-2 5 0-16,-2 2-12784 0,0 3-2560 0</inkml:trace>
  <inkml:trace contextRef="#ctx0" brushRef="#br0" timeOffset="204564.87">27399 14438 23727 0,'0'0'1040'0,"0"0"240"0,0 0-1024 0,0 0-256 16,0 0 0-16,0 0 0 0,0 0 1184 0,0 0 192 16,0 0 32-16,1 13 16 0,-1 1 80 0,4-1 16 15,3 0 0-15,-2 2 0 0,-1 3-400 0,0 3-80 16,1 0-16-16,-1-3 0 0,-3 3-128 0,0 5-16 15,-1 6-16-15,0 1 0 0,0 5-416 0,0 2-64 0,0 3-32 0,0 2 0 16,-1 2-224-16,1 1-128 0,0-3 160 0,0 1-160 16,-1-5 0-16,0-2 128 0,-1-5-128 0,1-1 0 15,0-3 0-15,1-2-288 0,2-3 64 0,0-3 16 32,-1-4-1632-32,1-4-320 0,2-3-64 0,-4-11-14192 0</inkml:trace>
  <inkml:trace contextRef="#ctx0" brushRef="#br0" timeOffset="204994.66">27592 13754 12895 0,'0'0'1152'0,"0"0"-928"16,0 0-224-16,0 0 0 0,0 0 2528 0,0 0 464 15,-11-2 80-15,2 2 32 0,9 0-1616 0,-10 2-320 16,1 3-64-16,-2-3-16 0,1 4-576 0,-2-1-112 16,0 1-16-16,-1 2-16 0,-1 1-368 0,0-2 128 15,-1-1-128-15,0 1 0 0,0 1 0 0,2 2 0 16,2 3 0-16,1-1 0 0,5-2 0 0,1-2-192 15,4-8 32-15,0 14 0 0,4 1 0 0,1 0 0 0,2-3 0 0,3 1 0 16,2 3 160-16,3-3-160 0,0 0 160 0,1 0-160 16,1 1 288-16,0 1 64 15,-3-2 16-15,0 0 0 0,-1-2 560 0,-1 4 128 0,-1-2 0 0,-4 0 16 16,0-4-96-16,-1 0-32 0,-6-9 0 0,4 10 0 16,-4-10-240-16,0 0-48 0,-2 12-16 0,-3-1 0 15,-2-5-176-15,-2 1-48 0,-3-3 0 0,-1 1 0 16,1 1-256-16,-3-3-256 0,-4 1 64 0,3-3 0 31,-1-1-2032-31,1-1-400 0,0-3-64 0</inkml:trace>
  <inkml:trace contextRef="#ctx0" brushRef="#br0" timeOffset="205294.92">27770 13670 25103 0,'0'0'1104'0,"0"0"240"0,-11 3-1072 0,-2-1-272 15,-2 6 0-15,1 1 0 0,-2 2 992 0,2 2 144 16,0 1 16-16,2 4 16 0,2 2-448 0,0 2-80 16,1 4-32-16,4 3 0 0,2 3-480 0,2 2-128 15,2-4 0-15,3-1 0 0,2 2 0 0,0-3 0 16,1-4 0-16,2 0 0 0,2-6 0 0,3-2 0 16,-1-5 0-16,1-4 0 0,2-3 240 0,-2-4 16 15,-1-3 16-15,0-2 0 0,-1-4 432 0,-2-3 64 16,-2-2 32-16,-3-3 0 0,-1-1 160 0,-1-3 48 15,-5-3 0-15,0 2 0 0,-2 0-432 0,-1 0-96 16,-2-2-16-16,-1 1 0 0,0 1-272 0,-1-4-64 0,-1 2-128 0,1 1 192 31,1-2-592-31,1 4-128 0,1 0-32 0,1 2-11280 0,1 0-2240 0</inkml:trace>
  <inkml:trace contextRef="#ctx0" brushRef="#br0" timeOffset="205766.75">27957 14078 17503 0,'0'0'1552'15,"-11"3"-1232"-15,1 1-320 0,2-2 0 0,8-2 2272 0,0 0 400 16,0 0 80-16,0 0 0 0,0 0-976 0,0 0-208 15,0 0-32-15,11 4-16 0,-1-1-848 0,3-1-160 16,0 2-48-16,0-4 0 0,0 0-256 0,0 3-48 16,-1 2-16-16,-3 0 0 0,-9-5-144 0,8 7 0 15,-2 1 0-15,-6-8 0 0,0 0 192 0,2 10-32 16,-2 2-16-16,-3-2 0 0,3-10 48 0,-8 11 0 16,-1-1 0-16,0 2 0 0,0-3-192 0,0-1 128 15,-2-2-128-15,2-2 128 0,0 0-256 0,1 1-64 16,8-5-16-16,-7 2 0 0,7-2-112 0,0 0-32 15,0 0 0-15,0 0 0 0,0 0 64 0,0 0 16 16,0 0 0-16,0 0 0 0,0 0 144 0,14 0 128 16,0 0-192-16,2 1 192 0,-2 0 0 0,1 2 0 0,-1-1 128 0,-1 1-128 15,-1 0 512-15,1 1 0 0,0 1 0 0,-2 1 0 16,-11-6 208-16,12 7 48 0,-12-7 16 0,9 8 0 16,-9-8-128-16,0 0-16 0,4 11-16 0,-4-11 0 15,-4 11-208-15,0-2-32 0,-1-1-16 0,-3-2 0 16,-1 0-208-16,-1-1-32 0,-2-3-128 0,0 1 192 15,-1-2-192-15,-1-1-256 0,-3 0 48 0,3-1 16 32,1-2-1360-32,0-1-272 0,1-1-48 0,1-3-9328 0,1-2-1856 0</inkml:trace>
  <inkml:trace contextRef="#ctx0" brushRef="#br0" timeOffset="205980.01">28271 13636 30351 0,'0'0'1344'0,"0"0"272"0,0 0-1296 0,0 0-320 16,0 0 0-16,4 13 0 0,-3-2 1616 0,1 2 256 16,-2 0 48-16,0 2 16 0,0 6-912 0,-2 3-176 15,0 0-32-15,-2 9-16 0,0 5-512 0,-1 0-96 16,-1 1-32-16,3-1 0 0,0 3-160 0,0-2 0 16,-1-1 0-16,3-1 0 15,1-3-368-15,0-3-96 0,0-2-32 0,1-5 0 16,3-4-2400-16,0-3-496 0,-1-7-80 0,-3-10-10352 0</inkml:trace>
  <inkml:trace contextRef="#ctx0" brushRef="#br0" timeOffset="206162.31">28520 13536 24879 0,'0'0'1088'0,"-6"6"256"0,6-6-1088 0,-8 9-256 0,1 3 0 0,2 1 0 16,1 0 1600-16,0 4 272 0,-1 3 48 0,2 3 16 15,5 1-992-15,-1 3-208 0,0 0-32 0,3 5-16 16,3-2-528-16,2 0-160 0,0 0 0 0,3 4 0 16,-2 1-144-16,1 1-144 0,-1-4-32 0,2 0-9680 15,-2 3-1952-15</inkml:trace>
  <inkml:trace contextRef="#ctx0" brushRef="#br0" timeOffset="206356.68">28253 13958 27647 0,'0'0'2448'0,"0"0"-1952"0,0 0-496 0,0 0 0 0,0 0 1792 0,13 3 272 16,-1-7 48-16,2 1 16 0,2 1-1328 0,3-2-272 15,6-3-48-15,2 3-16 0,2 2-464 0,4-1 0 16,-1 1 0-16,1 2-16336 0</inkml:trace>
  <inkml:trace contextRef="#ctx0" brushRef="#br0" timeOffset="206768.3">27014 15897 27759 0,'0'0'1216'0,"8"-1"272"0,0-3-1184 0,2 0-304 16,3-2 0-16,2 0 0 0,-2-2 624 0,1 2 64 15,2-1 16-15,2 1 0 0,0-2-400 0,2 0-80 16,1-1-16-16,1 0 0 16,1-2-912-16,2 1-176 0,1-2-32 0</inkml:trace>
  <inkml:trace contextRef="#ctx0" brushRef="#br0" timeOffset="207150.14">27042 16473 18431 0,'0'0'1632'0,"2"9"-1312"16,0-1-320-16,0 1 0 0,2 2 2144 0,1-2 352 15,2 1 80-15,1 1 16 0,0-1-848 0,1 0-160 16,2 0-48-16,2-1 0 0,0-2-960 0,3 1-192 15,1 0-32-15,1-1-16 0,1-1-336 0,-1 1-240 16,1-2 48-16,1-1 0 16,2-2-2800-16,-1 0-544 0,17-5-112 0,-7-2-32 0</inkml:trace>
  <inkml:trace contextRef="#ctx0" brushRef="#br0" timeOffset="207398.7">27814 15949 13823 0,'0'0'1216'0,"0"0"-960"0,0-7-256 0,0 7 0 16,0 0 3648-16,0 0 672 0,0 0 144 0,0 0 16 15,0 0-2240-15,5 11-464 0,-3-1-96 0,0 6-16 16,-1 4-544-16,-1 2-112 0,0 2-32 0,0 3 0 15,0 0-480-15,0-1-112 0,1 1 0 0,-1 1-16 16,0-1-368-16,2 0 0 0,-1 0-192 0,0-3 64 16,2 0-3296-16,-1-2-656 0</inkml:trace>
  <inkml:trace contextRef="#ctx0" brushRef="#br0" timeOffset="209062.15">28228 16901 11055 0,'0'0'976'0,"0"0"-784"0,0 0-192 0,-8 5 0 0,8-5 2016 0,-8 4 352 0,8-4 80 0,0 0 16 16,0 0-736-16,0 0-128 0,0 0-48 0,0 0 0 16,0 0-272-16,0 0-64 0,0 0-16 0,0 0 0 15,0 0-48-15,12 6-16 0,-1 2 0 0,-1-1 0 0,0-1-144 0,1 1-32 16,-1 1 0-16,2 2 0 0,0 2-144 0,1-1-48 16,0 4 0-16,0 2 0 0,1 2-16 0,2 1-16 15,2 1 0-15,3 1 0 0,0 3-256 0,0-3-48 16,0-1-16-16,2-1 0 0,-1 1-272 0,-1-2-144 15,0-2 160-15,0-3-160 0,-3-2 128 0,0-3-128 16,-1-1 0-16,0-3 0 0,-2-1 0 0,-1-2 0 16,0 0-208-16,-1-2 64 15,-1-3-1408-15,-12 3-288 0,0 0-48 0,10-4-10080 16,-10 4-2000-16</inkml:trace>
  <inkml:trace contextRef="#ctx0" brushRef="#br0" timeOffset="209758.57">29145 17245 18431 0,'0'0'1632'0,"0"0"-1312"0,0 0-320 0,0 0 0 16,0 0 2048-16,0 13 320 0,1 0 80 0,2 1 16 16,-1-1-1408-16,2 4-288 0,1 3-48 0,2 3-16 15,-1-1-176-15,2 3-32 0,1 3-16 0,2-2 0 0,-2-2-176 0,1 4-48 16,1-3 0-16,-5-3 0 16,1 0 80-16,-1-3 16 0,1-2 0 0,-1-2 0 0,-2-4-128 0,-4-11-32 15,3 12 0-15,-3-12 0 0,0 0-16 0,0 0-16 16,0 0 0-16,0 0 0 0,-2-6-160 0,0-2 192 15,-2-5-192-15,0-1 192 0,0-6-192 0,-1-1 0 16,-2-2 0-16,2-2 0 0,1-3 0 0,2-2 0 16,-1-3 144-16,2-1-144 0,1 0 0 0,2 1-256 15,1 1 32-15,1 0 16 0,1 4 48 0,3 3 16 16,2 4 0-16,-1 3 0 0,-2 0 144 0,1 3 0 16,1 2 0-16,-1 3 0 0,1 4 272 0,-9 6 48 15,13-1 0-15,0 1 0 0,0 3-112 0,-1 2-16 0,-3 3 0 0,-1 1 0 16,1-1 48-16,-1 2 0 0,-2 1 0 0,1-1 0 15,-1 0 0-15,-1 2 0 0,-2 1 0 0,-2-2 0 16,-2-2-112-16,-2 3 0 0,-1-1-128 0,-2 1 192 16,-2 0-64-16,-1-3-128 0,-1 1 176 0,-1-1-176 15,1-1 128-15,1-1-128 0,-1-1 0 0,1-2 0 16,9-4-208-16,-10 4-160 0,10-4-16 0,-9 3-16 16,9-3-624-1,0 0-112-15,0 0-16 0,0 0-16 16,0 0-48-16,0 0 0 0,0 0 0 0,0 0 0 15,0 0 544-15,13 4 96 0,0 2 32 0,1-1 0 0,1 1 544 0,0 0 320 0,1 5-32 0,1-1-16 16,0 0 752-16,0 2 160 0,0 1 32 0,-2 0 0 0,0 3 192 0,-4-4 32 16,-2 1 16-16,-1-2 0 15,-2 1-368-15,-4 0-64 0,-2-12 0 0,-4 10-16 16,-1 1-112-16,-3-2-32 0,-4-1 0 0,1-1 0 0,-2-1-416 0,-2-1-96 16,-3-5-16-16,-1 2 0 0,0 2-336 0,1-1 0 0,-2-3 0 0,2 1-128 31,1 1-1472-31,0 0-304 0,3 1-48 0,2-1-16 15,3 0-1344-15,9-2-272 0,-9 0-48 0</inkml:trace>
  <inkml:trace contextRef="#ctx0" brushRef="#br0" timeOffset="210060.66">29781 17340 10127 0,'0'0'896'0,"0"0"-704"0,0 0-192 0,0 0 0 15,9 12 3280-15,-1 1 624 0,-2 2 128 0,-1 2 32 16,-2 0-1648-16,0 2-336 0,-1 0-64 0,0 3-16 16,-2-2-272-16,0-1-64 0,1 1-16 0,0 1 0 15,1 0-944-15,-2-3-176 0,-2-4-32 0,1-3-16 16,1-11-64-16,0 0-16 0,0 0 0 0,0 10 0 16,0-10-80-16,0 0 0 0,0 0-16 0,0 0 0 15,0-9 16-15,0-4 0 0,-1-3 0 0,-1-5 0 16,1 1-320-16,0-1 128 0,2-1-128 0,-1-1 0 15,0 1 160-15,3 1-160 0,2 1 128 0,4-1-128 16,1 1 176-16,5 1-48 0,0-1-128 0,5 2 192 16,3 1 208-16,2 1 48 0,0 2 0 0,4 1 0 15,3 1-128-15,1 2-32 0,-2-1 0 0,2 2 0 16,1 1-416-16,-2 2-96 0,-1-1-16 0,1 3-13472 16,-2 2-2704-16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4143 0 0,'0'0'319'0'0,"-9"4"2097"0"0,9-3-2241 0 0,-1-1 0 0 0,1 0-1 0 0,-1 1 1 0 0,1-1 0 0 0,0 0-1 0 0,-1 1 1 0 0,1-1 0 0 0,0 1 0 0 0,-1-1-1 0 0,1 0 1 0 0,0 1 0 0 0,-1-1 0 0 0,1 1-1 0 0,0-1 1 0 0,0 1 0 0 0,0-1 0 0 0,-1 1-1 0 0,1-1 1 0 0,0 1 0 0 0,0-1 0 0 0,0 1-1 0 0,0-1 1 0 0,0 1 0 0 0,0 0 0 0 0,0-1-1 0 0,0 1 1 0 0,0 0 0 0 0,1 0-7 0 0,0 1 1 0 0,-1-1 0 0 0,1 0 0 0 0,0 0-1 0 0,-1 1 1 0 0,1-1 0 0 0,0 0-1 0 0,0 0 1 0 0,0 0 0 0 0,2 1 0 0 0,2 3 107 0 0,1-1 0 0 0,0-1 0 0 0,11 6 0 0 0,63 27 1945 0 0,-32-17-925 0 0,45 28-1 0 0,-49-24-1014 0 0,2-3-1 0 0,81 26 0 0 0,-108-40-281 0 0,100 25-940 0 0,-76-21-1210 0 0,-17-4-4149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0 897 1839 0 0,'0'0'10984'0'0,"2"0"-10609"0"0,-1 0-338 0 0,0 0 0 0 0,0-1 0 0 0,0 1 0 0 0,-1 0 0 0 0,1-1 0 0 0,0 1 0 0 0,0-1 0 0 0,-1 1 1 0 0,1-1-1 0 0,0 1 0 0 0,-1-1 0 0 0,1 0 0 0 0,0 1 0 0 0,-1-1 0 0 0,1 0 0 0 0,-1 1 0 0 0,1-2 0 0 0,12-20 475 0 0,-1 2-72 0 0,11-7 444 0 0,50-47 1 0 0,-11 13-220 0 0,6-10-279 0 0,2 3 0 0 0,129-96 0 0 0,-1 2-108 0 0,-121 101-192 0 0,-55 45-38 0 0,-1-1-1 0 0,0-1 0 0 0,29-32 0 0 0,-8 7 502 0 0,-40 41-520 0 0,-1 1 0 0 0,1 0 1 0 0,0 0-1 0 0,0 0 0 0 0,0 0 0 0 0,0 0 0 0 0,0 0 0 0 0,0 0 0 0 0,0 1 0 0 0,0-1 0 0 0,0 1 1 0 0,1-1-1 0 0,-1 1 0 0 0,0 0 0 0 0,3 0 0 0 0,31 3 81 0 0,-24 1-77 0 0,0-1 0 0 0,-1 2-1 0 0,0-1 1 0 0,1 2 0 0 0,-2-1-1 0 0,12 8 1 0 0,1 1 50 0 0,68 42 172 0 0,-35-20-62 0 0,65 39 258 0 0,68 42 133 0 0,9-16-347 0 0,-129-75-313 0 0,127 30 0 0 0,-131-40-510 0 0,-19-1-2028 0 0,-27-8 1062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7743 0 0,'0'0'356'0'0,"0"-2"-8"0"0,0-6 1819 0 0,1 10-1638 0 0,12 16 54 0 0,-1 0-1 0 0,-1 1 0 0 0,-1 0 0 0 0,0 1 1 0 0,-1 0-1 0 0,7 28 0 0 0,27 132 1454 0 0,20 162 508 0 0,-37-205-1872 0 0,-18-104-513 0 0,-1 2 3 0 0,7 30 317 0 0,7 75 0 0 0,-14-75-279 0 0,-2-34 75 0 0,-1 34 0 0 0,-4-63-56 0 0,1-1-198 0 0,0 0 1 0 0,0 1-1 0 0,-1-1 0 0 0,1 0 0 0 0,0 1 1 0 0,0-1-1 0 0,0 0 0 0 0,0 0 0 0 0,1 0 1 0 0,-1 0-1 0 0,0 0 0 0 0,0 0 0 0 0,1 0 1 0 0,-1 0-1 0 0,1 0 0 0 0,-1-1 0 0 0,0 1 1 0 0,1 0-1 0 0,-1-1 0 0 0,1 0 1 0 0,0 1-1 0 0,-1-1 0 0 0,1 0 0 0 0,-1 0 1 0 0,4 0-1 0 0,3 1 0 0 0,1-1-1 0 0,-1 0 1 0 0,17-2 0 0 0,29-5-19 0 0,1 2 0 0 0,0 3-1 0 0,0 2 1 0 0,0 2 0 0 0,0 3-1 0 0,54 13 1 0 0,-48-7-2 0 0,5 1 0 0 0,0 2 0 0 0,75 28 0 0 0,-101-26 22 0 0,8 3 90 0 0,86 22-1 0 0,-96-32-40 0 0,-36-9-67 0 0,0 1 0 0 0,-1-1 0 0 0,1 1 0 0 0,0-1-1 0 0,0 0 1 0 0,0 0 0 0 0,0 0 0 0 0,-1 0 0 0 0,1 0 0 0 0,0 0 0 0 0,0 0-1 0 0,0-1 1 0 0,0 1 0 0 0,-1-1 0 0 0,4 0 0 0 0,4-2 10 0 0,-6 3-17 0 0,1 0 0 0 0,0-1 0 0 0,-1 0 0 0 0,1 0 0 0 0,-1 0 1 0 0,1-1-1 0 0,-1 1 0 0 0,0-1 0 0 0,6-3 0 0 0,27-21-43 0 0,4-7-91 0 0,41-36-339 0 0,-56 46 288 0 0,1 1 0 0 0,1 1-1 0 0,0 1 1 0 0,2 2 0 0 0,0 0-1 0 0,1 3 1 0 0,0 0 0 0 0,59-19 0 0 0,-58 24 55 0 0,0 2 1 0 0,0 1 0 0 0,34-3-1 0 0,24 4 53 0 0,-78 7 80 0 0,-8 0 0 0 0,1-1 0 0 0,-1 0 0 0 0,1 0 0 0 0,-1 0 0 0 0,1 0 0 0 0,-1-1 0 0 0,1 1 0 0 0,4-3 0 0 0,-3 2 0 0 0,-2 1 0 0 0,0-1 0 0 0,0-1 0 0 0,0 1 0 0 0,0 0 0 0 0,0-1 0 0 0,5-3 0 0 0,-6 4 5 0 0,0-1 0 0 0,1 1 1 0 0,-1-1-1 0 0,0 0 0 0 0,0 0 0 0 0,0 0 0 0 0,0 0 0 0 0,-1 0 0 0 0,1 0 1 0 0,0 0-1 0 0,-1-1 0 0 0,1 1 0 0 0,-1-1 0 0 0,0 1 0 0 0,0-1 0 0 0,0 0 1 0 0,0 1-1 0 0,-1-1 0 0 0,1 0 0 0 0,0-3 0 0 0,0-5 38 0 0,-1 0-1 0 0,0 0 1 0 0,-3-20-1 0 0,1 7-8 0 0,-26-228 1138 0 0,6 74-512 0 0,10 48-454 0 0,-26-206 388 0 0,30 268-948 0 0,5 35-338 0 0,-2 1-1 0 0,-10-41 0 0 0,7 52-1211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6935 0 0,'0'0'2906'0'0,"2"1"-2165"0"0,2 2-538 0 0,0-1 0 0 0,0 2 0 0 0,0-1 0 0 0,-1 0 0 0 0,0 1 0 0 0,1-1 0 0 0,-1 1 0 0 0,0 0-1 0 0,-1 0 1 0 0,1 0 0 0 0,-1 1 0 0 0,0-1 0 0 0,0 1 0 0 0,0-1 0 0 0,0 1 0 0 0,0 6 0 0 0,4 12 775 0 0,5 47 1 0 0,-10-68-929 0 0,38 405 3372 0 0,-33-345-3404 0 0,19 80 1 0 0,-24-138-202 0 0,0 0 0 0 0,0-1 1 0 0,1 1-1 0 0,-1 0 0 0 0,1-1 0 0 0,0 0 1 0 0,0 1-1 0 0,0-1 0 0 0,0 0 0 0 0,0 0 0 0 0,1 0 1 0 0,5 5-1 0 0,3 1-1108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0,'0'0'2887'0'0,"2"2"-1614"0"0,9 8-399 0 0,2-1-1 0 0,-1 0 1 0 0,1-1-1 0 0,27 14 1 0 0,16 9 240 0 0,120 97 1692 0 0,-149-108-2622 0 0,-12-9-325 0 0,1-2 0 0 0,0 0-1 0 0,30 12 1 0 0,0 0-6472 0 0,-33-14 1863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7367 0 0,'0'0'7191'0'0,"1"-1"-6386"0"0,13-12 585 0 0,-3 1-626 0 0,0 1-1 0 0,1 0 1 0 0,17-11-1 0 0,35-24 768 0 0,8-5-719 0 0,34-7-1029 0 0,-59 36-2958 0 0,-30 15 1456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2303 0 0,'0'-5'-99'0'0,"1"0"-1"0"0,-1-1 0 0 0,3-9 1 0 0,-1 5 2175 0 0,-2-1 7382 0 0,7 19-8036 0 0,-2-1-1072 0 0,-1 0 1 0 0,0 0-1 0 0,0 0 1 0 0,-1 1 0 0 0,0-1-1 0 0,0 1 1 0 0,3 15-1 0 0,7 59 949 0 0,-12-74-1165 0 0,20 306 1385 0 0,-5-46-1961 0 0,-15-265 353 0 0,-1 7-384 0 0,1 1 1 0 0,1-1-1 0 0,0-1 1 0 0,0 1-1 0 0,1 0 0 0 0,6 15 1 0 0,-9-24-867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 5983 0 0,'0'0'464'0'0,"-10"-14"1032"0"0,8 13-1234 0 0,0 1-1 0 0,1-1 1 0 0,-1 0-1 0 0,0 1 0 0 0,0 0 1 0 0,0-1-1 0 0,0 1 1 0 0,0 0-1 0 0,0 0 1 0 0,0 0-1 0 0,0 0 0 0 0,0 0 1 0 0,0 1-1 0 0,0-1 1 0 0,1 0-1 0 0,-1 1 1 0 0,0 0-1 0 0,0-1 0 0 0,0 1 1 0 0,0 0-1 0 0,1 0 1 0 0,-1 0-1 0 0,0 0 0 0 0,1 0 1 0 0,-1 0-1 0 0,1 1 1 0 0,-1-1-1 0 0,1 0 1 0 0,-2 3-1 0 0,-5 6 30 0 0,1-1 0 0 0,0 1 0 0 0,-9 19 1 0 0,8-15 214 0 0,-2 3-343 0 0,0 1 1 0 0,2 1 0 0 0,0 0 0 0 0,1 0 0 0 0,1 1 0 0 0,0-1-1 0 0,-4 37 1 0 0,7-32-30 0 0,2 0 0 0 0,0-1 0 0 0,1 1 0 0 0,5 31 0 0 0,-4-48-85 0 0,0 1 1 0 0,1-1-1 0 0,0 0 0 0 0,0 1 1 0 0,1-1-1 0 0,0 0 1 0 0,0-1-1 0 0,0 1 1 0 0,1 0-1 0 0,0-1 1 0 0,0 0-1 0 0,1 0 1 0 0,-1 0-1 0 0,2-1 1 0 0,-1 1-1 0 0,0-1 1 0 0,11 7-1 0 0,-11-9-13 0 0,0 0 1 0 0,1-1-1 0 0,-1 0 0 0 0,0 0 0 0 0,1 0 0 0 0,0-1 1 0 0,-1 0-1 0 0,1 0 0 0 0,0 0 0 0 0,-1 0 0 0 0,1-1 1 0 0,0 0-1 0 0,0-1 0 0 0,6 0 0 0 0,-4 0-11 0 0,0-1 0 0 0,-1 0 1 0 0,1 0-1 0 0,0-1 0 0 0,-1 0 0 0 0,1-1 0 0 0,-1 1 1 0 0,0-1-1 0 0,9-7 0 0 0,-1 1-77 0 0,24-12 0 0 0,-24 14-250 0 0,28-20 0 0 0,-25 13-2063 0 0,23-24 1 0 0,-22 19-3522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0,'2'11'2406'0'0,"3"34"4328"0"0,-1 0-3504 0 0,11 88-1104 0 0,-5-50-1650 0 0,-5-43-1532 0 0,16 69 0 0 0,-21-107-700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4607 0 0,'2'2'6587'0'0,"2"2"-6097"0"0,-1 1 1 0 0,1 0-1 0 0,-1 0 1 0 0,0 0-1 0 0,0 0 1 0 0,0 1-1 0 0,-1-1 0 0 0,4 12 1 0 0,10 52 105 0 0,-8-25-290 0 0,66 259-1582 0 0,-67-273 67 0 0,-1-2-57 0 0</inkml:trace>
  <inkml:trace contextRef="#ctx0" brushRef="#br0" timeOffset="1">8 456 10135 0 0,'0'0'919'0'0,"-1"-2"-586"0"0,0 1-116 0 0,0 0 0 0 0,1-1 0 0 0,-1 1 0 0 0,0 0 0 0 0,1 0 0 0 0,-1-1 0 0 0,1 1 0 0 0,0-1-1 0 0,-1 1 1 0 0,1 0 0 0 0,0-1 0 0 0,0 1 0 0 0,0-1 0 0 0,0 1 0 0 0,0-1 0 0 0,0 1 0 0 0,0-1 0 0 0,0 1-1 0 0,1 0 1 0 0,-1-1 0 0 0,1-1 0 0 0,1 0-69 0 0,0 0 0 0 0,-1 0 0 0 0,1 0-1 0 0,0 0 1 0 0,0 0 0 0 0,1 1 0 0 0,-1-1 0 0 0,1 1-1 0 0,2-2 1 0 0,7-5-121 0 0,0 1-1 0 0,1 0 1 0 0,18-7-1 0 0,-24 11-193 0 0,0 1 0 0 0,1 0 0 0 0,-1 0 0 0 0,1 1 0 0 0,-1 0 0 0 0,1 0 0 0 0,0 1 0 0 0,-1 0 0 0 0,15 0 0 0 0,-2 2-1283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0,'0'0'1042'0'0,"2"-1"-93"0"0,23-2 1112 0 0,1 0-1 0 0,38 2 1 0 0,-55 1-1921 0 0,0 1 1 0 0,0 0-1 0 0,1 1 1 0 0,-1 0 0 0 0,0 0-1 0 0,0 1 1 0 0,-1 0-1 0 0,1 1 1 0 0,-1 0-1 0 0,11 6 1 0 0,-18-9-86 0 0,0 0 0 0 0,0 0 0 0 0,0 0 0 0 0,0 1 0 0 0,0-1 0 0 0,-1 0-1 0 0,1 0 1 0 0,0 1 0 0 0,-1-1 0 0 0,1 0 0 0 0,0 1 0 0 0,-1-1 0 0 0,0 0 0 0 0,1 1 0 0 0,-1 1 0 0 0,1 20 433 0 0,-1-19-433 0 0,0 0 0 0 0,-1 0 1 0 0,1 0-1 0 0,-1 0 0 0 0,0 0 1 0 0,-3 5-1 0 0,0-1 19 0 0,-1-1 0 0 0,0 1-1 0 0,-6 7 1 0 0,10-14-81 0 0,1 0 1 0 0,-1 0-1 0 0,0-1 0 0 0,0 1 1 0 0,1 0-1 0 0,-1 0 0 0 0,0 0 1 0 0,0 0-1 0 0,0-1 0 0 0,0 1 0 0 0,0 0 1 0 0,0-1-1 0 0,0 1 0 0 0,0-1 1 0 0,0 1-1 0 0,0-1 0 0 0,0 1 0 0 0,0-1 1 0 0,-1 0-1 0 0,-1 1 0 0 0,-1-1-44 0 0,-1 2-2004 0 0,13-3 1614 0 0,16-3 459 0 0,-14 5 96 0 0,0 0 1 0 0,0 1-1 0 0,0 0 1 0 0,0 0-1 0 0,-1 1 1 0 0,1 0 0 0 0,-1 1-1 0 0,0 0 1 0 0,0 1-1 0 0,0 0 1 0 0,-1 0-1 0 0,0 1 1 0 0,0 0 0 0 0,10 9-1 0 0,-16-13 22 0 0,0 0-1 0 0,-1 0 1 0 0,1 0 0 0 0,-1 0-1 0 0,1 0 1 0 0,-1 0-1 0 0,0 0 1 0 0,0 1 0 0 0,1-1-1 0 0,-2 0 1 0 0,1 1-1 0 0,0-1 1 0 0,0 1 0 0 0,-1-1-1 0 0,0 0 1 0 0,1 1-1 0 0,-1 0 1 0 0,0-1 0 0 0,0 1-1 0 0,0-1 1 0 0,0 1-1 0 0,-1-1 1 0 0,1 1 0 0 0,-1-1-1 0 0,0 0 1 0 0,1 1-1 0 0,-1-1 1 0 0,0 1 0 0 0,0-1-1 0 0,-1 0 1 0 0,-1 4-1 0 0,-2 0 92 0 0,1 1-1 0 0,-1-1 1 0 0,0 0-1 0 0,-1 0 1 0 0,1 0-1 0 0,-1-1 1 0 0,0 1-1 0 0,-13 7 0 0 0,-7 1 2 0 0,0-2-1 0 0,-47 17 0 0 0,59-25-574 0 0,0-1 0 0 0,0 0 1 0 0,-1-1-1 0 0,1 0 0 0 0,-18-1 1 0 0,22-1-809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45 167 455 0 0,'0'-68'3903'0'0,"0"-31"9804"0"0,-22 419-9515 0 0,5-119-3083 0 0,12 74-825 0 0,5-262-624 0 0,2-1 1 0 0,0 1-1 0 0,0-1 1 0 0,7 17-1 0 0,10 21-4257 0 0,-13-38 3097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5983 0 0,'0'0'1671'0'0,"1"3"-512"0"0,9 9 6461 0 0,-7-12-7448 0 0,1-1 1 0 0,-1 1-1 0 0,1-1 1 0 0,-1 0 0 0 0,1 0-1 0 0,-1 0 1 0 0,1-1-1 0 0,-1 1 1 0 0,0-1-1 0 0,0 0 1 0 0,0 0 0 0 0,4-2-1 0 0,5-6 398 0 0,16-17 0 0 0,-15 16-223 0 0,16-16 431 0 0,57-37-1 0 0,38-14-109 0 0,6-3-474 0 0,-6 3-182 0 0,31-22-2 0 0,-103 62 10 0 0,81-60 79 0 0,-96 67-68 0 0,48-50 0 0 0,4-16 105 0 0,-84 92-116 0 0,-1 1 1 0 0,1 0-1 0 0,0 0 0 0 0,1 0 1 0 0,-1 1-1 0 0,0 0 0 0 0,1 0 1 0 0,0 0-1 0 0,0 0 0 0 0,0 1 1 0 0,0 0-1 0 0,0 1 0 0 0,0-1 0 0 0,1 1 1 0 0,-1 0-1 0 0,0 1 0 0 0,1 0 1 0 0,-1 0-1 0 0,0 0 0 0 0,1 0 1 0 0,-1 1-1 0 0,0 0 0 0 0,1 1 1 0 0,-1-1-1 0 0,11 5 0 0 0,175 76 445 0 0,29 21 109 0 0,-155-74-429 0 0,38 14 71 0 0,137 37 0 0 0,-73-33-232 0 0,-152-42-179 0 0,64 24-651 0 0,-67-24-900 0 0,23 15 0 0 0,-25-12-895 0 0,-3 3-4065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1 437 919 0 0,'0'0'10232'0'0,"1"1"-9481"0"0,2 1-548 0 0,0-1-1 0 0,0 1 1 0 0,-1 0 0 0 0,1 0-1 0 0,-1 0 1 0 0,0 1 0 0 0,1-1-1 0 0,-1 0 1 0 0,0 1 0 0 0,-1-1-1 0 0,1 1 1 0 0,0 0 0 0 0,-1 0-1 0 0,1 0 1 0 0,0 3 0 0 0,4 10 601 0 0,7 26 0 0 0,-11-36-646 0 0,7 35 880 0 0,4 51 0 0 0,-5-37-460 0 0,17 175 869 0 0,6 34-789 0 0,17-39-121 0 0,-25-106-159 0 0,-12-59-140 0 0,-8-45-159 0 0,0-1 185 0 0,-1 0 1 0 0,1 15-1 0 0,-3-28-250 0 0,0-1 0 0 0,1 0 0 0 0,-1 1 1 0 0,0-1-1 0 0,1 0 0 0 0,-1 1 0 0 0,0-1 0 0 0,1 0 0 0 0,-1 0 0 0 0,0 1 0 0 0,1-1 0 0 0,-1 0 0 0 0,0 0 1 0 0,1 1-1 0 0,-1-1 0 0 0,1 0 0 0 0,-1 0 0 0 0,0 0 0 0 0,1 0 0 0 0,-1 0 0 0 0,1 0 0 0 0,-1 0 0 0 0,1 0 1 0 0,-1 0-1 0 0,1 0 0 0 0,-1 0 0 0 0,0 0 0 0 0,2 0 0 0 0,16-1 192 0 0,-15 1-197 0 0,43-8 282 0 0,-35 5-268 0 0,0 1 0 0 0,23-1 0 0 0,259 15-12 0 0,-56 1 58 0 0,98 9 54 0 0,-297-18-112 0 0,139 21 125 0 0,-131-16-87 0 0,82 27 0 0 0,-110-30-42 0 0,5 3 33 0 0,1-1 1 0 0,40 8-1 0 0,-55-15-39 0 0,-1-1-1 0 0,1 0 0 0 0,0 0 1 0 0,-1-1-1 0 0,1 0 1 0 0,-1 0-1 0 0,0-1 1 0 0,1 0-1 0 0,-1 0 0 0 0,15-7 1 0 0,3-4-1 0 0,46-31 0 0 0,-5 2-14 0 0,254-119-333 0 0,-236 131 283 0 0,-11 5 68 0 0,-69 23-4 0 0,0 0 0 0 0,0 0 0 0 0,-1 0 0 0 0,1 0 0 0 0,-1 0 0 0 0,1-1 0 0 0,-1 0 0 0 0,0 0 0 0 0,0 0 0 0 0,6-6 0 0 0,-8 7 0 0 0,7-8 3 0 0,16-24 0 0 0,-22 29 6 0 0,-1 0-1 0 0,1 0 1 0 0,-1 0-1 0 0,0-1 1 0 0,-1 1 0 0 0,1-1-1 0 0,1-10 1 0 0,-1-23 83 0 0,-1 0 0 0 0,-2 0 1 0 0,-9-60-1 0 0,3 32 73 0 0,-12-115 396 0 0,-13-188 226 0 0,27 230-746 0 0,-13-208-807 0 0,18 342 704 0 0,0 0-446 0 0,-1 0 0 0 0,1 0 0 0 0,-1 0 1 0 0,-1 1-1 0 0,1-1 0 0 0,-3-7 0 0 0,-1 5-1331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5927 0 0,'0'-15'630'0'0,"0"2"918"0"0,0-1 1 0 0,3-16 2386 0 0,-2 32-3275 0 0,5 10-58 0 0,-1 1 1 0 0,-1 0 0 0 0,0 0-1 0 0,4 23 1 0 0,2 59 1015 0 0,-5-42-980 0 0,28 289 867 0 0,-30-289-1472 0 0,5 33-3322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 2303 0 0,'5'-15'200'0'0,"-5"13"301"0"0,0 0 0 0 0,1 0 0 0 0,-1 1-1 0 0,0-1 1 0 0,0 0 0 0 0,0 0 0 0 0,0 0-1 0 0,-1 0 1 0 0,1 0 0 0 0,0 1-1 0 0,-1-1 1 0 0,1 0 0 0 0,-2-3 0 0 0,1 5-327 0 0,1-1 0 0 0,0 1 0 0 0,-1-1 0 0 0,1 1 1 0 0,0-1-1 0 0,-1 1 0 0 0,1-1 0 0 0,-1 1 0 0 0,1-1 1 0 0,-1 1-1 0 0,1-1 0 0 0,-1 1 0 0 0,1 0 0 0 0,-1-1 1 0 0,0 1-1 0 0,1 0 0 0 0,-1 0 0 0 0,0-1 0 0 0,1 1 1 0 0,-1 0-1 0 0,1 0 0 0 0,-1 0 0 0 0,0 0 0 0 0,1 0 1 0 0,-1 0-1 0 0,0 0 0 0 0,1 0 0 0 0,-1 0 0 0 0,0 0 1 0 0,1 0-1 0 0,-1 0 0 0 0,0 1 0 0 0,1-1 0 0 0,-1 0 1 0 0,1 0-1 0 0,-1 1 0 0 0,0-1 0 0 0,1 0 0 0 0,-1 1 1 0 0,1-1-1 0 0,-1 1 0 0 0,-5 4 46 0 0,0 0 1 0 0,0 0-1 0 0,0 0 1 0 0,1 1-1 0 0,0 0 1 0 0,0 0-1 0 0,1 1 1 0 0,0-1-1 0 0,0 1 0 0 0,0 0 1 0 0,1 0-1 0 0,0 0 1 0 0,-4 15-1 0 0,-1 8 151 0 0,1 1 0 0 0,-2 31 0 0 0,8-61-362 0 0,0 14 57 0 0,-1 0 0 0 0,2-1 1 0 0,0 1-1 0 0,0 0 0 0 0,2 0 1 0 0,0 0-1 0 0,0 0 0 0 0,6 17 1 0 0,-6-26-55 0 0,1-1 1 0 0,-1 1 0 0 0,1-1 0 0 0,0 1 0 0 0,0-1-1 0 0,1 0 1 0 0,-1 0 0 0 0,1-1 0 0 0,8 9-1 0 0,-8-10 8 0 0,0 0 0 0 0,0 0 0 0 0,0-1-1 0 0,0 1 1 0 0,1-1 0 0 0,-1 0 0 0 0,1 0 0 0 0,-1-1-1 0 0,1 1 1 0 0,0-1 0 0 0,-1 0 0 0 0,1 0-1 0 0,9 0 1 0 0,2-1 25 0 0,0-1 0 0 0,0-1 0 0 0,1 0-1 0 0,-1-1 1 0 0,0 0 0 0 0,-1-1 0 0 0,1-1 0 0 0,18-9 0 0 0,-14 5-1029 0 0,1-2 1 0 0,-2 0-1 0 0,1-1 1 0 0,-2-1-1 0 0,24-21 1 0 0,-24 18-944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0,'0'2'2192'0'0,"3"3"-532"0"0,0 1 0 0 0,0 0 0 0 0,-1 0 0 0 0,2 9 0 0 0,8 53 2331 0 0,-10-50-3584 0 0,11 71 998 0 0,13 113-988 0 0,-21-153-1867 0 0,-1-28-108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4143 0 0,'-2'-15'191'0'0,"2"12"2342"0"0,7 6 1658 0 0,8 14-602 0 0,-10-7-3126 0 0,1-1-1 0 0,-1 1 0 0 0,0 0 0 0 0,-1 0 1 0 0,3 12-1 0 0,11 56-30 0 0,-9-39-207 0 0,-7-31-353 0 0,30 136 287 0 0,-16-47-6195 0 0,-13-69 826 0 0</inkml:trace>
  <inkml:trace contextRef="#ctx0" brushRef="#br0" timeOffset="1">1 355 13159 0 0,'0'0'1187'0'0,"3"-7"72"0"0,0 2-1065 0 0,-1 2 0 0 0,1-1 0 0 0,0 0 0 0 0,0 1 0 0 0,0-1 0 0 0,0 1 0 0 0,1 0 0 0 0,-1 0 0 0 0,1 0 1 0 0,0 0-1 0 0,0 1 0 0 0,0 0 0 0 0,0-1 0 0 0,0 2 0 0 0,1-1 0 0 0,8-2 0 0 0,-2 1-580 0 0,0 1 0 0 0,0 0 0 0 0,0 0 0 0 0,1 2-1 0 0,20 0 1 0 0,-17 1-538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9671 0 0,'0'0'748'0'0,"2"-1"-324"0"0,61-28 4756 0 0,-28 17-3969 0 0,-19 6-657 0 0,0 0 0 0 0,20-3 1 0 0,-34 9-149 0 0,0 1-276 0 0,-1-1-118 0 0,0 1 1 0 0,0 0-1 0 0,1 0 1 0 0,-1-1-1 0 0,0 1 1 0 0,0 0 0 0 0,-1 0-1 0 0,1 0 1 0 0,0 0-1 0 0,0 0 1 0 0,0 0-1 0 0,0 1 1 0 0,-1-1 0 0 0,1 0-1 0 0,-1 0 1 0 0,1 0-1 0 0,-1 1 1 0 0,1 1-1 0 0,0 0 42 0 0,-1 1 0 0 0,1-1-1 0 0,-1 1 1 0 0,0-1 0 0 0,0 0 0 0 0,-1 1-1 0 0,0 4 1 0 0,-1 0 45 0 0,0 0 0 0 0,-1 0 0 0 0,0 0 0 0 0,0 0 0 0 0,-7 12 0 0 0,4-10-98 0 0,3-5-3 0 0,0 0 1 0 0,0-1-1 0 0,-1 1 0 0 0,1 0 0 0 0,-1-1 1 0 0,0 0-1 0 0,0 0 0 0 0,-9 6 1 0 0,13-9-21 0 0,-1-1 0 0 0,1 0 1 0 0,0 0-1 0 0,-1 1 0 0 0,1-1 1 0 0,0 0-1 0 0,0 0 0 0 0,-1 1 1 0 0,1-1-1 0 0,0 0 1 0 0,0 0-1 0 0,0 1 0 0 0,-1-1 1 0 0,1 0-1 0 0,0 1 0 0 0,0-1 1 0 0,0 0-1 0 0,0 1 0 0 0,0-1 1 0 0,0 1-1 0 0,0-1 1 0 0,0 0-1 0 0,0 1 0 0 0,0-1 1 0 0,0 0-1 0 0,0 1 0 0 0,0-1 1 0 0,0 0-1 0 0,0 1 0 0 0,0-1 1 0 0,0 0-1 0 0,0 1 1 0 0,0-1-1 0 0,0 0 0 0 0,1 1 1 0 0,-1-1-1 0 0,0 0 0 0 0,0 1 1 0 0,0-1-1 0 0,1 0 0 0 0,-1 1 1 0 0,0-1-1 0 0,0 0 1 0 0,1 0-1 0 0,-1 0 0 0 0,0 1 1 0 0,1-1-1 0 0,-1 0 0 0 0,0 0 1 0 0,1 0-1 0 0,-1 1 0 0 0,0-1 1 0 0,1 0-1 0 0,-1 0 1 0 0,1 0-1 0 0,23 10-31 0 0,-19-9 12 0 0,21 9-10 0 0,-11-6 82 0 0,-1 2 0 0 0,0 0 0 0 0,0 0 1 0 0,-1 1-1 0 0,20 13 0 0 0,-28-16 164 0 0,1 1 0 0 0,-1-1 0 0 0,0 1-1 0 0,8 10 1 0 0,-12-13-96 0 0,0 0-1 0 0,1 0 1 0 0,-1 0-1 0 0,0 0 1 0 0,-1 0 0 0 0,1 0-1 0 0,0 0 1 0 0,-1 0-1 0 0,1 0 1 0 0,-1 1-1 0 0,1-1 1 0 0,-1 0 0 0 0,0 0-1 0 0,0 1 1 0 0,0-1-1 0 0,0 0 1 0 0,-1 0-1 0 0,1 1 1 0 0,-1 1-1 0 0,-5 11 341 0 0,0 0-1 0 0,-1-1 0 0 0,-1 1 0 0 0,0-2 0 0 0,-1 1 1 0 0,-12 14-1 0 0,18-24-378 0 0,-6 7-1 0 0,-1 1 0 0 0,0-1 0 0 0,-1-1-1 0 0,0 1 1 0 0,0-2 0 0 0,-1 0 0 0 0,-1 0-1 0 0,-17 9 1 0 0,19-13-440 0 0,0 0 0 0 0,-1 0-1 0 0,1-1 1 0 0,-1 0 0 0 0,-1-1 0 0 0,-14 1-1 0 0,3-1-1615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5983 0 0,'0'0'6571'0'0,"3"0"-4608"0"0,7-1-1301 0 0,1 0 0 0 0,-1 0 0 0 0,0-2-1 0 0,1 1 1 0 0,18-8 0 0 0,50-26 1177 0 0,-1-9-408 0 0,122-93 1 0 0,-10 5-2444 0 0,-141 105-1230 0 0,-15 11-3375 0 0,-8 6-575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0,'0'0'5248'0'0,"2"1"-3765"0"0,11 5-791 0 0,1-1 0 0 0,-1-1 0 0 0,0 0 0 0 0,1 0-1 0 0,0-2 1 0 0,26 3 0 0 0,19 3 465 0 0,35 12-301 0 0,133 23 409 0 0,-171-35-2653 0 0,-1-3-1 0 0,63-2 1 0 0,-88-5-331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0,'0'0'3904'0'0,"0"3"-2237"0"0,10 50 356 0 0,-2-1 0 0 0,0 96 0 0 0,-17 111-631 0 0,7-215-1064 0 0,-1 72-502 0 0,6-67-5768 0 0,-2-26-734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8751 0 0,'0'0'1066'0'0,"2"0"-380"0"0,183-7 5208 0 0,-134 5-5172 0 0,234-15 2814 0 0,-112 0-1948 0 0,19 7-712 0 0,42-3-316 0 0,606-63 1680 0 0,-674 55-1660 0 0,77-4-267 0 0,40 26-241 0 0,35-1-5 0 0,-130-7-3 0 0,18-4 0 0 0,-136 1-152 0 0,-43 5 4 0 0,-17 2-249 0 0,0 0 1 0 0,0-1-1 0 0,-1 0 0 0 0,1-1 1 0 0,9-6-1 0 0,-12 7-240 0 0,-1 0-168 0 0,1-1-1 0 0,-1 0 1 0 0,0 0 0 0 0,0-1-1 0 0,6-7 1 0 0,-5 5-440 0 0,4-4-617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5527 0 0,'0'0'10327'0'0,"1"-1"-9486"0"0,174-115 4190 0 0,-87 62-4262 0 0,7-2-361 0 0,-7 6-245 0 0,-36 18-115 0 0,88-59 162 0 0,2-6-42 0 0,56-42-165 0 0,-169 116 4 0 0,37-31 162 0 0,-54 43-11 0 0,21-13 0 0 0,-1 1 246 0 0,-28 19-358 0 0,1 1 0 0 0,-1 0 0 0 0,0 0 0 0 0,1 0 0 0 0,0 1-1 0 0,0-1 1 0 0,0 1 0 0 0,0 1 0 0 0,0-1 0 0 0,0 0 0 0 0,1 1 0 0 0,-1 0 0 0 0,0 0 0 0 0,1 1 0 0 0,-1 0-1 0 0,0 0 1 0 0,1 0 0 0 0,10 2 0 0 0,16 4 44 0 0,1 2 0 0 0,-1 1 0 0 0,41 18-1 0 0,89 49 263 0 0,44 17 73 0 0,-129-65-273 0 0,231 77 128 0 0,6-22-264 0 0,-119-57-380 0 0,-111-19-2907 0 0,-59-5-2546 0 0,-2 2-1691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1839 0 0,'0'0'11967'0'0,"0"3"-11331"0"0,4 17 559 0 0,1 0 0 0 0,14 35 0 0 0,4 14 257 0 0,22 166 1174 0 0,-18 3-1430 0 0,-23-204-1058 0 0,12 110 216 0 0,7 73 172 0 0,-7-99-401 0 0,-3-16 318 0 0,-13-100-3 0 0,6 3-124 0 0,-6-5-302 0 0,1 1 1 0 0,-1 0 0 0 0,1-1-1 0 0,0 1 1 0 0,-1-1-1 0 0,1 1 1 0 0,-1 0 0 0 0,1-1-1 0 0,0 1 1 0 0,-1-1-1 0 0,1 0 1 0 0,0 1 0 0 0,0-1-1 0 0,0 0 1 0 0,0 1-1 0 0,10 1 20 0 0,-7-1-14 0 0,0 0 0 0 0,0 0-1 0 0,1-1 1 0 0,-1 1 0 0 0,5-1-1 0 0,-4-1-7 0 0,1 1 0 0 0,0-1 0 0 0,0 2 0 0 0,-1-1 0 0 0,9 2 0 0 0,0 0-1 0 0,459 37 453 0 0,-240-15-430 0 0,131 14 7 0 0,-288-29 26 0 0,70 10 108 0 0,-140-18-165 0 0,-1 0-3 0 0,0 0 0 0 0,0-1 1 0 0,0 0-1 0 0,0 0 0 0 0,0 0 0 0 0,-1 0 1 0 0,1-1-1 0 0,5-1 0 0 0,3-1-14 0 0,-2-1 1 0 0,1 0-1 0 0,0-1 0 0 0,-1 0 0 0 0,0 0 1 0 0,19-14-1 0 0,-13 9-6 0 0,29-14 1 0 0,6 6-78 0 0,1 2 0 0 0,90-14 0 0 0,-8 2-200 0 0,120-52 146 0 0,-234 73 144 0 0,56-24 0 0 0,-45 16 5 0 0,-18 9-53 0 0,1-1 0 0 0,25-17 0 0 0,-37 22 36 0 0,1-1-1 0 0,-2 1 0 0 0,1-1 0 0 0,0 0 1 0 0,0 1-1 0 0,-1-1 0 0 0,3-4 0 0 0,1-1-10 0 0,-4 5 18 0 0,0 0 0 0 0,0 0 0 0 0,0 0 0 0 0,-1-1 0 0 0,1 1 0 0 0,-1 0 0 0 0,0-1 0 0 0,0 1 0 0 0,0-1 0 0 0,0-5 0 0 0,4-11-12 0 0,-3 9 17 0 0,0 0 0 0 0,-1 1 0 0 0,0-1 0 0 0,0 0 0 0 0,-2-13 0 0 0,1-6 0 0 0,-9-185 291 0 0,2 133-182 0 0,4 22 48 0 0,-28-277 662 0 0,-4 82-858 0 0,20-3-3583 0 0,15 245 1970 0 0,1 5-4031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7367 0 0,'2'0'2548'0'0,"14"-4"1111"0"0,24-11 0 0 0,2 1-2487 0 0,31-11-142 0 0,83-39 0 0 0,-18 5-4645 0 0,-107 48-2572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14135 0 0,'0'0'1283'0'0,"1"2"-1055"0"0,2 2-92 0 0,0 0-1 0 0,1 0 1 0 0,0-1 0 0 0,0 1-1 0 0,0-1 1 0 0,0 0-1 0 0,0 0 1 0 0,1 0 0 0 0,-1 0-1 0 0,1-1 1 0 0,7 3 0 0 0,7 3 909 0 0,33 7 1 0 0,90 15 372 0 0,-90-19-1375 0 0,76 6 0 0 0,-7-10-7254 0 0,-87-7 1312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8287 0 0,'0'0'639'0'0,"-1"2"-164"0"0,-1 15 1173 0 0,0 0-1 0 0,1 0 1 0 0,0 0 0 0 0,3 19 0 0 0,11 71-491 0 0,-7-63-459 0 0,55 301 760 0 0,-30-186-7466 0 0,-25-125-418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9791 0 0,'0'0'5154'0'0,"1"0"-4258"0"0,2 4-604 0 0,0-1 1 0 0,0 0 0 0 0,0 1 0 0 0,0-1 0 0 0,-1 1 0 0 0,1 0 0 0 0,-1 0 0 0 0,0 0-1 0 0,0 0 1 0 0,-1 0 0 0 0,1 0 0 0 0,-1 1 0 0 0,1 7 0 0 0,2 9 517 0 0,1 32 1 0 0,-5-47-687 0 0,7 185 1704 0 0,1 6-1455 0 0,3 15-790 0 0,-10-200-182 0 0,1-1 0 0 0,3 14 0 0 0,3 4-7009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5983 0 0,'0'0'2374'0'0,"4"8"1623"0"0,-2 1-2731 0 0,0 1 1 0 0,2 15-1 0 0,-3 44 67 0 0,-1-49-1037 0 0,2 119 81 0 0,-3-128-276 0 0,0 1 0 0 0,-3 13 0 0 0,4-24-83 0 0,0-1 1 0 0,0 0-1 0 0,0 1 0 0 0,0-1 0 0 0,0 0 1 0 0,0 1-1 0 0,0-1 0 0 0,0 0 1 0 0,0 0-1 0 0,0 1 0 0 0,0-1 1 0 0,0 0-1 0 0,0 1 0 0 0,-1-1 0 0 0,1 0 1 0 0,0 1-1 0 0,0-1 0 0 0,0 0 1 0 0,0 0-1 0 0,-1 1 0 0 0,1-1 1 0 0,0 0-1 0 0,0 0 0 0 0,0 0 0 0 0,-1 1 1 0 0,1-1-1 0 0,0 0 0 0 0,0 0 1 0 0,-1 0-1 0 0,1 1 0 0 0,0-1 1 0 0,-1 0-1 0 0,-2-24 195 0 0,6-67-465 0 0,1 35 168 0 0,4-44 25 0 0,-1 27 38 0 0,-5 17 64 0 0,4-33 89 0 0,-6 85-112 0 0,6-14 45 0 0,-6 18-64 0 0,0 0 0 0 0,0 0-1 0 0,0 0 1 0 0,0 1 0 0 0,0-1 0 0 0,0 0 0 0 0,0 0-1 0 0,0 0 1 0 0,0 0 0 0 0,0 0 0 0 0,0 0-1 0 0,0 0 1 0 0,0 0 0 0 0,0 0 0 0 0,0 0-1 0 0,0 0 1 0 0,0 0 0 0 0,0 0 0 0 0,0 0-1 0 0,0 0 1 0 0,0 0 0 0 0,0 0 0 0 0,0 0-1 0 0,0 0 1 0 0,0 0 0 0 0,0 0 0 0 0,0 1 0 0 0,1-1-1 0 0,-1 0 1 0 0,0 0 0 0 0,0 0 0 0 0,0 0-1 0 0,0 0 1 0 0,0 0 0 0 0,0 0 0 0 0,0 0-1 0 0,0 0 1 0 0,0 0 0 0 0,0 0 0 0 0,0 0-1 0 0,0 0 1 0 0,0 0 0 0 0,0 0 0 0 0,0 0-1 0 0,0 0 1 0 0,0 0 0 0 0,1-1 0 0 0,-1 1 0 0 0,0 0-1 0 0,0 0 1 0 0,0 0 0 0 0,0 0 0 0 0,0 0-1 0 0,0 0 1 0 0,0 0 0 0 0,0 0 0 0 0,0 0-1 0 0,0 0 1 0 0,0 0 0 0 0,0 0 0 0 0,0 0-1 0 0,0 0 1 0 0,9 12-4 0 0,0 0 0 0 0,-1 0 0 0 0,-1 1-1 0 0,0 0 1 0 0,8 23 0 0 0,21 79-44 0 0,-22-67 61 0 0,-2-13-39 0 0,1-1-1 0 0,2 0 0 0 0,1-1 1 0 0,35 54-1 0 0,-48-83 62 0 0,0 0-1 0 0,0 0 1 0 0,1-1 0 0 0,-1 1-1 0 0,1-1 1 0 0,-1 0 0 0 0,1 0-1 0 0,0 0 1 0 0,0 0 0 0 0,6 2-1 0 0,-10-5-4 0 0,1 0 0 0 0,0 0 0 0 0,0 1 0 0 0,0-1 0 0 0,0 0 0 0 0,0 0 1 0 0,0 0-1 0 0,-1 0 0 0 0,1 0 0 0 0,0 0 0 0 0,0 0 0 0 0,0-1 0 0 0,0 1 0 0 0,0 0 0 0 0,0 0 0 0 0,-1-1 0 0 0,1 1 0 0 0,0 0 0 0 0,0-1 0 0 0,0 1 0 0 0,-1-1 0 0 0,1 1 0 0 0,0-1 0 0 0,-1 1 0 0 0,1-1 0 0 0,0 0 0 0 0,0 0 0 0 0,14-19 648 0 0,-15 20-675 0 0,4-8 163 0 0,-1 0 1 0 0,1 1-1 0 0,-1-1 0 0 0,-1-1 0 0 0,0 1 1 0 0,0 0-1 0 0,1-14 0 0 0,0-60 447 0 0,-3 72-567 0 0,-3-187 355 0 0,-5 66-3657 0 0,8 130 3200 0 0,-1-7-824 0 0,1 1-1 0 0,-1-1 1 0 0,2 0-1 0 0,0-12 1 0 0,3 7-871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1839 0 0,'1'2'134'0'0,"2"10"1789"0"0,0 1 0 0 0,0 0 0 0 0,1 18 0 0 0,-2 45 2430 0 0,1-2-2924 0 0,-2-54-1174 0 0,2 0-1 0 0,0 0 1 0 0,1 0-1 0 0,1 0 0 0 0,1-1 1 0 0,1 0-1 0 0,0 0 1 0 0,2-1-1 0 0,0 0 1 0 0,1 0-1 0 0,16 22 1 0 0,-24-37-198 0 0,1 0 1 0 0,-1 0-1 0 0,1-1 1 0 0,-1 1-1 0 0,1-1 1 0 0,0 1-1 0 0,0-1 1 0 0,0 0-1 0 0,0 0 1 0 0,0 0-1 0 0,1 0 1 0 0,-1-1-1 0 0,1 0 1 0 0,-1 1-1 0 0,1-1 1 0 0,-1 0-1 0 0,1 0 1 0 0,0-1-1 0 0,-1 1 1 0 0,1-1-1 0 0,0 0 1 0 0,-1 0-1 0 0,1 0 1 0 0,0-1-1 0 0,0 1 1 0 0,-1-1-1 0 0,1 0 1 0 0,-1 0-1 0 0,1 0 1 0 0,-1 0-1 0 0,1-1 1 0 0,-1 1-1 0 0,0-1 1 0 0,1 0-1 0 0,-1 0 1 0 0,0 0-1 0 0,0 0 1 0 0,4-5-1 0 0,1-1 55 0 0,-1 0 0 0 0,-1 0-1 0 0,0 0 1 0 0,0-1 0 0 0,-1 0 0 0 0,0 0-1 0 0,0 0 1 0 0,-1-1 0 0 0,5-16 0 0 0,-2 1 104 0 0,-1 0 0 0 0,4-47-1 0 0,-9 57-153 0 0,-1 0 0 0 0,0-1 0 0 0,0 1 0 0 0,-2 0 0 0 0,0-1 0 0 0,-1 1-1 0 0,-9-28 1 0 0,10 35-38 0 0,-2-1 0 0 0,1 1 1 0 0,-1 1-1 0 0,-1-1 0 0 0,1 0 0 0 0,-1 1 0 0 0,-1 0 0 0 0,1 0 0 0 0,-1 1 0 0 0,0 0 0 0 0,-1 0 0 0 0,1 0 0 0 0,-1 0 0 0 0,-1 1 0 0 0,-9-5 0 0 0,7 4-30 0 0,0 1-1 0 0,-1 1 0 0 0,1-1 0 0 0,-20-4 1 0 0,26 9-46 0 0,0-1 1 0 0,0 1-1 0 0,1 0 0 0 0,-1 0 1 0 0,0 0-1 0 0,0 0 1 0 0,0 1-1 0 0,1-1 1 0 0,-1 1-1 0 0,0 0 1 0 0,1 0-1 0 0,-1 0 0 0 0,0 1 1 0 0,1-1-1 0 0,0 1 1 0 0,-1 0-1 0 0,1 0 1 0 0,-3 3-1 0 0,2-3-290 0 0,1 1 0 0 0,0 0 0 0 0,-1 0 0 0 0,1 0-1 0 0,1 1 1 0 0,-1-1 0 0 0,0 1 0 0 0,1 0 0 0 0,0-1 0 0 0,0 1-1 0 0,0 0 1 0 0,0 0 0 0 0,0 0 0 0 0,1 1 0 0 0,-2 6 0 0 0,1 13-5984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2759 0 0,'-6'2'12487'0'0,"24"-6"-10640"0"0,2 1-1258 0 0,-1 0 0 0 0,0 1 0 0 0,0 1 0 0 0,1 1 0 0 0,22 2 0 0 0,-36-1-430 0 0,0 0-1 0 0,0 1 0 0 0,0-1 1 0 0,0 1-1 0 0,0 0 0 0 0,-1 1 1 0 0,1-1-1 0 0,-1 1 0 0 0,1 0 1 0 0,-1 1-1 0 0,0-1 0 0 0,0 1 1 0 0,0 0-1 0 0,-1 0 0 0 0,0 1 1 0 0,1-1-1 0 0,-1 1 0 0 0,-1 0 0 0 0,7 10 1 0 0,-5-6-69 0 0,0 0 0 0 0,-1 0 0 0 0,0 1 0 0 0,-1-1 0 0 0,0 1 0 0 0,-1 0 0 0 0,1 0 0 0 0,-2 0 0 0 0,0 0 0 0 0,0 0 0 0 0,0 0 0 0 0,-2 0 0 0 0,1 1 0 0 0,-1-1 0 0 0,-4 15 0 0 0,4-17-90 0 0,-1-1-1 0 0,0 1 1 0 0,0-1 0 0 0,-1 0 0 0 0,0 1 0 0 0,-1-1-1 0 0,1-1 1 0 0,-1 1 0 0 0,-1 0 0 0 0,1-1 0 0 0,-1 0-1 0 0,0 0 1 0 0,-6 5 0 0 0,-4 4-168 0 0,-28 21 0 0 0,38-32 122 0 0,-1 0 1 0 0,0 0-1 0 0,0-1 0 0 0,-1 0 1 0 0,1 0-1 0 0,-1 0 1 0 0,1-1-1 0 0,-11 2 0 0 0,16-4 35 0 0,0 0 0 0 0,0 0-1 0 0,0 0 1 0 0,0 0 0 0 0,1 0-1 0 0,-1 0 1 0 0,0-1 0 0 0,0 1-1 0 0,0 0 1 0 0,1-1-1 0 0,-1 1 1 0 0,0 0 0 0 0,0-1-1 0 0,1 1 1 0 0,-1-1 0 0 0,0 1-1 0 0,1-1 1 0 0,-1 1 0 0 0,1-1-1 0 0,-1 0 1 0 0,-9-14-137 0 0,10 14 129 0 0,-1-1 0 0 0,0 1 0 0 0,1-1 0 0 0,-1 0 0 0 0,1 1 1 0 0,0-1-1 0 0,-1 0 0 0 0,1 1 0 0 0,0-1 0 0 0,0 0 0 0 0,0 1 0 0 0,0-1 1 0 0,1 0-1 0 0,-1 0 0 0 0,0 1 0 0 0,1-1 0 0 0,-1 1 0 0 0,1-1 0 0 0,-1 0 1 0 0,1 1-1 0 0,0-1 0 0 0,0 1 0 0 0,0-1 0 0 0,0 1 0 0 0,0 0 0 0 0,0-1 1 0 0,0 1-1 0 0,0 0 0 0 0,0 0 0 0 0,1-1 0 0 0,-1 1 0 0 0,0 0 0 0 0,1 1 0 0 0,-1-1 1 0 0,4-1-1 0 0,-1 0 64 0 0,1 0 0 0 0,0 0 1 0 0,-1 1-1 0 0,1-1 1 0 0,0 1-1 0 0,0 0 0 0 0,0 1 1 0 0,0-1-1 0 0,0 1 0 0 0,0 0 1 0 0,6 1-1 0 0,-2 1 40 0 0,-1 0 0 0 0,1 0 0 0 0,-1 1 0 0 0,0 0 0 0 0,0 0 0 0 0,10 7 0 0 0,46 31 461 0 0,-23-13-214 0 0,-10-9-157 0 0,47 21 0 0 0,-28-22-7428 0 0,-34-14-721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5983 0 0,'0'0'3332'0'0,"4"0"-2958"0"0,14-3-129 0 0,-17 3-198 0 0,1 0-1 0 0,-1 0 1 0 0,0 0 0 0 0,1 0-1 0 0,-1 0 1 0 0,1 0 0 0 0,-1 0-1 0 0,0 0 1 0 0,1 1-1 0 0,-1-1 1 0 0,3 2 0 0 0,3 0 200 0 0,65 6 1582 0 0,26 4-280 0 0,-44-2-1151 0 0,0-2-1 0 0,1-3 0 0 0,0-2 1 0 0,64-5-1 0 0,179 0 131 0 0,-55 1-163 0 0,-98-8-175 0 0,135-3-4 0 0,216 2 1441 0 0,-351 6-1026 0 0,235 3-415 0 0,-75 2-72 0 0,270-1 169 0 0,-210 7 78 0 0,-279-5-245 0 0,69 10 29 0 0,-75-5-98 0 0,395 20 169 0 0,-238-24-130 0 0,163 9 226 0 0,23 1-99 0 0,-295-10-120 0 0,-21 1-15 0 0,420-23 333 0 0,-227 5-247 0 0,122-15 163 0 0,-5-40-115 0 0,-240 32-148 0 0,-121 27-39 0 0,-40 8-12 0 0,-1-1 0 0 0,1 0 1 0 0,-1-1-1 0 0,0-1 0 0 0,0 0 0 0 0,17-9 0 0 0,-19 7 9 0 0,-1 1 20 0 0,-1-1-20 0 0,5-5 58 0 0,-14 8-67 0 0,-1 0 0 0 0,3-3 9 0 0,-4 6-19 0 0,0 1 1 0 0,0-1-1 0 0,0 0 0 0 0,0 0 1 0 0,0 1-1 0 0,0-1 0 0 0,0 0 1 0 0,0 0-1 0 0,0 0 0 0 0,-1 1 1 0 0,1-1-1 0 0,0 0 0 0 0,-1 1 1 0 0,1-1-1 0 0,0 0 0 0 0,-2-1 1 0 0,1 1 5 0 0,-3-10 14 0 0,0 0 0 0 0,-1 1 0 0 0,0 0 0 0 0,-1 0 0 0 0,0 0 0 0 0,-1 1 0 0 0,0 0 0 0 0,-13-14 0 0 0,17 20-12 0 0,-2-3 5 0 0,-1 0 0 0 0,0 0 1 0 0,0 0-1 0 0,0 1 1 0 0,0-1-1 0 0,-1 2 0 0 0,0-1 1 0 0,0 1-1 0 0,0 0 0 0 0,-15-6 1 0 0,-49-19 100 0 0,48 19-61 0 0,0 0-1 0 0,-32-8 1 0 0,41 14-32 0 0,8 2-10 0 0,-1 1 0 0 0,1-1 1 0 0,0 1-1 0 0,-1 0 1 0 0,1 1-1 0 0,0-1 0 0 0,-1 1 1 0 0,-7 1-1 0 0,1 3-30 0 0,3 0-64 0 0,10-4 78 0 0,0 0 0 0 0,0 0 0 0 0,0 0 1 0 0,0 0-1 0 0,0 0 0 0 0,0 0 0 0 0,-1 1 0 0 0,1-1 0 0 0,0 0 0 0 0,0 0 0 0 0,0 0 0 0 0,0 0 0 0 0,0 0 0 0 0,0 0 1 0 0,0 0-1 0 0,0 0 0 0 0,0 0 0 0 0,0 0 0 0 0,0 0 0 0 0,0 1 0 0 0,0-1 0 0 0,-1 0 0 0 0,1 0 0 0 0,0 0 1 0 0,0 0-1 0 0,0 0 0 0 0,0 0 0 0 0,0 0 0 0 0,0 0 0 0 0,0 1 0 0 0,0-1 0 0 0,0 0 0 0 0,0 0 0 0 0,0 0 0 0 0,0 0 1 0 0,0 0-1 0 0,0 0 0 0 0,0 0 0 0 0,1 1 0 0 0,-1-1 0 0 0,0 0 0 0 0,0 4-17 0 0,1 1 0 0 0,0-1 0 0 0,1 0 1 0 0,-1 0-1 0 0,3 5 0 0 0,7 9-59 0 0,2-2 3 0 0,0-2 0 0 0,29 25 1 0 0,-5-6-23 0 0,6 5 20 0 0,56 38 0 0 0,37 32-33 0 0,-131-104 110 0 0,0 1 0 0 0,-1 0 0 0 0,8 10 0 0 0,-6 1 0 0 0,-5-12 28 0 0,0 1-1 0 0,-1 0 0 0 0,0 0 1 0 0,0 0-1 0 0,0 0 0 0 0,-1 0 1 0 0,1 0-1 0 0,-1-1 1 0 0,0 1-1 0 0,-1 0 0 0 0,1 0 1 0 0,-1-1-1 0 0,0 1 1 0 0,0-1-1 0 0,0 0 0 0 0,-1 1 1 0 0,-5 6-1 0 0,-6 6 240 0 0,0-2-1 0 0,-32 29 0 0 0,8-9-65 0 0,-33 30-22 0 0,44-41-299 0 0,-31 34 0 0 0,25-22-476 0 0,-12 15-1560 0 0,19-13-4090 0 0,9-8-548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9671 0 0,'-1'0'29'0'0,"0"0"-1"0"0,1 0 0 0 0,-1 0 0 0 0,0 0 1 0 0,1 0-1 0 0,-1 0 0 0 0,0 0 0 0 0,1 1 1 0 0,-1-1-1 0 0,0 0 0 0 0,1 0 0 0 0,-1 1 0 0 0,1-1 1 0 0,-1 0-1 0 0,1 1 0 0 0,-1-1 0 0 0,1 1 1 0 0,-1-1-1 0 0,1 1 0 0 0,-1-1 0 0 0,1 1 1 0 0,-1-1-1 0 0,1 1 0 0 0,0-1 0 0 0,-1 1 1 0 0,1-1-1 0 0,-1 2 0 0 0,1-1 63 0 0,0 1 1 0 0,0-1-1 0 0,1 1 0 0 0,-1-1 0 0 0,0 1 1 0 0,0-1-1 0 0,1 0 0 0 0,-1 1 1 0 0,1-1-1 0 0,-1 1 0 0 0,1-1 0 0 0,-1 0 1 0 0,1 0-1 0 0,1 3 0 0 0,2 1 409 0 0,-1 0 0 0 0,1-1 0 0 0,0 1 0 0 0,1-1 0 0 0,-1 1 0 0 0,1-1 0 0 0,0-1 0 0 0,10 7 0 0 0,50 23-127 0 0,-15-9-79 0 0,-11-2-173 0 0,1-1 148 0 0,-1 3 1 0 0,60 45-1 0 0,-91-61-25 0 0,-1 0-1 0 0,1 0 1 0 0,-1 0-1 0 0,-1 1 1 0 0,0 0 0 0 0,0 0-1 0 0,-1 1 1 0 0,0 0-1 0 0,0 0 1 0 0,5 19-1 0 0,-6-14 117 0 0,0 0 1 0 0,-1 0-1 0 0,-1 1 0 0 0,-1-1 0 0 0,0 0 0 0 0,-1 1 0 0 0,-1 15 0 0 0,-3-7 6 0 0,0 0-1 0 0,-1-1 1 0 0,-1 0-1 0 0,-16 37 1 0 0,-47 83 350 0 0,10-23-679 0 0,50-98-1781 0 0,-6 25 0 0 0,9-25-6477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8751 0 0,'0'0'2384'0'0,"3"1"-1933"0"0,10 4-264 0 0,1 0 1 0 0,0 0-1 0 0,0-2 1 0 0,1 0-1 0 0,28 3 1 0 0,-9-1 203 0 0,19 1 76 0 0,0-1 0 0 0,63-3 0 0 0,106-17 202 0 0,-33 2-170 0 0,113-4 141 0 0,-75-7-266 0 0,-24 0-20 0 0,176 5 121 0 0,57-20 171 0 0,-406 35-583 0 0,274-3 444 0 0,-101 6-254 0 0,351 12 227 0 0,-173-3-83 0 0,-267-8-250 0 0,-39 0-43 0 0,144 1 144 0 0,29-6-59 0 0,-60 0-92 0 0,194-3 208 0 0,-103 1-74 0 0,-113 12-128 0 0,15-1-4 0 0,-74-6-93 0 0,210-11 42 0 0,-88 9-5 0 0,-58 3 49 0 0,-47-2-42 0 0,71-4 35 0 0,174 1 109 0 0,-216 8-157 0 0,68-15 111 0 0,-135 5-67 0 0,103 4-1 0 0,-27 0-4 0 0,-115 1-35 0 0,21-6 3 0 0,6 1-13 0 0,-67 7-29 0 0,-3 2 4 0 0,0-1 1 0 0,1-1-1 0 0,-1 1 0 0 0,0-1 1 0 0,0 0-1 0 0,0 0 0 0 0,0 0 0 0 0,0 0 1 0 0,0-1-1 0 0,0 1 0 0 0,0-1 1 0 0,0 0-1 0 0,-1 0 0 0 0,1-1 1 0 0,-1 1-1 0 0,1-1 0 0 0,-1 1 1 0 0,0-1-1 0 0,3-4 0 0 0,-4 5 8 0 0,0 0-1 0 0,-1 1 0 0 0,1-1 1 0 0,-1 0-1 0 0,0 0 1 0 0,1 1-1 0 0,-1-1 1 0 0,0 0-1 0 0,0-1 1 0 0,0 1-1 0 0,0 0 0 0 0,-1 0 1 0 0,1 0-1 0 0,0 0 1 0 0,-1-1-1 0 0,0 1 1 0 0,0 0-1 0 0,1 0 0 0 0,-1-1 1 0 0,0 1-1 0 0,-1 0 1 0 0,1 0-1 0 0,0-1 1 0 0,-1 1-1 0 0,1 0 1 0 0,-1 0-1 0 0,-1-4 0 0 0,0 2 4 0 0,-1-1-1 0 0,0 0 0 0 0,0 1 1 0 0,-1 0-1 0 0,1-1 0 0 0,-1 1 1 0 0,0 0-1 0 0,0 1 0 0 0,0-1 1 0 0,-7-4-1 0 0,-7-2-1 0 0,0 0 0 0 0,-1 1 0 0 0,-37-12-1 0 0,45 17-13 0 0,-280-91 132 0 0,135 60 38 0 0,153 34-181 0 0,-30-1-51 0 0,22 2-43 0 0,12 3 31 0 0,4 5 42 0 0,-1 0-1 0 0,1-1 1 0 0,1 1-1 0 0,-1-1 1 0 0,1 0 0 0 0,1 0-1 0 0,9 7 1 0 0,55 41-117 0 0,211 127-52 0 0,-218-143 188 0 0,2 6-41 0 0,-41-27 53 0 0,-18-8 0 0 0,-3-2 0 0 0,-3-7 7 0 0,-1 0 1 0 0,1 0-1 0 0,-1 0 0 0 0,1 0 1 0 0,-1 0-1 0 0,1 0 0 0 0,-1 0 1 0 0,0 0-1 0 0,1 0 0 0 0,-1 0 0 0 0,0 0 1 0 0,0 1-1 0 0,0-1 0 0 0,0 0 1 0 0,0 0-1 0 0,0 0 0 0 0,0 0 1 0 0,0 0-1 0 0,-1 1 0 0 0,1-1 0 0 0,0 0 1 0 0,-1 0-1 0 0,0 1 0 0 0,-1 1 33 0 0,0 0 0 0 0,0 0 0 0 0,0 0 0 0 0,-1 0 0 0 0,1-1 0 0 0,-4 3 0 0 0,1 0 1 0 0,-17 13 154 0 0,0 0-1 0 0,0-2 0 0 0,-2 0 1 0 0,-26 12-1 0 0,13-6-104 0 0,18-10-25 0 0,-29 13 0 0 0,-11 2-3841 0 0,-107 66 0 0 0,151-82-2416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2303 0 0,'3'-2'167'0'0,"28"-7"2935"0"0,0 0-1 0 0,51-6 0 0 0,70-2-865 0 0,-130 15-2271 0 0,423-21 1256 0 0,-432 22-1210 0 0,475-27 437 0 0,-179 15 632 0 0,56-5-400 0 0,-104-2-468 0 0,129-15 206 0 0,122-2 88 0 0,-157 17-74 0 0,40 11 48 0 0,-150 8-208 0 0,83 5 187 0 0,112 24-208 0 0,-80-6-113 0 0,60-1 255 0 0,-75-5 13 0 0,81 0-106 0 0,93-9-183 0 0,-188-7 38 0 0,-91-6-66 0 0,-112 1-61 0 0,32-3 68 0 0,-118 3-48 0 0,73-17 0 0 0,-103 19-37 0 0,1 0-1 0 0,-1-1 1 0 0,-1-1-1 0 0,20-10 1 0 0,-28 14-1 0 0,0-1-1 0 0,0 0 1 0 0,-1 0-1 0 0,1 0 1 0 0,0 0-1 0 0,-1-1 1 0 0,0 1-1 0 0,0-1 1 0 0,1 1-1 0 0,-2-1 1 0 0,1 0-1 0 0,0 0 1 0 0,0 0-1 0 0,-1 0 1 0 0,0 0-1 0 0,0 0 1 0 0,1-1-1 0 0,-2 1 1 0 0,1 0 0 0 0,0 0-1 0 0,-1-1 1 0 0,1-5-1 0 0,-2 2 26 0 0,0-1 0 0 0,0 0 0 0 0,0 1 0 0 0,-1 0 0 0 0,0-1 0 0 0,-1 1 0 0 0,1 0 0 0 0,-2 0 0 0 0,1 0 0 0 0,-1 0 0 0 0,0 1 0 0 0,0 0 0 0 0,0-1-1 0 0,-1 2 1 0 0,-9-10 0 0 0,0 1 43 0 0,0 2-1 0 0,-1 0 1 0 0,-1 0-1 0 0,0 2 1 0 0,-20-11-1 0 0,16 12 41 0 0,0 1 1 0 0,-33-9-1 0 0,10 4 47 0 0,23 7-82 0 0,0 1 0 0 0,-1 0 0 0 0,-28-1 0 0 0,-62 2 137 0 0,100 4-199 0 0,0 1-1 0 0,0 0 1 0 0,0 1-1 0 0,0 0 1 0 0,0 1 0 0 0,-15 6-1 0 0,17-5-33 0 0,8 0-41 0 0,-1 7 24 0 0,2-8-53 0 0,2-1 0 0 0,5 7 45 0 0,0 0-1 0 0,1-1 0 0 0,0 0 0 0 0,0 0 0 0 0,1-1 0 0 0,0 0 0 0 0,13 8 0 0 0,76 37-102 0 0,-95-50 139 0 0,33 12-26 0 0,0 0 1 0 0,1-2-1 0 0,60 10 1 0 0,1 1-2 0 0,-94-21 29 0 0,1-1 0 0 0,-1 1 0 0 0,0 0 0 0 0,1 0 0 0 0,-1 0 0 0 0,0 1 0 0 0,0 0 0 0 0,-1 0 0 0 0,1 0 0 0 0,0 0 0 0 0,-1 0 0 0 0,0 0 0 0 0,5 7 0 0 0,-2 4 12 0 0,-5-8 7 0 0,0-1 1 0 0,-1 0-1 0 0,0 1 0 0 0,-1-1 1 0 0,1 1-1 0 0,-1-1 0 0 0,0 0 1 0 0,0 1-1 0 0,-1-1 0 0 0,1 0 1 0 0,-1 0-1 0 0,-1 0 0 0 0,1 0 1 0 0,-4 6-1 0 0,-5 6 127 0 0,0 0-1 0 0,-20 22 1 0 0,-3-1 12 0 0,-1-2 0 0 0,-43 34 0 0 0,-87 57-471 0 0,111-87-155 0 0,-9 6-1613 0 0,33-27 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16:20.7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5593 2908 14735 0,'0'0'640'0,"0"0"160"0,-5 0-640 0,5 0-160 16,-7 8 0-16,2 1 0 0,1 1 2080 0,1 6 384 0,2 3 80 0,0 5 16 15,1 5-1216-15,1 6-256 16,2 7-32-16,2 7-16 0,0 8-544 0,0 7-112 0,1 7-32 16,0 6 0-16,3 0-208 0,0 2-144 0,-1 2 192 0,1-3-192 15,0-2 0-15,1-7-144 0,1-4-16 0,0-6 0 32,-1-8-2128-32,-1-8-416 0</inkml:trace>
  <inkml:trace contextRef="#ctx0" brushRef="#br0" timeOffset="734.15">5473 2802 24991 0,'-8'-10'1104'0,"6"6"240"0,0-3-1088 0,4-3-256 15,1-3 0-15,3 0 0 0,0-4 384 0,3 0 32 16,2-1 0-16,2-2 0 0,1 1 288 0,3 0 64 16,1 2 16-16,5 1 0 0,1 0-224 0,6 2-48 15,5 0-16-15,2 1 0 0,2 0-48 0,3 0-16 16,0 0 0-16,2-2 0 0,1 0-176 0,4-2-48 16,0 2 0-16,6-2 0 0,2-3-208 0,5 1 128 15,3-3-128-15,0-1 0 0,-1-1 128 0,-2 0-128 16,-3 3 0-16,0-1 144 0,-1 1-144 0,2 3 0 0,2 1 0 0,-2 1 0 15,0 1 0-15,-3 2 0 0,0-2 0 0,2 2 0 16,-4 0 0-16,0 2 0 0,-1 0 0 0,0 3 0 16,-1 0 0-16,-1 2 0 0,-2-1 0 0,-3 2 0 15,-5 1 0-15,-2 2 0 0,-2 0 0 0,-2 4 0 16,-2 0 0-16,-2 2 0 0,-3 0 0 0,0 3 0 16,-1 0 0-16,-2 3 0 0,0 0 0 0,0 2 0 15,-1 1 0-15,-1 2 0 0,1 4 0 0,-3 2 0 0,-1 1 0 16,-3 4 0-16,1 2 0 0,-1 4 0 15,-4-2 144-15,1 6-144 0,-4 2 160 0,2 6-160 16,-2 5 128-16,-1 1-128 0,2 4 0 0,-2 2 144 16,-1 3-144-16,1 1-176 0,-1-2 48 0,0 1 0 15,0 1-128-15,1-4 0 0,1-1-16 0,1 0 0 16,-3-6 784-16,-1 2 176 0,-2 1 16 0,1-5 16 0,-2-1-720 0,0-1-160 16,-1 0-32-16,-2-1 0 15,1-2-688-15,-2-2-144 0,-1-1-16 16,0-2-16-16,-1-3 880 0,0-3 176 0,-2-1 0 0,2-3 0 0,-2-1 288 0,-1-2-32 15,-2-5 0-15,-2 0 0 0,-1-2 64 0,-2-2 16 16,0 1 0-16,-2-2 0 0,-3-1-32 0,0 0-16 16,-3 2 0-16,-6-2 0 0,-5 1 208 0,-4 0 32 15,-5-1 16-15,-4 2 0 0,-4 0 224 0,2-3 32 16,-1 1 16-16,-2 0 0 0,-3 0-176 0,-4 1-48 16,-4 1 0-16,-3-3 0 0,-5 1-208 0,1 0-32 15,-1 0-16-15,-4 0 0 0,-2-2-80 0,-6 1 0 16,-5-3-16-16,0 0 0 0,1 2 16 0,-1-3 0 15,1-1 0-15,-2 3 0 0,-4-4-16 0,3-1 0 0,0 2 0 0,4-3 0 16,3 1-240-16,2 0 144 0,-1 0-144 0,5 1 128 16,2-1-128-16,5 1-144 0,6 1 144 0,8 2-208 31,5 1-1152-31,6 5-240 0,5 3-32 0,2 3-16720 0</inkml:trace>
  <inkml:trace contextRef="#ctx0" brushRef="#br0" timeOffset="2020.26">5684 8394 18255 0,'-2'4'800'0,"-4"0"176"0,1 2-784 0,0 2-192 0,0 1 0 0,1 2 0 16,0-1 320-16,1 3 0 0,1 3 16 0,0 5 0 16,2 1 240-16,3 6 32 0,1 5 16 0,2 6 0 0,4 0-176 0,1 8-16 15,4 7-16-15,0 2 0 16,5 2-224-16,-1 2-32 0,1 2-16 0,0-4 0 0,0-4-144 0,-3-5 128 15,-1-3-128-15,-3-4 128 0,-1-6-128 0,-2-2 0 16,-1-5 0-16,-2-7 0 0,-2-8-240 0,-1-1 32 16,-1-4 0-16,-3-9 0 15,0 0-368-15,0 0-80 0,-2-9-16 0,-3-5 0 16,-3-10-592-16,-2-4-112 0,-5-9-32 0,-2-3 0 16,-2-7-576-16,-3-3-112 0,-4 1-16 0,1-6-16 15,0-1 768-15,0-3 144 0,3-1 48 0,3 3 0 0,-1 2 1840 0,2 6 368 16,1 0 80-16,0 6 16 0,3 6 1520 0,1 1 304 15,0 4 64-15,2 3 16 0,1 3-1616 0,1 3-320 16,-1-2-64-16,3 3-16 0,3 2 16 0,1 2 0 16,3 0 0-16,3 1 0 0,-1-2-208 0,4 2-64 15,0 1 0-15,3-3 0 0,2 4-176 0,2 0-32 16,4 4-16-16,2-2 0 0,3 0-96 0,6-2-32 0,4 1 0 0,6 1 0 16,4 1-160-16,0 0-16 0,1-1-16 0,1 0 0 15,0-1-224-15,1 0 0 0,-1-1 0 0,3 1 0 16,1 0 0-16,4 0 0 0,4-1 0 0,3 1 0 15,0-3 160-15,-1 1-160 0,2-1 160 0,0-4-160 16,0 0 0-16,1 0 0 0,3 2 0 0,1-2-160 16,-2 1 160-16,-2 0 0 0,-3 0 0 0,-4 2 128 15,-1 0-128-15,-3-1 0 0,0 1 0 0,0 5 0 16,0 3 0-16,1 0 0 0,-3 4 0 0,-2-1 0 16,-2 1 0-16,-3 2 0 0,-2 3 0 0,-3 2 0 0,0 3 0 0,-4-2-208 15,0 6 80-15,-2 0 128 0,-3 1-128 0,0 3 128 16,-1 2 0-16,-1 5 0 0,0 1 0 0,2 5 0 15,-1 4-144-15,0 2 144 0,2 3 0 0,-2 4 0 16,0 2 0-16,-1 3 0 0,-3 2 0 0,0 0 0 16,0 3 0-16,-2-3 144 0,-3-1-144 0,0 0 0 15,0 1-160-15,0-2 160 0,1 0-128 0,-3 0 128 16,-2 0 0-16,-1-1-144 0,0-2 144 0,-2-1 0 16,1-2 0-16,-2-3-128 0,-1-1 128 0,-2 1 0 15,1 0 0-15,-1-2 0 0,-2-3 0 0,-1 0 0 16,-2-3 0-16,-1-1 0 0,-1-2 0 0,-2 0 0 15,-1-2 0-15,0-2 0 0,-1-1 144 0,-1-1-144 16,-2 0 192-16,0 3-192 0,-2-3 192 0,-3 2-192 0,-3-2 192 16,-1 1-192-16,-1 1 176 0,-2-1-176 15,1 0 160-15,-6-1-160 0,-4 1 176 0,-3-1-176 0,-4 0 192 0,1-2-192 0,-4-1 224 16,0 0-64-16,0 2-16 0,-2 0 0 16,0-1 96-16,-2 2 16 0,-2 0 0 0,-4 0 0 15,-6 1 144-15,-2-2 48 0,-2 1 0 0,-1 0 0 16,1 0 240-16,1-1 48 0,-1-1 16 0,-1 0 0 0,-1-4-496 15,-2 1-80-15,-3-6-32 0,1 2 0 16,1-1 16-16,0-1 0 0,1 0 0 0,-1-3 0 16,3 1 96-16,-3-1 32 0,-4-3 0 0,3 0 0 15,3 0-32-15,3 0 0 0,7 0 0 0,4 1 0 16,3 1-64-16,6-2 0 0,4 0-16 0,2 1 0 0,5-1-464 16,0 1-96-16,2 1 0 0,3-1-16 15,3 0-656-15,3 2-128 0,3 2-32 0,2-1-16192 16</inkml:trace>
  <inkml:trace contextRef="#ctx0" brushRef="#br0" timeOffset="6599.46">3460 3419 21183 0,'0'0'1888'0,"-3"0"-1504"16,-3-1-384-16,-2-2 0 0,0 2 1968 0,0-1 320 15,1 1 64-15,-1-1 16 0,0 2-1248 0,1 2-240 16,1 5-48-16,1-1-16 0,1 3-816 0,0 6 0 16,1-1 0-16,3 4-144 0,2 3 144 0,0-1 0 15,5-1 0-15,-1 5-128 0,2-3 128 0,3 1 0 16,2-4-144-16,1 0 144 0,2-2 0 0,4 1-144 0,3-4 144 0,-1-4 0 16,3-4 0-16,-2-2 0 0,0-5 0 0,0-3 0 15,-3-1 0-15,-3-7 144 0,-1-2 16 0,-2-3 0 16,-4-4 352-16,-4-2 80 0,-2 0 16 0,-4-1 0 15,-4 1 160-15,-4 1 48 0,-4-2 0 0,-2 2 0 16,-4 1-32-16,-2-1 0 0,-2 3 0 0,0-1 0 16,0 1-416-16,0 2-96 0,1 4-16 0,1 1 0 31,3 3-1360-31,3 4-288 0,2 2-48 0,3 4-15456 0</inkml:trace>
  <inkml:trace contextRef="#ctx0" brushRef="#br0" timeOffset="6775.06">3886 3541 27647 0,'0'0'1216'0,"-4"10"256"0,-1 3-1168 0,1-2-304 16,2 4 0-16,2 2 0 0,-2-4 2048 0,1 1 336 16,4 2 80-16,-1-1 16 0,2 1-2016 0,0 0-464 15,1 1 0-15,1 1 0 16,1 3-2928-16,1-2-592 0</inkml:trace>
  <inkml:trace contextRef="#ctx0" brushRef="#br0" timeOffset="7170.34">4154 3707 15663 0,'0'0'688'0,"0"0"144"0,0 0-656 0,0 0-176 0,0 0 0 0,6 7 0 16,1-1 3712-16,1 3 704 0,1-1 128 0,1 4 48 15,2 1-3056-15,2 1-592 0,3 2-128 0,0 2-32 16,-3 2-592-16,1-2-192 0,-2-1 128 0,0 0-128 16,-1 0 0-16,-1-4 128 0,0-4-128 0,-2-1 0 15,-1-2 0-15,-2-1 0 0,-6-5 0 0,0 0 0 16,0 0 0-16,7-3 0 0,-3-4 0 0,-3-1 0 16,-2-2 224-16,-3-3 96 0,-2-4 0 0,-1-3 16 15,-4-1-336-15,-1-1 0 0,-1-1-192 0,-2-7 64 16,-2-2-448-16,1-3-64 15,2-3-32-15,-2 1 0 0,2-1-160 0,3 0-16 0,2 1-16 16,3 4 0-16,1 3 624 0,3 0 240 0,2 5-176 0,4 3 176 0,1 3 240 0,3 5 144 16,3 2 16-16,2 5 16 0,-2-1 96 0,4 4 0 15,-2 1 16-15,0 1 0 0,0 2 192 0,-1 2 48 16,-2 3 0-16,0 2 0 0,1 2 208 0,-3 1 48 16,-2 2 16-16,-2 3 0 0,-1-1-144 0,-3 3-48 15,-2 1 0-15,0-1 0 0,-2 4-432 0,-1 0-96 16,-2 0 0-16,-1-1-16 0,-1 3-304 0,0-4-144 15,0 3 16-15,0-1-12912 0,0-3-2576 16</inkml:trace>
  <inkml:trace contextRef="#ctx0" brushRef="#br0" timeOffset="7828.42">3954 8857 19343 0,'-9'0'848'0,"-1"2"192"0,0 4-832 0,-1-1-208 0,-1 0 0 0,-1 2 0 15,0 0 1360-15,0 4 240 0,0 0 32 0,2 3 16 16,2 0-1040-16,1 3-208 0,3 2-32 0,3 5-16 15,2 2-352-15,4 4 128 0,3 4-128 0,4-3 0 16,3-1 0-16,3-3 0 0,0-2 0 0,3-4-192 16,0-3 192-16,1-5 0 0,0-2 0 0,0-3 0 15,0-3 0-15,0-5-128 0,-2-5 128 0,0-3 0 16,-2-3 192-16,-2-2 112 0,-2-4 16 0,-2 0 16 0,-2-1 560 0,-5 0 96 16,-4-3 32-16,-4-1 0 15,-4 0-336-15,-1 2-64 0,-3 1-16 0,-1 0 0 0,-3 2-80 0,1 2-16 16,-3-3 0-16,1 3 0 15,0 2-352-15,1 3-160 0,0 1 128 0,2 2-128 16,1 2-2016-16,1 2-480 0,0 3-112 0</inkml:trace>
  <inkml:trace contextRef="#ctx0" brushRef="#br0" timeOffset="7985.09">4328 9029 33279 0,'-7'17'1472'0,"5"-4"320"0,2 1-1440 0,0 4-352 16,0 3 0-16,2 0 0 0,-1 1 0 0,1 0 0 15,2 1 0-15,3 0 0 16,-1 2-432-16,4 0-96 0,0-1-32 0,3 0-8944 16,0-5-1792-16</inkml:trace>
  <inkml:trace contextRef="#ctx0" brushRef="#br0" timeOffset="8399.16">4528 9205 20271 0,'0'0'896'0,"0"0"192"0,2 8-880 0,1 1-208 0,1 3 0 0,1 2 0 16,0-2 1984-16,2 2 336 0,-1 3 80 0,5-1 16 16,1 2-1360-16,1 1-272 0,0 1-48 0,2-1-16 15,1 1-400-15,1-2-96 0,-1-1-16 0,0-2 0 16,-2-2-208-16,-1-2 176 0,-3 0-176 0,0-2 160 15,0-1-160-15,-1-3 192 0,-4 1-192 0,-5-6 192 0,0 0 32 0,0 0 16 16,0 0 0-16,-5-7 0 0,-3-3-16 0,-1-1 0 16,-2-4 0-16,0-2 0 0,-5-2-480 0,-1-8-80 15,-1-3-32-15,-2-3 0 16,1-2-400-16,-1-3-64 0,2-2-32 0,1-1 0 16,1 2-160-16,4 4-48 0,3 1 0 0,4 4 0 0,3 3 768 0,2 2 160 15,2 1 144-15,3 0-208 0,2 1 576 0,3 5 112 16,3 4 32-16,2 1 0 0,-1 0 288 0,2 5 64 15,2 3 16-15,1 1 0 0,2 4-112 0,-2 0-32 0,-1 0 0 0,-1 0 0 16,-2 2 256-16,1 2 48 16,-3 1 16-16,-1 3 0 0,-3 3 96 0,-1-1 32 15,-3 3 0-15,-1 3 0 0,0 1-336 0,-3 0-64 16,-1 0-16-16,-1 1 0 0,-3 0-384 0,-1 0-96 16,-1 1-16-16,0-1 0 0,-2-2-272 0,0-2 0 0,-1-2 128 0,0-2-128 31,0-1-2560-31,0-2-560 0</inkml:trace>
  <inkml:trace contextRef="#ctx0" brushRef="#br1" timeOffset="12236.14">21017 5569 5519 0,'0'0'496'0,"-8"5"-496"0,1 3 0 0,10 2 0 0,-10-2 3216 0,-1-1 560 0,1-2 96 0,7-5 32 15,-6 2-1712-15,6-2-336 0,0 0-64 0,0 0 0 16,0 0-288-16,0 0-48 0,0 0-16 0,0 0 0 16,6-9-560-16,2-2-112 0,4-1-32 0,1-1 0 15,0 0-64-15,1-4-16 0,3-3 0 0,2-1 0 16,1-1-144-16,3-1-16 0,-1-2-16 0,1 0 0 15,3 0-128-15,0-3-32 0,3-1 0 0,0 2 0 16,-1-3-144-16,2 0-48 0,2 0 0 0,-1 0 0 16,0 1-128-16,0 0 192 0,-1 1-192 0,-1-2 192 15,-1 0-192-15,-4 1 0 0,-2 3 0 0,1 2 0 16,-1 1 0-16,-3 3 0 0,-2 4 128 0,-1-4-128 16,-2 3 0-16,-3 1 0 0,-1 2 0 0,1 2 128 15,-2 1-128-15,0-1 0 0,-1 4 0 0,-2-2 128 0,1 0-128 0,-1 1 0 16,1 2 0-16,-1-3 128 0,1 1-128 0,-1 1 0 15,1 2 0-15,-1-1 0 0,1 1 128 0,-1-1-128 16,1 1 0-16,-1 2 128 0,1 0-128 0,1 3 192 16,0 2-192-16,-1 2 192 0,3 2-64 0,0 4-128 15,0-1 192-15,3 4-64 0,3 1-128 0,5 1 160 16,0 2-160-16,4 2 160 0,2 0-160 0,3 2 0 16,-1 2 0-16,2 0 0 0,3 0 0 0,0 2 0 15,-2-1 0-15,2 0 0 0,1 1 160 0,2-1-160 16,-1 1 192-16,1 1-192 0,1-1 208 0,-2-1-64 15,1-4-16-15,-2 1 0 0,0-3-128 0,-1 0 160 16,-1-2-160-16,0 1 160 0,-1-2-160 0,-2 1 0 16,-2-2 0-16,0 0 0 0,-1 0-160 0,-1 0-112 0,-1 0-32 0,-3 1 0 31,-4 0-2512-31,1 2-496 0,-5 0-96 0</inkml:trace>
  <inkml:trace contextRef="#ctx0" brushRef="#br1" timeOffset="12832.89">21073 5622 6447 0,'0'0'576'0,"0"0"-576"0,0 0 0 0,0 0 0 16,0 0 2752-16,0 0 448 0,0 0 96 0,0 0 16 16,-5 3-1760-16,5-3-336 0,0 0-80 0,0 0-16 15,0 0-224-15,0 0-64 0,-4 6 0 0,2 1 0 16,2-7-16-16,0 0-16 0,-2 8 0 0,1 1 0 15,0 1 112-15,1 3 32 0,0-2 0 0,0 3 0 16,0 2-32-16,1 2 0 0,0 3 0 0,2 0 0 16,-1 2-160-16,2 1-48 0,2-1 0 0,-1 3 0 15,-1 2-192-15,2-1-32 0,1 0-16 0,-1 1 0 16,-1-4-80-16,1 4-32 0,-2-1 0 0,1 2 0 16,0 1-80-16,-1-1-16 0,-1-2 0 0,-2-1 0 15,0-3-80-15,2 1-32 0,-1-2 0 0,1-2 0 16,0-3-144-16,-1-2 0 0,1 0 0 0,-2-2 0 0,0-2-176 0,1 1-112 15,0-2-32-15,1 1 0 16,0-1-1792-16,-1-1-384 0,1 1-64 0,-1-3-7968 16,0 1-1600-16</inkml:trace>
  <inkml:trace contextRef="#ctx0" brushRef="#br1" timeOffset="13366.51">21163 6479 20207 0,'0'0'448'0,"-5"4"80"0,5-4 32 0,-4 2 16 0,-1 1-576 0,5-3 0 0,0 0 0 0,0 0 0 15,0 0 1520-15,0 0 192 0,0 0 32 0,0 0 16 16,0 0-464-16,0 0-80 0,0 0-32 0,9 0 0 16,-1 1-48-16,0 0-16 0,1 2 0 0,1 1 0 15,2-3-256-15,1 2-48 0,0 0-16 0,3 3 0 16,2 1-208-16,1 0-32 0,2-1-16 0,3 0 0 15,1 5-192-15,2-2-32 0,2 2-16 0,1-1 0 0,2-3-128 0,1 2-32 16,-1 1 0-16,2 0 0 0,2 3-144 0,-1-2 192 16,-3-1-192-16,1 0 192 0,-2 2-32 0,0-1 0 15,-1-2 0-15,2 1 0 0,-2 3 160 0,0-1 16 16,0 1 16-16,0-1 0 0,1-2-64 0,-1 0-16 16,-1 2 0-16,-2-3 0 0,-1-1-128 0,-2 3-16 15,-2-4-128-15,0 1 192 0,0 0 0 0,-2 0-16 16,-3-2 0-16,-2 1 0 0,0-2 16 0,-1 2 0 15,-1-3 0-15,-1 2 0 0,-2-2-192 0,1 1 0 16,-1 0 144-16,0 1-144 0,-2-5 0 0,0 2 0 16,-1-1 0-16,-1 1 0 15,1 1-272-15,-7-4-128 0,0 0-32 0,0 0 0 16,7 1-1840-16,1-1-368 0,-8 0-80 0,8-3-8912 0,-1 1-1776 16</inkml:trace>
  <inkml:trace contextRef="#ctx0" brushRef="#br1" timeOffset="13864.66">22414 6926 9215 0,'0'0'816'0,"0"0"-656"0,0 0-160 0,0 0 0 0,0 0 2800 0,0 0 528 16,0 0 96-16,0 0 32 0,0 0-1232 0,0 0-240 16,0 0-64-16,0 0 0 0,0 0-288 0,0 0-64 15,0 0-16-15,0 0 0 0,0 0-320 0,5-3-64 16,-1-1-16-16,1 1 0 0,1-3-304 0,2 1-64 15,0 1-16-15,4-2 0 0,-1-1-256 0,5 1-48 16,-2-2-16-16,3-1 0 0,3-2-208 0,0-1-48 16,0-1-16-16,3 2 0 0,-4-4-176 0,1 1 128 15,-1-2-128-15,2 1 128 0,0-1-128 0,0 0 192 16,0-3-192-16,0 5 192 0,-2-3 16 0,1 4 16 0,-1-3 0 0,1 3 0 16,-1 0-224-16,1 1 0 0,-1 0 0 0,0 1 0 15,-2 2 0-15,-2-3 144 0,0 3-144 0,0 0 192 16,0-1-192-16,-1 1 0 0,-2 1 0 0,-1 2 128 0,0-1-128 15,-1 4 0-15,2-4 0 0,-3 0 0 16,-1 4-288-16,0-3-32 0,-2 1-16 0,2 3 0 16,-3-4-1392-16,-5 6-256 15,6-4-64-15,-1 2-16 0,-5 2-1424 16,6-1-288-16</inkml:trace>
  <inkml:trace contextRef="#ctx0" brushRef="#br1" timeOffset="14261.72">23151 6415 3679 0,'0'0'160'0,"0"0"32"0,0 0-192 0,0 0 0 15,0 0 0-15,0 0 0 0,0 0 5632 0,-5 2 1088 16,-3-4 224-16,3-1 32 0,1-2-4176 0,3-3-848 16,-2-2-160-16,2-1-48 0,1-2-864 0,0-1-176 0,0-6-48 0,-1 1 0 15,-1-5 112-15,1 1 0 0,0-4 16 0,0-2 0 16,-2-1 112-16,2 0 32 0,-1-4 0 0,1-1 0 16,-2-2-224-16,-1 1-64 0,1 1 0 0,-1 1 0 15,-2 0-320-15,1 1-64 0,0 2 0 0,0 0-16 16,-2-3-240-16,1 4 0 0,-3 1 128 0,1 2-128 15,0 1 0-15,0 1 0 0,0 1 0 0,1 4 0 16,-1 0 0-16,0 3 0 0,1 1 0 0,0 1 0 16,-1-2 0-16,0 4 0 0,0-3 0 0,-1 3 0 15,2 0-352-15,2 5 32 0,0-1 16 0,0 3 0 16,2 0-1360-16,3 6-288 16,-2-4-48-16,2 4-10320 0,0 0-2064 0</inkml:trace>
  <inkml:trace contextRef="#ctx0" brushRef="#br1" timeOffset="17601.43">21717 3985 11967 0,'0'0'1072'0,"0"0"-864"16,0 0-208-16,17-4 0 0,-14 12 2208 0,-1 1 400 16,1 1 80-16,0 2 0 0,-2 2-688 0,2 1-144 15,-1 2-16-15,2 2-16 0,0 3-688 0,0 2-144 16,0 2-32-16,-2 0 0 0,1 1-320 0,0 3-64 16,1 3 0-16,-2-1-16 0,1 2-304 0,1-4-48 15,-2 0-16-15,0 0 0 0,-1-1-32 0,0-2-16 16,1-1 0-16,-2-1 0 0,0-1-16 0,0 0-128 15,1-1 192-15,-1 0-64 0,0-1-128 0,0 0 0 0,0-1 0 0,2-2 128 16,0-3-368-16,-1-2-80 0,0-3 0 0,2-2-9984 16,0-2-2000-16</inkml:trace>
  <inkml:trace contextRef="#ctx0" brushRef="#br1" timeOffset="18462.9">21704 3965 5519 0,'0'0'496'0,"0"0"-496"16,0 0 0-16,0 0 0 0,0 0 2336 0,0 0 368 15,0 0 80-15,0 0 16 0,0 0-928 0,0 0-176 16,0 0-32-16,0 0-16 0,-6 1-128 0,6-1-32 16,0 0 0-16,0 0 0 0,0 0-160 0,0 0-48 15,0 0 0-15,0 0 0 0,0 0-320 0,0 0-64 16,0 0 0-16,0 0-16 0,0 0-32 0,9 0 0 15,-1-1 0-15,1 1 0 0,0-1 0 0,1 0 0 16,3-1 0-16,0 0 0 0,2-1-224 0,2 2-48 0,1-4-16 0,3 1 0 16,-2-2-128-16,4 1-32 0,0-1 0 0,2 2 0 15,0-1-144-15,1 1-16 0,2 0-16 0,0-1 0 16,-2 1-224-16,1 0 176 0,-1 0-176 0,2-1 160 16,0-3-160-16,1 1 0 0,-2 1 0 0,3-2 128 15,0-1-128-15,0 0 0 0,0-2 0 0,0 2 0 16,-1-1 192-16,0-1-32 0,-1 1-16 0,-2-1 0 15,-1 1-144-15,-3 0 0 0,-1-1 144 0,0 2-144 16,-4 0-176-16,0 4-96 0,-3-2-32 0,-1 3 0 16,-4-2-1920-1,-1 0-384-15,-1 3-80 0,-2-1-14656 0</inkml:trace>
  <inkml:trace contextRef="#ctx0" brushRef="#br1" timeOffset="20336.64">21236 3661 22687 0,'0'0'1008'0,"0"0"208"0,0 0-976 0,0 0-240 15,0 0 0-15,0 0 0 0,0 0 1712 0,0 0 288 16,0 0 64-16,0 0 16 0,2 10-720 0,-1-1-144 0,1 0-16 0,4 1-16 16,2 1-480-16,1 2-80 0,2-2-32 0,2 4 0 15,4 4-208-15,2 2-32 0,0-1-16 0,3 1 0 16,-1-3-208-16,1 0-128 0,-1 0 128 0,1 1-128 15,-1-4 0-15,-1-3 0 0,-2 0 0 0,2-2 0 16,-5-1 0-16,1 0-160 0,-2-1 16 0,1 1 0 31,-2-1-1776-31,-2 1-336 0,1-3-80 0,-2 0-7360 0,1 2-1472 0</inkml:trace>
  <inkml:trace contextRef="#ctx0" brushRef="#br1" timeOffset="20616.64">21483 3555 24767 0,'0'0'1088'0,"0"0"240"0,0 0-1072 16,0 0-256-16,0 0 0 0,2 6 0 0,1 1 1408 15,1 0 240-15,1 3 32 0,2 1 16 0,0 4-800 0,2 0-144 16,1 2-48-16,3 4 0 0,0 1-336 0,1 2-80 16,0 0-16-16,2 1 0 0,0-4-128 0,1 1-16 15,0-1-128-15,-1-1 192 0,-2-5-192 0,0-2 0 16,0-1 0-16,1-3 0 16,-1-5-1296-16,-1-3-368 0,-1-5-64 0</inkml:trace>
  <inkml:trace contextRef="#ctx0" brushRef="#br1" timeOffset="22265.89">21166 3131 7359 0,'0'0'656'0,"0"0"-528"0,0 0-128 0,0 0 0 0,0 0 2176 0,0 0 384 15,0 0 96-15,0 0 16 0,0 0-816 0,0 0-176 16,0 0-16-16,0 0-16 0,0 0-176 0,-4-4-16 15,-3 1-16-15,2 2 0 0,-1 1-320 0,-1 0-64 16,1 1-16-16,-2 5 0 0,1-3-448 0,1 7-80 16,-1 0-32-16,1 3 0 0,1 1-272 0,-1 3-48 15,2 2-16-15,2 1 0 0,1 3-144 0,2 0 0 16,1-3 0-16,2 3 0 0,2-2 0 0,3 1-144 16,2-1 144-16,4-4 0 0,-1-1-160 0,2-3 160 15,1-3-128-15,1-1 128 0,1-6 0 0,1-2 0 16,0-2 0-16,-1-2 0 0,-1-6 0 0,-1-1 256 15,-2-3-48-15,-2-3 0 0,-3-2 432 0,-2-2 64 16,-3-1 32-16,-2-1 0 0,-2-1 128 0,-2 0 32 16,-2 3 0-16,-2-5 0 0,-4 1-272 0,-2 1-48 0,-2-2-16 0,-1 2 0 15,-3-1-320-15,0 2-64 0,-1 0-16 0,1 4 0 16,1 1-160-16,2 2-224 0,0 4 48 0,-1 1 16 31,1 3-448-31,2 1-96 0,2 4 0 0,2 2-16 16,1 1-3120-16,7-1-608 0</inkml:trace>
  <inkml:trace contextRef="#ctx0" brushRef="#br1" timeOffset="22865.06">23287 3407 14735 0,'0'0'1312'0,"-4"-2"-1056"0,-4-5-256 0,-1 3 0 16,-1 3 2736-16,-2-2 480 0,0-2 112 0,-1 1 0 15,-1 2-880-15,-2-1-176 0,-1 2-32 0,0 1-16 16,0 1-1424-16,0 4-288 0,0 2-48 0,2 3-16 16,0 1-304-16,4 3-144 0,-1 0 128 0,3 3-128 15,2 1 0-15,5 1 0 0,0-5 0 0,5 3 0 16,2 2-128-16,4 0 128 0,2-1-160 0,2-2 160 0,3-2-128 0,-1-1 128 16,2-1 0-16,1-4-144 0,1-2 144 0,-1-1 0 15,-1-5 0-15,-2-2 0 0,1-2 0 0,-2-1 192 16,-1-2-64-16,-1-1 0 0,-1-2 128 0,-2-2 16 15,-1 2 16-15,-3-5 0 0,-1 2 96 0,-2-1 0 16,-2-2 16-16,-1 3 0 0,-3-1-64 0,-1-2-16 16,-2 1 0-16,-2-5 0 0,-1 0-320 0,-2 2 0 15,-2 3 0-15,-2-2 0 16,-1 4-2112-16,-1-3-320 0,0 3-80 0,-1 2-7792 16,4 5-1568-16</inkml:trace>
  <inkml:trace contextRef="#ctx0" brushRef="#br1" timeOffset="23109.24">23425 3205 14735 0,'0'0'640'0,"0"0"160"0,0 0-640 0,0 0-160 0,0 0 0 0,0 0 0 16,0 0 3968-16,0 0 752 0,0 0 144 0,0 0 48 15,-2 11-2736-15,2-1-560 0,2 6-96 0,-1 2-32 16,1 4-1056-16,0-1-224 0,2 4-32 0,0 1-16 16,-1 1-160-16,1 3 160 0,1 1-160 0,0 1 160 15,0-4-320-15,2 0-64 0,1-1-16 0,1-2 0 16,0 0-2960-16,-1-2-576 0</inkml:trace>
  <inkml:trace contextRef="#ctx0" brushRef="#br1" timeOffset="23304.2">23646 3123 21183 0,'0'0'1888'0,"0"0"-1504"0,-6 4-384 0,1 2 0 0,1 4 1920 0,0-1 320 16,0 5 64-16,2 0 16 0,2 5-1088 0,1 1-208 15,3 7-64-15,1 0 0 0,2 2-704 0,2 1-256 16,4 0 144-16,-1 0-144 15,-1 1-288-15,1 0-144 0,1-5-16 0,-1 2-16 16,0-2-2496-16,-1-5-496 0</inkml:trace>
  <inkml:trace contextRef="#ctx0" brushRef="#br1" timeOffset="23506.24">23545 3468 19343 0,'0'0'848'0,"0"0"192"0,-8 0-832 0,2 2-208 0,6-2 0 0,0 0 0 16,0 0 4624-16,0 0 880 0,0 0 192 0,0 0 16 15,0 0-3536-15,9 1-704 0,5-2-128 0,2-2-48 16,3-1-992-16,4 0-304 0,0-1 128 0,2 0-128 16,0-2-576-16,1 1-176 0,-2-2-32 0,1 0-18336 15</inkml:trace>
  <inkml:trace contextRef="#ctx0" brushRef="#br1" timeOffset="24121.86">21320 5596 14735 0,'0'0'1312'0,"0"0"-1056"15,0 0-256-15,0 0 0 0,0 0 2848 0,0 0 512 16,9-4 96-16,0 0 32 0,3-4-1152 0,2 1-224 0,3-1-64 0,3-1 0 16,0-4-1088-16,1 2-208 0,3-4-48 0,-1-1-16 15,-1-1-560-15,2-3-128 0,-2 2 0 0,1-5 0 32,2-1-400-32,0 0-112 0,-2-1-32 0,1-1-10144 0,-1-3-2016 0</inkml:trace>
  <inkml:trace contextRef="#ctx0" brushRef="#br1" timeOffset="24468.22">21496 6178 19343 0,'0'0'848'0,"0"0"192"0,0 0-832 0,0 0-208 15,0 0 0-15,4 7 0 0,0 1 3264 0,2 0 592 16,3 1 128-16,3 3 32 0,1-2-2368 0,1 2-480 15,2 0-80-15,2 0-32 0,3-1-592 0,0 0-112 16,0 0-32-16,1-1 0 0,1 0-320 0,2 0 0 0,0 1 0 0,0-2 128 31,-1-1-1552-31,3-2-304 0,-1 1-64 0,1-1-13664 0</inkml:trace>
  <inkml:trace contextRef="#ctx0" brushRef="#br1" timeOffset="24737.89">22630 5672 16575 0,'0'0'1472'0,"0"0"-1168"0,0 0-304 0,-1 9 0 0,-2 1 3696 0,3-1 672 16,1 3 144-16,1 4 32 0,0 2-2448 0,2 3-496 16,1 1-80-16,1 2-32 0,0 2-928 0,1 2-192 15,0 0-48-15,0 0 0 0,1 2-512 0,0-4-96 16,-1 2-32-16,1-2-11168 16,0-1-2240-16</inkml:trace>
  <inkml:trace contextRef="#ctx0" brushRef="#br2" timeOffset="51780.03">20497 2935 1839 0,'0'0'160'0,"0"0"-160"15,0 0 0-15,0 0 0 0,0 0 1856 0,0 0 320 16,0 0 80-16,0 0 16 0,0 0-1408 0,0 0-288 16,0 0-48-16,0 0-16 0,0 0-160 0,0 0-32 15,0 0-16-15,0 0 0 0,5 5-304 0,-5-5 0 16,0 0 128-16,0 0-128 0,4 7 0 0,-4-7 160 15,0 0-160-15,0 0 128 0,0 0-128 0,0 0 128 16,5 4-128-16,-5-4 128 0,0 0 288 0,0 0 48 16,0 0 16-16,0 0 0 0,0 0-304 0,0 0-176 15,0 0 192-15,0 0-192 0,0 0 0 0,0 0 0 16,0 0 0-16,0 0 0 0,0 0-144 0,0 0-48 0,0 0 0 0,0 0 0 16,0 0-48-16,0 0-16 0,0 0 0 0,0 0 0 15,0 0 64-15,0 0 0 0,0 0 0 0,0 0-3808 16,0 0-752-16</inkml:trace>
  <inkml:trace contextRef="#ctx0" brushRef="#br2" timeOffset="52329.97">20489 2901 13823 0,'0'0'1216'0,"0"0"-960"0,0 0-256 0,-1 12 0 15,0 2 1120-15,1-1 176 0,1-2 48 0,-1 3 0 16,0 4-400-16,0 2-80 0,0 4-16 0,1-1 0 16,1 4-288-16,0 5-64 0,-1 2-16 0,2 3 0 15,0 5-224-15,-2 2-64 0,2 2 0 0,-1 1 0 16,1 0 32-16,-1 1 0 0,1 0 0 0,0 1 0 15,-1-2-224-15,1-2-208 0,-1 1 32 0,1-2 16 16,0-1 160-16,-1-2-208 0,1-4 80 0,-1-1-10608 16</inkml:trace>
  <inkml:trace contextRef="#ctx0" brushRef="#br2" timeOffset="53433.5">20493 2807 14735 0,'0'0'1312'0,"-5"0"-1056"16,-3-1-256-16,0 0 0 0,3-3 1424 0,1 1 240 0,2-1 32 0,2 4 16 15,0 0-656-15,6-6-128 0,2-1-32 0,1-2 0 16,1 0-272-16,3 0-64 0,2 0-16 0,2 0 0 15,2 0-144-15,3-2-16 0,1 1-16 0,1-1 0 16,5 0-224-16,2 0-144 0,2 3 192 0,3-3-192 16,6-2 192-16,3 1-64 0,3-4 0 0,-1 2-128 15,-2 1 320-15,2-3-32 0,2 2-16 0,0-2 0 16,1 2-128-16,2 1-16 0,2-4-128 0,4 3 192 16,2 2-192-16,1-1 0 0,-4-3 0 0,1 2 0 15,-1-1 0-15,1 1 0 0,-1 1 0 0,2 1 0 16,2 1 0-16,-1-1 0 0,-2-2 0 0,-3 2 0 15,-1 1 0-15,0 2 0 0,1 0 0 0,3 1 0 0,0 2 0 0,4 2 0 0,0 1 0 16,-2 5-160-16,-4-1-192 0,-1 0-32 16,0 2-16-16,-2-3 0 15,1 0-112-15,-1 0 0 0,2 0-16 0,-2 0 0 16,1 0 64-16,-5 0 16 0,-3 0 0 0,-2 1 0 0,-1 0 64 0,-4 1 32 16,-1-1 0-16,0 3 0 0,-2 1-32 0,-2 0-16 15,-1 1 0-15,-1-1 0 0,2 1 48 0,-2 0 16 16,-4 1 0-16,0 4 0 0,-2-1 336 0,-1 2-176 15,-1 1 176-15,0 1-128 0,-3-2 128 0,1 6 128 16,-4-1-128-16,0 3 176 0,-1 1 32 0,0 1 16 16,2 3 0-16,-3 3 0 0,0 0-32 0,0 0 0 15,-1 2 0-15,0 3 0 0,-2-3 0 0,0 4-16 0,0 1 0 0,0 1 0 16,0 4-32-16,0 1 0 0,1 2 0 16,-2 3 0-16,-2 1-144 0,1 0 128 0,-2-3-128 0,0 2 128 15,-1-2-128-15,0-1 0 0,0-2 0 0,1-2 0 16,-1-2 0-16,1 0 0 0,0-1 0 0,1-3-176 15,2-3 176-15,-2 0 0 0,0-1 0 0,0-1-128 16,-1-2 128-16,0-2 0 0,2-4 0 0,-4-1 0 16,3 2 0-16,-4-3 0 0,-1 0 0 0,1 1 0 15,-4-4 144-15,-1 1-144 0,-1 0 192 0,0-1-192 16,0 0 288-16,0 0-48 0,-2-3-16 0,-1 1 0 16,-1-1 272-16,0 1 48 0,-3-3 16 0,-4 1 0 15,-1-1 416-15,-1-2 96 0,-2 0 16 0,-2-2 0 16,-1 1-208-16,-3-1-48 0,-1 1 0 0,-2 1 0 15,-2-1-240-15,-1 1-48 0,-3 3-16 0,0-1 0 0,-2 3-80 0,-3 0 0 16,-4 0-16-16,-3 2 0 0,-3 0-64 0,-4 1-16 16,-3 1 0-16,0 1 0 0,3 0-208 0,-2-2-144 15,-1 0 192-15,-1-2-192 0,0 0 176 0,-3 1-176 16,-3-2 160-16,-1-2-160 0,2 0 176 0,-1-1-176 16,0-1 192-16,1 1-192 0,2-3 320 0,-4 2-32 15,-4 2-16-15,0-2 0 0,-1-1-16 0,2 2 0 16,0 1 0-16,4-1 0 0,0 2-256 0,0 1 128 15,2-4-128-15,-2 0 0 0,-2 3 0 0,4-4 0 16,2 1 0-16,1-1 0 0,2-2 160 0,3 1-160 16,-2 1 128-16,3-1-128 0,-1 0 160 0,1-1-160 15,-1 0 192-15,0-3-192 0,4 1 160 0,0-2-160 16,2-1 128-16,3-2-128 0,-1-3 0 0,1 1 128 0,2 1-128 0,3-1 0 16,1 0 0-16,0 1 0 0,-1-2 0 0,0 0 0 15,0 0 0-15,1 1 0 0,0 1 0 0,0-1 0 16,3 2 0-16,2-3 0 0,0 1 0 0,3-1 0 15,0 1 0-15,1 0 0 0,2-1 0 0,2 0 0 16,3-1 0-16,-2-2 0 0,1 1 0 0,0-2 0 16,1-1 0-16,1-1 0 0,0-4 0 0,3 0 0 15,0 0 0-15,1-3 0 0,0 0 0 0,1-4 0 16,0 1 0-16,-1 1 0 0,-1 1 0 0,1-2 0 16,0 2 0-16,1-4 160 0,1 1-160 0,1-4 160 15,1 2-160-15,1-1 0 0,3 3 0 0,0-2 0 16,2 1-128-16,3-2-128 0,1-2 0 0,5 1-16 15,1 1-400-15,4-3-80 0,2-2-16 0,1 0 0 16,2-1-1264-16,-1 1-256 0,1 2-48 0</inkml:trace>
  <inkml:trace contextRef="#ctx0" brushRef="#br2" timeOffset="74000.39">25050 3253 11055 0,'0'0'976'0,"0"0"-784"0,2-19-192 0,-2 19 0 16,0 0 3456-16,0 0 640 0,0 0 128 0,0 0 16 15,0 0-2192-15,0 0-448 0,-4 12-96 0,3 1-16 16,1 1-848-16,0 3-160 0,1 1-32 0,2 2-16 16,0 1-288-16,-2-6-144 0,0 2 160 0,0 0-160 15,2 0 128-15,-2-1-128 0,-1-2 0 0,2-1 144 16,-1-1-144-16,2-3 0 0,-2-1 0 0,-1-8 0 15,2 8 0-15,-2-8 0 0,0 0 0 0,8-7 0 32,0-3-432-32,0-6-16 0,-3-1 0 0,0 3 0 0,1-5 208 0,5-11 48 0,0-1 0 0,-2 1 0 15,0-1-80-15,3 1-16 0,1-1 0 0,0 2 0 16,-3 2 288-16,1 3-160 0,-2 2 160 0,-1 5-128 16,-1 4 512-16,1 4 128 0,-8 9 0 0,0 0 16 15,0 0 96-15,0 0 16 0,0 0 0 0,5 6 0 16,-2 6-64-16,1 13 0 0,1 3 0 0,-2 1 0 0,-3 2-320 0,0-8-64 15,1 1 0-15,2 12-16 0,2-4-176 0,-1-12 0 16,0-3 0-16,1-2 0 0,2 0 0 0,-1-4 0 16,1-1 0-16,-1-3 0 0,1-1 0 0,-7-6 0 15,7 0 144-15,1-2-144 0,0-2 0 0,0-1 0 16,-2-5 0-16,2-3 0 0,0-3 0 0,0-1 0 16,0-2 0-16,2-10-128 0,-1 1 128 0,-1 2 0 15,1 0 0-15,-2 9 0 0,-1 0 0 0,3-7 0 16,0 4 0-16,-1 6 0 0,-1 3 0 0,-7 11 0 15,0 0 0-15,0 0 0 0,10 6 320 0,-2 0 64 16,-1 6 0-16,-2 0 0 0,0 2 272 0,2 4 64 16,-1 3 16-16,2 2 0 0,2 4-352 0,1 1-64 0,0 2 0 0,0-1-16 15,2-2-304-15,1 2 0 0,2 0 128 0,9 7-128 32,-1-9-1280-32,4-4-304 0</inkml:trace>
  <inkml:trace contextRef="#ctx0" brushRef="#br1" timeOffset="79902.78">11083 4159 19343 0,'0'0'848'0,"0"0"192"0,0 0-832 0,0 0-208 0,1 10 0 0,1 0 0 15,-1 0 2288-15,0 3 400 0,2 2 96 0,1 2 16 16,0 1-1200-16,-1 4-256 0,0 4-32 0,1 4-16 16,0 4-640-16,0 5-128 0,-2 4-16 0,1 2-16 15,1 2-304-15,-3-1-48 0,1 4-16 0,-1-4 0 16,1-2-272-16,1-2-64 0,-2-3-16 0,2-4 0 31,0-2-752-31,-1-3-160 0,1-4-16 0,-1 0-8688 0,2-3-1728 0</inkml:trace>
  <inkml:trace contextRef="#ctx0" brushRef="#br1" timeOffset="80236.34">11235 4146 17503 0,'0'0'1552'0,"0"0"-1232"16,0 0-320-16,0 0 0 0,0 0 1520 0,0 0 240 0,0 0 48 0,10 4 16 15,0-4-736-15,2 2-160 0,1 3-32 0,1-1 0 16,2 2-640-16,1 5-256 0,0 2 176 0,2 2-176 16,3 4 448-16,-1 0-16 0,-3 3 0 0,2 4 0 15,1 3 336-15,-2-2 64 0,0 3 0 0,-4 2 16 16,1 0 176-16,-2 2 48 0,-1 3 0 0,-4 2 0 15,-2 1-16-15,-3 2 0 0,-3 0 0 0,-2 1 0 16,-3-2-368-16,-1 2-80 0,-3 1-16 0,0-1 0 16,0-6-320-16,1 2-64 0,-4 1-16 0,2-3 0 15,0-3-192-15,1-1-208 0,0-2 32 0,2-5-12368 16,-1 0-2496-16</inkml:trace>
  <inkml:trace contextRef="#ctx0" brushRef="#br1" timeOffset="80764.47">11864 4230 14735 0,'0'0'640'0,"0"0"160"0,0 0-640 0,0 0-160 0,0 0 0 0,0 0 0 16,0 0 3392-16,0 0 656 0,0 0 128 0,0 0 32 0,0 0-1968 0,5 8-400 16,-1 1-80-16,0 4-16 0,-2 0-912 0,2 5-192 15,-1 7-48-15,0 1 0 0,-2 4-352 0,0 3-80 16,1 0-16-16,-1 4 0 0,0 1-352 0,0 0-80 16,2-3-16-16,0 0 0 15,-1-5-1680-15,2-1-352 0,-3-5-64 0</inkml:trace>
  <inkml:trace contextRef="#ctx0" brushRef="#br1" timeOffset="81065.39">12033 4248 16575 0,'0'0'1472'0,"0"0"-1168"0,0 0-304 0,0 0 0 15,0 0 2880-15,0 0 512 0,0 0 96 0,0 0 32 16,0 0-1856-16,-5 5-384 0,0 2-64 0,0-1 0 15,-1 2-864-15,1 4-160 0,-1 2-48 0,-2 4 0 16,-1 3-144-16,0 0 0 0,0 1 0 0,1 1 0 16,0 0 0-16,1 0 0 0,1 1 128 0,1-1-128 15,-1 0 480-15,2-1 16 0,1-3 0 0,0 0 0 16,2-3 144-16,1 1 48 0,2-4 0 0,0 1 0 16,0-4 16-16,2-1 0 0,0 2 0 0,3-5 0 15,3 1-544-15,0-2-160 0,2 0 0 0,0-1 0 16,-2 0 128-16,2-2-128 0,1-2 0 0,1 0 0 15,1 0-208-15,0-1-160 0,2 0-16 0,0-1-16 32,0 0-2672-32,1-1-544 0</inkml:trace>
  <inkml:trace contextRef="#ctx0" brushRef="#br1" timeOffset="81735.83">12441 4303 12895 0,'0'0'576'0,"-2"6"112"0,-2 1-560 0,0 2-128 0,0 1 0 0,1 3 0 16,2 2 3472-16,-1-1 672 0,-1 1 128 0,0 0 16 15,2 3-2656-15,0-1-544 0,-2 3-96 0,2 1-32 16,-1-3-640-16,4 0-128 0,-4 2-16 0,2-3-16 16,0-3-160-16,0 0 0 0,0-3 0 0,0-2 0 15,0-2 0-15,0-7 0 0,0 0 0 0,0 0-176 16,0 0-144-16,0 0-16 0,3-7-16 0,1-3 0 15,-1-3 176-15,1-3 48 0,-2-1 0 0,1-3 0 16,-1-2 128-16,1 0 0 0,0 0 0 0,-1-2 0 16,2 2 0-16,0-1 224 0,0-1-48 0,1 1-16 15,0 1 416-15,1 1 64 0,-3 3 32 0,1 3 0 16,0 2 64-16,0 1 16 0,0 3 0 0,0 3 0 16,-4 6-368-16,0 0-80 0,0 0-16 0,0 0 0 15,0 0-80-15,5 12-16 0,-1 3 0 0,0 3 0 0,-3 3-192 16,2 3 144-16,1 2-144 0,-2-4 128 0,0 0-256 0,0-2-64 15,1-3-16-15,1-2 0 0,1-2-144 0,-1-3-32 16,0-4 0-16,-4-6 0 16,4 7-368-16,-4-7-80 0,0 0 0 0,5-3-16 0,0-4 432 0,0-3 96 15,-1 0 0-15,0-3 16 0,0-3 304 0,1-1 0 16,-1-1 0-16,0-2 0 0,0-2 0 0,0 0 128 16,1-2-128-16,1 1 0 0,-1-3 352 0,0 2-32 0,-1 1 0 0,0-1 0 15,-2 5 272-15,1 2 48 0,0 4 16 16,-1 2 0-16,0 5-80 0,-2 6-32 15,0 0 0-15,0 0 0 0,1 6-32 0,0 7-16 16,0 6 0-16,1 4 0 0,-2 3-240 0,1 4-32 0,2 3-16 0,-1-1 0 16,2 6-208-16,1-4 0 0,1-3 0 0,0-1 0 15,2-4-160-15,1 1-128 0,0-4-32 0,2-1 0 16,-1-1-2496 0,0-4-512-16,1-3-112 0</inkml:trace>
  <inkml:trace contextRef="#ctx0" brushRef="#br1" timeOffset="82132.78">12928 4402 11967 0,'-6'13'1072'0,"4"-7"-864"0,-3 2-208 0,1 4 0 0,0 2 3776 0,0 1 704 15,1 2 128-15,1 1 48 0,0 1-2464 0,1 1-480 16,0 0-112-16,2 0 0 0,0-3-1120 0,2 3-224 15,0-6-32-15,-1 2-16 0,1-2-208 0,-1-2 0 16,2-3 0-16,2-1 0 0,-3-2 0 0,-3-6 0 16,0 0 0-16,0 0 0 0,0 0-272 0,7-3-48 15,-1-4-16-15,0-2 0 0,-1-1 144 0,-1-4 48 16,0 1 0-16,0-1 0 0,-2-2 144 0,2-1 0 16,-1-1 0-16,1 0 0 0,0 0 0 0,1-2 0 15,0-1 0-15,2 0 128 0,-1 2 256 0,1-2 48 16,0 5 16-16,1 1 0 0,-1 3 176 0,-2 4 32 15,1 4 16-15,-6 4 0 0,0 0-176 0,8 9-48 0,-1 4 0 0,-2 4 0 16,-1 6 0-16,0 1 0 0,-2 4 0 0,1 0 0 16,1 1-272-16,0-2-176 0,-1 1 192 0,-1-2-192 15,2 0-176-15,-1-4-144 0,2-1-16 0,0-4-16 32,0-1-2528-32,2-3-496 0,-1-3-96 0</inkml:trace>
  <inkml:trace contextRef="#ctx0" brushRef="#br1" timeOffset="82401.7">13265 4232 20271 0,'0'0'1792'0,"-6"-2"-1424"0,6 2-368 0,-8 0 0 16,-1 4 1952-16,0 4 320 0,1 2 64 0,0 4 16 0,0 5-1136 0,3 1-208 16,1 4-48-16,2 3-16 0,0 2-752 0,5 1-192 15,3 1 0-15,2-1 0 0,3 0 0 0,3-1 0 16,2-3 0-16,1-1 0 0,2-3-256 0,2-3 32 15,-3 0 0-15,0-5 0 0,1-2-16 0,0-3 0 16,-3-3 0-16,0-2 0 0,-2-1 416 0,0-7 80 16,-3-1 0-16,-2-2 16 0,0 0 704 0,-3-3 144 15,0-3 32-15,-2-1 0 0,-2-6 96 0,1 1 32 16,-1-5 0-16,-2 1 0 0,-2-4-672 0,-2 0-128 16,-1 3-32-16,-2-2 0 0,-1-3-448 0,-1 3 0 15,-1-3 0-15,-3 2 0 16,-2-2-2496-16,1-2-560 0,-2-3-96 0</inkml:trace>
  <inkml:trace contextRef="#ctx0" brushRef="#br1" timeOffset="82769.8">13722 4470 19343 0,'-4'6'1728'0,"0"2"-1392"0,-1 2-336 0,-1 2 0 15,0 1 2288-15,-1 0 384 0,1 0 80 0,1 2 0 0,-1-2-784 0,1 1-176 16,1 3-16-16,3 0-16 0,-2-1-1024 0,2-1-208 16,1 0-32-16,0 0-16 0,1 1-224 0,1-2-32 15,-1-2-16-15,2 1 0 0,0-4 16 0,1 0 0 16,2-1 0-16,-6-8 0 0,7 7 32 0,3-2 16 15,-1 0 0-15,1-4 0 0,1 2 48 0,0 0 16 16,1-3 0-16,0 1 0 0,-1-1-160 0,3 0-48 16,-1-1 0-16,1 1 0 0,0-4-128 0,1 1 0 15,-1-4 0-15,0 2 0 16,2 0-1520-16,-2-3-176 0,2-1-32 0,-2 0-16 16,-1-1-1600-16,-1-1-320 0</inkml:trace>
  <inkml:trace contextRef="#ctx0" brushRef="#br1" timeOffset="82924.66">13934 4489 27295 0,'0'0'1216'0,"-2"9"240"0,-1 4-1168 0,2 0-288 0,-2 6 0 0,2 0 0 16,-1 3 2048-16,1 3 336 0,1 4 80 0,3 1 16 16,-2 0-1152-16,2 0-240 0,2 0-32 0,1 0-16 15,1 0-688-15,1-1-144 0,0-2-16 0,-1-1-16 31,1 0-496-31,1-1-80 0,2 0-32 0,-1-5 0 16,-3 0-3408-16,-1 1-672 0</inkml:trace>
  <inkml:trace contextRef="#ctx0" brushRef="#br1" timeOffset="83374.39">13383 4264 18015 0,'0'0'800'0,"0"0"160"0,0 0-768 0,0 0-192 0,0 0 0 0,-6-2 0 15,-1 1 2240-15,1 0 384 0,6 1 96 0,-6-4 16 16,-1 0-736-16,1 0-144 0,1 0-16 0,-1 0-16 16,0 0-672-16,-1 0-128 0,1 2-16 0,1-3-16 15,-1 3-352-15,6 2-80 0,-6-4-16 0,-1 3 0 16,1 1-544-16,-1 1 0 0,0 3 0 0,0 3 0 16,1 1-2432-1,-2 1-560-15</inkml:trace>
  <inkml:trace contextRef="#ctx0" brushRef="#br1" timeOffset="102196.42">12681 3737 25791 0,'0'0'1152'0,"0"0"224"0,0 0-1104 0,0 0-272 0,0 0 0 0,0 0 0 15,0 0 1536-15,0 0 256 0,0 0 64 0,0 0 0 16,0 0-976-16,0 0-192 0,7-6-48 0,-1-2 0 15,3 1-464-15,-2 1-176 0,-1-1 0 0,2-1 144 16,1-1-144-16,1 3 0 0,0-5 0 0,2 2 0 16,-2-1 0-16,3-3-176 0,-1 1 48 0,0 1 0 15,1 4-96-15,-3-2-16 0,-1 2 0 0,-1 3 0 16,0 2 240-16,0 2-192 0,-8 0 192 0,0 0-192 16,5 5 192-16,-1 3 192 0,-2 1-48 0,1 2 0 15,-2 4 80-15,2-1 16 0,1 2 0 0,-2-2 0 16,1 2-240-16,1-2 176 0,0 2-176 0,1-1 160 15,0 2-160-15,1-1 0 0,0 0 0 0,1-1 0 16,0 1-224-16,-1-2 32 0,-1-1 0 0,0-1 0 16,0 0-2400-16,0-4-480 0,2-1-80 0</inkml:trace>
  <inkml:trace contextRef="#ctx0" brushRef="#br1" timeOffset="102403.18">12809 3830 23199 0,'0'0'1024'0,"0"0"224"0,0 0-992 0,0 0-256 16,0 0 0-16,0 0 0 0,0 0 1600 0,0 0 256 15,0 0 64-15,0 0 16 0,0 0-608 0,8-4-128 16,1-2-32-16,1 3 0 0,1-1-720 0,-1 0-128 16,1 0-48-16,0 1 0 0,2-2-272 0,-1 1 0 0,-1 0 128 0,-2-1-128 31,0 1-1536-31,1 0-384 0,-1-1-64 0,1 0-11776 0</inkml:trace>
  <inkml:trace contextRef="#ctx0" brushRef="#br1" timeOffset="102584.23">13048 3491 20271 0,'0'0'896'0,"0"0"192"0,0 0-880 0,0 0-208 0,4 7 0 0,-2 3 0 16,1-1 2352-16,1 2 416 0,0 4 96 0,-1 0 16 15,1 4-1664-15,0-1-320 0,2 0-64 0,-1 2 0 16,0 1-704-16,1 1-128 0,1-1 0 0,1-1 0 16,2 1-608-16,-1 0-80 0,-1-4-16 0,0-1-8784 15,1-2-1776-15</inkml:trace>
  <inkml:trace contextRef="#ctx0" brushRef="#br1" timeOffset="102788.51">13071 3738 5519 0,'0'0'496'0,"0"0"-496"16,0 0 0-16,0 0 0 0,0 0 5552 0,0 0 1008 15,0 0 208-15,0 0 32 0,0 0-3472 0,0 0-688 16,0 0-144-16,0 0-16 0,0 0-1376 0,0 0-272 16,0 0-48-16,0 0-16 0,0 0-448 0,0 0-80 15,7 6-32-15,2-3 0 0,1-1-208 0,3-2 0 0,3 0 0 0,1-2 0 31,2-1-2384-31,3-1-368 0</inkml:trace>
  <inkml:trace contextRef="#ctx0" brushRef="#br1" timeOffset="141410.56">14547 4621 24063 0,'5'0'1072'0,"25"13"208"0,-30-13-1024 0,0 0-256 0,0 0 0 0,0 0 0 0,0 0 1520 0,0 0 240 15,0 0 48-15,8 8 16 0,-2 1-672 0,1 1-144 16,-2 0-32-16,-2 4 0 0,-1 3-560 0,0 0-112 16,0 1-32-16,1-2 0 0,-3 4-272 0,1-1 128 15,-1-1-128-15,0 2 0 16,-2-2-1088-16,0 0-336 0,2-2-64 0,-1-1-8064 15,-2 0-1616-15</inkml:trace>
  <inkml:trace contextRef="#ctx0" brushRef="#br1" timeOffset="141666.15">14885 4309 31727 0,'0'0'704'0,"0"0"128"0,0 0 48 0,0 0 16 0,0 0-720 0,5 7-176 0,-1 1 0 0,0 2 0 15,-1 2 976-15,1 1 176 0,0 1 16 0,2 5 16 16,-1 3-992-16,1 2-192 0,-2 1 0 0,-1 3 0 16,-2 2 0-16,-1 0 0 0,0 0 0 0,1-2 0 15,-1 0 0-15,0-1-224 0,0-6 32 0,2 1 0 31,0-4-1312-31,1-2-256 0,0-6-48 0,-2-2-7552 0,-1-8-1520 0</inkml:trace>
  <inkml:trace contextRef="#ctx0" brushRef="#br1" timeOffset="141861.16">15123 4238 21183 0,'0'0'1888'0,"-1"-7"-1504"15,1 7-384-15,-1-6 0 0,-1-1 2096 0,2 7 336 16,-1-6 80-16,1 6 16 0,0 0-736 0,0 0-160 15,0 0-32-15,0 0 0 0,0 0-1200 0,5 7-240 16,2 4-160-16,-1 2 192 0,1 4-192 0,-1 0 0 16,1 2 0-16,-1 3 0 0,1 2 0 0,1 1 0 15,-1 3 0-15,1 2-176 16,0 2-592-16,0 0-112 0,0 0-16 0,0-1-9280 16,-3-1-1840-16</inkml:trace>
  <inkml:trace contextRef="#ctx0" brushRef="#br1" timeOffset="142041.07">15048 4539 25791 0,'-14'2'1152'0,"14"-2"224"0,-6-2-1104 0,1-1-272 0,1 2 0 0,4 1 0 16,0 0 2368-16,0 0 432 0,0 0 80 0,8-7 0 15,1 1-2128-15,4-1-432 0,1 1-96 0,2 2-16 31,-2-3-2016-31,3 1-416 0,1-1-80 0</inkml:trace>
  <inkml:trace contextRef="#ctx0" brushRef="#br1" timeOffset="142366.79">15312 4584 25791 0,'0'0'2304'0,"0"0"-1856"15,0 0-448-15,0 0 0 0,0 0 1168 0,8 3 144 16,-1-2 32-16,2 2 0 0,1-6-688 0,2 2-128 16,1-2-16-16,1 0-16 0,1 0-496 0,-1-2 0 15,1 1 0-15,1 0 0 0,-3 3 0 0,-1-1 128 16,-3 1-128-16,0-2 0 0,-1 1 0 0,-8 2 176 16,0 0-176-16,0 0 160 0,0 0 480 0,0 0 80 15,1 8 32-15,-3 1 0 0,-2 0 176 0,-1 0 32 16,-2 1 16-16,1 3 0 0,0 0-80 0,2 1-32 0,-1 0 0 0,3 2 0 15,-1-5-320-15,2 2-64 0,1 0-16 0,1-1 0 16,3-2-336-16,2-2-128 0,1 0 0 0,1-1 0 16,1-1 0-16,1-1 0 0,1-1 0 0,2 1 0 31,1-2-384-31,2 1-64 0,1-4 0 0,0-3-16 16,0-1-2096-16,0-1-400 0,1 0-96 0,-3-4-12576 0</inkml:trace>
  <inkml:trace contextRef="#ctx0" brushRef="#br1" timeOffset="142666.34">15806 4115 22111 0,'0'0'976'0,"-8"3"208"0,-1 1-944 0,0 2-240 0,-1 1 0 0,1 2 0 0,-2 4 2992 0,2 2 544 16,0 6 112-16,2 2 32 0,2 3-2464 0,3 5-512 16,0 0-80-16,5 4-32 0,1 1-592 0,4-1 0 15,2-1 0-15,3-2-192 0,0 1 192 0,1-3 0 16,2-3-144-16,4-2 144 0,2-4-144 0,0-4 144 15,0-4-192-15,2-3 192 0,-2-3 0 0,1-6 0 16,2-4 0-16,-1-2 0 0,-1-3 0 0,-1-2 304 16,0-3-48-16,-2-4 0 0,-2-3 384 0,-2-2 80 15,-3-2 16-15,-1-3 0 0,-5 1 96 0,-1-1 32 16,-3-2 0-16,-3 1 0 0,-3 0-48 0,-5 1-16 16,-3-2 0-16,-2 3 0 0,-4 1-48 0,-4 3-16 15,-3 1 0-15,-2 0 0 0,0 6-400 0,-2 0-80 16,0 6 0-16,-1 3-16 15,1 2-1200-15,2 5-256 0,2 3-32 0,-1 4-19584 0</inkml:trace>
  <inkml:trace contextRef="#ctx0" brushRef="#br1" timeOffset="144525.97">16718 4597 18431 0,'0'0'1632'0,"0"0"-1312"0,0 0-320 0,0 0 0 0,0 0 1696 0,0 0 272 0,3-2 48 0,-8 8 16 0,0 0 336 0,-1 1 80 15,-1 0 16-15,-1-1 0 0,0 4-1280 0,1 0-256 16,-5 7-48-16,0-1-16 0,0 1-544 0,1 2-128 16,0 2 0-16,2 0-16 0,0 1-336 0,1-4-64 15,2 1-16-15,-1-3 0 16,2 1-2400-16,1-1-496 0,3-3-80 0</inkml:trace>
  <inkml:trace contextRef="#ctx0" brushRef="#br1" timeOffset="145002.66">17060 4664 23039 0,'0'0'1024'0,"0"9"192"0,-2 0-960 0,1 3-256 0,-1-4 0 0,1 1 0 16,0-1 1408-16,1-2 224 0,0-6 48 0,0 0 16 16,0 0-992-16,0 0-192 0,7-4-32 0,1-3-16 15,3-4-304-15,-3-3-160 0,-1-3 160 0,0-3-160 16,-1-2 160-16,0-3-160 0,-2-1 160 0,-1-1-160 16,1-3 0-16,-1 0 0 0,-2 0 0 0,-1 0-160 15,-1 0 160-15,-2 1 0 0,1 2-144 0,-1 1 144 16,1 1 0-16,2 3-144 0,0 1 144 0,1 5 0 0,0-2-208 0,2 5 64 15,1 1 16-15,1 6 0 0,1-2-64 0,2 4-16 16,0 3 0-16,2 5 0 0,3 5 48 0,2 0 16 16,2 5 0-16,2 6 0 0,0 1 16 0,1 5 0 15,4 2 0-15,1 2 0 0,1 4 128 0,1 0-208 16,2 0 80-16,-2-1 128 0,1-1-288 0,-2 1 64 16,-2-6 16-16,1-1 0 0,-3-2 208 0,-1-2 0 15,-3-2 0-15,-2-1 0 0,-3-1 448 0,-2-2 64 16,-2-6 32-16,-4 0 0 0,-4 0 560 0,-2-3 112 15,-3 0 32-15,-3 0 0 0,-3-3-32 0,-3-2 0 16,-3 1 0-16,-4-2 0 0,-5 1-80 0,-3-2-32 16,-2 0 0-16,-2-2 0 0,-5 0-208 0,1-1-64 0,-3 0 0 0,-2 0 0 15,0-1-576-15,0 1-112 0,2-2-16 0,4 4-128 32,5-3-608-32,2 4-224 0,4 0-64 0,3 4-12096 0,5-3-2416 0</inkml:trace>
  <inkml:trace contextRef="#ctx0" brushRef="#br1" timeOffset="162241.14">11265 6155 11055 0,'-9'-2'976'0,"-2"-1"-784"0,-2 2-192 0,1 1 0 0,1-4 2864 0,2 1 528 0,3-3 96 0,2-1 32 15,3 1-2416-15,2-2-464 0,1-1-112 0,5-2-16 16,2 0-144-16,3-1-48 0,2 0 0 0,3 1 0 16,3 1-64-16,-1 0 0 0,1 2-16 0,-1 3 0 15,1 0 304-15,1 3 64 0,1 2 16 0,-3 4 0 16,0 4-48-16,-2 4-16 0,-2 0 0 0,0 2 0 15,-1 3-96-15,-4 2-16 0,-2 5 0 0,-3 1 0 0,-1 3-80 0,-2 4-32 16,-4 0 0-16,-2 3 0 0,-1-1-192 0,-1 0-144 16,-2 3 192-16,-3-1-192 0,0 1 0 0,-2-3 0 15,-3-2 0-15,0 0 0 0,2-2 0 0,1-2 0 16,-1-3-128-16,1-3 128 16,0-4-480-16,1-3 0 0,0-5 0 0,2-2 0 15,1-5-400-15,2-6-80 0,2-4 0 0,1-2-16 16,3-2 336-16,2-2 80 0,0-7 16 0,3 0 0 0,1 1 368 0,2-1 176 15,-1 2-160-15,2 1 160 0,1 2 320 0,0 1 144 16,2 4 48-16,1 0 0 0,-1 4 96 0,4 4 32 16,-1 0 0-16,-1 5 0 0,1 1-400 0,1 3-80 0,-1-1-16 15,2 1 0-15,-1 0-144 0,1 0 0 0,0-2 0 0,1-1 0 32,1-1-1024-32,0 1-256 0,0-4-32 0</inkml:trace>
  <inkml:trace contextRef="#ctx0" brushRef="#br1" timeOffset="162529.62">11651 5867 14735 0,'0'0'640'0,"0"0"160"0,4 9-640 0,3 3-160 0,3 3 0 0,2-1 0 16,2-1 1968-16,5 4 352 0,1 0 80 0,4 2 16 15,2 2-624-15,1 1-128 0,-1 4-32 0,0 1 0 16,1 0 160-16,-1 0 48 0,-2 5 0 0,0 1 0 16,-3-1-576-16,-2 3-112 0,-1-4-32 0,-3 2 0 0,-5-1-224 0,-2 2-32 15,-4 2-16-15,-3 0 0 0,-1-2-256 0,-5 5-48 16,-3-1-16-16,0 1 0 0,-1 0-336 0,-1-2-192 16,-3-1 192-16,-1-2-192 15,-3-3-976-15,1-2-304 0,0 0-64 0</inkml:trace>
  <inkml:trace contextRef="#ctx0" brushRef="#br1" timeOffset="163050.25">12749 5863 25103 0,'0'6'1104'0,"8"17"240"0,-7-10-1072 0,0 5-272 0,2 1 0 0,0 5 0 16,-1 6 1088-16,2 3 144 0,-1 1 48 0,-1 4 0 16,2 3-656-16,-1 2-128 0,0 0-32 0,-1 0 0 15,1 0-336-15,1-3-128 0,-3 0 0 0,0-3 0 16,2-1-192-16,0-3-144 0,-1-6-32 0,1-1 0 31,-1-2-2480-31,1-2-496 0</inkml:trace>
  <inkml:trace contextRef="#ctx0" brushRef="#br1" timeOffset="163249.71">12942 5953 11967 0,'-3'-17'1072'0,"3"17"-864"0,0 0-208 0,0 0 0 15,0-6 3296-15,0 6 608 0,0 0 128 0,0 0 32 16,0 0-2496-16,0 0-496 0,3 10-112 0,0 5 0 0,-1 3-448 0,2 5-64 16,0 2-32-16,1 6 0 15,0 5-288-15,1 1-128 0,-1 3 128 0,-1 1-128 16,0 1 224-16,0 0-32 0,1-1-16 0,0 0 0 16,0-2-2352-16,-1-3-448 0,0-2-112 0</inkml:trace>
  <inkml:trace contextRef="#ctx0" brushRef="#br1" timeOffset="163412.68">12817 6394 29823 0,'-8'-12'656'0,"8"12"144"0,0 0 32 0,0 0 0 0,1-6-672 0,3-2-160 0,1 0 0 0,3 2 0 15,3-1 512-15,2 2 64 0,2 1 0 0,4-1 16 31,0 1-1424-31,2 0-272 0,1 0-64 0</inkml:trace>
  <inkml:trace contextRef="#ctx0" brushRef="#br1" timeOffset="163837.63">13182 6474 11967 0,'0'0'1072'0,"0"0"-864"0,0 0-208 0,0 0 0 16,0 0 3824-16,0 0 720 0,0 0 128 0,10 1 48 0,2-1-3120 0,0-1-608 15,0-2-128-15,-1 0-32 0,2-1-624 0,-1 2-208 16,-2 1 128-16,1-2-128 0,-1 3 0 0,-1 3 128 16,-9-3-128-16,0 0 0 0,4 7 192 0,-4 4-64 15,-2-2 0-15,-3 1-128 0,-2 2 0 16,-1 1 0-16,-1 0 0 0,0 0 0 0,-1-1-208 0,0 0 48 15,0-2 16-15,1-2 0 0,1-3-160 0,3 2-16 16,1-1-16-16,4-6 0 0,0 0 96 0,0 0 32 16,0 0 0-16,6 5 0 0,1 1 64 0,2-4 16 15,1 2 0-15,4-3 0 0,1 1 128 0,2 2-128 16,1-4 128-16,2 2-128 0,1 1 384 0,-2 1 64 0,0-2 32 0,-2 1 0 16,-2-2 432-16,0 3 96 0,-2 3 16 15,-3-1 0-15,-4 1 64 0,0 1 32 0,-2-1 0 0,-3 5 0 16,-4-1-144-16,-2 0-16 0,-1 1-16 0,-5 1 0 15,-3 0-368-15,-1 0-64 0,0-2 0 0,-3-1-16 16,-3-1-368-16,0-1 144 0,1-2-144 0,1 0 0 31,-1-4-1008-31,3-2-304 0,2-2-64 0,0-5-10176 0,2 1-2032 0</inkml:trace>
  <inkml:trace contextRef="#ctx0" brushRef="#br1" timeOffset="164168.4">13745 6107 11967 0,'0'0'528'0,"-9"0"112"0,-1 3-512 0,-1-1-128 0,-1 1 0 0,1 2 0 0,-2 2 4416 0,1 3 832 16,0 3 192-16,-1 3 16 0,-1 3-3792 0,1 5-752 16,1 3-144-16,2 3-48 0,0 2-592 0,4 0-128 15,3-1 0-15,5 2 0 0,0-3 0 0,6-1-160 16,2-3 160-16,4-1-128 0,0-6 128 0,3-1-192 15,2-3 192-15,2-5-192 0,3-2 192 0,-1-4 0 16,3-3-144-16,-2-3 144 0,-1-8 0 0,1 0 0 16,-2-4 0-16,-1-5 0 0,-3-1 480 0,-4-3 16 15,-2 3 0-15,-3-8 0 0,-1 1 256 0,-3 2 48 16,-2-2 16-16,-3-1 0 0,-3 1-368 0,-2-1-64 0,-3 1 0 16,-1 1-16-16,-3 1-240 0,-2 0-128 15,-4-1 160-15,-1 3-160 16,1-2-1376-16,1 4-368 0,0 3-80 0,4 2-8896 0,0 3-1776 0</inkml:trace>
  <inkml:trace contextRef="#ctx0" brushRef="#br1" timeOffset="164389.84">14324 5792 7359 0,'1'-16'656'0,"1"10"-528"0,-1 0-128 0,0-3 0 16,0 0 4400-16,-1 3 848 0,0 6 160 0,0 0 32 16,0 0-3056-16,0 0-608 0,0 0-128 0,-1 6-32 15,0 6-992-15,1 3-208 0,0 2-32 0,0 6-16 0,0 1-368 0,1 0 128 16,0 2-128-16,3 0 0 0,4 0 0 0,-1 1-320 16,-2-2 64-16,0 1 16 15,2-1-2800-15,-1-2-560 0</inkml:trace>
  <inkml:trace contextRef="#ctx0" brushRef="#br1" timeOffset="164583.59">14169 6039 37487 0,'0'0'832'0,"0"0"160"0,0 0 32 0,0 0 32 0,0 0-848 15,10 0-208-15,3-4 0 0,4 2 0 0,4-5 848 0,4 1 128 0,2-2 32 0,6 0 0 16,2 0-688-16,5-1-128 0,2-1-16 0,0-1-16 31,0 2-1104-31,-2 0-208 0,-1-1-64 0</inkml:trace>
  <inkml:trace contextRef="#ctx0" brushRef="#br1" timeOffset="165971.69">15409 6318 15663 0,'0'0'688'0,"0"0"144"0,0 0-656 0,23-6-176 0,-22 22 0 0,1-3 0 0,-2-2 1792 0,4 1 320 16,1 0 64-16,1-1 0 0,2-3-1536 0,1 1-304 15,0-2-64-15,3-1-7392 16,-1-3-1488-16</inkml:trace>
  <inkml:trace contextRef="#ctx0" brushRef="#br1" timeOffset="166132.31">15651 6189 21423 0,'0'0'944'0,"0"0"208"0,0 0-928 0,-1 9-224 0,-2 1 0 0,2-3 0 16,1-7 1072-16,0 10 160 0,0 0 48 0,1-2 0 15,2 1-656-15,1-1-128 0,0 0-32 0,1-1 0 16,1 1-464-16,2 1-320 0,0 0 64 0,1 1-11808 16</inkml:trace>
  <inkml:trace contextRef="#ctx0" brushRef="#br1" timeOffset="166635.97">16042 6384 1839 0,'0'0'160'0,"0"0"-160"16,0 0 0-16,0 0 0 0,0 0 4160 0,0 0 816 15,0 0 144-15,0 0 48 0,0 0-2768 0,-5 3-544 16,-3 0-128-16,0 2 0 0,2 2-832 0,-2 1-144 16,-1 1-48-16,1 3 0 0,2 2-224 0,0 2-48 15,1-1-16-15,-1 2 0 0,3 1-224 0,-1-1-64 16,0-1 0-16,3 0 0 0,1-2-128 0,0 2 0 0,1-5 0 15,1 2 0-15,0-1 0 0,3-3 0 0,2-1 0 0,1-4 0 16,1-1-176-16,0-5-16 16,1-2 0-16,1-1 0 15,-2-1-192-15,1-6-64 0,1 0 0 0,-1-1 0 0,1 0 80 0,-2-3 16 0,0 2 0 0,-1-3 0 16,-2 0 224-16,-1 2 128 0,-1 0-160 0,0 2 160 16,-1 1 0-16,-2 3 0 0,0 0 0 0,-1 1 160 15,0 8 352-15,0 0 64 0,0 0 0 0,0 0 16 16,0 0 112-16,0 0 0 0,-3 11 16 0,0 2 0 15,0 1-144-15,1 3-48 0,0 1 0 0,2 5 0 16,2-1-80-16,0 2 0 0,4-1-16 0,0 0 0 16,2-1-304-16,1 2-128 0,1-2 0 0,1 0 128 15,1-2-272-15,-1-3-64 0,1-2-16 0,1-2 0 16,0-4-1920 0,1-2-384-16,1-5-80 0</inkml:trace>
  <inkml:trace contextRef="#ctx0" brushRef="#br1" timeOffset="167168.74">16389 6387 22111 0,'0'0'976'0,"-5"7"208"0,-2 0-944 0,1 0-240 16,1 2 0-16,-2 1 0 0,3 1 1872 0,2 4 336 16,0 2 64-16,2 0 16 0,0 1-1216 0,2 0-240 15,1 0-64-15,1-1 0 0,2-1-640 0,0 0-128 16,1-3 0-16,0 0 0 0,1-2 0 0,3 1 0 15,-1-1 0-15,1-2 0 0,-2-3 0 0,0-1 0 16,0-2 0-16,0-2 0 0,0-2 0 0,-1-2 0 0,0-2 0 0,0-4 0 16,-1-3 0-16,1 1 0 0,0-1 144 0,1-2-144 15,-1-3 0-15,-1-2 0 0,-2 1 0 0,0 0 0 16,0-2 0-16,-1 2-192 0,-1 1 192 0,-1 1-160 16,1 1 160-16,-2-1-192 0,1 2 192 0,-1 1-192 15,0 2 192-15,0 3-160 0,1 2 160 0,-2 6-160 16,0 0 160-16,0 0-192 0,0 0 192 0,1 9-192 15,0 2 192-15,1 2 0 0,-1 4 0 0,2-2 0 0,-1 2 0 0,2 1 128 16,1-1-128-16,2 0 176 16,3 2-176-16,1-5 128 0,0 0-128 0,1 1 128 15,1-2-128-15,2-3 0 0,-1-1 0 0,0-1 0 16,-1-3 0-16,0-1 0 0,0-3 0 0,0-1 0 16,-1-1 0-16,0-4 192 0,0 0-192 0,-2-2 192 15,-1-2-64-15,0-1 0 0,-1-2 0 0,0 0 0 0,-3-1 0 0,-1 0-128 16,0-1 192-16,-4-1-64 0,0 1-128 0,-1-2 192 15,-2 3-192-15,0 0 192 0,-2 2-192 0,0 1 160 16,0 3-160-16,0 0 160 0,-2 2 0 0,2 2 0 16,5 3 0-16,0 0 0 0,-7 3 352 0,2 2 64 15,1 3 0-15,2 1 16 0,0 3-304 0,2 1-64 16,2 0-16-16,0 1 0 0,2 1-208 0,3-2 0 16,0-2 0-16,3 1 0 15,0-2-560-15,0 0-144 0,1-3-48 0,-1 0 0 16,2-1-3024-16,-2 1-624 0</inkml:trace>
  <inkml:trace contextRef="#ctx0" brushRef="#br1" timeOffset="167468.69">16991 6360 25791 0,'0'0'1152'0,"0"0"224"0,0 0-1104 0,0 0-272 0,-1 7 0 0,0 0 0 15,-1 3 1168-15,1 0 176 0,0 2 48 0,1 1 0 16,1 2-384-16,0 1-80 0,1 1-16 0,2-4 0 15,1 1-656-15,0 2-128 0,0-4-128 0,1 1 192 16,-1-1-192-16,1-6 0 0,1 1 0 0,-1-4 0 16,1 0 0-16,-7-3-144 0,0 0 144 0,8-3 0 15,1 0-192-15,-1-4 192 0,-3 1-192 0,0-5 192 16,0-1-192-16,-1 1 64 0,0-4 128 0,1 1-208 16,-1 0 208-16,1-1 0 0,-1 1-160 0,2 0 160 15,-1-1 0-15,1 1 0 0,1 0-144 0,1 1 144 16,-2 0 160-16,2 3 96 0,-2 4 0 0,2 2 16 0,-8 4 112 15,0 0 0-15,0 0 16 0,7 6 0 0,-2 4-160 0,0 3-48 16,0 1 0-16,1 3 0 16,-1 2-192-16,1 1 144 0,2-2-144 0,0 2 128 15,0-2-1872-15,1 0-384 0,0 2-80 0</inkml:trace>
  <inkml:trace contextRef="#ctx0" brushRef="#br1" timeOffset="167674.81">17472 6342 23039 0,'-15'0'2048'0,"8"2"-1648"16,1 0-400-16,-2 3 0 0,0-2 2432 0,0 2 384 15,-1 1 96-15,0 3 16 0,0 2-1552 0,2 1-304 0,2 1-64 0,3 1-16 16,2 2-608-16,2-1-128 0,2 1-32 0,1 0 0 16,1-2-224-16,0 0 144 0,1-1-144 0,0-1 128 15,2-3-352-15,1-1-80 0,0 0-16 0,0-2 0 31,1 0-1472-31,1-6-288 0,-1 0-64 0,2-6-16 16,0 0-464-16,-1-3-112 0,-3-3-16 0</inkml:trace>
  <inkml:trace contextRef="#ctx0" brushRef="#br1" timeOffset="168001.75">17603 6119 13823 0,'0'0'608'0,"0"0"128"0,0 0-592 0,-2 9-144 0,0 3 0 0,-1 3 0 16,2 0 4176-16,0 2 816 0,-1 2 144 0,2 3 48 0,0 2-3024 0,2-1-608 15,0 1-112-15,0-1-32 0,1 1-880 0,3-1-176 16,-1-1-32-16,1 1-16 0,2 0-304 0,0-2 128 16,1-2-128-16,0 1 0 0,0-4 0 0,1-2 0 15,0-1 0-15,0-5 0 0,1 0-192 0,-2-3 16 16,0-4 0-16,2-1 0 0,-2-1-80 0,0-2 0 16,0-5-16-16,-1-1 0 0,-2-1 64 0,1-2 16 15,-2-1 0-15,0 0 0 0,-1 0 192 0,0 1 0 16,0 1-160-16,0 0 160 0,0 2 0 0,0 3 0 15,0-1 0-15,0 0 0 0,-4 7 0 0,0 0 0 16,0 0 128-16,6-2-128 0,-6 2 0 0,7 2 0 16,-7-2 0-16,6 3 0 0,1 1-176 0,-2 0 176 15,-5-4-128-15,6 6 128 16,1 1-2432-16,-1-1-384 0</inkml:trace>
  <inkml:trace contextRef="#ctx0" brushRef="#br1" timeOffset="168106.45">18056 6417 25503 0,'-6'15'1136'0,"5"-6"224"0,1 4-1088 0,-2 3-272 0,1-1 0 0,1 0 0 15,1-2 128-15,1 1-128 0,0 2 144 0,1-1-7744 16,1-2-1552-16</inkml:trace>
  <inkml:trace contextRef="#ctx0" brushRef="#br1" timeOffset="168466.66">18088 6285 24063 0,'0'0'1072'0,"0"0"208"0,0 0-1024 0,-3-6-256 15,3 6 0-15,0 0 0 0,0 0 1312 0,0 0 208 16,0-5 32-16,0 5 16 0,0 0-880 0,8-3-176 16,0 3-48-16,2 3 0 15,2 2-1168-15,1 6-256 0,1 0-32 0,2 5-16 16,-2 2 224-16,1 5 32 0,-2-3 16 0,-3 6 0 0,-1 2 448 0,-2 1 96 15,-3 0 0-15,1 0 16 0,-1-1 304 0,0-2 48 16,-2-4 16-16,4-3 0 0,-1 0 0 0,0-6 16 16,0-2 0-16,2-3 0 0,-1-3-208 0,1-5 176 15,1-1-176-15,-2-5 160 0,2-4-160 0,0-1 0 16,-2-4 0-16,3-2 0 0,-2-1-320 0,1-1 0 16,-2-1 0-16,2-2 0 0,0 1 176 0,-2-1 144 15,1 2-192-15,-2 1 192 0,0 1 576 0,1-1 240 0,-3 4 32 0,1 2 16 16,0 2 304-16,-1 3 64 0,0 2 16 0,-3 6 0 15,0 0-832-15,0 0-160 0,1 10-48 0,0 5 0 16,-2 2-208-16,1 3 0 0,0 3 0 0,1 1 0 16,2 1-1248-16,-1-1-192 15,2-4-32-15,3 0-7360 0,1-3-1472 0</inkml:trace>
  <inkml:trace contextRef="#ctx0" brushRef="#br1" timeOffset="168796.55">18651 6522 18255 0,'0'-11'800'0,"0"11"176"0,0-6-784 0,0-2-192 15,-1 0 0-15,-2 2 0 0,-1-1 704 0,0 5 80 16,-1-2 32-16,0 4 0 0,-2 1 0 0,-1 2 0 16,2 0 0-16,-1 1 0 0,0 0 48 0,0 0 16 15,2 1 0-15,5-5 0 0,-4 7-624 0,4-7-112 16,-1 9-16-16,1-9-128 0,0 0-128 0,0 0-144 16,0 0-32-16,5 5 0 15,-5-5-656-15,5 5-128 0,2-1-16 0,-1 0-16 16,-6-4 304-16,8 6 64 0,0-4 16 0,-2 2 0 0,-6-4 736 0,7 7 0 15,-1-4 0-15,1 3 0 0,1-1 656 0,0 1 32 16,-1 4 0-16,1-4 0 0,0 1 272 0,1 2 48 16,2 0 16-16,-2 3 0 0,0-2 144 0,0 2 48 15,0-1 0-15,-2 2 0 0,-4-1 160 0,1 0 32 0,-2 0 16 0,-2 1 0 16,-3 1-80-16,-2-1 0 0,0 0-16 0,-4 1 0 0,-3 2-368 16,-1-3-80-16,0 0-16 0,0 0 0 15,0-2-352-15,0-1-64 0,0-2 0 0,0-2-16 16,1 0-432-16,0-5-224 0,2 0 32 0,0-1 0 31,3-2-2720-31,1-5-544 0,1-3-96 0</inkml:trace>
  <inkml:trace contextRef="#ctx0" brushRef="#br1" timeOffset="168988.5">19002 5996 2751 0,'0'0'256'0,"0"0"-256"0,0 0 0 0,0 0 0 0,0 0 4704 0,6 7 896 16,-2-1 176-16,-1 2 48 0,-2 1-2816 0,0 4-576 16,-1-1-96-16,0 2-32 0,-1 3-1440 0,0-1-288 15,-1 2-64-15,2 1-16 16,-1-2-816-16,1-2-144 0,0-2-48 0,3-4-9200 16,1-2-1840-16</inkml:trace>
  <inkml:trace contextRef="#ctx0" brushRef="#br1" timeOffset="169134.17">19161 6022 22111 0,'0'0'976'0,"0"0"208"0,0 0-944 0,-3 8-240 15,1 1 0-15,-2-2 0 0,0 1 2944 0,0 1 528 0,-1 1 112 0,1 1 32 16,2-1-2464-16,2 2-512 0,-2 1-80 0,0-1-16704 16</inkml:trace>
  <inkml:trace contextRef="#ctx0" brushRef="#br1" timeOffset="196000.86">27944 3184 22111 0,'0'0'1968'0,"14"-2"-1584"15,-12-7-384-15,0-5 0 0,1 3 1552 0,-2-4 240 16,-6 0 32-16,0 0 16 0,-2 2 352 0,-2 0 80 0,0 4 16 0,-2 0 0 16,0 0-992-16,-2 1-192 0,-2 3-32 0,1 4-16 15,1 2-336-15,-1 3-64 0,-2 1-16 0,6 3 0 16,-4 2-192-16,0 5-32 0,-2 6-16 0,1-1 0 16,0 4-400-16,2 5 0 0,3-2 0 0,-2 13 0 15,4-3 0-15,7-3 0 0,5-3 0 0,4-2 0 31,4-2-480-31,5-2 32 0,2-3 0 0,3-1 0 0,3-2-752 16,2-2-144-16,2-1-16 0,1-4-16 0,1-6-80 0,1-1-16 16,-2-1 0-16,-2-2 0 15,1-6 544-15,-2-1 96 0,-4-3 32 0,-8 1 0 0,0-5 528 0,0-1 96 0,1-1 32 0,3-9 0 16,-4 0 144-16,-4 3 0 0,-1 0 128 0,-4 1-128 16,-1 2 272-16,-2 0-16 0,-3-3 0 0,-3 6 0 15,2 2 448-15,-3 3 96 0,-2 2 16 0,-4 3 0 0,0 3 32 0,0 5 16 0,-1-1 0 0,1 4 0 16,-1 4-480-16,2 1-112 15,1 1-16-15,2 1 0 0,1 2-112 0,1 1-16 16,1-3-128-16,1-2 192 0,2-12-192 0,2 11 0 16,2 0 0-16,0-6 0 0,-4-5 0 0,0 0 0 15,10 3 0-15,1-2 0 0,-1-1-192 0,-1-1-48 16,1-2 0-16,0-2 0 0,0-4 240 0,-2 0-144 16,0-1 144-16,-1 0-128 0,-1-3 128 0,1-1 0 15,-1-2 0-15,1 2 128 0,-1 2-128 0,-1 2 128 16,1-1-128-16,-3 5 128 0,-3 6 224 0,0 0 48 15,4-10 16-15,-4 10 0 0,0 0 224 0,0 0 32 16,0 0 16-16,0 0 0 0,0 0-224 0,0 0-32 16,0 0-16-16,2 12 0 0,-2 1-416 0,0 2 0 0,-3-2-224 0,3 2 80 15,0 3-1184-15,4-2-224 16,-3-5-48-16,5 2-16 16,1-3-1440-16,2 0-272 0</inkml:trace>
  <inkml:trace contextRef="#ctx0" brushRef="#br1" timeOffset="196229.5">28542 3236 19343 0,'0'0'848'0,"0"0"192"0,0 0-832 0,0 0-208 0,-2 10 0 0,-1-1 0 16,-1 0 2784-16,4-9 512 0,0 13 96 0,1-1 32 16,5 3-1632-16,-2 0-336 0,-2-2-64 0,5-2-16 15,1-3-704-15,-1 0-144 0,0-2-16 0,-1 1-16 16,1-2 32-16,-7-5 16 0,9 4 0 0,-9-4 0 0,0 0 80 0,9-5 16 15,-9 5 0-15,8-11 0 0,-1 1-16 0,-2 0 0 16,0-2 0-16,0 0 0 0,-1-1-384 0,0 0-80 16,0-3-16-16,0 2 0 15,-2 1-480-15,1-5-112 0,-2 0 0 0,2-1-16 16,0 1-1904-16,0-4-368 0,3-2-80 0,-1 1-13808 16</inkml:trace>
  <inkml:trace contextRef="#ctx0" brushRef="#br1" timeOffset="196631.21">28821 2749 20895 0,'0'0'928'0,"0"0"192"0,0 0-896 0,11 2-224 0,-11-2 0 0,9 7 0 16,-3 1 1872-16,-2 4 336 0,0 2 64 0,-1 7 16 15,-1 6-752-15,0 2-160 0,-2 3-32 0,0 2 0 16,-2 1-416-16,1 2-96 0,0-1 0 0,1 1-16 16,-2-1-384-16,2-2-80 0,-1-2-16 0,1-5 0 15,0-3-336-15,-1-2 0 0,1 0 0 0,-1-4 0 16,1-5 0-16,0-1 0 0,0-12 0 0,0 0 0 15,0 12 0-15,0-12 0 0,0 0 0 0,0 0 0 16,0 0-144-16,0 0 0 0,0 0 0 0,0-11 0 31,1 1-288-31,3-3-48 0,0-3-16 0,1-4 0 0,0-2-384 0,4-1-80 16,3-2 0-16,1 2-16 0,1-1 32 0,2 5 16 0,-2 3 0 0,3 6 0 16,3-1 1104-16,-2 8 208 0,-2 3 64 0,-1 4 0 15,0 6 400-15,-1-1 96 0,-1 5 16 0,-1-1 0 16,-2 3 224-16,-2-2 48 0,-3 0 16 0,-2 2 0 15,-2 0-160-15,-1-1-48 0,-2 0 0 0,-4-1 0 0,-3 0-272 0,-1 2-64 16,-2 1-16-16,-4-1 0 0,0-1-368 0,-5 0-80 16,0-1-16-16,0-2 0 0,1-3-224 0,2-3 0 15,0-1 0-15,2-2 0 16,3-6-960-16,3 0-272 0,1-4-64 0,3-2-16 16,5-2-2240-16,4-2-448 0</inkml:trace>
  <inkml:trace contextRef="#ctx0" brushRef="#br1" timeOffset="196901.12">29300 3133 20271 0,'0'0'1792'0,"0"0"-1424"0,0 0-368 0,0 0 0 15,0 0 2128-15,0 0 368 0,0 0 64 0,-4 11 0 16,-3-1-576-16,-2 2-112 0,0-4-16 0,1 4-16 16,2-1-1136-16,1 2-208 0,-1 2-48 0,4-2-16 15,0-3-432-15,4 2 0 0,0-2 0 0,4 2 0 16,0 1 0-16,4-4 0 0,3-1 0 0,1-1 0 15,-4-1 0-15,2-3 0 0,1 1 0 0,1-4 0 16,-1-3 0-16,1 0 128 0,-1-1-128 0,1 1 192 16,-3-4-16-16,-2 1 0 0,-1-4 0 0,-3 3 0 15,-1-5-48-15,-2 3 0 0,-4 1 0 0,1 0 0 16,-2 2-128-16,-2-2 0 0,0 0 144 0,-2 0-144 16,-2-2-432-16,2 1-144 0,-1 2-48 0,0-1 0 15,-1-1-2640-15,1 0-544 0</inkml:trace>
  <inkml:trace contextRef="#ctx0" brushRef="#br1" timeOffset="197093.41">29525 3124 21823 0,'0'0'960'0,"0"0"208"0,4 12-928 0,0 0-240 16,-1-2 0-16,1 1 0 0,0-1 1440 0,1 2 240 15,3 0 48-15,-2 1 16 0,1-3-848 0,0 2-160 16,3-2-32-16,-1 2-16 0,-1-2-560 0,1 2-128 16,1-3 0-16,-1 2 0 0,-2-4-256 0,1 3-64 0,1-4-32 0,-9-6-8496 15,10 3-1712-15</inkml:trace>
  <inkml:trace contextRef="#ctx0" brushRef="#br1" timeOffset="197257.37">29778 3132 2751 0,'0'0'256'0,"0"0"-256"0,-10 4 0 0,-1 3 0 16,-2-1 6592-16,0 2 1264 0,-1 1 256 0,-2 4 48 15,-1-1-4960-15,0 1-976 0,-1 0-208 0,1 1-32 16,0 1-1296-16,2-1-256 0,0 2-48 0,4 0-16 16,-1 1-1232-16,1 2-240 0,2 0-48 0,3-1-10176 15,1-2-2048-15</inkml:trace>
  <inkml:trace contextRef="#ctx0" brushRef="#br1" timeOffset="197446">29859 3136 6447 0,'0'0'576'0,"0"0"-576"16,0 0 0-16,0 0 0 0,0 0 5120 0,0 0 896 15,3 9 192-15,-2 0 48 0,-1-9-3904 0,1 12-784 16,1-2-160-16,-1 2-16 0,1 0-912 0,1-2-176 15,0 2-48-15,1-3 0 16,0 0-624-16,-1 0-128 0,-3-9-16 0,8 11-16 16,-1-2-2528-16,-7-9-496 0,11 8-96 0</inkml:trace>
  <inkml:trace contextRef="#ctx0" brushRef="#br1" timeOffset="197628.18">30039 3143 13823 0,'0'0'1216'0,"0"0"-960"0,0 0-256 0,0 0 0 15,-5 7 4080-15,0 5 768 0,-2 1 144 0,2 4 48 16,-2 3-2480-16,-2 1-512 0,-4-2-80 0,0 3-32 16,1 3-928-16,1 1-192 0,-1 1-48 0,1 2 0 15,1-1-576-15,1-1-192 0,2-1 0 0,2 0 0 16,0-1-416 0,2-3-192-16,3 0-32 0,2-6-16 0,2-2-2240 0,-1-1-448 0,3-6-96 0</inkml:trace>
  <inkml:trace contextRef="#ctx0" brushRef="#br1" timeOffset="197829.74">30364 2789 13823 0,'13'-8'608'0,"-13"8"128"0,0 0-592 0,0 0-144 16,0 0 0-16,0 0 0 0,0 0 4784 0,-3 13 912 15,-4 4 192-15,0 0 48 0,-2 4-3440 0,1 1-704 16,0 2-128-16,0 3-16 0,0 6-1264 0,0-2-240 15,1 0-144-15,0 2 160 0,1-6-304 0,2 2-64 16,1 1-16-16,2-4 0 16,-1 0-1920-16,4-2-384 0,0-5-80 0,1-2-12784 0</inkml:trace>
  <inkml:trace contextRef="#ctx0" brushRef="#br1" timeOffset="197966.7">30439 3137 3679 0,'0'0'160'0,"0"0"32"0,-4 15-192 0,0-1 0 0,2 3 0 0,-2 3 0 16,0-4 4432-16,0 4 848 0,0 0 160 0,0-1 48 16,2 2-3984-16,0-1-800 0,2-5-144 0,2 2-7808 15,0 0-1568-15</inkml:trace>
  <inkml:trace contextRef="#ctx0" brushRef="#br1" timeOffset="198297.61">30678 2913 17503 0,'0'0'1552'0,"0"0"-1232"15,0 0-320-15,0 0 0 0,0 0 1808 0,0 0 304 16,12-3 64-16,-2 2 16 0,-10 1-1568 0,14 4-320 16,-1 0-64-16,-1 0-16 15,-2-1-608-15,1 0-128 0,-11-3-32 0,10 3 0 16,-2 1-464-16,-1 2-80 0,-1 2-32 0,-6-8 0 15,0 0 512-15,3 11 96 0,-6 0 32 0,-1 0 0 0,-1 2 1120 0,-4 1 240 0,-4 2 32 16,-1 2 16-16,-3 3 1040 0,0 0 208 16,0 5 32-16,2 0 16 0,4-4-176 0,2 0-48 15,2 1 0-15,6-7 0 0,3 3-1040 0,5-2-224 16,3 0-32-16,3 0-16 0,3-4-368 0,1 1-80 0,2 2-16 0,4-5 0 16,0 0-48-16,3-2-16 0,3-4 0 0,2-1 0 15,2-1-160-15,1-2 0 0,0-1-192 0,-1 0-11904 16,-3 0-2368-16</inkml:trace>
  <inkml:trace contextRef="#ctx0" brushRef="#br1" timeOffset="198829.87">28834 4427 28447 0,'0'0'1264'0,"0"0"256"0,0 0-1216 0,-8-4-304 16,1 0 0-16,-1 0 0 0,-1 0 1024 0,1 3 128 16,-1-1 48-16,0 5 0 0,0 2-144 0,-2 4-32 15,-1 2 0-15,-1 1 0 0,-1 2-256 0,0 2-48 16,-2 4-16-16,2 1 0 0,1 4-192 0,1-1-32 0,1-4-16 0,4 1 0 16,3-1-272-16,1-3-48 0,2-6-16 0,3 3 0 15,2-5-128-15,0-2 128 0,1 1-128 0,-5-8 128 16,13 2-128-16,-1-4 0 0,1 1 144 0,2-7-144 15,-1-1 0-15,2-3 0 0,-2-1 0 0,0-1 128 16,-1-2-128-16,2-1-160 0,-1-1 160 0,-1 2-208 16,0 2 208-16,-3 0-176 0,-2 1 176 0,-2 2-160 15,-1 3 160-15,-5 8 0 0,0 0 0 0,0 0 0 16,0 0 0-16,0 0 0 0,0 0 160 0,0 0-160 16,-11 8 256-16,2 3-32 0,0 0-16 0,1 2 0 15,2 1-208-15,1 0 0 0,1 1 0 0,1 2 0 16,2-2 0-16,1 0 0 0,2 0 0 0,4-1 0 15,0-1-384-15,2 1-32 0,1-2 0 16,3 0 0-16,2-3-2080 0,3-1-432 0,1-3-80 0,3 0-7104 16,1-3-1440-16</inkml:trace>
  <inkml:trace contextRef="#ctx0" brushRef="#br1" timeOffset="199034.71">29255 4521 24479 0,'2'-20'1088'0,"-1"7"208"0,0-4-1040 0,-2 1-256 16,-3 2 0-16,-1 1 0 0,0 4 992 0,-2 1 144 15,-2 4 16-15,9 4 16 0,-10 0-288 0,-1 4-64 16,1 4-16-16,1 1 0 0,1 4 240 0,3 3 48 16,-2 2 16-16,3 1 0 0,2 2-240 0,0 0-48 15,2 3-16-15,4-2 0 0,0-1-560 0,3-3-112 16,0-2-128-16,4-1 176 0,2 0-176 0,3-2-224 16,2-3 48-16,3-2 16 15,-2-3-816-15,2-1-176 0,1-1-16 0,2-3-16 16,-3-3-2608-16,-1-2-528 0</inkml:trace>
  <inkml:trace contextRef="#ctx0" brushRef="#br1" timeOffset="199166.53">29508 4519 10127 0,'0'0'448'0,"0"0"96"0,0 0-544 0,0 0 0 0,-7 11 0 0,3 0 0 16,1 4 3568-16,2 0 592 0,1 1 128 0,1 1 32 15,2 0-2912-15,2 1-592 0,3 0-112 0,1 2-32 16,1 1-672-16,2-3-144 0,2-1-32 0,2-3-8048 15,-2-2-1616-15</inkml:trace>
  <inkml:trace contextRef="#ctx0" brushRef="#br1" timeOffset="199337.98">29647 4457 18431 0,'-14'-16'1632'0,"1"0"-1312"15,-2 1-320-15,2 0 0 0,2-4 3200 0,1 5 560 16,-1 0 112-16,1 5 32 0,2 3-2560 0,3 1-512 15,5 5-112-15,0 0-16 0,0 0-704 0,0 0 0 16,0 0 0-16,0 0-160 16,16 1-832-16,1 2-160 0,1 0-48 0,0 4 0 15,2-2-2368-15,2 0-464 0</inkml:trace>
  <inkml:trace contextRef="#ctx0" brushRef="#br1" timeOffset="199702.07">29978 4352 2751 0,'10'0'256'0,"-10"0"-256"0,0 0 0 0,0 0 0 16,0 0 4912-16,0 0 928 0,8-5 192 0,-8 5 48 15,0 0-3472-15,0 0-688 0,0 0-144 0,-9 3-32 16,-3 2-1120-16,0 3-240 0,-1 4-32 0,-1 5-16 16,-2 2-208-16,3 2-128 0,-2 2 160 0,2 0-160 15,0 4 128-15,2-1-128 0,3 4 0 0,0-3 144 16,2-1-144-16,3-2 0 0,5-2 0 0,2 0 0 16,-1-1 0-16,5-1 0 0,4-6 0 0,1-1 0 15,4-4 0-15,1-2 0 0,-1-5 0 0,3 0 0 16,2-4 0-16,-1 1 0 0,-3-2 0 0,3-2 0 15,2-4 256-15,0-4 0 0,-4-5 16 0,-1-1 0 16,-1-1-272-16,0-3 0 0,-1 0-176 0,-2-4 176 16,-1-2-128-16,-1-1 128 0,-7-4 0 0,-1 1 0 15,-3 0 384-15,-2 0 192 0,-1 0 48 0,-2-1 0 16,-2-1-192-16,-1-3-48 0,-3 1 0 0,0 1 0 0,0 3-528 0,-3 1-112 16,-3 4-32-16,4 7 0 0,3 5 32 0,0 8 0 15,-2 3 0-15,11 5 0 0,-7 5 544 0,-1 4 112 16,-1 8 32-16,4 9 0 0,3 8 288 0,1 3 64 15,-2 6 16-15,5-5 0 0,3 1-224 0,1 2-32 16,0 3-16-16,4-1 0 0,3-2-320 0,4 1-64 16,1-4-16-16,4-3-12384 15,4-2-2480-15</inkml:trace>
  <inkml:trace contextRef="#ctx0" brushRef="#br1" timeOffset="-183800.72">20648 10892 15663 0,'0'0'1392'0,"0"0"-1120"0,0 0-272 0,0 0 0 16,-4 6 2016-16,4-6 352 0,0 0 64 0,-4 7 0 16,4-7-688-16,0 0-144 0,0 0-16 0,0 0-16 15,0 0-432-15,0 0-96 0,0 0-16 0,0 0 0 16,0 0-96-16,0 0-32 0,0 0 0 0,4-9 0 16,2 0-128-16,0 0-48 0,2-1 0 0,2 1 0 15,2-1-224-15,2-5-48 0,1 2-16 0,0-1 0 16,2-2-112-16,2 1 0 0,0-6-16 0,2 1 0 15,1 1-64-15,0-1-16 0,1 1 0 0,1-1 0 16,2-1-224-16,2 2 176 0,-3 1-176 0,-2-1 160 0,-1 1-160 0,0 0 0 16,0-3 0-16,1 1 128 0,-3 1-128 0,1 1 0 15,-1 1 0-15,-1 2 0 0,1-2 0 0,-2 2 0 16,1-1 0-16,-3 2 0 0,0-1 0 0,0 2 0 16,-1 0 0-16,0 2 0 0,-2 0 0 0,-1 1 0 15,-2-1 0-15,0 3 0 0,1 1 0 0,-2-1 128 16,0 0-128-16,0 0 0 0,2 2 0 0,-2-1 128 15,-1-1-128-15,-1 2 0 0,3-1 176 0,-3 1-48 16,0-2-128-16,-1 3 192 0,2-2 0 0,0 2-16 16,-1 0 0-16,-1 1 0 0,1 0-48 0,-1 0 0 15,2 0 0-15,0 0 0 0,-2 2-128 0,1-1 192 16,-1 2-192-16,2 1 192 0,0 0-64 0,0 1-128 16,0 0 192-16,1 3-64 0,0-3-128 0,0 3 192 0,1 0-192 0,2 1 192 15,0 1-192-15,1 0 192 0,1-1-192 0,2 2 192 16,-2-2-16-16,2 3 0 0,1 1 0 0,2-2 0 15,4 2 16-15,0 0 16 0,0 1 0 0,4 1 0 16,1-1-32-16,2 2-16 0,0 1 0 0,4 0 0 16,0 0-32-16,1 0 0 0,-4 0 0 0,2 0 0 15,0 0-128-15,-1 2 0 0,0-1 144 0,-1 0-144 16,-1 2 0-16,0-1 0 0,0-1 0 0,0 1 128 0,0 1-128 16,-2-2 0-16,1 0 0 0,-2 0 0 15,0-1 0-15,-3 0 0 0,1 0 0 0,-1-2 0 16,-2 0-128-16,-3-1-112 0,0-2-16 0,-3 0 0 15,0-2-2176-15,-3 1-432 0,-2-1-80 0,-2 2-15632 16</inkml:trace>
  <inkml:trace contextRef="#ctx0" brushRef="#br1" timeOffset="-183161.67">20656 10928 2751 0,'0'0'128'0,"0"0"16"0,0 0-144 0,0 0 0 15,0 0 0-15,0 0 0 0,0-6 3424 0,0 6 656 16,0-7 128-16,1 1 16 0,-1 6-2032 0,0 0-400 16,0 0-96-16,0 0-16 0,2-7-736 0,-2 7-160 15,0 0-16-15,0 0-16 0,0 0 208 0,0 0 64 16,0 0 0-16,0 0 0 0,4 7 64 0,0 2 32 15,-2 1 0-15,1 3 0 0,-1 2-128 0,2 2-32 16,-2 2 0-16,-1 3 0 0,3-2-272 0,-2 1-64 16,0 0-16-16,0 3 0 0,1 3-144 0,0-1-16 15,-2 1-16-15,1-2 0 0,1 1-48 0,0 0-16 16,-1 0 0-16,0 0 0 0,-1 0-80 0,0 1-16 16,0 1 0-16,1 1 0 0,-1-2-112 0,0 0-32 15,1-1 0-15,-1-1 0 0,-1-1-128 0,0-1 128 0,1-5-128 0,-1 1 128 16,0-4-128-16,0 1 0 0,0 0 144 0,0-3-144 15,2 0 0-15,-1-3-256 0,-1 2 32 0,1-2 16 32,0 1-1664-32,1-4-336 0,-1 3-64 0,0-1-16 0,1 1-1312 0,-1-3-272 15</inkml:trace>
  <inkml:trace contextRef="#ctx0" brushRef="#br1" timeOffset="-182628.93">20734 11793 11055 0,'0'0'480'0,"0"0"112"0,0 0-464 0,0 0-128 16,0 0 0-16,0 0 0 0,0 0 3200 0,0 0 640 16,0 0 112-16,0 0 16 0,0 0-1808 0,8 4-368 0,1-3-80 0,0 4-16 15,1-1-64-15,0 3-16 0,0 0 0 0,2 3 0 16,0-1-384-16,1 1-80 0,3-1 0 0,-1 2-16 15,2-2-320-15,4 1-64 0,0 1-16 0,1 2 0 16,1-2-240-16,4 1-48 0,-1-1-16 0,1 0 0 16,3 1-128-16,-1 0-32 0,-1-2 0 0,2 2 0 15,-1 0-80-15,1 1-32 0,1 0 0 0,-1-2 0 16,0 1-16-16,0-3 0 0,0 4 0 0,2-2 0 16,-4-1-144-16,1-2 160 0,1 1-160 0,-3 2 160 15,-1-2-160-15,0 0 0 0,-2-1 144 0,-1-1-144 16,-1 1 0-16,-1 0 128 0,-2 1-128 0,-2-2 0 15,-2-1 0-15,0 2 128 0,-1-1-128 0,-1-1 0 16,-1-1 0-16,-1 1 0 0,1 0 0 0,0-1 0 0,-2 1 0 16,1-1 0-16,-1 1 0 0,1-2-128 15,-2 0-320-15,-1 0-64 0,-1 0-16 0,1 0 0 16,-8-4-1328-16,8 2-256 0,0 1-48 0,0-2-16 16,-1 1-1120-16,1-2-224 0,0 0-64 0</inkml:trace>
  <inkml:trace contextRef="#ctx0" brushRef="#br1" timeOffset="-182191.32">21998 12304 15663 0,'0'0'688'0,"0"0"144"0,0 0-656 0,0 0-176 0,0 0 0 0,0 0 0 15,0 0 3888-15,0 0 736 0,0 0 160 0,0 0 16 0,9-4-2880 0,0-3-576 16,1-2-112-16,1 0-16 16,-1 1-320-16,2-2-48 0,1 1-16 0,1 1 0 15,1-1-288-15,2 0-64 0,-2 0-16 0,1 1 0 16,1 0-80-16,2 0 0 0,2 2-16 0,0-2 0 15,0 0-16-15,1 0 0 0,0 2 0 0,2-2 0 16,0-1-96-16,1-1-32 0,-1 1 0 0,-1 2 0 0,3-1-224 0,-1 0 176 16,0 0-176-16,0 0 160 0,-1 2-160 15,1-5 128-15,-1 2-128 0,-1 1 128 0,-3-1-128 0,-2-3 0 16,0 3 0-16,-1 0 128 0,-3 0-128 0,-1 1 0 16,-1 0 0-16,-1-1 128 0,-1 0-128 0,-2 0 0 15,-2 1 0-15,1 0 0 0,-1 2 0 0,1-1-144 16,-2 2 0-16,0-1 0 15,2-3-1392-15,-3 2-256 0,-2-1-64 0,1 2-16 16,1-3-800-16,-1 1-144 0,-2 1-48 0</inkml:trace>
  <inkml:trace contextRef="#ctx0" brushRef="#br1" timeOffset="-181728.9">22837 11871 4607 0,'0'0'192'0,"0"0"64"0,0 0-256 0,0 0 0 0,-2-4 0 0,-1-1 0 15,0 1 6224-15,1-1 1200 0,0-2 256 0,1 1 32 16,0-3-5248-16,1-2-1056 0,0-2-192 0,1-3-64 0,0-1-464 0,1-1-112 16,-1-1 0-16,0-1-16 0,-1 1-16 0,2-2 0 15,-1-1 0-15,2-2 0 0,-3 1 208 0,0-3 32 16,-2-1 16-16,2 0 0 0,0-2-416 0,-1-1-96 16,0 0-16-16,-1-1 0 0,1-1 192 0,-2-2 48 15,0-4 0-15,0 1 0 0,0 2-112 0,1 0-16 16,0 0 0-16,1 1 0 0,-1 3-64 0,-1-1-32 15,0 2 0-15,1 3 0 0,-2-3-288 0,1 4 0 16,1 2 128-16,-1 1-128 0,-2 3 0 0,0-1-144 16,1 3 16-16,0 1 0 0,-1 2-96 0,1-1-16 15,0 0 0-15,1 1 0 16,0-1-624-16,1 0-128 0,-1-1-32 0,3 2 0 0,0-1-1424 16,2 1-304-16,-1-2-48 0,1 0-16 15,1 0-1040-15,0 2-224 0</inkml:trace>
  <inkml:trace contextRef="#ctx0" brushRef="#br1" timeOffset="-180527.17">21451 9396 9215 0,'0'0'816'0,"0"0"-656"0,0 0-160 0,0 0 0 0,0 0 2624 0,0 0 512 0,-4-2 80 0,4 2 32 0,0 0-1360 0,0 0-272 16,0 0-48-16,0 0-16 0,0 0-624 0,0 0-128 15,0 0-32-15,0 0 0 0,0 0 128 0,3 10 32 16,0 1 0-16,-1 3 0 0,1 3 224 0,-1 1 32 16,1 4 16-16,0 1 0 0,-1 3-80 0,0 1-16 15,-1 7 0-15,0-1 0 0,-1-1-320 0,0 3-64 16,0 2-16-16,0-2 0 0,-1 2-320 0,1-5-80 16,0 2-16-16,1-4 0 0,-1 0-288 0,0-3 160 15,-1-1-160-15,1-1 128 0,1-3-128 0,1-1 0 16,-1-3 0-16,1 2 0 15,2 0-384-15,2-2-128 0,-1-2 0 0,0-1-16 16,0 1-816-16,0-1-176 0,1 1-16 0,-2-3-16 16,-2 0-1184-16,2 0-224 0,-1-1-48 0,-1 0-6208 0,1-5-1216 0</inkml:trace>
  <inkml:trace contextRef="#ctx0" brushRef="#br1" timeOffset="-179963.06">21458 8676 11967 0,'0'0'1072'0,"0"0"-864"0,2-7-208 0,0 0 0 16,0 2 3392-16,0-1 640 0,-2-2 128 0,0 0 32 16,0-1-1824-16,0 1-352 0,-3-2-80 0,0 2-16 15,1 0-720-15,-1 2-160 0,1 2-16 0,-4-2-16 16,-1 1-96-16,-2 3-16 0,-2 0 0 0,1 2 0 16,-2 2-32-16,0 0-16 0,-1 2 0 0,0 3 0 15,1 2-336-15,1 4-80 0,0 2-16 0,1 4 0 16,-1 0-208-16,2 3-32 0,1 3-16 0,2 3 0 15,2 2-160-15,1 0 192 0,2 0-192 0,2-2 192 16,3-2-192-16,3-2 0 0,2-3 0 0,3-3 0 16,2-1 0-16,3-3 0 0,1-2 0 0,2-3 0 15,1-2 0-15,1-2 160 0,1-1-160 0,1-2 160 16,2 1-160-16,-1-3 0 0,-3 0 0 0,0 0 128 16,-1-1-400-16,0-1-96 0,-1 0-16 0,1-1 0 15,-2-1-2304-15,-1-1-448 0,-1 0-112 0,-2-2-13632 16</inkml:trace>
  <inkml:trace contextRef="#ctx0" brushRef="#br1" timeOffset="-179329.05">21910 8584 22575 0,'0'0'992'0,"0"0"224"0,0 0-976 0,0 0-240 15,0 0 0-15,0 0 0 0,4 9 1408 0,0 3 256 16,0 1 32-16,0 3 16 0,0 5-608 0,0-2-112 16,2 5-32-16,-1-2 0 0,2 3-528 0,1 1-112 15,0-4-32-15,1 0 0 0,-3-2-144 0,1-2-16 0,1 0-128 0,-2-2 192 16,-1-3-48-16,-1-2-16 0,0 1 0 0,0-4 0 16,-4-8 64-16,0 0 0 0,0 0 0 0,0 0 0 15,0 0 64-15,0 0 32 0,0 0 0 0,-5-9 0 16,-2-3-64-16,1-2-16 0,-1-4 0 0,-1-3 0 15,1-3-64-15,0-2-16 0,2-4 0 0,0-4 0 16,-2-1-128-16,2 0 0 0,4 0 0 0,-1 2-176 16,1 3 0-16,2 3 0 0,2 1 0 0,1 1 0 15,0 1 176-15,1 4 0 0,3 0-144 0,0 3 144 16,-2 3 0-16,2 5 0 0,1-1 0 0,-1 7 0 16,0-3 0-16,0 6 0 0,1 3 0 0,0 2 0 15,-1 2 0-15,1 2 0 0,-1 3 0 0,-1 1 128 0,0-3-128 0,-1 3 0 16,0 0 144-16,-2 0-144 0,-2 0 128 0,0 2-128 15,-2 0 128-15,-2 2-128 0,0-4 128 0,-1 1-128 16,0 2 160-16,-1-3-160 0,-1 0 0 0,3-1 0 16,-2 0 0-16,0-6 0 15,-1 1-400-15,1-2-80 0,-1-1-16 0,5-4 0 16,0 0-512-16,0 0-96 0,0 0-32 0,0 0 0 16,0 0 112-16,0 0 0 0,0 0 16 0,0 0 0 15,0 0 432-15,0 0 64 0,0 0 32 0,9 1 0 0,1 2 320 0,0 1 160 16,1 2-160-16,1 1 160 0,-2-2 192 0,2 1 144 0,0 2 32 0,1 0 0 15,-3 1 592-15,0-1 128 16,1 1 32-16,-1 2 0 0,-1-1 400 0,-1 0 80 16,-1 2 0-16,-2 1 16 0,-2-4-80 0,-2 2 0 15,-1-1-16-15,-1 1 0 0,-5-1-448 0,0-1-96 0,-1-1-16 0,0 0 0 16,-4-2-416-16,1 1-96 0,-1-2 0 0,-1 0-16 0,-1-2-288 0,0-2-144 16,-1-1 160-16,0 0-160 15,-1-1-192-15,2 0-128 0,2-2-16 0,0 0-16 31,2 1-1680-31,1-1-336 0,0 1-64 0,5 0-9712 0,3 2-1936 0</inkml:trace>
  <inkml:trace contextRef="#ctx0" brushRef="#br1" timeOffset="-179028.57">22316 8747 5519 0,'5'12'496'0,"-2"-4"-496"0,-1 4 0 0,2 1 0 0,1 2 4496 0,0-2 816 15,2 3 144-15,0 0 48 0,-2-1-3104 0,0 0-608 16,0-2-128-16,0-2-32 0,1 1-672 0,-2 0-128 16,-2-4-16-16,1 1-16 0,-2-1-400 0,-1-8-80 15,0 0 0-15,0 0-16 0,0 0 16 0,0 0 0 16,0 0 0-16,0 0 0 0,0 0 240 0,-4-8 48 16,2-3 16-16,-2 0 0 0,0-5 224 0,0 0 48 15,0-5 16-15,1 1 0 0,1-3-256 0,0 1-48 16,2 0-16-16,2 0 0 0,0 0-592 0,3 1 0 15,2 0 0-15,1 1 0 0,0 2 0 0,-1 1 0 16,4 2 0-16,-1 2 0 16,1 1-384-16,0 3-160 0,1 0-32 0,1 5 0 15,0 4-3072-15,2 0-608 0</inkml:trace>
  <inkml:trace contextRef="#ctx0" brushRef="#br1" timeOffset="-178561.07">22677 8829 11055 0,'0'0'976'0,"0"0"-784"0,0 0-192 0,0 0 0 16,0 0 4096-16,0 0 784 0,0 0 160 0,12 0 16 0,1-1-3264 0,1 0-640 15,0-6-144-15,3 2-32 0,0-2-480 0,1 2-112 16,-2 0 0-16,-2 0-16 0,2 1-64 0,-2 1-16 15,-1 2 0-15,-1 1 0 0,-1-1 128 0,-2 2 32 16,-9-1 0-16,8 5 0 0,-8-5 160 0,5 8 32 16,-3 1 16-16,0 0 0 0,-5 2-144 0,0-1-48 15,1 1 0-15,-2-2 0 0,0 1-272 0,-1-1-48 16,0 2-16-16,-2-5 0 0,1 1-128 0,0-1 0 16,1-1 0-16,-1-1 128 0,6-4-128 0,-7 4-224 15,2 0 48-15,5-4 16 0,-7 3-128 0,7-3-32 16,0 0 0-16,-4 6 0 0,2 1 144 0,2-7 32 15,-3 8 0-15,3-2 0 0,2 3 144 0,0 2 224 16,1-2-48-16,2 1-16 0,3 1-160 0,1-2 0 0,1-1 0 16,1 2 0-16,-1 1 0 0,1-2-192 0,-4 0 64 0,3 1 128 15,-3 1 336-15,1-1 192 0,-3 2 48 0,-1-3 0 16,-1 1 320-16,-2 1 64 0,-2-2 0 0,-3 1 16 0,-1 1-32 16,-3-2-16-16,-2 3 0 0,-3-2 0 15,0 2-272-15,-2-2-48 0,0-1-16 0,-2 1 0 16,-3-3-272-16,3 0-64 0,0-1-16 0,2 0 0 31,-2-4-720-31,2-1-144 0,5-1-16 0,-2-1-16 16,0 0-2480-16,2 0-512 0</inkml:trace>
  <inkml:trace contextRef="#ctx0" brushRef="#br1" timeOffset="-177997.44">21148 10892 13823 0,'0'0'608'0,"-6"0"128"0,-1-4-592 0,1 3-144 0,1-1 0 0,0 2 0 16,5 0 3920-16,-5 2 752 0,5-2 160 0,0 0 32 15,0 0-2560-15,0 0-512 0,0 0-112 0,0 0-16 0,0 0-640 0,9-8-128 16,1 0-16-16,2-1-16 15,0 0-112-15,2 0-32 0,2-1 0 0,1-1 0 0,0-2-272 0,2 1-48 16,2 0-16-16,1 2 0 0,0-3-384 0,3 1 0 16,0 0 128-16,1 2-128 15,0 1-416-15,1 1-112 0,3-1-32 0,-2 2 0 16,-2-2-2192-16,-1 1-432 0,-2 3-80 0,-2 0-12304 16</inkml:trace>
  <inkml:trace contextRef="#ctx0" brushRef="#br1" timeOffset="-177610.05">21141 11518 23039 0,'-10'7'1024'0,"10"-7"192"16,-3 7-960-16,2-1-256 0,2 1 0 0,2 1 0 0,1 0 3312 0,2-1 608 15,2 3 128-15,1-3 32 0,0 3-2464 0,2-3-480 16,-1 0-112-16,3-1 0 0,1 1-416 0,3-1-80 16,2 1-16-16,0-1 0 0,1 1-320 0,3-2-192 15,-1 0 192-15,2 2-192 0,-1-1 0 0,1 1 0 16,1-2-192-16,-2 0 48 16,-1 2-1328-16,0 1-272 0,-1 0-48 0,-1-2-16 15,-3 1-1568-15,-2-3-304 0</inkml:trace>
  <inkml:trace contextRef="#ctx0" brushRef="#br1" timeOffset="-177158.85">22393 10906 21183 0,'0'0'1888'0,"0"0"-1504"0,-3 7-384 0,0-1 0 16,1 3 2832-16,1-1 496 16,-1 3 112-16,2 2 16 0,3 2-1440 0,-2 2-288 15,2 1-48-15,1 2-16 0,1 1-976 0,0 1-208 16,0 2-32-16,2 3-16 0,1-1-240 0,-2 1-64 15,1 1 0-15,-2 0 0 0,-1 0-128 0,1-2 0 16,-1-1 0-16,0-1 0 0,0 0 0 0,0-1-304 16,-2 0 48-16,1-1 16 15,1-1-3024-15,0-3-592 0</inkml:trace>
  <inkml:trace contextRef="#ctx0" brushRef="#br2" timeOffset="-158899.6">20724 8490 8287 0,'0'0'736'0,"0"0"-592"0,0 0-144 0,0 0 0 0,0 0 3440 0,0 0 656 0,12-6 128 0,-16 25 16 15,2 2-2688-15,1 7-528 0,1 2-128 0,0 6 0 16,1 7-416-16,1 3-80 0,-1 6-16 0,2 4 0 15,1 1-384-15,1 1 0 0,1-6 0 0,-1-3 0 16,2-4 0-16,0-5 0 0,-1-3 0 0,2-7 0 16,0-6-272-16,1-3-96 0,-3-5-16 0,1-4 0 15,-1-5-1616-15,2-4-336 16,0-3-64-16</inkml:trace>
  <inkml:trace contextRef="#ctx0" brushRef="#br2" timeOffset="-158029.65">20719 8402 2751 0,'-12'-15'256'0,"8"10"-256"16,-1-3 0-16,0 2 0 0,-1-3 4288 0,2 0 800 15,1-1 160-15,1 1 48 0,4 0-3200 0,-1 0-640 16,3-3-128-16,2 1-32 0,2-2-400 0,1 0-96 16,3 0-16-16,2-1 0 0,3 1-288 0,3 0-64 15,2 2-16-15,4 2 0 0,3-3-32 0,3 3 0 16,2 1 0-16,1 1 0 0,1 1-176 0,1-1-32 15,3 1-16-15,-1 1 0 0,0 1-160 0,2 0 0 16,5-1 0-16,2 1 0 0,6-2 0 0,1 2 0 0,2-3 0 0,2 0 0 16,-2-2 0-16,2 0 0 0,-1 0 0 0,2 0 0 15,2 0 0-15,-1-1 0 0,1 1 0 0,-3 1 0 16,-3-1 128-16,-1 1-128 0,-2 2 0 0,2-1 128 16,0 0-128-16,1 1 0 0,1 3 0 0,1-1 0 15,-2 1 0-15,-4 0 0 0,-1 2 0 0,-3 0 0 16,-1 1-240-16,-3 0-16 0,-1 0-16 0,0 1 0 15,0 0 128-15,0-1 144 0,-2 0-208 0,-2 0 80 16,-3 0 128-16,1 3 0 0,-2-3 0 0,-2 0 0 16,-5 3 0-16,0-1 0 0,-4 3 0 0,0-1 0 15,-1 2 0-15,-2 0 0 0,-1 1 0 0,-2 2 0 0,-2 0 0 0,-1 4 0 0,0 1 0 0,-2 4 0 16,0 2 0-16,1 3 0 16,-2 1 0-16,0 5 128 0,-1 5-128 0,1-2 128 15,-2 6-128-15,1 1 128 0,-1-1-128 0,1 4 0 16,0-3 128-16,3 2-128 0,-4 1 0 0,0 1 0 15,2 3 0-15,1-2 0 0,0 0 0 0,0-2 0 16,2 0 0-16,-2 0 0 0,-2-2 0 0,2-1 0 16,2 0 0-16,-2-2 128 0,0-2-128 0,0-1 0 15,-4 0 0-15,0-2 0 0,1-2 0 0,-2-2 0 16,-2-2 0-16,-1 0 0 0,0-3 0 0,-2-1 0 16,-2-1 0-16,0-1 0 0,-1-2 0 0,-1 2 128 15,0-3-128-15,-3-2 128 0,-3-2-128 0,1 0 128 0,-1 0-128 16,-1 0 128-16,-1-2-128 0,-3-1 176 15,-3 1-176-15,-3-1 192 0,-2-1-192 0,-2 0 0 0,-3-2-192 0,-1 1 192 16,-3 1-224-16,-2 0 80 0,-3-1 16 0,0 1 0 16,-2 1 128-16,-1-3 0 0,-1 1 128 0,-1-2-128 15,-4 1 320-15,-2-2 0 0,-4 1 0 0,0-2 0 16,-1 2 16-16,2-1 0 0,0-1 0 0,0 1 0 16,-2-2-144-16,0 0-16 0,0-1-16 0,-2 3 0 15,-2-1-16-15,2 1 0 0,0-1 0 0,0 1 0 16,1 0 96-16,1-1 16 0,1 2 0 0,0-1 0 15,1 1 64-15,1 0 32 0,0-4 0 0,0 1 0 16,0-1-32-16,2 1 0 0,-2-6 0 0,3 1 0 16,-1 0-48-16,2 0-16 0,0-2 0 0,3-1 0 15,-1-1 64-15,1 1 16 0,-3 0 0 0,1 2 0 16,1-2 32-16,1 1 0 0,1-2 0 0,3 1 0 16,-1 2-48-16,2-4-16 0,1 1 0 0,3-1 0 0,0 0-96 0,1 0-16 15,0-1 0-15,1 0 0 0,0-1-192 0,3-1 0 16,0-1 0-16,1 0 0 0,2 2 0 0,-1-1 128 15,2 0-128-15,3 1 0 0,2 0 0 0,0 1 0 16,0 1 0-16,1 1 0 16,-1-1-528-16,3 2 0 0,0 4 0 0,1-3 0 15,-1 0-2512-15,3 1-496 0,-1 2-112 0</inkml:trace>
  <inkml:trace contextRef="#ctx0" brushRef="#br2" timeOffset="-157032.84">24334 8536 25167 0,'0'0'1104'0,"0"0"240"0,-4 9-1072 0,1 0-272 0,1 2 0 0,-1 0 0 16,-1 2 960-16,2 2 144 0,0-1 32 0,1 6 0 0,1 3-560 0,3-2-128 16,-2 3 0-16,2-2-16 0,-1-1-432 0,1-2 0 15,-1-2 0-15,2-1 0 0,0-1 128 0,1 0-128 16,-1-5 128-16,2-1-128 0,-1-2 192 0,-5-7-64 15,0 0 0-15,8 1 0 0,-8-1 0 0,9-4 0 16,1-2 0-16,-1-4 0 0,0-1-128 0,-2-2-144 16,-1-6 144-16,1 3-208 0,-2-3 208 0,0 0 0 15,1-2 0-15,-1-1 0 0,0 2 128 0,-1 1-128 16,1-1 144-16,0 3-144 0,1 1 288 0,-1 3-32 16,0 2-16-16,-1 0 0 0,1 3 336 0,-1 2 64 15,-4 6 0-15,0 0 16 0,8 4-336 0,-2 1-80 16,-2 2-16-16,1 2 0 0,1 2-80 0,-2 0-16 15,-2-2 0-15,1 0 0 0,1 5-128 0,0-2 160 16,1 1-160-16,-1-5 160 0,1 0-160 0,0-2 0 0,0 0 144 0,2-3-144 16,1-1 0-16,0-2 0 0,-2-3 0 0,2-2 0 15,0-3-368-15,1-1 16 0,0-3 0 0,0 1 0 16,0-3 32-16,0 1 0 0,1-2 0 0,-1 2 0 16,0 1 320-16,-1 0 0 0,-1-1 0 0,1 0 0 15,3 0 0-15,-2 1 288 0,-1 2-48 0,1 6-16 16,-1-2 400-16,-1 6 80 0,1 1 0 0,3 4 16 15,-2 3-176-15,0 2-32 0,0 3-16 0,0 6 0 16,0 0-96-16,0 3-16 0,2 3 0 0,1-4 0 16,1 1-192-16,2-2-64 0,2 1 0 0,0-3 0 15,1-3-1792-15,2 0-352 16,1-2-80-16</inkml:trace>
  <inkml:trace contextRef="#ctx0" brushRef="#br1" timeOffset="-125765.58">11335 10623 17503 0,'0'0'1552'0,"0"0"-1232"0,0 0-320 0,5-6 0 16,-1 1 1808-16,0-2 304 0,-2-2 64 0,-1 0 16 16,1-3-272-16,-1-1-64 0,-1-1-16 0,0-2 0 15,0 0-864-15,0 1-160 0,-1-5-48 0,-2 3 0 16,-1-4-400-16,2 2-96 0,-2-2-16 0,-1 3 0 15,-1-3-128-15,-2 3-128 0,-1-1 144 0,-2 4-144 16,-2-2 128-16,-2 4-128 0,0 2 0 0,0 3 144 16,1 3-144-16,1 4 0 0,0 2 144 0,2 4-144 15,2 3 128-15,1 4-128 0,1 4 160 0,0 1-160 16,5 3 128-16,2 4-128 0,5 1 0 0,1-1 0 16,2 1 144-16,3 0-144 0,0 0 128 0,4 0-128 15,2-1 176-15,1 1-48 0,1 0-128 0,1-2 192 16,1 1-192-16,0-1 144 0,1-4-144 0,0-1 128 15,0-3-128-15,0 0 0 0,0-6-192 0,-1 1 192 16,0-6-640-16,-1 0 0 0,-1-3 0 0,0-1 0 16,-1-2-512-16,-1-5-128 0,-3 1 0 0,0-3-16 15,-1-3-2048-15,-1-2-416 0</inkml:trace>
  <inkml:trace contextRef="#ctx0" brushRef="#br1" timeOffset="-125610.45">11625 10342 6447 0,'0'0'272'0,"0"0"80"15,0 0-352-15,0 0 0 0,0 0 0 0,0 0 0 0,0 0 4032 0,0 0 720 0,8 6 160 0,1 1 16 16,2 2-2576-16,0 1-528 0,2 1-96 0,2 2-32 16,-1 1-768-16,4 2-160 0,1-2-16 0,0 2-16 15,1 1-464-15,-1 0-80 0,1 0-32 0,-2-1 0 16,0 0-160-16,1 0-256 0,-1-3 64 0,1-3 16 31,1 1-2064-31,-2-2-400 0,-2-1-96 0,-1-3-16 0</inkml:trace>
  <inkml:trace contextRef="#ctx0" brushRef="#br1" timeOffset="-125427.47">12102 10223 7359 0,'0'0'656'0,"-4"-4"-528"0,-1-2-128 0,0 3 0 0,-1 2 5568 0,-2 2 1088 16,-3 2 224-16,0 3 32 0,-2 3-4272 0,-2 6-848 15,0 4-192-15,-1 3-16 0,-1 7-1056 0,0 2-208 16,1 3-32-16,1-1-16 0,-1 1-272 0,3-2 0 15,0-2 128-15,3 0-128 16,0-5-1088-16,4 0-256 0,-1-6-64 0,3 1-9312 16,2-6-1856-16</inkml:trace>
  <inkml:trace contextRef="#ctx0" brushRef="#br1" timeOffset="-125126.84">12379 10219 28559 0,'-15'4'2544'0,"15"-4"-2032"0,-7 4-512 0,-1 1 0 16,-3-2 1680-16,-2 1 240 0,2 0 64 0,-1 1 0 15,1 0-560-15,-2 2-96 0,0 2-32 0,0-2 0 16,0 3-672-16,3 0-144 0,-1 2-32 0,2 2 0 16,3 2-240-16,1 1-48 0,1 0-16 0,1 0 0 15,2 1 64-15,2 0 16 0,2-1 0 0,1 1 0 16,2 1-64-16,3-2-16 0,3-3 0 0,2 0 0 15,-1 1-144-15,3-1 0 0,1 0 144 0,2-1-144 16,2-1 0-16,0-2 0 0,0 0 0 0,0-4 0 31,-2-1-512-31,2-1-32 0,0-1 0 0,0-2 0 16,0-1-2144-16,0-1-416 0,0-3-96 0,-3-1 0 0</inkml:trace>
  <inkml:trace contextRef="#ctx0" brushRef="#br1" timeOffset="-124728.61">12793 10451 29535 0,'0'0'640'0,"0"0"144"0,0 0 32 0,0 0 16 0,7-1-656 0,1-3-176 0,0-1 0 0,1-2 0 16,1-2 480-16,1-1 64 0,-1-5 16 0,0 0 0 15,0-1-432-15,-3-1-128 0,0 0 0 0,-1 0 0 16,0 0 144-16,-4 0-144 0,-3 4 0 0,-2 2 144 16,-1-1 16-16,-1 3 0 0,-3 2 0 0,-1 1 0 15,-4-1 432-15,0 5 96 0,-1 2 16 0,-1 2 0 16,0 2 96-16,0 5 32 0,1 3 0 0,1 2 0 15,1 3-48-15,2 3 0 0,2 2 0 0,3 0 0 16,2-1-128-16,2 1-16 0,1 0-16 0,3 2 0 16,0-5-352-16,5 2-64 0,3 0-16 0,2-1 0 15,1-4-192-15,2 0-128 0,2-2 128 0,2 0-208 16,2-3-1264-16,-1 0-240 16,-1-3-48-16,1-3-10016 0,-1-3-1984 0</inkml:trace>
  <inkml:trace contextRef="#ctx0" brushRef="#br1" timeOffset="-124426.18">13243 10146 26719 0,'-23'0'2368'0,"11"0"-1888"16,-2 1-480-16,-2 2 0 0,0 0 1808 0,1 3 272 16,-1 1 48-16,2 2 16 0,1 0-1056 0,2 3-224 15,1-3-32-15,3 1-16 0,3 1-576 0,4-4-112 0,3 1-128 0,2 0 176 16,2-1-176-16,3-1-272 15,3 1 64-15,3-1 16 16,2 1-240-16,3-1-32 0,0 5-16 0,1-5 0 0,1 1 128 0,2 1 32 16,1-1 0-16,-1 1 0 0,0 0 320 0,-2 1 0 0,1-1 128 0,-5 1-128 15,-2 0 688-15,-1 0 48 16,-3 2 16-16,-3 0 0 0,-2 1 16 0,-4 1 0 0,-1-1 0 0,-5 2 0 16,-3 2-128-16,-3-2-32 0,-2 1 0 0,-2-1 0 15,0-1-384-15,-2 0-80 0,-2-1-16 0,1-2 0 16,-2-1-128-16,0-2-256 0,0-2 64 0,1-1 16 15,3-3-2784 1,0-1-560-16,3-1-128 0</inkml:trace>
  <inkml:trace contextRef="#ctx0" brushRef="#br1" timeOffset="-124125.34">13756 10129 13823 0,'-6'0'1216'0,"-3"0"-960"0,-3 0-256 0,1 1 0 0,-2 1 3824 0,0 0 720 16,-2 4 128-16,1-4 48 0,0 2-3376 0,1 3-656 16,1-3-144-16,1 1-32 0,2 1-320 0,3 1-192 15,1-2 192-15,5-5-192 0,-2 7 0 0,4-1 0 16,-2-6-160-16,7 8 160 0,3 1-288 0,1 0 64 16,2 0 16-16,3 2 0 0,2 0 208 0,2 2 0 15,-2 3 0-15,0 0-144 0,0 2 608 0,1 0 128 16,-2 0 32-16,-3 1 0 0,-1 0 1136 0,-3 0 224 15,-4-1 64-15,-2 1 0 0,0 4-368 0,-4-3-64 16,-4 1-16-16,-2-3 0 0,-1 1-512 0,-3-2-96 16,-3-2-32-16,-1 0 0 0,0-2-496 0,-3 0-96 15,-1-3-32-15,-1-1 0 0,1-1-336 0,0-3 0 16,-3 1-160-16,1-5-15136 0,1-2-3040 0</inkml:trace>
  <inkml:trace contextRef="#ctx0" brushRef="#br1" timeOffset="-123362.15">14745 10084 18431 0,'0'0'1632'0,"0"0"-1312"0,-3 7-320 0,2 1 0 15,0 3 1952-15,0 0 320 0,-2 8 64 0,0 0 16 16,1 7-960-16,-1 6-192 0,0 3-48 0,1 4 0 15,-2 5-896-15,1-3-256 0,-2-1 0 0,1-4 0 16,2-2 128-16,-1-4-128 0,2-5 128 0,1-3-128 16,0-2 0-16,0-4 0 0,0-5 128 0,0-3-128 15,0-8 0-15,0 0 0 0,0 0 0 0,5-8 0 16,0-3 0-16,2-6 160 0,-1-3-160 0,1-5 160 16,1-5-160-16,-1-2 160 0,0-4-160 0,1 0 160 0,0-3-32 15,-1-2-128-15,1 0 192 0,0 0-64 16,0 1 208-16,1 3 48 0,0 3 0 0,0 3 0 0,0 2-64 0,-1 5-16 15,-1 3 0-15,-2 4 0 0,-1 4-176 0,-2 5-128 16,-2 8 144-16,0 0-144 0,0 0 0 0,2 10 128 16,-2 7-128-16,1 6 0 0,2 4 0 0,1 4 0 15,-1 4-192-15,4 2 192 0,1 1-256 0,2-2 48 16,3-1 16-16,2-2 0 0,0-4 32 0,1-4 16 16,1-3 0-16,0-3 0 0,1-2 144 0,0-4 0 15,-2-2 0-15,-2-4 0 0,-1-1 240 0,0-5 128 16,-2-2 16-16,-1-7 16 0,-1 0 720 0,-1-4 144 15,0-3 16-15,-2-5 16 0,-2-1-128 0,0-2-16 16,0-3-16-16,-1-3 0 0,-1-2-800 0,0-2-144 16,-1-1-48-16,0 0 0 0,-1 2-144 0,0 0-192 15,-1 1 32-15,0 1 16 16,-2 2-2000-16,2 1-400 0,-1 4-80 0,2 2-8752 0,0 3-1744 16</inkml:trace>
  <inkml:trace contextRef="#ctx0" brushRef="#br1" timeOffset="-122829.02">15386 10025 14735 0,'-2'32'640'0,"2"-13"160"0,0 4-640 0,0 5-160 0,0 4 0 0,0-1 0 16,0 1 3440-16,0-2 656 0,0 0 128 0,1-3 16 16,0-1-2448-16,1-4-512 0,2-1-80 0,-2-5-32 15,1-3-800-15,0-3-176 0,-1-2-16 0,-2-8-16 16,0 0-160-16,0 0 160 0,0 0-160 0,4-6 160 0,0-5-160 0,-1-3 0 15,-2-4 0-15,-1-3 0 16,-1-3 0-16,-1-1-176 0,0-3 16 0,-1-3 0 0,0-5-128 0,2 1-32 16,-1-1 0-16,0-1 0 15,2-2-128-15,2 1-16 0,1 0-16 0,3 2 0 16,-1 2 480-16,3 3 0 0,1 2 0 0,0 6 0 0,3 3 288 0,-1 4 160 16,4 5 16-16,-2 3 16 0,-1 3-272 0,-1 3-48 15,1 5-16-15,-2 2 0 0,0 3 416 0,-1 4 80 16,-3 5 0-16,-2 2 16 0,-3 2-144 0,1 1-48 15,0 2 0-15,-3 0 0 0,-3 1-288 0,0 0-176 16,0-2 192-16,-1 0-192 0,-1-1 128 0,0-1-128 16,1-6 0-16,0 1 0 0,1-3 0 0,0-3 0 15,-2-1-128-15,2-2 128 16,-2-3-576-16,0-4 0 0,-1 0-16 0,2-1 0 16,0-6-560-16,2 1-128 0,3-2 0 0,3-1-16 15,0-1 272-15,2 0 48 0,3 0 16 0,-1 0 0 16,3 1 240-16,0 3 48 0,3-1 16 0,1 2 0 0,1 3 384 0,0 0 80 0,2 2 0 0,0 2 16 15,-1 0 304-15,1 1 48 0,-2 2 16 0,1 1 0 16,0 4 864-16,-2-1 176 0,-1 1 48 0,-1 2 0 16,-2 1 496-16,-2 0 96 0,-3 3 32 0,-1-2 0 15,-2 2-432-15,-4 1-64 0,-2-1-32 0,-2 0 0 16,-2 0-528-16,-1-1-96 0,-3 0-32 0,0-2 0 16,-1-1-384-16,-2-1-80 0,-2 0 0 0,-1-2-16 15,-3-1-240-15,1-2 0 0,1-3-144 0,-1 1 144 16,0 0-1712-16,3-2-240 15,2-4-48-15,3 2-10160 0,3 0-2048 0</inkml:trace>
  <inkml:trace contextRef="#ctx0" brushRef="#br1" timeOffset="-122524.27">16100 10025 19343 0,'0'0'1728'0,"-8"1"-1392"16,-1 0-336-16,-3 2 0 0,-2 0 2768 0,-2 1 496 15,-1 0 80-15,-1 1 32 0,-1 0-1888 0,3-1-368 16,-3 2-80-16,4 1-16 0,-1-1-528 0,3 1-112 16,1-2-32-16,3 0 0 0,1 1-352 0,4 0 0 15,4-6 0-15,0 0 0 0,3 7-144 0,1 2-48 16,2-1-16-16,4 1 0 0,1-1-112 0,4 1 0 16,0 1-16-16,4 0 0 0,0 1 160 0,2 1 48 15,0-2 0-15,-2 3 0 0,1 0 320 0,-2-1 80 0,-2 1 16 0,-3-1 0 16,-1-1 928-16,-5 1 176 0,1 1 32 15,-4 0 16-15,-4 0-80 0,0 2-16 0,-4-2 0 0,-2 0 0 16,-3 0-512-16,-2 0-96 0,-3 0-32 0,-3 0 0 16,-1 0-320-16,-2-1-80 0,0-1-16 0,1 1 0 31,-2-2-1600-31,2 2-320 0,-2-4-64 0</inkml:trace>
  <inkml:trace contextRef="#ctx0" brushRef="#br1" timeOffset="-121861.06">16937 9520 18431 0,'-2'-2'1632'0,"0"0"-1312"0,-2 0-320 0,0 1 0 0,1-2 2080 0,1-1 352 16,-2 1 64-16,4 3 0 0,0 0-560 0,0 0-112 16,0 0-32-16,-7 6 0 0,2 1-576 0,0 6-128 15,0 0-32-15,1 8 0 0,0 5-224 0,0 6-32 16,0 3-16-16,0 7 0 0,0 5-256 0,1 2-48 15,1 3-16-15,1 0 0 0,1 2-224 0,1-1-48 16,3-1-16-16,0-3 0 0,1-5-176 0,1-5 0 16,2-2 0-16,1-9 0 0,2 0-288 0,1-5-96 15,1-2 0-15,0-5-16 16,2-3-1888-16,1-8-368 0,1-4-80 0,0-3-12912 0</inkml:trace>
  <inkml:trace contextRef="#ctx0" brushRef="#br1" timeOffset="-116298.56">17171 9569 11967 0,'0'0'1072'0,"0"0"-864"0,0 0-208 0,0 0 0 0,5-3 2096 0,-10 4 368 0,5-1 80 0,0 0 16 0,0 0-880 0,0 0-160 16,8 0-48-16,0-1 0 0,4 1-256 0,1-3-64 15,0 2-16-15,0 0 0 0,0-1-48 0,0 2 0 16,-1 0 0-16,-1 0 0 0,1 3-432 0,0 1-80 15,-2-3-32-15,1 4 0 0,-4-2-304 0,3 4-64 16,-3 0-16-16,-1 1 0 0,-2-1-16 0,-2 3 0 16,-1 1 0-16,-1 0 0 0,-1 1-144 0,-1 0 192 15,-1 0-192-15,0-1 192 0,-1 1-192 0,0-2 0 16,1 1 0-16,-1-2 0 0,0 0-192 0,0 2-64 16,0 0 0-16,3 1-16 15,-1-4-256-15,2 1-48 0,0 0-16 0,3-1 0 16,0 1-224-16,0-1-32 0,4-2-16 0,-1 1 0 15,4-1 320-15,0 1 64 0,0-2 16 0,2 0 0 0,1-1 464 0,2 2-144 0,-1-4 144 0,3 3 0 16,0 1 320-16,0 0 128 0,0 2 48 0,0-2 0 16,-2 1 288-16,0-1 64 0,-4 4 16 0,1-5 0 15,-3 1 32-15,-2 1 0 0,-3 1 0 0,-3-1 0 16,-1 3-192-16,-1-3-16 0,-2 3-16 0,-1-1 0 0,-4-2-224 16,-2 1-32-16,-4-1-16 0,-1 1 0 15,0-2-176-15,-1-1-32 0,-1 1-16 0,1-5 0 16,2 2-176-16,-2-1-224 0,1-2 48 0,-1-2 16 15,0-2-1904 1,3 0-384-16,3 1-80 0,1-3-13568 0</inkml:trace>
  <inkml:trace contextRef="#ctx0" brushRef="#br1" timeOffset="-116084.38">17784 9501 11967 0,'0'0'1072'0,"0"0"-864"16,0 0-208-16,0 0 0 0,0 0 4048 0,0 0 768 15,0 0 160-15,0 0 16 0,0 0-3120 0,1 6-624 16,2 1-128-16,0 3-32 0,0 2-384 0,1 2-96 16,0 2-16-16,1 1 0 0,1 2-400 0,0 9-192 15,1 1 160-15,-1-2-160 16,1-4-352-16,-1 1-160 0,1-2-48 0,-1-1 0 15,0 1-3328-15,-3-6-656 0</inkml:trace>
  <inkml:trace contextRef="#ctx0" brushRef="#br1" timeOffset="-115895.55">17729 9661 14735 0,'0'0'640'0,"0"0"160"0,0 0-640 0,0 0-160 0,0 0 0 0,0 0 0 16,0 0 4336-16,9 3 832 0,2-3 160 0,1-3 48 16,1-1-3808-16,1-1-752 0,0 0-160 0,2 0-16 15,0-2-640-15,6-2-336 0,-1 1 32 0,-1 2-10288 16,-1-1-2064-16</inkml:trace>
  <inkml:trace contextRef="#ctx0" brushRef="#br1" timeOffset="-115457.78">17789 10239 17503 0,'0'0'1552'0,"0"0"-1232"0,0 0-320 0,0 0 0 16,0 0 1968-16,7 6 336 0,-2-2 64 0,1-1 0 15,2-3-1104-15,0 0-240 0,1 0-32 0,0-2-16 16,0-1-320-16,1-3-64 0,-4 0-16 0,2-2 0 16,-2 0-208-16,1-2-48 0,0 1-16 0,-2 1 0 15,-3 0 32-15,-2 0 16 0,0 0 0 0,-1 0 0 16,-2 2 48-16,1 1 16 0,-2 0 0 0,-3 1 0 15,1 1 32-15,-1 2 16 0,1 1 0 0,-2 4 0 16,0 0-16-16,0 2-16 0,1 3 0 0,0 0 0 16,1 3-160-16,-1 0-16 0,2-1-16 0,1 3 0 15,1 1-80-15,2-3-16 0,0 1 0 0,1 0 0 0,1-1 32 0,2-1 0 16,-1 1 0-16,2 0 0 0,1 0-176 0,1 1 0 16,-1-3 0-16,1 1 128 0,2-2-256 0,0 0-64 15,1-3-16-15,0 1 0 16,0-2-1552-16,2-1-304 0,0-1-64 0,1-3-8480 15,0-2-1680-15</inkml:trace>
  <inkml:trace contextRef="#ctx0" brushRef="#br1" timeOffset="-115067.47">18053 10136 33983 0,'0'0'752'0,"0"0"144"0,0 0 48 0,0 0 0 0,-8 4-752 0,1 0-192 16,1-1 0-16,-1 3 0 0,2 1 576 0,0 3 96 0,1 0 16 0,0 2 0 15,0-1-304-15,3 3-48 16,1-1-16-16,0 0 0 0,0-2-320 0,1 1 0 0,2-2 0 0,1 0 0 16,-1-1 0-16,1-1 0 0,-4-8 0 0,7 6 0 15,-2-2-160-15,-5-4 0 0,7 4 0 0,-1-4 0 16,-6 0-144-16,8-5-16 0,0-2-16 0,0-5 0 16,-1 2-48-16,1-2 0 0,0-2 0 0,-1 0 0 15,-2-1 144-15,0 1 32 0,0-2 0 0,0 2 0 16,-1 0 208-16,0 3 0 0,-1-2 0 0,-2 3 0 15,-1 1 384-15,0 2 80 0,0 7 16 0,0 0 0 16,0 0 352-16,0 0 64 0,0 0 0 0,0 0 16 16,-4 7-272-16,0-1-64 0,0 5-16 0,2 0 0 15,1 2-352-15,-1 2-64 0,2-2-16 0,2-2 0 16,0 4 192-16,1-1 48 0,1 0 0 0,1-1 0 16,0 0-656-16,2 1-128 15,0-4-32-15,1 2 0 0,-1-3 112 0,1-1 16 0,2-1 0 0,-1-1 0 16,0-4-2032-16,2 2-400 0,2-4-64 0,0 0-11968 15</inkml:trace>
  <inkml:trace contextRef="#ctx0" brushRef="#br1" timeOffset="-114728.68">18360 10070 23727 0,'0'0'1040'0,"0"0"240"0,-4 6-1024 0,-1 0-256 15,-3 2 0-15,2 1 0 0,1 2 1408 0,1-1 224 16,1 0 48-16,2 2 16 0,1 1-672 0,2 2-128 15,2-1-16-15,0 0-16 0,0-1-576 0,1-1-112 0,2 0-32 0,-1-2 0 16,1-1-144-16,-1 0 160 0,1-1-160 0,1-1 160 16,0-2-160-16,-1-1 128 0,0-1-128 0,-1-2 128 15,-6-1-128-15,10 0 192 0,-1-3-192 0,0-1 192 16,-1-1-192-16,-1-1 0 0,1-2 144 0,-1-1-144 16,-1-2 0-16,1-1 0 0,-3-1-192 0,0-1 64 15,0 0-80-15,-2-1-16 0,2 1 0 0,-1 1 0 16,-2 0 224-16,0 1 0 0,1 3-160 0,-1-1 160 15,-1 1 0-15,1 2 160 0,-2 2-16 0,1 5 0 0,0 0 272 16,0 0 48-16,0 0 16 0,0 0 0 16,0 0 48-16,0 9 16 0,1 0 0 0,0 2 0 15,1 0-288-15,-1 4-64 0,3-5-16 0,0 2 0 16,1-1-176-16,0 1 0 0,1 0 0 0,-1-2 0 16,0-2-624-16,2-1-96 0,-1-1-32 0,-6-6 0 15,7 5-2032-15,-1-2-416 0,-6-3-64 0,8-1-9088 16</inkml:trace>
  <inkml:trace contextRef="#ctx0" brushRef="#br1" timeOffset="-114594.34">18655 10074 18591 0,'0'0'832'0,"1"10"160"0,1-1-800 0,-1 2-192 16,1 2 0-16,1 0 0 0,0 1 624 0,1 1 80 15,2-2 0-15,1 2-9696 0</inkml:trace>
  <inkml:trace contextRef="#ctx0" brushRef="#br1" timeOffset="-114427.89">18695 9914 27407 0,'0'0'592'0,"0"0"128"0,0 0 32 0,0 0 32 0,0 0-624 0,0 0-160 0,0 0 0 0,6-4-8096 15,3 2-1648-15</inkml:trace>
  <inkml:trace contextRef="#ctx0" brushRef="#br1" timeOffset="-114252.43">18820 10024 17567 0,'3'23'768'0,"-2"-11"176"0,3 3-752 0,-1 1-192 16,1 0 0-16,1 1 0 0,2 0 1360 0,-1-4 240 15,1 0 64-15,2-2 0 0,-1 1-384 0,-1-4-64 16,0-2 0-16,1 0-16 0,0-5 80 0,-1-1 32 15,0-3 0-15,-1-1 0 0,1-1-80 0,-2-1-16 16,0-3 0-16,1-3 0 0,-3 0-384 0,1-1-64 16,-1 0-32-16,1 0 0 0,0-1-480 0,-2-2-80 15,0-1-32-15,-2 0 0 0,0-1-400 0,0 0-96 16,1-1-16-16,0 1 0 16,-1 1-2736-16,2 2-544 0,-2 0-128 0</inkml:trace>
  <inkml:trace contextRef="#ctx0" brushRef="#br1" timeOffset="-113660.65">19043 9398 16575 0,'0'0'736'0,"0"0"160"0,4 9-720 0,2-3-176 0,0 2 0 0,3 3 0 0,3 0 2416 16,1 2 448-16,1 2 80 0,2 0 32 15,0 4-1568-15,2-1-320 0,0 1-64 0,0 5-16 16,1-1-432-16,0 2-64 0,1 1-32 0,-1 3 0 16,-3 4 448-16,-3 2 96 0,0-1 0 0,-5 0 16 15,-3-1-96-15,-1 4-32 0,-1-1 0 0,-3 1 0 16,-3-1 176-16,-2 1 48 0,-2-1 0 0,-1 2 0 15,1-1-640-15,-3-2-128 0,-1 0-32 0,0-1 0 16,2-1-336-16,-1-3 128 0,-1-3-128 0,2 2-13312 16,0-6-2688-16</inkml:trace>
  <inkml:trace contextRef="#ctx0" brushRef="#br3" timeOffset="-50833.89">10996 11668 1839 0,'0'0'0'0,"-3"-6"160"0,0-1-160 0,1 0 0 16,2 7 0-16,0 0 0 0,0 0 5776 0,0 0 1136 16,0 0 208-16,0 0 48 0,0 0-4304 0,0 0-880 15,-5 4-160-15,-2 5-32 0,0 5-816 0,1 6-144 0,-1 5-48 0,0 5 0 16,-3 5-384-16,3 4-80 16,0 3 0-16,1 2-16 0,-1 2-304 0,3-2 0 15,2-1 0-15,0-1 0 16,2-3-384-16,3-3-128 0,2 0-16 0,3-4-16 15,-2-2-2000-15,4-2-400 0,1-4-64 0</inkml:trace>
  <inkml:trace contextRef="#ctx0" brushRef="#br3" timeOffset="-50491.82">11380 11907 21535 0,'-10'-6'960'0,"10"6"192"0,-7-3-928 0,-1 2-224 0,-1 2 0 0,-2 2 0 16,-3 2 624-16,1 2 80 0,-4 0 0 0,1 7 16 15,-1 2-80-15,1 3-32 0,2 0 0 0,2 1 0 0,1 1-448 0,4 0-160 16,0 1 0-16,5-4 144 0,3-2-144 0,1-2 0 16,2-1 0-16,3-1 0 0,1-3 0 0,2-1 0 15,2-3 0-15,1-1 0 0,0-3 0 0,0-1 0 16,0-3 0-16,0 0 128 0,0-3-128 0,0-1 0 16,0-4 144-16,0-2-144 0,0-1 0 0,0-2 0 15,-1 0 0-15,0 1 0 0,-2-2 0 0,-1 1 0 16,-2-1-128-16,1 3 128 0,-3 2 0 0,-1-1 0 0,0 3 0 15,-2 1 128-15,1 1 336 0,-2 3 80 16,-1 5 16-16,0 0 0 0,0 0 368 0,0 0 80 16,0 0 16-16,0 0 0 0,-2 9-640 0,0 0-128 15,1 4-32-15,0 1 0 0,1 2 48 0,1 1 16 16,-1 2 0-16,1 2 0 0,1 1-480 0,0 1-80 16,1-1-32-16,1 0 0 15,0-1-2560-15,-1-2-512 0</inkml:trace>
  <inkml:trace contextRef="#ctx0" brushRef="#br3" timeOffset="-50279.61">11614 11664 3679 0,'0'0'320'0,"0"-8"-320"0,-2 3 0 0,2 5 0 15,0 0 5200-15,0 0 976 0,0 0 192 0,0 0 32 16,0 0-4096-16,-4 5-832 0,2 7-176 0,-1 2-16 15,0 7-672-15,3 4-128 0,-1 2-32 0,0 4 0 16,0 3-448-16,1 1 128 0,1 2-128 0,0-3 0 16,-1-2-448-16,1-2-144 0,2-4-32 0,1-1 0 15,0-4-2576-15,2-1-528 0</inkml:trace>
  <inkml:trace contextRef="#ctx0" brushRef="#br3" timeOffset="-50090.71">11821 11587 11967 0,'-5'-16'528'0,"5"16"112"0,0 0-512 0,0 0-128 16,-6-5 0-16,6 5 0 0,-6 1 3872 0,1 4 736 15,-2 3 160-15,2 7 32 0,0 1-3088 0,1 7-624 16,1 1-112-16,2 5-16 0,1 1-640 0,0 1-112 0,1 5-16 0,2 0-16 16,1 2-176-16,2 0 0 15,-1-2-192-15,2-1 192 16,1-1-3008-16,1-4-464 0</inkml:trace>
  <inkml:trace contextRef="#ctx0" brushRef="#br3" timeOffset="-49926.76">11921 11907 12895 0,'0'0'576'0,"0"0"112"0,-1-5-560 0,1 5-128 0,0 0 0 0,0 0 0 15,-4-4 3648-15,4 4 688 0,0 0 144 0,0 0 16 16,0 0-3264-16,-1 8-656 0,1 3-128 0,1 2-16 15,2 2-432-15,-1 2 0 0,2-2 0 0,1 1 0 32,2 1-1888-32,1 2-304 0,1-6-64 0,-1 0-16 0</inkml:trace>
  <inkml:trace contextRef="#ctx0" brushRef="#br3" timeOffset="-49728.33">12110 11807 9215 0,'0'0'400'0,"-4"-4"96"0,4 4-496 0,0 0 0 16,0 0 0-16,0 0 0 0,-6 3 5312 0,-1 3 960 16,1 5 192-16,1 6 32 0,-2 1-4384 0,2 8-864 15,0 4-176-15,-1 3-48 0,1 2-624 0,3 1-128 16,-2 1-16-16,1-2-16 0,0 0-240 0,3 0 0 16,0-1 0-16,2-1 0 15,0-3-2368-15,1-4-352 0,1-4-80 0,0-2-10832 0</inkml:trace>
  <inkml:trace contextRef="#ctx0" brushRef="#br3" timeOffset="-49544.04">12366 11565 31967 0,'0'0'1408'0,"0"0"304"0,-8 7-1376 0,0 3-336 0,0 0 0 0,2 3 0 16,-1 4 992-16,3 2 128 0,0 2 32 0,2 5 0 15,-1 3-592-15,2 2-112 0,1 1-32 0,1 0 0 16,2 3-592-16,-1 1-112 0,2 0-32 0,2-3 0 16,-1 1-3024-16,3-4-624 0</inkml:trace>
  <inkml:trace contextRef="#ctx0" brushRef="#br3" timeOffset="-49371.29">12544 11928 20271 0,'0'0'896'0,"0"9"192"0,0 3-880 0,0-1-208 16,0 0 0-16,0 4 0 0,0-1 1824 0,2 2 320 15,-1 1 64-15,2 0 16 0,-1-2-1728 0,2 1-352 16,0-1-144-16,0 1 128 16,0-2-2608-16,0-1-528 0,2 7-96 0,-6-20-32 0</inkml:trace>
  <inkml:trace contextRef="#ctx0" brushRef="#br3" timeOffset="-49091.2">12676 11782 12431 0,'0'0'544'0,"8"-4"128"0,-2-3-544 0,1 0-128 0,1 3 0 0,0-2 0 16,-2-1 944-16,1 2 144 0,-1 1 48 0,-6 4 0 15,0 0-528-15,0 0-96 0,7 0-32 0,-7 0 0 16,0 0-288-16,1 9-64 0,0 0-128 0,-3 3 192 15,-1 0 448-15,-1 5 64 0,-1-2 32 0,0 6 0 16,-1-1 928-16,1 3 192 0,1 2 48 0,0 1 0 16,1 3 144-16,1-3 48 0,2 0 0 0,2 1 0 15,1-6-592-15,5-1-112 0,4-3-32 0,2-2 0 0,3-3-816 0,3-2-160 16,3-1-48-16,2-2 0 0,4-2-336 0,-1-3 128 16,1-2-128-16,1-2 0 15,1-3-1120-15,2-2-288 0,0 0-64 0</inkml:trace>
  <inkml:trace contextRef="#ctx0" brushRef="#br3" timeOffset="-48194.32">13776 11758 8287 0,'-1'-14'736'0,"2"8"-592"0,-2-1-144 0,0 0 0 16,-2-3 2848-16,2 3 544 0,0-1 96 0,1 8 32 15,0 0-1856-15,0 0-384 0,0 0-64 0,0 0 0 16,0 0-624-16,6 9-112 0,-1 4-32 0,2 5 0 15,1 6-80-15,1 3-32 0,0 3 0 0,0 3 0 16,-1 3-160-16,1-1-48 0,1 1 0 0,1-3 0 16,-3-1-128-16,-2-4 0 0,1-3 0 0,-2-1 128 15,0-3-128-15,-1-2 160 0,-3-2-160 0,1-1 160 16,-1-3-160-16,-1-2 0 0,-1-1 144 0,1-10-144 16,0 9 0-16,0-9 144 0,0 0-144 0,0 0 0 15,0 0-240-15,4-8-144 0,-2-1-48 0,1-3 0 16,-2-1-384-16,2-1-80 0,1-6 0 0,1 1-16 15,3-2 80-15,-2 0 0 0,1 0 16 0,2 3 0 0,1-2 464 0,1 3 96 0,-1 2 0 16,0 3 16-16,2 4 544 0,0 4 96 16,0 1 32-16,1 5 0 0,-2 0 240 0,0 5 48 15,1 2 16-15,-2 1 0 0,0 4 336 0,0 1 64 16,-4 5 16-16,-2-2 0 0,-4 2-80 0,-1-1-16 16,-3 1 0-16,-1-1 0 0,-2 2-176 0,-1-1-48 15,-1-1 0-15,-1 1 0 0,-1-1-288 0,1-3-64 16,-2 0-16-16,-1-3 0 0,0-2-464 0,0 0 0 0,1-7 0 0,2-2 0 31,1 0-2592-31,0-4-608 0</inkml:trace>
  <inkml:trace contextRef="#ctx0" brushRef="#br3" timeOffset="-47727.66">14213 11913 17503 0,'0'0'1552'0,"-1"7"-1232"0,1 4-320 0,0 2 0 15,-1 1 2672-15,1 2 464 0,0 2 112 0,0-1 16 16,-2 0-1856-16,2 1-384 0,0 1-64 0,0-1 0 16,-1 0-576-16,0-1-96 0,-1-1-32 0,2-2 0 15,-1-1 128-15,1-1 32 0,0-2 0 0,0-2 0 16,0-8-416-16,0 0-176 0,0 0 16 0,0 0 0 0,0 0 160 0,0 0 0 16,4-8 0-16,0-2 0 0,0-3 0 0,-2 0 0 15,1-6 0-15,0 1 0 0,-1-1-192 0,2-2 32 16,0-1 16-16,1-2 0 0,0 1-176 0,2 1-48 15,-1 1 0-15,2-1 0 0,0 2 128 0,1 2 32 16,0-1 0-16,2 4 0 0,-2-1 208 0,1 3 0 16,2 3-160-16,0 2 160 0,-6 1-128 0,-6 7 128 15,8 2-160-15,-8-2 160 0,4 9-160 0,0 5 160 16,-1 2-160-16,-1 2 160 0,-2 0 0 0,0 3 0 16,1 3 176-16,2 2-48 0,-2 0-128 0,5 1 0 15,-1 1 0-15,1-2 0 0,1 0 0 0,2 0 0 16,3-3 0-16,-1-3 0 0,2-2 0 0,2 0 0 15,2-1 0-15,0-2-128 0,0-4 128 0,-2-4 0 16,-2-3 0-16,-1-2 0 0,-1-2 0 0,-2-2 256 16,-2-5-64-16,0-1-16 0,-2-1 464 0,-1-4 80 15,-1-1 32-15,-2 0 0 0,-2-1-144 0,-1 0-32 0,-1-2 0 0,-1-2 0 0,-3 0-320 16,1 1-64-16,-2-1 0 0,-1 1-16 31,-2 0-1072-31,-1 0-192 0,1 1-64 0,-2 1 0 16,2 0-2208-16,3 3-448 0</inkml:trace>
  <inkml:trace contextRef="#ctx0" brushRef="#br3" timeOffset="-47228.66">14693 11840 19343 0,'1'13'848'0,"1"-4"192"0,-2 3-832 0,0 2-208 0,0 4 0 0,1-1 0 0,1 3 2880 0,1-1 544 15,0 2 96-15,-1 1 32 0,1 2-2288 0,1-5-464 16,-3-1-96-16,2-1 0 0,-1-2-448 0,3-2-64 15,-1 0-32-15,0-5 0 0,0-2-160 0,-4-6 160 16,0 0-160-16,7 1 160 0,-7-1-160 0,6-5 0 16,-1-1 0-16,-1-2 0 0,0-2 0 0,-1-4 0 15,0-1-192-15,-1-1 192 16,2-3-496-16,1-1 32 0,-3-2 0 0,1 0 0 16,1 0-16-16,2 1 0 0,0 1 0 0,1-1 0 0,0 2 160 0,3 1 48 15,-1 1 0-15,0 2 0 0,0 3 272 0,0 3-128 16,-1 4 128-16,-2 1 0 0,-6 4 0 0,7 4 0 15,-3 4 192-15,0 4-48 0,1 5 368 0,-1 0 80 16,-2 2 16-16,0 1 0 0,0-2-96 0,1 0 0 16,0 0-16-16,1-1 0 0,1 2-336 0,-1-5-160 15,0-1 160-15,1-1-160 0,0-2 256 0,2-3-32 0,-4-2-16 0,-3-5 0 16,0 0 128-16,7 1 32 0,-7-1 0 0,8-2 0 16,-2-2-128-16,1-3-32 0,-2 1 0 0,0-5 0 15,3 1-16-15,-1-3 0 0,-1-3 0 0,1 0 0 16,-1 0-192-16,2 0-128 0,0 0 128 0,0-1-208 15,1 2 208-15,0-4 0 0,-1 5 0 0,1 1 0 16,-1 3 0-16,-2-2 0 0,-1 3-128 0,-1 2 128 16,-4 7 0-16,0 0 0 0,0 0 0 0,8 4-144 15,-1 1 144-15,-1 3 0 0,1 3-144 0,-1-2 144 16,1 2-384-16,0 1 0 0,1 1 0 0,0 0 0 16,0-1-3008-16,1-2-592 15,7 13-128-15,-3-6-32 0</inkml:trace>
  <inkml:trace contextRef="#ctx0" brushRef="#br3" timeOffset="-47093.5">15467 11935 16575 0,'-5'9'1472'0,"0"3"-1168"16,0 1-304-16,1 4 0 0,1 0 3456 0,3 0 624 16,-2 0 128-16,0-2 16 0,2-1-3616 0,2 1-608 15,0-1-368-15</inkml:trace>
  <inkml:trace contextRef="#ctx0" brushRef="#br3" timeOffset="-46730.38">15509 11632 4607 0,'0'0'400'0,"0"0"-400"0,0 0 0 0,0 0 0 16,0 0 4288-16,0 0 784 0,5 6 160 0,2 0 16 15,-1 2-4432-15,3 4-816 0,2 1-320 0,2 4 0 16,-1 2 320-16,1 3 0 0,0 3 0 0,0 0 0 16,-3 1 0-16,-1 3-208 0,-2 1 64 0,-2-4 16 15,0 1 352-15,-1-1 80 0,-1-4 16 0,-1 0 0 16,0-1 384-16,-1 0 64 0,0-5 32 0,1-1 0 16,-2 1-224-16,0-3-32 0,0-4-16 0,1-1 0 15,-1-8 32-15,0 0 0 0,0 0 0 0,0 0 0 16,0 0-320-16,5-8-64 0,0-3-16 0,2-2 0 0,-1-2-320 0,2-3-64 15,-1 0-16-15,-1-2 0 0,-1-2-32 0,1 0-16 16,0 0 0-16,2-2 0 0,0-1 16 0,0 5 0 16,1 0 0-16,0 3 0 0,-1 3 272 0,-1 3-160 15,0 5 160-15,-7 6-128 0,0 0 128 0,9 6 144 16,-2 5-16-16,-1 3-128 0,-1 4 160 0,1 3-160 16,-2 0 128-16,1 2-128 0,1 1 0 0,1-1-224 15,-1 2 32-15,2-4-8032 16,0 1-1600-16</inkml:trace>
  <inkml:trace contextRef="#ctx0" brushRef="#br3" timeOffset="-46432.87">16094 11922 7359 0,'0'0'656'0,"-9"0"-528"0,-1 1-128 0,-3 2 0 16,-2-1 3632-16,1 4 688 0,0 3 144 0,-1 1 16 15,1 0-2560-15,2 1-528 0,2 1-112 0,2-3 0 16,2 1-768-16,2 1-160 0,1-2-32 0,3 1 0 15,1-3-320-15,2 2 144 0,2-3-144 0,3 0 0 16,0-3 0-16,2-1 0 0,3-2 0 0,2-2 0 16,0 1-176-16,2-5 16 0,0-1 0 0,0 1 0 15,-1-2-112-15,1-1-32 0,-2-2 0 0,0 2 0 16,-2-1 32-16,-2-2 0 0,-1 0 0 0,-1 2 0 16,-1 1 272-16,-2 0 0 0,-1 1 0 0,-1 1 0 0,-4 7 352 0,0 0 128 15,0 0 32-15,0 0 0 16,0 0 0-16,0 0 16 0,2 11 0 0,-2-1 0 0,0 3-208 0,0 1-32 15,0 2-16-15,1 0 0 0,0 1-272 0,2-3-192 16,1 0 16-16,1 1-9008 16,1-6-1808-16</inkml:trace>
  <inkml:trace contextRef="#ctx0" brushRef="#br3" timeOffset="-46194.91">16386 11485 22111 0,'0'0'1968'0,"0"0"-1584"0,-5 7-384 0,0 4 0 16,1 4 1168-16,3 3 160 0,-1 4 16 0,2 2 16 15,2 4-704-15,0 3-144 0,2 5-16 0,2 1-16 16,0 4-128-16,2 2-32 0,0 3 0 0,1 0 0 16,0 0-320-16,1 0 0 0,-2-3 0 0,0-2-192 31,0-1-1664-31,0-4-320 0,-1-5-80 0,0-2-16 0</inkml:trace>
  <inkml:trace contextRef="#ctx0" brushRef="#br3" timeOffset="-46024.15">16345 11992 21183 0,'0'0'1888'0,"0"0"-1504"0,0 0-384 0,6-4 0 0,2 2 1712 0,1-5 272 16,2 2 48-16,0-2 16 0,2-2-1328 0,3 0-256 15,1-1-48-15,1-1-16 0,3 0-256 0,1 0-144 16,3-5 160-16,0 2-160 16,-2-1-256-16,2 0-128 0,1 2-48 0,-2-1 0 15,-4 2-1248-15,0 2-256 0,-3 3-48 0,-1-1-5328 16,-2 2-1072-16</inkml:trace>
  <inkml:trace contextRef="#ctx0" brushRef="#br3" timeOffset="-45900.43">16828 11803 18879 0,'0'0'832'0,"3"13"192"0,0 4-832 0,-2 0-192 16,0 3 0-16,-1 0 0 0,-1 3 1792 0,0 3 320 15,-1 1 64-15,1 0 16 0,1-2-1376 0,0-1-288 16,1-6-48-16,2 0-16 16,1-6-2032-16,1 0-416 0,-1-6-64 0,1-3-8512 0</inkml:trace>
  <inkml:trace contextRef="#ctx0" brushRef="#br3" timeOffset="-45630.51">16935 11626 19343 0,'-4'8'1728'0,"-2"2"-1392"0,-2 4-336 0,-1 3 0 16,1 2 1936-16,0 1 320 0,3 4 64 0,0 2 16 15,-2 0-1712-15,2 1-352 0,2 2-64 0,2 1-16 16,1 0-32-16,1 0-16 0,3 0 0 0,0-1 0 16,2-2-144-16,0-3 192 0,4-1-192 0,1-2 192 15,1-3-192-15,1-1 128 0,0-4-128 0,2 0 128 0,1-5-128 0,0-1 0 16,-2-2 0-16,0-4 0 0,-1-1 176 0,0-3-48 15,0-3-128-15,-1 1 192 0,-3-2 160 0,-1-3 32 16,0-3 0-16,-4 0 0 0,-2-4 176 0,-2 0 32 16,-2-1 16-16,-2-1 0 0,-1 0-224 0,-2-1-32 15,-2 1-16-15,0-4 0 16,-1 3-784-16,0-4-176 0,1 1-16 0,0 1-9280 16,1 2-1840-16</inkml:trace>
  <inkml:trace contextRef="#ctx0" brushRef="#br3" timeOffset="-45293.2">17243 11793 11967 0,'0'10'1072'0,"1"4"-864"0,-1 6-208 0,0 1 0 15,0 4 4096-15,0-1 768 0,-1 1 144 0,-2 1 48 16,-1-1-2752-16,1 0-560 0,1 0-96 0,1-2-32 16,0-3-784-16,1-2-144 0,0-2-48 0,1-2 0 15,2-2-480-15,-1-1-160 0,1-3 0 0,-3-8 0 16,0 0 0-16,8 3 0 0,-1-3 0 0,1-4 0 15,-1-3-240-15,-1-1-48 0,1-1-16 0,1-4 0 32,-1-2-336-32,1-2-64 0,0-3 0 0,0-2-16 15,-2-1-512-15,2-1-112 0,0-1 0 0,0 3-16 0,0-1-48 0,1 4-16 16,-1 2 0-16,-2 6 0 0,1 3 1680 0,-2 4 352 0,-5 4 64 0,0 0 16 16,0 0 400-16,6 10 96 0,0 3 16 0,-1 3 0 15,-1 1-512-15,0 0-112 0,0 0 0 0,1 1-16 0,0 0-416 16,2 1-144-16,0-2 0 0,0-2 144 15,2-2-720-15,0-1-160 0,2 0-32 0,-1-3-8704 16,2-1-1760-16</inkml:trace>
  <inkml:trace contextRef="#ctx0" brushRef="#br3" timeOffset="-45029.2">17478 11409 24591 0,'0'0'1088'0,"0"0"224"0,0 0-1056 0,0 0-256 0,0 0 0 0,6 10 0 15,3-3 1232-15,2 2 192 0,-1 1 48 0,3 1 0 16,2 5-320-16,0 0-64 0,2 3-16 0,1 3 0 16,1 3-144-16,-1 3-32 0,1 1 0 0,0 4 0 15,-1 4-16-15,0 0-16 0,-2 6 0 0,-2 2 0 16,-2-5 32-16,-3-1 0 0,-1 0 0 0,-6 2 0 15,-3-3-320-15,-1 1-64 0,-5-3-16 0,-1 2 0 16,-1 1-288-16,-1 2-48 0,-1 0-16 0,1 0 0 31,-5 0-1744-31,1 2-336 0,0 0-80 0</inkml:trace>
  <inkml:trace contextRef="#ctx0" brushRef="#br2" timeOffset="-35728.58">5802 14966 1839 0,'-10'-10'160'0,"1"-6"-160"0,1-1 0 0,10 17 0 0,-15-21 2368 0,1 2 432 0,0-1 80 0,2 3 32 16,1 0-736-16,0 1-160 0,-1 2-32 0,4 1 0 15,-1 1-576-15,2 2-128 0,1 1-32 0,2 1 0 16,-2 1-432-16,4 7-96 0,0 0-16 0,0 0 0 15,0 0-352-15,0 0-80 0,1 12-16 0,0 4 0 16,1 2 0-16,0 6-16 0,2 7 0 0,0 7 0 16,0 6 128-16,1 5 16 0,0 6 16 0,2 4 0 15,-1 5-256-15,1 4-144 0,0 2 160 0,-1-1-160 16,1-1 0-16,-1-2 0 0,1-2 0 0,-1-5 0 16,-2-4 0-16,0-7 0 0,0-6-176 0,1-6 176 15,0-5-1776-15,-1-6-224 0,0-5-48 0</inkml:trace>
  <inkml:trace contextRef="#ctx0" brushRef="#br2" timeOffset="-34926.78">5586 14487 25279 0,'-6'-19'1120'0,"5"12"224"0,1 7-1072 0,0-6-272 0,1-2 0 0,3 0 0 16,0 0 480-16,2-2 32 16,3 1 16-16,2 0 0 0,2-2 208 0,2 3 32 0,4 1 16 0,3 1 0 15,5 3-416-15,6-1-96 0,3 0-16 0,3 2 0 16,2-1-256-16,3 0 0 0,2-1 128 0,2 1-128 16,3-2 0-16,5 0 0 0,5-3 0 0,4-1 0 15,3-3 128-15,0 2-128 0,0-3 0 0,1 2 0 16,-1-2 128-16,3 0-128 0,5 3 0 0,-3-2 0 15,-5 4 0-15,0 0 0 0,-4-1 0 0,-1 3 0 16,0-1 0-16,0 1 0 0,0-3 0 0,3 2 0 16,-4 2 0-16,-2-2 0 0,-2 0 0 0,-4-1 0 0,0 1 128 0,-3 1-128 15,-2-2 0-15,-1 1 0 16,2 2 0-16,-3 1 0 0,-2-4 0 0,1 2 0 0,-4-1 0 16,-4 2 0-16,-4 1 0 0,-2-2 0 0,-1-1 0 0,-1 2 0 15,-5 0 128-15,-3 1-128 16,-2 1 0-16,-3 3 0 0,-2 0 0 0,0 0 0 0,-3 2 128 0,-1 2-128 15,1 3 0-15,0 4 0 0,-3 2 128 0,0 1-128 0,-1 6 0 16,1 2 0-16,1 3 0 0,0 3 0 16,-3 4 0-16,2 3 0 0,3 4 0 0,-1 5 0 15,0 3 0-15,1 3 0 0,1 2 0 0,0 4 0 16,0-1-128-16,2 3 128 0,-4-2 0 0,2 3 0 16,-1 1-160-16,1 1 160 0,1 2 0 0,-1-1 0 15,-1 1-144-15,1-4 144 0,-1 1 0 0,-2-3 0 16,1 0-128-16,-1-2 128 0,-2-5 0 0,-1-2 0 15,-1-2 0-15,-1-5 0 0,2-3 0 0,-2-1 0 16,-1-2 0-16,-1-3 0 0,-1-2 0 0,1-1 0 16,-2-4 0-16,0-2 0 0,1-4 0 0,-2-1-160 0,0-3 32 0,-2 1 0 31,0-2-320-31,-2 0-64 0,-1-3-16 0,-2 0 0 16,-2-2 16-16,-4-1 16 0,-3-2 0 0,-1 1 0 0,-2-2 208 0,-5-1 32 0,-3-2 16 0,-2 2 0 15,-3 0 240-15,-1 0 0 0,-2 0 0 0,-2 1 0 16,-2 2 432-16,-4-1 16 0,-2 1 16 0,-5 2 0 15,-6-1 656-15,-4-2 128 0,-4-1 32 0,0 1 0 16,-1-1-96-16,1-5-16 0,0-3 0 0,-2 1 0 16,-6-2-784-16,-1 0-144 0,0-5-48 0,0 0 0 15,-1 0-192-15,0-1 0 0,-2 1 0 0,-2 1 0 16,-6 3 192-16,5 1-16 0,3 2 0 0,1 0 0 16,-2 4 320-16,0 0 64 0,-3 1 16 0,2 1 0 15,1 1-80-15,1 3-16 0,5-2 0 0,3 1 0 16,3-2-272-16,1 0-48 0,0-1-16 0,3-1 0 0,1-1-144 15,6-2 0-15,6-3 0 0,5-3 0 16,6 0-640-16,6-1 0 0,6 3 0 0,3-2-11504 16,5-1-2304-16</inkml:trace>
  <inkml:trace contextRef="#ctx0" brushRef="#br2" timeOffset="-34062.49">3817 15021 20271 0,'-2'5'1792'0,"0"4"-1424"0,2 1-368 0,15 14 0 0,-14-6 928 0,2 2 112 15,-1 3 32-15,2 5 0 0,1 2-512 0,2 2-112 16,-1 2 0-16,1 1-16 0,-1 2-192 0,2-1-48 16,0-1 0-16,-1-2 0 0,-2-3-192 0,0-4 144 15,-1-5-144-15,0-3 128 0,0-6 0 0,0 0 0 16,0-6 0-16,-4-6 0 0,0 0-128 0,6-6 192 16,-1-3-192-16,1-4 192 0,-3-6-192 0,1-4 192 0,-1-6-192 0,0-1 192 15,-1-2-64-15,1-2-128 0,-2-2 192 0,2 0-64 16,-1-2-128-16,1 3 0 0,0 1 0 0,0 1 128 15,1 6-128-15,2 4 0 0,-1 3 0 0,1 6 0 16,1 5 192-16,-1 2 96 0,-6 7 32 0,9 3 0 16,-1 3-64-16,3 6-16 0,-2 4 0 0,0 2 0 15,1 3 16-15,1 2 0 0,-1 2 0 0,1 1 0 16,-1-1-128-16,-1 0 0 0,-1-5-128 0,0 0 192 16,1-2-192-16,-1-1 128 0,0-5-128 0,-2-2 0 15,-1-2 0-15,-5-8 128 0,8 0-128 0,-1-5 0 16,-1-3 0-16,2-2 0 0,0-6 0 0,-2-1 0 15,0-2-176-15,-2-2-16 0,-1-3-16 0,1-1 0 0,2-1 208 0,-1-1 0 16,0 2-160-16,2 2 160 16,0 1 0-16,0 3 0 0,-1 2 0 0,1 6 0 0,1 2 208 0,-2 5 112 15,2 4 32-15,2 6 0 0,2 6 192 0,1 5 32 16,0 8 16-16,3 1 0 0,1 4 240 0,0 0 32 16,0 1 16-16,0-2 0 0,0-2-464 0,2-4-96 15,2-3 0-15,1-3-16 0,0-1-432 0,3-3-96 16,3 0-16-16,0-7-16592 15</inkml:trace>
  <inkml:trace contextRef="#ctx0" brushRef="#br1" timeOffset="-23190.92">20723 16997 16575 0,'-7'3'736'0,"1"1"160"0,-2 0-720 0,1-1-176 0,1 0 0 0,0 0 0 15,6-3 1392-15,0 0 240 0,0 0 48 0,0 0 16 16,0 0-480-16,4-7-112 0,3 1-16 0,2-3 0 16,1-1-32-16,5 0-16 0,3-2 0 0,2-1 0 15,2 0-64-15,3-5-16 0,2 1 0 0,4-3 0 0,0-2-192 0,2 0-32 16,0-1-16-16,-1-2 0 0,1-3-176 0,-1 1-32 15,1-3-16-15,1 0 0 0,0 0-224 0,1 0-32 16,0-1-16-16,2 0 0 0,-2 1-224 0,-1 1 144 16,0 2-144-16,-2 0 128 0,1 4-128 0,-2-2 0 15,-3 3 0-15,-1 3 0 0,-4-2 0 0,-2 2 0 16,-1 2 0-16,-2 2 0 0,-1 0 128 0,0 4-128 16,-1-1 0-16,-3 2 128 0,-2 0-128 0,0 4 0 15,-2-3 0-15,-1 2 0 0,-2 2 160 0,1 2-160 16,-7 3 192-16,6-5-192 0,-6 5 128 0,7 0-128 0,-7 0 0 15,8 2 0-15,0-1 128 0,1 1-128 16,0 2 0-16,0 2 0 0,1 0 160 0,3 2-160 16,2 2 128-16,-1 3-128 0,2 2 160 0,2 3-160 15,3-1 192-15,1 2-192 0,3 0 400 0,1 2-16 0,4 2-16 0,1 1 0 16,2-1-48-16,2 2-16 0,1 1 0 0,1 3 0 16,-1-3-176-16,0 0-128 0,1 1 144 0,0 2-144 15,1 1 0-15,-2-3 128 0,-2-3-128 0,-1-1 0 16,1 0 0-16,-3 0 0 0,-4-4 0 0,1 1 0 31,-4 1-1328-31,-1-4-208 0,-6-4-32 0,-2 1-10320 0,0-2-2064 0</inkml:trace>
  <inkml:trace contextRef="#ctx0" brushRef="#br1" timeOffset="-22562.06">20708 17031 11967 0,'0'0'528'0,"0"0"112"0,0 0-512 0,0 0-128 0,0 0 0 0,0 0 0 16,0 0 3264-16,0 0 608 0,0 0 128 0,0 0 32 15,0 0-2368-15,0 0-480 0,0 0-96 0,0 0 0 16,0 0-192-16,5 7-48 0,-2 2 0 0,1-1 0 0,0 3 160 0,0 1 16 15,-2 2 16-15,1 3 0 0,0 2-48 0,-2 0-16 16,-1 1 0-16,0 2 0 0,-1 3-224 0,-1 3-48 16,1 5-16-16,1 2 0 0,-3 3-304 0,1 1-48 15,-1 0-16-15,1 1 0 0,-1 0-160 0,2-4-32 16,-1-2-128-16,1-3 192 0,0-1-192 0,1-2 0 16,-2-4 0-16,2 0 0 0,2-1-144 0,-2 0-80 15,0-3-16-15,1 0 0 16,2-3-1376-16,-1 0-288 0,1-3-48 0,-1-1-16 15,1-1-1824-15,1-2-368 0</inkml:trace>
  <inkml:trace contextRef="#ctx0" brushRef="#br1" timeOffset="-22094.26">20638 17832 18431 0,'0'0'1632'0,"0"0"-1312"0,0 0-320 0,0 0 0 16,0 0 1952-16,2 5 320 0,-2-5 64 0,6 6 16 15,0 1-656-15,2 1-128 0,0-1-32 0,2 1 0 16,2 1-208-16,5 4-48 0,0 2-16 0,1-1 0 0,3 3-368 0,2 0-80 16,1-3-16-16,2 2 0 0,4 1-128 0,1 0-32 15,2 0 0-15,1 0 0 0,1-2-320 0,0 1-64 16,0 1 0-16,2-3-16 0,-7-1-32 0,2 0 0 16,2 0 0-16,3 0 0 0,1 1-208 0,-1-5 0 15,3 0-192-15,0 0 192 0,8 3 0 0,-3-2 0 16,-5-2 0-16,-2 0 0 0,-3 1 128 0,-2-1-128 15,-2-3 0-15,0 1 144 0,-3 2-144 0,-2 0 160 16,-3-1-160-16,1-1 160 0,-2 1-160 0,-1-1 160 16,-3-1-160-16,1 1 160 0,-2 0-160 0,-1-2 128 15,-2 1-128-15,1-1 128 0,-4 0-128 0,1-1 0 16,-1-1 0-16,-2 1 0 0,-2-2-128 0,0 0-128 0,-7-1 0 0,8 0-16 31,-2 0-2400-31,1 0-464 0,-1-1-112 0</inkml:trace>
  <inkml:trace contextRef="#ctx0" brushRef="#br1" timeOffset="-21688.44">22089 18418 20319 0,'0'0'896'0,"-5"-1"192"0,-3 2-864 16,1 1-224-16,7-2 0 0,0 0 0 0,-6 2 1440 0,6-2 240 15,-5 1 48-15,5-1 16 0,0 0-464 0,0 0-112 16,0 0-16-16,0 0 0 0,0 0-160 0,0 0-32 16,0 0-16-16,2-5 0 0,5-1 32 0,-1-1 16 15,1 2 0-15,1 1 0 0,1 0-160 0,0-2-16 16,0-1-16-16,1 1 0 0,2-2-96 0,0 1-32 15,1 1 0-15,3-1 0 0,0-1-144 0,3 1-16 16,-2-3-16-16,1 0 0 0,0 2-208 0,3-1-32 16,1-5-16-16,0 2 0 0,1 2-240 0,-3-3 144 15,1-3-144-15,0 3 128 0,-1 8-128 0,-2-2 0 16,1-3 0-16,-2 3 0 0,-1 6 0 0,1-3 0 0,-1-4 128 0,-1 4-128 16,-2 3 0-16,0 0 0 0,2-5 0 0,-2 4 0 15,-3 0 0-15,1 0 0 0,-1-2 0 0,0 1 0 31,0-1-608-31,-3 1-48 0,1-3-16 0,0 2 0 16,0-1-2016-16,-2 0-384 0,0-2-96 0,-1 0-7808 0,0-3-1568 0</inkml:trace>
  <inkml:trace contextRef="#ctx0" brushRef="#br1" timeOffset="-21157.71">22712 16910 13871 0,'0'0'608'0,"0"0"144"0,0 0-608 0,0 0-144 0,0 0 0 0,0 0 0 16,0 0 1472-16,0 0 256 0,0 0 48 0,0 0 16 15,0 0-192-15,0 0-16 0,0 0-16 0,0 0 0 16,0 0-128-16,0 0-32 0,4 5 0 0,-1 4 0 16,-1 2-128-16,1 0-16 0,-1 1-16 0,0 4 0 15,-2 2-144-15,1 4-16 0,-1 4-16 0,0 0 0 16,-1 4-176-16,1 2-16 0,0 7-16 0,0 2 0 16,0 4-160-16,0 0-16 0,0 2-16 0,1-6 0 15,0 4-320-15,1 0-64 0,-1 0-16 0,-1-3 0 0,1 0-272 0,2-3 160 16,-1-4-160-16,1 8 128 0,0-3-128 15,1-2 0-15,-1-3 144 0,1-1-144 0,2-1 0 16,-1-3 0-16,1-7 0 0,0 3-128 16,-3 4-512-16,1-9-80 0,0-5-32 0,0-2 0 15,-1-1-2096-15,1-5-416 0,-4-8-96 0</inkml:trace>
  <inkml:trace contextRef="#ctx0" brushRef="#br1" timeOffset="-20629.6">21092 17036 25103 0,'0'0'544'0,"0"0"112"0,0 0 32 0,0 0 32 0,2-6-576 0,1-1-144 16,-1 1 0-16,4-1 0 0,1 1 1408 0,3-3 240 15,1-1 48-15,1 1 16 0,0 0-336 0,1 3-64 16,1-3-16-16,3 1 0 0,1 1-656 0,1-3-144 16,1 1-32-16,3-2 0 0,1 1 112 0,1 1 0 15,2-6 16-15,1 4 0 0,1 0-592 0,1-2 0 16,2 1 0-16,-2 2 0 16,-1-3-2016-16,-1 1-416 0,1-1-96 0,-1 0-12544 0</inkml:trace>
  <inkml:trace contextRef="#ctx0" brushRef="#br1" timeOffset="-20195.79">21056 17745 21183 0,'0'0'1888'0,"0"0"-1504"15,-1 11-384-15,1-11 0 0,0 0 1472 0,0 0 208 16,0 0 48-16,4 6 16 0,0 0-240 0,2 0-48 16,1 1-16-16,2-1 0 0,3 1-144 0,1 1-16 15,1 1-16-15,6 2 0 0,-5-4-400 0,4 3-80 16,0 3-16-16,2 0 0 0,1 0-448 0,2-1-112 16,0 4-16-16,4-4 0 0,-1-3-192 0,3 1-160 15,1 2 32-15,2-3 0 16,-3-5-2256-16,0 0-448 0,0 0-96 0,0-4-16 0</inkml:trace>
  <inkml:trace contextRef="#ctx0" brushRef="#br1" timeOffset="-19817.91">22329 17165 32015 0,'0'0'704'0,"0"0"128"0,0 0 48 0,0 0 32 0,2 11-720 0,0-3-192 15,-1 1 0-15,0 4 0 0,3 2 1408 0,0 4 240 16,-1-4 48-16,-1 6 16 0,1 3-688 0,0 2-128 16,-2 1-16-16,3 3-16 0,-2 1-240 0,1 1-48 15,0-4-16-15,-2 4 0 0,1 1-400 0,2 1-160 0,-1-2 128 16,0 5-128-16,-1-1-240 0,1-1-128 15,1-6-16-15,0-1-16 16,-2 1-2144-16,2-6-416 0,0-2-96 0</inkml:trace>
  <inkml:trace contextRef="#ctx0" brushRef="#br1" timeOffset="-19063.59">21673 15486 8287 0,'0'0'368'0,"0"0"80"0,0 0-448 0,0 0 0 15,0 0 0-15,0 0 0 0,0 0 4160 0,0 0 768 16,0 0 128-16,1 7 48 0,1-1-2688 0,0 3-544 16,1 3-96-16,-1 2-32 0,1 2-400 0,0 2-96 15,-1 2-16-15,2 9 0 0,-3 2-144 0,1 0-16 16,-2 4-16-16,-3 2 0 0,1 3-112 0,-4 2-32 16,1 2 0-16,0 2 0 0,-2-3-400 0,3 0-96 15,-1-1-16-15,1-5 0 0,0-1-400 0,3-4 128 16,-1 0-128-16,-1-4 0 0,0 0 0 0,3-5-304 15,0-2 48-15,0-4 16 16,2-4-1632-16,-1-3-336 0,2-1-64 0,-3-9-9728 16,0 0-1952-16</inkml:trace>
  <inkml:trace contextRef="#ctx0" brushRef="#br1" timeOffset="-18393.29">21638 14807 16575 0,'0'0'1472'0,"0"0"-1168"16,0 0-304-16,0 0 0 0,0 0 2464 0,0 0 432 16,0 0 96-16,0 0 16 0,0 0-1120 0,0 0-224 15,-4 6-32-15,0 4-16 0,0-1-736 0,1 6-160 16,1 5-16-16,-1 3-16 0,1 3-272 0,0 4-48 15,-2 2-16-15,2 3 0 0,-1 0-160 0,2-4-16 16,0 1-16-16,-1-2 0 0,1-4-160 0,0-1 128 16,1-3-128-16,1-4 128 0,0-4-128 0,1-2 0 0,-1-3 144 0,-1-9-144 15,0 0 144-15,0 0-144 0,5-5 192 0,0 0-192 16,-1-7 224-16,0-1-64 0,0-3-16 0,0 1 0 16,-1-6 48-16,0-1 0 0,0-2 0 0,0-1 0 15,-1 1-64-15,1-5 0 0,-3 0 0 0,1-1 0 16,1-1-128-16,-1 1 0 0,0 0 144 0,0 3-144 0,-2 1 0 15,1 2 0-15,0 5 0 0,1 0 0 16,1 5-128-16,-2 3 128 0,0 5-128 0,0 6 128 16,0 0-256-16,2 9 48 0,0 5 0 0,2 5 0 15,1 3 16-15,0 3 0 0,2 3 0 0,0 2 0 16,1-1 192-16,3-2-192 0,0-1 192 0,1-2-192 16,1-3 192-16,-1-3 0 0,0-4 0 0,-1-2 0 15,2-4 0-15,-1-3 128 0,-2-1 16 0,1-5 0 0,1-2 528 0,-3-6 96 16,-3-1 32-16,1-3 0 0,-2-3 64 0,0-1 16 15,0-1 0-15,1-3 0 0,-2-1-512 0,0-2-112 16,-3 1 0-16,0-2-16 0,0-2-240 0,1-2-288 16,-4-1 64-16,2 0 16 15,0 0-1600-15,0 1-320 0,-1 1-64 0,1 1-9696 16,1 4-1936-16</inkml:trace>
  <inkml:trace contextRef="#ctx0" brushRef="#br1" timeOffset="-18061.36">22191 14631 9215 0,'0'0'400'0,"0"0"96"0,0 0-496 0,0 0 0 0,0 0 0 0,0 0 0 15,0 0 5056-15,0 0 896 0,0 0 192 0,0 0 48 16,5 8-3472-16,0 3-688 0,0 2-144 0,0 2-32 16,-1 3-896-16,-1 3-192 0,0 1-48 0,-2 3 0 15,0 1-400-15,-1 1-96 0,1 3-16 0,1 2 0 16,-1-2-208-16,2 0 0 0,-1 0 128 0,1-4-128 16,0-2-128-16,0 1-80 0,3-1-16 0,-2-5 0 15,-2-3-672-15,1-3-128 0,-2-1-16 0,2-6-16 16,-3-6-2272-16,0 0-448 0,0 0-80 0,5-6-32 15</inkml:trace>
  <inkml:trace contextRef="#ctx0" brushRef="#br1" timeOffset="-17888.31">22368 14482 31039 0,'0'0'1376'0,"0"0"288"0,-5 2-1344 0,5-2-320 16,0 0 0-16,-6 2 0 0,1 3 1280 0,5-5 176 15,-2 7 32-15,0 2 16 0,2 3-544 0,2 3-96 16,-1 2-32-16,3 3 0 0,0 1-624 0,1 2-208 16,0 3 128-16,0 3-128 0,2 1 0 0,1 0 0 15,0 0-176-15,1 1 176 16,1 2-1696-16,1-1-224 0,-1 1-64 0,0-2-8448 0,3 1-1712 0</inkml:trace>
  <inkml:trace contextRef="#ctx0" brushRef="#br1" timeOffset="-17657.5">22278 14928 28671 0,'0'0'1280'0,"0"0"256"0,0 0-1232 0,0 0-304 0,0 0 0 0,0 0 0 0,0 0 1216 0,0 0 192 15,0 0 48-15,0 0 0 0,0 0-752 0,0 0-128 16,8-1-48-16,1 0 0 0,3-2-528 0,-1 0 0 16,1-1 0-16,1-1 0 15,1 1-1504-15,1-1-416 0,0 0-64 0</inkml:trace>
  <inkml:trace contextRef="#ctx0" brushRef="#br1" timeOffset="-17095">22699 14949 4607 0,'0'0'400'0,"0"0"-400"0,0 0 0 0,0 0 0 16,0 0 4016-16,4-4 720 0,0-1 128 0,-4 5 48 16,6-5-2928-16,1 2-592 0,-7 3-112 0,8-4-32 15,-8 4-640-15,9-1-128 0,0 0-32 0,0 2 0 16,0 4-96-16,0-1-32 0,-1 1 0 0,0 2 0 15,0 2 240-15,0 0 32 0,-2 1 16 0,2 2 0 0,-2 1 208 0,1 0 32 16,-2 0 16-16,-1 2 0 0,0 0-144 0,-1 1-16 16,-2 0-16-16,-1 2 0 0,0-1-272 0,-1 0-48 15,-2 0-16-15,0-2 0 0,1 2-160 0,-1 0-16 16,-1-4-16-16,0 0 0 0,-1-1-160 0,0 0 0 16,0-3 0-16,-2-1 0 0,1-2-160 0,-1-3 160 0,1 1 0 0,-1-4-144 31,-2 0-224-31,1-6-32 0,0 0-16 0,1-2 0 15,0 0 0-15,1-1 0 0,0 0 0 0,2-1 0 0,2-2 224 0,0 0 64 16,1 0 0-16,1 2 0 0,1-2 128 0,2 3 0 16,1 3 160-16,0-2-160 0,0 3 480 0,2 1 0 15,2 1 0-15,0 4 0 0,1 1-32 0,2 2-16 16,-1-1 0-16,3 4 0 0,0 2-80 0,0-1-16 16,3 4 0-16,1-2 0 0,1 1-336 0,0-1 144 0,2 0-144 0,-1 0 0 15,1-1 0-15,-2-2-256 0,-1 1 32 0,-1 0-11584 16,-1 0-2320-1</inkml:trace>
  <inkml:trace contextRef="#ctx0" brushRef="#br1" timeOffset="-16527.22">22376 14666 911 0,'0'0'0'0,"0"0"0"0,0 0 0 0,0 0 0 16,6 5 3904-16,-6-5 704 0,4 7 144 0,0 2 32 15,0-3-2448-15,-1 4-480 0,-1-1-112 0,1 1-16 16,-2 2-448-16,0 1-80 0,1 0-32 0,-1 3 0 16,0 1-176-16,2 0-32 0,0-1-16 0,-1 4 0 15,1-2-288-15,-1 2-48 0,1-1-16 0,1 0 0 16,0-1-400-16,0-1-64 0,1-2-128 0,-1 1 176 15,1 1-176-15,0-3 0 0,0-1 0 0,2 0 0 16,1-1-688-16,0 0-64 0,-1 1-16 0,0-1 0 16,1-2-2496-16,-2 1-496 0</inkml:trace>
  <inkml:trace contextRef="#ctx0" brushRef="#br1" timeOffset="-15689.28">21316 14614 3679 0,'0'0'320'0,"0"0"-320"0,0 0 0 0,0 0 0 15,0 0 3152-15,0 0 560 0,0 0 128 0,0 0 0 16,0 0-1840-16,0 0-368 0,0 0-80 0,0 0-16 16,1 18-384-16,-1-18-64 0,0 0-32 0,0 0 0 15,0 0-432-15,0 0-96 0,0 0-16 0,0 0 0 16,0 0-272-16,0 0-64 0,0 0-16 0,0 0 0 16,0 0-160-16,0 0 128 0,0 0-128 0,0 0 128 15,0 0-128-15,0 0 0 0,0 0 0 0,0 0 0 16,0 0 0-16,0 0 0 0,0 0 0 0,0 0 0 15,0 0-128-15,0 0 128 0,0 0-160 0,0 0 160 16,0 0-128-16,0 0 128 0,0 0 0 0,9 0-144 16,-9 0 144-16,9 2 0 0,-9-2 0 0,9 2 0 0,-1 2 384 0,0 0 48 15,-1-1 16-15,-7-3 0 0,7 3 224 0,-7-3 48 16,0 0 16-16,0 0 0 0,0 0 16 0,0 0 0 16,0 0 0-16,0 0 0 0,0 0-256 0,0 0-48 15,0 0-16-15,0 0 0 0,0 0-304 0,0 0-128 16,-7-3 128-16,0 1-128 15,1 1-384-15,-1 2-176 0,2 2-16 0,5-3-16 16,-5 4-3056-16,-2 1-592 0</inkml:trace>
  <inkml:trace contextRef="#ctx0" brushRef="#br1" timeOffset="-15178.46">21261 15014 21647 0,'0'0'464'0,"0"0"112"0,0 0 0 0,0 0 64 0,0 0-512 0,0 0-128 0,7-2 0 0,-1-2 0 16,-6 4 960-16,0 0 192 0,8-2 16 0,0 4 16 0,-8-2-208 0,8 4-32 15,-2-2-16-15,-6-2 0 0,0 0-224 0,5 5-64 16,-1 1 0-16,-4-6 0 0,0 0 64 0,1 7 0 16,-1-7 0-16,0 0 0 0,0 0-304 0,-1 7-48 15,1-7-16-15,0 0 0 0,-5 5-192 0,-2-1-144 16,1-4 192-16,-1 1-192 0,1-1 160 0,-1 0-160 15,0-1 128-15,0-2-128 0,1 0 128 0,-1 0-128 16,7 3 0-16,-4-4 128 0,0-1-128 0,4 5 0 16,-1-7 0-16,1 2 0 0,1-1-160 0,2-1 160 15,-1-1 0-15,4 2-144 0,-1 1 144 0,1 1 0 16,1-2 0-16,-1 2 0 0,2 2 0 0,-1 2 192 16,-7 0-32-16,8 2-16 0,-8-2 320 0,7 4 64 15,-1 2 16-15,-3 0 0 0,-3-6 0 0,3 9 0 16,-2 0 0-16,1-1 0 0,-1 0-224 0,-1-8-64 0,0 8 0 0,0-8 0 15,0 0-256-15,0 0 0 0,0 0-128 0,0 0 128 32,0 0-2688-32,0 0-432 0</inkml:trace>
  <inkml:trace contextRef="#ctx0" brushRef="#br1" timeOffset="-6160.25">27073 16083 19343 0,'0'0'1728'0,"0"0"-1392"0,0 0-336 0,13 0 0 0,-8-17 1168 0,0 2 176 16,-1 0 16-16,0 1 16 0,-1 0-608 0,0-1-112 15,-2 1-16-15,-1 1-16 0,-3 0 640 0,-1-1 128 16,-4 0 16-16,2 5 16 0,-3-4-480 0,4 9-112 16,-2 1 0-16,-1 1-16 0,0 1-80 0,-1 2-16 0,0 3 0 0,-1 4 0 15,1 4-496-15,-12 16-96 0,1 2-128 0,2 3 176 16,1 2-176-16,3-1 0 0,-1 0-192 0,8-13 192 16,0 2-160-16,2-1 160 0,1 1 0 0,3-3-144 15,3-1 144-15,3-1-128 0,3-1 128 0,3-3-128 16,0-2 128-16,2-2-208 0,0-2 80 0,3-3 128 15,0-3-192-15,-1-4 192 0,0-1-192 0,0-3 192 16,2-2-176-16,-1-2 176 0,-2-4-128 0,8-7 128 16,-2 1 0-16,-4 1-128 0,-3-2 128 0,-2 0 0 15,-1 0 0-15,-3 3 0 0,-1 1 0 0,-4 4 0 16,1 1 304-16,-2 4-16 0,-1 8 0 0,0 0 0 16,0 0 416-16,0 0 96 0,0 0 16 0,0 0 0 15,-6 7-368-15,-1 1-80 0,2 3-16 0,1 4 0 16,0 0-352-16,3-4 0 0,1 2 0 0,1 1 128 15,2 2-128-15,1 0 0 0,-1 0 0 0,4 4 0 16,1-2-1328-16,1-2-176 0,1-2-32 0,1-1-16 16,1-2-1888-16,-1-3-368 0</inkml:trace>
  <inkml:trace contextRef="#ctx0" brushRef="#br1" timeOffset="-5628.05">27475 15946 27295 0,'0'0'1216'0,"-10"7"240"0,1 3-1168 0,3 3-288 16,-1 0 0-16,2 3 0 0,-1 1 400 0,0 3 32 15,2 2 0-15,0 1 0 0,2 2 496 0,2-3 96 0,1 0 32 0,3-5 0 16,1 1-736-16,1-3-160 0,0 0-32 0,2-2 0 16,0-2-128-16,0-1 0 0,-1 1 0 0,2-3 0 15,-1-3-384-15,0-1-16 0,-8-4 0 0,12 0 0 31,-2-3-320-31,-2-3-64 0,-1-4-16 0,-1-3 0 16,1-1 224-16,-1-2 32 0,-1 1 16 0,1-5 0 0,-1-3 176 0,0 2 32 0,0-3 16 0,-1 1 0 16,0 1 304-16,0 1 0 0,0 1 0 0,0 2 144 15,-2 3 480-15,0 1 80 0,0 4 32 0,0 4 0 16,-2 6 96-16,0 0 32 0,0 0 0 0,0 0 0 16,2 10-272-16,2 4-48 0,-1 2-16 0,1 3 0 15,1 2-32-15,0 0-16 0,-1 0 0 0,1 0 0 0,3 0-224 16,-3-8-64-16,-1 0 0 0,1 0 0 15,2 0-192-15,2 0 0 0,0-4 0 0,-2-4 0 16,0 1 0-16,-7-6 0 0,10 1 0 0,-1-2 0 0,0-2-320 0,3-2 32 16,-3-2 16-16,-1-2 0 0,-1-3 272 0,0-1-128 15,-2-1 128-15,0-3 0 0,-1 3 0 0,-1-2 0 16,1-1 0-16,1 1 0 0,0-2 0 0,-1 3 0 16,0-1 0-16,0 2 144 0,0-2 192 0,0 3 48 15,0 0 0-15,0 2 0 0,-1 2 256 0,-3 9 64 16,0 0 16-16,0 0 0 0,0 0-272 0,0 0-48 15,0 0-16-15,11 5 0 0,-5 3-240 0,1 4-144 16,-3 2 160-16,2 2-160 0,0 1 0 0,0 1 0 16,2 2 0-16,0-2 0 15,0-2-256-15,1-1-160 0,1 0-32 0,2-2 0 16,3 0-2768-16,0-3-560 0,-2-3-128 0</inkml:trace>
  <inkml:trace contextRef="#ctx0" brushRef="#br1" timeOffset="-5491.21">28147 15996 4607 0,'0'0'400'0,"0"0"-400"0,-2 9 0 0,-1 3 0 16,2 3 5408-16,-1-2 992 0,1 4 208 0,0-1 48 15,1 1-5264-15,1 3-1056 0,2 2-208 0,1 0-128 32,0 0-880-32,2 0-272 0,2-1-48 0</inkml:trace>
  <inkml:trace contextRef="#ctx0" brushRef="#br1" timeOffset="-5365.06">28195 15830 23551 0,'-14'-9'1040'0,"6"4"224"0,1-2-1008 0,7 7-256 0,-10-7 0 0,10 7 0 16,-7-7 0-16,7 7 0 16,0 0-192-16,0 0-6736 15,0 0-1360-15</inkml:trace>
  <inkml:trace contextRef="#ctx0" brushRef="#br1" timeOffset="-4824.55">28400 16095 3679 0,'3'17'320'0,"-3"-3"-320"0,-3 2 0 0,1 0 0 16,2-2 4848-16,-2-1 896 0,-2-1 176 0,3-3 32 16,1-9-3648-16,0 0-720 0,0 0-160 0,0 0-16 15,0 0-624-15,0 0-112 0,0 0-32 0,8-7 0 16,-3-4-304-16,2-2-64 0,-1-4-16 0,1-3 0 15,-1-2-128-15,2-3-128 0,0-2 192 0,0-1-192 16,-2 0 128-16,-1-1-128 0,-1 0 0 0,0 2 0 16,1-3 0-16,-1 6 0 0,0 5 128 0,1 1-128 15,2 2 256-15,-3 6 0 0,-4 10 0 0,0 0 0 16,0 0 128-16,0 0 32 0,0 0 0 0,9 11 0 16,-2 2-176-16,-1 3-48 0,-1 5 0 0,2 0 0 15,-1 1-32-15,2 1-16 0,1 3 0 0,0-2 0 16,2 2-144-16,-2-3 0 0,0 0 0 0,0-1 0 15,-1 0 0-15,2-1 0 0,1-2 0 0,-1 0 0 0,2-2 0 0,2-1 0 16,-1-1 0-16,2-2 0 16,0-3 0-16,1-1 0 0,0-2 0 0,2-2 0 0,0-2 0 0,2-2 0 15,1-2 0-15,-2-2 0 0,1-2 0 0,-1-2 0 16,1-2 0-16,-2-2 0 0,-1-3 128 0,-1 1-128 16,-2-5 0-16,-2 1 128 0,-3-1-128 0,-1 0 0 15,-2-1 0-15,-1 1 0 0,-5-1-208 0,-2 0 80 16,-5 2 128-16,-1 1-208 0,-2 0 208 0,-2-1-144 15,-2 1 144-15,1 3-128 0,2 3 128 0,0 3 0 16,-2 5-144-16,1 3 144 0,2 4 0 0,-2 6 0 0,0 4 160 0,0 5-160 16,2 3 384-16,2 3-48 15,0 2 0-15,4 0 0 0,3 2 352 0,4 0 64 0,1-3 16 16,5-1 0-16,4-3-128 0,5-2-32 0,4-2 0 0,6-4 0 16,5-2-288-16,3-1-48 0,-1-6-16 0,5-1 0 15,1-3-64-15,-1-1-32 0,-1-2 0 0,2-2 0 31,-5-4-1312-31,2-3-272 0,0 0-48 0</inkml:trace>
  <inkml:trace contextRef="#ctx0" brushRef="#br1" timeOffset="21025.93">11290 15274 21183 0,'0'0'1888'0,"0"0"-1504"0,20 4-384 0,-20-4 0 15,2 9 1648-15,1-3 256 0,-3-6 48 0,5 9 16 16,-1 6-496-16,3-2-112 0,-1 5-16 0,1 4 0 16,0 4-464-16,1 3-112 0,-1 1 0 0,-1 1-16 15,1 3-176-15,-1 1-48 0,-2-2 0 0,3 1 0 16,-2-2-208-16,0 0-64 0,2-2 0 0,-2-2 0 16,1-4-256-16,1-1 0 0,-2-1-128 0,0-2 128 31,-1-1-2624-31,0-3-416 0,0-3-96 0,0-1-10752 0</inkml:trace>
  <inkml:trace contextRef="#ctx0" brushRef="#br1" timeOffset="21405.95">11544 15012 21183 0,'0'0'1888'0,"0"0"-1504"16,0 0-384-16,0 0 0 0,0 0 1360 0,6 6 208 15,-1-2 32-15,1 4 16 0,2 1-880 0,3 3-176 16,0 1-48-16,4 4 0 0,0 2-16 0,5 2-16 16,3 3 0-16,1 2 0 0,1 1 64 0,1 2 16 0,1 1 0 0,-1-3 0 15,-1 3 192-15,-2 1 32 0,1 2 16 0,-2 0 0 16,-1-1 288-16,-3 1 48 0,0-1 16 0,-2 1 0 15,-2 1 16-15,-2 0 16 0,-3 1 0 0,-1 1 0 16,-3 1-272-16,-1-1-48 0,-3 1-16 0,-1-1 0 16,-3 2-240-16,-3 1-48 0,1-2-16 0,-3-1 0 15,0 0-144-15,-1-4-16 0,-1-1-16 0,-1-5 0 16,1 1-368-16,1-5 144 0,1-4-144 0,0-1 0 16,2-3-944-16,1-1-288 15,1-4-64-15,1-2-16 16,3-7-2464-16,0 0-512 0</inkml:trace>
  <inkml:trace contextRef="#ctx0" brushRef="#br1" timeOffset="23200.48">12321 15280 13823 0,'0'0'1216'0,"0"0"-960"0,0 0-256 0,0 0 0 15,0 0 2544-15,0 0 464 0,0 0 80 0,0 0 32 16,0 0-1632-16,0 0-320 0,0 0-64 0,20-6-16 16,-13 3-448-16,2-1-112 0,2-2-16 0,2-1 0 15,0-1 0-15,2 0 0 0,0-1 0 0,2 1 0 0,2 2 0 0,-1-1 0 16,0 1 0-16,0 1 0 0,-2-2-192 0,-2 5-64 16,-1-1 0-16,0 3 0 0,-1 3-64 0,-3 2-32 15,-3 4 0-15,-1 3 0 0,-1-1 96 0,-2 8 32 16,-2 0 0-16,-1 5 0 0,-2 2 48 0,-1 4 16 15,1 4 0-15,-3 2 0 0,1-1-128 0,0 1-32 16,0-4 0-16,-1 1 0 0,3-1 64 0,0 0 16 16,2-4 0-16,1-2 0 0,1-1-64 0,3-3-16 15,1-1 0-15,2-1 0 0,0-2-192 0,4-2 128 16,2-5-128-16,3 1 0 0,0-4 0 0,4-2 128 16,0-2-128-16,0 0 0 0,3-1 0 0,-1-3 0 15,0 0 128-15,0 0-128 0,2-4-144 0,-2 1-80 16,0 1-16-16,-3-1 0 15,1-2-464-15,-3 1-112 0,-1-3-16 0,-3 1 0 16,-2-1-2080-16,-2 1-416 0,-1-1-96 0</inkml:trace>
  <inkml:trace contextRef="#ctx0" brushRef="#br1" timeOffset="23372.92">12475 15614 18431 0,'-19'4'1632'0,"11"-2"-1312"0,-1 1-320 0,1 2 0 15,0-1 3488-15,3 0 624 0,5-4 128 0,0 0 32 16,0 0-2800-16,0 0-576 0,0 0-96 0,9 0-32 16,1-4-224-16,5 0-48 0,0-1-16 0,5-1 0 15,1-1-336-15,1 2-144 0,1-2 128 0,4 1-128 16,0-1-864-16,2-2-256 0,1 1-48 0,2-1-9536 16,5 1-1904-16</inkml:trace>
  <inkml:trace contextRef="#ctx0" brushRef="#br1" timeOffset="23741.03">13135 15411 10127 0,'-3'14'448'0,"2"-5"96"0,0 4-544 0,-1 3 0 16,2 3 0-16,0 1 0 0,0 3 4160 0,0 1 736 15,0-2 144-15,0 3 16 0,0-1-3024 0,3 0-624 16,0-1-112-16,-1 0-16 0,1-3-768 0,-1 0-160 15,2-3-32-15,0-3 0 0,0-2-128 0,0-2-48 16,0-2 0-16,0-3 0 0,-4-5-144 0,0 0-272 0,0 0 64 0,8-6 16 31,-3-3-320-31,0-2-48 0,-1 1-16 0,0-4 0 16,-1-2 128-16,-1 0 0 0,2-1 16 0,0 0 0 0,-1-1 288 0,1 0 144 0,-1 0-160 0,3-2 160 16,0-1 0-16,2 2 0 0,1 3 208 0,0 0-64 15,0 2 624-15,1 2 112 0,0 3 16 0,0 3 16 16,1 3 80-16,1 3 16 0,-2 4 0 0,0 4 0 15,2 4-48-15,1 3 0 0,0 5 0 0,2-1 0 0,-2 1-160 16,1 3-32-16,0 1-16 0,2-2 0 16,-3 1-480-16,0 2-80 0,0 0-32 0,0 0 0 15,0-2-1808-15,1 1-352 0,-2-1-80 16</inkml:trace>
  <inkml:trace contextRef="#ctx0" brushRef="#br1" timeOffset="28335.07">13534 14953 13823 0,'0'0'1216'0,"0"0"-960"15,0 0-256-15,0 0 0 0,0 0 1760 0,0 0 304 16,0 0 64-16,0 0 16 0,0 0-816 0,1 9-176 16,-10-12-16-16,3 3-16 0,6 0-480 0,0 0-112 0,-6 7-16 0,1-1 0 15,1 4-48-15,3-1-16 16,-2 1 0-16,2 3 0 0,0 0-128 0,2 2-16 15,0 0-16-15,1 3 0 0,-1-2-288 0,3 4 160 16,1-2-160-16,2-1 128 0,-1-1-128 0,3 0 0 0,2-2 0 0,0-4 0 16,1-4 0-16,0 1 0 0,0-4 0 0,-1-5 0 15,1 0 0-15,0-5 192 0,-1-3-192 0,0-1 192 16,-3-2 64-16,-2 0 32 0,-1-2 0 0,1 0 0 16,-4 1 416-16,0 1 96 0,-2 1 16 0,-2-1 0 15,-2 1-208-15,-1 1-32 0,-1-1-16 0,-2 1 0 16,-1 2-288-16,-2 0-48 0,0 0-16 0,-2 0 0 15,-1 0-400-15,1 1-64 0,2 1-32 0,-1 4 0 32,2-4-2176-32,0 3-432 0</inkml:trace>
  <inkml:trace contextRef="#ctx0" brushRef="#br1" timeOffset="57112.65">14546 15795 12895 0,'1'-1'1152'0,"-1"1"-928"0,0 0-224 0,0 0 0 0,0 0 2912 0,0 0 544 0,21-13 96 0,-20 23 32 15,-1-1-1728-15,0 3-352 0,0 1-64 0,0 1-16 16,-1 2-592-16,-1 0-112 0,0 1-16 0,-2 0-16 16,0 1-304-16,0 1-64 0,-1 0-16 0,1-1 0 15,-1 0-304-15,1 0 128 0,0 1-128 0,0-1 0 16,0-1-2240-16,3-3-544 0,-2 2-112 0</inkml:trace>
  <inkml:trace contextRef="#ctx0" brushRef="#br1" timeOffset="57390.18">15217 15229 12895 0,'0'0'1152'0,"0"0"-928"15,0 0-224-15,0 0 0 0,-1 8 3456 0,2 3 656 0,0 0 128 0,1 4 32 16,-1 0-2528-16,0 4-496 0,2 3-96 0,-1 1-32 16,1 2-576-16,0 6-112 0,-1 1-32 0,0 3 0 15,-1 1-272-15,0 3-128 0,2 2 0 0,-1-5 128 16,1 1-336-16,1-2-80 0,-2-1-16 0,1-3 0 31,0-2-1936-31,-1-3-384 0,2-3-64 0,-1-4-9184 0</inkml:trace>
  <inkml:trace contextRef="#ctx0" brushRef="#br1" timeOffset="57605.91">15512 15087 21183 0,'0'0'1888'0,"0"0"-1504"15,0 0-384-15,0 11 0 0,0-4 1744 0,0 5 288 16,1 1 48-16,0 2 16 0,1 2-736 0,0 3-144 15,2 5-16-15,1-1-16 0,0 4-784 0,3 6-144 16,1 0-48-16,1 5 0 0,0 2-208 0,0 0 0 16,2 2 0-16,0 0 0 15,0-1-1312-15,-2 0-208 0,0-2-32 0,0-1-16 16,-1-1-1504-16,-1-1-288 0</inkml:trace>
  <inkml:trace contextRef="#ctx0" brushRef="#br1" timeOffset="57831.94">15327 15576 19343 0,'-17'-8'848'0,"10"6"192"0,-1 2-832 0,0 2-208 0,2-2 0 0,1 3 0 15,5-3 3584-15,0 0 688 0,0 0 128 0,0 0 16 16,0 0-3104-16,0 0-624 0,9 5-128 0,3-2-32 15,1-2-528-15,2-1 0 0,3-1 0 0,3-1 0 16,1 2-160-16,3-2-144 0,0-1-16 0,4 1-16 16,-2-2-3024-16,2 0-608 0</inkml:trace>
  <inkml:trace contextRef="#ctx0" brushRef="#br1" timeOffset="58135.96">16315 15192 1839 0,'0'0'0'0,"-8"0"160"0,-5-2-160 0,0 4 0 16,0 0 0-16,0 2 0 0,-3 1 7296 0,-1 0 1408 16,-2 2 304-16,-2 1 48 0,0 2-6368 0,1 2-1280 15,1 1-256-15,2 3-64 0,1 3-640 0,3 1-128 16,1 2-16-16,3 3-16 0,3-3-288 0,2 3 0 15,3 1 0-15,2 0 0 0,1 0 128 0,5-1-128 16,1-2 0-16,2 1 0 0,5-2 128 0,2-1-128 0,3-3 0 0,1-1 0 16,0 0 0-16,1-3 0 0,3-1 0 0,0-1 0 31,1-3-480-31,0-1 0 0,1-2 0 0,2-3 0 16,0-2-2000-16,-2-2-400 0,0-2-64 0</inkml:trace>
  <inkml:trace contextRef="#ctx0" brushRef="#br1" timeOffset="58338.14">16742 14993 33119 0,'0'0'1472'0,"0"0"288"0,-2 8-1408 0,0 3-352 16,4 3 0-16,-2 3 0 0,0 4 976 0,1 6 128 15,2 0 32-15,1 6 0 0,-2 4 272 0,2-1 48 16,1 3 16-16,2 0 0 0,1-1-768 0,-1 0-128 15,0 0-48-15,-1-2 0 0,1 1-400 0,0-3-128 16,0 1 0-16,1 0 0 16,-1 0-1216-16,1-1-368 0,1 1-64 0,-2-1-16464 15</inkml:trace>
  <inkml:trace contextRef="#ctx0" brushRef="#br4" timeOffset="64844.11">12142 14918 7535 0,'0'0'320'0,"0"0"96"0,0 0-416 0,0 0 0 0,0 0 0 0,0 0 0 16,0 0 1488-16,0 0 224 0,0 0 32 0,0 0 16 15,0 0-480-15,0 0-112 0,0 0-16 0,0 0 0 16,0 0-400-16,0 0-96 0,3 8-16 0,0-2 0 15,0 2-448-15,-1 1-192 0,1 0 128 0,-1 3-128 0,1 1 0 0,0 3-256 16,-1-1 48-16,0 1 0 16,-1-1-464-16,0 2-96 0,1-1 0 0,-1 1-16 0,0 1 496 0,2 1 96 15,-3-3 32-15</inkml:trace>
  <inkml:trace contextRef="#ctx0" brushRef="#br4" timeOffset="65017.24">12205 15592 17439 0,'-11'9'768'0,"7"-3"176"0,1 2-752 16,-1 3-192-16,0 0 0 0,0 1 0 0,2-1 432 0,-1 0 48 0,1 0 16 0,0 0 0 16,2 1-496-16,2 1 0 0,-1 0 0 0,2 3-8448 15</inkml:trace>
  <inkml:trace contextRef="#ctx0" brushRef="#br4" timeOffset="65169.5">12224 16088 11967 0,'0'0'1072'0,"-4"11"-864"0,0-3-208 0,1 3 0 15,2-1 1024-15,0 0 176 0,-1 0 16 0,2 1 16 16,0-1-976-16,2 1-256 0,0 0 0 0,2-1-4816 15,-1-1-1008-15</inkml:trace>
  <inkml:trace contextRef="#ctx0" brushRef="#br4" timeOffset="65305.05">12342 16361 1951 0,'0'0'0'0,"8"-1"0"0,0 1 0 0,0 1 176 0</inkml:trace>
  <inkml:trace contextRef="#ctx0" brushRef="#br4" timeOffset="65479.82">12817 16396 17503 0,'0'0'1552'0,"0"0"-1232"0,-1 8-320 0,1-8 0 16,2 6 1264-16,-2-6 192 0,5 8 32 0,2-2 16 16,2-3-1088-16,1 1-224 0,2-1-32 0,1-2-16 15,0 1-416-15,2-1-96 0,-1-1-16 0,0 0-6336 16,2 0-1264-16</inkml:trace>
  <inkml:trace contextRef="#ctx0" brushRef="#br4" timeOffset="65606.12">13183 16374 5519 0,'0'0'496'0,"0"0"-496"16,0 0 0-16,8 0 0 0,0-3 2304 0,0 3 384 16,-1 0 64-16,3 0 0 0,-1 0-2144 0,1-1-432 15,2-2-176-15,0 1-4560 16,2-1-1008-16</inkml:trace>
  <inkml:trace contextRef="#ctx0" brushRef="#br4" timeOffset="65800.25">13546 16298 15135 0,'0'0'672'0,"0"0"144"0,0 0-656 0,0 0-160 16,0 0 0-16,9 0 0 0,0 0 816 0,0 3 128 0,1-3 16 0,0 0 16 15,-1-3-720-15,0 3-256 0,0 0 144 0,0-1-144 16,1 0 0-16,1-1 128 0,-1-1-128 0,2 0 0 16,0-1 0-16,0 0-192 0,-2-1 0 0,2 1 16 31,1-3-672-31,-2 2-144 0,0 0-32 0,-1 0-3792 0,1 1-768 0</inkml:trace>
  <inkml:trace contextRef="#ctx0" brushRef="#br4" timeOffset="65905.17">13918 16221 4607 0,'0'0'400'0,"0"0"-400"0,6 0 0 0,0 0 0 16,-1 0 2704-16,1 0 464 0,-6 0 96 0,6 0 0 16,-6 0-2368-16,7-3-496 0,-1 0-80 0,1-1-5360 15,1 0-1056-15</inkml:trace>
  <inkml:trace contextRef="#ctx0" brushRef="#br4" timeOffset="66071.11">14080 15854 7359 0,'0'0'656'0,"0"0"-528"15,-5-2-128-15,5 2 0 0,-7-3 3968 0,2 0 768 16,5 3 160-16,0 0 32 0,-2-3-4032 0,0-3-896 15,1-3 0-15,1 1-7328 16,1 0-1504-16</inkml:trace>
  <inkml:trace contextRef="#ctx0" brushRef="#br4" timeOffset="66205.37">14102 15452 4607 0,'0'0'400'0,"0"0"-400"0,-2-6 0 0,-1 1 0 15,0-2 1712-15,1 0 256 0,-1 0 48 0,1 0-4608 16,0 1-928-16</inkml:trace>
  <inkml:trace contextRef="#ctx0" brushRef="#br4" timeOffset="66336.63">14088 15073 16575 0,'0'0'736'15,"-4"-8"160"-15,1-2-720 0,0-1-176 0,-1 1 0 0,1-2 0 16,0-1 1216-16,1 0 224 0,-1 0 32 0,2 1 16 16,0 3-1488-16,-1-3-512 0,1 3 0 0</inkml:trace>
  <inkml:trace contextRef="#ctx0" brushRef="#br4" timeOffset="66471.07">14045 14816 7359 0,'0'0'656'15,"0"0"-528"-15,0 0-128 0,0 0 0 0,-7-4 2720 0,7 4 512 16,-6-2 96-16,1-4 32 0,5 6-2928 0,0 0-592 16,-6-5-112-16</inkml:trace>
  <inkml:trace contextRef="#ctx0" brushRef="#br4" timeOffset="66603.92">13926 14718 9215 0,'0'0'400'0,"-6"0"96"0,-3 0-496 0,0 0 0 0,-1 0 0 0,1 0 0 16,-2-2 2080-16,1 0 320 0,1 2 64 0,1 0 16 16,1 0-1776-16,0 0-336 0,1 0-80 0,-1 0-5824 15,2 0-1168-15</inkml:trace>
  <inkml:trace contextRef="#ctx0" brushRef="#br4" timeOffset="66740.72">13610 14667 18255 0,'-17'2'800'0,"10"-1"176"15,-1 2-784-15,-1-1-192 0,0 1 0 0,0-1 0 0,0 1 144 0,0-2-16 16,-1 2 0-16,3-3-5616 16,-1 1-1120-16</inkml:trace>
  <inkml:trace contextRef="#ctx0" brushRef="#br4" timeOffset="66870.68">13221 14690 2751 0,'0'0'256'0,"-7"3"-256"0,1-1 0 0</inkml:trace>
  <inkml:trace contextRef="#ctx0" brushRef="#br4" timeOffset="67038.61">13072 14761 14911 0,'0'0'656'0,"-6"-1"144"0,-2-2-640 0,0 2-160 0,0-2 0 0,1 1 0 16,0-2 720-16,1 1 112 0,-1-1 32 0,0 2 0 15,1-2-640-15,-1 1-224 0,1 2 144 0,1-3-144 16,0 1-192-16,5 3-128 0,-6-1-32 0,1 1-7408 15</inkml:trace>
  <inkml:trace contextRef="#ctx0" brushRef="#br4" timeOffset="67169.77">12761 14774 9215 0,'-16'3'816'0,"10"0"-656"15,-1-1-160-15,-1 2 0 0,0-3 1296 0,-1 2 240 16,0 0 32-16,0-1-5248 15,1-1-1056-15</inkml:trace>
  <inkml:trace contextRef="#ctx0" brushRef="#br4" timeOffset="67300.83">12479 14791 5695 0,'0'0'256'0,"0"0"48"0,-6 2-304 0</inkml:trace>
  <inkml:trace contextRef="#ctx0" brushRef="#br4" timeOffset="67436.56">12357 14841 11055 0,'0'0'976'0,"-7"5"-784"0,-2-1-192 0,0 0 0 16,-2-2 1648-16,1 1 272 0,0-2 64 0,0 2 16 15,1 0-1280-15,1-2-256 0,1-1-48 0,0 0-6064 16,-1 0-1216-16</inkml:trace>
  <inkml:trace contextRef="#ctx0" brushRef="#br4" timeOffset="71340.52">11939 13859 25167 0,'0'0'1104'0,"-5"-1"240"0,-1 3-1072 0,-2 2-272 0,-1 0 0 0,0-1 0 16,-2 1 896-16,2-3 128 16,0 4 32-16,0-1 0 0,-2 3-384 0,2-1-80 0,0 2-16 0,0 0 0 15,1 0-320-15,2-3-64 0,-1 0 0 0,2 0-16 16,1 2-176-16,1-1 0 0,1 1 0 0,2-1 0 15,2 1 0-15,4 1 0 0,1-2-192 0,4 1 192 16,-1-1-240-16,3 0 80 0,0-1 16 0,2 0 0 16,-1 0 144-16,2-1 0 0,1 1 0 0,0 2 0 15,-2-1 256-15,0 3 96 0,-1 1 16 0,-1 1 0 16,-3-2 368-16,0 4 80 0,-3 2 16 0,0 2 0 16,-2 2-304-16,-2-2-48 0,-2 0-16 0,-1 0 0 15,-1 0-240-15,-1 1-48 0,0-3-16 0,-2 0 0 16,-1-4-400-16,-2-1-80 0,1-2 0 0,-1 0-16 31,-1-6-1760-31,2 0-336 0,6-2-80 0,-5-2-16 0,-1 0-496 16,4-5-112-16,0 1 0 0,2-3-3008 0,3-3-576 0</inkml:trace>
  <inkml:trace contextRef="#ctx0" brushRef="#br4" timeOffset="71571.69">12052 14089 4607 0,'9'-19'192'0,"-5"10"64"0,0 0-256 0,-1 0 0 16,0 0 0-16,0 2 0 0,-3 7 4608 0,0 0 896 15,1-6 160-15,-1 6 32 0,0 0-3344 0,0 0-688 16,0 0-128-16,0 0-16 0,0 0-512 0,0 0-112 15,-4 6 0-15,1 7-16 0,2-1-560 0,1 4-96 16,1 1-32-16,5 5 0 0,1 0-192 0,4 1 0 16,1 0 0-16,2-4 0 0,3-2-176 0,1-3 176 15,3-3-160-15,-1-3 160 0,-2-2-128 0,1-2 128 16,0-1 0-16,-2-3-144 0,-3-4 144 0,0-3 0 16,-2-3 0-16,-3-2 0 0,-1-1 528 0,-3-3 48 0,-2-2 0 0,-3-1 0 15,-2-2-320-15,-3-1-64 0,-1-1-16 0,-2 3 0 16,-3-1-176-16,1 0 0 0,0 0 144 0,-1 3-144 31,-1-2-496-31,2 3-160 0,0 2-48 0,-1 0 0 16,1 0-2032-16,1 0-400 0,1 2-96 0</inkml:trace>
  <inkml:trace contextRef="#ctx0" brushRef="#br4" timeOffset="71904.64">12338 13931 16575 0,'2'10'1472'0,"0"1"-1168"0,1 0-304 0,1 4 0 15,0 0 2560-15,1 4 464 0,-1 3 96 0,1-4 16 16,0 2-1632-16,2-2-320 0,-1 0-64 0,1-2-16 0,1-3-704 0,-1 0-144 16,3-4-16-16,-1 0-16 0,0-2-48 0,0-5-16 15,1 1 0-15,0-6 0 0,0-1-16 0,-1-1 0 16,0-3 0-16,-1-1 0 0,-1-1-144 0,-1-1 128 16,-1-2-128-16,-1 0 128 0,-1-1-128 0,-1 1 0 15,0-4 144-15,-4 1-144 0,0-1 0 0,-1 0 144 16,1-1-144-16,-2 0 0 0,-2 0 144 0,3 1-144 15,-1 1 0-15,0 2 144 0,0 2 160 0,1 3 16 16,1 2 16-16,2 7 0 0,0 0 112 0,0 0 0 0,0 0 16 0,4 12 0 16,-1 4-208-16,4 1-32 15,1 1-16-15,1 0 0 0,0-1-208 0,1 1-192 16,1-5 48-16,1 0 0 16,1-1-432-16,1-1-96 0,0-1-16 0,1-1 0 15,-4 0-2320-15,1-2-480 0,-1-3-96 0</inkml:trace>
  <inkml:trace contextRef="#ctx0" brushRef="#br4" timeOffset="72370.57">12675 13909 13823 0,'0'0'1216'0,"0"0"-960"0,0 0-256 0,0 0 0 0,0 0 2832 0,0 0 528 16,8 0 96-16,-1 2 32 16,1 5-1840-16,1-2-368 0,0 4-80 0,2 2-16 15,-1 0-416-15,1 0-96 0,-1 0-16 0,-1 1 0 16,0 0-208-16,2-2-32 0,-3 1-16 0,0-5 0 15,-3-2 112-15,0 0 32 0,-5-4 0 0,0 0 0 16,0 0 144-16,0 0 16 0,0 0 16 0,0 0 0 16,0 0-112-16,-4-6-32 0,-1-1 0 0,0-2 0 15,-1-4-272-15,0-1-64 0,-1-3-16 0,3 0 0 16,-1-2-224-16,1-1 0 0,0-4 0 0,2 3 0 0,0-2 0 0,2 3-256 16,2-3 16-16,2 2 16 15,2 0-608-15,3 1-128 0,3 2-32 0,2 1 0 16,2 2-1104-16,0 0-208 0,1 2-64 0,1 3 0 15,-1 1 352-15,-2 2 64 0,-1-2 16 0,0 4 0 16,-1 0 864-16,0 1 176 0,-1 1 48 0,-2 0 0 0,1 2 384 0,-2 1 80 16,-2-4 0-16,3 2 16 0,-3 2 512 0,-7 0 112 15,7-4 0-15,-7 4 16 0,0 0 880 0,0 0 192 16,0 0 16-16,0 0 16 0,0 0 416 0,0 0 96 16,0 0 16-16,-5 5 0 0,-2 1-304 0,1 2-64 15,-1-1-16-15,2 1 0 0,0 1-400 0,2 1-80 16,-1 1-16-16,0-1 0 0,2 2-352 0,0 0-80 15,2-1-16-15,0 2 0 0,2 0-208 0,0-1-48 0,2 1-16 0,1 0 0 16,3 0-304-16,1 0 0 0,2-1 0 0,-1 0 0 16,1-3 0-16,-2 1 0 0,3-2-176 0,-1 0 176 31,1 0-1840-31,1 0-256 0,1-2-48 0,-1 1-16 16,-1-1-1328-16,0-1-272 0</inkml:trace>
  <inkml:trace contextRef="#ctx0" brushRef="#br4" timeOffset="72737.95">13228 13774 18431 0,'0'0'1632'0,"0"0"-1312"0,0 0-320 0,0 0 0 0,0 0 1744 0,9 3 288 16,1-3 48-16,1 0 16 0,-1 0-912 0,2-3-176 15,2-2-48-15,0-1 0 0,-1-2-320 0,0 1-80 16,0 1-16-16,-1-2 0 0,1-2-48 0,-2-1-16 15,-2 1 0-15,-1-2 0 0,-2 0-160 0,1 0-16 16,-3 1-16-16,-2-1 0 0,1 0-112 0,-2 1-32 16,-1-3 0-16,-1 4 0 0,-2 1-144 0,-2 0 192 15,-3 1-192-15,-1 1 192 0,-1 2 0 0,-2 3 0 16,-1 3 0-16,0 4 0 0,-2-1 0 0,2 3 16 16,-1 0 0-16,2 5 0 0,2 2-32 0,2 2-16 15,3 1 0-15,4 1 0 0,-1 1 224 0,4 0 32 16,1 1 16-16,4-3 0 0,2 2-48 0,4-1-16 15,1 1 0-15,2-5 0 0,1 0-176 0,1-3-48 16,3-3 0-16,1-2 0 0,-1-1-144 0,0-2 0 0,0-2 0 0,0-2 128 31,0-2-1120-31,-1 1-224 0,1-3-64 0,0-1 0 16,-3 1-2432-16,-1 1-512 0</inkml:trace>
  <inkml:trace contextRef="#ctx0" brushRef="#br4" timeOffset="73105.7">13510 14259 20271 0,'0'0'896'0,"0"0"192"0,-5 4-880 0,1 1-208 0,4-5 0 0,0 0 0 0,0 0 2928 0,0 0 528 16,0 0 128-16,0 0 0 0,0 0-2320 0,9-1-480 15,-1-3-80-15,1 0-32 0,0-5-352 0,-1 1-64 16,-1 2 0-16,-2-5-16 0,-1 2-240 0,-3-1 0 16,1 2-192-16,-2 3 192 0,-3-2 0 0,-1 2 0 15,4 5 192-15,-6-1-48 0,-2-2 192 0,-1 3 48 16,-1 3 0-16,1 1 0 0,0 1 48 0,0 3 16 16,1 0 0-16,0 3 0 0,2 2-32 0,1-1 0 15,-1 0 0-15,5 1 0 0,1 1-96 0,1 2 0 16,2-3-16-16,2 0 0 0,2 1-304 0,2-1 128 15,0-1-128-15,3-3 0 0,2-1 0 0,3-2 0 16,0 0 0-16,1-4 0 16,-1-3-640-16,3-2-16 0,1-3-16 0,0-1 0 15,-2 0-2928-15,-1-1-592 0,15-13-112 0,-10 3-32 0</inkml:trace>
  <inkml:trace contextRef="#ctx0" brushRef="#br4" timeOffset="73269.82">13705 13965 25791 0,'0'0'2304'0,"0"0"-1856"0,0 0-448 0,0 0 0 16,0 0 2112-16,6 5 320 0,-1 0 64 0,3-1 0 15,1 1-1024-15,3-5-192 0,0 0-64 0,3-4 0 16,2 0-896-16,2 1-192 0,0-1-128 0,1-3 144 16,2-3-2576-16,-1-1-528 0</inkml:trace>
  <inkml:trace contextRef="#ctx0" brushRef="#br4" timeOffset="73910.15">12783 14348 6447 0,'0'0'576'0,"-7"-1"-576"15,0-1 0-15,-1 2 0 0,0 2 4272 0,1 0 736 16,0 1 160-16,0-2 16 0,1 4-3296 0,0 2-672 16,0-1-128-16,1 2-16 0,1 1-752 0,1 1-160 15,1 0-32-15,2 2 0 0,1 1-128 0,1 0 0 16,1-1 0-16,2-1 0 0,0-3-176 0,2 0 176 15,1-2-128-15,0 1 128 0,-1-4 0 0,1 0 0 0,0 0 0 0,0-2-128 16,0-1 128-16,-2-1 176 0,-6 1-48 0,7-5 0 16,-2-2 512-16,-1-1 112 0,-3-2 16 0,-1 1 0 15,-1-1-128-15,-2 0 0 0,-1 0-16 0,-1 1 0 16,-1 1-352-16,-2 0-64 0,-1 2-16 0,-2-1 0 16,1-1-192-16,1 2 0 0,-2 2 0 0,2-1 0 31,0 1-720-31,1 0-192 0,2 1-48 0,6 3 0 15,0 0-2064-15,0 0-432 0</inkml:trace>
  <inkml:trace contextRef="#ctx0" brushRef="#br4" timeOffset="74171.6">13001 14245 2751 0,'0'0'256'0,"-2"-5"-256"0,-3-2 0 0,1 1 0 0,-1-3 4592 0,0-1 864 15,1 3 176-15,-3-1 48 0,1 1-3264 0,-2-2-656 16,0 0-128-16,0 3-32 0,1 0-592 0,-1 1-128 15,-1-1-32-15,1 4 0 0,1 2-320 0,1 0-64 16,6 0-16-16,-4 7 0 0,1 1-48 0,2 3-16 16,2 4 0-16,3 3 0 0,3 0-192 0,0 3-64 15,3 4 0-15,0-2 0 0,0 5-128 0,2 0 0 16,0-2 0-16,0 2 0 16,-2-2-704-16,3-4 0 0,0-1-16 0,-1-2 0 15,-4 0-688-15,0-2-128 0,-1-2-16 0,0-2-7200 16,-2-1-1424-16</inkml:trace>
  <inkml:trace contextRef="#ctx0" brushRef="#br4" timeOffset="74312.69">12890 14443 11967 0,'0'0'1072'0,"0"0"-864"0,0 0-208 0,0 0 0 16,0 0 4128-16,0 0 784 0,0 0 144 0,6-4 48 15,3 0-2656-15,1 0-528 0,-1-1-96 0,1 0-32 16,2 0-896-16,0-2-176 0,2-2-32 0,3-1-16 15,1-2-480-15,2-1-192 0,-1 0 128 0,1-3-11776 16,1 2-2352-16</inkml:trace>
  <inkml:trace contextRef="#ctx0" brushRef="#br5" timeOffset="78416.75">14997 15072 4607 0,'-6'-4'400'0,"0"0"-400"0,-1 1 0 0,9-1 0 0,-8 2 5008 0,1-1 928 16,0 0 176-16,1 2 32 0,2-5-5008 0,2 6-1008 15,0 0-128-15,0 0-192 16,0 0-960-16,0 0-192 0,0 0-32 0,0 0-16 15,6 7-80-15,1 3 0 0</inkml:trace>
  <inkml:trace contextRef="#ctx0" brushRef="#br5" timeOffset="78557.2">15070 15464 8287 0,'0'0'368'0,"-2"9"80"0,1 2-448 0,0 2 0 0,-1 2 0 0,1 0 0 16,-1 0 1888-16,-1 1 288 0,2-1 64 0,-1 4 16 15,1-5-1680-15,1 3-320 0,0 1-80 0,1-3-5136 16,1 0-1024-16</inkml:trace>
  <inkml:trace contextRef="#ctx0" brushRef="#br5" timeOffset="78705.18">15049 15914 16575 0,'0'0'736'0,"0"0"160"0,0 0-720 0,-4 6-176 15,1 1 0-15,3-7 0 0,0 8 864 0,2-1 144 16,-2-7 16-16,2 11 16 16,1-5-1392-16,1 1-288 0,-4-7-48 0,6 6-7632 0</inkml:trace>
  <inkml:trace contextRef="#ctx0" brushRef="#br5" timeOffset="78870.57">15289 16047 11967 0,'0'0'1072'0,"5"6"-864"0,1 1-208 0,0 2 0 16,0-3 1728-16,1 2 320 0,1 0 48 0,1 1 16 15,0 0-1504-15,1 0-288 0,2-2-64 0,2 1-16 32,1-2-624-32,0 0-128 0,2-3-32 0</inkml:trace>
  <inkml:trace contextRef="#ctx0" brushRef="#br5" timeOffset="79007.81">15659 16058 18879 0,'0'0'832'0,"0"0"192"0,0 0-832 0,0 0-192 0,0 0 0 0,0 0 0 16,0 0 848-16,0 0 128 0,6-2 32 0,2-1 0 16,-1 1-816-16,-1-4-192 0,0 3 0 0,-1-3-9984 15</inkml:trace>
  <inkml:trace contextRef="#ctx0" brushRef="#br5" timeOffset="79171.18">15787 15617 15663 0,'0'0'1392'0,"-6"-7"-1120"16,3-1-272-16,-1-1 0 0,1-1 1280 0,0-1 208 15,3 1 48-15,-1-2 0 0,1 0-1232 0,1 1-304 16,1-1 0-16,-1 0-6224 15,2-1-1312-15</inkml:trace>
  <inkml:trace contextRef="#ctx0" brushRef="#br5" timeOffset="79305.97">15813 15079 1839 0,'0'0'0'0,"0"0"160"0,-7-4-160 0,2 1 0 0,-1-1 0 0,0-2 0 16,2 1 4304-16,2-1 832 0,-1-1 176 0,1 1-9088 15,-1-2-1792-15</inkml:trace>
  <inkml:trace contextRef="#ctx0" brushRef="#br5" timeOffset="79433.22">15702 14839 8287 0,'0'0'368'0,"-7"-1"80"0,-2 0-448 0,0 0 0 0,-1-1 0 0,-1 0 0 0,1 0 3008 0,-1 0 512 16,2-2 96-16,-1 0 32 15,-1 0-4096-15,1 0-800 0</inkml:trace>
  <inkml:trace contextRef="#ctx0" brushRef="#br5" timeOffset="79575.65">15243 14777 21183 0,'-13'5'1888'0,"-3"2"-1504"15,-2 0-384-15,-1 3 0 0,0 0 1648 0,1 0 256 16,0 2 48-16,-2 3-6800 16,3-1-1360-16,2-1-256 0</inkml:trace>
  <inkml:trace contextRef="#ctx0" brushRef="#br5" timeOffset="80208.08">15247 13748 11967 0,'0'0'528'0,"0"0"112"0,0 0-512 0,-5-2-128 0,0-1 0 0,-1 0 0 16,6 3 1536-16,-6 0 288 0,-2 0 48 0,0 0 16 15,0 0-1248-15,1 2-256 0,0-1-64 0,7-1 0 16,-7 3-320-16,2 1 0 0,0 0 0 0,5-4 0 15,-3 7-288-15,2 1-32 0,1 0 0 0,0 1 0 16,1 0-32-16,3-2-16 0,0 1 0 0,1-1 0 16,1 3 368-16,2-3 0 0,-1-1-144 0,2 0 144 15,1 2 144-15,-1 0 96 0,0-2 16 0,0 1 0 16,0 1 448-16,-1-1 80 0,-2 1 32 0,0 0 0 16,-2 0 304-16,-2 0 64 0,-2 1 16 0,-1 1 0 15,-2 1-432-15,-2-1-96 0,-1 1-16 0,-1 0 0 16,0-2-400-16,1 1-96 0,-2-3-16 0,0 0 0 15,-1-3-768-15,3-2-144 0,-3 0-48 0,3 0 0 16,6-2-1360-16,0 0-256 0,0 0-64 0,0 0-6272 16</inkml:trace>
  <inkml:trace contextRef="#ctx0" brushRef="#br5" timeOffset="80444.2">15389 13825 8287 0,'0'0'736'0,"0"0"-592"15,0 0-144-15,0 0 0 0,0 0 2368 0,0 0 432 16,0 0 80-16,-4 7 32 0,-1-1-1712 0,1 1-352 15,0 1-64-15,0 2-16 0,2 2-320 0,0-1-80 16,2 3-16-16,2-1 0 0,0 0-224 0,3 0-128 16,2 2 128-16,1-2-128 0,1 0 0 0,0-1 0 15,0-3 0-15,2-1 0 0,-1-3 0 0,0-2 0 0,1-4 0 0,-1-1 128 16,1 1 240-16,-2-4 48 0,-3-3 16 0,1-1 0 16,-3-6 336-16,-2 2 64 0,-2 0 0 0,-1-1 16 15,-4-3-272-15,-2 0-48 0,0 1-16 0,-1 1 0 16,-1-1-288-16,-2 2-64 0,-1-2-16 0,2 2 0 31,1 1-528-31,0 1-128 0,1 0 0 0,1 3-16 16,2-1-1664-16,1 2-336 0,3 0-64 0</inkml:trace>
  <inkml:trace contextRef="#ctx0" brushRef="#br5" timeOffset="80773.05">15543 13710 19455 0,'0'0'864'0,"-3"7"176"0,2 3-832 0,0 1-208 0,-1-1 0 0,2 2 0 0,0 1 528 0,3 3 64 16,1-2 16-16,1 2 0 0,2-1-96 0,-1 2 0 16,2 0-16-16,1-2 0 0,0-1-336 0,0-2-160 15,0-3 160-15,1 0-160 0,0-1 256 0,-1-2-32 16,0-3-16-16,0-2 0 0,-1-1 16 0,0-1 0 16,-3-2 0-16,2-1 0 0,-1-2 64 0,0-2 16 15,-3-1 0-15,1 0 0 0,-1-2-48 0,-2 0 0 16,-1-4 0-16,0 3 0 0,0 1 0 0,0-2-16 15,-1-3 0-15,0 2 0 0,-1-2-16 0,1 2 0 16,-2 1 0-16,2 1 0 0,-1 0 96 0,0 3 0 16,1 0 16-16,0 2 0 0,1 7-16 0,0 0 0 15,0 0 0-15,0 0 0 0,0 0-128 0,0 0-48 16,1 10 0-16,2 0 0 0,0 0-144 0,3 2 0 16,-1-1 0-16,1-1 0 15,2 0-832-15,1 2-64 0,2-4 0 0,-1 1 0 16,-1-1-1920-16,2-1-400 0,-2-2-80 0</inkml:trace>
  <inkml:trace contextRef="#ctx0" brushRef="#br5" timeOffset="81205.45">15861 13737 4607 0,'0'0'400'0,"0"0"-400"0,0 0 0 0,0 0 0 0,0 0 3168 0,4 6 544 0,0 1 128 0,1 2 0 15,0-3-2080-15,0 3-416 0,1 0-96 0,0-1-16 16,2 3-464-16,0-3-80 0,0 1-32 0,-2 0 0 15,-1-1 176-15,1 1 16 0,-2-3 16 0,-2 2 0 0,-2-8 208 0,0 0 32 16,0 0 16-16,0 0 0 0,0 0-208 0,0 0-32 16,0 0-16-16,0 0 0 0,0 0-336 0,-4-5-64 15,0-4-16-15,0-2 0 0,2 0-304 0,-1-4-144 16,2-2 128-16,1 0-128 0,0-1-192 0,0-1-112 16,0-1-16-16,1 0-16 15,2 0-272-15,1 0-48 0,0 2-16 0,1 2 0 16,1 2-112-16,2-1-32 0,1 2 0 0,0 3 0 15,1 2-128-15,1 2-16 0,0-1-16 0,-1 3 0 0,-1-1 560 0,-1 1 112 0,-1 0 32 0,-1 2 0 16,1 0 272-16,-7 2 144 16,0 0-16-16,6 5 0 0,-6-5 208 0,7 7 48 15,-3 2 0-15,-2 0 0 0,0 2 96 0,-2-2 32 16,0 3 0-16,0 1 0 0,-2 0 64 0,1 1 32 16,1 0 0-16,0 1 0 0,0 0-160 0,1 0-48 0,2-1 0 0,1-1 0 15,0 0-160-15,2-1-48 0,1 0 0 16,1-3 0-16,2-2-192 0,0 0 0 0,1-3 128 0,1-2-128 15,-1 0-128-15,1-2-80 0,0-3-16 0,-1-1 0 32,0-1-1712-32,1-1-352 0,1-2-64 0</inkml:trace>
  <inkml:trace contextRef="#ctx0" brushRef="#br5" timeOffset="81535.98">16302 13637 15663 0,'0'0'1392'0,"0"0"-1120"0,0 8-272 0,1 0 0 0,2 0 1536 0,-3-8 240 16,0 0 48-16,6 6 16 0,2 0-832 0,1-4-176 15,1-2-16-15,2-1-16 0,1 0-256 0,-1-5-48 16,0 3-16-16,-1-4 0 0,0-1-208 0,-2-1-32 16,0 0-16-16,-1 0 0 0,-2-2-80 0,0 2-16 15,-2 0 0-15,-2 0 0 0,0 1 0 0,-2 2-128 16,-3-3 192-16,-1 2-64 0,-3 1-128 0,1 2 0 15,-2 4 0-15,-1 0 0 0,-3 0-144 0,1 2-64 16,-4 5-16-16,2 1 0 0,0 1 224 0,1 1 0 16,3 3 0-16,1 0 0 0,2 3 0 0,1-1 0 15,3-1 0-15,1 0 0 0,1 0 656 0,3 1 240 16,1-4 32-16,2 0 16 0,2-2-512 0,1-1-112 16,4-2 0-16,1 1-16 0,1-1-304 0,0-2-256 0,4 0 64 0,-2 1 0 31,1 0-2720-31,-1 1-544 0</inkml:trace>
  <inkml:trace contextRef="#ctx0" brushRef="#br5" timeOffset="81940.37">16126 14319 11055 0,'0'0'480'0,"-6"7"112"0,1-2-464 0,0 0-128 0,-1 0 0 0,0-1 0 0,1 0 3072 0,5-4 576 15,0 0 128-15,0 0 32 0,0 0-2336 0,0 0-448 16,3 8-112-16,1 1-16 0,0 2-288 0,2 0-64 16,1-1-16-16,0 0 0 0,0 0-96 0,1 1-32 15,1-1 0-15,0 1 0 0,-1-2-192 0,0-3-32 16,-2 0-16-16,1-1 0 0,0 0-160 0,3-1 0 15,0-2 0-15,2 0 0 0,-1 0 0 0,4-2 0 16,-1 0 0-16,1 0 0 0,-2 0 0 0,0-4 0 16,-2 2 0-16,0-1 0 0,-1-2 0 0,-1 0 0 15,-1 1 176-15,-3-3-176 0,-1 1 384 0,-1-3-32 16,-3 1 0-16,0 1 0 0,-3 1-16 0,-1-1 0 16,-1 1 0-16,-3-2 0 0,0 2-176 0,1 0-32 15,-2 2-128-15,-3-2 192 0,-3 1 96 0,1-1 16 0,0 0 0 0,1 1 0 31,-2 0-1024-31,4-2-208 0,-2 0-32 0,1 1-16 16,3-1-2384-16,1 1-480 0,3 1-80 0</inkml:trace>
  <inkml:trace contextRef="#ctx0" brushRef="#br5" timeOffset="82164.48">16439 14109 24239 0,'-12'-5'1072'0,"7"3"224"0,-5-4-1040 0,3 1-256 0,-2 0 0 0,-1 0 0 0,1 1 1376 0,1-1 224 16,2 3 32-16,1 2 16 0,5 0-704 0,0 0-144 15,-4 8-32-15,1 4 0 0,3 2-496 0,2 4-96 16,1 3-32-16,3 3 0 0,0 2-144 0,3 1 0 16,2 1 0-16,2-1 0 0,1 0 0 0,0 1 0 15,1-1-128-15,-1-2 128 16,0-2-704-16,2 0-80 0,1-1-16 0,-3-3-8560 15,-1-2-1712-15</inkml:trace>
  <inkml:trace contextRef="#ctx0" brushRef="#br5" timeOffset="82326.92">16446 14418 3679 0,'0'0'160'0,"0"0"32"0,-2-6-192 0,0 1 0 0,2 5 0 0,-1-7 0 15,2 1 5536-15,2 0 1056 0,1 1 224 0,3 0 32 16,-1-2-5136-16,2 1-1040 0,1-1-208 0,3 1-32 15,1-1-432-15,2 1 128 0,5-1-128 0,1 1 0 32,2 1-1984-32,1-1-496 0,-1 0-80 0,1 1-32 0</inkml:trace>
  <inkml:trace contextRef="#ctx0" brushRef="#br5" timeOffset="82540.82">17043 13995 23951 0,'0'0'1056'0,"0"0"224"0,-6 5-1024 0,1 0-256 0,5-5 0 0,-4 7 0 0,0 2 2032 0,3-1 336 15,-1 3 80-15,2 2 16 0,2 4-1376 0,0-1-288 16,2 5-48-16,1-2-16 0,3 5-480 0,1-3-80 16,2 1-32-16,0 1 0 0,1-1-144 0,1 1 0 15,2-4 0-15,-1-1 128 16,3 1-2176-16,-1-2-432 0,-2-2-80 0,0 0-6592 15,1-2-1296-15</inkml:trace>
  <inkml:trace contextRef="#ctx0" brushRef="#br5" timeOffset="82733.5">17263 13907 23039 0,'-3'8'2048'0,"2"1"-1648"0,-3 0-400 0,1 3 0 15,2 4 1088-15,2-1 144 0,3 4 32 0,0 2 0 16,1 1-832-16,3 1-176 0,1-1-16 0,0 2-16 16,2 1-224-16,0-1-128 0,1 0 128 0,1-1-208 31,1-2-1584-31,2 1-320 0,-3-1-64 0,0 0-16 0</inkml:trace>
  <inkml:trace contextRef="#ctx0" brushRef="#br5" timeOffset="82927.87">17118 14186 30175 0,'0'0'1344'0,"0"0"256"0,0 0-1280 0,0 0-320 0,0 0 0 0,6 0 0 0,1-4 448 0,1 2 32 15,2-2 0-15,2-1 0 0,1-2-480 0,4-1 0 16,0 2 0-16,0-5 0 15,-2 1-2368-15,1-2-528 0,15-13-112 0,-6 7 0 0</inkml:trace>
  <inkml:trace contextRef="#ctx0" brushRef="#br5" timeOffset="83109.43">17469 13777 16575 0,'0'0'1472'0,"0"0"-1168"0,0 0-304 0,0 0 0 15,-2 8 2752-15,1 0 480 0,0 1 96 0,1 1 32 16,1 1-2064-16,3 2-400 0,2 2-96 0,1 2-16 16,1-1-528-16,2 1-96 0,1 0-32 0,0 1 0 31,1 0-1792-31,-2 1-352 0,1-1-80 0,2-3-10000 0</inkml:trace>
  <inkml:trace contextRef="#ctx0" brushRef="#br5" timeOffset="83307.83">17436 13961 14735 0,'0'0'1312'16,"0"0"-1056"-16,0 0-256 0,0 0 0 0,0 0 4320 0,0 0 800 15,0 0 176-15,8-5 16 0,1 3-3008 0,3-3-624 16,1-1-112-16,4 0-32 0,1 2-800 0,3 1-160 15,0-3-48-15,2 1 0 16,2 0-1632-16,3 2-336 0</inkml:trace>
  <inkml:trace contextRef="#ctx0" brushRef="#br1" timeOffset="117409.58">11321 18053 23327 0,'0'0'1024'0,"-10"-1"224"0,10 1-992 0,-9-7-256 0,4 0 0 0,2-7 0 32,3-4-784-32,3-3-208 0,-1 1-32 0,4 0-16 0,1-4 1040 0,2 5 384 0,2-2-16 0,1 2 0 15,2-1 192-15,-5 10 32 0,3-2 16 0,2 0 0 16,1 0-96-16,-1-1 0 0,3 0-16 0,1 3 0 15,0 1-160-15,15-6-16 0,-7 8-16 0,-3 4 0 16,-3 4-128-16,-3 6-32 0,-3 3 0 0,-1 3 0 16,-2 2 128-16,-3 3 32 0,-3 4 0 0,-3 1 0 15,-3 4 144-15,-3 0 16 0,-2 3 16 0,-3 2 0 16,-3 5-256-16,-1-1-48 0,-2 1-16 0,0 1 0 16,-2-2-416-16,-1-2-96 0,-1-3-16 0,1-3 0 15,1-3-80-15,0-5 0 16,2-3-16-16,2-4 0 0,-1-3-16 0,5-4 0 0,9-6 0 15,-7 4 0-15,7-4-720 0,-8-3-144 0,8 3-16 0,-4-7-16 16,2-4 304-16,2-1 64 0,2-1 16 16,3 0 0-16,3 2 848 0,2-2 144 0,5 0 0 0,-1 0 128 0,-1-1 880 15,1 4 176-15,2 1 32 0,1 5 16 0,-1 0-16 0,-2 3 0 16,3 1 0-16,0 5 0 0,-2 3-384 0,1 2-96 16,0 2-16-16,-1 1 0 0,1 1-384 0,0 1-80 0,-1-1 0 15,4 0-16-15,-2-1-240 0,-1 0-128 16,3-1 128-16,-4 1-12944 15</inkml:trace>
  <inkml:trace contextRef="#ctx0" brushRef="#br1" timeOffset="117701.79">11840 17482 17503 0,'0'0'1552'0,"0"0"-1232"0,12 1-320 0,0 3 0 16,0 3 1152-16,1 6 160 0,0 4 32 0,2 2 16 15,1 2-976-15,2 5-192 0,3 0-32 0,-1 6-16 16,-3 0 736-16,1 5 144 0,0 3 16 0,2 3 16 16,0 0 192-16,-1 0 32 0,-4 0 16 0,0 3 0 15,-4 3-224-15,-1-4-48 0,-7-2-16 0,-1 0 0 16,-4 0-432-16,-4-1-64 0,-6-2-32 0,-1-2 0 15,-2 0-224-15,-2-2-32 0,-2-3-16 0,1-2 0 16,0-1-1200-16,1-3-240 0,1-1-48 0</inkml:trace>
  <inkml:trace contextRef="#ctx0" brushRef="#br1" timeOffset="119408.2">12578 17908 911 0,'0'0'0'0,"0"0"0"0,0 0 0 0,0 0 0 0,0 0 5248 0,0 0 960 0,0 0 192 0,0 0 32 16,0 0-4704-16,0 0-960 0,17 13-176 0,-17-3-32 16,-2 4 336-16,0 0 64 0,1 6 0 0,0 5 16 15,-2 2-400-15,0-2-64 0,1 3-32 0,1-1 0 16,-3-4-128-16,1-1-32 0,0-1 0 0,2-3 0 16,0 1-144-16,0-5-48 0,-1 0 0 0,2-2 0 15,0-3-128-15,0-1 0 0,0-8 144 0,0 0-144 16,0 0 0-16,0 0 0 0,0 0 0 0,0 0 0 15,-1-5 144-15,1-4-144 0,1-2 192 0,-1-2-192 16,0-3 128-16,2-2-128 0,-1-3 0 0,0-3 0 16,0-3-144-16,1-1-144 0,-1-2-32 0,2-8 0 15,-1 1-400-15,1 9-96 16,-1 3-16-16,0 5 0 0,0 1 384 0,2 3 64 0,0 2 0 0,0 5 16 0,-4 9 32 0,0 0 0 16,0 0 0-16,0 0 0 15,7 13-160-15,-2 5-16 0,-1 3-16 0,0 4 0 0,0 3 304 0,2 2 64 16,1-1 16-16,2 2 0 0,0 2 144 0,1-3 0 15,1-4 0-15,0-3 128 0,3-2 320 0,-3-2 80 16,1-5 16-16,0-2 0 0,-1-2 528 0,0-5 96 16,1-5 32-16,-2-1 0 0,0-3 48 0,0-2 16 15,-1-5 0-15,-1-3 0 0,-1-4-240 0,0-2-32 16,-1-2-16-16,0-4 0 0,-1-4-320 0,-1-1-64 16,-2-2-16-16,1 0 0 0,1-2-336 0,-2 1-80 15,0 0-16-15,-1-3 0 16,-1-3-1920-16,0-1-384 0,0-1-80 0,0 2-8720 15,0 2-1760-15</inkml:trace>
  <inkml:trace contextRef="#ctx0" brushRef="#br1" timeOffset="119840.32">13190 18031 911 0,'0'0'0'0,"0"0"0"0,0 0 0 0,0 0 0 0,-8 7 0 0,8-7 0 16,-11 2 4480-16,2 2 800 0,0-1 160 0,0 2 48 15,-1 0-4400-15,1 6-864 0,1-1-224 0,0 3 0 16,0 0 432-16,2 4 32 0,-2 3 16 0,1-4 0 16,3 1-320-16,-1 0-160 0,0 0 160 0,2-1-160 15,2-2 288-15,2-1-32 0,1-1-16 0,1-3 0 0,3-2-16 0,-6-7 0 16,0 0 0-16,11 4 0 0,1-3 176 0,0-1 48 15,0-4 0-15,1-3 0 0,0-3 16 0,0 0 16 16,-2-2 0-16,2-1 0 0,2-1 0 0,-1-3 0 16,-1-2 0-16,0 0 0 0,-1-2-224 0,-2 0-32 0,1 1-16 15,-2 0 0-15,-3 4-16 0,1 0-16 16,-2 3 0-16,-1 3 0 0,0 1 192 0,-4 9 32 16,0 0 16-16,0 0 0 0,0 0 0 0,0 0 0 15,0 0 0-15,0 0 0 0,0 0-272 0,0 0-144 16,-6 13 160-16,0 1-160 0,4 0 0 0,0 1-128 15,1-2-16-15,1 0 0 16,3-3-576-16,2-1-112 0,1-1-32 0,4-3 0 16,-10-5-2512-16,13 3-496 0</inkml:trace>
  <inkml:trace contextRef="#ctx0" brushRef="#br1" timeOffset="120134.79">13573 17902 20207 0,'-3'-12'896'0,"2"6"192"0,1 6-880 0,-3-11-208 0,0 1 0 0,3 10 0 15,-7-8 368-15,7 8 16 0,-12-1 16 0,1 5 0 16,0 3-400-16,1 6 0 0,-1 4-144 0,2 6 144 16,-1 0-256-16,-1 3 64 0,0 1 16 0,4 3 0 15,6-1 176-15,2 0-128 0,2 0 128 0,3-5-128 16,5 2 128-16,0-3 0 0,1-8 0 0,1 0-128 16,1-2 400-16,2-6 96 0,-2 0 16 0,5-3 0 0,0-3 384 0,0-2 96 15,-4-2 16-15,1-1 0 0,-1-1 336 0,1-1 64 16,-2-5 0-16,-2 1 16 0,-3-2-80 0,-1-2-32 15,-1-3 0-15,-2 1 0 0,-3-4-288 0,-2 4-48 16,-1-5-16-16,-1 0 0 0,-2 3-384 0,-2-2-96 16,-1-1-16-16,-3-1 0 0,1 1-336 0,0 0 128 15,0-2-128-15,0-1 0 16,0 1-1696-16,1 1-416 0,-1 3-64 0,1-1-12560 0</inkml:trace>
  <inkml:trace contextRef="#ctx0" brushRef="#br1" timeOffset="120302.15">13844 17667 26719 0,'0'0'1184'0,"0"0"240"0,8 9-1136 0,1 3-288 0,0 2 0 0,-1 1 0 16,-1 0 688-16,-3 5 80 0,-2 2 0 0,-2 3 16 16,-2 2 288-16,0 3 48 0,2 2 16 0,0 1 0 15,0 1-688-15,0 2-144 0,2-1-32 0,0-4 0 31,1-2-624-31,-1-1-128 0,1 0-32 0,1-6 0 16,0-2-2944-16,0-7-576 0</inkml:trace>
  <inkml:trace contextRef="#ctx0" brushRef="#br1" timeOffset="120512.42">14128 17495 19343 0,'0'0'1728'0,"0"0"-1392"0,0 16-336 0,-1 2 0 0,-2 3 2304 0,2 4 400 16,1 3 80-16,1 2 16 0,-3 2-2528 0,1 4-496 16,-1 2-96-16,4 4-32 0,0 3 560 0,2 1 112 15,0 0 32-15,3-1 0 0,0 0-352 0,2-5 0 16,1-1 0-16,-3-4 0 0,1-1 0 0,1 0 0 16,0-4 0-16,1-3 0 15,-1-1-1616-15,0-5-400 0,-1-1-80 0</inkml:trace>
  <inkml:trace contextRef="#ctx0" brushRef="#br1" timeOffset="120693.02">13942 18013 17503 0,'0'0'768'0,"0"0"176"0,-10 5-752 0,10-5-192 0,0 0 0 0,0 0 0 16,6 6 5024-16,6 2 976 0,3 1 192 0,4-2 32 15,2-2-4544-15,2-1-912 0,4-3-176 0,5-2-32 32,4-3-960-32,3-4-192 0,7 1-48 0</inkml:trace>
  <inkml:trace contextRef="#ctx0" brushRef="#br1" timeOffset="121856.74">15500 17594 7359 0,'0'0'656'0,"0"0"-528"0,0 0-128 0,0 0 0 0,0 0 2592 0,0 0 480 0,0 0 112 0,9 15 16 15,-9-15-1600-15,0 0-320 0,5 10-64 0,0 2-16 16,2 3-208-16,-3-3-32 0,0 0-16 0,-2-3 0 16,1 1-656-16,1 1-128 0,-4-11-32 0,8 13 0 15,-2-3-256-15,1-1-64 0,-7-9-16 0,8 8-11632 16</inkml:trace>
  <inkml:trace contextRef="#ctx0" brushRef="#br1" timeOffset="122003.58">15658 17683 5519 0,'0'0'240'0,"0"0"64"0,0 0-304 16,0 0 0-16,0 0 0 0,0 0 0 0,0 0 5152 0,0 0 976 15,2 10 192-15,-2-10 32 0,4 9-5088 0,0 2-1024 16,0-2-240-16,-4-9 0 0,7 10-128 0,-1 0-64 16,1-3 0-16,-7-7-12224 15</inkml:trace>
  <inkml:trace contextRef="#ctx0" brushRef="#br1" timeOffset="122315.49">15892 17662 13823 0,'0'0'608'0,"0"0"128"0,0 0-592 0,0 0-144 0,0 0 0 0,0 0 0 16,0 0 2240-16,-5 9 400 0,0-1 96 0,1 2 16 16,0 3-1840-16,1 4-352 0,1 2-80 0,1 0-16 15,1 1-96-15,1 2-32 0,-1-3 0 0,1 1 0 16,2 0-336-16,-2 0 144 0,0-3-144 0,2 3 0 16,1-4 0-16,0-1 0 0,-2 0 0 0,2-2 0 15,0 1 128-15,0-2-128 0,-1-2 0 0,-3-10 0 16,0 0 128-16,5 8-128 0,-5-8 0 0,0 0 0 15,0 0-224-15,0 0-160 0,0 0-16 0,9 6-16 16,-9-6-2432-16,11 3-480 0,-11-3-112 0</inkml:trace>
  <inkml:trace contextRef="#ctx0" brushRef="#br1" timeOffset="122486.89">16033 17961 2751 0,'0'0'256'0,"0"0"-256"16,0 0 0-16,0 0 0 0,0 0 2720 0,9-6 496 15,-9 6 112-15,9-4 0 0,-9 4-2704 0,8-6-624 16,-8 6 0-16,8-5 0 0,-8 5 0 0,9-5-128 15,-9 5 128-15,8-4-128 0,-8 4 128 0,9-7 176 16,-1 2-48-16,-8 5 0 0,0 0 640 0,5-9 128 16,-5 9 32-16,4-8 0 0,-4 8 176 0,0 0 48 15,4-10 0-15,-4 10 0 0,1-11-640 0,-1 11-128 16,0 0-32-16,3-12-7168 0,-3 2-1440 0</inkml:trace>
  <inkml:trace contextRef="#ctx0" brushRef="#br1" timeOffset="123308.27">16033 17775 10127 0,'0'0'896'0,"0"0"-704"0,0 0-192 0,3-9 0 15,-3 9 2560-15,2-10 496 0,-2 1 80 0,0 9 32 16,-4-11-1456-16,-2 2-304 0,-2 1-48 0,0 2-16 15,0-1-384-15,-1 3-96 0,0 1-16 0,0 1 0 16,-1 2-304-16,1 3-64 0,-2 3-16 0,1-2 0 16,-1 3-240-16,1 3-48 0,-1 3-16 0,1 3 0 15,-1 3-160-15,0 2 0 0,2 3-160 0,1 1 160 16,0 2-304-16,3-4 48 0,1 0 0 0,1-3 0 16,1 0 256-16,2-4-192 0,1-2 192 0,3 0-160 15,0-2-80-15,1-2-16 0,0 1 0 0,2-3 0 16,1-2 64-16,2 1 0 0,0-2 0 0,2-1 0 15,-12-4 16-15,13 3 16 0,-1-7 0 0,0 1 0 16,-1-1 160-16,2-2 0 0,0-4 0 0,2 0 0 16,-1-2 0-16,0-1 0 0,1-4 0 0,-2 3-128 15,-4-3 128-15,0 1-160 0,0 1 160 0,0-1-160 0,0 0 160 0,-1 1 0 16,-1-2 0-16,-2 2 0 0,0 4 0 0,0 0 0 16,-3 0 0-16,-2 0 0 0,0 2 0 0,0 9 144 15,-3-9-144-15,3 9 0 0,0 0 160 0,0 0-160 0,0 0 128 16,0 0-128-16,0 0 320 0,0 0-32 15,-10 0 0-15,1 6 0 0,2 1 96 0,1 3 0 16,-2 3 16-16,0 0 0 0,0 2-96 0,0 4-32 0,0 2 0 16,3 4 0-16,0-2-80 0,2 1 0 15,3-2-16-15,0 2 0 0,0-1 80 0,3-1 32 16,1 0 0-16,2 0 0 0,1-5-112 0,-1 0-32 16,1-1 0-16,1-2 0 0,1 3-144 0,1-4 0 0,1-4 0 0,-1 1 0 15,2 0 128-15,0-3-128 0,2-1 0 0,-1-5 128 31,0-2-608-31,0-2-128 0,-1 1-32 0,0-5-9040 0,-1-3-1824 0</inkml:trace>
  <inkml:trace contextRef="#ctx0" brushRef="#br1" timeOffset="123902.7">16354 17719 2751 0,'0'0'256'0,"0"0"-256"0,0 0 0 0,-8 7 0 15,8-7 3536-15,-5 12 672 0,1-1 128 0,0 2 16 16,0-1-2560-16,0 4-528 0,0 1-112 0,2 2 0 16,-1 2-208-16,2 4-48 0,1-2 0 0,1 3 0 15,2-1-384-15,-1-1-64 0,1-3-32 0,1-1 0 0,1 0-48 0,1-6-16 16,2 2 0-16,1-3 0 0,1-4 48 0,-1-1 16 16,0-2 0-16,3-4 0 0,-2-4 64 0,-1-1 16 15,0-4 0-15,0 1 0 0,2-1-144 0,-1-5-32 16,-1-1 0-16,0-1 0 0,1 0-160 0,-3-2-32 15,1-4-128-15,-1 3 192 0,-1 0-192 0,1 1 128 16,-1-1-128-16,1-2 0 0,-1 1 0 0,0 0 0 16,-3 1 0-16,3 1 0 0,-1 3 0 0,0 1-160 15,-1 2 160-15,-4 10-192 0,0 0-16 0,5-6-16 16,-5 6 0-16,0 0 0 0,0 0 16 0,0 0 0 16,0 0 0-16,3 13 0 0,-1 0 208 0,0 2 0 0,-2 2 0 0,2 3 0 15,4-1 0-15,-1 1 208 0,1-2-32 0,2 0-16 16,0-2-160-16,2 0 160 0,3-2-160 0,0-1 160 15,2-4-16-15,-2-1 0 0,1-2 0 0,1-3 0 16,-2 1 64-16,-2-1 16 0,1-3 0 0,-2 0 0 16,1-3-16-16,-1 0 0 0,1-1 0 0,-2-2 0 15,-3-4 32-15,2-2 0 0,-1 1 0 0,-1 1 0 16,1 0-80-16,-2-2-16 0,-1 0 0 0,-1-1 0 16,-2 0-144-16,-1 0 160 0,-1 3-160 0,-2-1 160 15,0-2-160-15,1 1 128 0,-5 2-128 0,1 1 128 16,0 1-128-16,6 8 0 0,-7-5 144 0,7 5-144 15,-10 1 0-15,10-1 0 0,-9 8 0 0,3 2 128 16,1 1-128-16,1 3 176 0,1 2-176 0,3-1 192 16,3 1-192-16,1-3 0 0,1 1 144 0,3-1-144 15,-1-1 0-15,5 0 0 0,1 0 0 0,0-2 0 0,0-3-384 0,0-1 16 16,0-1 0-16,2 0 0 16,-1-5-2160-16,-1 0-432 0,0-2-96 0,-2-2-9712 15</inkml:trace>
  <inkml:trace contextRef="#ctx0" brushRef="#br1" timeOffset="124239.43">17034 17726 12895 0,'0'0'1152'0,"0"0"-928"16,0 0-224-16,-5 8 0 0,-3 3 3184 0,3 4 592 16,1 2 112-16,2 5 16 0,-2 1-2496 0,1 2-496 15,0 1-96-15,2-1-32 0,0-4 448 0,1-2 96 0,1 1 16 0,2-6 0 16,1-1-704-16,0-2-128 0,-4-11-16 0,5 10-16 15,-5-10-288-15,0 0-64 0,0 0-128 0,0 0 192 16,0 0-192-16,12-1 128 0,-5-6-128 0,0-3 0 16,-2-2 0-16,2-1-160 0,-1-1 0 0,2-3 0 31,0-4-272-31,0 2-48 0,-1-1-16 0,1 0 0 16,-1 3 32-16,1-2 0 0,-1-2 0 0,3 0 0 0,-1-1 224 0,1 5 48 0,2 4 16 0,-4 1 0 15,-2 4 176-15,-6 8 192 0,8-3-32 0,-8 3-16 16,0 0 96-16,8 7 16 0,-2 1 0 0,1 4 0 15,-2 2 0-15,-1 5 0 0,-1 0 0 0,-1 2 0 0,1-4-64 16,1 2-16-16,1 0 0 0,1 0 0 16,2 1-176-16,0-1 0 0,0 0-160 0,1-4 160 15,1 1-2112-15,5-3-320 0,-1-4-64 0,2-4-6368 16,-2-3-1280-16</inkml:trace>
  <inkml:trace contextRef="#ctx0" brushRef="#br1" timeOffset="124429.82">17543 17696 17103 0,'0'-18'752'0,"-3"6"160"0,-1-1-720 0,-1-3-192 16,0-2 0-16,-2 4 0 0,-2 2 1216 0,-1 4 224 16,1 4 32-16,1 3 16 0,0 1-592 0,-1 5-128 15,0 7-32-15,0 4 0 0,-2 2 208 0,2 4 32 16,1 4 16-16,0 3 0 0,2 2 16 0,1-1 0 16,2-3 0-16,3-1 0 0,3-3-432 0,2-1-96 15,1 0-16-15,4-3 0 0,-1-3-464 0,2-3 128 16,2-4-128-16,3-2 0 15,1-2-544-15,0-5-160 0,-3-4-16 0,2-1-16 16,2-4-2384-16,-2-2-464 0</inkml:trace>
  <inkml:trace contextRef="#ctx0" brushRef="#br1" timeOffset="124976.4">17681 17438 11055 0,'0'0'976'0,"-1"13"-784"0,-6 1-192 0,1 4 0 15,2 5 3568-15,0 1 656 0,1 2 144 0,1 6 32 16,-2 3-3152-16,1-1-624 0,2-2-128 0,0 2-32 16,-1-1 720-16,1-2 144 0,-2-1 16 0,2-2 16 15,1-1-640-15,3-5-128 0,2-1-16 0,0-3-16 0,-1-2-112 0,1-3 0 16,0-3-16-16,1-1 0 16,-6-9-176-16,0 0-48 0,0 0 0 0,0 0 0 0,0 0-208 0,10-5 0 15,-1-1 128-15,-1-5-128 0,-3-2 0 0,0-1 0 16,1 0-144-16,-1-2 144 0,-1-4-256 0,0 3 64 15,0-3 0-15,1 1 0 0,1 1-160 0,0-3-32 16,-1-1 0-16,0 0 0 16,0 2-112-16,0 1-16 0,2 1-16 0,-2 3 0 0,-1 3 208 0,-4 12 32 15,0 0 16-15,0 0 0 0,0 0 272 0,10 2 0 16,-10-2 0-16,8 11 0 0,0 3 240 0,-1 0 0 16,-3 3 0-16,-1 1 0 0,1 3 64 0,2-3 16 15,-1 0 0-15,0 1 0 0,0-1-128 0,3-1-32 16,0 2 0-16,1-3 0 0,1 1-160 0,1-3 192 15,-1-2-192-15,2-1 192 0,0-1-192 0,-1-4 0 0,0 1 144 0,-11-7-144 16,13 8 0-16,-3-3 144 0,-10-5-144 0,15 3 0 16,-15-3 144-16,13 0-144 0,-2-2 0 0,-11 2 144 15,11-6-144-15,-2-2 128 0,1-1-128 0,-2-3 128 16,-1 3-128-16,-2-3 0 0,0-2 0 0,0 0 0 16,-1 1 0-16,-1 0-176 0,-2-2 176 0,-1 1-192 15,-1-1 192-15,0 4 0 0,-1 0 0 0,1 1 0 16,-2-1 0-16,3 11 0 0,0 0 0 0,0 0 128 15,-7-3 48-15,7 3 16 0,-11 1 0 0,3 4 0 16,2 3-192-16,-1 5 0 0,1-1 0 0,1 3 0 16,1 1 0-16,1 0 0 0,2-2 0 0,1-1 0 15,2 0-560-15,4-3 16 16,-6-10 0-16,13 8-10016 0,0-3-2016 0</inkml:trace>
  <inkml:trace contextRef="#ctx0" brushRef="#br1" timeOffset="125240.43">18476 17648 25167 0,'-13'-4'1104'0,"4"4"240"0,-1 2-1072 0,-2 1-272 15,0 1 0-15,-2 0 0 16,0 1-352-16,-1 3-128 0,0-2-32 0,2 4 0 0,1-1 896 0,1 2 192 16,1-2 16-16,3 2 16 0,3 1-240 0,4-1-48 15,0-11-16-15,6 13 0 0,2-2-176 0,2 2-128 16,0-4 144-16,2 1-144 0,1 2 448 0,-1-3-16 15,0 0 0-15,-1-1 0 0,0 1 336 0,-1 1 80 16,1-3 16-16,-4 2 0 0,-7-9 336 0,6 11 64 0,-2-1 16 0,-4-10 0 16,-3 12-528-16,-1-2-112 0,-2 0 0 0,-2 0-16 15,-4 2-272-15,-1 0-48 0,0-2-16 0,-3 3 0 32,-1-1-2688-32,-6-2-544 0</inkml:trace>
  <inkml:trace contextRef="#ctx0" brushRef="#br1" timeOffset="125573.32">17287 18443 23039 0,'0'0'1024'0,"0"0"192"0,0 0-960 0,0 0-256 16,0 0 0-16,0 0 0 0,0 0 3008 0,0 12 544 15,-4-1 112-15,2 4 32 0,-2 7-2336 0,0 1-464 16,0 3-80-16,1 3-32 0,0 1-416 0,1 0-96 15,0 1-16-15,-1 1 0 0,2-6-256 0,1 1-256 0,1-1 64 0,2-5 0 32,3-1-3056-32,-2-6-592 0</inkml:trace>
  <inkml:trace contextRef="#ctx0" brushRef="#br1" timeOffset="125768.87">17528 18303 34095 0,'0'0'1504'0,"0"0"320"0,0 0-1456 0,-7 10-368 0,-1-4 0 0,1 5 0 16,2 2-192-16,0 4-96 0,0 3-32 0,1 5 0 15,0 1 704-15,3 3 144 0,-1 2 32 0,4 2 0 16,0 1-336-16,2 1-64 0,1-1-16 0,0 0 0 16,1-4-144-16,-1-2 0 0,1-2-160 0,1-1 160 15,-1-3-2000-15,0-1-304 0,-1 0-64 0</inkml:trace>
  <inkml:trace contextRef="#ctx0" brushRef="#br1" timeOffset="125963.45">17359 18635 29535 0,'0'0'1312'0,"0"0"272"0,0 0-1264 0,0 0-320 15,0 0 0-15,0 0 0 0,0 0 544 0,0 0 48 16,8-6 16-16,2 4 0 0,1 0 80 0,0 2 16 15,2 3 0-15,2-2 0 0,2-1-704 0,2 0 0 16,1 2 0-16,2-2 0 16,0 0-1936-16,3-3-272 0,0-1-48 0,3-1-16 15,4-3-608-15,-1-4-112 0,0 1-16 0</inkml:trace>
  <inkml:trace contextRef="#ctx0" brushRef="#br1" timeOffset="126171.24">17873 18485 3679 0,'0'0'320'0,"0"0"-320"0,0 0 0 0,0 0 0 15,-6-9 4416-15,6 9 800 0,0 0 160 0,-11-2 48 16,-1 0-3088-16,0-1-608 0,-1 0-128 0,0 3-32 15,0 4-48-15,-1 2-16 0,-1 1 0 0,2 5 0 16,2 1-592-16,2 3-112 0,2-1-32 0,2 4 0 16,1 2-208-16,4 1-48 0,4 1-16 0,1 1 0 15,3-2-272-15,4 0-48 0,2 0-16 0,3-2 0 16,-3-3-160-16,2-3 0 0,0-2-192 0,0-2 192 16,1-2-672-16,2-3-16 0,0-4 0 0,-1-2 0 15,1-4-2064-15,-1-3-432 16,0-2-80-16,-1-3 0 0</inkml:trace>
  <inkml:trace contextRef="#ctx0" brushRef="#br1" timeOffset="126323.13">18106 18383 26719 0,'0'0'2368'0,"-6"9"-1888"16,-1-1-480-16,2 4 0 0,0 1 2208 0,1 2 352 15,0 4 64-15,1 3 0 0,1 5-1696 0,-1-2-352 16,2 1-64-16,-1 0 0 0,5 1 208 0,0-2 48 15,-1-1 16-15,5-5 0 0,2 1-784 0,1-5 0 16,3-3 0-16,2-4-192 16,-1-3-2272-16,2-5-448 0,-1-5-96 0</inkml:trace>
  <inkml:trace contextRef="#ctx0" brushRef="#br1" timeOffset="126602.38">18826 17434 15663 0,'0'0'688'0,"0"0"144"0,-7 5-656 0,7-5-176 15,-6 8 0-15,0 0 0 0,6-8 4368 0,-5 11 848 16,0 1 160-16,0 0 48 0,0 0-4240 0,1-1-848 16,0 1-160-16,1-1-48 15,3-11-960-15,0 11-208 0,3 0-48 0,-3-11-8816 16,0 0-1760-16</inkml:trace>
  <inkml:trace contextRef="#ctx0" brushRef="#br1" timeOffset="126739.84">18905 17433 25791 0,'-2'7'2304'0,"-1"4"-1856"16,0 1-448-16,1-1 0 0,-1-2 1904 0,2 3 272 0,-3 1 64 0,0 3 16 15,1-2-1840-15,1 3-416 0,1-4 0 0,1 2-15024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1098 7111 0 0,'0'0'644'0'0,"-15"-3"4456"0"0,15 1-4998 0 0,-1 0 0 0 0,1 0 0 0 0,0 1 0 0 0,0-1 1 0 0,0 0-1 0 0,0 0 0 0 0,1 0 0 0 0,-1 0 0 0 0,0 0 0 0 0,1 0 0 0 0,-1 0 0 0 0,1 1 0 0 0,0-1 0 0 0,0 0 0 0 0,-1 0 0 0 0,1 1 0 0 0,2-3 0 0 0,2-3 199 0 0,1 0-1 0 0,10-10 1 0 0,1-1 168 0 0,-3 1-123 0 0,-1 1 53 0 0,19-19 0 0 0,-11 13-37 0 0,21-27-1 0 0,10-13 66 0 0,0 3-298 0 0,26-25 16 0 0,219-184-27 0 0,-256 233-107 0 0,-17 15-6 0 0,32-35 0 0 0,-34 29 16 0 0,2 2 1 0 0,32-27-1 0 0,-45 42-9 0 0,-1-1-1 0 0,-1 0 1 0 0,1-1 0 0 0,8-14-1 0 0,19-20 48 0 0,-24 28-54 0 0,-11 14 0 0 0,0 0-1 0 0,0 1 1 0 0,1-1-1 0 0,-1 0 0 0 0,1 1 1 0 0,-1 0-1 0 0,1 0 0 0 0,0-1 1 0 0,0 1-1 0 0,0 1 0 0 0,0-1 1 0 0,0 0-1 0 0,0 1 0 0 0,0 0 1 0 0,1 0-1 0 0,-1 0 0 0 0,1 0 1 0 0,4-1-1 0 0,4 0 111 0 0,-5 1-28 0 0,-1-1 1 0 0,1 1-1 0 0,-1-1 1 0 0,0 0 0 0 0,7-4-1 0 0,-9 4-57 0 0,-1 1-1 0 0,1 0 0 0 0,0 0 1 0 0,0 0-1 0 0,0 1 0 0 0,-1-1 1 0 0,1 1-1 0 0,0 0 0 0 0,0 0 0 0 0,0 0 1 0 0,0 0-1 0 0,0 1 0 0 0,-1 0 1 0 0,1-1-1 0 0,5 3 0 0 0,5 2 71 0 0,0 0 0 0 0,21 11-1 0 0,226 133 845 0 0,-126-62-470 0 0,223 126 396 0 0,-282-179-830 0 0,106 32 0 0 0,-75-39 4 0 0,-1 0-1381 0 0,-66-15-2107 0 0,-23-7-3251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6767 0 0,'0'0'838'0'0,"1"1"-198"0"0,6 5-164 0 0,-2 0 1 0 0,1 0 0 0 0,-1 0-1 0 0,0 1 1 0 0,0 0 0 0 0,-1 0 0 0 0,7 14-1 0 0,19 60 1620 0 0,-19-50-1339 0 0,73 262 3590 0 0,-69-232-3791 0 0,48 182 913 0 0,-39-137-1113 0 0,6 25 300 0 0,-26-116-430 0 0,2 27 0 0 0,2 9 1050 0 0,-7-48-1248 0 0,0-1 0 0 0,0 0-1 0 0,0 0 1 0 0,1 0 0 0 0,-1 0-1 0 0,0 0 1 0 0,1 0 0 0 0,0-1-1 0 0,-1 1 1 0 0,1 0 0 0 0,0-1-1 0 0,2 2 1 0 0,-4-2-25 0 0,1-1-1 0 0,-1 1 1 0 0,1-1 0 0 0,-1 1-1 0 0,1-1 1 0 0,-1 1-1 0 0,1-1 1 0 0,-1 1 0 0 0,1-1-1 0 0,0 0 1 0 0,-1 1-1 0 0,1-1 1 0 0,0 0 0 0 0,-1 0-1 0 0,1 1 1 0 0,0-1-1 0 0,-1 0 1 0 0,1 0 0 0 0,0 0-1 0 0,0 0 1 0 0,-1 0 0 0 0,1 0-1 0 0,0 0 1 0 0,-1 0-1 0 0,2 0 1 0 0,1-1 1 0 0,105-5 80 0 0,4 10-31 0 0,61-2 18 0 0,40 0-71 0 0,-114 2 0 0 0,127 8-84 0 0,-208-11 124 0 0,58 2 43 0 0,138 22 1 0 0,-181-20-24 0 0,-19-3-30 0 0,-1 0 0 0 0,1 1 1 0 0,16 6-1 0 0,-24-6-30 0 0,-4-2 6 0 0,1 0 0 0 0,-1 0 0 0 0,0 0 0 0 0,0 0 0 0 0,0 0 0 0 0,0-1 0 0 0,1 1 0 0 0,3 0-1 0 0,-1-1 3 0 0,0 0-1 0 0,0 0 1 0 0,-1 0-1 0 0,1 0 1 0 0,0-1-1 0 0,0 0 0 0 0,0 0 1 0 0,-1 0-1 0 0,8-3 1 0 0,41-20 56 0 0,-50 23-64 0 0,58-24 0 0 0,1 0 0 0 0,137-63-19 0 0,-102 59-210 0 0,-21 8 68 0 0,-47 14 80 0 0,-1 1 0 0 0,1 1 1 0 0,49-2-1 0 0,-73 7 77 0 0,-1 0 1 0 0,1 0-1 0 0,-1-1 0 0 0,1 0 0 0 0,-1 0 1 0 0,1 0-1 0 0,-1 0 0 0 0,0-1 0 0 0,0 0 1 0 0,0 0-1 0 0,0 0 0 0 0,0 0 0 0 0,0-1 1 0 0,0 1-1 0 0,-1-1 0 0 0,0 0 0 0 0,1 0 0 0 0,-1 0 1 0 0,0-1-1 0 0,0 1 0 0 0,-1-1 0 0 0,1 0 1 0 0,-1 1-1 0 0,1-1 0 0 0,-1 0 0 0 0,-1 0 1 0 0,1-1-1 0 0,0 1 0 0 0,-1 0 0 0 0,0-1 1 0 0,0 1-1 0 0,0-6 0 0 0,3-21 31 0 0,-2 0 0 0 0,-4-56-1 0 0,-15-63 129 0 0,3 31-63 0 0,5-2 100 0 0,-8-71 97 0 0,9 121-170 0 0,-16-91 202 0 0,-24-98-556 0 0,44 230 38 0 0,-12-87-8303 0 0,16 105 6688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6 362 8287 0 0,'-5'-3'6624'0'0,"7"0"-6395"0"0,0 0 0 0 0,0 0 0 0 0,0 0 0 0 0,0 1 0 0 0,1-1 0 0 0,-1 1 0 0 0,1-1-1 0 0,-1 1 1 0 0,1 0 0 0 0,0 0 0 0 0,5-2 0 0 0,5-3 246 0 0,21-7 1 0 0,-12 5 0 0 0,40-16 340 0 0,71-34 122 0 0,-42 7-670 0 0,-42 23-515 0 0,57-24 0 0 0,-33 16-1125 0 0,-19 8-1015 0 0,-27 16 540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0,'0'0'946'0'0,"2"1"271"0"0,2 2-595 0 0,0 0 0 0 0,1 0 0 0 0,0-1 0 0 0,-1 1 0 0 0,1-1 0 0 0,0 0 0 0 0,0-1 0 0 0,0 1 0 0 0,0-1 0 0 0,0 0 0 0 0,10 1 0 0 0,4-2 108 0 0,0 0 1 0 0,20-4-1 0 0,16 0 406 0 0,236 10 272 0 0,-194-6-3925 0 0,-55 0-3164 0 0,-18 0 21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15287 0 0,'-2'1'348'0'0,"2"0"-297"0"0,-1 0 1 0 0,0 0-1 0 0,0 0 0 0 0,1 0 0 0 0,-1 1 0 0 0,1-1 0 0 0,-1 0 0 0 0,1 0 1 0 0,-1 1-1 0 0,1-1 0 0 0,0 0 0 0 0,0 1 0 0 0,-1-1 0 0 0,1 0 1 0 0,0 1-1 0 0,0-1 0 0 0,0 0 0 0 0,1 1 0 0 0,-1-1 0 0 0,1 2 0 0 0,5 38 246 0 0,-4-33-336 0 0,22 142 1947 0 0,-10-55-659 0 0,29 102 0 0 0,-38-177-1345 0 0,2 5-1431 0 0,13 31-1 0 0,-12-39-5127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6 297 8375 0 0,'0'0'758'0'0,"-5"-5"2411"0"0,12 4-2662 0 0,0 1-1 0 0,1-1 1 0 0,7-3 0 0 0,-7 2-153 0 0,0 0-1 0 0,1 1 1 0 0,9 0-1 0 0,86 1 1732 0 0,214-6 1318 0 0,-80-11-2139 0 0,-112 10-782 0 0,58-6 108 0 0,-76-4-7 0 0,157-3 1 0 0,-33 14-119 0 0,-88 2-153 0 0,328-11 720 0 0,-434 13-947 0 0,44-9 0 0 0,30-2 44 0 0,223-10 367 0 0,-219 15-184 0 0,22-3-30 0 0,18-6-22 0 0,-30 3-45 0 0,103-11 196 0 0,-73 17-334 0 0,-35 4-37 0 0,-19 3-75 0 0,-64 2-41 0 0,65-8 0 0 0,-58 2-366 0 0,-25 3-1156 0 0,0-1 0 0 0,24-6 0 0 0,-19 2-2783 0 0,-16 1-2783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7831 0 0,'-2'1'603'0'0,"-14"14"225"0"0,11-11 1404 0 0,5-2-668 0 0,1 1-1371 0 0,-1 0-1 0 0,1 0 1 0 0,-1 0 0 0 0,1 0-1 0 0,0 0 1 0 0,0 0-1 0 0,0 0 1 0 0,1 0 0 0 0,-1 0-1 0 0,1-1 1 0 0,-1 1 0 0 0,1-1-1 0 0,0 1 1 0 0,0-1 0 0 0,0 0-1 0 0,0 1 1 0 0,1-1-1 0 0,-1 0 1 0 0,4 2 0 0 0,6 4 52 0 0,1 1 1 0 0,24 10-1 0 0,-19-10-27 0 0,35 17-24 0 0,-11-6 39 0 0,42 28 0 0 0,-72-40-55 0 0,-1 0 0 0 0,0 1 0 0 0,-1 0 0 0 0,0 0-1 0 0,0 1 1 0 0,-1 1 0 0 0,0-1 0 0 0,8 14 0 0 0,-12-15 90 0 0,0 1 1 0 0,-1-1-1 0 0,0 1 1 0 0,-1 0-1 0 0,0 1 1 0 0,0-1-1 0 0,-1 0 1 0 0,-1 1-1 0 0,1-1 1 0 0,-2 1-1 0 0,0-1 1 0 0,0 1-1 0 0,0 0 1 0 0,-2-1-1 0 0,-2 14 1 0 0,-9 34 659 0 0,-24 66 1 0 0,26-93-825 0 0,-34 78 71 0 0,24-63-1386 0 0,13-31-827 0 0,2-2-3494 0 0,0 2-2126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21 952 8751 0 0,'0'0'674'0'0,"-2"0"-438"0"0,1 0 54 0 0,0 0 1 0 0,0-1 0 0 0,0 1 0 0 0,0 0-1 0 0,0 0 1 0 0,0 0 0 0 0,0-1-1 0 0,0 1 1 0 0,0 0 0 0 0,0-1 0 0 0,0 1-1 0 0,0-1 1 0 0,1 1 0 0 0,-1-1-1 0 0,0 0 1 0 0,0 1 0 0 0,0-1 0 0 0,-1-1-1 0 0,2 1-171 0 0,0 0 0 0 0,1 0 0 0 0,-1 0-1 0 0,0 0 1 0 0,0 1 0 0 0,0-1 0 0 0,0 0 0 0 0,1 0-1 0 0,-1 0 1 0 0,0 1 0 0 0,1-1 0 0 0,-1 0-1 0 0,1 0 1 0 0,-1 1 0 0 0,1-1 0 0 0,-1 0 0 0 0,1 1-1 0 0,0-1 1 0 0,-1 0 0 0 0,1 1 0 0 0,0-1-1 0 0,-1 1 1 0 0,1-1 0 0 0,0 1 0 0 0,1-1 0 0 0,37-25 791 0 0,1 2 0 0 0,64-29 0 0 0,22-11-158 0 0,225-123 105 0 0,-187 103-722 0 0,-101 50-107 0 0,156-100-7 0 0,-68 37 182 0 0,-109 70-62 0 0,50-43 0 0 0,-29 20 48 0 0,-32 23 3 0 0,-23 19-34 0 0,-1 2 0 0 0,15-11 1 0 0,-18 15-108 0 0,0 0 1 0 0,0 0 0 0 0,0 0 0 0 0,0 0 0 0 0,0 1 0 0 0,0 0 0 0 0,1 0-1 0 0,-1 0 1 0 0,8-1 0 0 0,-6 2-13 0 0,0 1-1 0 0,0-1 1 0 0,0 1-1 0 0,0 0 1 0 0,0 0-1 0 0,-1 1 1 0 0,1-1-1 0 0,0 1 1 0 0,-1 1-1 0 0,10 4 1 0 0,5 5 68 0 0,27 21 0 0 0,-23-15-33 0 0,68 50 173 0 0,-42-29-50 0 0,73 43-1 0 0,-61-47-45 0 0,1-2-1 0 0,101 37 1 0 0,177 34 170 0 0,-286-93-216 0 0,-33-7-650 0 0,30 9 0 0 0,-38-9 100 0 0,-3 0-544 0 0,0-1 0 0 0,13 8 0 0 0,-9-2-1299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1 877 5983 0 0,'0'0'5518'0'0,"1"-2"-4720"0"0,5-5-209 0 0,0 1 0 0 0,11-10 1 0 0,8-7 61 0 0,-11 9-323 0 0,0 1 1 0 0,2 0-1 0 0,-1 1 1 0 0,23-13-1 0 0,74-34 900 0 0,-3 2-417 0 0,43-26-195 0 0,116-94-271 0 0,-264 175-342 0 0,61-41 41 0 0,72-36-1 0 0,-105 60 14 0 0,54-41 1 0 0,-19 12 239 0 0,-22 12-38 0 0,-32 25-149 0 0,26-18 0 0 0,-30 24-87 0 0,5-3 69 0 0,23-11-1 0 0,-32 17-62 0 0,0 0-1 0 0,1 0 0 0 0,-1 1 0 0 0,0 0 1 0 0,0 0-1 0 0,1 0 0 0 0,-1 1 1 0 0,10 0-1 0 0,-5 0 25 0 0,1 1 14 0 0,0 0 0 0 0,0 0-1 0 0,1 1 1 0 0,-1 0 0 0 0,19 7-1 0 0,6 8 284 0 0,63 37-1 0 0,28 31 227 0 0,-30-18-275 0 0,49 32 188 0 0,24 16 142 0 0,-66-57-434 0 0,-33-20-98 0 0,-47-26-260 0 0,0-1-1 0 0,0-1 0 0 0,1-2 1 0 0,0 0-1 0 0,47 7 1 0 0,-54-12-454 0 0,-12-3-375 0 0,0 1 1 0 0,0 0-1 0 0,10 3 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6391 0 0,'0'0'5368'0'0,"2"0"-4936"0"0,5 0 3 0 0,-5 0 458 0 0,0 2-445 0 0,3 4-233 0 0,0 0 0 0 0,0 1 0 0 0,-1 0 0 0 0,0 0 1 0 0,0 0-1 0 0,0 0 0 0 0,-1 1 0 0 0,0-1 0 0 0,-1 1 0 0 0,0 0 0 0 0,2 9 0 0 0,1 17 472 0 0,2 46 0 0 0,-5-47-347 0 0,13 181 1140 0 0,-10-94-927 0 0,1 38 111 0 0,-3-19-170 0 0,-2 53 264 0 0,-1-142-746 0 0,2-24-724 0 0,1 0-1 0 0,8 31 1 0 0,-8-50-4541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0,'0'0'2731'0'0,"2"1"-2180"0"0,42 18 1344 0 0,0-2 0 0 0,2-2 0 0 0,54 11 0 0 0,-27-12-751 0 0,28 7 66 0 0,108 57 561 0 0,-7-1-870 0 0,-40-25-343 0 0,-67-21 28 0 0,-1 4 84 0 0,-58-20-221 0 0,72 19 0 0 0,-85-28-358 0 0,1 1-1 0 0,35 16 1 0 0,-29-5-38 0 0,-10-9 18 0 0,-19-8-67 0 0,0 0 0 0 0,0 0 0 0 0,1-1 0 0 0,-1 1 0 0 0,0-1 0 0 0,0 1 0 0 0,0-1 0 0 0,0 0 0 0 0,1 1 0 0 0,-1-1 0 0 0,0 0 0 0 0,0 0 0 0 0,1 0-1 0 0,-1 0 1 0 0,0 0 0 0 0,0 0 0 0 0,2 0 0 0 0,2-1-20 0 0,-2 1-217 0 0,0 0 0 0 0,-1 0 0 0 0,1-1 0 0 0,0 0 0 0 0,-1 1 0 0 0,1-1 0 0 0,4-2 0 0 0,0 0-907 0 0,-6 3 944 0 0,0-1 0 0 0,0 1 0 0 0,0 0 0 0 0,0-1 0 0 0,0 1 0 0 0,0-1 0 0 0,0 0 0 0 0,0 1 0 0 0,0-1 0 0 0,0 0 0 0 0,0 0 0 0 0,0 0 0 0 0,0 0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1 639 919 0 0,'0'0'9598'0'0,"0"-2"-9310"0"0,0 1 0 0 0,1-1 1 0 0,-1 1-1 0 0,0 0 0 0 0,1-1 0 0 0,0 1 1 0 0,-1-1-1 0 0,2-1 0 0 0,59-18 1928 0 0,-9-1-807 0 0,-19 8-570 0 0,-9 2-204 0 0,-1 0 0 0 0,29-21-1 0 0,-8 5-22 0 0,57-31 438 0 0,60-37 393 0 0,-46 35-332 0 0,-108 56-1045 0 0,36-22 392 0 0,1 2 0 0 0,67-28 0 0 0,-102 49-384 0 0,-1 0-1 0 0,12-8 1 0 0,11-5 70 0 0,-26 15-141 0 0,-1 1-1 0 0,1 0 0 0 0,0 0 1 0 0,5 0-1 0 0,-6 0-2 0 0,-1 1 0 0 0,1 0 0 0 0,-1-1 0 0 0,0 0 0 0 0,1 0-1 0 0,-1 0 1 0 0,0 0 0 0 0,6-4 0 0 0,15-9 43 0 0,-16 9-38 0 0,1 0 0 0 0,-1-1 1 0 0,13-11-1 0 0,-20 16-2 0 0,-1 0-1 0 0,1 1 1 0 0,0-1-1 0 0,-1 0 1 0 0,1 1-1 0 0,0-1 1 0 0,0 1-1 0 0,-1-1 1 0 0,1 1-1 0 0,0-1 1 0 0,0 1-1 0 0,0 0 1 0 0,0-1-1 0 0,0 1 1 0 0,0 0-1 0 0,21-8 22 0 0,4-2-236 0 0,-24 9-380 0 0,11-12-3342 0 0,-8 6 2227 0 0,-1 0-48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65 455 0 0,'0'0'5182'0'0,"-3"-8"-4168"0"0,-3-10-58 0 0,5 16-484 0 0,1 1-20 0 0,-2-4-186 0 0,0 0 1 0 0,1 0-1 0 0,0 0 0 0 0,-2-11 3488 0 0,3 18-3479 0 0,-1 6 3 0 0,0-1 1 0 0,1 1 0 0 0,0 0 0 0 0,0-1 0 0 0,1 1 0 0 0,2 7 0 0 0,-3-13-1 0 0,0 0 2 0 0,3 50 684 0 0,14 84 0 0 0,6 1-593 0 0,23 156 501 0 0,-38-238-522 0 0,-4-33-139 0 0,0 0-1 0 0,0 41 0 0 0,-2 37 308 0 0,0-63-272 0 0,0 14 476 0 0,14 90 0 0 0,1-86-550 0 0,-3-11-80 0 0,-9-29-114 0 0,0-1 0 0 0,9 17-1 0 0,-14-30-85 0 0,9 37-3919 0 0,-10-24-803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7455 0 0,'0'0'2211'0'0,"2"0"-1436"0"0,5 0-336 0 0,-1-1 0 0 0,1-1 0 0 0,-1 1 0 0 0,0-1 0 0 0,1 0 0 0 0,6-4 0 0 0,-3 2 190 0 0,-1 1-1 0 0,14-4 0 0 0,-6 3 119 0 0,0-1-1 0 0,-1-1 1 0 0,17-7-1 0 0,20-8 470 0 0,27-12-46 0 0,-25 8-663 0 0,-9 7-174 0 0,70-26-70 0 0,-72 27-213 0 0,0-1 1 0 0,64-39-1 0 0,10-4-216 0 0,-105 55 33 0 0,2-1-335 0 0,0 0-1 0 0,0 2 0 0 0,16-5 0 0 0,-29 10-305 0 0,1-1 0 0 0,-1 1-1 0 0,1 0 1 0 0,0 0 0 0 0,-1 0-1 0 0,1 0 1 0 0,2 1 0 0 0,5 1-5124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8207 0 0,'0'0'972'0'0,"2"0"-446"0"0,7-1 91 0 0,1 0 0 0 0,-1 1 1 0 0,0 0-1 0 0,1 1 1 0 0,15 3-1 0 0,25 1 757 0 0,-38-5-1045 0 0,1 2 1 0 0,-1 0-1 0 0,0 0 0 0 0,0 1 0 0 0,0 1 1 0 0,14 6-1 0 0,29 7 822 0 0,-40-12-825 0 0,-1 0 0 0 0,0 1-1 0 0,15 9 1 0 0,-16-8-58 0 0,0-1 1 0 0,1 0-1 0 0,26 7 0 0 0,77 22 643 0 0,-81-23-741 0 0,66 15 1 0 0,-49-16-114 0 0,-30-5-23 0 0,28 2-1 0 0,-42-6-51 0 0,-1 0 0 0 0,1 0 0 0 0,-1 1-1 0 0,1 0 1 0 0,12 6 0 0 0,-8-3-138 0 0,13 3-3658 0 0,-16-6-789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0,'0'0'15240'0'0,"0"2"-14642"0"0,2 47 1418 0 0,11 59 1 0 0,1 10-588 0 0,7 102 56 0 0,-12-129-942 0 0,12 33-240 0 0,-11-75-317 0 0,1-17-221 0 0,-1-4-950 0 0,-8-23 908 0 0,0 1-752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1839 0 0,'0'0'15160'0'0,"4"1"-14662"0"0,16 4-29 0 0,-15-4 887 0 0,8-1-615 0 0,-7-1-547 0 0,0 0 0 0 0,-1 0 0 0 0,1 0-1 0 0,0-1 1 0 0,-1 0 0 0 0,1-1 0 0 0,-1 1-1 0 0,10-7 1 0 0,3-3 335 0 0,18-16 1 0 0,-22 17-302 0 0,13-10 249 0 0,2 2 0 0 0,42-22-1 0 0,-38 23-263 0 0,113-53 262 0 0,-125 63-409 0 0,1-1 0 0 0,-2-1 0 0 0,1-1 0 0 0,-2 0 0 0 0,31-23 0 0 0,-26 14 102 0 0,38-23 0 0 0,-33 22-124 0 0,51-46-1 0 0,-77 64-80 0 0,0 1 0 0 0,1 0 0 0 0,-1 0 0 0 0,1 0 0 0 0,6-3 0 0 0,9-5-173 0 0,-17 10 91 0 0,0-1-1 0 0,0 0 1 0 0,0 0-1 0 0,-1 1 1 0 0,1-1-1 0 0,0 1 1 0 0,0-1-1 0 0,0 1 1 0 0,0 0-1 0 0,0 0 1 0 0,0 0 0 0 0,0 0-1 0 0,3 0 1 0 0,-3 0-164 0 0,0 1 1 0 0,0-1 0 0 0,-1 0 0 0 0,1 0 0 0 0,0 0-1 0 0,0-1 1 0 0,0 1 0 0 0,0 0 0 0 0,0-1-1 0 0,0 1 1 0 0,-1-1 0 0 0,1 0 0 0 0,0 1 0 0 0,0-1-1 0 0,2-2 1 0 0,4-4-1770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6447 0 0,'0'2'110'0'0,"0"0"1"0"0,0 0-1 0 0,0 1 0 0 0,0-1 0 0 0,0 0 0 0 0,0 0 0 0 0,0 0 0 0 0,1 0 0 0 0,-1 1 0 0 0,2 2 0 0 0,-1 3 463 0 0,2 5 565 0 0,1 0-1 0 0,0-1 1 0 0,12 25-1 0 0,0 0-135 0 0,0 14-53 0 0,-6-22-260 0 0,17 39 2039 0 0,-29-68-2502 0 0,2 0-219 0 0,0 0-1 0 0,0 0 1 0 0,0 0 0 0 0,0 0 0 0 0,0 0 0 0 0,0 0-1 0 0,-1 0 1 0 0,1 0 0 0 0,0 0 0 0 0,0 0 0 0 0,0 0-1 0 0,0 0 1 0 0,0 0 0 0 0,-1 0 0 0 0,1 0 0 0 0,0 0-1 0 0,0 0 1 0 0,0 0 0 0 0,0 0 0 0 0,0 0 0 0 0,0 0-1 0 0,-1 0 1 0 0,1 0 0 0 0,0 0 0 0 0,0 0 0 0 0,0 0-1 0 0,0 0 1 0 0,0 0 0 0 0,0 0 0 0 0,0-1 0 0 0,-1 1-1 0 0,1 0 1 0 0,0 0 0 0 0,0 0 0 0 0,0 0 0 0 0,0 0-1 0 0,0 0 1 0 0,0 0 0 0 0,0-1 0 0 0,0 1 0 0 0,0 0-1 0 0,0 0 1 0 0,-12-23 34 0 0,7 12-27 0 0,0 0 1 0 0,-6-18-1 0 0,7 15-14 0 0,-4-16 0 0 0,0 0 0 0 0,-3-34 0 0 0,6 12 56 0 0,2 0 0 0 0,6-91 0 0 0,-3 141-55 0 0,14-95-41 0 0,-11 85 12 0 0,0 0 0 0 0,1 0 1 0 0,1 1-1 0 0,0-1 1 0 0,12-20-1 0 0,-10 21 6 0 0,33-49-69 0 0,-34 53 88 0 0,0 0 1 0 0,0 0-1 0 0,1 1 1 0 0,0 0-1 0 0,12-9 1 0 0,-17 13 22 0 0,1 1 1 0 0,-1 0 0 0 0,1-1-1 0 0,0 1 1 0 0,-1 0-1 0 0,1 0 1 0 0,0 1 0 0 0,0-1-1 0 0,0 1 1 0 0,0-1-1 0 0,0 1 1 0 0,-1 0 0 0 0,1 0-1 0 0,0 0 1 0 0,0 1-1 0 0,0-1 1 0 0,0 1-1 0 0,5 1 1 0 0,-4-1 8 0 0,0 1 0 0 0,0 0 1 0 0,0 0-1 0 0,-1 0 0 0 0,1 0 0 0 0,0 1 0 0 0,-1-1 0 0 0,0 1 1 0 0,1 0-1 0 0,-1 0 0 0 0,4 5 0 0 0,1 2 41 0 0,-6-8-40 0 0,0 0-1 0 0,0 0 1 0 0,-1 0-1 0 0,1 0 1 0 0,-1 0-1 0 0,1 0 1 0 0,-1 0-1 0 0,0 1 1 0 0,0-1-1 0 0,0 0 1 0 0,1 6-1 0 0,0 5 42 0 0,0 0-1 0 0,-1 0 1 0 0,0 1-1 0 0,-2-1 1 0 0,1 0-1 0 0,-2 1 1 0 0,1-1-1 0 0,-2 0 1 0 0,-5 18 0 0 0,1-6-41 0 0,-2-1 0 0 0,-14 31 1 0 0,18-46-111 0 0,0 1 1 0 0,-1-1-1 0 0,-1 1 0 0 0,1-2 1 0 0,-2 1-1 0 0,1-1 1 0 0,-16 13-1 0 0,22-19-40 0 0,21-10-1677 0 0,-14 8 1771 0 0,-1-1-1 0 0,1 1 1 0 0,-1 0-1 0 0,1 0 1 0 0,0 1 0 0 0,-1 0-1 0 0,11 2 1 0 0,38 17-224 0 0,-27-9 318 0 0,-13-5 216 0 0,0 1 0 0 0,0 0 0 0 0,-1 1 0 0 0,-1 0 0 0 0,1 1 0 0 0,11 11 0 0 0,-20-16-32 0 0,-1 0 1 0 0,1 0-1 0 0,-1 1 1 0 0,4 6-1 0 0,-6-10 194 0 0,-1 12 464 0 0,0-10-803 0 0,-1 0 0 0 0,1 0-1 0 0,-1 0 1 0 0,1 0 0 0 0,-1 0 0 0 0,0 0-1 0 0,0 0 1 0 0,0 0 0 0 0,-1-1-1 0 0,1 1 1 0 0,-1 0 0 0 0,1-1 0 0 0,-1 1-1 0 0,-3 3 1 0 0,-3 3 155 0 0,-1-1 0 0 0,-15 11 1 0 0,2-1-31 0 0,9-7-331 0 0,0-1-1 0 0,-1-1 0 0 0,0 0 1 0 0,-1-1-1 0 0,0 0 1 0 0,0-1-1 0 0,0-1 1 0 0,-21 5-1 0 0,18-2-1497 0 0,18-9 1524 0 0,0 0 1 0 0,-1 0-1 0 0,1 0 1 0 0,0 0-1 0 0,0 0 1 0 0,-1 0-1 0 0,1 0 1 0 0,0 0-1 0 0,0 0 1 0 0,-1 0-1 0 0,1-1 1 0 0,0 1-1 0 0,-1 0 1 0 0,1 0-1 0 0,0 0 1 0 0,0 0-1 0 0,-1 0 1 0 0,1 0-1 0 0,0-1 1 0 0,0 1-1 0 0,0 0 1 0 0,-1 0-1 0 0,1 0 1 0 0,0 0-1 0 0,0-1 1 0 0,0 1-1 0 0,0 0 1 0 0,-1 0-1 0 0,1-1 1 0 0,0 1-1 0 0,0 0 1 0 0,0-1-1 0 0,-5-7-1585 0 0,3-1-50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19 410 919 0 0,'-9'5'4395'0'0,"9"-5"-4156"0"0,-1 0 1 0 0,0 0-1 0 0,1 1 0 0 0,-1-1 1 0 0,1 0-1 0 0,-1 0 0 0 0,1 1 1 0 0,-1-1-1 0 0,1 0 0 0 0,-1 1 0 0 0,1-1 1 0 0,-1 1-1 0 0,1-1 0 0 0,0 1 1 0 0,-1-1-1 0 0,1 1 0 0 0,0-1 1 0 0,-1 1-1 0 0,1-1 0 0 0,0 1 0 0 0,0-1 1 0 0,-1 1-1 0 0,1 0 0 0 0,6 13 4154 0 0,-3-7-5436 0 0,24 46 1886 0 0,-2 2 0 0 0,-3 0-1 0 0,-3 2 1 0 0,-1 0 0 0 0,14 90-1 0 0,12 199 1493 0 0,-20-121-1270 0 0,-12-140-824 0 0,0 19 55 0 0,-9-50 244 0 0,16 84-1 0 0,-19-136-347 0 0,0-2-180 0 0,0 1 0 0 0,0 0 1 0 0,0 0-1 0 0,0-1 0 0 0,0 1 0 0 0,0 0 0 0 0,0-1 0 0 0,0 1 0 0 0,1 0 0 0 0,-1 0 1 0 0,0-1-1 0 0,0 1 0 0 0,1 0 0 0 0,0 0 0 0 0,6 16 411 0 0,-6-15-358 0 0,-1-2-58 0 0,0 1 1 0 0,1-1-1 0 0,-1 0 0 0 0,0 1 0 0 0,0-1 0 0 0,0 1 1 0 0,1-1-1 0 0,-1 0 0 0 0,0 1 0 0 0,0-1 0 0 0,1 0 1 0 0,-1 1-1 0 0,0-1 0 0 0,1 0 0 0 0,-1 1 1 0 0,0-1-1 0 0,1 0 0 0 0,-1 0 0 0 0,1 1 0 0 0,-1-1 1 0 0,0 0-1 0 0,2 0 0 0 0,12 6 11 0 0,1-1 0 0 0,-1-1-1 0 0,1 0 1 0 0,0-1 0 0 0,1-1 0 0 0,29 1-1 0 0,9 1 7 0 0,60 10-24 0 0,63 8 0 0 0,12 1 0 0 0,-66-10 0 0 0,260 61 0 0 0,-341-61 66 0 0,-1 2 0 0 0,74 39-1 0 0,-111-52-55 0 0,-1 0-1 0 0,1 0 0 0 0,-1 0 1 0 0,0 1-1 0 0,1 0 0 0 0,-1-1 1 0 0,3 6-1 0 0,-5-7 119 0 0,2-1-75 0 0,-2 0-48 0 0,1 0-1 0 0,-1 0 0 0 0,1 0 0 0 0,0 0 1 0 0,-1 0-1 0 0,1 0 0 0 0,0-1 0 0 0,-1 1 1 0 0,1 0-1 0 0,0-1 0 0 0,-1 1 0 0 0,1-1 1 0 0,-1 0-1 0 0,1 1 0 0 0,-1-1 0 0 0,3-2 0 0 0,2-1-1 0 0,89-50-30 0 0,-64 35-3 0 0,0 1 0 0 0,2 2 0 0 0,36-14 0 0 0,215-53-178 0 0,-37 19-50 0 0,-48 5 111 0 0,-126 37 83 0 0,-65 20 37 0 0,-1-2 0 0 0,0 1 0 0 0,0-1 0 0 0,0 0 1 0 0,0 0-1 0 0,11-10 0 0 0,35-34-258 0 0,-50 43 275 0 0,1 1-1 0 0,-1-1 1 0 0,0 0 0 0 0,0 0-1 0 0,0 0 1 0 0,0 0 0 0 0,-1 0 0 0 0,2-7-1 0 0,0-1-5 0 0,-1 1-1 0 0,3-21 0 0 0,-1-30 112 0 0,-5-117-1 0 0,-22-63 218 0 0,13 157-245 0 0,-57-348 1085 0 0,1 196-928 0 0,47 185-576 0 0,-2-7-1436 0 0,-2 0 1 0 0,-43-79 0 0 0,59 126-665 0 0,3 7-1966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8703 0 0,'11'38'312'0'0,"13"17"4266"0"0,2 5-1484 0 0,-17-35-2492 0 0,-2 0 0 0 0,4 26 0 0 0,-10-48 100 0 0,-3-4-623 0 0,0 1-1 0 0,0 0 0 0 0,1-1 1 0 0,-1 1-1 0 0,0-1 0 0 0,1 1 1 0 0,-1-1-1 0 0,0 0 0 0 0,1 0 1 0 0,-1 0-1 0 0,1 0 0 0 0,-1 0 1 0 0,1 0-1 0 0,0 0 0 0 0,-1 0 1 0 0,-1-3-1 0 0,2 3 170 0 0,0-2-5 0 0,-4-8-116 0 0,0 0 0 0 0,1 0 0 0 0,0-1 0 0 0,1 1 0 0 0,1-1 0 0 0,0 0 1 0 0,0 0-1 0 0,1 0 0 0 0,0 0 0 0 0,3-20 0 0 0,0 5 1 0 0,2 0 0 0 0,0-1-1 0 0,15-43 1 0 0,-10 49-4 0 0,0-1 0 0 0,2 2 0 0 0,1 0 0 0 0,0 0 0 0 0,27-33 0 0 0,-35 50-68 0 0,0-1-1 0 0,0 1 1 0 0,0 0-1 0 0,1 0 0 0 0,0 0 1 0 0,0 0-1 0 0,0 1 1 0 0,0 0-1 0 0,0 0 1 0 0,1 0-1 0 0,-1 1 1 0 0,1 0-1 0 0,0 0 1 0 0,-1 0-1 0 0,1 0 1 0 0,0 1-1 0 0,0 0 1 0 0,0 1-1 0 0,0-1 0 0 0,7 1 1 0 0,2 1-140 0 0,0 1-1 0 0,-1 0 1 0 0,1 1 0 0 0,-1 1 0 0 0,0 0-1 0 0,0 1 1 0 0,15 7 0 0 0,3 2-2996 0 0,-18-8-4627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2303 0 0,'0'0'1692'0'0,"2"-6"1691"0"0,-1 5-3231 0 0,0 0-1 0 0,0 0 0 0 0,0 0 1 0 0,0 0-1 0 0,0 0 1 0 0,0 0-1 0 0,0 1 1 0 0,0-1-1 0 0,0 1 1 0 0,1-1-1 0 0,-1 1 0 0 0,0-1 1 0 0,1 1-1 0 0,-1 0 1 0 0,0-1-1 0 0,0 1 1 0 0,2 0-1 0 0,1 0 76 0 0,-1 0 0 0 0,1 0 1 0 0,-1 1-1 0 0,0-1 0 0 0,1 1 0 0 0,5 2 0 0 0,-3-1 53 0 0,0 1-1 0 0,1 0 1 0 0,-1 0-1 0 0,-1 1 1 0 0,1-1 0 0 0,8 8-1 0 0,-2-1 267 0 0,1 0-1 0 0,1-1 1 0 0,17 9-1 0 0,21 14 948 0 0,-31-18-823 0 0,1-1 1 0 0,35 15-1 0 0,-1 0 71 0 0,208 124 1372 0 0,-104-62-1024 0 0,10 10 117 0 0,-111-64-830 0 0,-42-27-226 0 0,19 8-1 0 0,4 1 72 0 0,-21-9-69 0 0,22 7 0 0 0,11 4 81 0 0,-48-18-203 0 0,1 0 0 0 0,0-1 0 0 0,0 1 0 0 0,0-1 1 0 0,0 0-1 0 0,0-1 0 0 0,7 1 0 0 0,1 0 58 0 0,13 8 127 0 0,-24-9-144 0 0,-1 1-1 0 0,15 4 85 0 0,-15-5-91 0 0,0-1 0 0 0,4-1 0 0 0,1-2-18 0 0,0 0 0 0 0,0 0 0 0 0,0 0 0 0 0,0 0 1 0 0,5-8-1 0 0,4-1-48 0 0,-6 6 7 0 0,2 0 1 0 0,-1 0 0 0 0,1 1-1 0 0,0 1 1 0 0,12-6 0 0 0,-11 7-3 0 0,-1-1 0 0 0,0-1 0 0 0,-1 1 1 0 0,1-2-1 0 0,13-11 0 0 0,29-24-3 0 0,1 1 0 0 0,64-35 0 0 0,39-28 0 0 0,-92 59 19 0 0,-29 21 3 0 0,42-37 1 0 0,17-25-23 0 0,-70 62 0 0 0,-17 16 0 0 0,0 0 0 0 0,14-10 0 0 0,-19 16 0 0 0,0-1 0 0 0,0 1-1 0 0,0-1 1 0 0,0 0 0 0 0,-1 1 0 0 0,1-1-1 0 0,3-6 1 0 0,-2 3 9 0 0,1 0 1 0 0,0 0-1 0 0,0 0 1 0 0,0 1-1 0 0,1-1 1 0 0,10-6-1 0 0,-8 6-9 0 0,-8 6 1 0 0,0 0 0 0 0,1-1 0 0 0,-1 1 0 0 0,0 0 0 0 0,1-1 0 0 0,-1 1 0 0 0,0 0 1 0 0,1 0-1 0 0,-1-1 0 0 0,1 1 0 0 0,-1 0 0 0 0,0 0 0 0 0,1-1 0 0 0,-1 1 0 0 0,1 0 0 0 0,-1 0 0 0 0,1 0 0 0 0,-1 0 0 0 0,1 0 0 0 0,-1 0 0 0 0,0 0 0 0 0,1 0 0 0 0,-1 0 0 0 0,1 0 0 0 0,-1 0 1 0 0,1 0-1 0 0,0 0 0 0 0,1 0 22 0 0,8-9-12 0 0,17-28 74 0 0,-27 36-73 0 0,0 1-8 0 0,0 0 0 0 0,1 0-1 0 0,-1-1 1 0 0,0 1 0 0 0,1 0 0 0 0,-1 0 0 0 0,0-1 0 0 0,1 1-1 0 0,-1 0 1 0 0,0 0 0 0 0,1 0 0 0 0,-1 0 0 0 0,1 0-1 0 0,-1 0 1 0 0,1-1 0 0 0,-1 1 0 0 0,0 0 0 0 0,1 0 0 0 0,-1 0-1 0 0,1 0 1 0 0,-1 0 0 0 0,0 1 0 0 0,1-1 0 0 0,-1 0-1 0 0,1 0 1 0 0,0 0 0 0 0,5 0 23 0 0,-4 0-23 0 0,-1 0-1 0 0,1 0 1 0 0,0 0 0 0 0,-1 0 0 0 0,1 0 0 0 0,-1 0-1 0 0,1-1 1 0 0,-1 1 0 0 0,1-1 0 0 0,-1 1 0 0 0,1-1-1 0 0,-1 0 1 0 0,3-1 0 0 0,4 0-4 0 0,5 2 0 0 0,0 1 0 0 0,0 0 0 0 0,16 5 0 0 0,4 5 15 0 0,-1 1 1 0 0,61 33-1 0 0,-11-5 3 0 0,-33-18-18 0 0,-1 2 0 0 0,-1 2 0 0 0,75 54 0 0 0,137 128 368 0 0,-232-186-238 0 0,2-1-1 0 0,1-1 1 0 0,0-2-1 0 0,46 21 1 0 0,29 11 231 0 0,-47-20-269 0 0,-11-5-41 0 0,-27-16-51 0 0,23 11 0 0 0,-39-19-46 0 0,1 1 0 0 0,-1 0 1 0 0,0 1-1 0 0,6 4 0 0 0,-7-5 5 0 0,-1 0-1 0 0,1-1 1 0 0,-1 1-1 0 0,1 0 1 0 0,0-1-1 0 0,0 0 1 0 0,0 1-1 0 0,0-1 1 0 0,0 0 0 0 0,0-1-1 0 0,0 1 1 0 0,0-1-1 0 0,3 1 1 0 0,7-1-762 0 0,-7 0-3058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9847 0 0,'0'0'890'0'0,"2"0"-609"0"0,-1-1-142 0 0,1 1 0 0 0,-1 0 1 0 0,1 0-1 0 0,0 0 0 0 0,-1 0 0 0 0,1 0 1 0 0,-1 0-1 0 0,1 0 0 0 0,-1 0 0 0 0,1 1 1 0 0,-1-1-1 0 0,1 1 0 0 0,-1-1 0 0 0,1 1 1 0 0,1 1-1 0 0,28 15 2009 0 0,-12-6-879 0 0,4 1-564 0 0,-1 0 0 0 0,0 2 1 0 0,-1 0-1 0 0,-1 2 0 0 0,20 18 0 0 0,-36-30-631 0 0,3 4 110 0 0,1 0 1 0 0,0-1-1 0 0,1 0 1 0 0,-1 0-1 0 0,1-1 1 0 0,11 6-1 0 0,-8-6 106 0 0,0 2-1 0 0,16 12 1 0 0,5 4 122 0 0,158 104 708 0 0,-135-89-1077 0 0,-19-13-63 0 0,-4-3-595 0 0,52 28 1 0 0,-82-49 327 0 0,0-1 0 0 0,1 1 1 0 0,-1-1-1 0 0,0 0 0 0 0,0 0 1 0 0,1 0-1 0 0,-1-1 1 0 0,0 1-1 0 0,5-1 0 0 0,3 0-1957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0,'5'3'67'0'0,"21"14"5177"0"0,-22 25 2327 0 0,10 24-5338 0 0,-2-15-1661 0 0,-6-21-471 0 0,1 0 0 0 0,2-1 0 0 0,24 56 0 0 0,-22-56-391 0 0,0 1-1 0 0,12 60 1 0 0,-20-79 89 0 0,23 112-6675 0 0,-24-119 5101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1839 0 0,'0'-24'83'0'0,"1"13"-6"0"0,-1 10 283 0 0,1 0 1 0 0,-1 0-1 0 0,1-1 0 0 0,-1 1 0 0 0,1 0 0 0 0,0 0 0 0 0,-1 0 0 0 0,1 0 0 0 0,0 0 0 0 0,0 0 0 0 0,7-2 6324 0 0,-7 4-7495 0 0,1-1 1967 0 0,-1 1-542 0 0,7 11-331 0 0,-1 1-1 0 0,0 0 1 0 0,-1 0-1 0 0,0 1 1 0 0,-1 0-1 0 0,6 25 0 0 0,10 26-16 0 0,8 17-579 0 0,35 168 1 0 0,-51-191-1868 0 0,-9-33 898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10591 0 0,'0'0'5166'0'0,"1"-1"-4614"0"0,3-4-408 0 0,1 1 0 0 0,-1 0 0 0 0,1 0 0 0 0,0 0 1 0 0,0 0-1 0 0,0 1 0 0 0,1 0 0 0 0,-1 0 1 0 0,12-5-1 0 0,22-4-1541 0 0,-3 5-3422 0 0,-16 5-149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5983 0 0,'0'0'542'0'0,"15"-6"951"0"0,32-12 3417 0 0,0 0-3447 0 0,44-17-911 0 0,-90 34 488 0 0,-1 21 183 0 0,-5 40 0 0 0,0-35-936 0 0,-11 98 1012 0 0,15-109-1148 0 0,1 1 0 0 0,0 0 0 0 0,1-1-1 0 0,0 1 1 0 0,2-1 0 0 0,4 20 0 0 0,-5-29-76 0 0,0 1 0 0 0,1-1 1 0 0,-1 1-1 0 0,1-1 0 0 0,0 0 0 0 0,0 0 0 0 0,1 0 0 0 0,5 6 0 0 0,-7-9-63 0 0,0 0-1 0 0,0 0 1 0 0,1 0-1 0 0,-1-1 1 0 0,0 1-1 0 0,1 0 1 0 0,0-1-1 0 0,-1 1 1 0 0,1-1-1 0 0,0 0 1 0 0,0 0-1 0 0,-1 0 1 0 0,1 0-1 0 0,0-1 1 0 0,0 1-1 0 0,0-1 1 0 0,0 0-1 0 0,4 0 1 0 0,2-1-89 0 0,1 0 0 0 0,-1-1 1 0 0,0 0-1 0 0,0-1 0 0 0,0 0 0 0 0,-1 0 1 0 0,1-1-1 0 0,-1 0 0 0 0,13-9 0 0 0,-12 7-854 0 0,1-1 0 0 0,-1-1 0 0 0,-1 0 0 0 0,10-10 0 0 0,-5 2-869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108 161 9671 0 0,'0'0'748'0'0,"-1"2"-492"0"0,-4 17 648 0 0,0 0 0 0 0,2 0 0 0 0,0 0 0 0 0,0 22 0 0 0,0-3-288 0 0,-6 46 10 0 0,-31 129-1 0 0,35-192-555 0 0,-4 15 128 0 0,8-34 183 0 0,-6-8-234 0 0,5 4-147 0 0,1 0-1 0 0,-1 0 1 0 0,1-1 0 0 0,0 1-1 0 0,0 0 1 0 0,0 0-1 0 0,0-1 1 0 0,0 1 0 0 0,0 0-1 0 0,1-1 1 0 0,-1 1 0 0 0,1-1-1 0 0,-1-3 1 0 0,1-36-226 0 0,1 32 173 0 0,17-292-630 0 0,-17 293 691 0 0,1-22 169 0 0,2-1 0 0 0,1 1 0 0 0,2 0-1 0 0,12-36 1 0 0,-10 39 285 0 0,-8 26-76 0 0,1 3-206 0 0,1 1-150 0 0,0 1-1 0 0,0 0 0 0 0,0 0 1 0 0,0 0-1 0 0,-1 1 1 0 0,1-1-1 0 0,-1 1 1 0 0,0-1-1 0 0,0 1 0 0 0,0 0 1 0 0,2 6-1 0 0,2 10 35 0 0,5 22 0 0 0,-4-16-46 0 0,16 71 87 0 0,18 56-73 0 0,-26-107-40 0 0,24 59 73 0 0,-34-95-7 0 0,0-1 0 0 0,0 1 0 0 0,1-1 0 0 0,1 0 0 0 0,-1 0 0 0 0,1-1 0 0 0,16 15 1 0 0,-22-22-37 0 0,0-1 1 0 0,0 1 0 0 0,-1 0 0 0 0,1 0 0 0 0,0 0 0 0 0,1 0-1 0 0,-1-1 1 0 0,0 1 0 0 0,0 0 0 0 0,0-1 0 0 0,0 1 0 0 0,0-1 0 0 0,1 0-1 0 0,-1 1 1 0 0,0-1 0 0 0,0 0 0 0 0,1 0 0 0 0,-1 0 0 0 0,0 1-1 0 0,0-1 1 0 0,1-1 0 0 0,-1 1 0 0 0,0 0 0 0 0,1 0 0 0 0,-1 0-1 0 0,0-1 1 0 0,0 1 0 0 0,0 0 0 0 0,1-1 0 0 0,-1 0 0 0 0,0 1 0 0 0,0-1-1 0 0,0 1 1 0 0,0-1 0 0 0,0 0 0 0 0,0 0 0 0 0,0 0 0 0 0,0 0-1 0 0,0 1 1 0 0,0-1 0 0 0,0 0 0 0 0,-1-1 0 0 0,2 0 0 0 0,1-4 103 0 0,1-1 0 0 0,-1 1-1 0 0,0-1 1 0 0,-1 0 0 0 0,0 0 0 0 0,2-9 0 0 0,4-25 255 0 0,-3 0 1 0 0,-1 0-1 0 0,-2-67 0 0 0,-20-125-89 0 0,10 152-592 0 0,6 31-2474 0 0,2 36 639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7T15:26:51.7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18350 1399 6447 0,'0'0'272'0,"0"0"80"0,0 0-352 0,0 0 0 0,0 0 0 0,0 0 0 16,0 0 2768-16,0 0 496 0,0 0 80 0,0 0 32 15,0 0-1840-15,0 0-384 0,0 0-64 0,0 0 0 16,13 2-96-16,-13-2-16 0,8 1 0 0,1 3 0 16,0-3 16-16,1 5 0 0,3-3 0 0,-1 3 0 15,0 0-176-15,0 1-48 0,-1 0 0 0,2 3 0 16,0 0-160-16,0 3-32 0,0 0-16 0,3 0 0 16,1-2-48-16,0 0 0 0,1 2 0 0,1 0 0 15,0-1-128-15,1 0-48 0,1 1 0 0,1 3 0 0,0-3-64 0,1 0-16 16,1 0 0-16,-1-2 0 0,-1 1 0 0,1 0-16 15,-3 0 0-15,1-2 0 0,-1 2-80 0,-1-1-16 16,2 0 0-16,-1-2 0 0,-2 0 0 0,0-1 0 16,1 1 0-16,-1-2 0 0,-1 0-144 0,-2 0 0 15,1-2 0-15,0 0 0 0,-2 1 0 0,-1 0 0 16,0-3 0-16,0 1 128 0,-1 0-128 0,0-1 0 16,-2 1 0-16,0 2 0 15,0-5-336-15,-1 2-112 0,1-1 0 0,-1-2-16 16,2 0-1840-16,-2-2-352 0,0 0-80 0,1 0-16 15,0-2-640-15,-3-2-128 0</inkml:trace>
  <inkml:trace contextRef="#ctx0" brushRef="#br0" timeOffset="330.22">19128 1578 19007 0,'0'0'832'0,"0"0"192"0,-2 7-832 0,2-7-192 0,0 0 0 0,0 7 0 16,0-7 1056-16,2 10 160 0,2-4 48 0,0 1 0 15,4-2-672-15,0 1-128 0,1 1-16 0,1-1-16 16,1 1-432-16,2 1 0 0,1 1 0 0,2-1 0 16,-1-1 0-16,1 0 0 0,1 2 0 0,-2-1 0 15,1 1 0-15,-3 0 0 0,-2-1 0 0,-2 1 128 0,-1 0 464 0,-3 0 96 16,-1 1 16-16,-4 0 0 0,-2 2 528 0,-2-1 112 15,-3 2 32-15,-4 2 0 0,-1 0-160 0,-1 0-16 16,-2-1-16-16,-1-1 0 0,-2 1-480 0,2 0-112 16,-1-3-16-16,2 0 0 0,-1-2-320 0,2-1-64 15,-1-1 0-15,4 0-16 0,-1 0-368 0,1-1-64 16,4 1 0-16,0 2-11328 16,2-3-2240-16</inkml:trace>
  <inkml:trace contextRef="#ctx0" brushRef="#br0" timeOffset="9630.23">17316 908 21423 0,'-3'6'944'0,"-1"5"208"0,1 2-928 0,-1 3-224 0,-2 2 0 0,3 3 0 16,-1 2 704-16,0 3 80 0,0 4 32 0,2 3 0 15,0 1-432-15,-1 1-96 0,1-1-16 0,0-3 0 16,1-2-272-16,1-3 0 0,0-4 0 0,1-4 0 16,1-3-208-16,0-5 0 0,-2-10 0 0,0 0 0 15,0 0 0-15,5-4 0 0,2-5 0 0,0-4 0 16,-2-7 208-16,1-2 0 0,-1-4 0 0,1-1 160 15,-1-3 48-15,-1-1 16 0,0-2 0 0,0-2 0 16,0-3 416-16,-1-2 96 0,1 0 16 0,-1 4 0 16,0 2 128-16,0 3 16 0,0 3 16 0,1 5 0 0,-1 3-416 0,-1 3-96 15,0 7-16-15,-1 2 0 16,0 2-256-16,-1 6-128 0,0 0 0 0,5 15 128 16,-1 6-432-16,0 6-80 0,1 6-32 0,1 5 0 15,-1 4-320-15,1-1-64 0,1 0-16 0,1 0 0 16,-1-1 176-16,4-4 16 0,-1-5 16 0,2-2 0 0,1-3 448 0,0-2 160 15,0-4 0-15,0-4-144 0,2-3 144 0,-2-4 224 16,0-2-48-16,-2-2-16 0,0-5 608 0,-1 0 128 16,2-4 32-16,-2-5 0 0,-3-5 464 0,-1-2 80 15,1 0 32-15,-3-5 0 0,-2-5-384 0,0-1-80 16,-4 1-16-16,1-4 0 0,-1-4-544 0,-2-1-112 16,-3-4-32-16,2 1 0 0,0-1-336 0,-1 0-160 15,0-2 16-15,-1 3 0 16,1 5-1008-16,-1 3-208 0,2 5-48 0,1 0 0 15,0 7-2032-15,3 0-400 0,1 5-96 0,1 2-7296 16</inkml:trace>
  <inkml:trace contextRef="#ctx0" brushRef="#br0" timeOffset="9900.12">17776 619 3679 0,'0'0'320'0,"0"0"-320"0,0 0 0 0,0 0 0 16,0 0 4176-16,-1 7 768 0,-2 2 160 0,-2 3 16 15,-3 3-2912-15,0 3-592 0,1 5-112 0,-3 2-32 16,0 2-768-16,1 5-144 0,4 2-48 0,-1 1 0 15,3 1-320-15,0-2-64 0,2 0 0 0,2-1-128 16,3-5 144-16,1-2-144 0,3-2 0 0,1-6 144 16,1-3 288-16,2-5 48 0,1-4 16 0,2-2 0 15,0-4 192-15,0-5 32 0,-1-3 16 0,-1-2 0 16,0-6 112-16,0-2 32 0,-1-7 0 0,-3-1 0 16,-1-2-112-16,-2-1 0 0,-2 0-16 0,-3 0 0 15,-2-1-432-15,-1 2-64 0,-2 2-32 0,-2 0 0 0,-1 0-96 0,-3 1-128 16,1 1 176-16,-1 1-176 15,-1 3-352-15,0 1-176 0,-1-1-48 0,2 6 0 16,0 1-2000-16,3 4-416 0,-1 1-80 0,1 5-11296 16</inkml:trace>
  <inkml:trace contextRef="#ctx0" brushRef="#br0" timeOffset="10397.75">18042 913 14735 0,'0'0'1312'0,"0"0"-1056"0,0 0-256 0,0 0 0 16,0 0 2944-16,0 0 512 0,0 0 128 0,0 0 0 16,0 0-1856-16,0 0-384 0,0 0-80 0,4-6-16 15,0-2-864-15,1 1-192 0,2 2-16 0,-1-1-16 16,2-1 16-16,1 2 0 0,-1 1 0 0,0 1 0 15,1-2 80-15,0 4 32 0,1-2 0 0,1 3 0 16,2 3 112-16,-1 1 32 0,1 2 0 0,0 2 0 16,0 0 48-16,-1 2 16 0,-1 3 0 0,0 0 0 15,-1 0 16-15,-1 4 16 0,-1-2 0 0,-1 2 0 16,-2 1-224-16,-1 0-48 0,-2 0-16 0,2 1 0 0,-2 2-112 16,-2-1-128-16,-3-3 176 0,-1 0-176 0,-1-1 144 0,-2 1-144 15,-1 0 0-15,1-3 144 0,-4-2-144 0,2-2 0 16,-1-1 0-16,1-1 0 0,-4-4 0 0,1-1-176 15,0-3 48-15,2-4 0 0,-1 0-176 0,2-3-16 16,3 1-16-16,-1-4 0 0,0 0 128 0,2 1 16 16,3 1 16-16,0-2 0 0,1 1 176 0,2 0 0 15,2 1 128-15,0 1-128 0,-3 7 432 0,6-5 16 16,3 1 0-16,0 2 0 0,2 0 144 0,1 4 48 16,-1-1 0-16,4 3 0 0,0 0-128 0,2 1 0 15,1-1-16-15,3 1 0 0,0-2-256 0,0 1-48 16,0-2-16-16,0 2 0 0,-2-1-176 0,1-1 0 15,-1 1 0-15,0 1-176 16,-2-1-2576-16,-2 0-528 0</inkml:trace>
  <inkml:trace contextRef="#ctx0" brushRef="#br0" timeOffset="12293.63">15383 804 27407 0,'-7'-2'1216'0,"-2"4"256"0,1-5-1184 0,-1 0-288 0,0 0 0 0,0-3 0 0,-2 1 960 0,1 0 144 15,-1 0 32-15,1-2 0 0,0 1-208 0,0-1-32 16,0 2-16-16,2 0 0 0,2 1-336 0,2 4-64 16,4 0-16-16,0 0 0 0,0 0-224 0,-4 6-48 15,1 3-16-15,2 6 0 0,1 0-176 0,3 14 0 16,0 8 0-16,4 4 0 0,1 5 0 0,2 2 0 15,1 0 0-15,0 2 0 0,1-3 0 0,2-3 0 16,0-2 0-16,-1-4 0 16,-2-3-384-16,1-2-96 0,0-5-32 0,-2-2-10128 15,1-4-2032-15</inkml:trace>
  <inkml:trace contextRef="#ctx0" brushRef="#br0" timeOffset="12457.11">15269 1265 30815 0,'0'0'1360'0,"-2"-5"288"0,-1-2-1328 0,2 1-320 0,-1-2 0 0,2 0 0 16,0 0 1488-16,3-3 240 0,0-1 32 0,2 0 16 16,0 1-1104-16,1-2-224 0,1-1-32 0,2 3-16 31,0-1-656-31,4 3-128 0,0 0-16 0,2 1-16 16,-1 3-2656-16,2 1-512 0,-1 1-128 0,2 2-5056 0,-1 2-1008 0</inkml:trace>
  <inkml:trace contextRef="#ctx0" brushRef="#br0" timeOffset="12838.34">15568 1208 12207 0,'6'21'528'0,"-2"-11"128"0,3 1-528 0,-3 3-128 0,-1 3 0 0,1-2 0 0,-1 1 2000 0,-2-2 368 16,-1 1 80-16,0-2 16 0,2 0-528 0,-4-1-96 0,0-1-32 16,-1 0 0-16,0-2-352 0,3-9-80 15,0 0-16-15,0 0 0 0,0 0-576 0,0 0-112 16,0 0-32-16,-1-9 0 0,1-4-416 0,3-2-96 16,-1-2 0-16,2 1-128 0,1-4 0 0,1-2-224 15,-1 1 16-15,0 0 0 16,2 0-528-16,-1 0-96 0,1 2-32 0,1 2 0 15,-1 1-208-15,2 2-32 0,1 1-16 0,-1 2 0 16,-1-2 96-16,1 4 32 0,0 1 0 0,0 2 0 0,0 1 672 0,-1 1 144 16,-2 1 32-16,-6 3 0 0,8 1 144 0,-8-1 256 15,7 6-64-15,-1 0-16 0,-2 2 176 0,0 2 32 0,-1 3 16 16,-1 4 0-16,1-1-176 0,-2 1-32 16,0 0-16-16,2 0 0 0,0-1 208 0,1-1 32 15,-2 0 16-15,2-1 0 0,1-2 128 0,2-1 16 0,-1 0 16 0,2-3 0 16,1-2-368-16,0-2-80 0,1 0-16 0,-1-4 0 15,-1-3 304-15,-2 1 48 0,1-3 16 0,-2-2 0 16,-1 0 208-16,-2 1 64 0,0-6 0 0,-4 0 0 16,0-1-256-16,-2 0-64 0,-3 0 0 0,1 0 0 15,-1-1-240-15,-1 1-48 0,-2 0-16 0,0 0 0 32,-1 0-544-32,2 2-112 0,0-2-32 0,1 2 0 15,2-1-2560-15,0 3-512 0</inkml:trace>
  <inkml:trace contextRef="#ctx0" brushRef="#br0" timeOffset="13262.65">16006 1102 29023 0,'0'0'1280'16,"1"12"272"-16,-1 5-1232 0,0-3-320 0,-1 5 0 0,1 0 0 0,-2 2 1424 0,2 0 240 16,-1 1 32-16,2-5 16 0,1 2-944 0,0-2-176 15,1-2-32-15,1-4-16 0,1 0-416 0,0-5-128 16,2-2 0-16,-7-4 0 15,6-1-400-15,1-3-144 0,-2-4-32 0,0-2 0 16,0-4-192-16,1-2-32 0,-2-1-16 0,0 0 0 0,-1-3 480 0,1 1 80 16,0-1 32-16,0 1 0 0,0 1 224 0,0 1 0 15,1 1 192-15,-1 2-192 0,1 1 672 0,1 3 32 16,0 5 0-16,1 1 0 0,-7 4 0 0,7 3 0 16,3 1 0-16,-3 2 0 0,0 3 64 0,-1 2 32 15,1-1 0-15,-1 3 0 0,0 0-800 0,-1 0 0 16,0-2-144-16,0-1 16 0,-1-1 128 0,1-2 0 0,-5-7 0 0,0 0 0 15,0 0-176-15,0 0 0 0,8 1 0 0,-8-1 0 32,8-4-256-32,-1-2-48 0,-1-2-16 0,1-1 0 0,-2-2 160 0,-1-2 16 0,2 0 16 0,1 0 0 0,-1 2 304 15,1-1 128-15,-1 1-128 0,2 2 192 16,-1 3 128-16,-1 1 0 0,-6 5 16 0,0 0 0 16,0 0 560-16,9 2 96 0,-1 3 32 0,0 2 0 15,0 1-336-15,-2 2-64 0,2 1-16 0,1 0 0 16,0 2-448-16,1 0-160 0,-1 2 0 0,1 2 144 15,0 1-2256 1,0 3-448-16,0 1-80 0</inkml:trace>
  <inkml:trace contextRef="#ctx0" brushRef="#br0" timeOffset="17700.87">24417 5887 9215 0,'0'0'816'0,"0"0"-656"15,0 0-160-15,0 1 0 0,-4 7 1808 0,1 1 336 16,0-1 64-16,3-8 16 0,-3 6-1120 0,3-6-208 0,0 0-64 0,0 10 0 15,2-3-512-15,-2-7-96 16,0 0-32-16,0 0 0 0,0 0 160 0,7-2 32 16,1-3 0-16,0-3 0 0,0-1-128 0,0-2-32 15,0-1 0-15,1-2 0 0,0-3-224 0,0 0 144 16,-1 0-144-16,1 0 128 0,-1-1-128 0,-1 1 0 16,0-1 0-16,0 2 128 0,-2 3-128 0,0 3 0 15,0 1 0-15,0 0 128 0,-1 1 144 0,-1 4 32 16,-3 4 0-16,0 0 0 0,5-7-16 0,-5 7 0 15,0 0 0-15,9 0 0 0,0 0 96 0,1 2 32 16,-3-1 0-16,2 3 0 0,1 2-96 0,0 1 0 0,-1 1-16 0,0 1 0 16,0-1-304-16,2 1 0 15,-1 1 128-15,1 1-128 0,-1 0 0 0,-1-4 0 0,2-1-208 0,-1 0 80 32,-1-1-1792-32,0-1-368 0,0-2-64 0</inkml:trace>
  <inkml:trace contextRef="#ctx0" brushRef="#br0" timeOffset="18164">24570 5745 15263 0,'0'0'672'0,"0"0"144"0,0 0-656 0,0 0-160 16,-1-5 0-16,1 5 0 0,0 0 1488 0,0 0 272 15,0 0 48-15,0 0 16 0,0 0-208 0,0 0-32 16,-7 6-16-16,2 2 0 0,0 2-512 0,-1 5-96 15,1 0-32-15,1 4 0 0,0 1-160 0,0 3-16 16,1 1-16-16,-1 2 0 0,0 2-208 0,1 0-32 16,0 4-16-16,1 0 0 0,1-2-80 0,2 2-16 0,0-1 0 15,2-1 0-15,-1-1-48 0,2-1-16 0,0 1 0 0,1-4 0 16,2-2-64-16,-2-5 0 0,2-2-16 0,1 1 0 16,-1 1-16-16,1-2 0 0,1-3 0 0,2 0 0 15,-1-3-96-15,2 3-128 0,1 2 176 0,1-5-176 16,1-3 144-16,-1-2-144 0,2 2 0 0,3-1 144 15,1 1-144-15,-1 0 0 0,-2-1 0 0,-1-1 0 32,-1 1-352-32,0 1-48 0,-2-1-16 0,-1 2 0 15,-2 1-3104-15,-3-1-608 0</inkml:trace>
  <inkml:trace contextRef="#ctx0" brushRef="#br0" timeOffset="42502.14">25698 6524 24991 0,'0'0'1104'0,"0"0"240"0,0 0-1088 0,10-18-256 0,-15 17 0 0,5 1 0 15,0 0 1312-15,0 0 208 0,-4 6 32 0,1 5 16 16,1-2-288-16,-1 7-64 0,0-1-16 0,2 6 0 15,1 1-560-15,0 6-96 0,-1-1-32 0,1 2 0 16,1-1-192-16,0 1-32 0,3 0-16 0,-1-2 0 16,-2-1-272-16,2-5 0 0,-2-1 128 0,2-3-128 15,2-2 0-15,-2-3 0 0,-1 0 0 0,0-2 0 16,-1-1 0-16,-1-9 0 0,0 0-192 0,0 0 48 31,0 0-224-31,1-6-32 0,-1-7-16 0,-1-2 0 0,-2-3 0 0,-2 0 0 16,0-3 0-16,-2-1 0 0,1 0 48 0,-1 1 16 0,-1 1 0 0,2-2 0 15,-2-3-144-15,0-1-16 16,2 3-16-16,-1-1 0 0,2 2 400 0,-2-4 128 0,4 3 0 0,0-1 0 16,3 6 448-16,1 3 208 0,1 5 48 0,3 1 0 0,1 0 16 0,1 1 16 15,1 0 0-15,1 0 0 0,1 1-240 0,3-1-48 16,2 0-16-16,0 0 0 0,2-2-160 0,1 0-16 16,2 0-16-16,1 1 0 0,-2 0-240 0,2 1 128 15,0-2-128-15,0 2 0 16,-1 0-976-16,0 1-304 0,0 0-48 0,7-1-16 15,-2 3-1744-15,-4-1-368 0</inkml:trace>
  <inkml:trace contextRef="#ctx0" brushRef="#br0" timeOffset="42719.91">25776 6622 20271 0,'-13'7'1792'0,"13"-7"-1424"0,-8 5-368 0,3 1 0 16,1 1 2080-16,1-1 352 0,3-6 64 0,0 0 0 16,0 0-624-16,9-1-128 0,2-1-16 0,0-2-16 15,4-2-1088-15,2 1-224 0,1 0-32 0,0 1-16 16,1-2-352-16,0 0 0 0,-1 1 0 0,1 0 128 31,-2 0-2128-31,2 1-432 0,1 1-64 0,-2 2-32 0</inkml:trace>
  <inkml:trace contextRef="#ctx0" brushRef="#br0" timeOffset="42917.96">26132 6648 22111 0,'0'0'1968'0,"0"0"-1584"15,-3 8-384-15,3-8 0 0,0 0 2432 0,0 0 384 16,0 0 96-16,0 0 16 0,8 0-1264 0,1 0-256 15,1 0-64-15,5-3 0 0,-1 1-1072 0,2 1-272 16,1-3 0-16,1 0 0 16,0-1-1824-16,4 1-416 0,1-3-96 0,-1 1-11984 15</inkml:trace>
  <inkml:trace contextRef="#ctx0" brushRef="#br0" timeOffset="43197.88">26662 6282 26207 0,'0'0'1152'0,"-5"1"256"0,-3 1-1136 0,0 0-272 0,-2 2 0 0,1 1 0 16,1 3 1008-16,-1 2 144 0,-3 4 16 0,0 0 16 15,-1 3-64-15,2 5-16 0,-2 0 0 0,1 6 0 16,2 2-368-16,2-1-80 0,2 3-16 0,5 0 0 16,0 0 0-16,2-2-16 0,3-2 0 0,3 1 0 15,2-3-208-15,1-1-32 0,2-3-16 0,1-2 0 16,3-1 0-16,3-3 0 0,2-2 0 0,1-1 0 15,3-4 32-15,0-1 16 0,-2 0 0 0,3-3 0 0,3-1-240 16,-2-1-48-16,-3-1-128 0,-2-2 192 16,1-1-400-16,1 0-96 0,-1-5-16 0,10 0 0 15,-7-3-2656-15,-3-2-544 0,-3 0-96 0</inkml:trace>
  <inkml:trace contextRef="#ctx0" brushRef="#br0" timeOffset="43711.63">27490 6891 19343 0,'0'0'1728'0,"-2"10"-1392"15,0 1-336-15,0-1 0 0,2-10 2576 0,-4 13 448 16,2-1 96-16,0 1 16 0,-3 1-848 0,1-2-176 16,1 0-16-16,1 2-16 0,0 3-1376 0,0-3-256 15,0-1-64-15,1 0-16 0,-2-1-368 0,1 1 0 16,-2 0 0-16,3-2-192 16,1-11-3104-16,0 9-624 0,0-9-128 0,0 0-32 0</inkml:trace>
  <inkml:trace contextRef="#ctx0" brushRef="#br0" timeOffset="44398.78">27939 6613 5519 0,'0'0'496'0,"0"0"-496"0,0 10 0 0,0 1 0 16,0-11 3360-16,2 12 576 0,1-1 112 0,-1 2 32 15,0 0-2208-15,0 3-432 0,2-2-96 0,0 2 0 16,0-2-448-16,1 2-64 0,-1-2-32 0,-1 2 0 16,-2 0-64-16,2-2-16 0,1-1 0 0,-2-1 0 15,-2-12-160-15,0 12-48 0,-1-3 0 0,1-9 0 16,0 0-192-16,0 0-32 0,-4 9-16 0,4-9 0 15,0 0 16-15,0 0 0 0,0 0 0 0,0 0 0 16,-8-7 160-16,3-2 16 0,4-3 16 0,-1-1 0 16,2-4 192-16,3-1 32 0,1-1 16 0,0-1 0 15,1-3-352-15,4-2-80 0,2-1-16 0,-1 5 0 16,-1 0-272-16,2 1 0 0,0 2 0 0,-2 4 0 16,-2 3-144-16,1 2 144 0,-2 0-128 0,-6 9 128 0,11-4-256 15,-1 3 16-15,1 1 16 0,-1 0 0 16,0 1-848-16,2 3-160 0,0 0-48 0,0 1 0 15,1 2-2432-15,0-2-480 0</inkml:trace>
  <inkml:trace contextRef="#ctx0" brushRef="#br0" timeOffset="44527.52">28415 6664 23839 0,'0'0'1056'0,"-4"10"224"0,0 3-1024 0,0-1-256 15,0 1 0-15,0-1 0 0,1 0 512 0,1 1 48 16,0-2 16-16,1 2 0 0,0-1-576 0,2 0 0 15,-1-12 0-15,4 12-11408 0</inkml:trace>
  <inkml:trace contextRef="#ctx0" brushRef="#br0" timeOffset="45299.18">28442 6517 10127 0,'0'0'896'0,"0"0"-704"0,-4-10-192 0,4 10 0 16,0 0 2992-16,0 0 560 0,0 0 112 0,0 0 32 15,0 0-2960-15,0 0-592 0,12-3-144 0,-2 3 0 16,1 3 0-16,2 4 0 0,1 2 0 0,0 2 0 16,1-1 0-16,-1 0 160 0,-1 1-16 0,0 3 0 15,-1 3 528-15,-2 3 96 0,-1-1 32 0,-2 2 0 16,-1-1 192-16,-2 0 32 0,-1 3 16 0,0-5 0 16,-3-2-128-16,-2-1-16 0,1 0-16 0,0-1 0 0,1-1-304 0,0-1-48 15,1-3-16-15,-1-9 0 0,0 0-208 0,0 0-48 16,0 0-16-16,0 0 0 0,0 0-48 0,9-7 0 15,0-2 0-15,0-5 0 0,2-1-192 0,-1-2 0 16,-1 1-144-16,0-1 144 0,-1-4-304 0,1-1 48 16,0 1 0-16,2 0 0 0,-1 0-16 0,-2 4 0 15,-3 5 0-15,2 3 0 0,-2 0 272 0,-5 9 224 16,0 0-32-16,0 0-16 0,0 0 192 0,0 0 32 16,-1 9 16-16,-2 6 0 0,1 4-416 0,-1 1 0 15,-1-1 0-15,3 3 0 0,-2 2 0 0,2-2 0 16,1 0-160-16,2 2 160 15,2-2-496-15,0-1 0 0,1-3 0 0,3-2 0 16,3-2-864-16,0-1-176 0,4-1-48 0,0-6 0 16,4-1-1840-16,-2-1-368 0,-2-4-80 0,2-2-16 15,2-4 976-15,-3-1 192 0,0-4 32 0,0-1 16 0,1 1 1888 0,-3-2 368 0,-1-2 80 0,-1 1 16 16,-3-2 640-16,-4 2 144 0,-5 0 32 0,-1 1 0 16,-3 0 192-16,0 1 32 0,-1 1 16 0,-3 4 0 15,-1 0 336-15,-3 2 64 0,-1 4 16 0,0 1 0 16,-1 0 1344-16,1 1 288 0,1 4 48 0,3 2 16 15,1-1-1152-15,8-6-224 0,-5 11-64 0,5-11 0 16,0 0-832-16,0 0-192 0,4 7-16 0,2 3-16 16,-6-10-224-16,13 9-128 0,0-4 160 0,0 0-160 15,0-5 0-15,0 0 128 0,-1 0-128 0,-1-3 0 16,-1 2 0-16,-10 1 0 0,10-1-192 0,-10 1 192 16,11-3-240-16,-11 3 64 0,0 0 16 0,6-5 0 15,-6 5 0-15,0 0 0 0,0 0 0 0,6-9 0 16,-6 9-656-16,0 0-128 0,3-8-16 0,-3 8-16 15,0 0-16-15,0 0 0 0,0 0 0 0,11 0 0 0,-2 3 800 0,0 3 192 16,0 3 0-16,2 3 0 0,-1 1 432 0,1 1 128 0,-1 3 16 0,0 3 16 16,0 2 736-16,-1-1 144 15,-3 2 16-15,-1 0 16 0,-1-3 224 0,-2 3 64 16,-4-4 0-16,-2 5 0 0,-2 3-160 0,-3-1-32 16,-2 0 0-16,-4-5 0 0,-4-3-320 0,0 1-80 15,1-4-16-15,-3-2 0 0,-5 0-528 0,2-1-96 16,2 0-32-16,0-4 0 0,0-2-320 0,1-1-64 0,0-2-16 0,3-2 0 31,1-1-1312-31,4-2-272 0,2-5-48 0,4-1-18176 0</inkml:trace>
  <inkml:trace contextRef="#ctx0" brushRef="#br0" timeOffset="46559.8">30138 6607 3679 0,'4'-12'320'0,"0"4"-320"0,0-1 0 0,0 1 0 16,-3 1 3904-16,0 1 704 0,1-2 128 0,-1-1 48 15,-1-1-1968-15,-1 2-384 0,-1 1-64 0,-2 2-32 16,-1-1-96-16,0 2 0 0,5 4-16 0,-8-3 0 15,-4-1-944-15,2 4-192 0,-2 4-48 0,-1 0 0 16,-4 2-464-16,0 5-112 0,0 2-16 0,-1 4 0 16,-1 2-320-16,0 1-128 0,4 3 0 0,0 2 0 15,1-1 0-15,4-1 0 0,2-2 0 0,4 1 0 16,2-1-304-16,4-1-48 0,3-1-16 0,5-5 0 16,3 2-1424-16,3-2-272 0,1-2-64 0,5-1-16 15,6-2 352-15,-1-3 64 0,-1-2 0 0,1-3 16 16,2-3-1680-16,-3-2-320 0,-2-1-80 0,-1-3-16 15,1-1 1584-15,-4-2 320 0,0 0 64 0,-2-2 16 0,-1 0 2544 0,0 2 512 16,-1-2 112-16,-3 1 0 0,-4 1 576 0,-3-2 96 16,1 2 32-16,-2 2 0 0,-5-1-448 0,0 3-64 15,-1-3-32-15,1 10 0 0,-9-6-320 0,0 3-64 0,-2 0-16 0,1 3 0 16,-2 1-400-16,2 4-64 16,-2 5-32-16,0-3 0 0,0 4-144 0,1-1-16 15,-1 2-16-15,2 1 0 0,-1 1-48 0,5 2 0 16,-1 0 0-16,2-3 0 0,0 1-240 0,2-2-144 15,3-12 160-15,3 11-160 0,-3-11 128 0,6 11-128 16,-6-11 0-16,11 6 144 0,-1 0-144 0,2-6 0 0,-1-4 0 0,1 1 0 16,1-3-160-16,-1-2 160 0,-2-4-208 0,2 2 80 15,1-1 128-15,0-1 0 0,-2-1-144 0,-2 0 144 16,-3 0 0-16,0 2 0 0,-1-2 0 0,0 1 0 16,-1 1 400-16,0 1 0 0,-3 1 0 0,-1 9 0 15,0 0 208-15,0 0 32 0,0 0 16 0,0 0 0 16,0 0-48-16,0 0-16 0,0 0 0 0,0 0 0 15,0 0-400-15,-5 9-192 0,5-9 160 0,-4 13-160 16,0-3 0-16,3 2 0 0,-1 0 0 0,4-2 0 16,-1 2-768-16,2-4-32 15,-3-8-16-15,0 0 0 0,7 10-2576 16,-7-10-512-16,12 8-96 0</inkml:trace>
  <inkml:trace contextRef="#ctx0" brushRef="#br0" timeOffset="46932.23">30546 6695 2751 0,'0'0'128'0,"9"-5"16"0,-9 5-144 0,11-7 0 16,0 2 0-16,0 1 0 0,-11 4 5040 0,0 0 976 16,0 0 192-16,0 0 32 0,0 0-3296 0,0 0-640 15,0 0-144-15,0 11-32 0,0-11-1040 0,0 11-224 16,-1 3-32-16,-1-3-16 0,1 0-448 0,0-1-96 16,1-10-16-16,-3 12 0 0,3-12-256 0,-1 12 0 15,-2 1 128-15,3-13-128 0,0 11 0 0,3 1 0 16,-1-1 0-16,-2-11 0 0,9 6-288 0,-9-6 32 15,0 0 16-15,12 3 0 16,-1-3-240-16,-1-4-48 0,-1 1-16 0,2-3 0 16,-1-4-32-16,0 1 0 0,2 0 0 0,0 0 0 15,1-3 64-15,0 3 16 0,1-2 0 0,-1-3 0 0,-2 0 240 0,1-2 32 16,-3 1 16-16,1 0 0 0,0 2 208 0,-2 3 0 0,-1 1 0 0,-7 9 0 16,6-5 800-16,-6 5 96 0,0 0 32 0,0 0 0 15,0 0 160-15,0 0 16 0,0 0 16 0,0 11 0 16,-1 0-736-16,0 1-128 0,1-3-48 0,-2 2 0 15,2 1-208-15,-1 0 0 0,-1 2 0 0,0 1 0 32,2-2-1536-32,2-2-320 0,-4 1-48 0,4 1-12832 0</inkml:trace>
  <inkml:trace contextRef="#ctx0" brushRef="#br0" timeOffset="47076.33">31044 6470 17503 0,'0'0'768'0,"4"-8"176"0,0-3-752 0,0 2-192 16,-4 9 0-16,4-9 0 0,-4 9 1328 0,0 0 224 15,0 0 48-15,0 0 16 0,0 0-1616 0,0 0-240 16,0 0-80-16,0 0-6384 16,0 0-1264-16</inkml:trace>
  <inkml:trace contextRef="#ctx0" brushRef="#br0" timeOffset="47285.81">31323 6167 17503 0,'0'0'1552'0,"0"0"-1232"0,0 0-320 0,0 0 0 16,0 0 2576-16,0 0 464 0,0 0 96 0,7 8 0 16,-3 4-832-16,-4 1-160 0,-3 2-32 0,0 5-16 15,1 1-1264-15,-2 5-240 0,0 3-48 0,0 2-16 16,0 1-528-16,0 2 0 0,-1 3 0 0,1-2 0 15,3 0 0-15,-1 0 0 0,1-1-192 0,1 2 192 32,1-5-1552-32,2 1-224 0,-2-3-32 0,2-5-8320 0,0-4-1664 0</inkml:trace>
  <inkml:trace contextRef="#ctx0" brushRef="#br0" timeOffset="47458.62">31195 6643 10127 0,'-9'-10'896'0,"3"-2"-704"0,2 4-192 0,4 8 0 0,-3-9 5184 0,3 9 992 16,-1-9 208-16,1 9 32 0,9-11-3712 0,1 5-736 0,2 1-160 0,5 1-16 16,5 1-944-16,6 0-176 15,3 1-32-15,3-2-16 0,2 0-320 0,3-2-64 16,3 0-16-16,1 2 0 16,2 2-1824-16,0 1-384 0,2-5-64 0</inkml:trace>
  <inkml:trace contextRef="#ctx0" brushRef="#br0" timeOffset="48227.5">24958 7489 17503 0,'0'0'1552'0,"-5"8"-1232"0,0 5-320 0,1 4 0 16,0 1 1664-16,0 2 288 0,-1 1 48 0,1 3 16 15,0 0-1072-15,3 2-224 0,0 1-32 0,1 2-16 16,0 2-384-16,2-1-80 0,-1 2-16 0,1-9 0 15,-2 0-192-15,0 1 144 0,-2-1-144 0,2 0 128 16,0-3-128-16,0-4 0 0,0-3 144 0,0 1-144 16,0-3 0-16,-1-2 0 0,-1-1 0 0,2-8 0 31,0 0-480-31,-2-5-16 0,1-3 0 0,1-3 0 16,0-4-80-16,3-2-32 0,-2 4 0 0,1-4 0 0,2-1 304 0,2-1 64 0,-1 1 16 0,1 1 0 15,1 3 224-15,1 2 0 0,1 4 0 0,1 3-144 16,1 2 432-16,-1 3 96 0,3 4 0 0,-1 5 16 15,0-2 592-15,1 7 112 0,-3 2 32 0,-3-3 0 16,-2 1-176-16,-1 2-48 0,-2 0 0 0,0 1 0 16,-2 2-16-16,-3 1-16 0,-1 0 0 0,-2 4 0 15,-1-4-448-15,-1-1-96 0,-1-2-16 0,-1-3 0 0,-1 2-320 0,1-7 128 16,1-4-128-16,0 2 0 16,-2 2-1456-16,2-6-352 0,-1-6-80 0,0-4-7776 15,1 4-1536-15</inkml:trace>
  <inkml:trace contextRef="#ctx0" brushRef="#br0" timeOffset="48497.51">25012 8051 10127 0,'0'0'448'0,"10"-1"96"0,2 1-544 0,0-2 0 15,1 1 0-15,1-1 0 0,2-4 2128 0,1 1 320 16,0 2 64-16,1-3 16 0,0-3-1312 0,-1 4-256 16,0 1-48-16,-1 0-16 0,-2-1-240 0,0-1-48 0,-2-1-16 0,-1-1 0 15,-1 0-336-15,-2 0-80 0,-3 0-16 0,0 0 0 16,-1 2-32-16,-1-2-128 0,-3 2 192 0,-2-1-64 15,0 2 48-15,-2 1 0 0,-1-1 0 0,-2 2 0 16,-1 2 544-16,-1 2 112 0,-1 3 32 0,-2 4 0 16,0 2 224-16,2 3 32 0,2 3 16 0,2 1 0 15,2-1 48-15,4 0 16 0,2 4 0 0,6 0 0 16,1 0-576-16,4-5-112 0,4-5-32 0,3 2 0 16,3 2-480-16,2-2 128 0,1-8-128 0,3 0 0 15,-1-2-1456-15,4-2-336 16,0-2-64-16</inkml:trace>
  <inkml:trace contextRef="#ctx0" brushRef="#br0" timeOffset="49728.45">26214 7895 16575 0,'0'0'1472'0,"-1"7"-1168"16,-2 3-304-16,0 0 0 0,2 0 1472 0,1 3 224 16,-3 0 48-16,3 2 16 0,0 0-336 0,0 0-64 15,0-1-16-15,0 0 0 0,2 0-896 0,-4 4-176 0,1 3-32 0,1-6-16 16,-1-3-224-16,0-4 128 0,-1 1-128 0,2 0 0 15,0-9 144-15,0 0-144 0,0 0 128 0,0 0-128 16,0 0 0-16,0 0 0 0,0 0 0 0,4-9 0 16,0-1 0-16,-1-2 0 0,-1-1 0 0,2 1-176 15,3-5 176-15,-2 1 0 0,0 2 0 0,2 0-128 16,2-1 128-16,-1 2 0 0,-2 0 0 0,2 2 0 16,1 1 336-16,-1-1 0 0,0 3 0 0,-2 1 0 15,-6 7 208-15,0 0 32 0,7 2 16 0,-1 0 0 16,-6-2-32-16,4 9-16 0,1 4 0 0,-1 2 0 15,-2 2-224-15,-2 0-32 0,0 1-16 0,0-2 0 16,1 1-272-16,0-4 0 0,-1-3 0 0,3 0 0 16,1-2 128-16,1-1-128 0,-5-7 0 0,8 5 0 15,1-5 0-15,-1-4-256 0,0-1 32 0,-1 0 0 16,0-2-16-16,-1-1 0 0,1 1 0 0,-1-4 0 0,2-2 240 0,-1 0 0 16,-1 0 0-16,-1-4 0 0,1 1 0 0,-1 1 0 0,1-1 0 15,-2 3 0-15,-1 0 0 0,0 1 0 16,-1 2 0-16,-1 2 0 0,1 2 0 0,-2 6 0 0,0 0 0 0,0 0 0 15,0 0 0-15,0 0 0 16,0 10 0-16,0-1 0 0,1 3-128 0,0 0 128 0,1 1 0 0,0 0-144 16,1-2 144-16,2 2 0 15,0-1 0-15,1 0-128 0,-1-2 128 0,1-1 0 16,2 1 0-16,1-3-128 0,0 0 128 0,2-2 0 16,-1-1 0-16,-1 3 0 0,-9-7 0 0,8 1 0 15,0-2 0-15,0 1 0 0,-8 0 176 0,9-6-48 16,-3-2 0-16,2-3 0 0,-1 0 16 0,-1-2 0 0,1 2 0 0,-5-1 0 15,1 0-144-15,0 0 192 0,-1 1-192 0,-2-1 192 16,-1-1-192-16,-2 1 128 0,1 0-128 0,-2 2 128 16,-1 0-128-16,1 4 0 0,-2 1 0 0,3 2 128 15,3 3-288-15,0 0-64 0,0 0-16 0,-4 4 0 16,1 3 16-16,2 6 0 0,1-3 0 0,1 5 0 16,2 3 64-16,2 0 16 0,1 0 0 0,1-1 0 15,1-2 144-15,1-1 0 0,3-1 0 0,-2-1 0 16,0-2 0-16,1-1 0 0,1-2 0 0,-2-3 0 15,-3-2 0-15,0 0 176 0,3-4-176 0,-10 2 192 16,0 0 80-16,3-6 32 0,3-2 0 0,-5 0 0 16,-2 0-48-16,-3-3 0 0,0 0 0 0,-3 1 0 15,-2-1-256-15,-1 1 128 0,-1-2-128 0,0 2 0 16,-1-1-352-16,0 1-176 0,-1-2-48 0,3 2 0 16,1-1-1504-16,2 2-304 0,-1 1-64 0,3 2-16 0</inkml:trace>
  <inkml:trace contextRef="#ctx0" brushRef="#br0" timeOffset="50163.38">26887 7923 22687 0,'0'0'1008'0,"5"13"208"0,-3 3-976 0,2-3-240 16,2 3 0-16,-3-1 0 0,0-2 1728 0,-3 3 320 16,-3 0 48-16,2-2 16 0,2 0-448 0,-1-2-96 15,-2-3-16-15,-1-1 0 0,3-8-864 0,0 0-176 16,0 0-48-16,0 0 0 0,0 0-176 0,0 0-32 15,4-7-16-15,0-2 0 0,-1-2 0 0,1-2 0 0,-1-2 0 0,1 1 0 16,-1-2-240-16,0 1 0 0,-1-4-144 0,1 1 144 16,1 2-384-16,0-1 32 0,1 4 0 0,1 2 0 15,2-1 96-15,-1 2 32 0,-2 2 0 0,0 3 0 16,-5 5 16-16,0 0 0 0,0 0 0 0,9 3 0 16,2-1 208-16,-1 3-192 0,1 1 192 0,0 2-192 15,1 0 192-15,1 1 0 0,1 0 0 0,1-1-144 16,-2-1 144-16,1-1 0 0,-2-1 0 0,2-1 128 15,1 2-128-15,-2-3 0 0,-2-3 128 0,1 0-128 16,-2 0 144-16,1 0-144 0,-2-2 192 0,-9 2-192 16,8-3 192-16,-8 3-192 0,6-4 192 0,-6 4-192 15,4-6 176-15,-1-1-176 0,-2-1 160 0,-1 2-160 16,-1-1 0-16,-2 1 0 0,-2-1 0 0,0 1 0 16,-2 1 0-16,1 2 0 0,-1 0 0 0,-1 3 0 0,1 3 128 0,-1 1 0 0,1 3-128 0,2 0 192 15,0 2 64 1,1 2 0-16,0 1 0 0,4 2 0 0,3-1-256 0,2 0 144 15,4 1-144-15,3-1 128 0,2-2-128 0,3 1 0 16,3-2 0-16,2 0 0 16,4 0-1648-16,4-4-208 0,2-2-32 0,2-3-13264 15</inkml:trace>
  <inkml:trace contextRef="#ctx0" brushRef="#br0" timeOffset="50363.95">27902 7659 11967 0,'0'0'1072'0,"0"0"-864"0,-5 2-208 0,0 2 0 16,-2 3 4864-16,2 2 912 0,1 0 192 0,0 7 48 15,-1 2-4896-15,2 3-976 0,-2 19-144 0,4-3 0 16,2-1 0-16,2-1 0 0,-2 0 0 0,3 2 0 16,2-4 0-16,1 0-192 0,0 0 64 0,-1 1 128 31,2-3-2208-31,2-3-320 0,-1-4-64 0,-2-8-9472 0</inkml:trace>
  <inkml:trace contextRef="#ctx0" brushRef="#br0" timeOffset="50862.51">27851 7948 21183 0,'0'0'1888'0,"0"0"-1504"16,0 0-384-16,0 0 0 0,0 0 1008 0,4-6 128 15,-4 6 16-15,9-7 16 0,3 2-640 0,-1 1-128 16,-11 4-16-16,13-3-16 0,0 2-368 0,1 1 0 15,0-3 0-15,2 2 0 16,1-2-576-16,0-2-96 0,1 1-16 0,0-1 0 16,-1 0-832-16,-1-2-160 0,-2-2-48 0,1 1 0 15,-2-2-656-15,0 0-144 0,-2 0-32 0,0-1 0 16,1 0 1216-16,-3 2 224 0,0-3 48 0,-1 2 16 0,-1 0 2336 0,3 0 480 16,-3 5 96-16,-7 5 0 0,4-8 608 0,-4 8 112 15,0 0 32-15,0 0 0 0,3 11-288 0,-2 2-48 16,-1 4-16-16,-1 2 0 0,-4 2-576 0,-1 3-112 15,1 0-32-15,0 0 0 0,0-2-352 0,0-1-80 16,-1-1-16-16,3-1 0 0,0-1-512 0,2-1-128 0,1-2 0 0,1-2-16 16,0-3-240-16,-1-10-64 0,0 0 0 0,9 8 0 15,-9-8-128-15,11 4 128 0,-11-4-128 0,13-1 128 16,-3-2-128-16,-1-1 0 0,-1-6 0 0,0-1-176 16,-1 2 48-16,0-3 0 0,1 1 0 0,-1-3 0 15,-2 1 0-15,1-3 0 0,0-1 0 0,0 0 0 16,-1-3-128-16,1 3-32 0,-1 1 0 0,0 3 0 15,-1 3 288-15,-4 10 0 0,3-9 0 0,-3 9 0 16,0 0-176-16,0 0 32 0,0 0 0 0,0 0 0 16,-3 16 144-16,2 0-208 0,-1 3 80 0,2 0 128 15,2 3-160-15,0-2 160 0,1 0 0 0,1-1-144 16,1-2-160-16,3 0-16 0,1-1-16 0,4-2 0 16,3 0-2256-16,1-2-448 0,-1-2-96 0,5-2-5728 15,5-2-1152-15</inkml:trace>
  <inkml:trace contextRef="#ctx0" brushRef="#br0" timeOffset="51136.75">28703 7958 24303 0,'0'0'1072'0,"0"-10"224"0,0 10-1040 0,-4-9-256 15,4 9 0-15,0 0 0 0,-11-7 1040 0,1 5 160 16,1 2 16-16,-2 4 16 0,1 2-400 0,1 2-96 16,0 2-16-16,1 2 0 0,-1-1 112 0,2 0 32 15,5 1 0-15,-2-1 0 0,0-1-368 0,4-10-80 16,0 0-16-16,5 13 0 0,-1-3-240 0,2 0-160 15,-6-10 192-15,10 5-192 0,-10-5 144 0,11 2-144 0,-11-2 0 0,13-1 144 16,-2-2-144-16,-1 1 0 0,-2-2 0 0,0-1 0 16,0-3 0-16,-2 1 0 0,-6 7 0 0,8-6 0 15,0-1 144-15,-8 7-144 0,6-6 160 0,-6 6-160 16,0 0 288-16,0 0-32 0,0 0-16 0,0 0 0 16,0 0 144-16,0 0 48 0,0 0 0 0,0 0 0 15,0 0-432-15,-4 12 0 0,0-1 0 0,3 1 0 16,0-2-192-16,1-10-112 0,0 0-16 0,8 14-16 31,-2-5-2736-31,2-2-528 0,2-1-112 0</inkml:trace>
  <inkml:trace contextRef="#ctx0" brushRef="#br0" timeOffset="51364.43">28945 7934 25791 0,'0'0'1152'0,"0"0"224"0,-4 11-1104 16,0 0-272-16,-1-1 0 0,1 2 0 0,2-2 1024 0,-1 1 160 15,-1-1 32-15,1 1 0 0,2 0-64 0,-1 1-16 16,-2-1 0-16,1-2 0 0,3-9-864 0,-3 12-272 16,3-12 160-16,-1 9-160 0,1-9 144 0,0 10-144 0,0-10 160 0,0 0-160 31,0 0-384-31,0 0-160 0,0 0-32 0,0 0-16 16,0 0-624-16,0 0-112 0,0 0-16 0,0 0-16 15,0 0 656-15,0 0 128 0,0 0 16 0,11 5 16 0,-11-5 160 0,10 7 48 16,-1-1 0-16</inkml:trace>
  <inkml:trace contextRef="#ctx0" brushRef="#br0" timeOffset="51965.17">29018 7998 3679 0,'0'0'160'0,"-9"3"32"0,9-3-192 0,0 0 0 16,-8 8 0-16,3 0 0 0,5-8 4160 0,-4 11 768 15,4-11 176-15,-5 13 16 0,0 0-2416 0,-1 2-480 16,0 0-112-16,-1 0 0 0,1 1-640 0,-1-2-128 15,1 1-32-15,-1-1 0 0,2-2-288 0,1-1-48 16,0 0-16-16,4-11 0 0,0 0-368 0,0 0-80 16,0 0 0-16,0 0-16 0,0 0-192 0,0 0-48 0,0 0 0 0,9-8 0 15,-1-5-256-15,1 3 160 0,-2-3-160 0,-1-2 128 16,1 1-128-16,1 1 0 0,0 0 0 0,1-2 0 16,-2-2-144-16,1-2-16 0,0 2 0 0,0-4 0 15,0 0-96-15,1 3 0 0,1-2-16 0,1 2 0 16,-2 3 80-16,1 3 0 0,3 3 16 0,-1 3 0 15,-1 3 176-15,0 1 0 0,1 4 128 0,0 3-128 16,-4 4 256-16,1 4 0 0,0 3-16 0,-1 2 0 16,-2 1 64-16,-1 1 16 0,1-1 0 0,-1 5 0 15,-1-2-160-15,1 0-32 0,0-1 0 0,0 0 0 16,3-7-128-16,-1-1-256 0,1-1 64 0,1-1-11936 16,1-6-2400-16</inkml:trace>
  <inkml:trace contextRef="#ctx0" brushRef="#br0" timeOffset="56532.61">30211 7869 14911 0,'0'0'656'0,"0"0"144"0,0 0-640 0,0 0-160 0,0 0 0 0,0 0 0 0,0 0 1344 0,0 0 224 15,0 0 48-15,0 0 16 0,0 0 240 0,0 0 48 16,0 0 16-16,0 0 0 0,18 20-656 0,-18-20-144 15,0 0-32-15,2 12 0 0,-1 2-80 0,-1 2-32 16,-1 1 0-16,-1 0 0 0,1-3-512 0,1 2-96 16,0 0-32-16,3-2 0 0,-1-1-192 0,1-3-32 15,-2 3-128-15,2-2 192 0,-3-11-192 0,0 0 128 16,0 0-128-16,8 5 0 0,-8-5 176 0,10 0-176 16,-10 0 192-16,10-5-192 0,-2-2 128 0,1 0-128 15,-2-3 0-15,-2 1 0 0,0-1-144 0,1-1-144 16,-3 1-32-16,-3 10 0 15,4-9-576-15,-4 9-128 0,0 0-32 0,0 0 0 16,4-8 0-16,-4 8 0 0,0 0 0 0,0 0 0 16,0 0 448-16,5 10 96 0,-5-10 0 0,4 15 16 0,3 0 304 0,1-3 48 0,-2 0 16 0,2-2 0 15,1 0 352-15,-1-4 80 0,-8-6 16 0,10 4 0 16,-10-4 1488-16,13-1 304 0,-1-2 64 0,-1-2 16 16,-2-3-1680-16,1-4-320 0,-1 2-192 0,-1-2 192 15,-1-4 496-15,-2 1 96 0,0-2 32 0,-1 0 0 16,0 0-176-16,-1 0-48 0,-3 0 0 0,0-2 0 15,-2-4-400-15,2 2-192 0,2 2 160 0,-2 2-160 32,-2 0-1200-32,0 3-336 0,0 2-64 0,2 0-9664 0,2 0-1952 0</inkml:trace>
  <inkml:trace contextRef="#ctx0" brushRef="#br0" timeOffset="56859.39">30782 7996 911 0,'0'0'0'0,"0"0"0"15,0 0 0-15,12-1 0 0,0-3 4864 0,-5-1 880 16,-7 5 176-16,8-11 32 0,0 1-3072 0,-3-3-608 16,-2 3-128-16,-1-1-32 0,1-1-464 0,-2 2-112 15,-1 0 0-15,-1-2-16 0,-2-1-544 0,0 2-96 16,-1 3-32-16,-2 1 0 0,-3-4-160 0,1 6-48 15,1 2 0-15,7 3 0 0,-12 0-336 0,0 0-80 16,-2 7-16-16,-2-1 0 0,-1 6-208 0,2 3 0 0,0 1 128 0,4 1-128 16,1 3 0-16,3 0 0 0,0-1 0 0,3-1 0 15,3-2 0-15,1-3-128 0,0 0 128 0,2 0 0 16,2 0-320-16,3 1 32 0,3-3 16 0,3 1 0 31,0-2-1216-31,4-2-240 0,3-2-64 0,-1 1 0 16,1 1-1088-16,0-4-240 0,-1-2-32 0,1 0-8784 0</inkml:trace>
  <inkml:trace contextRef="#ctx0" brushRef="#br0" timeOffset="57227.68">31022 8048 5519 0,'8'-10'496'0,"-8"10"-496"0,5-13 0 0,0 1 0 15,-1 2 3648-15,-1-2 640 0,-1 0 128 0,-2 1 32 16,0-1-2000-16,-2 3-400 0,-2 2-64 0,4 7-32 16,0 0-480-16,-9-2-80 0,0 0-32 0,-1 4 0 15,1 2-752-15,0 1-160 0,-1 1-16 0,1 3-16 0,2 1-208 0,1 0-32 16,-1 0-16-16,2 1 0 0,2-1-160 0,1 2 0 15,-1-2 0-15,3 1 0 0,3-1 0 0,-3-10 0 16,4 12 0-16,-4-12 0 0,7 7 0 0,-7-7 0 16,10 6 0-16,0-5 0 0,0-1 0 0,-10 0 0 15,13-1 0-15,-2-4 0 0,-2 0 0 0,-3-2 0 16,0-1 144-16,-6 8-144 0,6-8 0 0,-6 8 128 16,5-10-128-16,1-2 0 0,-2 2 0 0,-1 1 0 15,0 0 0-15,0-1 0 0,-1 0 0 0,0 0-208 16,-1 0 80-16,-1 10 128 0,2-9-224 0,-2 9 80 15,0 0 16-15,0 0 0 0,0 0 128 0,0 0 256 16,0 0-64-16,0 0-16 0,0 0 80 0,0 0 0 16,-1 12 16-16,0-1 0 0,2-1-272 0,0 3 128 0,2-1-128 0,1-2 0 15,3 1 0-15,-1-1-176 0,1-1 0 0,0 2 0 32,4-1-1488-32,-1-2-288 0,-2-2-64 0,3-2-7424 0,0-2-1488 0</inkml:trace>
  <inkml:trace contextRef="#ctx0" brushRef="#br0" timeOffset="57427.94">31382 7574 31503 0,'0'0'1392'0,"0"0"288"0,0 0-1344 0,5 10-336 0,-1 3 0 0,-1-2 0 15,-3 2 960-15,-2 4 128 0,1 2 32 0,0 3 0 0,-2 2-112 0,2 1-32 16,-1-1 0-16,1 1 0 15,0-1-752-15,-2 0-224 0,-1 1 0 0,2-1 128 0,0-3-384 0,2-1-64 16,-1-3 0-16,1-1-16 16,3-3-1648-16,-1-1-336 0,1-3-64 0,-3-9-16 15,0 0-1440-15,0 0-272 0</inkml:trace>
  <inkml:trace contextRef="#ctx0" brushRef="#br0" timeOffset="57665.21">31555 7756 6447 0,'0'0'576'0,"0"0"-576"16,4-10 0-16,-4 10 0 0,0 0 4656 0,0 0 816 0,0 0 160 0,-9-3 48 16,0 2-4144-16,0 2-832 0,-2 1-176 0,1 3-16 15,-2 3 48-15,0 3 16 0,1-1 0 0,0 4 0 16,1-1-128-16,1 1 0 0,1 2-16 0,3-3 0 16,1 4-128-16,1-4-32 0,2-4 0 0,1-9 0 15,-1 12-16-15,2-2-16 0,-1-10 0 0,6 9 0 16,-6-9-48-16,9 9-16 0,1-2 0 0,-1 0 0 15,-9-7-176-15,13 5 0 0,-2 0 144 0,1-4-144 16,0 1 0-16,0-4-128 0,-1 1 0 0,1-3 0 31,0 1-2160-31,-2-2-416 0,1-1-96 0</inkml:trace>
  <inkml:trace contextRef="#ctx0" brushRef="#br0" timeOffset="57848.05">31824 7475 23951 0,'0'0'2128'0,"0"0"-1696"16,0 0-432-16,0 0 0 0,0 0 2016 0,0 10 320 16,-4 2 64-16,0-2 16 0,0 1-432 0,0 2-96 15,-1 3-16-15,1 2 0 0,1 3-1344 0,1 3-272 16,-1-4-48-16,1 2-16 16,-1 3-1120-16,0 0-224 0,2 1-64 0,1-2 0 15,1-1-1728-15,3-2-336 0,1-2-80 0</inkml:trace>
  <inkml:trace contextRef="#ctx0" brushRef="#br0" timeOffset="58027.57">31937 7760 8287 0,'0'0'736'0,"0"0"-592"0,0 0-144 0,0 0 0 16,0 0 3984-16,0 0 768 0,0 0 160 0,0 0 16 15,0 0-3280-15,3 11-672 0,-3-11-128 0,4 13-16 16,-2-1-416-16,2-1-80 0,0 0-16 0,1 0 0 15,-5-11-320-15,7 10-208 0,1-3 16 0,-8-7 16 32,10 8-2880-32,1-4-576 0</inkml:trace>
  <inkml:trace contextRef="#ctx0" brushRef="#br0" timeOffset="58195.68">32121 7687 27071 0,'0'0'1200'0,"-3"17"240"0,-2 2-1152 0,-1 0-288 0,-3-1 0 0,-1 6 0 0,0 3 1856 0,-2 2 304 16,0 3 64-16,1-2 16 0,0 2-592 0,1-1-112 16,-2-1-32-16,2 0 0 0,-1 1-1104 0,3-2-208 15,3-2-64-15,3 2 0 16,0-3-704-16,2-1-128 0,0 0-48 0,3-2-16720 16</inkml:trace>
  <inkml:trace contextRef="#ctx0" brushRef="#br0" timeOffset="59069.97">25274 8798 11967 0,'0'0'1072'0,"0"0"-864"0,0 0-208 0,0 0 0 16,0 0 2496-16,-3 13 464 0,-5-16 96 0,-1 2 16 15,-1 1-1808-15,-2 0-368 0,-1 0-64 0,-1 4 0 16,-1 3-224-16,0-1-32 0,-3 5-16 0,2 2 0 16,0 2-368-16,2 1-64 0,1 2 0 0,1 2-128 0,3-1 0 0,2 0 0 15,2 1 0-15,4 1 0 0,1-1-128 0,3-2 128 16,2 0 0-16,1-2-144 0,2-2 144 0,1 1 0 16,3-4 0-16,0-2 0 0,-2-1 272 0,2-4-16 15,1-1 0-15,0-6 0 0,-1-1 432 0,-1-5 80 16,2-1 0-16,-1-3 16 0,-3-3 192 0,0-2 48 15,-1-7 0-15,-1 0 0 0,-3-3-160 0,-2 0-32 16,0 1 0-16,-4-3 0 0,0-1-240 0,-2-1-48 16,-1 1-16-16,-5-11 0 0,0 6-528 0,1 4-144 15,1 5-16-15,0 5 0 16,0 4-1312-16,3 5-256 0,3 2-48 0,-1 5-8960 16,3 6-1792-16</inkml:trace>
  <inkml:trace contextRef="#ctx0" brushRef="#br0" timeOffset="59397.18">25437 8958 13823 0,'0'0'1216'0,"2"8"-960"0,5 5-256 0,-1-4 0 15,2 1 2048-15,0-1 352 0,1-3 80 0,0-1 16 16,2-1-1456-16,-3-1-272 0,-8-3-64 0,7-1-16 16,3-1 208-16,-3-3 64 0,1 0 0 0,-1-3 0 15,-1-1 192-15,-1 0 64 0,-1-3 0 0,0 0 0 16,-1-1-512-16,0 0-112 0,-2-4-16 0,-1 2 0 15,0-1-48-15,-1 2-16 0,-3 1 0 0,0 2 0 16,0-1-96-16,-1 3-32 0,-2 3 0 0,2 3 0 16,-2 3-64-16,1 3 0 0,-3 5-16 0,0 1 0 0,-1 3-304 0,1 1 0 15,0 5 0-15,3 1 0 0,0 2 0 0,3 0-192 16,0 1 48-16,2 0 16 16,2-1-464-16,4-2-96 0,3-1-16 0,1-4 0 15,1 0-784-15,4 1-176 0,0-5-16 0,3-1-16 16,1-3-352-16,3-3-64 0,1 0 0 0,0-3-16 15,2-3-1840-15,-1 0-352 0</inkml:trace>
  <inkml:trace contextRef="#ctx0" brushRef="#br0" timeOffset="59667.5">25832 9041 1839 0,'6'-13'160'0,"-6"13"-160"16,2-10 0-16,-1 1 0 0,-1-2 3200 0,0 0 592 15,-4 1 128-15,0-1 32 0,-1 1-1584 0,0 2-304 0,-2-1-64 0,1 1-16 16,-2 0-496-16,-1 3-96 0,1 1-32 0,0 3 0 16,0 2-592-16,0 3-128 15,-2 3-32-15,2-1 0 0,2-1-416 0,0 3-192 0,1 1 160 0,1 0-160 16,4 2 0-16,2-2 0 0,0 3 0 0,2-3 0 15,1 0 0-15,2-1 0 0,1-2 0 0,2 1 0 16,-1-1-144-16,0 1 144 0,2-5 0 0,-1 2-144 16,1-2-112-16,-1-1-32 0,-1-1 0 0,0-1 0 15,1-1 288-15,-1 0-192 0,-2-1 192 0,0 2-160 16,-2-6 160-16,2 1 0 0,-3-2 0 0,0 0 0 0,-2 0 128 0,1 2-128 16,-2-3 160-16,-1 2-160 15,0 7 128-15,0 0-128 0,-3-5 0 0,3 5 144 16,0 0-16-16,0 0 0 0,-6 3 0 0,1 0 0 15,-1 3-128-15,3 3 0 0,0-1 0 0,2 1 0 16,1 0-1328-16,2 0-240 16,5 0-48-16,-1-1-10016 0</inkml:trace>
  <inkml:trace contextRef="#ctx0" brushRef="#br0" timeOffset="59885.02">26150 8945 14735 0,'0'0'1312'0,"-7"-5"-1056"15,0 1-256-15,-1-1 0 0,-1 1 2480 0,-2 2 432 16,1 0 96-16,-1 2 0 0,1 0-1520 0,1 3-304 16,4 1-64-16,-2 2-16 0,1 1-336 0,0 2-64 15,1 0 0-15,1 3-16 0,0 0-320 0,3 1-64 16,1 0-16-16,1 1 0 0,2 0-288 0,0 1 0 16,0-1 128-16,1 0-128 0,3-1 0 0,1-1-144 15,0 0 16-15,2 1 0 16,2-1-560-16,1-3-96 0,0-3-32 0,2-1 0 15,-2-1-496-15,2-4-96 0,0 0-32 0,2-4-10384 0</inkml:trace>
  <inkml:trace contextRef="#ctx0" brushRef="#br0" timeOffset="60055.35">26396 8679 20559 0,'0'-24'896'0,"0"8"208"0,0 4-880 0,-1 6-224 0,1 1 0 0,0 5 0 16,0 0 1360-16,0 0 240 0,0 0 32 0,-1 10 16 15,-1 3-944-15,2 7-192 0,0 3-48 0,2 6 0 16,0 5-304-16,4 2-160 0,0 3 160 0,-1 0-160 16,-1 2 0-16,4 2 0 0,1-3 0 0,0-1 0 15,0-2-1792-15,2 1-416 0,-2-3-80 0</inkml:trace>
  <inkml:trace contextRef="#ctx0" brushRef="#br0" timeOffset="60235.71">26399 9016 10127 0,'-5'-12'896'0,"-2"0"-704"16,1-1-192-16,2 0 0 0,1-1 4288 0,2 0 832 0,0 3 176 0,1 3 16 15,2 3-3280-15,-2 5-672 16,7-3-128-16,2 1-16 0,0 2-944 0,1 4-272 16,1 1 128-16,1 2-128 0,1-1-240 0,0 1-112 15,0 0-32-15,1 0 0 16,-1-1-2752-16,1 2-544 0</inkml:trace>
  <inkml:trace contextRef="#ctx0" brushRef="#br0" timeOffset="60365.66">26696 8948 22799 0,'0'0'1008'0,"0"0"208"0,-4 9-960 0,2 3-256 0,-1 1 0 0,2 0 0 16,-1 1 304-16,2-1 16 0,3 3 0 0,0-2 0 31,-2-1-1536-31,2-2-288 0</inkml:trace>
  <inkml:trace contextRef="#ctx0" brushRef="#br0" timeOffset="60633.55">26728 8758 11055 0,'0'0'976'0,"0"0"-784"15,-6 5-192-15,2 3 0 0,4-8 2464 0,-4 8 448 16,1 3 96-16,1 4 0 0,5 0-1776 0,-1 5-352 15,2 3-80-15,4 1-16 0,4-1-576 0,2 3-208 16,2 0 144-16,0-1-144 0,1-3 256 0,1 0-16 16,0-1-16-16,-1-6 0 0,-1-2 544 0,-2-2 96 15,0 1 32-15,1-3 0 0,-2-2 368 0,0-1 80 16,-4-4 0-16,-1-2 16 0,-1-2-240 0,0-3-48 16,-3-3-16-16,0-1 0 0,1-1-464 0,-2-1-80 15,-3-2-32-15,0-1 0 0,-2-2-352 0,2 1-128 0,0-2 0 0,-1-7 144 31,-2 3-1920-31,2 3-384 0,1 1-80 0,3 1-8128 0,-2 2-1648 0</inkml:trace>
  <inkml:trace contextRef="#ctx0" brushRef="#br0" timeOffset="60966.45">27228 8895 12895 0,'0'0'576'0,"0"0"112"0,0 0-560 0,0 0-128 0,0 0 0 0,0 0 0 16,-5 11 3792-16,-2 0 736 0,-2-1 144 0,0 1 16 15,0-2-3088-15,0 1-640 0,0 2-112 0,1 1-16 16,0 0-448-16,4 1-64 0,3-1-32 0,0-2 0 16,1 2-288-16,1-4 128 0,-1-9-128 0,6 13 0 15,1-1 144-15,1-1-144 0,0 0 0 0,1-6 144 16,-9-5-144-16,13 5 0 0,0-1 144 0,-1-1-144 16,-2-3 0-16,0 0 0 0,1-2 0 0,-1 0 128 0,-1-2-128 0,-1-1 0 15,0-2 0-15,0 1 0 0,-2-3 0 0,0-1 144 16,-1 3-144-16,-5 7 0 0,4-12 160 0,-2 3-160 15,-2 0 128-15,0 9-128 0,0 0 192 0,0 0-32 0,-2-8-16 16,2 8 0-16,0 0 112 0,0 0 0 16,0 0 16-16,0 0 0 0,0 0-112 0,-4 12-32 15,0-1 0-15,1-2 0 0,3 1-128 0,0 1-176 16,-1 2 48-16,1-2 0 16,0-11-1536-16,3 14-320 0,-2-1-48 0,3-4-12064 0</inkml:trace>
  <inkml:trace contextRef="#ctx0" brushRef="#br0" timeOffset="61173.15">27554 8527 28735 0,'0'0'1280'0,"0"0"256"0,0 0-1232 0,4 12-304 0,-1 1 0 0,-1 1 0 16,2 6 240-16,0 6-16 0,-1 4 0 0,2 4 0 15,1 3-96-15,2 4-128 0,0 2 176 0,0 0-176 16,0 0 0-16,1 0 0 0,1-1 0 0,2-1 0 16,0-4-1216-16,-1-1-336 0,-1-3-80 0,-1-2-10016 15</inkml:trace>
  <inkml:trace contextRef="#ctx0" brushRef="#br0" timeOffset="61361.07">27563 8970 21183 0,'0'0'1888'0,"-6"-4"-1504"16,6 4-384-16,0 0 0 0,0 0 2432 0,0 0 432 15,0 0 80-15,0 0 0 0,0 0-1968 0,7-6-400 16,-7 6-64-16,14-4-32 0,-1 1-480 0,2 2 128 16,2 1-128-16,1 1 0 15,1 1-352-15,0 0-112 0,2 1-32 0,0 1 0 16,1 0-2400-16,0-2-496 0,-1 2-80 0</inkml:trace>
  <inkml:trace contextRef="#ctx0" brushRef="#br0" timeOffset="61598.11">28013 8947 10127 0,'0'0'448'0,"3"-8"96"0,-3-1-544 0,0 0 0 0,0-1 0 0,-3 1 0 16,-2 0 3616-16,5 9 608 0,-5-13 128 0,-1 4 32 16,0 1-1808-16,-2 2-352 0,0-1-80 0,8 7-16 15,-10-5-928-15,1 2-192 0,-1 3-48 0,1 3 0 16,0 2-320-16,1-1-80 0,-1 3-16 0,1 0 0 15,1 4-240-15,0 3-48 0,1-1-16 0,0 3 0 16,2-2-240-16,3 1 0 0,0 0 0 0,2 0 0 16,2 0 0-16,1 0 0 0,0-2 0 0,3 0-160 15,4-2-608-15,2 0-112 0,3-2-16 0,3-1-16 16,2-2-2096-16,1 1-432 0,0-1-80 16,2-4-5120-16,1-2-1024 0</inkml:trace>
  <inkml:trace contextRef="#ctx0" brushRef="#br0" timeOffset="61927.37">28276 8992 5519 0,'7'-13'496'0,"-3"4"-496"0,-2-1 0 0,0-3 0 0,-1-2 3328 0,-2 2 576 16,-3 2 128-16,-3-1 0 0,1 3-1664 0,-2-2-320 16,-3 5-80-16,0 3-16 0,-2 3-1088 0,-2 4-224 15,1 3-32-15,0 2-16 0,-1 4-80 0,4 0 0 16,0 4-16-16,2 2 0 0,1 2-112 0,4 0-32 16,3-1 0-16,2-2 0 0,2-1 16 0,3-3 0 15,4 0 0-15,0 1 0 0,0-5-144 0,2 2-32 16,2-3 0-16,1-1 0 0,-2-3 0 0,1-2 0 15,1-5 0-15,0 0 0 0,0-1 80 0,-1-1 16 0,2-7 0 0,-2-1 0 16,-1-1 32-16,-1 0 0 0,-2-2 0 0,-1 0 0 16,-1-6-320-16,-1 0 0 0,-2 0 0 0,-1-4 0 15,-4-3 0-15,0-2-224 0,-2 1 32 0,0-2 16 16,-5-2 176-16,-1-3 144 0,1-1-16 0,-3 3-128 16,1 2 336-16,0 6-32 0,-1 5-16 0,1 4 0 15,2 4-288-15,1 5 0 0,-2 4-128 0,8 4 128 16,0 0 0-16,0 0 0 0,-8 9 0 0,5 4 160 0,1 4-160 15,2 0-144-15,2 3 144 0,4 1-208 16,1 1-16-16,4 1 0 0,2 3 0 0,-1-8-16272 16</inkml:trace>
  <inkml:trace contextRef="#ctx0" brushRef="#br0" timeOffset="62399.18">29208 8970 19343 0,'0'0'1728'0,"0"0"-1392"15,4-8-336-15,0-1 0 0,0-1 1216 0,0-2 160 16,-3 0 32-16,-1 1 16 0,-1 0-80 0,-1 1 0 0,-4 1-16 0,1 1 0 16,0 1-240-16,0 1-64 0,-2-1 0 0,-1 5 0 15,-1 0-576-15,0 6-128 0,1 0-32 0,-1 3 0 16,-3 0-160-16,3 3-128 0,1 0 144 0,2 3-144 16,1 0 0-16,2-1 0 0,3 0 0 0,1-1 0 15,1 0 0-15,0-1 0 0,-2-10 0 0,7 11 0 16,-7-11 0-16,10 6 0 0,1-2 0 0,-1-1 0 15,-10-3-256-15,12-2 16 0,-2 0 0 0,1-1 0 16,-2-3 48-16,-1 0 16 0,-8 6 0 0,9-6 0 16,-1-1 176-16,-8 7 0 0,9-7 0 0,-3-1 128 15,-1-1 32-15,-5 9 16 0,4-8 0 0,-4 8 0 16,0 0 256-16,0 0 48 0,0 0 16 0,0 0 0 16,0 0-96-16,-6 13-16 0,1-1 0 0,1-1 0 15,0 2-160-15,3-2-32 0,1 2-16 0,2-4 0 16,-2-9-1120-16,7 10-208 0,0-3-64 0,3-2-9072 15,-10-5-1808-15</inkml:trace>
  <inkml:trace contextRef="#ctx0" brushRef="#br0" timeOffset="62553.56">29546 8668 26079 0,'0'0'1152'0,"0"0"256"0,-5-7-1136 0,5 7-272 16,0 0 0-16,-10 7 0 0,-1 1 384 0,3 5 32 15,3 2 0-15,0 3 0 0,0 3-416 0,2 4 0 0,3 1 0 0,3 3 0 16,-1 0 0-16,3 1 0 0,1 1 0 0,0 0 0 31,1 0-992-31,2-3-224 0,1-3-64 0,1-5 0 0</inkml:trace>
  <inkml:trace contextRef="#ctx0" brushRef="#br0" timeOffset="62711.34">29504 8867 20271 0,'0'0'1792'0,"0"0"-1424"0,-2-8-368 0,2 8 0 15,0 0 3072-15,0 0 560 0,5-7 96 0,-5 7 32 16,10-6-3488-16,4 6-688 0,2 4-144 0,5-2-16 16,4 3-1888-16,2-1-368 0,2 1-80 0</inkml:trace>
  <inkml:trace contextRef="#ctx0" brushRef="#br0" timeOffset="62915.18">30331 8612 29887 0,'0'0'1328'0,"0"0"272"0,0 0-1280 0,0 0-320 15,0 0 0-15,0 0 0 0,-3 15 0 0,2 4 128 16,0-1-128-16,1 5 0 0,0 5 672 0,1 2 32 15,0 2 0-15,2-2 0 0,1-2-432 0,0 3-80 16,0 3 0-16,1-4-16 16,0-4-1392-16,2 0-288 0,-1-1-48 0,2-4-7344 15,0-3-1472-15</inkml:trace>
  <inkml:trace contextRef="#ctx0" brushRef="#br0" timeOffset="63729.21">30341 8888 13823 0,'0'0'1216'0,"-7"-9"-960"0,0 2-256 0,7 7 0 16,0 0 3936-16,0 0 736 0,0 0 160 0,0 0 32 16,0 0-3040-16,0 0-608 0,0 0-112 0,0 0-16 15,0 10-336-15,0-10-64 0,5 7-16 0,3 1 0 16,3-4-464-16,2 1-80 0,1-5-128 0,0 4 176 16,-1 0-320-16,0-1-64 0,2-3-16 0,-1 0 0 15,0 0-608-15,-1-2-128 0,0 0-32 0,0-2 0 16,1-1-224-16,-3-2-64 0,-2 1 0 0,2-3 0 15,2-2 64-15,-1 3 16 0,-2-5 0 0,0 1 0 16,2 1 272-16,-1 0 48 0,-2 2 16 0,-1-4 0 16,-1-2 640-16,1 1 224 0,-3 1-144 0,1 2 144 0,-2 0 0 0,-4 11 0 15,3-9 0-15,-3 9 128 0,0 0 1600 0,0 0 320 16,0 0 64-16,0 0 0 0,-2 13-432 0,1 2-80 16,-1 3-32-16,1 3 0 0,-3-2-576 0,0 2-112 15,1-3-32-15,1 1 0 0,-3-2-160 0,1 1-48 16,0-4 0-16,3-1 0 0,1-1-304 0,-2-2-64 15,2-10-16-15,-1 11 0 0,1-11-112 0,0 0-16 16,4 9-128-16,-4-9 192 0,9 5-192 0,-9-5 0 16,0 0 0-16,14-1 0 0,1-2-368 0,-2-1 48 0,-2-4 0 0,2 1 0 31,0-4-176-31,1 1-16 0,-3-2-16 0,1 0 0 16,-2 1-320-16,1-1-64 0,-1 3-16 0,-2 0 0 15,-1-2 160-15,-1 2 16 0,-6 9 16 0,0 0 0 0,0 0 304 0,0 0 64 0,0 0 16 0,0 0 0 16,0 0 592-16,7 7 112 0,-7-7 32 0,4 11 0 15,-2 1-128-15,-1 1-32 0,1 1 0 0,0-1 0 16,1-1-224-16,0 0 0 0,1 0 0 0,2-2 0 16,2-2-192-16,2 0-64 0,1-2-32 0,0-1 0 15,4-1-384 1,0-1-80-16,1-3-16 0,0 0 0 0,-1-3 112 16,1 1 16-16,0-2 0 0,-1 0 0 0,-2-1 640 0,0-2 0 0,-1 1 0 0,-1-1 0 15,-2-1 544-15,-2 2 96 0,0-5 0 0,-2 2 16 16,-5 9 144-16,3-9 32 0,-3 1 0 0,0 8 0 15,-4-11 0-15,0 3 16 0,-1 3 0 0,5 5 0 0,-7-6-400 0,7 6-96 16,-9-1-16-16,9 1 0 0,-8 4-208 0,2 1-128 16,-2 2 128-16,8-7-128 0,-5 9 256 0,1-1 0 15,1 3-16-15,3-11 0 0,0 0-80 0,4 12-16 16,-1 0 0-16,-3-12 0 0,6 5-144 0,2 2 0 16,-8-7 0-16,12 2 128 0,-12-2-128 0,13 1 0 15,0-2-192-15,-1 0 192 0,-1-2-272 0,1 1 64 0,-1-2 16 0,-1-3 0 16,-1 3 0-16,-9 4 0 15,8-6 0-15,-8 6 0 0,8-8 192 0,-8 8 0 16,8-7 0-16,-8 7 0 0,5-6 128 0,-5 6 32 16,0 0 0-16,0 0 0 0,0 0 64 0,0 0 16 15,0 0 0-15,0 0 0 0,0 0-240 0,0 0 144 16,-2 12-144-16,1-1 128 0,-1 1-128 0,-1-1 0 0,-1 0 0 0,4-11 0 16,0 11 0-16,3-1-256 0,-3-10 64 0,6 11 16 31,-6-11-2688-31,12 6-528 0,2-1-128 0</inkml:trace>
  <inkml:trace contextRef="#ctx0" brushRef="#br0" timeOffset="63927.87">31437 8652 5519 0,'1'-34'240'0,"0"15"64"0,-1 3-304 0,0 2 0 0,0 2 0 0,0 3 0 15,0 2 5760-15,0 7 1104 0,0 0 224 0,0 0 32 16,0 0-4960-16,0 0-1008 0,-1 15-192 0,1 0-32 15,1 2-480-15,0 3-112 0,-1 1-16 0,3 5 0 0,0-2-320 0,1 4 0 16,-1 0 0-16,1 2 128 0,0-1-352 0,0 0-64 16,0-2-16-16,1 1 0 15,1 0-2288-15,-1-2-464 0,-3-3-80 0</inkml:trace>
  <inkml:trace contextRef="#ctx0" brushRef="#br0" timeOffset="64092.94">31439 8781 21183 0,'-4'-18'1888'0,"2"7"-1504"16,2 11-384-16,-3-10 0 0,3 10 3712 0,4-12 656 15,-1 2 144-15,-3 10 32 0,0 0-3648 0,10-9-736 0,0 2-160 0,2 2 0 16,-1 4 0-16,0 1-224 0,2 1 64 0,3 2 16 31,1-1-3200-31,1 1-640 0</inkml:trace>
  <inkml:trace contextRef="#ctx0" brushRef="#br0" timeOffset="64427.08">32399 8713 27647 0,'0'0'2448'0,"0"-6"-1952"0,-3-2-496 0,0 3 0 16,3 5 1280-16,-5-3 144 0,-1-2 48 0,-3 2 0 15,-3-1-1472-15,-1 1-256 0,-3 0-64 0,-1 2 0 16,-1 1 320-16,-2 4 288 0,-3-1-48 0,3 1-16 15,3 2 144-15,3 0 16 0,1 1 16 0,1 2 0 0,2-1-144 0,3-1-16 16,7-7-16-16,-1 12 0 0,1-12-224 0,5 14 0 16,3-2 0-16,3 3 0 0,0 0-128 0,2-1 128 15,2 0 0-15,0-1 0 0,2 0 0 0,0-2 0 16,-1 1 128-16,0-1-128 0,-2 0 640 0,-2 2 48 16,-3-2 0-16,-3-1 0 0,-6-10 272 0,5 13 48 15,-5-13 16-15,2 12 0 0,-2-12-192 0,-4 12-48 16,-3-3 0-16,-2-3 0 0,-3-2-352 0,-2 0-80 0,0 0-16 0,-2-1 0 31,-1-1-1216-31,3 0-240 0,2-2-48 0,0 0-16 16,2-2-2608-16,2 0-528 0</inkml:trace>
  <inkml:trace contextRef="#ctx0" brushRef="#br0" timeOffset="64617.53">32577 8387 17503 0,'0'0'1552'0,"0"0"-1232"0,4 17-320 0,0 2 0 16,1 0 2880-16,1 5 512 0,-3-1 96 0,1 4 32 15,-1 2-2624-15,-2 2-528 0,1 5-112 0,-1-1 0 16,0 0-256-16,0 4 176 0,-1-1-176 0,0-2 160 0,0-3-160 0,0 2 0 16,-1-2 144-16,0-3-144 15,0-4 0-15,-1-1 0 0,0-2-192 0,-1-1 64 16,-1-5-4000-16,-1 3-800 0</inkml:trace>
  <inkml:trace contextRef="#ctx0" brushRef="#br0" timeOffset="64801.31">32478 8887 32015 0,'2'-17'1408'0,"0"6"320"0,3 0-1392 15,2-1-336-15,1 0 0 0,1 2 0 0,1-2 384 0,1 2 16 16,-1-1 0-16,1 2 0 0,-1 1 112 0,2 2 0 15,-1-1 16-15,2 3 0 0,0-1-272 0,2 4-48 16,-1 1-16-16,1 0 0 16,-2 0-656-16,1 0-144 0,2 0-32 0,-2 2 0 15,-1 5-2976-15,0-1-608 0</inkml:trace>
  <inkml:trace contextRef="#ctx0" brushRef="#br0" timeOffset="65131.16">32805 8827 14735 0,'0'0'1312'0,"0"0"-1056"0,0 0-256 0,0 0 0 15,-7 6 4224-15,7-6 768 0,-10 8 176 0,10-8 16 16,0 0-3568-16,-2 11-720 0,2-11-128 0,1 9-48 16,-1-9-144-16,0 0-16 0,9 7-16 0,0-1 0 15,-9-6-176-15,12 4-48 0,0-3 0 0,-2-2 0 16,-10 1-64-16,12-6-32 0,-3 1 0 0,-1 1 0 16,0-2-96-16,-8 6-128 0,6-11 176 0,-6 11-176 15,6-14 128-15,-4 0-128 0,-2-1 0 0,0 2 0 16,0 3 0-16,0 10 0 0,-6-9 0 0,0 1 0 15,1 0 240-15,-1 3-64 0,-2 2-16 0,-3 3 0 16,-2 4 32-16,-1 4 0 0,-2 4 0 0,-1 2 0 16,1 2 64-16,1 3 32 0,3 1 0 0,2 1 0 15,1-2-160-15,4 2-128 0,2 3 192 0,3-4-192 0,4 1 0 0,4-2 0 16,5-1 0-16,4-1-192 16,1-3-1392-16,3-2-272 0,0-4-48 0,2-1-16 15,3 0-2192-15,-1-3-448 0,8-3-96 0,-6-2-16 0</inkml:trace>
  <inkml:trace contextRef="#ctx0" brushRef="#br0" timeOffset="65500.71">33215 8945 12895 0,'0'0'1152'0,"-4"10"-928"0,1 1-224 0,1 0 0 16,-2 2 2944-16,2 2 560 0,2 4 96 0,0 0 32 15,0 2-2288-15,2 0-464 0,0 0-96 0,1 0-16 16,-2 1 256-16,-1 0 64 0,0-1 0 0,2-2 0 15,-1 0 0-15,-1-1 16 0,-3-3 0 0,1 0 0 16,2-15-144-16,-4 9-48 0,4-9 0 0,-4 10 0 16,4-10-144-16,0 0-48 0,-9 6 0 0,9-6 0 15,0 0-48-15,-9-2-16 0,9 2 0 0,-10-6 0 16,3-3-304-16,0-2-64 0,1 1-16 0,0-5 0 16,2-4-48-16,2-1-16 0,1 1 0 0,1-2 0 15,0-3-416-15,2-2-96 0,2 0-16 0,1-5 0 16,2-2-448-1,1 2-112-15,1 1-16 0,1 3 0 0,1 1-400 16,-1 4-96-16,1 2-16 0,0 6 0 0,1 3 336 0,-2 5 64 0,0 2 16 0,0 2 0 0,2 2 1152 16,-1 3 224-16,-1 1 64 0,-1 3 0 0,0 0 384 0,0 1 64 15,-1 1 32-15,-2 2 0 0,-1 2 144 0,-2-3 16 0,-6 1 16 16,-2 0 0-16,-1 1-128 0,-3 0-16 16,-3-2-16-16,-1 1 0 0,-1-2-304 0,-1-1-64 15,-2-2-16-15,0-1 0 0,0 1-560 0,2-1 0 16,0-4 0-16,4 2 0 15,0-3-2848-15,11 0-576 0</inkml:trace>
  <inkml:trace contextRef="#ctx0" brushRef="#br1" timeOffset="100363.71">1886 10318 14735 0,'0'0'640'0,"0"0"160"0,0 0-640 0,0 0-160 16,0 0 0-16,8-17 0 0,-8 17 2288 0,8-6 416 16,0-3 96-16,4-2 16 0,3 1-1472 0,4-5-272 15,-1-2-64-15,5-1-16 0,6-1-448 0,2-5-96 16,-1 1 0-16,3-2-16 0,1-1-176 0,0-2-16 0,1 1-16 16,0-3 0-16,0 0-96 0,3 1 0 15,-1 2-128-15,0 0 192 0,1-1-192 0,0 1 0 16,-2 0 128-16,-2 1-128 0,-2 2 0 0,-1-2 128 15,-4 2-128-15,-1-2 0 0,-1 3 0 0,0 1 0 16,-3 0 0-16,-1 1 0 0,-1 3 0 0,-2-1 0 16,-1 1 176-16,-2 1-176 0,-2-1 144 0,0 1-144 15,0 0 0-15,1 0 144 0,-3 4 112 0,1 0 0 16,-2 0 16-16,1 2 0 0,-1 2 0 0,-1 1 0 0,2 3 0 0,-1 1 0 16,-1 2-144-16,2 0-128 0,2 4 144 0,1 0-144 15,2 4 144-15,-1 1-144 0,2 6 128 0,3 0-128 16,3 4 272-16,2 3-16 0,1 1-16 0,0 2 0 15,0 5 64-15,3-2 16 0,1 4 0 0,0-2 0 16,-1 1-32-16,-1 0 0 0,4-2 0 0,0 1 0 16,1-1-112-16,1 0-32 0,0-1 0 0,1-2 0 15,3-2-144-15,-2-1 128 0,-1 0-128 0,1 0 128 0,-1-4-128 16,-1-1 0-16,0 0 0 0,-3 1 0 16,-1-4-1440-1,0-1-368-15,-3 1-80 0,1 0-13184 0</inkml:trace>
  <inkml:trace contextRef="#ctx0" brushRef="#br1" timeOffset="101662.53">1886 10348 9215 0,'0'0'816'0,"0"0"-656"0,0 0-160 0,0 0 0 0,-3-5 1584 0,-1 1 272 16,0 1 64-16,4 3 16 0,0 0-432 0,0 0-96 15,0 0 0-15,0 0-16 0,-4-3-320 0,4 3-64 16,0 0-16-16,0 0 0 0,0 0-80 0,0 0-16 16,0 0 0-16,0 0 0 0,0 0 112 0,0 0 16 15,0 0 0-15,1 10 0 0,0 3-160 0,2 3-32 16,0 3 0-16,-1 1 0 0,2 5-288 0,1 3-64 15,-1-3-16-15,0 5 0 0,0 3-144 0,0 2-48 16,1-1 0-16,0 1 0 0,-1 0-80 0,2-1 0 16,-1-1-16-16,1-1 0 0,0-1-48 0,0-2 0 15,-1-1 0-15,0-1 0 0,-1-2-128 16,0-2 128-16,-1-1-128 0,1 0 128 0,-2-1-128 0,1 1 0 16,0-1 144-16,-1 0-144 0,1 0 0 0,-1 1 128 0,2 2-128 0,-1-2 0 15,-2 0 0-15,1 1 128 0,0-3-128 0,0 0 0 16,-2-2 144-16,0-3-144 0,0 0 192 0,1-2-192 15,-1-1 224-15,0-2-64 0,-1-1-16 0,1 0 0 16,1-1-16-16,-1-1 0 0,0-7 0 0,0 0 0 16,0 0 16-16,0 0 0 0,0 0 0 0,0 0 0 15,-1 6-144-15,1-6 0 0,2 8 144 0,-2-8-144 16,0 0 0-16,5 6 128 0,1 1-128 0,0-4 0 16,1 1 0-16,0-1 0 0,4 1 0 0,1 0 0 15,2 1 0-15,2 1 0 0,-1-1 0 0,2 0 0 16,1 2 0-16,2 0 0 0,3 1 0 0,2 4 0 15,1-3 0-15,0 3 0 0,2 1 0 0,0 3 0 0,2-3 0 0,2 4 0 16,2-2 0-16,-2 2 0 0,1 0 0 16,-1 1 192-16,2 1-64 0,-1-2 0 0,-3 2-128 0,0 1 192 15,1-2-64-15,-2 1 0 0,-2 4-128 0,-1-4 176 16,-1 1-176-16,-3-1 192 0,-1 2-64 0,-1-3 0 16,-2 1 0-16,0-4 0 0,-1 1 0 0,-1-2-128 15,-1-1 192-15,-2 2-64 0,-1-6-128 0,-1 1 192 16,-2-2-192-16,0-1 192 0,-1-2-64 0,-2 0-128 15,-6-5 192-15,0 0-64 0,5 5-128 0,-5-5 192 16,0 0-192-16,0 0 192 0,0 0-192 0,7 0 160 16,-7 0-160-16,8-5 160 0,-2 1-160 0,2-1 160 15,0-3-160-15,1 0 160 0,1-2-160 0,3-2 0 16,2-1 0-16,0-1 0 0,2-6 0 0,3 1 0 16,2-1 0-16,3-1 0 0,-2-1 0 0,3 1 0 0,2-2-144 0,-1 0 144 15,1 3 0-15,-1 1 0 0,-1 2 0 0,0 3 0 16,1-2 0-16,1 5-128 0,-1 2 128 0,-1-2 0 15,0 3 0-15,0 0 0 0,2 2 0 0,-3 2 0 16,-2-2 0-16,0 2 0 0,1 1 0 0,-3 2 0 16,-2 1 0-16,1 0 0 0,-2 1 0 0,-1 2 0 15,-1 1 0-15,-1-3 0 0,1 4 0 0,-3-4 0 16,0 2 0-16,0 0 0 0,0 0 0 0,-1 0 0 16,-2 0 0-16,1-2 0 0,-2 0 0 0,-1 1 0 15,-8-2 0-15,8 0 0 0,-8 0 0 0,7 0 0 16,-7 0 0-16,8-2 0 0,-1 0 0 0,-7 2 0 15,6-6 0-15,-1 3 0 0,1-4 0 0,-1 1 0 16,0-1 0-16,-1 1 0 0,0-4 0 0,0 0 0 16,1 0 0-16,0-5 0 0,-1 0 0 0,0-2 0 0,-1-3 0 15,-1-2 0-15,1-3 0 0,-2-1 0 0,1-8 0 0,-2-4 0 16,0-6 0-16,-2-6 0 0,1 0 0 0,-3-5 0 16,-1-5 0-16,-2-3 0 0,-1-1 176 0,-2-2-16 15,1-6 0-15,0 2 0 0,-2-2-32 0,2 4-128 16,-1 3 192-16,1 4-64 0,-2 4-128 0,1 3 0 15,-1 2 0-15,1 4 0 16,0 2-256-16,0 7-128 0,1 5-16 0,1 4-16 16,1 5-2672-16,0 3-544 0,3 3-96 0</inkml:trace>
  <inkml:trace contextRef="#ctx0" brushRef="#br1" timeOffset="103011.28">2262 10601 18431 0,'0'0'1632'0,"0"0"-1312"0,-4 7-320 0,4-7 0 0,0 0 1728 0,0 0 288 0,0 0 48 0,0 0 16 15,9 0-720-15,2-3-144 0,0-2-16 0,4-3-16 16,2-4-416-16,2-2-64 0,3-2-32 0,4-5 0 16,2-1-192-16,0 0-32 0,2-1-16 0,2-1 0 15,2 1-304-15,-3 1-128 0,-2 1 0 0,-2 1 128 16,0 1-336-16,-1 2-80 0,-1 2-16 0,0 2 0 31,0 1-2432-31,-2 2-480 0</inkml:trace>
  <inkml:trace contextRef="#ctx0" brushRef="#br1" timeOffset="103364.68">2456 11193 21183 0,'0'0'1888'0,"0"0"-1504"0,2 8-384 0,-1-2 0 16,-1-6 1584-16,6 7 240 0,2-2 48 0,3-1 16 15,2 0-624-15,2 0-128 0,2 0-32 0,0 1 0 16,1-2-544-16,2 2-112 0,2 0-32 0,-1 1 0 16,0 1-272-16,0 0-144 0,-2-1 160 0,3 1-160 0,2-1-192 0,-2 1-128 15,0-1-16-15,2 1-9456 16,-1-2-1872-16</inkml:trace>
  <inkml:trace contextRef="#ctx0" brushRef="#br1" timeOffset="103932.82">3491 10423 10127 0,'0'0'896'0,"0"0"-704"0,0 0-192 0,0 0 0 16,0 0 2432-16,0 0 448 0,0 0 80 0,0 0 32 16,0 0-1104-16,0 0-224 0,0 0-32 0,0 0-16 15,6 7-224-15,-1 4-48 0,0 3-16 0,0 2 0 16,0 1-176-16,2 2-16 0,-1-1-16 0,1 5 0 16,0 3-288-16,-1 0-48 0,1 4-16 0,-2 0 0 0,1 0-304 0,-1 1-64 15,-1 0-16-15,2 1 0 0,0-2-240 0,1-2-144 16,-3 0 160-16,-1 0-160 0,3-3 0 0,-1 0 0 15,1-2 0-15,1 1 0 16,-2-1-432-16,3-2-128 0,-2-3-16 0,2-1-16 16,1 0-1952-16,1-1-384 0,-1 1-80 0,0-4-10752 15</inkml:trace>
  <inkml:trace contextRef="#ctx0" brushRef="#br1" timeOffset="117064.96">5298 10906 18143 0,'0'0'800'0,"0"0"160"0,0 0-768 0,0 0-192 0,0 0 0 0,6 4 0 16,0 0 800-16,2-1 112 0,1-2 32 0,3 2 0 16,-1-2 432-16,2 0 96 0,2-2 0 0,0 0 16 0,1-1-368 0,4 1-80 15,2 0-16-15,1-1 0 16,1 1-176-16,-1 0-32 0,2-1-16 0,1 1 0 0,1 0-96 0,2 1 0 15,0 0-16-15,2 0 0 0,0 0-192 0,3 0-48 16,3-2 0-16,-3 1 0 0,0 0 64 0,-1-3 0 16,1 1 0-16,0-2 0 0,0 0-256 0,0 0-64 15,1 0 0-15,2-1 0 0,1 2 80 0,1-1 16 16,1-1 0-16,1 0 0 0,2 4-32 0,-3-3-16 16,-1 1 0-16,-1 1 0 0,0 0-64 0,0 2-16 15,-2 1 0-15,1 0 0 0,-1 0-160 0,2 0 128 16,0 1-128-16,1 1 128 0,0-2-128 0,0 0 192 15,1-2-192-15,0 1 192 0,-1-1 0 0,-3-1 0 16,1 2 0-16,-2-1 0 0,-1-2 96 0,-2 2 32 16,0-1 0-16,-1 1 0 0,1 0-128 0,1 0 0 15,-2 0-16-15,2 2 0 0,1 2-48 0,2 0 0 0,1-2 0 0,-1 0 0 16,0 0 0-16,-1 2 0 0,-3-1 0 0,2 0 0 16,-1 2-128-16,-1-3 160 0,1 1-160 0,0 0 160 15,-1-1-160-15,1 0 192 0,-1-1-192 0,4 0 192 16,-2 1-32-16,-1 0 0 0,3-3 0 0,-4 3 0 15,1 0-32-15,-3 0 0 0,0-1 0 0,-3 1 0 16,1 1-128-16,-1 2 128 0,-1-3-128 0,0 0 128 16,-1 0-128-16,1 1 128 0,0 2-128 0,0-1 128 15,1 0-128-15,-1 0 0 0,1 0 144 0,-1-1-144 16,0 0 128-16,1 0-128 0,0 1 160 0,1-1-160 16,-1-1 176-16,-1 0-176 0,0 0 192 0,-1 0-192 0,-3 0 176 0,2 0-176 15,1 0 160-15,-2 0-160 0,-1 1 128 0,0 1-128 16,0-1 0-16,1 0 0 0,-1 2 128 0,0 1-128 15,0-3 0-15,0 2 0 0,2-1 0 0,-2 1 128 16,0 1-128-16,2-2 0 0,0 1 0 0,1 1 0 16,-1-1 0-16,0-1 0 0,0-2 0 0,-1 2 0 15,-1-1 0-15,-1 0 0 0,0 0 0 0,-1 1 0 16,-1 0 0-16,1-2 0 0,-1 0 0 0,1-2 128 16,-2 0-128-16,0 1 0 0,1 0 0 0,0 0 0 15,1-2 128-15,-1 0-128 0,2 1 0 0,-3 0 0 16,1 1 0-16,-1 0 0 0,0-1 0 0,0 1 0 15,1 0 0-15,-2-2 0 0,0 3 0 0,0 0 0 16,1-1 0-16,-1 1 0 0,0 0 0 0,1-1 0 0,-1-1 0 0,-1 2 0 16,-1-4 0-16,0 3-128 0,0 0 128 0,0 1 0 15,-1-4 0-15,0 3 0 0,2-2 0 0,0 0 0 16,-1 1-144-16,0 0 144 0,-2 1 0 0,0 0-144 16,0 0 144-16,0 1-160 0,-2 0 160 0,1 0-160 15,0-2 160-15,0 2 0 0,-2 0 0 0,0 0-128 16,0 0 128-16,-3 0 0 0,1 0 0 0,0-1 0 15,1-2 0-15,-1 1 0 0,-1-1 0 0,-1-1 0 16,-1 0 0-16,0-2 0 0,1 1 0 0,-1-2 128 16,-3-1-128-16,1-1 0 0,-3 1 0 0,0-2 128 15,-3-1-128-15,0 2 0 0,-4-4 0 0,-2 2 0 0,-1-4 128 16,-4 1-128-16,0 0 160 0,-2-1-160 16,1 1 128-16,-1 1-128 0,1 0 0 0,-1 0 0 15,0 0 0-15,1 2 0 0,-1 2 0 0,2 3 0 0,1 0 0 16,1 4 0-16,1 0 0 0,2 2-160 0,1 2 32 0,8-2 0 15,0 0 0-15,-3 6 0 0,1 2-16 0,5 1 0 16,2-1 0-16,3 3 0 0,2 0 0 0,2-2 0 16,2 2 0-16,1-1 0 0,0 3-80 0,2-2-16 15,0 0 0-15,0 4 0 0,0-2 0 0,0-1 0 16,0 1 0-16,-3 1 0 0,1 0 240 0,-3 1-176 16,-3 0 176-16,-3 1-160 0,-2 1 160 0,-3-2 192 15,-2 4-32-15,-2 0-16 0,0 1 336 0,-5 1 64 16,-3 1 16-16,0 0 0 0,-4 0-112 0,1 0 0 15,-2 1-16-15,1-1 0 0,0 0-192 0,2-1-48 0,-1-2 0 16,0 1 0-16,-1-3-192 0,2-2-208 0,3 0 32 0,1-1 16 31,1 0-3008-31,1 1-608 0</inkml:trace>
  <inkml:trace contextRef="#ctx0" brushRef="#br1" timeOffset="117638.9">5713 9746 8287 0,'0'0'736'0,"0"0"-592"0,0 0-144 0,0 0 0 15,0 0 3840-15,0 0 720 0,0 0 160 0,0 0 16 16,0 0-2304-16,-5 16-480 0,9-10-96 0,-2 4 0 16,-1 4-592-16,1 2-112 0,-2 4-32 0,0 3 0 15,0 4-560-15,0-1-112 0,1 4-32 0,-1 1 0 16,-1 0-256-16,1 0-160 0,1 1 192 0,2-2-192 15,-1-2-1232-15,2 1-368 0,0-5-64 0,1-4-8544 16,1-1-1712-16</inkml:trace>
  <inkml:trace contextRef="#ctx0" brushRef="#br1" timeOffset="117835.72">5872 9752 19343 0,'-8'-23'848'0,"6"14"192"0,-1 1-832 0,0-2-208 16,2 0 0-16,0 3 0 0,1 0 2800 0,0 7 512 15,0 0 96-15,0 0 32 0,0 0-2192 0,0 0-432 16,8 7-96-16,1 3-16 0,-2 4-400 0,3 3-96 16,-1 3-16-16,0 3 0 0,0 6 80 0,1 1 16 15,1 4 0-15,-1 1 0 0,1 2-544 0,-1 0-96 0,-1 1-32 0,2 0 0 32,-2 0-1984-32,0-3-416 0,-1-2-80 0,0-2-5648 15,-3-2-1152-15</inkml:trace>
  <inkml:trace contextRef="#ctx0" brushRef="#br1" timeOffset="118014.82">5799 10159 4607 0,'-4'-9'400'0,"0"1"-400"0,0 2 0 0,2-1 0 16,-1 2 5664-16,3 5 1056 0,0 0 192 0,1-7 64 16,2 1-4496-16,0 1-896 0,3 2-176 0,2-2-48 15,1 1-880-15,3 0-176 0,1 1-48 0,2 0 0 16,1-1-256-16,1 0 0 0,0 1-176 0,1 0 176 15,0 1-2176-15,2-2-320 0,1 0-64 0,-2-1-10496 16</inkml:trace>
  <inkml:trace contextRef="#ctx0" brushRef="#br1" timeOffset="118701.63">6193 9896 14735 0,'0'0'1312'16,"0"0"-1056"-16,0 0-256 0,0 0 0 0,0 0 2496 0,0 0 432 15,0 0 80-15,0 0 32 0,0 0-864 0,0 0-160 16,-4 12-32-16,0 1-16 0,0 5-1008 0,1 3-192 15,1 3-32-15,-1 1-16 0,-1 0-336 0,2 0-64 16,-1-2 0-16,2-1-16 0,-1-1-176 0,2-2-128 16,2-4 144-16,-1-2-144 0,-1-2 0 0,1-4 0 15,-1-7 0-15,0 0 0 0,0 0-208 0,0 0-48 0,5-3 0 16,1-7 0-16,-2-1 0 0,0-5 0 0,1-2 0 16,0-2 0-16,-1-2 64 0,0-1 0 0,0-3 0 0,0-2 0 15,-2-1 192-15,1-2-176 16,-1-1 176-16,0-1-160 0,-1 0 160 0,0 2 0 0,1 1 0 0,-1 1 0 15,-1 3 256-15,-1 5 64 0,1 5 32 0,0 4 0 0,0 4-480 16,0 8-112-16,0 0-16 0,0 0 0 0,1 13 256 0,2 5 0 16,-1 6 144-16,3 2-144 15,1 3 0-15,1-1 0 0,4 2 0 0,-2 0 0 0,1-1 0 0,2-2 0 16,0 1 0-16,1-5 0 16,0-1 128-16,3-1 64 0,-1-1 32 0,0-3 0 0,-4-4-224 15,0-3-288-15,-1-1 64 0,1-1 16 0,-4-1 544 0,1-2 112 16,0-1 32-16,-8-4 0 15,0 0 176-15,7 0 48 0,-7 0 0 0,6-7 0 16,-1-2-176-16,-1-3-16 0,1-1-16 0,-2-2 0 0,-2-6-304 0,1 0-48 16,-1-1-16-16,0-3 0 0,-1-2-256 0,0-1-64 15,-1-1-16-15,0 0 0 16,-2-1-1600-16,-1 0-320 0,-1-3-64 0,0 3-16 16,-2 0-496-16,2 3-112 0,1 1 0 0,0 1-16 15,0 1 96-15,3 3 32 0,2 2 0 0,2 2 0 16,1 4 1040-16,1 2 224 0,-1 0 32 0,0 3 16 0,-2 1 1712 0,-2 7 352 15,0 0 64-15,0 0 16 0,0 0 1664 0,0 0 336 16,0 0 64-16,3 13 0 0,1 0-1072 0,0 3-208 16,0 5-64-16,0 4 0 0,1 2-720 0,0 6-160 15,0 5-16-15,2-1-16 0,1 5-176 0,-1 0-48 16,3-1 0-16,1-1 0 0,2-5-336 0,0-4 0 16,0-1 0-16,0-8 128 0,1-1 128 0,-1-5 16 15,0-1 16-15,0-3 0 0,-2-3 336 0,1-4 64 0,-1-3 16 16,-1-4 0-16,0-3 576 0,-1-3 112 0,-2-2 16 0,-2-4 16 15,-1-3-400-15,-1-3-96 0,-3-2-16 0,-2-1 0 16,0-1-336-16,-2-3-80 0,-3-1-16 0,1 4 0 16,-2-3-288-16,-1 3-48 0,-3-1-16 0,2 0 0 31,-1 3-704-31,1 2-160 0,1 2-32 0,0 3 0 16,0 1-2336-16,1 4-480 0,1 1-80 0</inkml:trace>
  <inkml:trace contextRef="#ctx0" brushRef="#br1" timeOffset="119198.64">6953 9941 28159 0,'-15'4'1248'0,"11"-2"256"0,4-2-1200 0,0 0-304 16,0 0 0-16,0 0 0 0,-5 0 1216 0,5 0 192 15,0 0 48-15,0 0 0 0,0 0-816 0,0 0-144 16,0 0-48-16,0 0 0 0,9 1-320 0,2 2-128 16,-1-3 0-16,2 2 0 0,0 2 224 0,-1 3-48 15,1-3-16-15,-1 1 0 0,-2 1 80 0,-1 2 16 16,-2 0 0-16,-1 0 0 0,1 1 0 0,-3-1 0 16,1 2 0-16,-1-2 0 0,-2 1-64 0,1 1-16 15,-2 1 0-15,1 1 0 0,-1-6-176 0,0 2 128 16,0 1-128-16,-3-2 128 0,3-7-128 0,-1 7-192 0,1-7 32 0,-3 7 16 31,3-7-336-31,0 0-64 0,0 0-16 0,0 0 0 16,0 0-160-16,-1 6-48 0,1-6 0 0,0 0 0 0,0 0 320 0,4 7 48 0,1 2 16 0,2-2 0 15,-2-1 384-15,4-1-160 0,1 3 160 0,2 0 0 16,-1 1 304-16,-1-2 160 0,0 0 48 0,1 1 0 16,-2 0 304-16,0 0 64 0,-2-2 16 0,-1 1 0 15,-1 0 64-15,-1-1 0 0,-4-6 16 0,2 9 0 16,-2 0 16-16,-3 0 0 0,-1 1 0 0,-1-1 0 15,-3-2-240-15,-1 3-48 0,-2 0-16 0,-2-1 0 16,-2-2-432-16,0-1-64 0,1 1-32 0,0-2 0 16,-1 0-160-16,2-1-224 0,2-3 48 0,0-1 16 15,0-1-2336-15,0-2-448 0,2-2-112 16</inkml:trace>
  <inkml:trace contextRef="#ctx0" brushRef="#br1" timeOffset="119771.39">7865 9716 3679 0,'0'0'320'0,"0"0"-320"0,0 0 0 0,-1 9 0 0,-2 1 5440 0,2 3 1024 16,-1 1 208-16,2-3 48 0,0 2-4608 0,1 6-928 16,-1-1-176-16,1 4-48 0,2 1-336 0,-1 3-80 15,1 1-16-15,1-1 0 0,1 0-400 0,0 1-128 0,-1-2 0 16,1 0 0-16,2-1 0 0,1-3-144 0,-2 0 16 0,1-4 0 31,-1 0-2176-31,1-1-448 0,-1-3-64 0,-2-3-32 0</inkml:trace>
  <inkml:trace contextRef="#ctx0" brushRef="#br1" timeOffset="119938.59">7722 10074 28383 0,'0'0'1264'0,"0"0"256"0,0 0-1216 0,0 0-304 0,0 0 0 0,0 0 0 15,0 0 1648-15,0 0 272 0,0 0 48 0,8 0 16 16,1 2-560-16,3-2-96 0,2 0-32 0,3 0 0 16,4 0-592-16,1-2-128 0,1 1-32 0,2-3 0 15,3 2-544-15,0-5 0 0,2 1 0 0,3-1-18688 16</inkml:trace>
  <inkml:trace contextRef="#ctx0" brushRef="#br1" timeOffset="120511.46">8512 9505 24479 0,'0'0'1088'0,"0"0"208"0,-3 8-1040 0,2 2-256 15,0 0 0-15,-1 2 0 0,1 2 1360 0,1 3 224 16,1 4 32-16,2 3 16 0,0 2-688 0,-1 2-144 16,2 2-32-16,0 2 0 0,0 0-576 0,0 4-192 15,1-3 0-15,-1 1 0 0,1 2 0 0,0-6 0 16,-1-3-192-16,2-1 48 15,-1-1-864-15,0-3-160 0,0-3-48 0,0-3-7760 16,1-4-1568-16</inkml:trace>
  <inkml:trace contextRef="#ctx0" brushRef="#br1" timeOffset="120706.21">8666 9580 15663 0,'0'0'1392'0,"-1"-8"-1120"0,-1 2-272 0,2 6 0 16,-1-7 2928-16,1 7 528 0,0 0 96 0,0 0 32 15,0 0-1984-15,0 0-384 0,0 0-64 0,0 0-32 16,0 0-608-16,5 13-112 0,0 2-16 0,1 2-16 16,0 1-176-16,2 3-48 0,1 1 0 0,0 3 0 15,-1 0-144-15,1 1 0 0,2 1 0 0,-1 3 0 32,-1-4-1664-32,1 3-256 0,0 2-48 0,0-4-7008 0,-1 0-1408 0</inkml:trace>
  <inkml:trace contextRef="#ctx0" brushRef="#br1" timeOffset="120877.82">8619 9918 23951 0,'0'0'2128'0,"-5"-3"-1696"16,-2-1-432-16,3 1 0 0,4 3 2256 0,0 0 368 16,0 0 80-16,0 0 16 0,4-8-1952 0,3 4-384 15,0 0-64-15,4 0-32 0,1 0-464 0,3 1-80 16,2 1-32-16,1 1 0 15,1 1-1904-15,0 0-384 0,3 2-80 0</inkml:trace>
  <inkml:trace contextRef="#ctx0" brushRef="#br1" timeOffset="121193.69">8907 10009 16575 0,'0'0'1472'15,"0"0"-1168"-15,0 0-304 0,0 0 0 0,-7-1 2880 0,7 1 512 0,0 0 96 0,0 0 32 16,6-5-2272-16,0-1-448 0,3 3-96 0,3-4 0 16,1-2-704-16,1 1 0 0,2 2 0 0,1-1 0 15,0 1 0-15,0 0 0 0,0 2 0 0,-3 2 0 16,-2 1 0-16,-2 1 0 0,-2 1 0 0,-8-1 0 16,0 0 0-16,4 6 0 0,-3 2 176 0,-2 3-176 0,-3 0 592 0,-1 2 32 15,-4 0 0-15,0 2 0 0,-2 0 144 16,1 2 16-16,-1 2 16 0,1-4 0 0,-2 2-96 0,2 0-32 15,1-1 0-15,2-1 0 0,2 0-352 0,2-2-80 0,3-1-16 0,3-1 0 16,1 0-224-16,2-1 0 16,2-3 0-16,3-1 0 0,0-2-256 0,4 0-32 15,0-3-16-15,4-1 0 16,0-1-1520-16,-1-3-304 0,1-2-64 0,-2-2-8048 16,0-3-1616-16</inkml:trace>
  <inkml:trace contextRef="#ctx0" brushRef="#br1" timeOffset="121494.01">9299 9536 23199 0,'-14'1'1024'0,"8"1"224"0,-4 0-992 0,1 2-256 0,0 1 0 0,1 2 0 16,1 2 1248-16,0-3 208 0,2 2 32 0,1 1 16 15,1 2-480-15,3 1-80 0,3-1-32 0,1 2 0 16,2-1-736-16,3 1-176 0,4-1 0 0,2 0 0 15,-1-1 0-15,2 1 128 0,1 0-128 0,0 0 144 16,-2-1 48-16,1 1 0 0,0 1 0 0,-1-3 0 16,-2 4 192-16,-2-1 64 0,-2 2 0 0,-3 0 0 15,-2-2 192-15,-1 1 64 0,-3 2 0 0,-1 0 0 16,-3 1-128-16,-3 0-32 0,-2 0 0 0,0 2 0 16,0-5-272-16,-2 2-48 0,0-2-16 0,-1-1 0 15,0-4-464-15,3-1-80 0,0-3-32 0,2-1 0 16,7-4-2320-16,0 0-480 15,0 0-96-15,-2-8-10496 0</inkml:trace>
  <inkml:trace contextRef="#ctx0" brushRef="#br1" timeOffset="121769.53">9554 9559 12895 0,'0'0'1152'0,"0"0"-928"16,0 0-224-16,0 0 0 0,-3-5 2432 0,3 5 432 15,-6-1 80-15,-2 1 32 0,0 4-864 0,1 5-160 16,1 0-32-16,-1 4-16 0,-1 4-1184 0,3 4-224 15,1 4-48-15,2 2-16 0,2 3-256 0,2 0-48 16,2 0-128-16,3 0 192 0,3-5-192 0,3-2 0 16,3-2 0-16,2-4 0 0,0-3 0 0,2-3 0 15,0-6 0-15,0-4 0 0,-1-2 0 0,-2-5 0 0,-2-6 0 0,-2 0 0 16,-2-4 160-16,-3-1 32 0,-2-2 16 0,-2-2 0 16,-4-4 464-16,-1 2 96 0,-2 1 0 0,0-1 16 15,-3-1-384-15,-2 2-80 0,-2 2 0 0,-2 2-16 16,-2 1-144-16,-1 2-32 0,1 0 0 0,0 2 0 15,1 1-400-15,1 3-96 0,1-2-16 0,1 5-10496 16,-1-1-2096-16</inkml:trace>
  <inkml:trace contextRef="#ctx0" brushRef="#br1" timeOffset="122065.85">9932 9682 32991 0,'0'0'1472'0,"-4"8"288"0,0 1-1408 0,0 0-352 16,0 1 0-16,-1 0 0 0,-2-3 704 0,1 1 80 15,-1 4 16-15,2-4 0 0,0 2-192 0,1-1-32 16,0 1-16-16,0-1 0 0,2 0-288 0,0 0-48 16,2 0-16-16,0 0 0 0,3 0-208 0,-1 0 0 15,1 1 0-15,0-4 0 0,1 1 0 0,1-1 0 16,1 1 0-16,2-1 0 0,1 1 0 0,-1-1 0 15,1-1 0-15,2 1 0 0,0-3 0 0,1 1 0 16,1-2 0-16,0-1 0 0,2 0 0 0,-1-1-160 16,1-1 32-16,1-2 0 15,0-1-800-15,-1 1-160 0,2-3-16 0,-1 0-16 16,-2-2-1904-16,1 0-384 0</inkml:trace>
  <inkml:trace contextRef="#ctx0" brushRef="#br1" timeOffset="122242.52">10152 9640 30575 0,'-9'21'1344'0,"5"-10"304"0,-1 0-1328 0,0 6-320 0,-1 3 0 0,1 2 0 16,-1 0 1360-16,-1 3 208 0,1 2 32 0,0 2 16 16,2 0-576-16,2-1-112 0,1 1-32 0,1-2 0 15,1 2-704-15,0-4-192 0,0 0 0 0,1-2 0 16,0-1-1408-16,0 0-352 15,0 2-80-15</inkml:trace>
  <inkml:trace contextRef="#ctx0" brushRef="#br1" timeOffset="123965.06">11663 11044 7359 0,'0'0'656'0,"0"0"-528"0,0 0-128 0,-3 7 0 0,-2-4 2880 0,5-3 560 0,0 0 96 0,0 0 32 16,0 0-1936-16,0 0-384 0,0 0-80 0,0 0-16 15,0 0-48-15,0 0-16 0,7-6 0 0,1 0 0 16,2-2 32-16,4-1 0 0,-1-2 0 0,3-2 0 16,0-2-304-16,2-2-64 0,3-1-16 0,0-1 0 15,0-2-352-15,-1 2-80 0,3-1-16 0,0 1 0 16,0-2-288-16,1 1 160 0,-1-3-160 0,2-1 128 16,1 1-128-16,0-1 0 0,2 2 0 0,-2-2 0 15,0-3 0-15,1 3 0 0,1-2 0 0,0 1 128 16,-2 0-128-16,-1 3 0 0,-3 0 0 0,-1 1 128 15,0 1-128-15,-3 2 0 0,-2 1 144 0,-2 1-144 16,-1 2 0-16,0 4 128 0,-4-1-128 0,1 2 0 16,-3 0 128-16,1 1-128 0,-1 2 160 0,-1-1-160 15,1-1 256-15,-1 3-64 0,1 0 0 0,-1 1 0 0,1 0-64 0,-1 1 0 16,2 2-128-16,1-1 192 0,3 2 0 0,-2 2-16 16,0 1 0-16,0 2 0 0,2 0 16 0,1 4 0 15,2 6 0-15,4-2 0 0,2 1-16 0,1 3 0 16,1 1 0-16,5 2 0 0,0 1-176 0,2 1 160 0,4 1-160 15,-1 2 160-15,-1 0-160 0,1 1 128 16,-2 1-128-16,2 1 128 0,-1 0-128 0,0 0 0 16,-4-2 144-16,1-4-144 0,1 0 0 0,-3-2 0 15,1-2 0-15,-1-2 128 0,-1-3-128 0,2 0 0 16,2-2 0-16,-2 0 0 16,-2-3-1136-16,2-1-192 0,-4 1-32 0,1-1-9904 15,-4-1-1968-15</inkml:trace>
  <inkml:trace contextRef="#ctx0" brushRef="#br1" timeOffset="124567.93">11642 11097 23327 0,'0'0'512'0,"0"0"96"0,0 0 32 0,0 0 16 0,7 7-528 0,-1 1-128 0,1 1 0 0,-1 2 0 16,1 2 1168-16,1 0 208 0,-1 2 32 0,0 0 16 15,1 2-208-15,-3 1-64 0,0 2 0 0,0-1 0 16,1 2-336-16,-1-1-80 0,-1 0-16 0,1 3 0 16,-2 0-320-16,0-2-64 0,1 1-16 0,-1 1 0 15,-2 1-96-15,1 2-32 0,0-1 0 0,0 1 0 16,-1-1-192-16,0-2 0 0,0 1 128 0,2-1-128 15,0-2 0-15,-2-2 128 0,-1 0-128 0,3-2 0 0,-2 0 0 16,1-4 0-16,1-2 0 0,0 1 0 16,-1-4-1856-16,2 1-304 15,0-2-64-15,-4-7-12048 0</inkml:trace>
  <inkml:trace contextRef="#ctx0" brushRef="#br1" timeOffset="125601.32">11800 11760 20671 0,'0'0'912'0,"0"0"192"0,0 0-880 0,0 0-224 0,5 7 0 0,2-2 0 16,1 0 1344-16,-1-1 208 0,2 0 48 0,2 1 16 15,-1 2-240-15,2-1-48 0,0-1-16 0,2 2 0 16,0-1-400-16,2 2-80 0,2 0 0 0,1 1-16 16,-2-2-80-16,2 2-16 0,2 0 0 0,1 3 0 15,3-3-208-15,-2 5-32 0,2-1-16 0,1 3 0 16,2-1-192-16,0 0-32 0,2 0-16 0,-1 0 0 15,0-1-80-15,-2 0-16 0,-1 0 0 0,-1-1 0 16,-2-2-128-16,1 0 128 0,-2-1-128 0,-1 1 128 16,0-2-128-16,-3-1 0 0,-4-2 144 0,-1 1-144 0,0-2 128 0,-1 1-128 15,-3-2 160-15,-1-1-160 16,-8-3 0-16,8 4 0 0,-8-4 0 0,8 0 0 16,-8 0 0-16,0 0 0 0,0 0 0 0,0 0 0 0,7 0-176 0,-7 0 32 15,0 0 0-15,0 0 0 16,0 0-304-16,0 0-64 0,0 0-16 0,0 0 0 15,6-7-496-15,-6 7-112 0,5-6-16 0,0 0 0 16,-5 6-864-16,0 0-176 0,0 0-48 0,5-6 0 16,-5 6 64-16,6-5 16 0,-6 5 0 0,0 0 0 15,0 0 1120-15,0 0 208 0,0 0 64 0,0 0 0 0,0 0 528 0,6 2 240 16,-6-2-192-16,0 0 192 0,7 4 0 0,-7-4 336 16,0 0-32-16,6 4-16 0,-6-4-32 0,0 0 0 15,7 4 0-15,-7-4 0 0,0 0 976 0,0 0 192 16,6 3 48-16,-6-3 0 0,8 1 64 0,-2 2 32 0,-6-3 0 0,10 0 0 15,-1 0-416-15,0 0-96 0,0 0-16 0,1 0 0 16,2 2-16-16,2-4 0 0,0-1 0 0,1 0 0 16,1-1-64-16,2 1-32 0,0-3 0 0,2 1 0 0,1-1-192 15,-2-1-32-15,1-2-16 0,-1 1 0 16,1-1-304-16,1 1-64 0,-2-4-16 0,1 2 0 16,1 2 80-16,0-2 0 0,-3-1 16 0,0 1 0 15,0 1-400-15,-1 0 0 0,0 0-224 0,0-1 80 16,-1 1 144-16,0 1 144 0,-1 1-16 0,1 0-128 15,-2 1 128-15,-1 0-128 0,0 1 0 0,0 0 0 16,-1 1 0-16,0 0 0 0,-1 2 0 0,1-1 0 16,1 2 128-16,-2-2-128 0,-2 0 0 0,0 2 0 15,-1 0 0-15,0 1 0 0,-1-2 0 0,1 2 0 16,-1 0 128-16,-1 0-128 0,-1-1 0 0,-5 1 0 0,0 0 0 0,7 0 0 16,-7 0 0-16,0 0 0 0,0 0 128 15,0 0-128-15,0 0 0 0,0 0 0 0,0 0 0 0,0 0 0 16,7 4 0-16,-1-1 0 0,-6-3 0 0,0 0 0 15,0 0 0-15,0 0 0 0,0 0 0 0,0 0-144 16,0 0 144-16,0 0 0 0,0 0 0 0,0 0-128 16,0 0 128-16,0 0 0 0,0 0 0 0,5-4 0 15,-5 4 0-15,3-7 0 0,-2-2 0 0,0-1 0 16,-1-2 0-16,0-1 0 0,-2-4 0 0,-1-1 0 16,1-3 160-16,-1-3-160 0,-1-2 320 0,0-1-48 15,2 0 0-15,0-3 0 0,0-4 96 0,-1 0 16 16,0-1 0-16,1-1 0 0,-1 0-16 0,1-1 0 15,0 1 0-15,1-1 0 0,-2 0-208 0,2-1-32 0,-1 1-128 16,-1 2 192-16,2 1-192 0,-1 0 0 0,0 0 0 0,-1 0 0 16,2 2-240-16,-2 3 16 0,1 1 0 0,-1 5 0 15,-1 1-144-15,1 5-16 0,2 4-16 0,-3 3-8720 32,2 2-1744-32,0 3-336 0</inkml:trace>
  <inkml:trace contextRef="#ctx0" brushRef="#br1" timeOffset="126094.7">12069 11089 8287 0,'0'0'368'0,"0"0"80"0,0 0-448 0,0 0 0 0,0 0 0 0,0 0 0 15,0 0 4240-15,0 0 768 0,0 0 160 0,0 0 16 16,6-2-3328-16,2-3-688 0,2 0-128 0,2-2-16 16,1 0-320-16,3-1-48 0,1-1-16 0,2 0 0 15,7-6-128-15,0 1-16 0,0-2-16 0,2 2 0 16,0-3-288-16,-1 0-48 0,-4-3-16 0,-1 2 0 16,0 1-704-16,-1-1-128 0,-1-3-48 0,-1 2-9200 15,1 2-1840-15</inkml:trace>
  <inkml:trace contextRef="#ctx0" brushRef="#br1" timeOffset="126403.39">12033 11506 20271 0,'0'0'1792'0,"0"0"-1424"0,4 9-368 0,1 0 0 16,2-1 1952-16,1 1 320 0,0 2 64 0,2-5 16 16,2 2-688-16,1 0-144 0,2 0-32 0,2-1 0 15,0 0-752-15,2 1-160 0,1-2-16 0,3 1-16 16,0-1-352-16,1 2-192 0,-1-1 192 0,-1-4-192 15,0 3 0-15,1-1 0 0,-3 0-160 0,0 0 160 32,-1 1-2448-32,0-5-368 0,-1 0-80 0</inkml:trace>
  <inkml:trace contextRef="#ctx0" brushRef="#br1" timeOffset="126967.72">13097 11116 20895 0,'0'0'928'0,"0"0"192"0,0 0-896 0,0 0-224 0,0 0 0 0,0 0 0 16,0 0 1504-16,0 0 256 0,0 0 48 0,0 0 16 0,0 0-320 0,0 0-64 15,0 0-16-15,0 0 0 0,7 8-416 0,-3 0-96 16,-1 2-16-16,1 3 0 0,0 2-160 0,-1 3-32 15,0 1-16-15,-1 2 0 0,1 0-192 0,-1 1-48 16,1 3 0-16,0-2 0 0,-2 0-256 0,1 0-64 16,1 2-128-16,0-2 192 0,-1 1-192 0,0-1 0 15,-2 2 0-15,1-3 0 16,-1-1-384-16,1-4-128 0,1-1-32 0,0-2 0 16,-1-1-3264-16,1-3-656 0</inkml:trace>
  <inkml:trace contextRef="#ctx0" brushRef="#br1" timeOffset="130865.65">11268 10788 8287 0,'0'0'368'0,"0"0"80"0,0 0-448 0,0 0 0 0,0 0 0 0,0 0 0 0,0 0 3328 0,0 0 592 16,0 0 112-16,0 0 32 0,10 9-1744 0,-6-3-336 15,-4-6-80-15,3 9-16 0,2 0-112 0,-1-1-32 16,1 0 0-16,2 1 0 0,1 0-400 0,1 2-96 16,3 1-16-16,-1 2 0 0,1-1-368 0,4 6-80 15,-1 1-16-15,1 1 0 0,1-3-288 0,0 0-64 16,-4-1-16-16,2-1 0 0,0-2-400 0,-1 1 0 16,-1-2 0-16,0-2 0 0,2-1 0 0,-2-3 0 0,0 0 0 15,-2-3 0 1,0-2-1984-16,-2-2-256 0,-1 0-64 0</inkml:trace>
  <inkml:trace contextRef="#ctx0" brushRef="#br1" timeOffset="131496.2">10955 10473 28671 0,'0'0'640'0,"-4"-2"128"0,4 2 16 0,-5-5 16 0,5 5-640 0,0 0-160 16,0 0 0-16,0 0 0 0,0 0 768 0,-4 5 128 15,1 4 32-15,2 0 0 0,1 3-736 0,0-2-192 16,1 3 0-16,1 0 0 0,-1 2 0 0,0-1 0 16,1 0 0-16,-1-1 0 0,2 0 0 0,-2-2 0 0,0-2 144 0,-1-1-144 15,0-8 304-15,0 0-16 16,0 0 0-16,0 0 0 0,0 0-80 0,2-7-16 0,-1-2 0 0,0-3 0 15,0-3-64-15,1-2 0 0,-1-3-128 0,0-1 192 16,1-2-192-16,-1-1 0 0,-1 2 128 0,0-3-128 16,0 1 0-16,0 2 128 0,0 1-128 0,0 4 0 15,0 0 0-15,0 2 0 0,0 4 0 0,0 4 0 16,1 1 0-16,-1 6 0 0,0 0 0 0,0 0 0 16,0 0 0-16,7 6 0 0,-1 1-160 0,2 1 160 15,0 3-144-15,0 2 144 0,0 0-160 0,1 0 160 16,1-1 0-16,1 0 0 0,-1-3-128 0,0-1 128 15,2-2 0-15,0 1 0 0,1-2 0 0,-1 0-144 16,1-5 144-16,0 3 176 0,-2-3-48 0,0-1 0 16,1-3 592-16,-3 0 112 0,0-1 32 0,-1-2 0 15,-3-2-112-15,1 0-32 0,-2-3 0 0,-1 0 0 16,-2 1-224-16,-1-1-48 0,-1-1-16 0,0-3 0 16,-1-1-272-16,1 0-160 0,-4-1 192 0,0 0-192 15,-2-1 0-15,-1 1-144 0,-1 0-16 0,-1 1 0 16,1 1-1792-16,-1 2-352 0,3 4-80 0,-1-2-8416 15,1 3-1680-15</inkml:trace>
  <inkml:trace contextRef="#ctx0" brushRef="#br1" timeOffset="131801.64">11293 10073 1839 0,'0'0'160'0,"0"0"-160"15,0 0 0-15,0 0 0 0,0 0 4048 0,1 9 784 0,-1-1 160 0,0 1 16 16,-1 2-2416-16,1-2-480 15,0 2-112-15,0 3-16 0,1 1-512 0,2-2-128 16,-1 2 0-16,2-1-16 0,1-1-720 0,1 0-144 0,0-1-16 0,1-1-16 16,-1 1-160-16,2-4-16 0,1 0-16 0,2-3 0 15,-1-1 80-15,2-1 0 0,1-3 16 0,0-2 0 16,0-2 304-16,-3-1 48 0,-2-4 16 0,0 1 0 16,-2-2 0-16,1-1 0 0,-3 0 0 0,-2-2 0 15,-3-2-160-15,1 2-32 0,0-4 0 0,-2 2 0 16,-4-1-224-16,1 0-48 0,-1 2-16 0,-2-2 0 15,-4 1-224-15,2-2 144 0,-1 0-144 0,3 1 128 32,-1 0-512-32,0 2-96 0,1 1-32 0,1 0-7888 15,0 4-1584-15,2 1-320 0</inkml:trace>
  <inkml:trace contextRef="#ctx0" brushRef="#br1" timeOffset="132267.26">11527 10099 24591 0,'0'0'1088'0,"0"0"224"0,0 0-1056 0,0 0-256 15,0 0 0-15,0 0 0 0,6-8 1424 0,-2 2 240 16,1 1 32-16,0-2 16 0,0 2-784 0,2 0-160 15,1-1-16-15,-1 3-16 0,1-1-112 0,1 0-32 16,2 1 0-16,-2-1 0 0,0 3 32 0,0 0 0 0,-1 1 0 0,1 1 0 16,-1 2-128-16,0 0-32 0,0 3 0 0,-1 0 0 15,1 1-16-15,-1 0-16 0,-2 3 0 0,0-1 0 16,-1 0-176-16,1 3-16 0,-2-5-16 0,0 4 0 16,-2 1-224-16,-1-2 176 0,0 2-176 0,-1 1 160 15,-1-1-160-15,-2-1 0 0,-1 0 0 0,1-1 0 16,-1-1 0-16,-2 2 0 0,0-5 0 0,-1 1-176 15,0-2-32-15,0 0-16 0,0-1 0 0,1-1 0 16,0-3 224-16,0-3-144 0,1 0 144 0,1 2-128 16,0-4 128-16,5 5-208 0,-4-7 80 0,2 1 128 15,1 1 0-15,4-2 0 0,-1 1 144 0,2-1-16 16,0 1 112-16,3 0 16 0,-1 1 16 0,2 1 0 0,1 2 160 16,1-2 16-16,0 1 16 0,-1 3 0 0,1-2-16 0,1 0-16 15,0 1 0-15,1 1 0 0,0 0-272 0,1 0-160 16,1 3 192-16,0-1-192 15,1-1-624-15,-1 2-224 0,1 0-48 0,-1-1-12016 16,-1 1-2384-16</inkml:trace>
  <inkml:trace contextRef="#ctx0" brushRef="#br1" timeOffset="134485.31">11387 9995 4607 0,'0'0'400'0,"0"0"-400"0,0 0 0 0,0 0 0 16,0 0 3632-16,0 0 640 0,0 0 128 0,0 0 16 16,0 0-2208-16,0 5-448 0,-7-2-96 0,7-3 0 15,0 0-496-15,-6 2-80 0,-1 1-32 0,7-3 0 16,0 0-352-16,-5 3-80 0,5-3-16 0,-5 3 0 16,-1 1-384-16,6-4-80 0,-3 7-16 0,-1 1 0 31,1 2-1008-31,0 2-208 0,2 2-32 0,-1 2-12384 0</inkml:trace>
  <inkml:trace contextRef="#ctx0" brushRef="#br0" timeOffset="138565.78">13544 10871 5519 0,'0'0'240'0,"0"0"64"0,0 0-304 0,0 0 0 0,11 7 0 0,-11-7 0 0,0 0 3376 0,1 7 608 16,-1-7 128-16,0 0 32 0,0 7-2352 0,0-7-480 16,0 0-96-16,0 0 0 0,0 0-448 0,0 0-64 15,0 0-32-15,0 0 0 0,0 0-256 0,3-7-48 16,1-2-16-16,-2 0 0 0,1-3-64 0,-2-1-16 16,0-1 0-16,1-2 0 0,-4-1-144 0,1-6-128 15,-2-1 144-15,1 1-144 0,-1 1 128 0,1-3-128 16,-2 3 0-16,0 1 0 0,0 3 0 0,1 1 0 15,1 0 0-15,2 3 0 0,0 2-128 0,1 3 128 0,2 5-192 16,-3 4 192-16,4-5-192 0,-4 5 192 16,6 1-192-16,3 3 192 0,3 2-176 0,0-1 176 0,-2 3-160 0,1 3 160 0,0-1-144 15,2 2 144 1,0 2-128-16,3-1 128 0,-2 3 0 0,1 0 0 0,-1-1 0 16,0 1-128-16,2 1 128 0,-2-4 0 0,1 0 0 0,-2 0 0 0,-2-1 0 15,0-2 0-15,-1-2 0 0,-1 0 0 16,-1-2 0-16,-1-1 0 0,-2 1 0 0,-5-6 128 15,0 0-128-15,0 0 192 0,0 0-64 0,0 0 0 16,-7-2 0-16,0 0 0 0,-3-2 0 0,0 0 0 16,-3-1 144-16,-1 1 48 0,-2-3 0 0,0 2 0 15,-2-1 16-15,0-1 16 0,-2-1 0 0,1 2 0 16,-2-2-352-16,1 1 144 0,0 1-144 0,1 1 0 16,2-2 128-16,3 3-128 0,1 0 0 0,1 2 0 15,3-1 176-15,3 2-176 0,6 1 160 0,0 0-160 16,0 0 0-16,0 0 0 0,0 0 0 0,0 0 0 0,0 0-160 0,9-3 160 15,1 1-128-15,2-2 128 0,3 0-128 0,1-1 128 16,-2-1-128-16,2-3 128 0,0 1 0 0,1 1 0 16,1 0 0-16,0 2-128 0,0-2-48 0,-1 2 0 15,0 0 0-15,-1 2 0 0,0-2 176 0,-2 2-208 16,0 1 80-16,-1-1 128 0,-4 2 0 0,-1 0 0 16,-1-1 0-16,-7 2 0 0,6 0 0 0,-6 0 0 15,0 0 0-15,0 0 0 0,0 0 192 0,0 0 0 16,-4 9 0-16,-2 1 0 0,-2-1 224 0,-4 1 48 15,-2 2 16-15,-2 2 0 0,-1 1 0 0,0 0 0 16,1 1 0-16,-1-1 0 0,0 0-176 0,1-1-48 16,2 0 0-16,2 1 0 0,1-3-256 0,4 1 0 0,1 0-208 0,3 0-15664 15</inkml:trace>
  <inkml:trace contextRef="#ctx0" brushRef="#br0" timeOffset="139631.47">12557 12576 9215 0,'0'0'816'0,"-1"9"-656"0,0-1-160 0,-1 1 0 15,1 0 2208-15,0-1 416 0,1 1 64 0,0-2 32 16,-1 1-1216-16,1 1-240 0,0-3-48 0,1 2-16 0,-1-8-464 0,0 0-96 15,0 0 0-15,0 0-16 0,0 0-240 0,5 5-32 16,-5-5-16-16,0 0 0 0,0 0-80 0,5-5-32 16,-1-1 0-16,0-2 0 0,-1-6-224 0,-1-2 0 15,0-1 0-15,-1-1 0 0,-1-1 0 0,0 1 176 16,0 0-176-16,-1 0 160 0,-1 1-160 0,1 2 128 16,-2 2-128-16,2 0 128 0,0 2-128 0,0 0 0 15,-1 3 0-15,2 2 0 0,0 6 0 0,0 0 0 16,3-7 0-16,-3 7 0 0,0 0-128 0,8 0 128 15,-1 2-160-15,3 3 160 0,-1-1 0 0,1 5-144 16,1-3 144-16,0 5 0 0,2-1-144 0,0 2 144 16,-1 1-160-16,0 1 160 0,0-1 0 0,-1-1-144 15,0 0 144-15,0 1 0 0,-1-4 0 0,-1 3 0 16,-1-3 0-16,1-1 0 0,-3-2 0 0,-2-1 144 16,-4-5-144-16,0 0 160 0,0 0 288 0,0 0 48 0,0 0 16 0,0 0 0 15,-8 2-80-15,-1-2-16 0,-1-2 0 0,-1 0 0 16,0-2 96-16,-1-1 0 0,-2-1 16 0,-1 1 0 15,1-1 32-15,-2 1 0 0,1-1 0 0,-1 1 0 16,2 0-352-16,1 1-64 0,1 1-16 0,1-2 0 16,4 4-128-16,0-3 0 0,2 3 0 0,5 1 0 15,0 0-144-15,0 0 144 0,-2-7-192 0,5 1 192 16,1-2-432-16,1-1 32 0,3 1 0 0,1-3 0 31,2 2-128-31,0 0-32 0,1 1 0 0,1-2 0 0,1 1 48 16,1 1 16-16,-1 0 0 0,-1 2 0 0,0 0 192 0,0 2 48 0,0 2 0 0,0 1 0 15,0 1 256-15,-4 1 0 0,-1 3 0 0,-2 0 0 0,-6-4 304 16,3 6 112-16,-3-6 32 0,2 9 0 0,-1 0 480 0,-2 1 96 16,-4 1 32-16,-2-2 0 0,0 2-224 0,-2 1-32 15,-1 1-16-15,-2 0 0 0,-2 1-256 0,-2 2-48 16,-2 1-16-16,1 1 0 0,1-4-160 0,2 2-48 16,0-3 0-16,-1-1 0 0,2 1-512 0,3-2-96 15,-1-1-32-15,2-3-11088 16,1-1-2224-16</inkml:trace>
  <inkml:trace contextRef="#ctx0" brushRef="#br1" timeOffset="145733.18">15308 11184 6447 0,'0'0'272'0,"-6"1"80"0,-1 0-352 0,1 2 0 16,0 0 0-16,1-1 0 0,-1 1 2816 0,6-3 512 15,0 0 80-15,0 0 32 0,0 0-1584 0,0 0-304 16,0 0-64-16,0 0-16 0,0 0-336 0,0 0-80 16,0 0-16-16,0 0 0 0,0 0-112 0,0 0-32 15,0 0 0-15,6 6 0 0,2-2-48 0,0 3-16 16,0-1 0-16,0 1 0 0,1-1-128 0,1 1-48 16,2 1 0-16,1 0 0 0,1 1-96 0,2-1-32 0,1-1 0 0,2 2 0 15,4-2-80-15,1-3 0 0,4-1-16 0,-1-1 0 16,2 1-48-16,1-2 0 0,0 2 0 0,0-3 0 15,-2-2-96-15,4 1-32 0,-4 0 0 0,2-1 0 0,0 1 16 0,0 0 0 16,2-2 0-16,-1 2 0 16,1 0-80-16,1-1-32 0,0 1 0 0,-1 1 0 15,2-3 32-15,-1 2 16 0,-2 0 0 0,13-1 0 16,-7 2-64-16,-2-2-16 0,-2-1 0 0,-11 2 0 16,-1-2 32-16,1 1 0 0,3 0 0 0,-1-1 0 15,2 0 0-15,1-1 0 0,0 0 0 0,2 0 0 16,-1 0 0-16,1 0 0 0,0 0 0 0,-1 1 0 0,0 0-16 0,-1-2 0 15,0 2 0-15,0 1 0 0,-3 0-16 0,4 1 0 16,-1 0 0-16,-1 1 0 0,-1-2-128 0,1 1 0 16,0-2 0-16,0 2 128 0,0 0-128 0,2-1 0 15,-2 2 0-15,1-2 128 0,0 1-128 0,2-2 0 16,-2 0 0-16,1 1 128 0,-1 0-128 0,-1 2 160 16,2-2-160-16,-2-1 160 0,-1 1-160 0,-1-1 160 0,1 0-160 0,1 1 160 15,-2-1-160-15,-1 1 0 16,1-1 0-16,-2 3 128 0,-1-3-128 0,1 2 0 15,0 0 0-15,0-1 0 0,-1 2 0 0,0 0 0 16,1 0 0-16,0 0 0 0,2-2 0 0,-1 2 0 16,0-1 128-16,1 1-128 0,-1-2 0 0,1 1 0 0,-1-2 0 0,0 1 128 15,-3 0-128-15,0-2 0 0,-1 2 0 0,4-1 128 16,-2 2-128-16,-1 0 0 0,1-2 0 0,0 0 128 16,0 2-128-16,0-1 0 0,1-1 0 0,-1 0 128 15,0 2-128-15,0 0 0 0,-2-1 144 0,2 0-144 16,1-1 0-16,-1 2 144 0,0-3-144 0,1 1 0 15,1 1 128-15,1-1-128 0,-1 1 0 0,0-1 0 16,-3 0 0-16,1 1 0 0,-1 0 0 0,2-1 0 16,-2 0 128-16,-1 3-128 0,-1-4 0 0,1 1 0 15,-1 1 0-15,-1-1 0 0,0 2 0 0,0-2 0 16,0 1 128-16,-2 0-128 0,1 1 0 0,0 0 0 16,-1-2 0-16,1 3 0 0,0 0 0 0,-1 0 0 15,2 0 0-15,0 1 0 0,3-1 0 0,-3 0 0 16,-2 0 0-16,2 0 0 0,0-1 0 0,0 0 0 15,1 0 0-15,-1-1 0 0,-1 2 0 0,0 0 0 0,-2 0 0 0,-1 0 0 0,1 0 0 0,-1 0 0 16,0 0-192-16,0 0 0 16,-1-1 0-16,5 1 0 15,0 0-192-15,-3 0-48 0,-2 1 0 0,-1-1 0 16,-2-1-224-16,-2-2-48 0,3 1-16 0,-3-2 0 16,1 0-304-16,-1 0-64 0,-1-3-16 0,1 2 0 15,1 0-1920-15,-2 0-384 0,-6 5-80 0,5-8-11232 0</inkml:trace>
  <inkml:trace contextRef="#ctx0" brushRef="#br1" timeOffset="146134.19">18824 10893 4607 0,'-17'-6'192'0,"7"4"64"0,0-3-256 0,-1 1 0 0,2 0 0 0,1 2 0 15,0-1 2640-15,8 3 496 0,0 0 80 0,0 0 32 16,0 0-1568-16,0 0-304 0,0 0-64 0,0 0-16 15,0 0-48-15,0 0-16 0,0 0 0 0,12 8 0 16,-1-2-64-16,-1 1-16 0,2-1 0 0,1 1 0 16,0-2-448-16,1 0-80 0,0 1-32 0,1-1 0 15,0-1-144-15,1 1-48 0,-2-1 0 0,-1 2 0 16,-1-2-16-16,0 2-16 0,-2-3 0 0,1 1 0 16,1 0-176-16,-2 3-16 0,0-1-16 0,0 2 0 15,-1-1 160-15,0 4 48 0,-1 0 0 0,-2 1 0 16,-2-2 144-16,-1 3 16 0,-2 0 16 0,-4 0 0 15,-2 1 224-15,-3 1 64 0,-1 0 0 0,-3 5 0 0,-1-3 32 16,-1 2 16-16,-2 2 0 0,1 1 0 0,-2 2-240 0,1-3-64 16,3 1 0-16,-3-1 0 0,0 2-368 0,0-1-80 15,0 1 0-15,3-3-128 0,1 0 0 0,2 0 0 16,1-2-160-16,4 0 160 16,1-1-2368-16,2 1-336 0,4 2-80 0</inkml:trace>
  <inkml:trace contextRef="#ctx0" brushRef="#br1" timeOffset="153197.34">16017 10091 12895 0,'0'0'1152'0,"0"0"-928"0,0 0-224 0,0 9 0 0,-3-2 2800 0,0 0 512 16,3 0 96-16,3 2 32 0,0 2-1904 0,3 2-368 15,0 3-80-15,2 3 0 0,2 2-448 0,1 4-64 0,1 2-32 0,-2-1 0 16,0 2-304-16,1-1-64 0,-2-1-16 0,-1-2 0 15,-2-2 16-15,1-5 0 0,-2 0 0 0,-1-2 0 16,0-4 176-16,-3-2 32 0,-1-1 16 0,0-8 0 16,0 0-80-16,0 0 0 0,0 0-16 0,0 0 0 15,-8-7-128-15,1-1-32 0,0-2 0 0,-1-3 0 16,0-3-144-16,1-1 0 0,0-4 144 0,1-1-144 16,-1-8 0-16,1-1-192 0,0 0 32 0,2-1 0 15,2 1 32-15,2 1 0 0,0 1 0 0,1 2 0 16,3 1 128-16,0 1 0 0,0 6 0 0,1-4 0 15,2 4 144-15,2 2 64 0,-3 4 16 0,2 2 0 16,0 2-16-16,1 3 0 0,-1 1 0 0,1 2 0 16,-1 6-32-16,0-2-16 0,-1 3 0 0,1 4 0 15,-1 3-160-15,-1 2 192 0,-1 2-192 0,1 0 192 0,-2 2-192 0,-2 2 0 16,1-1 144-16,-2 1-144 0,0 2 0 0,-1 0 0 16,0-3-160-16,-1 1 160 0,0-1-320 0,0-2 64 15,-1-1 0-15,1-4 0 16,0-1-416-16,-1-1-80 0,2-9-16 0,0 0 0 15,0 0-384-15,0 0-96 0,0 0-16 0,0 0 0 16,0 0 32-16,0 0 0 0,2-5 0 0,0-2 0 0,2 0 720 0,3 0 128 16,-1 3 48-16,2-1 0 0,0 1 336 0,0 1 0 15,3 2 0-15,2-1 0 0,0 2 576 0,0 0 96 16,1 2 16-16,-1-2 0 0,0 3 416 0,0 1 96 16,-3 0 16-16,0 1 0 0,1 1 80 0,-1 2 32 15,-2 1 0-15,-1 2 0 0,-3-4-192 0,-3 3-48 16,-2 0 0-16,-2 0 0 0,-2 2-48 0,-2 1-16 15,-2 0 0-15,-1 0 0 0,-2 0-400 0,-1 2-96 0,-1-5-16 0,-2 1 0 16,-1-1-320-16,1-1-192 0,1 0 192 0,2-1-192 16,0-3 0-16,1-1-256 0,1-1 32 0,4-2 0 31,0-1-2064-31,7 0-400 0,-5-6-96 0,2-2-13824 0</inkml:trace>
  <inkml:trace contextRef="#ctx0" brushRef="#br1" timeOffset="153467.22">16442 10192 13823 0,'11'4'1216'0,"-6"0"-960"0,0 3-256 0,2 1 0 15,2 3 2320-15,0-2 432 0,-1 4 64 0,0 1 32 16,1-1-960-16,-1 2-192 0,-2-2-32 0,1 1-16 0,1 0-560 0,-3-1-96 16,0-2-32-16,0-2 0 15,-1-1-336-15,0-2-80 0,-1-2-16 0,-3-4 0 0,0 0 80 0,0 0 16 16,0 0 0-16,0 0 0 0,0-10 160 0,0-2 48 15,-3 0 0-15,0-3 0 0,1 0-240 0,-1-2-32 16,2-2-16-16,1-1 0 0,0 1-256 0,1-2-48 16,3-3-16-16,0 2 0 0,1 1-224 0,2 2 128 15,1-1-128-15,1 3 0 0,0 2 0 0,4 1-128 16,1 3-16-16,1 0 0 16,-2 4-1520-16,1 3-320 0,2-2-48 0,-1 5-9488 15,2-2-1888-15</inkml:trace>
  <inkml:trace contextRef="#ctx0" brushRef="#br1" timeOffset="153798.94">16854 10299 16575 0,'-6'0'1472'0,"-1"1"-1168"0,7-1-304 0,-6 0 0 15,6 0 3808-15,0 0 704 0,0 0 144 0,0 0 16 16,0 0-3072-16,0 0-640 0,0 0-112 0,5-5-16 15,0 0-672-15,2-1-160 0,1 1 0 0,1 1 0 16,0-1 0-16,0 1 0 0,0 0 0 0,0 2 0 16,0 0 0-16,-1 2 0 0,-1 0 0 0,-7 0 0 15,0 0 0-15,0 0 0 0,0 0 0 0,4 7 0 16,-4-7 192-16,0 10-32 0,-2 2-16 0,0 1 0 0,-2 0 32 0,0 1 0 16,0 2 0-16,0 0 0 0,2-2 16 0,-1 2 16 15,0-1 0-15,3 2 0 0,3-4 48 0,0 2 0 16,-1-2 0-16,2-2 0 0,4 0-80 0,1-1-16 15,0-1 0-15,3-1 0 0,3 0-160 0,1-3 0 16,1-1 0-16,1-1 128 0,3-1-128 0,3 0-176 16,-2 0 48-16,1-2 0 15,2 0-3008-15,-1 0-608 0</inkml:trace>
  <inkml:trace contextRef="#ctx0" brushRef="#br1" timeOffset="154300.2">16259 11871 18431 0,'-9'16'816'0,"6"-7"160"0,2 4-784 0,-1 4-192 0,2 2 0 0,0 2 0 0,2 0 2336 0,-2 1 416 16,0-1 96-16,1 0 16 0,0 0-1664 0,1 0-336 15,0-4-64-15,2-2-16 0,-1-1-592 0,-1 0-192 16,2-3 128-16,-1-2-128 0,-1-1 0 0,-2-8 0 15,0 0-176-15,0 0 176 16,0 0-960-16,0 0-64 0,0 0-32 0,2-9 0 16,-4-3 336-16,0-1 64 0,-2-4 16 0,0-2 0 0,-3-2 640 0,1-1 0 15,-2-2 128-15,-1-2 0 0,0-2 192 0,0-4 64 16,-2-2 0-16,2 0 0 0,1-1 240 0,1 1 48 16,0 3 16-16,3 1 0 0,3 4 64 0,1 3 16 15,1 2 0-15,3 5 0 0,1 2-128 0,4 2-32 16,-1 2 0-16,3 3 0 0,0-1-224 0,4 3-32 15,0 1-16-15,2 3 0 0,2-1-336 0,0 2 0 16,2 0 0-16,1 0 0 16,0 0-624-16,3 0-144 0,0 0-16 0,2 0-9296 0,1 2-1856 0</inkml:trace>
  <inkml:trace contextRef="#ctx0" brushRef="#br1" timeOffset="154485.94">16270 11904 15663 0,'0'0'688'0,"0"0"144"0,0 0-656 0,0 0-176 0,0 0 0 0,0 0 0 16,0 0 4240-16,7-3 816 0,3-2 176 0,2-2 16 16,-1 1-3744-16,3-5-752 0,3 3-160 0,1-2-16 15,2 0-1056-15,0-1-208 0,3 1-32 0,0 1-9696 16,3-1-1936-16</inkml:trace>
  <inkml:trace contextRef="#ctx0" brushRef="#br1" timeOffset="154796.4">16646 12051 17503 0,'0'0'768'0,"0"0"176"0,0 0-752 0,0 0-192 15,0 0 0-15,8 5 0 0,0-2 2304 0,1-3 448 16,1-4 64-16,2-3 32 0,-2 1-2256 0,1-6-448 16,-2 0-144-16,0-1 0 0,-1 0-192 0,0-4-112 0,-2 2-16 0,-2-1-16 15,-1 2 160-15,-2 1 48 0,-2 2 0 0,-3 1 0 16,0-1 128-16,-1 2 224 0,-2 3-48 0,-1 0-16 16,-2 3 800-16,-1 3 144 0,0 2 48 0,-1 5 0 15,1-1 320-15,2 2 80 0,2 4 16 0,1 1 0 16,2 0-448-16,3 2-96 0,2 1 0 0,3 0-16 15,2 1-752-15,1-3-256 0,5 2 144 0,1-1-144 16,1 0 0-16,2-4 0 0,1-2 0 0,3-1 0 31,0-1-1360-31,3-3-256 0,-4-2-48 0,2-2-9280 0,0-1-1840 0</inkml:trace>
  <inkml:trace contextRef="#ctx0" brushRef="#br1" timeOffset="155366.64">17093 11699 30351 0,'0'0'1344'0,"3"9"272"0,2 1-1296 0,0 3-320 15,0 3 0-15,2-2 0 0,-1 2 768 0,3 4 64 16,1-2 32-16,0 3 0 0,2 0-432 0,-2-1-96 16,1-1-16-16,-1 0 0 0,-1 0-176 0,0-3-144 15,0 0 192-15,-1 0-192 0,0-5 352 0,-4 0-32 16,0-2-16-16,-2-2 0 0,-2-7-80 0,0 0-16 15,0 0 0-15,0 0 0 0,-6 0 464 0,-2-4 96 16,2-3 0-16,-2-2 16 0,0-1-400 0,0-3-64 16,-1-2-32-16,0-4 0 0,2-5-288 0,1-3 0 15,-2 1-128-15,2 0 128 0,0-4-128 0,4 1 128 16,0 2 0-16,4 1-144 0,-1 1 0 0,3 4 0 0,1 4 0 0,2 3 0 16,-2 1 144-16,1 2-208 0,1 2 80 0,1 2 128 15,-2 4-144-15,1-1 144 0,-1 4 0 0,-6 0 0 16,0 0 0-16,8 4 0 0,0 1 0 0,-2 3 0 15,0 2 0-15,-2-1 0 0,-2 3 192 0,-1 1-48 16,1 0-144-16,-2 0 0 0,-2 0 0 0,1 0 0 16,-1-1-256-16,-1 0-96 0,0 1-16 0,1-4 0 31,-1-1-208-31,3-8-64 0,-4 6 0 0,4-6 0 16,0 0-576-16,0 0-112 0,0 0-16 0,0 0-16 0,0 0-32 15,0 0 0-15,8 0 0 0,0-1 0 0,1-2 560 0,1 1 128 0,1-1 0 16,-1 2 16-16,2 1 688 0,1 1 0 0,0 0 176 0,1 2-48 0,2 1 512 0,-3 1 80 15,0 1 32-15,0 0 0 0,-1 2 656 0,-2 1 128 16,1 1 16-16,-3 1 16 0,-3-2-32 0,-1 1 0 16,-2 3 0-16,0 0 0 0,-2-5-208 0,-3 2-48 15,-2 2-16-15,-2-3 0 0,1 2-176 0,-2-1-48 0,-1 1 0 16,-3-2 0-16,-1 0-816 0,0-1-224 16,0-2 0-16,0 1 0 0,1-3 0 0,-1-1 0 15,0 0-224-15,1 0 80 16,2-6-2224-16,1 2-432 0,0-4-80 0,2-3-14592 0</inkml:trace>
  <inkml:trace contextRef="#ctx0" brushRef="#br1" timeOffset="155628.13">17553 11786 10127 0,'3'11'896'0,"-2"2"-704"0,2 4-192 0,1-2 0 15,-2 2 5104-15,1 0 976 0,0-1 208 0,-2-1 48 16,0 1-3872-16,3-2-768 0,-3-2-160 0,2-1-16 15,0-4-768-15,-3-7-160 0,0 0-16 0,0 0-16 16,0 0-32-16,0 0 0 0,0 0 0 0,0 0 0 16,0-5 176-16,-2-5 48 0,1 1 0 0,0-4 0 15,1 0-368-15,-3 0-64 0,0-2 0 0,1 0-16 16,-1-2-304-16,1 1 160 0,-1 2-160 0,2-3 128 16,1 0-128-16,1 0 0 0,3 1 0 0,1 3 0 15,3-1-544-15,2 5-32 0,3-3-16 16,2 4 0-16,2 2-2224 0,2 0-432 0,5 4-80 15</inkml:trace>
  <inkml:trace contextRef="#ctx0" brushRef="#br1" timeOffset="156065.66">17922 11808 32991 0,'0'0'1472'0,"-4"4"288"0,0 1-1408 0,4-5-352 0,0 0 0 0,0 0 0 15,0 0 640-15,0 0 48 16,8 7 16-16,3-3 0 0,-1-1-240 0,2-1-32 16,1 1-16-16,1-2 0 0,1 2-224 0,-4-2-32 15,2 2-16-15,-1 0 0 0,-2 3-144 0,0-1 128 16,-3 0-128-16,0 2 128 0,-1 0 128 0,-2 1 32 0,-4-8 0 0,2 11 0 16,-2 0-48-16,-2 1-16 0,0-1 0 0,-3 2 0 15,-3-4-224-15,0 2 176 0,0 0-176 0,-1 1 160 16,-3-6-160-16,2 2 160 0,-1-1-160 0,2-1 160 15,0 1-160-15,3-1 0 0,0-1 0 0,2 1 0 16,4-6 0-16,0 0 0 0,0 0 0 0,0 0 0 16,0 0 0-16,6 5-272 0,0-1 64 0,3 1 16 15,3-1 192-15,1 0-176 0,1-2 176 0,1 2-160 16,0 0 160-16,1 1 0 0,0 1 0 0,-3 0 0 16,-2 2 0-16,0 0 224 0,-2 1-32 0,-2-1 0 15,-2-1 512-15,-3 5 80 0,-2-3 32 0,-2 3 0 16,-2 0 272-16,-4 1 48 0,-4 0 16 0,-1 1 0 0,0 1-400 0,-2 0-80 15,-2 0-16-15,0-1 0 0,0 0-368 0,1-1-80 16,0 0-16-16,-1-5 0 16,1 0-1200-16,0-3-240 0,2-2-48 0,1-5-19616 15</inkml:trace>
  <inkml:trace contextRef="#ctx0" brushRef="#br1" timeOffset="157864.31">21453 11356 12895 0,'0'0'1152'16,"0"0"-928"-16,0 0-224 0,0 0 0 0,10 20 2128 0,-10-20 384 16,0 0 80-16,8 0 16 0,-2 0-720 0,4-3-144 15,0-1-16-15,2-3-16 0,-1-3-416 0,3 1-80 16,0-2 0-16,1 1-16 0,1-3-480 0,0 3-80 16,1-2-32-16,2-2 0 0,1-3-176 0,1-2-48 15,1 1 0-15,0 0 0 0,1-3-80 0,6-5-32 16,0 2 0-16,0-2 0 0,-1 3-144 0,0 1-128 15,-1 1 144-15,0 0-144 0,1-1 128 0,2 1-128 16,-3 0 0-16,-2 3 0 0,-3-6 0 0,-1 5 128 16,-2-2-128-16,0 3 0 0,-2-1 0 0,0 4 0 15,-2-1 128-15,0 4-128 0,-4 5 0 0,0-1 0 16,-2 1 128-16,-1-1-128 0,0 3 0 0,-1 1 176 16,-7 4-176-16,8-2 160 0,1-1 32 0,0 2 16 15,2 1 0-15,-1 0 0 0,1 0-208 0,0 2 144 16,1 4-144-16,1 0 128 0,2 1 0 0,0 2-128 0,1 1 192 0,1 3-64 15,1 2 96-15,2 3 16 0,2 5 0 0,0 0 0 0,1 1-48 16,3 2-16-16,-1-2 0 0,1 2 0 16,-2-1-176-16,-1 1 192 0,-1-1-192 0,3-2 192 15,-1 0-192-15,0-3 0 0,1-2 0 0,0-1 0 16,0-1 0-16,-4-4-256 0,1-1 64 0,0 1 16 16,1 0-768-16,0 0-144 0,-1-1-48 0,0 1 0 15,0-3-1600-15,3 2-320 16,-4-1-64-16,-4-1-10096 0</inkml:trace>
  <inkml:trace contextRef="#ctx0" brushRef="#br1" timeOffset="159095.01">21494 11464 911 0,'0'0'0'16,"0"0"0"-16,0 0 0 0,0 0 0 0,0 0 3072 0,0 0 512 0,0 0 128 0,-1-6 0 16,-2-3-1824-16,3 2-368 15,2 0-80-15,-2 7-16 0,0 0 0 0,0 0 0 16,0 0 0-16,0 0 0 0,0 0-96 0,8-2-32 16,-8 2 0-16,7 5 0 0,0 3 0 0,-2 1 0 15,0 1 0-15,1 4 0 0,-1-1-400 0,0 1-64 16,0 3-32-16,0 2 0 0,1 1-304 0,-1 2-64 15,0 2-16-15,0-1 0 0,1-1-80 0,-1 3-16 16,0 1 0-16,0 0 0 0,0 0 64 0,-1 0 0 16,0-1 0-16,0-1 0 0,0-1 16 0,0 0 16 15,0 1 0-15,-2-1 0 0,1 0-288 0,0 0-128 16,-1 0 0-16,1 0 128 0,-1-2-128 0,0-1 128 16,-1 1-128-16,0-1 128 0,1-3-128 0,-1 1 0 15,0 0 0-15,1-3 128 0,-2 0-128 0,0-2 160 16,0-2-160-16,0 2 160 0,0-4-160 0,0 1 128 15,0-5-128-15,0-5 128 0,0 7 0 0,0-7 0 0,0 8 0 0,0-8 0 16,0 0 64-16,0 0 0 0,1 8 0 0,0 1 0 16,-1-9-64-16,3 8-128 0,-1-1 192 0,2 1-64 15,2-1 160-15,0-1 32 0,5-2 0 0,-2 1 0 16,1 1-320-16,-1-1-224 0,3 1 32 0,1 1 16 16,3-2 176-16,1 2 192 0,1-2-32 0,3 3-16 15,1-2 64-15,1 1 16 0,3-1 0 0,0 1 0 16,2-2-32-16,-1 1 0 0,1-2 0 0,0 0 0 15,0-4-64-15,-1 3 0 0,-2 2-128 0,0 2 192 16,-3-1-192-16,-3 1 0 0,3 0 128 0,-3 1-128 16,-4-1 128-16,0-3 0 0,-2 1-128 0,-4 0 192 15,0 0-192-15,0-1 0 0,-1 3 0 0,0-5 0 0,0 2 0 0,-1 0 0 16,0 1 128-16,-1 1-128 0,1-2 0 0,-1-1 0 16,0 1 128-16,-1 0-128 0,-5-4 0 0,0 0 0 15,0 0 0-15,6 2 0 0,1-2 0 0,-1 0 0 16,1-2 0-16,-1 0 0 0,2-1 0 0,0-1 0 15,0 2 0-15,2-2 0 0,2-2 0 0,1 1 0 16,3-1 0-16,1-1 0 0,1 2 0 0,7-4 0 16,1 0-128-16,0-2 128 0,1 1 0 0,2-1-128 15,-2 2 128-15,-1-2 0 0,2 3 0 0,-2-1-128 0,-1 1 128 16,-1 1 0-16,0-2 320 0,-2 3 128 16,-1-1 32-16,0 2 0 15,-3-2-800-15,0 5-144 0,-1-1-48 0,-2 1 0 0,-2 0 512 0,-2 0 0 0,1 0 0 0,-1 2 0 16,-1 2 0-16,0 0 0 0,2 1 0 0,-1-2 0 0,-2 2 0 0,0-2-144 15,-1 4 144-15,1-2 0 16,-1-2-160-16,-2 1 160 0,-6-2-192 0,8 1 192 16,-2-2-224-16,1-2 64 0,-1 0 16 0,0-1 0 15,-6 4 16-15,5-2 0 0,1-3 0 0,-2-1 0 16,0-1 128-16,-1-3 0 0,-1-3 0 0,0-2 0 16,-1-2 0-16,3-11 0 0,-3 0 128 0,1-6-128 15,-2-1 192-15,-2-2-48 0,-2-1 0 0,0-1 0 16,-1-1 176-16,-1-3 48 0,-1-2 0 0,1 0 0 15,-2-2 16-15,1 0 0 0,1 0 0 0,-1 4 0 16,1 3-144-16,-1 3-32 0,1 4 0 0,1 11 0 16,-1 1-208-16,0 1 0 0,1 0 0 0,1-1-160 15,0 3-480-15,1-2-80 0,-1 2-32 0,2-4 0 16,0 1-1904-16,2 0-384 0,2 0-80 0,2-1-9168 16,1-3-1856-16</inkml:trace>
  <inkml:trace contextRef="#ctx0" brushRef="#br1" timeOffset="160198.79">20974 10990 15951 0,'0'0'336'0,"0"0"80"0,0 0 16 0,0 0 32 0,0 0-464 0,15 1 0 0,-15-1 0 0,7 1 0 15,-7-1 1600-15,8 3 208 0,0 1 48 0,1 0 16 16,0 1-288-16,2 1-64 0,-1 1-16 0,2 3 0 16,1 3-112-16,1 2-32 0,6 0 0 0,-1 5 0 15,0-1-208-15,0 5-32 0,2-1-16 0,1 0 0 16,0 0-288-16,-1 2-64 0,1-2-16 0,2-1 0 15,-1-2-480-15,1-2-112 0,-1 0-16 0,1-3 0 16,-1-2-128-16,-1-1 128 0,-1-3-128 0,1-1 128 16,-2-2-128-16,-2-1-176 0,-1 1 48 0,-1-5 0 15,-2 0-2656-15,-1 0-528 16,-1 2-96-16</inkml:trace>
  <inkml:trace contextRef="#ctx0" brushRef="#br1" timeOffset="160868.51">20487 10476 4607 0,'0'0'400'0,"0"0"-400"0,0 0 0 0,0 0 0 15,-6 5 4656-15,2 2 848 0,1 1 160 0,0 3 32 16,2-2-3792-16,-1 4-768 0,2 3-160 0,0 2-16 16,2 1-672-16,-1 0-128 0,2-1-32 0,-1 2 0 15,1 1-128-15,1-4 0 0,0-2 0 0,-2-2 0 16,2-2 0-16,0-3 0 0,-4-8 0 0,0 0 128 16,0 0 64-16,0 0 0 0,0 0 0 0,0 0 0 15,5-8 224-15,0-4 48 0,-1-1 16 0,-1-1 0 16,0-2-160-16,-1-1-16 0,1-2-16 0,-1-2 0 0,0 0-160 0,-1-1-128 15,0 0 192-15,1-2-192 0,-1 1 144 0,-1 2-144 16,0-1 0-16,1 2 144 0,1 2-144 0,-1 1 0 16,0 1 0-16,2 3 128 0,-1 3-128 0,1 3 0 15,0 1 0-15,-3 6-176 0,0 0-112 0,0 0-32 16,5 13 0-16,1 1 0 16,2 6-256-16,0 2-48 0,1 3-16 0,2-1 0 0,-1 0 448 0,-1-1 192 0,0-3-160 15,0-2 160-15,0-2 0 0,1-3 0 16,-3-3 0-16,3-2 0 0,-1-3 208 0,-3-1 144 15,-6-4 32-15,8 0 0 0,-1-4 704 0,-1-2 128 16,-1-3 48-16,-1-3 0 0,-1-3-272 0,-2 0-48 16,-1-1-16-16,0-3 0 0,-3-4-336 0,1 1-64 15,-2-1-16-15,0 1 0 0,0-2-304 0,0 2-64 0,-1 2-16 0,0 1 0 32,1 1-512-32,0-2-96 0,0 3-32 0,0 2 0 15,2 0-1440-15,0 3-288 0,1 2-64 0,1 0-16 16,1-1-816-16,1 2-176 0,0 1-16 0</inkml:trace>
  <inkml:trace contextRef="#ctx0" brushRef="#br1" timeOffset="161131.75">20809 10137 18591 0,'0'0'832'0,"0"0"160"0,0 0-800 0,0 0-192 0,0 0 0 0,0 0 0 16,0 0 1680-16,1 9 304 0,-2-1 48 0,-2 4 16 16,0-1-672-16,0 5-128 0,-1 2-32 0,1 3 0 15,2 0-832-15,-1 4-192 0,2 2-16 0,2-2-16 0,-1 0-160 0,3-4 160 16,4-1-160-16,-2 0 160 0,1-2 144 0,2-5 16 15,1-1 16-15,2-3 0 0,-2-4 304 0,2-2 64 16,0-2 16-16,-2-3 0 0,1-2 240 0,-2-5 32 16,-1-1 16-16,-2-1 0 0,-1-5-288 0,-1 0-48 15,-2 0-16-15,-4-3 0 0,0 1-128 0,-2 0-16 16,-3-2-16-16,1 1 0 0,-2-1-208 0,-1 1-32 16,-3-1-16-16,0 0 0 0,-1 1-400 0,3 2-80 15,0 1-16-15,0 1 0 16,3-1-640-16,0 3-128 0,2 1-16 0,0 3-16 15,1 1-1984-15,2 2-400 0,1 1-80 0</inkml:trace>
  <inkml:trace contextRef="#ctx0" brushRef="#br1" timeOffset="161499.67">21090 10316 12895 0,'0'0'1152'0,"0"0"-928"0,0 0-224 0,0 0 0 15,0 0 2848-15,0 0 528 0,0 0 96 0,0 0 32 16,0 0-1776-16,0 0-336 0,0 0-80 0,0 0-16 16,0 0-352-16,11-2-80 0,-1 0-16 0,2-1 0 15,1 0-272-15,-1 2-48 0,-2-4-16 0,-2 1 0 16,1 0 0-16,-1 2 0 0,0-1 0 0,-8 3 0 16,7-1-128-16,-7 1-16 0,0 0-16 0,0 0 0 15,0 0-96-15,0 0 0 0,0 0-16 0,0 0 0 16,4 9 16-16,-1 1 0 0,-2 1 0 0,-1-1 0 15,0 2-128-15,-1 1 0 0,0 0-128 0,-1 1 192 0,1 1-192 0,0-1 0 16,-1 0 0-16,2 1 0 0,2-1 528 0,-1 0 64 16,0-1 16-16,2-1 0 0,0-3-608 0,0 0-192 15,3-1 0-15,0-1 0 0,3-2 192 0,0-3 0 16,1 0 0-16,1-4 0 0,2 0 128 0,2-2-128 16,-4-1 128-16,4 1-128 0,-1-3 0 0,2 1-192 15,2-1 32-15,-1 2 0 16,1-2-2416-16,0 1-496 0,-1 1-80 0</inkml:trace>
  <inkml:trace contextRef="#ctx0" brushRef="#br1" timeOffset="162155.15">21730 11402 2751 0,'0'0'128'0,"0"0"16"0,0 0-144 0,0 0 0 0,0 0 0 0,0 0 0 16,0 0 6128-16,0 0 1184 0,0 0 240 0,7-6 64 15,-1 1-4960-15,4 0-992 0,1 0-192 0,4 0-32 16,-2-2-784-16,1-2-144 0,3-2-48 0,0 2 0 15,0 1-320-15,1-3-144 0,2 0 128 0,0 1-128 16,1 1-336-16,0 1-160 0,3 1-16 0,-3 0-10192 16,-2 1-2032-16</inkml:trace>
  <inkml:trace contextRef="#ctx0" brushRef="#br1" timeOffset="162470.63">21732 11975 26783 0,'0'0'1184'0,"0"0"240"0,2 11-1136 0,1-4-288 0,-1 3 0 0,2-1 0 16,2 1 1616-16,0-1 272 0,2 2 48 0,1-2 16 16,0 1-544-16,3 1-128 0,0-5 0 0,1-1-16 15,0 3-672-15,2 0-128 0,1 1-16 0,2-2-16 16,-1 1-432-16,1-3 0 0,1-1 0 0,2-2 0 16,-1 2-1856-16,3-3-320 0,-3 1-48 0,0 2-13200 15</inkml:trace>
  <inkml:trace contextRef="#ctx0" brushRef="#br1" timeOffset="162854.47">22693 11476 15663 0,'0'0'688'0,"0"0"144"0,0 0-656 0,0 0-176 0,-2 9 0 0,0-1 0 16,0 2 4048-16,2 3 784 0,0 3 160 0,3 4 16 15,-2 0-3024-15,2 4-624 0,1 2-112 0,0 3-32 16,0 1-672-16,-1 0-144 0,3 1-16 0,-1-1-16 16,0-1-368-16,2-2 0 0,0-1 0 0,1-1 128 15,0-3-1648-15,1-1-320 0,0-3-64 0</inkml:trace>
  <inkml:trace contextRef="#ctx0" brushRef="#br1" timeOffset="164354.79">23008 11266 11967 0,'0'0'528'0,"-5"5"112"0,2 3-512 0,3-8-128 0,0 0 0 0,0 0 0 16,0 0 4016-16,0 0 768 0,0 0 144 0,0 0 48 15,0 0-2864-15,11-3-560 0,0 0-112 0,2-3-32 16,2 0-448-16,0-1-112 0,2-1-16 0,3-2 0 16,-2 0-128-16,0 0-16 0,2-3-16 0,-2 2 0 15,0-1-272-15,1-1-48 0,0-1-16 0,1 1 0 16,-1-2-336-16,-2 1 0 0,-1 0 0 0,-4 2 0 31,1-1-544-31,-2 0-176 0,2 0-48 0,1 0 0 16,-1-2-3264-16,0 5-672 0</inkml:trace>
  <inkml:trace contextRef="#ctx0" brushRef="#br1" timeOffset="164966.81">23657 10836 10127 0,'0'0'896'0,"0"0"-704"15,2 10-192-15,1 1 0 0,3 0 3648 0,-1 1 688 16,1 0 144-16,0 1 16 0,1 1-2720 0,1 2-560 15,-1-3-96-15,-1 1-32 0,1 2-576 0,-1-4-128 16,1 1-32-16,-2 0 0 0,0-3-160 0,-1-1-16 16,0 0-16-16,-4-9 0 0,0 0-16 0,0 0 0 15,0 0 0-15,0 0 0 0,0 0 240 0,0 0 64 16,0 0 0-16,0 0 0 0,0 0 112 0,-4-10 16 16,-1-2 16-16,1-1 0 0,0-2-336 0,0-1-80 15,0-5-16-15,3 0 0 16,1-1-608-16,1 0-128 0,1-2-32 0,0 0 0 15,1-5-288-15,1 2-48 0,0 0-16 0,0 3 0 0,1 2 608 0,-1 1 112 0,1 2 32 0,1 4 0 16,1-1 368-16,-2 4 80 0,2 3 16 0,-1 3 0 16,1 2-64-16,-7 4-16 0,0 0 0 0,0 0 0 15,0 0 144-15,6 8 48 0,1 2 0 0,-2 2 0 16,-1 1 80-16,-1 1 32 0,-2 1 0 0,-1-1 0 16,0 2-272-16,-1-2-48 0,-2 0-16 0,0 1 0 15,1-2-144-15,-1 0 160 0,-1 0-160 0,2-2 160 0,-2 0-160 16,2-2 0-16,0-1 144 0,0-2-144 0,2-6 0 15,0 0-128-15,0 0 0 0,0 0 0 16,0 0-592-16,0 0-112 0,0 0-32 16,0 0 0-16,0 0-96 0,8 0-32 0,-8 0 0 15,11 0 0-15,-1 0 560 0,2 2 112 0,0-1 32 0,-1 0 0 0,-2 2 288 16,2 1 0-16,2 0 128 0,0 1-128 0,0 1 576 0,0 2 32 16,1 1 0-16,-1-1 0 0,-1 0 288 0,0 1 48 15,-2 0 16-15,-2 0 0 0,-1 0 128 0,-3 2 48 0,-3 2 0 0,-2 1 0 16,-1 1-112-16,-2-1 0 0,-2 0-16 15,-2 1 0-15,-1-2-192 0,-2 0-48 16,0-2 0-16,-1 1 0 0,-1-4-240 0,0-1-48 16,1-2-16-16,-1-3 0 0,0 0-336 0,0-4-128 15,0 0 0-15,1-3 144 16,1-2-1664-16,1-1-336 0,4-1-64 0,2-1 0 16,0-2-1264-16,3 0-240 0,2-2-48 0,2-2-10496 0</inkml:trace>
  <inkml:trace contextRef="#ctx0" brushRef="#br1" timeOffset="165299.1">24149 10834 19583 0,'11'2'864'0,"-4"2"176"0,0 2-832 0,-1 3-208 0,4-1 0 0,-2 4 0 16,-1 2 2432-16,-2 2 448 0,0-2 96 0,0 2 16 16,2 1-1248-16,-3-2-240 0,-2 1-48 0,2 0-16 15,-1-1-512-15,0-3-96 0,-2 0-32 0,2-2 0 16,-2-1-256-16,-1-9-48 0,0 0-16 0,0 0 0 15,0 0 0-15,0 0 0 0,0 0 0 0,0 0 0 16,-1-9-96-16,-1-1-32 0,1-1 0 0,0-2 0 16,1 0-352-16,-2-4 0 0,2 2 0 0,2-3 128 15,-1-2-128-15,0 3 144 0,2 3-144 0,1 3 160 0,1 2 80 0,0-3 16 16,2-1 0-16,-1-5 0 0,2 0 16 0,1 2 16 16,2 3 0-16,-1 3 0 0,2 2-80 0,2 1-16 15,0 2 0-15,2 3 0 0,0-1 0 0,-1 2-16 16,-2-1 0-16,0 4 0 0,2 0-176 0,-1 1 0 15,2 2 0-15,-1 2 0 16,1 0-2240-16,0 3-544 0</inkml:trace>
  <inkml:trace contextRef="#ctx0" brushRef="#br0" timeOffset="186201.66">25892 10878 11055 0,'0'0'480'0,"0"0"112"0,0 0-464 0,0 0-128 15,0 0 0-15,0 0 0 0,12 3 1936 0,-10 8 368 16,-2-11 80-16,4 8 16 0,0 2-560 0,0 1-112 0,0-1-32 0,0 0 0 16,-2 2-416-16,-2-4-64 0,2 2-32 0,-2 3 0 15,0 0-32-15,-2 2-16 16,-2-1 0-16,-1 0 0 0,-1 3-160 0,-7 3-16 0,-4 1-16 0,-3 0 0 15,-5 1-320-15,-5 1-64 0,-4 1-16 0,1-2 0 16,-3 0-304-16,1 0-64 0,0-2-16 0,4-3 0 16,1-3-160-16,1 0 0 0,0-1 0 0,5-2 0 31,0-1-1632-31,-6 1-208 0,5-3-32 0,5-3-16 16,1-3-1232-16,5-2-240 0,2-1-48 0,3 0-7888 0</inkml:trace>
  <inkml:trace contextRef="#ctx0" brushRef="#br0" timeOffset="186430.08">25420 11241 11967 0,'0'0'1072'0,"0"0"-864"16,6-5-208-16,1 1 0 0,-7 4 2864 0,6-5 528 16,-6 5 96-16,0 0 32 0,0 0-1344 0,0 0-256 15,0 0-48-15,0 0-16 0,0 0-816 0,0 0-160 16,-2 9-48-16,-2 3 0 0,-3 2-352 0,1 0-80 16,-2 2-16-16,-1 1 0 0,0 3-240 0,0-2-144 15,1 1 160-15,-1 2-160 0,0-1 272 0,2 1-32 16,3 0-16-16,2-3 0 0,0 0-32 0,5 0 0 15,2 1 0-15,3-1 0 0,1-3-192 0,4 1 0 16,4-2 0-16,3-1 0 0,2-1 0 0,1-3 0 16,1-1 0-16,3 0 0 15,3-2-320-15,4 0-128 0,2-2 0 0,4-2-10384 16,0-2-2080-16</inkml:trace>
  <inkml:trace contextRef="#ctx0" brushRef="#br0" timeOffset="188132.97">26493 10674 5519 0,'0'0'496'0,"0"0"-496"15,0 0 0-15,0 0 0 0,0 0 3136 0,0 0 544 16,0 0 96-16,0 0 32 0,0 0-1792 0,0 0-352 0,5 16-80 0,-1-1-16 15,-1 4-288-15,-3 0-48 0,-2 2-16 0,1 3 0 16,-2-4-320-16,2-3-64 0,0-2 0 0,-1 2-16 16,1 1-272-16,0-1-48 0,0-3-16 0,-1-1 0 15,1-1-224-15,0-2-32 0,1 0-16 0,0-3 0 16,0-7-208-16,0 0 128 0,4 7-128 0,-4-7 0 16,0 0 0-16,0 0 0 0,7-7-128 0,4-4 128 31,-1-4-464-31,2-2 16 0,-2 0 0 0,0-3 0 0,-3-3 192 0,0 1 64 0,-1-1 0 0,0-1 0 15,1-1 192-15,0 3 0 0,-1-2-160 0,1 5 160 16,-1 0 0-16,-2 4 0 0,0 1 0 0,-1 5 0 16,-3 9 0-16,0 0 0 0,0 0 0 0,0 0 0 15,0 0 288-15,0 0-32 0,0 0 0 0,-4 18 0 16,0 3-256-16,0 4 0 0,2 2 0 0,0 1 0 0,1-1-128 0,1-6 128 16,1 0 0-16,2 1-144 0,2-1 144 15,2-2 0-15,0-1 0 0,3-2-128 0,0-3-64 16,2-2 0-16,-1-4 0 0,1 0 0 0,-1-2 32 0,0-2 0 15,1-1 0-15,0-6 0 0,0-1 160 0,-2-1 0 16,-1-3-144-16,0-2 144 0,-1-1 0 0,2-5 0 16,1 2 128-16,-2-1-128 0,-1 2 128 0,-3-2-128 15,-5 2 128-15,0 1-128 0,1 0 0 0,-2 1 128 16,-4 0-128-16,2 3 0 0,3 9 0 0,0 0 0 16,0 0 0-16,0 0 0 0,0 0 0 0,-2 11-320 15,0 2 48-15,4-2 16 0,3 4-96 0,-3 2-16 16,-2 1 0-16,4 2 0 0,7 0 160 0,1-3 16 15,-1 3 16-15,5-4 0 0,-2-2 176 0,1-1 0 0,-1-3 0 16,2 1-128-16,-1-2 448 0,2-3 112 0,-4-3 16 0,-1-2 0 16,-2-1 576-16,0-1 112 0,-3-2 16 0,1-2 16 15,-3-3-16-15,-1-1 0 0,-1 1 0 0,-1-2 0 16,-4-2-352-16,-2 1-80 0,-3-3-16 0,1 1 0 16,-1 0-448-16,-4-6-80 0,-2 1-32 0,0-1 0 31,-3 0-512-31,0-2-96 0,1-1-32 0,0 1 0 15,0 1-3072-15,2 1-608 0</inkml:trace>
  <inkml:trace contextRef="#ctx0" brushRef="#br0" timeOffset="188566.53">27696 10599 29887 0,'0'0'1328'0,"0"0"272"0,0 0-1280 0,0 0-320 16,0 0 0-16,0 0 0 0,0 0 880 0,-4 11 112 16,-1 2 32-16,1 6 0 0,2 1-160 0,-1 5-32 15,0 3 0-15,3-1 0 0,0 0-368 0,3 1-80 16,0 0 0-16,0 0-16 0,1-1-208 0,2-2-32 15,-1-2-128-15,1-2 192 0,2-3-192 0,-1-3 0 16,-1-5 0-16,1-1 0 0,-7-9 0 0,0 0-256 0,0 0 48 0,10 3 16 31,-10-3-320-31,0 0-64 0,7-12-16 0,-3-2 0 16,-3-3-160-16,-2-3-16 0,-2-2-16 0,-2-3 0 16,-2-2 208-16,-1-2 32 0,-1-2 16 0,0 0 0 0,-1-6 352 0,1 1 176 0,1-1-160 0,3 5 160 15,1 3 0-15,0 4 0 0,0 4 0 0,2 6 0 16,4 0 528-16,-2 4 208 0,-2 0 32 0,2 11 16 15,6-11 176-15,0 0 48 0,1-1 0 0,2 3 0 0,3 4-496 16,1 0-112-16,1 0-16 0,2 1 0 16,-1 0-384-16,4 2 0 0,-1 1 0 0,3 1 0 15,1 3-1568-15,1 1-288 16,2 1-64-16,-2 0-13120 0</inkml:trace>
  <inkml:trace contextRef="#ctx0" brushRef="#br0" timeOffset="188768.97">27778 10698 28271 0,'0'0'1248'0,"0"0"272"0,0 0-1216 0,0 0-304 16,0 0 0-16,0 0 0 0,9 0 992 0,2-2 144 16,1 0 16-16,3-1 16 0,6-1-416 0,3 0-96 15,0 0-16-15,5 2 0 16,-2-1-976-16,2-1-208 0,0 0-32 0,-3-1-14304 0</inkml:trace>
  <inkml:trace contextRef="#ctx0" brushRef="#br0" timeOffset="188925.08">28137 10780 30815 0,'0'0'1360'0,"0"0"288"0,0 0-1328 0,-4 9-320 0,4-9 0 0,0 0 0 15,0 0 768-15,6 12 96 0,-6-12 16 0,12 9 0 16,0-3-448-16,1-2-96 0,0-1-16 0,3-1 0 16,1-4-1328-16,3 0-272 0,1 1-48 0,3 0-8272 15,-1-6-1648-15</inkml:trace>
  <inkml:trace contextRef="#ctx0" brushRef="#br0" timeOffset="189166.93">28764 10546 17503 0,'0'0'768'0,"-1"-9"176"0,2 0-752 0,-1 9-192 16,-1-8 0-16,-3 2 0 0,-3-3 2656 0,-3 6 496 16,-3 3 112-16,-2 5 0 0,-2 3-1424 0,0 2-304 15,1 2-48-15,-3 5-16 0,1 5-320 0,1 2-80 16,-2-1-16-16,3 2 0 0,4 1-400 0,2 3-80 16,1-3 0-16,6 1-16 0,4 1-304 0,5 0-48 15,1-3-16-15,5 0 0 0,2-6-192 0,5 0 0 16,-2-4 0-16,2-2-160 0,2-2 160 0,1-2-192 15,3-1 192-15,0-3-192 16,-3-1-368-16,3-3-80 0,-1-2 0 0,1-4-16 16,-1 1-1792-16,0-1-368 0,3-3-64 0,-3 0-11200 0</inkml:trace>
  <inkml:trace contextRef="#ctx0" brushRef="#br0" timeOffset="189389.13">29232 10378 19343 0,'0'0'1728'0,"0"0"-1392"0,0-10-336 0,0 10 0 15,0 0 3584-15,0 0 656 0,0 0 128 0,0 0 32 16,0 0-2560-16,0 0-512 0,4 17-112 0,-2 0 0 16,1 4-256-16,-2 3-64 0,1 4 0 0,-1-1 0 15,0-1-608-15,2 1-128 0,0 2-32 0,0 0 0 0,0-2-128 0,0 2-256 16,3 1 64-16,-1 0 16 15,2-3-1616-15,-1 3-320 0,0-1-64 0,-1 0-9104 16,0-3-1840-16</inkml:trace>
  <inkml:trace contextRef="#ctx0" brushRef="#br0" timeOffset="189778.8">29443 11228 16575 0,'0'0'736'0,"-10"8"160"0,2-3-720 0,-1 0-176 0,-2 2 0 0,2-4 0 16,-1 0 3552-16,1 0 672 0,-2-3 144 0,2 0 32 16,0 0-2640-16,9 0-528 0,-9-3-96 0,9 3-32 15,-8-5-672-15,3-1-144 0,1-2-32 0,0 0 0 16,4 8-256-16,-1-10 0 0,-1-2-128 0,2 2 128 15,0-1-352-15,3 2 32 0,0 2 0 0,1-2 0 16,-4 9 48-16,6-9 16 0,1 3 0 0,-7 6 0 16,0 0 256-16,10-4-160 0,-10 4 160 0,12-2-128 15,-12 2 128-15,13 0 0 0,-2 3 0 0,0 1 0 16,-11-4 400-16,12 8 16 0,-3-2 0 0,-1 1 0 16,-8-7 64-16,5 9 16 0,-5-9 0 0,2 10 0 15,-2-10 208-15,-1 11 64 0,1-11 0 0,-5 10 0 16,0-1-16-16,5-9 0 0,-9 7 0 0,-1-2 0 0,10-5-496 0,-10 4-80 15,1-3-32-15,9-1 0 16,-9-1-784-16,9 1-144 0,-7-4-48 0,7 4-17936 0</inkml:trace>
  <inkml:trace contextRef="#ctx0" brushRef="#br1" timeOffset="201096.01">22344 13351 3679 0,'0'0'320'0,"0"0"-320"16,0 0 0-16,0 0 0 0,0 0 3072 0,0 0 560 16,0 0 96-16,0 0 32 0,0 0-2192 0,0 0-432 0,0 23-96 0,0-23-16 15,0 0-208-15,7 7-48 0,-7-7-16 0,4 9 0 16,0 1 32-16,-2 1 16 0,0-4 0 0,-1 4 0 16,0 1 16-16,1-2 0 0,-1 2 0 0,0 0 0 15,2 1-224-15,-1 3-32 0,0 0-16 0,0-2 0 16,1 2-160-16,0-2-16 0,-2 3-16 0,1 2 0 15,1-5 0-15,1 3 0 0,-1 3 0 0,0-4 0 16,0 3-80-16,1-4-16 0,-1 1 0 0,-1 1 0 16,1-1-96-16,-1 1-32 0,1-2 0 0,0 1 0 15,-1-2-128-15,1-3 128 0,-2-1-128 0,0 2 128 16,1-2 0-16,-1 1 0 0,2 0 0 0,-2 1 0 16,0 0 32-16,1 5 0 0,-1-4 0 0,1 1 0 15,1 2-160-15,0-3 192 0,-2-1-192 0,0-1 192 16,1 1-32-16,0 0 0 0,0-2 0 0,0 2 0 15,1 0-16-15,-1-2 0 0,1 2 0 0,0-3 0 0,-1 3-144 0,2 1 0 16,-1 0 0-16,-1 0 0 0,1 0 0 0,0-1 0 16,0-1 0-16,0 2 0 0,0-1 0 0,-1 0 0 15,1-3 0-15,1 1 0 0,-3-1 0 0,0 2 0 16,1-1 0-16,-1 1 0 0,0-1 0 0,1 1 0 16,-1-2 0-16,0 1 0 0,1 2 0 0,-1-2 0 15,0 1 0-15,2 2 0 0,-2 1 0 0,0-2 0 16,-1-3 0-16,-1 1 0 0,2 2 0 0,1 0 0 15,-1-3 0-15,0 1 0 0,1 1-272 0,0-3 16 16,-1 0 0-16,1-1 0 16,0 1-272-16,-2-8-48 0,0 0-16 0,0 8 0 15,3 0-224-15,-2 1-32 0,-1-9-16 0,3 6 0 16,1 2-112-16,-2-1-32 0,-2-7 0 0,0 0 0 16,3 9-2192-16,-3-9-448 0</inkml:trace>
  <inkml:trace contextRef="#ctx0" brushRef="#br1" timeOffset="201560.72">22273 14409 18479 0,'0'0'816'0,"0"0"176"0,0 0-800 0,0 0-192 15,-4-4 0-15,4 4 0 0,0 0 1440 0,0 0 240 16,0 0 48-16,0 0 16 0,0 0-512 0,0 0-96 15,0 0-32-15,0 0 0 0,0 0-464 0,4 8-80 16,-2 4-32-16,2-2 0 0,1 2 16 0,2 0 0 16,-1 1 0-16,1 0 0 0,0 0 128 0,0 0 32 15,1-1 0-15,1 2 0 0,0 0-416 0,1-1-80 0,1 0-16 0,0-3 0 16,0-1 224-16,1-1 32 0,0-1 16 0,1-1 0 16,3-3 32-16,-2 1 0 0,0-1 0 0,2-3 0 15,1-4 80-15,-1-1 0 0,-1 1 16 0,-1-5 0 16,1 0-32-16,-2-2-16 0,1-2 0 0,1 0 0 15,-4-1-144-15,0 0-16 0,-2-2-16 0,0 2 0 16,1 0-208-16,0 1-32 0,-3 0-128 0,2 0 192 16,1 0-336-16,-1 0-80 0,0 3-16 0,1-3 0 15,-1 2-3248 1,3-2-656-16,12-10-128 0,-4 10-16 0</inkml:trace>
  <inkml:trace contextRef="#ctx0" brushRef="#br1" timeOffset="203865.34">23257 13431 16575 0,'0'0'1472'0,"0"0"-1168"0,0 0-304 0,0 0 0 16,0 0 1616-16,0 0 272 15,0 0 48-15,0 0 16 0,0 0-832 0,13-13-160 16,-13 13-48-16,5-6 0 0,4-2-400 0,1 2-64 16,-1-4-32-16,2 3 0 0,2-2 160 0,2 1 48 15,0 0 0-15,1 1 0 0,1 1-128 0,0 1-32 16,-1-1 0-16,-1 1 0 0,1 0-336 0,-2 1-128 16,-2 1 0-16,-2 3 144 0,0 3-144 0,-3-2 0 0,-7-1 144 0,6 8-144 15,-4 1 128-15,-1 3-128 16,-1 1 160-16,-1 3-160 0,-1 5 192 0,-2-2-48 0,-2 1-16 0,3 1 0 15,-1-2 0-15,0-1-128 0,0 1 192 0,1-2-64 16,1 0-128-16,2 1 160 0,0 0-160 0,2 0 160 0,2 1-160 0,1-1 0 16,1-1 0-16,3 0 0 15,1-4 0-15,3-2 0 0,3-1 0 0,-1-1 0 16,2-1 160-16,2-3-160 0,-1-1 192 0,0-2-192 16,3-2 0-16,-1-2 0 0,-2-2 0 0,0-3 0 31,-1 1-688-31,-1-5-240 0,-2 1-48 0,-1-2-13360 0</inkml:trace>
  <inkml:trace contextRef="#ctx0" brushRef="#br1" timeOffset="204052.77">23438 13507 17503 0,'-17'7'1552'0,"11"-5"-1232"15,-1 0-320-15,1-2 0 0,2-2 3008 0,4 2 560 16,0 0 96-16,-1 7 32 0,1-7-2192 0,0 0-432 15,6 8-96-15,3-2-16 0,4 1-608 0,4-3-128 16,1-1-32-16,5 3 0 0,3-4-192 0,0 2 0 16,1 0 0-16,3-1 0 15,-5-7-2304-15,2 2-384 0,-2 4-96 0</inkml:trace>
  <inkml:trace contextRef="#ctx0" brushRef="#br1" timeOffset="204399.3">24008 13520 16575 0,'0'0'1472'0,"0"0"-1168"0,0 0-304 0,-4 7 0 16,0 0 2256-16,0 4 400 0,-1 1 80 0,0 1 16 15,0 1-1264-15,1 3-240 0,-2 1-48 0,4 0-16 16,-1 1-304-16,2-1-64 0,0 0-16 0,1-1 0 16,0-2-368-16,1-1-80 0,2 0-16 0,-2-3 0 15,4-1-160-15,-1-1-48 0,-4-9 0 0,0 0 0 16,8 7-128-16,0-3 0 0,-8-4-192 0,9-3 192 15,0-4-512-15,0-3 32 0,-2-3 0 0,0 0 0 16,2 0-160-16,1-1-16 0,-1-1-16 0,0 0 0 16,1-1 160-16,1 0 48 0,-1 1 0 15,4-4 0-15,0 4 464 0,-1 3-144 0,1 2 144 0,-1 2 0 16,-1 0 608-16,1 3 208 0,-2 2 32 0,1 3 16 0,-1 1 176 0,-1 2 48 16,-1 4 0-16,-1 0 0 0,0 5-256 15,-2-1-64-15,1 4 0 0,-1 3 0 0,1 2-416 0,1 0-96 16,-2-6 0-16,1 5-16 0,-1 2-240 0,2-4-240 0,1 0 48 0,2-5 16 31,-1 1-2640-31,2-1-544 0,-3-2-96 0,0 3-32 0</inkml:trace>
  <inkml:trace contextRef="#ctx0" brushRef="#br1" timeOffset="204973.87">24828 13804 15663 0,'-1'15'1392'0,"1"-15"-1120"0,0 0-272 0,0 0 0 16,0 0 3504-16,0 0 640 0,0 0 128 0,0 0 16 16,-6 4-2080-16,5 1-416 0,0 3-96 0,0 1-16 15,-3-1-992-15,2 1-208 0,2 1-32 0,0 2-16 16,2 0-240-16,0 3-64 0,0-2 0 0,0 2 0 31,1-2-2144-31,2-2-432 0,-1 0-96 0,0-1-12320 0</inkml:trace>
  <inkml:trace contextRef="#ctx0" brushRef="#br1" timeOffset="205190.74">25099 13421 14735 0,'1'-21'640'0,"-1"19"160"0,0 2-640 0,0 0-160 15,0 0 0-15,0 0 0 0,0 0 4752 0,0 0 928 16,0 0 176-16,0 0 32 0,0 0-3968 0,2 10-816 15,-1 4-144-15,0 5-48 0,-1-2-592 0,3 5-112 16,-2 2-16-16,1 1-16 0,-1 3-176 0,2 2 0 16,0 0 144-16,0-2-144 15,0 0-912-15,1-6-256 0,1 0-48 0,1-1-16 16,-2-3-2288-16,1-2-448 0</inkml:trace>
  <inkml:trace contextRef="#ctx0" brushRef="#br1" timeOffset="205393.26">25364 13252 14735 0,'0'0'640'0,"0"0"160"0,0 0-640 0,0 0-160 0,0 0 0 0,0 0 0 16,0 0 2928-16,-1 7 544 0,1 4 112 0,0 3 32 16,0 4-1840-16,1 2-368 0,0 1-80 0,2 4-16 15,-1 5-752-15,2 0-160 0,1 2-16 0,1 1-16 16,0 1-368-16,-1-2 0 0,2 2 0 0,2 0-128 31,-1-3-1840-31,1-1-352 0,-1-2-80 0,0-5-10112 0</inkml:trace>
  <inkml:trace contextRef="#ctx0" brushRef="#br1" timeOffset="205595.7">25291 13643 2751 0,'-8'-7'256'0,"8"7"-256"0,-7 0 0 0,2-2 0 0,1 2 6720 0,4 0 1312 16,0 0 256-16,0 0 48 0,0 0-6000 0,0 0-1200 15,0 0-240-15,0 0-64 0,0 0-320 0,8 6-80 16,1-1-16-16,2-1 0 0,2-1-416 0,1-1-304 16,0 1 48-16,3-3 16 15,0-1-2256-15,2-1-464 0,0-3-96 0</inkml:trace>
  <inkml:trace contextRef="#ctx0" brushRef="#br1" timeOffset="205832.4">25802 13420 6447 0,'0'0'576'0,"0"0"-576"0,0 0 0 0,-9 1 0 16,-3-2 4928-16,0 1 896 0,-3 2 160 0,-1 2 32 16,-1-1-3488-16,-1 2-704 0,1-1-144 0,0 5-16 15,1 2-704-15,2 3-144 0,2 4-32 0,0 0 0 16,3 1-112-16,3 2-32 0,1 1 0 0,2-3 0 15,3 3-208-15,3-1-48 0,0-2-16 0,5 0 0 16,1-1-176-16,4-1-16 0,2-2-16 0,0-2 0 16,4 0-160-16,2-5 0 0,-1-2-160 0,4 1 160 15,-1-5-1504-15,1-2-208 0,1-4-32 0,-1-2-9296 16,-1-1-1856-16</inkml:trace>
  <inkml:trace contextRef="#ctx0" brushRef="#br1" timeOffset="206017.86">26142 13198 26719 0,'-1'11'2368'0,"-2"2"-1888"16,2 4-480-16,1-3 0 0,0 3 2464 0,0 2 400 16,0 5 80-16,1 2 0 0,2 3-1280 0,-1 1-272 15,2-3-48-15,0 3-16 0,1 1-800 0,2-1-144 16,-2-1-48-16,2 0 0 0,1-1-336 0,2-3 0 15,0-1 0-15,3-2-128 16,3-3-2688-16,-2-1-512 0</inkml:trace>
  <inkml:trace contextRef="#ctx0" brushRef="#br1" timeOffset="206572.22">22832 13318 15663 0,'0'0'1392'0,"0"0"-1120"0,0 0-272 0,0 0 0 16,0 0 2240-16,1 8 400 0,1 4 80 0,-1 2 16 0,-1 2-928 15,0-1-176-15,0 6-32 0,0 0-16 16,0 4-880-16,0 2-192 0,-1 0-16 0,1 2-16 16,0 1-480-16,2 0 0 0,0-1 0 0,0-2-160 31,1-3-784-31,-1-6-144 0,1 0-48 0,0 0 0 0,2 1-2272 0,-1-6-464 0</inkml:trace>
  <inkml:trace contextRef="#ctx0" brushRef="#br1" timeOffset="206831.2">22867 13219 24639 0,'0'0'1088'0,"0"0"240"0,0 0-1072 0,0 0-256 16,5-4 0-16,2-1 0 0,-1 4 1216 0,2 1 192 15,3 0 48-15,-1 3 0 0,1 4-112 0,2 1-32 16,-2 4 0-16,1 2 0 0,0 3-288 0,1 2-64 15,-1 4-16-15,-1 3 0 0,0 4-368 0,-1 3-80 16,-3 1-16-16,-1 2 0 0,1-1-256 0,-3 1-48 16,-2-1-16-16,0 1 0 0,-1-4-160 0,1 2 0 15,0-3 0-15,0 2-176 16,1-2-2064-16,0 1-432 0,-1 0-80 0,1 0-12288 0</inkml:trace>
  <inkml:trace contextRef="#ctx0" brushRef="#br1" timeOffset="207266.56">23236 14403 12895 0,'0'0'1152'0,"0"0"-928"0,0 0-224 0,0 0 0 0,0 0 2304 0,0 0 400 15,9 4 96-15,-2 1 16 0,-1-4-848 0,2 2-176 16,3 1-16-16,0 1-16 0,1-1-512 0,0 1-96 16,1-1-32-16,0 0 0 0,0 1-464 0,0 0-80 15,0 1-32-15,0 0 0 0,1 2-240 0,-2 1-48 16,-2 1-16-16,0 0 0 0,-4 0-80 0,-1-1-16 15,-1 2 0-15,-1-1 0 0,-3 0-144 0,0 2 160 16,-3 2-160-16,-1-3 160 0,-1-1-160 0,-1 2 0 0,-4 2 0 0,0-1 0 16,0 0 0-16,-1-2 0 15,1 1 0-15,-1-2 128 0,2 0-128 0,1 0 0 0,2-1 144 16,1-1-144-16,-1-2 0 0,4 1 0 0,2-7 0 0,-1 7 0 16,-1 1 192-16,4 1-16 0,0 0-16 0,3 1 0 15,3 0-160-15,3-2 0 0,0 0 0 0,2 0 128 16,2-2-128-16,2-3 0 0,1-2 0 0,1-1-176 31,2-1-1344-31,2-2-272 0,3-1-48 0,-3-1-13088 0</inkml:trace>
  <inkml:trace contextRef="#ctx0" brushRef="#br1" timeOffset="207528.55">23707 14261 28671 0,'0'0'1280'0,"0"0"256"0,5 6-1232 0,2 1-304 16,0-2 0-16,2 3 0 0,1 1 1024 0,0 1 128 15,2 2 48-15,1 2 0 0,1 1-128 0,2 2-32 16,1 2 0-16,2 7 0 0,-2 2-80 0,-2-1-32 16,-1 0 0-16,-2-1 0 0,-2 1 16 0,-2 0 0 15,-3 0 0-15,-2 3 0 0,-2 2-96 0,-1 1-16 16,-3 0 0-16,0 1 0 0,-3 0-496 0,1-2-96 15,0 1-32-15,0-3 0 16,-4-5-768-16,1 0-144 0,1-2-48 0,-1-1-12784 16,-2-1-2560-16</inkml:trace>
  <inkml:trace contextRef="#ctx0" brushRef="#br1" timeOffset="208234.5">24410 14456 4607 0,'0'0'192'0,"-3"13"64"0,0 9-256 0,1-2 0 16,-1-4 0-16,2 2 0 0,-2 0 4288 0,2 3 832 15,0 0 144-15,-1 2 48 0,0 2-3664 0,0 1-736 16,0-1-144-16,0 1-16 0,1-5-400 0,1-2-80 16,0-2-16-16,0-4 0 0,0-3 336 0,0-10 64 15,0 0 16-15,0 0 0 0,0 0-240 0,3-7-48 0,-2-5-16 0,2-2 0 16,1-4-80-16,-2-1-16 0,-1 0 0 0,1-2 0 15,-1 0-112-15,0 0-32 0,1 0 0 0,-1 2 0 16,-1-1-128-16,0 1 0 0,0-1 0 0,0 3 128 0,1 3-128 16,1 1 0-16,-1 2 0 0,2 1 0 15,-3 10-176-15,3-7 176 0,0 0-128 0,-3 7 128 16,4 11 640-16,2 4 192 0,1-2 64 0,2 4 0 16,3 2-1552-1,1 3-304-15,0-1-64 0,1 4-16 0,3 0 848 0,0 0 192 0,1-2 0 0,1-1 0 16,-1-1 128-16,0-3 16 0,-1-1 16 0,0-4 0 15,-3-4 608-15,-2-1 128 0,-3-2 32 0,-1-4 0 0,1-1 256 16,-2-3 48-16,-2-3 16 0,-1-2 0 16,-2-2-256-16,2-4-48 0,-2-3-16 0,-1 1 0 0,-1-1-560 0,0-1-112 15,-1-1-32-15,-1 0 0 0,1 1-352 0,-2-4-80 16,1-4-16-16,-1 4 0 16,-1 5-1632-16,2-3-336 0,-2-5-64 0,1 2-16 15,2 5-1440-15,1 6-272 0</inkml:trace>
  <inkml:trace contextRef="#ctx0" brushRef="#br1" timeOffset="208565.77">24938 14579 21647 0,'0'0'960'0,"3"5"192"0,-3-5-912 0,0 0-240 16,4 8 0-16,-2 0 0 0,-2-1 1296 0,-2 1 224 16,0 0 32-16,-2 1 16 0,-1 0-304 0,-1 3-64 0,0 0-16 0,-1 0 0 15,3-1-272-15,-2 2-48 0,-1 2-16 0,2-1 0 16,0-1-464-16,1-1-112 0,1 1-16 0,1-1 0 15,-1-5-256-15,2 1 128 0,2 0-128 0,1-1 0 16,-2-7 0-16,0 0 0 0,0 0 0 0,7 1 0 16,2-1 0-16,-1-1 0 0,4-6 0 0,-2-1 0 15,1-1-160-15,-2-3 16 0,-2 1 0 0,-1-2 0 16,1 1 144-16,-1-1-208 0,-1 0 80 0,1 1 128 16,-1 3 0-16,-1-2 0 0,0 0 0 0,-2 0 0 15,1 5 192-15,-3 6 96 0,1-5 32 0,-1 5 0 16,0 0 176-16,0 0 32 0,0 0 16 0,0 0 0 15,-1 10-304-15,-1 2-64 0,0 1-16 0,1 0 0 16,1 1-160-16,0 2 0 0,-2-1 0 0,4 1 0 16,-1 1-384-16,1-4-128 0,2 0 0 0,2-1-16 15,-1 0-1456-15,1-2-304 0,3-1-48 0,3-1-16 16,3-3-976-16,0-1-192 0</inkml:trace>
  <inkml:trace contextRef="#ctx0" brushRef="#br1" timeOffset="208866.16">25383 14650 14735 0,'0'0'1312'0,"0"0"-1056"16,-7-3-256-16,-1-1 0 0,-3 0 3040 0,0 1 544 16,-4-1 128-16,-4 2 0 0,0 2-2480 0,4 4-496 15,0 2-96-15,4 4-32 0,0 1 32 0,3 3 0 16,3 4 0-16,4-4 0 0,0 2-80 0,2 4-16 16,4-3 0-16,2 3 0 0,4-2-544 0,4 0 0 0,0-5 0 0,2 0-144 15,0-2 144-15,2-2-128 0,-1-3 128 0,0-2-128 16,-1-1 128-16,0-3 0 0,-1-3 0 0,1-1 0 15,-2-1 0-15,0-2 192 0,-4 0-32 0,-2-3-16 16,-2 1 352-16,-2-1 64 0,-1 0 16 0,-1-1 0 16,-3-1 48-16,-3 1 16 0,-2-1 0 0,-2 0 0 15,-1 0-272-15,1-1-48 0,-2 2-16 0,-1-2 0 16,0-2-544-16,1 1-96 0,0 0-32 0,1 1 0 16,3 1-1936-16,-2 1-400 0,2 1-80 15,1 0-7008-15,3 3-1408 0</inkml:trace>
  <inkml:trace contextRef="#ctx0" brushRef="#br1" timeOffset="209057.39">25670 14434 21183 0,'0'0'1888'0,"0"0"-1504"16,0 0-384-16,0 0 0 0,4 10 2304 0,-1 1 384 15,-2 2 64-15,-1 0 32 0,-1 4-1264 0,1-1-256 16,0 2-48-16,0 3-16 0,0 1-464 0,1 3-96 15,-1 2 0-15,1-1-16 0,2 3-496 0,1-2-128 16,-4-2 0-16,1 0 0 16,2-1-608-16,-1-1-144 0,2-4-16 0,0-1-16 15,0-1-1840-15,0-1-384 0,0-2-64 0,0-2-9376 0</inkml:trace>
  <inkml:trace contextRef="#ctx0" brushRef="#br1" timeOffset="209290.06">25930 14255 24879 0,'0'0'2208'0,"0"0"-1760"0,0 0-448 0,0 0 0 16,2 11 1664-16,1-1 240 0,-1 5 48 0,1 3 16 16,-2 3-624-16,1 4-128 0,-1 2-32 0,0 3 0 15,1 1-608-15,-1 4-112 0,1 1-16 0,0 0-16 16,-2-1-240-16,2 2-32 0,-2-2-16 0,2-4 0 15,-1-1-144-15,2-1 0 0,-2 0 0 0,3-3 0 16,-2-2-512-16,1 0-48 0,0-1 0 0,-1 0 0 16,2-4-2352-16,0 1-480 0,-1-2-80 0</inkml:trace>
  <inkml:trace contextRef="#ctx0" brushRef="#br1" timeOffset="209529.41">25780 14751 23951 0,'-15'2'2128'0,"9"1"-1696"16,-2 0-432-16,3-1 0 0,5-2 3344 0,0 0 592 16,0 0 112-16,0 0 32 0,0 0-2032 0,0 0-416 15,5 8-80-15,3-1-16 0,2-2-144 0,2 0-48 0,2-4 0 0,3 2 0 16,3-3-608-16,1-1-128 0,0-2-32 0,1-2 0 15,1-2-448-15,3-1-128 0,2 1 0 0,9-5 0 32,-4 2-2528-32,-2-4-528 0</inkml:trace>
  <inkml:trace contextRef="#ctx0" brushRef="#br1" timeOffset="-214731.27">21360 17152 13823 0,'0'0'1216'0,"0"0"-960"0,-5 4-256 0,5-4 0 0,0 0 2096 0,0 0 368 16,0 0 80-16,0 0 16 0,0 0-1216 0,6-5-224 15,2 0-48-15,3-2-16 0,0 1-288 0,4-1-64 16,0-3-16-16,1 1 0 0,0-2-112 0,-3-1 0 16,2 1-16-16,2-2 0 0,3 0-112 0,-1-4-32 15,2 0 0-15,0 0 0 0,1 1-112 0,7-7-32 0,-3 3 0 0,-1-2 0 16,1 2-32-16,0 1-16 0,-1-2 0 0,0 0 0 15,-1 2 16-15,1-4 0 0,0 4 0 0,0-1 0 16,-2-1-80-16,1 2-16 0,-2-1 0 0,0 2 0 16,-1 2-144-16,-2 1 128 0,0 1-128 0,-3-1 128 15,-1-2-128-15,-2 3 0 0,-1 2 144 0,-2 2-144 16,-1 2 128-16,-1 0-128 0,0 2 128 0,0-1-128 16,-3 2 192-16,1 1-16 0,1 1-16 0,1 2 0 15,-8 1-160-15,9 0 192 0,1 0-192 0,2 3 192 16,1 2-32-16,1 3 0 0,-1 2 0 0,3-1 0 15,4 6 128-15,0-1 32 0,4 5 0 0,2 4 0 16,1 0 144-16,3 1 48 0,0 2 0 0,2 1 0 16,2-1-16-16,-1 0 0 0,0 0 0 0,0 0 0 15,-2-1 16-15,3-1 16 0,0-2 0 0,-2-1 0 0,-2-2-208 0,2 1-32 0,0-6-16 16,2 2 0-16,-1-2-272 0,1-1 0 16,1-1 128-16,-3-2-128 0,1-2 0 0,-3-1-144 15,0-1 16-15,-3-1 0 16,1-1-1584-16,-9 0-304 0,-1 1-64 0,-1 0-10128 15,-1 2-2016-15</inkml:trace>
  <inkml:trace contextRef="#ctx0" brushRef="#br1" timeOffset="-213530.72">21322 17151 11055 0,'0'0'480'0,"0"0"112"0,0 0-464 0,-4 0-128 15,0 1 0-15,4-1 0 0,0 0 2000 0,-3 4 384 16,3-4 80-16,-3 3 16 0,3-3-1104 0,-1 8-224 16,-1 1-32-16,2-1-16 0,2 2 48 0,0 2 0 15,2 1 0-15,0 4 0 0,1-2 0 0,2 6 16 16,-2 1 0-16,2 2 0 0,0 1-144 0,2 1-48 15,-1 2 0-15,1 2 0 0,1 2-144 0,0 0-48 0,0 1 0 0,0-1 0 16,-1 2-256-16,-1-4-48 0,-2 2-16 0,2-1 0 16,-2-4-80-16,1 1-32 0,-2-2 0 0,0-1 0 15,2-2-96-15,-3 0-32 0,0-2 0 0,0 1 0 16,-2-3-96-16,2-1-128 0,-3-2 176 0,1 1-176 16,-1-2 144-16,0 1-144 0,-1-1 0 0,3-1 144 15,-2-1-144-15,1 0 0 0,-2-2 144 0,0 0-144 16,0-3 144-16,0-1-144 0,0 1 192 0,0-8-192 15,1 7 256-15,-1-7-48 0,0 0-16 0,0 0 0 16,2 8-192-16,-2-8 176 0,0 0-176 0,0 0 160 16,7 3-160-16,-7-3 0 0,9 2 144 0,0 0-144 15,0 1 0-15,0-3 128 0,2 0-128 0,1 1 0 0,1 1 0 0,2-1 0 16,4 2 0-16,0-3 0 0,2 3 0 0,1 1 0 16,2-1 0-16,2 2 0 0,0 2 0 0,1 1 0 15,-1-2 128-15,0 3-128 0,0 2 224 0,0-1-32 16,-1 0 0-16,1 1 0 0,-2 1 64 0,-2-1 16 15,0 1 0-15,0-1 0 0,0 2-128 0,-1 0-16 16,0-3-128-16,-1 3 192 0,-2-3-192 0,-1 2 0 16,2 0 128-16,0 0-128 0,-2-2 0 0,-3 1 128 15,-2-1-128-15,-2-1 0 0,1-1 128 0,-2-2-128 0,0 1 0 16,0-2 144-16,-1 0-144 0,0 1 128 0,-1-2-128 16,1-1 128-16,1-1-128 0,0-1 0 15,-1 2 0-15,1-3 0 0,1-4 0 0,0 1 0 16,2 1 0-16,-1-2 0 0,2-3 0 0,2 1 0 15,0-2 0-15,2-1 0 0,2-2 0 0,0-1 0 0,2 2 0 16,3 0 0-16,2-6 0 0,1 2 0 0,-4 1-144 0,1 0 144 16,-1-2 0-16,1 2-128 0,-1 1 128 0,1 2 0 15,-2 1-144-15,0 1 144 0,0 2 0 0,0-1-144 16,1 2 144-16,-1 1 0 0,-1 0 0 0,-1 1 0 16,0 2 0-16,-2-2 0 0,-1 2 0 0,0 0 0 15,0 0 0-15,-1-2 0 0,-1 2 0 0,-2 1 0 16,-1 0 0-16,-1 1 0 0,-2 2 0 0,0-2 0 15,0 4 0-15,-1-4 0 0,0 2 0 0,-2 0-128 16,2-2 128-16,-1 1 0 0,-2 0 0 0,0-1 0 16,1 0 0-16,2-1-128 0,-8 0 128 0,7 0-128 15,-7 0 128-15,8 0-192 0,-2-1 192 0,1 0-192 16,-7 1 192-16,5-4 0 0,0-1 0 0,-1-1 0 16,-4 6 0-16,4-6 0 0,0-2 0 0,0-1 0 0,0 0 0 0,0-3 0 15,-1-4 0-15,3 0 128 0,-2-7-128 0,0 3 192 16,-1-7-64-16,1 1 0 0,2-1 144 0,-3-3 48 15,1-4 0-15,-1-1 0 0,0-2 128 0,-2-3 16 0,0-3 16 16,-1 0 0-16,-2-4-64 0,-4 1-16 16,1-3 0-16,-1 2 0 0,-1 1-272 0,2 12-128 15,-2 0 0-15,1 2 128 16,-1 1-576-16,1 3-112 0,-2 5-16 0,0 1-16 16,2 2-1744-16,-2 2-352 0,1 7-64 0,3 4-16368 0</inkml:trace>
  <inkml:trace contextRef="#ctx0" brushRef="#br1" timeOffset="-212366.85">23164 17156 15663 0,'0'0'1392'0,"-2"11"-1120"15,-3-6-272-15,-2-4 0 0,1-1 3584 0,6 0 672 16,0 0 128-16,0 0 32 0,0 0-2112 0,0 0-432 16,0 0-80-16,0 0 0 0,4-6-560 0,2-1-96 15,3-1-32-15,0 0 0 0,2 1-272 0,0-2-64 16,2-2-16-16,2-1 0 0,-1-1-432 0,3 0-96 16,3-1-16-16,1-3 0 0,-2 0-208 0,-1-1 0 15,3-2 0-15,1 1-160 16,3-2-1072-16,0-1-224 0,0-1-32 0,2 3-16 15,0 0-1952-15,1 3-400 0</inkml:trace>
  <inkml:trace contextRef="#ctx0" brushRef="#br1" timeOffset="-211761.45">23848 16709 1839 0,'0'0'160'0,"0"0"-160"0,1 9 0 0,3 3 0 15,1 1 5472-15,0 4 1056 0,0 2 224 0,2 4 32 16,-1-4-4832-16,2 2-976 0,0 2-192 0,1 1-32 16,2-2-48-16,-1 0 0 0,1 0 0 0,-1-1 0 15,0-2-128-15,0-4-16 0,-3 0-16 0,0-2 0 16,-1 2-288-16,0-4-48 0,-2-4-16 0,-4-7 0 16,0 0 80-16,0 0 16 0,0 0 0 0,0 0 0 15,0 0 256-15,-6-3 48 0,1-4 16 0,-1-3 0 0,-2-3-272 0,0-4-48 16,0-4-16-16,2-4 0 0,-2-4-272 15,-1-2 0-15,1-3-176 0,1-2 176 16,-1 2-672-16,2 1-32 0,1-1 0 0,1 3 0 16,0 1-96-16,3 3-32 0,1-2 0 0,1 5 0 0,-1 4 832 0,3 0 0 15,0 6 0-15,3 2 0 0,0 2 0 0,2 3 144 16,0 4-144-16,1 2 192 0,1 0 64 0,1 2 0 0,-2 4 16 0,3 1 0 16,-1-5 16-16,0 5 0 15,-2 7 0-15,-1-1 0 0,-2-5 128 0,0 4 32 16,-3 8 0-16,1 0 0 0,-1-1-208 0,-2-1-48 15,-2-2 0-15,-2 0 0 0,1 1-64 0,-2-2 0 16,-1-2-128-16,-2 1 192 0,2 0-192 0,-2 0 0 0,1-2-192 0,1-4 192 31,-1 1-768-31,1-1-32 0,0-5-16 0,5-2 0 16,0 0-1424-16,0 0-272 0,0 0-64 0,0 0-16 16,0 0 1200-16,0 0 240 0,4-5 64 0,1 0 0 15,2 1 112-15,0 1 16 0,3 2 16 0,0 1 0 0,3 0 1264 0,1 0 256 0,2 4 64 0,1 1 0 16,0 2 864-16,0 2 176 0,0 0 48 0,-2 1 0 15,0 2 256-15,-3 1 64 0,-2 3 16 0,0 2 0 16,-2-7-416-16,-3 2-96 0,-1 2-16 0,0 2 0 0,-4-4-432 0,-1 2-80 16,-2 0-32-16,-1-2 0 15,-2 5-480-15,-3-2-80 0,-3-3-32 0,0 0 0 16,-1-6-256-16,0 1-144 0,-1 2 160 0,0-4-160 16,1-3-896-16,-1 0-288 0,1 1-48 0,2-2-16 15,-2-6-1904-15,2-1-384 0,-8-16-80 16,10 2-16-16</inkml:trace>
  <inkml:trace contextRef="#ctx0" brushRef="#br1" timeOffset="-211427.48">24386 16692 27007 0,'7'20'1200'0,"-4"-13"240"0,3 3-1152 0,-1 0-288 15,0 6 0-15,-1 2 0 0,-1-1 1616 0,-1 1 272 0,1-2 48 0,1-1 16 16,-3 4-704-16,2-4-144 15,-1 1-16-15,0 1-16 0,-1 1-512 0,-1-4-112 16,0 1 0-16,0 2-16 0,-1-3-160 0,-1-1-16 16,1-4-16-16,0-2 0 0,1-7-48 0,0 0 0 15,0 0 0-15,-8-2 0 0,-1 2-48 0,0-3-16 0,-1-4 0 0,3-5 0 16,0-3-128-16,1-2 0 0,-2-3 144 0,1-3-144 16,2-3 0-16,1 0 0 0,2 2 0 0,0 1-128 15,2-1 128-15,2 1-128 0,1 1 128 0,3 1-128 16,0 1 128-16,3 4 144 0,2 5-16 0,0-2-128 15,-3-3 256-15,3 6-48 0,0 8-16 0,4 1 0 16,0-3-32-16,1 0-16 0,1 2 0 0,1 4 0 16,1 6-144-16,-4-5 0 0,2-5 0 0,-1 4 0 15,2 5-2624-15,0 0-576 16,-1-3-96-16</inkml:trace>
  <inkml:trace contextRef="#ctx0" brushRef="#br1" timeOffset="-210759.84">20897 16892 16575 0,'0'0'1472'0,"0"0"-1168"0,0 0-304 0,0 0 0 0,0 0 2624 0,0 0 448 15,0 0 112-15,0 0 16 0,0 0-1280 0,17 6-240 16,-10-1-48-16,-1 3-16 0,1 1-144 0,2 2-48 16,3-1 0-16,1 1 0 0,1-1-256 0,3 2-48 15,1 1-16-15,0 1 0 0,-1 2-592 0,2-2-128 16,3 2-32-16,-1 1 0 0,-2-2-352 0,1 2 144 16,2 0-144-16,-1 0 0 0,0 0 0 0,0 1-176 0,-1 1 0 0,1-1 0 31,-1 0-1808-31,1 0-384 0,1 1-64 0</inkml:trace>
  <inkml:trace contextRef="#ctx0" brushRef="#br1" timeOffset="-209933.33">19837 16426 11055 0,'0'0'976'0,"16"4"-784"0,-13 9-192 0,-2 0 0 16,-1 3 3120-16,3-1 576 0,-1 2 112 0,1 3 32 15,1 2-2624-15,0-2-528 0,1 0-112 0,0 1 0 16,2 0-400-16,0-3-176 0,0-2 160 0,-1-2-160 16,0-1 320-16,-1-2-16 0,-1-2-16 0,1-1 0 0,1-2 16 0,-6-6 0 15,0 0 0-15,0 0 0 0,0 0-96 0,0 0-16 16,7-2 0-16,-1-2 0 0,0-3-64 0,-2 0-128 16,0-3 176-16,-2 0-176 0,1-2 0 0,-1-1 0 15,0-1-240-15,0-2 80 0,0-2-176 0,0 0-48 16,-1 2 0-16,1-2 0 0,-1 2 192 0,0 2 16 15,2-1 16-15,0 5 0 0,1-2 160 0,-2 4-208 16,3 3 80-16,-5 5 128 0,0 0-272 0,9 4 64 16,1 1 16-16,-1 5 0 0,1 3 192 0,1-2 192 15,-1 2-48-15,-1 2 0 0,3-1 496 0,0 0 80 16,-1-2 32-16,2 0 0 0,0 0 416 0,0-3 96 16,-1-3 16-16,0-1 0 0,-2-2-160 0,-1-2-32 15,1-1 0-15,-4-2 0 0,-6 2 80 0,5-5 16 16,-5 5 0-16,6-7 0 0,-4-1-256 0,-1-1-48 0,-1-1-16 0,-1-1 0 15,-1-1-608-15,-1-2-128 0,-1-2-128 0,0 0 176 32,0-4-512-32,-1-1-112 0,0 2 0 0,0-4-16 15,-1 3-2576-15,2-3-512 0,1 0-96 0,0 1-12480 0</inkml:trace>
  <inkml:trace contextRef="#ctx0" brushRef="#br1" timeOffset="-209786.58">20291 16118 11055 0,'0'0'480'0,"7"7"112"0,-2-1-464 0,0 5-128 0,0-1 0 0,0 5 0 16,1 3 4736-16,-1 0 944 0,-1 3 176 0,0 3 32 16,1 3-3888-16,1 0-784 0,-2 2-144 0,2 0-48 0,-1 1-640 0,1 0-128 15,1-2-16-15,1 0-16 0,-1-1-432 0,4-3-96 16,-3-2-16-16,0-1 0 16,-1-6-2816-16,1-2-560 0</inkml:trace>
  <inkml:trace contextRef="#ctx0" brushRef="#br1" timeOffset="-209606.27">20488 16129 22111 0,'0'0'1968'0,"0"0"-1584"16,0 0-384-16,0 0 0 0,0 0 2560 0,0 0 448 16,-1 8 64-16,2 1 32 0,2 3-2096 0,2 1-432 15,1 2-64-15,2 3-32 0,0 2-32 0,1 1-16 0,1 2 0 0,2 3 0 31,1-2-688-31,2 2-144 0,0-4-32 0,0 3 0 16,-4-3-1296-16,-2 2-256 0,2-1-48 0</inkml:trace>
  <inkml:trace contextRef="#ctx0" brushRef="#br1" timeOffset="-209432.51">20485 16442 17503 0,'-21'-8'1552'0,"14"5"-1232"0,-2-1-320 0,-1 1 0 15,1-4 4240-15,3 2 800 0,1 1 144 0,2 0 48 16,3 4-3440-16,0 0-704 0,3-5-128 0,4 0-16 16,2-2-752-16,3 2-192 0,1 0 0 0,4 2 0 15,-1-2-896-15,1 2-192 0,1 2-64 0,2 0-9920 16,2-1-1984-16</inkml:trace>
  <inkml:trace contextRef="#ctx0" brushRef="#br1" timeOffset="-209131.33">20763 16345 22463 0,'0'0'992'0,"0"0"208"0,0 0-960 0,0 0-240 15,0 0 0-15,0 0 0 0,8-1 1696 0,-8 1 288 16,8 0 64-16,-8 0 16 0,7 0-672 0,1 0-144 16,0 0-32-16,0 0 0 0,-2 1-656 0,1 1-144 15,-1-1-32-15,-6-1 0 0,0 0-256 0,0 0-128 16,6 4 128-16,-6-4-128 0,0 0 464 0,1 9 16 0,-2 0 0 15,-2 1 0-15,-1 2 112 0,0 1 32 0,-1 0 0 0,0 0 0 16,0 2-96-16,-1-1-16 0,3 0 0 0,0 2 0 16,2 1 224-16,1-1 32 0,1-3 16 0,2-2 0 15,0 0-208-15,4-2-64 0,1 0 0 0,2-2 0 16,5-4-208-16,0 1-48 0,3-2-16 0,2-2 0 16,1-2-240-16,1-2 0 0,1-2 0 0,4-3-14048 15,-4-2-2704-15</inkml:trace>
  <inkml:trace contextRef="#ctx0" brushRef="#br1" timeOffset="-208593.25">21657 17266 27407 0,'0'0'1216'0,"0"0"256"0,0 0-1184 0,0 0-288 15,0 0 0-15,9 0 0 0,2-3 1072 0,2-1 144 16,1 0 48-16,3-5 0 0,3-1-816 0,2-2-176 15,0 0-16-15,4-1-16 0,0-1-240 0,3 0 0 16,1-3 0-16,1 0-9760 16,1 0-1888-16</inkml:trace>
  <inkml:trace contextRef="#ctx0" brushRef="#br1" timeOffset="-208231.54">21775 17854 8287 0,'0'0'736'0,"0"0"-592"0,0 0-144 0,0 0 0 16,0 0 4640-16,0 0 896 0,6 8 176 0,2-2 48 16,2-1-3328-16,2 0-672 0,0 3-128 0,1-1-32 0,1-1-448 0,2 3-80 15,2-2-32-15,0 1 0 0,2 0-688 0,0-3-144 16,2-1-16-16,-1 1-16 15,-1-2-912-15,1 0-176 0,3 0-48 0,-3 1-10064 16,-3-4-2032-16</inkml:trace>
  <inkml:trace contextRef="#ctx0" brushRef="#br1" timeOffset="-207887">22872 17399 15663 0,'0'0'688'0,"0"0"144"0,0 0-656 0,-1 5-176 0,-1 1 0 0,-1 4 0 15,0 1 4896-15,2 2 944 0,-3-1 192 0,3 4 48 16,1 1-3888-16,0 6-768 0,0 2-144 0,1 0-48 0,0 1-688 16,1 0-144-16,-1 0-16 0,2 0-16 15,1-1-368-15,-1-2-128 0,3-1 0 0,-1 1-12640 16,1-3-2528-16</inkml:trace>
  <inkml:trace contextRef="#ctx0" brushRef="#br2" timeOffset="-189568.34">22071 16341 16863 0,'0'0'752'0,"0"0"144"0,0 0-704 0,-3 7-192 16,3-7 0-16,0 0 0 0,-4 5 1136 0,4-5 192 16,0 0 32-16,0 0 16 0,0 0-480 0,0 0-80 0,0 0-32 0,0 0 0 15,0 0-144-15,0 0-48 0,-2-5 0 0,0-2 0 16,1-2 32-16,0-1 0 0,1-2 0 0,0-1 0 16,0-3-224-16,0 2-32 0,0-2-16 0,1 1 0 15,0 0-208-15,1-3-144 0,0 1 192 0,2 0-192 16,-1 3 0-16,1-7 0 0,-1 3 0 0,1 3 0 15,0 2 0-15,1 2 0 0,1 0 0 0,-1 3 0 16,1 2 0-16,2 2 0 0,-1 1-160 0,2 5 160 16,0 2-240-16,1 3 32 0,2 4 0 0,3 2 0 15,0 4-96-15,1-1-16 0,-2-1 0 0,1 3 0 16,0-3 112-16,-1 0 16 0,0 0 0 0,-3-2 0 16,0 2 192-16,-2-2 0 0,0-1 0 0,-1 1 0 0,-2 0 0 15,-1-1 0-15,-1-2 0 0,-1 1 0 16,-3-2 0-16,-3-1 128 0,-1-2 16 0,-1 1 0 15,-1-2 192-15,-2-1 48 0,-1-1 0 0,-2-2 0 0,0-2 272 0,-4-2 64 16,0-1 16-16,-1-1 0 0,-1-2-192 0,-1 0-32 16,0-3-16-16,-1 1 0 0,0-1-336 0,-2-1-160 0,-1 1 160 15,1-2-160-15,-1 1 0 0,1-1 0 16,3 1 0-16,2 2 0 0,3 1 0 0,2 2-160 16,4 1 160-16,1 1-192 0,6 4 48 0,0 0 0 15,0 0 0-15,7-2 0 16,2 2-240-16,3 0-64 0,2 0 0 0,3 0 0 15,0 0-448-15,1-3-112 0,1 0-16 0,-1-2 0 16,0 0-160-16,3-1-32 0,2 0-16 0,0 2 0 16,-4 0 48-16,2 1 16 0,-1 1 0 0,-1 0 0 0,-1 2 480 0,-2-2 112 15,-3 2 0-15,-1 0 16 0,-3 0 752 0,-1 2 128 16,-8-2 48-16,0 0 0 0,0 0 1376 0,0 0 288 0,-3 7 48 0,-2-1 16 0,-3 4-48 16,-2-1 0-16,-3 2 0 0,-2-1 0 15,0 1-608-15,-2 5-128 0,-2-3-32 0,0 4 0 16,-1 0-704-16,1 2-128 0,0-2-48 0,1 3 0 15,1 1-192-15,2 1-32 0,0-2-16 0,5-4 0 16,1 0-1296-16,0 0-256 16,1-1-48-16,1 0-14976 0</inkml:trace>
  <inkml:trace contextRef="#ctx0" brushRef="#br2" timeOffset="-187393.81">21073 18519 18431 0,'0'0'1632'0,"6"9"-1312"16,-6-9-320-16,1 8 0 0,-1-8 960 0,0 0 112 15,0 0 16-15,0 0 16 0,0 0-464 0,0 0-80 16,0 0-32-16,0 0 0 0,6-3-16 0,0-2-16 16,-3-3 0-16,0 0 0 0,0 0 128 0,-2-1 16 15,0-1 16-15,-1-2 0 0,-2-2-320 0,0-2-64 16,1-1-16-16,-2 0 0 0,1 0-256 0,-1-2-304 16,-1-1 64-16,0 0 16 15,1 0-352-15,0 0-64 0,0 2 0 0,2 1-16 0,0 1 288 0,-1 2 64 0,1 2 16 0,1 2 0 16,1 1 96-16,2 2 32 0,1 1 0 0,-4 6 0 15,0 0-32-15,9 6-16 0,1 3 0 0,2 6 0 16,1-2 80-16,2 1 128 0,-1 4-208 0,0 0 80 16,2 2 128-16,0 1 0 0,-1 0 0 0,1-2 128 15,1-2 64-15,-2 0 0 0,1 0 16 0,-2-1 0 16,2-3 96-16,-3-3 16 0,-2-2 0 0,-2-3 0 16,-3-1 288-16,-6-4 64 0,0 0 16 0,0 0 0 15,0 0 192-15,0 0 32 0,0 0 16 0,-5-4 0 16,-3-2-288-16,-2-1-48 0,-3 2-16 0,-2-2 0 15,0 0-208-15,-2-2-48 0,-3-2-16 0,-1 1 0 16,-1-1-144-16,0 2-32 0,0-3 0 0,0 2 0 16,1-1-128-16,1 1 0 0,2 0-192 0,4 1 192 0,1 2-192 0,2 3 192 15,2-1-160-15,9 5 160 0,0 0-224 0,0 0 48 16,0 0 16-16,0 0 0 0,8 5-32 0,2-2-16 16,2 1 0-16,2-3 0 0,3 0 80 0,2 1 128 15,-1-2-208-15,1-2 80 16,2 0-368-16,0-2-64 0,0-3-16 0,1 5 0 0,-1-4 288 0,0 2 48 15,1 1 16-15,-4-1 0 0,-1 0 224 0,-2 1 0 16,-2 3 0-16,-4 0-144 0,-9 0 144 0,0 0 224 16,0 0-48-16,0 0-16 0,-4 7 672 0,-3 0 144 0,-3 3 32 15,-3 3 0-15,-2 1-32 0,-1 3 0 16,-3 1 0-16,0 0 0 0,-1 1-208 0,1-1-64 16,-1-1 0-16,0 1 0 0,0-4-528 0,1 1-176 15,2-1 0-15,3-1-11760 0,1 0-2432 0</inkml:trace>
  <inkml:trace contextRef="#ctx0" brushRef="#br2" timeOffset="-186363.65">23297 18503 6447 0,'0'0'272'0,"0"0"80"0,0 0-352 0,0 0 0 0,0 0 0 0,0 0 0 15,0 0 3200-15,0 0 576 0,0 0 128 0,0 0 0 16,0 0-2384-16,0 0-496 0,0 0-80 0,0 0-32 16,0 0 64-16,0 0 16 0,6-5 0 0,-2-4 0 15,-2-7-384-15,1 2-80 0,-2-2-16 0,0-1 0 16,-1-3-336-16,0 2-176 0,-1 3 160 0,0-2-160 0,-3-2 0 0,1 5 128 16,1 5-128-16,-1-4 0 0,-2-7 0 0,2 5 0 15,2 6 0-15,1-4 0 0,1-2 0 0,1 6 0 16,-2 9 0-16,0 0 0 0,6-5 0 0,2 7-192 15,2 8 192-15,3 1-208 0,-1 2 80 0,1 0 128 16,1 2-208-16,2 0 80 0,-3-2 128 0,1 2 0 16,-1-1 0-16,1-4 0 0,-1 1 0 0,0-2 0 15,0 1 0-15,-3 1 0 0,-1-1 0 0,-1 1 144 16,0-1-16-16,-2 2-128 0,-2-2 480 0,-1-1-16 0,-3 1 0 0,0-10 0 16,0 0 32-16,-5 4 0 15,-2 1 0-15,1-1 0 0,-1 0-32 0,-2-2 0 16,-1 1 0-16,-2-2 0 0,1 0-16 0,0-2 0 15,-4-3 0-15,0-1 0 0,-1-3-144 0,0-1-48 0,-1-1 0 0,0-1 0 16,1 1-256-16,0-3 0 0,-1-2 0 0,3 5 0 16,3 5-176-16,2-3-80 0,0-4-32 0,1 2 0 15,3 2 96-15,1 0 32 0,-1 0 0 0,3 2 0 16,2-2 160-16,3 0-208 0,1-1 80 0,4 2 128 16,0 1-192-16,3-1 192 0,4 1-192 0,0 1 192 15,1 2-224-15,1-2 80 0,1-2 16 0,2 3 0 16,-2 3-32-16,-1-4 0 0,0-3 0 0,0 3 0 15,-3 5-112-15,-2-1-32 0,-2-9 0 0,-1 7 0 16,-2 4 304-16,-7-1-192 0,0 0 192 0,0 0-160 16,0 0 160-16,0 0 224 0,0 0-48 0,-8 12-16 15,-1 2 288-15,-1-2 64 0,-3-5 16 0,-3 4 0 16,-1 3 128-16,-1 2 32 0,-3-2 0 0,1 3 0 0,-1 1-256 0,3 2-48 16,0 0-16-16,4-1 0 0,-1 1-368 0,5-3 0 15,1 0 0-15,3-1-11408 16,5 0-2160-16</inkml:trace>
  <inkml:trace contextRef="#ctx0" brushRef="#br2" timeOffset="-168862.51">23050 15852 19007 0,'0'0'832'0,"11"-9"192"0,-11 9-832 0,8-5-192 16,-1 0 0-16,1-2 0 0,1 0 912 0,1-1 144 16,1-1 32-16,-1 1 0 0,0-3 416 0,1 4 96 15,-2-1 0-15,-1 1 16 0,0 1-336 0,-2 2-80 16,-1-1-16-16,-5 5 0 0,0 0-272 0,0 0-48 16,0 0-16-16,0 0 0 0,0 0-432 0,-4 11-96 15,-2 5 0-15,-3 1-16 0,-3 1-304 0,-2 2 160 16,-2-1-160-16,2 1 128 0,-1-1-128 0,0 1 0 15,-2-2 0-15,1-1 0 0,1-1 0 0,0-2 0 16,1-1 0-16,2 0 128 0,0 0-128 0,2-1 0 16,1-2 0-16,1 1 0 0,2-3 0 0,0-1 0 0,1-1 0 15,1 0 0-15,2 1 0 0,2-7 0 0,-3 8 0 0,3-8 0 16,1 7 0-16,-1-7 0 0,0 0 0 0,7 7 0 16,1-1 0-16,-1 1 0 0,3-6 0 0,1 2 0 15,4-3 0-15,-1 0 0 0,2-1 0 0,1-1 0 16,1 1-336-16,1-2 48 0,2 2 16 0,-1-2 0 31,-1-1-2384-31,0 2-480 0,-4-5-80 0</inkml:trace>
  <inkml:trace contextRef="#ctx0" brushRef="#br2" timeOffset="-168465.81">22975 15772 10127 0,'0'0'896'0,"0"0"-704"16,0 0-192-16,0 0 0 0,0 0 2800 0,0 0 528 15,0 0 96-15,0 0 32 0,-5-2-1344 0,5 2-256 16,0 0-48-16,-6 4-16 0,0-1-640 0,1 2-128 16,-1 2-16-16,1 2-16 0,-2 0-384 0,0 3-80 0,1 1-16 0,-1 1 0 15,-2 3-160-15,1 0-32 0,1 1-16 0,-1 2 0 16,1-1-128-16,2 1-32 0,0-2 0 0,1 0 0 16,1 1-144-16,3-3 0 0,2 0 0 0,0-3 0 15,4-1 0-15,0-2 0 0,1 1-128 0,2-2 128 31,0-1-512-31,3-2-48 0,-1-1 0 0,4-1 0 16,2-1-2352-16,1-3-480 0</inkml:trace>
  <inkml:trace contextRef="#ctx0" brushRef="#br2" timeOffset="-168165.49">23604 15803 10127 0,'0'0'896'0,"-3"-3"-704"16,3 3-192-16,-2-4 0 0,-1-1 2592 0,-1 1 480 16,-4 0 112-16,2 2 16 0,1-1-1280 0,-3 2-256 15,-3 1-64-15,0 2 0 0,1 2-352 0,1 2-80 16,0 1-16-16,0 3 0 0,-1-3-256 0,2 4-64 15,0 2-16-15,1-1 0 0,2 2-432 0,3 3-64 16,0-3-32-16,4 2 0 0,-1-2-160 0,3 2-128 16,2-1 144-16,5 0-144 0,1-5 0 0,2-1 0 15,1-1 0-15,4-1 0 16,0-3-368-16,1-2-64 0,-1-3-16 0,2-2 0 16,-1-1-2720-16,-2-2-544 0,-1-1-128 0</inkml:trace>
  <inkml:trace contextRef="#ctx0" brushRef="#br2" timeOffset="-167700.91">23764 15742 11055 0,'0'0'976'0,"0"0"-784"0,0 0-192 0,0 0 0 0,5 6 2240 0,1 3 384 0,-1-2 96 0,0 3 16 16,2 3-896-16,-1 0-176 0,2-1-48 0,1 2 0 16,-1 1-656-16,0-1-144 0,-1-1-32 0,1 0 0 15,-1-1-336-15,-1-2-80 0,0-1-16 0,-1-1 0 16,-5-8-32-16,0 0 0 0,0 0 0 0,0 0 0 0,0 0 32 0,0 0 0 15,0 0 0-15,0 0 0 0,0 0 0 0,0 0 0 16,0 0 0-16,2-8 0 0,0-1-224 0,-1 0-128 16,2-3 160-16,-1-1-160 0,-1-1 0 0,1 0-336 15,2-1 48-15,1 2 16 16,0 0-368-16,0 0-64 0,3 2 0 0,1-1-16 16,0 1 240-16,1 2 48 0,0 1 16 0,0 2 0 0,1 1 416 0,-1 1-160 15,2 1 160-15,-3 2 0 0,-1 1-128 0,0 1 128 16,-8-1 0-16,6 4 0 0,0 1 0 0,-3 3 0 15,1 3 0-15,0 2 0 0,-1 1 176 0,-1 2-16 16,1-2 0-16,0 2 0 0,-1-1-32 0,2 1-128 16,0-2 192-16,1 2-64 0,1-4 16 0,0-1 0 0,2 0 0 0,1-2 0 15,1 1 160-15,0-3 16 0,-1-3 16 0,0-2 0 16,0-2 128-16,0-4 32 16,0 1 0-16,-1-3 0 0,0 0 192 0,-4-1 32 0,-2-1 16 0,0-1 0 15,-4 0-272-15,0-1-48 0,-3-1-16 0,-1 1 0 0,0-2-192 16,-2 0-32-16,0 1-16 0,-1-1 0 0,0 0-432 15,0 2-96-15,1 1-16 0,0 1 0 16,2 0-1472 0,2 3-320-16,0-2-48 0,2 1-7504 0,2 6-1488 0</inkml:trace>
  <inkml:trace contextRef="#ctx0" brushRef="#br2" timeOffset="-167030.83">24291 15721 21935 0,'1'15'960'0,"0"-7"224"16,-2 1-944-16,1 3-240 0,0 1 0 0,0 0 0 0,1 0 1728 0,1-1 320 15,0 0 48-15,1-2 16 0,0-1-1216 0,1-1-224 16,1 0-48-16,-1-2-16 0,-4-6-384 0,5 7-80 16,-5-7-16-16,6 4 0 0,-6-4 32 0,0 0 0 15,8 2 0-15,-8-2 0 0,0 0 80 0,8-1 16 16,-8 1 0-16,8-5 0 0,-2-3-128 0,1-1 0 16,-2-1-128-16,2-2 192 0,-1-1-192 0,-1-2 0 15,1 1 0-15,-3 0 0 0,1 1-176 0,-1 2-80 16,-2 0 0-16,1 1-16 0,0 4 272 0,-2 6-192 15,0 0 192-15,0 0-160 0,0 0 160 0,0 0-128 16,5 9 128-16,1 3-128 0,-1-2 128 0,3 2 0 16,1-2 0-16,0 2 0 0,0 0 0 0,1-2 192 15,1-1-32-15,-1-1-16 0,1-1 176 0,-1-2 48 0,-1-1 0 0,-1-2 0 16,0 0 352-16,-8-2 80 16,6-3 16-16,0-1 0 0,-2 0 48 0,-2-2 16 0,1-1 0 0,-3-3 0 15,-1-2-480-15,-1 0-80 0,0 1-32 0,-1-2 0 16,-1-2-288-16,0 0 0 0,0-1 128 0,0 0-128 31,-1-1-1200-31,0 2-288 0,0-1-64 0,1 2-16 16,1 1-928-16,2 2-192 0,0 4-48 0,2 0 0 15,-1 7 1136-15,5-4 208 0,-5 4 48 0,8-1 16 0,1 1 176 16,1 2 48-16,2 4 0 0,1 0 0 0,2-2 912 0,0 1 192 0,5 2 0 0,-2-5 0 16,2 2 320-16,-2-2 48 0,0-2 0 0,-1 0 0 15,1 0 592-15,-2 1 128 0,-3-2 32 0,-1-1 0 16,-2 2 336-16,-1-2 64 0,-9 2 16 0,0 0 0 15,0 0-128-15,0 0 0 0,0 0-16 0,0 0 0 16,0 0-512-16,-4 6-112 0,-2 2 0 0,-1 1-16 0,3 0-544 16,-2 2-208-16,-3 2 176 0,1 1-176 0,1 3 0 0,2 1 0 15,1-1 0-15,2 1 0 0,2 1 0 0,2-4 0 16,2 2 0-16,1-1 0 0,2-2 0 0,1-1 0 16,0-4 0-16,1-1 0 0,1-2 192 0,1-3 32 0,-2 1 16 15,0-4 0-15,-1-4 336 0,-1-1 80 16,0-1 16-16,0-2 0 0,-1-4 16 0,-1-1 0 15,0-3 0-15,-1 1 0 0,-1-5-288 0,0 1-48 16,-1-2-16-16,-1-1 0 0,-1 1-192 0,-2-4-144 16,2 2 192-16,-3-1-192 0,1 1 0 0,-1-1-272 15,-1 1 16-15,0 1 16 16,2 1-1888-16,-1 4-384 0,-1-3-80 0,0 6-16 16,3 2-1488-16,0 3-288 0</inkml:trace>
  <inkml:trace contextRef="#ctx0" brushRef="#br2" timeOffset="-166762.15">24914 15648 5519 0,'10'17'240'0,"-4"-9"64"0,0 1-304 0,2 1 0 0,0 1 0 0,0 0 0 16,1-2 4272-16,0 1 784 0,0-1 176 0,0 0 16 15,0-3-2624-15,0-2-512 0,1 0-128 0,0-1 0 16,-1-2-720-16,0-1-144 0,-1-1-32 0,0-2 0 16,0 2-352-16,0-4-80 0,-3-1-16 0,-1 0 0 15,-2-1-176-15,1 1-32 0,-3-2-16 0,-1 0 0 16,-3 0-32-16,0 2 0 0,0-2 0 0,-1 2 0 15,-2 0-112-15,1 2-16 0,-2 2-16 0,-1 2 0 0,-1 1-240 0,1 4 0 16,0 1 0-16,1 4 0 0,1 2 0 0,0 2 0 16,2 2 0-16,1 1-160 0,1 0 160 0,2 1 0 15,1-4-144-15,3 2 144 0,1-3-384 0,2-3-16 16,1 2 0-16,2-2 0 16,2 1-1600-16,9-3-320 0,-2-2-64 0,1-2-16 15,-1-3-512-15,-4-1-96 0,3-2-32 0,8-3-7712 16</inkml:trace>
  <inkml:trace contextRef="#ctx0" brushRef="#br2" timeOffset="-166395.29">25321 15802 3679 0,'5'-8'320'0,"0"-4"-320"16,0 0 0-16,-3 6 0 0,-4-3 3776 0,1 1 672 16,-1 0 144-16,-1 2 16 0,-4 0-1808 0,0 0-368 15,-1-1-80-15,-1 2-16 0,-2 1-976 0,1 2-192 16,-1 0-32-16,1 2-16 0,-1 2-864 0,2 3-256 0,0-1 128 0,0 5-128 16,1 0 0-16,2 3 0 0,1-1 0 0,2 4 0 15,2-1 0-15,2 0-128 0,2 1 128 0,2-2 0 16,1 0 0-16,3-1 0 0,3-2 0 0,0-1 0 15,1-1 0-15,0 0 128 0,0-3-128 0,0-1 0 16,0 1 256-16,4-2 0 0,-4-1-16 0,-5-6 0 16,0 2 368-16,0-2 80 0,-1-3 16 0,1 1 0 15,0-5-64-15,-1 1-16 0,-1-4 0 0,-1-1 0 16,0-4-352-16,-1 2-64 0,0-4-16 0,-1 0 0 16,-2 0-192-16,-1 0 0 0,-2-1 0 0,-2 0 0 15,-2 0-192-15,0 0 32 0,-2-2 0 0,0 2 0 16,0 1-320-16,-1 0-64 0,-1 3-16 0,1 2 0 15,0 5 256-15,2-1 48 0,1 4 16 0,0 4 0 16,6 4 560-16,0 0 128 0,-2 11 0 0,2-1 16 16,1 4 80-16,2 5 16 0,2 0 0 0,3 5 0 0,1-2-224 0,3 1-32 15,1 0-16-15,1-1 0 0,0 0-288 0,3-1 0 16,2-2 0-16,0 1-12032 16,-1 1-2304-16</inkml:trace>
  <inkml:trace contextRef="#ctx0" brushRef="#br1" timeOffset="-161831.33">18647 16938 911 0,'0'0'0'0,"0"0"0"0,0 0 0 0,0 0 0 16,0 0 2784-16,-4 8 480 0,-6-8 80 0,-1 0 32 15,2-1-1936-15,0 1-384 0,-1-1-80 0,0 1-16 16,0-2-80-16,0 1-32 0,-2 1 0 0,-1 0 0 16,-1 1-336-16,-1-1-80 0,-2-1-16 0,3 2 0 15,0 1-256-15,-2-1-160 0,-1-1 192 0,-1 1-192 0,-2 1 128 0,-1-2-128 16,-3 0 0-16,-1 0 0 0,0-2 192 0,-1 2-64 15,-3 0 0-15,2 0-128 0,-1 0 160 0,4 2-160 16,0-1 128-16,3-1-128 0,-1 0 0 0,1 0 128 16,2 0-128-16,-2 0 0 0,0 0 176 0,0 0-48 15,-1 0-128-15,0 1 192 0,0 1 48 0,0 0 0 16,-2 1 0-16,-1-2 0 0,-1 2-64 0,-1-3-16 16,-1 1 0-16,-1 2 0 0,-4-1-160 0,2 1 128 15,-1 1-128-15,2-3 128 0,3 0-128 0,0 1 0 16,-1 0 0-16,1 0 0 0,-1-2 144 0,2 1 0 15,0 1 0-15,2 1 0 0,-1-2 112 0,1 1 32 16,1-2 0-16,-2 0 0 0,-2 0-288 0,-1 1 128 16,1 0-128-16,-2-1 0 0,1 0 0 0,-1 0 0 0,2 0 0 0,-1 2 0 15,1 0 0-15,-1 1 0 0,2-2 0 0,0 2 0 16,1 1 0-16,2-2 0 0,-3 1 0 0,1 1 0 16,2-2 0-16,1 1 0 0,-1 0 0 0,1 0 0 15,-1 1 0-15,-1 0 0 0,-1 0 0 0,1-3 0 16,0 2 0-16,-1 0 0 0,-2-3 0 0,2 2 0 15,2 2 320-15,-1-2-32 0,1-1-16 0,-1 3 0 16,1-2 160-16,1 1 16 0,-3 1 16 0,2 1 0 16,-1 0-192-16,1 2-32 0,-1-1-16 0,2 1 0 15,0 1-224-15,1-2 128 0,0-2-128 0,0 0 0 16,0 1 448-16,-1-2 0 0,0 1 0 0,1 0 0 16,0-2 160-16,1 1 32 0,-4-2 0 0,2 0 0 15,2-1-112-15,1-1-16 0,-1 0 0 0,2 1 0 16,0 1-192-16,-1 2-64 0,1-2 0 0,0-1 0 0,1 1-256 0,0 2 0 15,1 0 0-15,-1-1 0 16,-1 5-368-16,1-5-128 0,2 2-16 0,2 0-16 16,1-1-1952-16,0 1-384 0,0-2-80 0</inkml:trace>
  <inkml:trace contextRef="#ctx0" brushRef="#br1" timeOffset="-161065.25">16033 16824 14735 0,'0'0'1312'16,"0"0"-1056"-16,0 0-256 0,-10 4 0 0,-1 0 1216 0,1 1 192 0,-1 3 48 0,0-2 0 15,-2 1-800-15,0 2-144 0,-2 0-48 0,-2 3 0 16,-1 1 144-16,0 1 32 0,0 3 0 0,-2-1 0 15,0-1-320-15,1 2-48 0,-1 0-16 0,2 3 0 16,1-2-80-16,3 2-32 0,-2-4 0 0,3 3 0 16,0 0 64-16,1 0 16 0,2-3 0 0,-1 3 0 15,1 0 240-15,1 1 48 0,2-2 16 0,3 0 0 16,2-1 0-16,2-2 0 0,4 0 0 0,4 0 0 16,3 0-80-16,4 0-32 0,2 2 0 0,3-2 0 15,3 0 208-15,4-2 32 0,3-2 16 0,1 0 0 16,2 0-96-16,1 1-32 0,0 0 0 0,1-2 0 15,1-1-272-15,2 2-48 0,1-1-16 0,0-1 0 0,-1-2-208 0,-1 1 0 0,-3-2 0 16,1 2 0 0,-3 1-2592-16,1-1-416 0</inkml:trace>
  <inkml:trace contextRef="#ctx0" brushRef="#br1" timeOffset="-144425.53">16136 16008 17567 0,'0'0'384'0,"0"0"64"0,0 0 32 0,0 0 32 0,0 0-512 0,0 0 0 0,0 0 0 0,0 0 0 15,0 0 1008-15,0 0 96 0,0 0 32 0,5-4 0 16,10-1 16-16,-10-1 0 0,0 0 0 0,0-1 0 15,2-1-16-15,-1 2 0 0,1-1 0 0,1-2 0 16,0-1-272-16,1-1-48 0,0 1-16 0,1 1 0 16,1-3-144-16,3-1-16 0,-1 1-16 0,0 1 0 15,0-2 16-15,0 1 16 0,0-1 0 0,1 0 0 0,1 0-48 0,-1-2-16 16,2 0 0-16,1 0 0 0,1 1-96 0,-1 0-32 16,1-1 0-16,0 1 0 0,2-2-80 0,0 2-32 15,-2 1 0-15,0 1 0 0,2-1-64 0,-2-1-16 16,-1 1 0-16,1 0 0 0,0-2-80 0,-2 4 0 15,-2-2-16-15,-1 0 0 0,-1 2-176 0,1-2 0 16,-1-2 0-16,-2 0 128 0,-2 1-128 0,3-2 0 16,-2 3 0-16,2 0 0 0,0-1 0 0,-1-1-144 15,2 1 144-15,0 1-208 16,-1 0-496-16,0 1-112 0,-2 1-16 0,0 1-11632 0,0 3-2320 16</inkml:trace>
  <inkml:trace contextRef="#ctx0" brushRef="#br1" timeOffset="-143400.84">16853 15318 2751 0,'0'0'256'0,"0"0"-256"16,0 0 0-16,0 0 0 0,0 0 1584 0,0 0 272 16,0 0 48-16,0 0 16 0,0 0-480 0,0 0-96 15,0 0 0-15,0 0-16 0,0 0-192 0,-1-5-48 16,1 5 0-16,0 0 0 0,-1-7-256 0,1 7-64 16,0 0-16-16,0 0 0 0,0 0 80 0,0 0 0 15,0 0 16-15,0 0 0 0,0 0 272 0,0 0 48 16,0 0 16-16,0 0 0 0,0 0-16 0,0 0 0 0,6 5 0 0,1 2 0 15,-1-1-208-15,2 1-64 0,0 0 0 0,1 2 0 16,1 0-272-16,2 1-64 0,1 1-16 0,0-1 0 16,3 2-48-16,-1 1-16 0,1 0 0 0,2 1 0 15,2 1-32-15,2 0-16 0,-2 0 0 0,0-1 0 16,1 0 144-16,1-1 48 0,-1-1 0 0,0 1 0 16,-1-1-368-16,-2 1-80 0,0-1-16 0,2-1 0 15,-3 0 96-15,0-1 0 0,1 1 16 0,-1 0 0 16,0-3-64-16,-2 1-16 0,0-1 0 0,-2 0 0 15,0 0-16-15,0-2-16 0,-3-1 0 0,1 1 0 16,-1-1-160-16,2-1 192 0,0-2-192 0,1 2 192 16,-4 3-192-16,1-5 0 0,1 2 0 0,-2 0 128 15,-1 0-128-15,-1 0 0 0,3-1-160 0,-1-1 160 16,-3 2-1328 0,1 0-160-16,-1-1-48 0,1 1 0 0,-1-2-2384 0,2 2-496 0</inkml:trace>
  <inkml:trace contextRef="#ctx0" brushRef="#br1" timeOffset="-141862.06">17560 15746 911 0,'0'0'0'0,"0"0"0"15,0 0 0-15,0 0 0 0,0 0 3424 0,0 0 608 0,0 0 112 0,0 0 16 16,0 0-2240-16,0 0-464 0,0 0-96 0,0 0-16 16,0 0 160-16,0 0 32 0,8 1 0 0,-8-1 0 15,0 0-128-15,7 0 0 0,0 0-16 0,1-1 0 16,1-1-240-16,0-3-32 0,0 1-16 0,2-1 0 16,0 0-336-16,1-2-64 0,0-1 0 0,1-1-16 15,1 0-80-15,0-1-16 0,1-3 0 0,0 0 0 16,2 0-48-16,0-2-16 0,0-2 0 0,0 0 0 15,2-1-112-15,0-1-32 0,2-4 0 0,-2 1 0 16,0 0-96-16,-1 0-32 0,0 0 0 0,-2 0 0 16,1 1-96-16,0 1-32 0,-2 1 0 0,1 0 0 0,0 1-128 15,-2 0 0-15,0 2 0 0,-1 3 0 16,-1-2 0-16,0 1 0 0,0 1 0 0,-1 0 0 16,2 2 192-16,-1-2-32 0,-3 2-16 0,2 1 0 15,-1 1-1712-15,1-2-352 0,-1 2-64 0,0 3-16080 16</inkml:trace>
  <inkml:trace contextRef="#ctx0" brushRef="#br1" timeOffset="-140909.78">16672 14766 911 0,'0'0'0'0,"0"0"0"15,0 0 0-15,0 0 0 0,0 0 4096 0,0 8 752 16,0 0 144-16,1 3 16 0,2 2-2672 0,1 4-544 15,0-2-96-15,1 6-32 0,1 0-432 0,1 4-80 16,-1 2-32-16,1 3 0 0,1-1-496 0,-2 1-112 16,1 0 0-16,-1 0-16 0,1 0-272 0,-1 0-48 15,2 0-16-15,-1-3 0 0,-2-1-160 0,0-2 0 0,0-4-192 0,1 0 192 32,-3 1-1200-32,1-4-112 0,-1-2-32 0,1-3-11104 0</inkml:trace>
  <inkml:trace contextRef="#ctx0" brushRef="#br1" timeOffset="-140656.4">16848 14830 23087 0,'0'0'1024'0,"-1"-6"208"15,-1-2-976-15,2 2-256 0,0-1 0 0,0 7 0 0,3-7 1280 0,-3 7 224 16,0 0 32-16,0 0 16 0,0 0-144 0,6 7-48 15,1 3 0-15,-1 5 0 0,2 3-656 0,1 4-128 16,2 3-16-16,-2 2-16 0,0 3-288 0,0 2-48 16,0-2-16-16,-1 0 0 0,3-3-192 0,-4 2 128 15,1 1-128-15,0-4 0 0,0 0 0 0,-3-1-288 16,0-1 32-16,1-3 16 16,-1-4-1536-16,1 0-304 0,-3-1-64 0,0-2-7088 15,-1-1-1424-15</inkml:trace>
  <inkml:trace contextRef="#ctx0" brushRef="#br1" timeOffset="-140230.65">16725 14231 16575 0,'0'0'1472'0,"-5"-4"-1168"0,-1 0-304 0,-1-1 0 15,-1 1 2192-15,-1 0 384 0,0 0 80 0,1 1 16 16,-1 3-1328-16,0 2-256 0,0 0-48 0,1 3-16 16,2 2-608-16,0 3-128 0,2-1-32 0,2 5 0 15,0 1-256-15,4 3 0 0,2 2 0 0,1 1 0 16,3 2 0-16,2-3 0 0,1-3 0 0,0-3 0 0,2-2 0 0,0-3 0 15,0-2 0-15,2-4 0 0,-1-1 320 0,-1-2 0 16,0-2 0-16,0-1 0 0,-1-7 224 0,0 1 48 16,-2-2 16-16,-1-3 0 0,-1-1 96 0,-1-1 32 15,-2-2 0-15,-3 0 0 0,-2-1-192 0,-2 3-32 16,-1 0-16-16,-2 2 0 0,-4 0 80 0,-2 1 32 16,-2 0 0-16,-1 3 0 0,0 2 0 0,-3 3 0 15,-1 2 0-15,-2 1 0 0,-1 2-432 0,2 2-176 16,-1 2 128-16,2 3-128 0,2 2 0 0,2 1-256 15,-1 1 48-15,4 2 0 16,2 2-2224-16,-1 2-448 0,5 0-96 0</inkml:trace>
  <inkml:trace contextRef="#ctx0" brushRef="#br1" timeOffset="-139465.75">15662 16052 10127 0,'0'0'448'0,"0"0"96"0,0 0-544 0,0 0 0 0,0 0 0 0,-2-5 0 15,-2 0 3472-15,2-1 592 0,-1 2 112 0,3 4 32 0,0 0-2176 0,-6-4-432 16,-1 3-96-16,7 1-16 0,-8 3-448 0,0 2-80 16,-1 2-32-16,0 0 0 0,0 2-208 0,1 3-32 15,0 1-16-15,3 3 0 0,-1-2-288 0,-1 4-64 16,5 1-16-16,0 0 0 0,4 0-304 0,3 0 0 16,3 2 0-16,1-5 0 0,2-1 0 0,1-2 0 15,0-1 0-15,2-2 0 0,1-3 0 0,2-4 0 16,1-2 0-16,0-1 0 15,0-4-448-15,2-3 0 0,-2-2 0 0,0-2 0 16,1-4-1792-16,-2-2-336 0,-3-2-80 0,-1-2-10544 0</inkml:trace>
  <inkml:trace contextRef="#ctx0" brushRef="#br1" timeOffset="-139308.56">15825 15839 18431 0,'0'0'1632'0,"0"0"-1312"0,-4 8-320 0,1 1 0 16,0 2 2176-16,3-1 352 0,0 5 80 0,3 0 16 15,1 3-1008-15,0 5-192 0,1 1-32 0,2 3-16 16,-1 0-496-16,2 0-112 0,0 2 0 0,0 1-16 16,-1-3-416-16,1 2-80 0,0 0 0 0,1-2-16 31,0 0-992-31,0-2-192 0,1 0-32 0</inkml:trace>
  <inkml:trace contextRef="#ctx0" brushRef="#br1" timeOffset="-88194.42">9688 16735 14735 0,'0'0'1312'0,"-7"1"-1056"0,2 1-256 0,3 13 0 0,2-15 2720 0,0 0 480 16,0 0 112-16,0 0 16 0,0 0-1552 0,2-7-304 15,1-1-64-15,2-1-16 0,3-3-432 0,1 0-96 16,3-4-16-16,1 2 0 0,1-2-224 0,0 2-48 15,3-4-16-15,2 0 0 0,0-2-48 0,1 1 0 16,2-4 0-16,1 4 0 0,2 1-160 0,6-10-32 16,-1 2-16-16,0 1 0 0,2 2-144 0,-1-1-32 15,-1 1 0-15,0 1 0 0,-1 0-128 0,-2 1 192 16,-2 0-192-16,-2 0 192 0,-1-1-192 0,1 1 0 16,-4 1 0-16,1 1 128 0,-2 2-128 0,-1 0 0 15,-1 0 0-15,-2 1 128 0,-1 1-128 0,-1 2 0 16,-2 1 0-16,0 2 128 0,0 0 16 0,-1 4 0 0,-1-5 0 0,-1 4 0 15,1-2 48-15,-1 1 0 0,-1 1 0 0,-1 2 0 16,1 2-192-16,0-1 160 0,2 4-160 0,0 0 160 16,0-1-160-16,-1 4 0 0,3 2 0 0,0 2 128 15,2 0-128-15,2 4 128 0,0 0-128 0,5 4 128 16,0-1 48-16,2 2 0 0,3 1 0 0,2 2 0 16,4 2 112-16,0 1 32 0,0 1 0 0,2-1 0 15,3 2-96-15,-1-1-16 0,0 0 0 0,1-1 0 16,1-1 16-16,-1 0 0 0,0-1 0 0,-1-1 0 15,0-1-224-15,0-1 144 0,0-1-144 0,-1 1 128 16,0-1-128-16,-3-6 0 0,-1 0 0 0,-2 1 0 16,1-2-192-16,-2 0-128 0,-2-2-32 0,0-2 0 15,-2 1-2800-15,-2 0-560 0</inkml:trace>
  <inkml:trace contextRef="#ctx0" brushRef="#br1" timeOffset="-87565.63">9723 16716 17791 0,'0'0'784'0,"0"0"176"0,0 0-768 0,-1 6-192 16,-2 1 0-16,1-4 0 0,2-3 1168 0,-2 7 208 16,1 0 32-16,0-1 16 0,1-6-208 0,-2 9-32 15,1 2-16-15,2-4 0 0,-1 4 80 0,0-1 16 16,-1 2 0-16,1 2 0 0,0 2 64 0,0 1 16 16,1 1 0-16,1 2 0 0,-1 1-368 0,0 1-64 15,1 1-16-15,-1 3 0 0,0 3-400 0,1 0-96 16,-2-1-16-16,0 2 0 0,0 2-192 0,1 0-32 0,-1-2-16 0,1 2 0 15,-1-1-144-15,1-1 0 0,1-3 0 0,-1-1 0 16,0-2-128-16,1-2-64 0,-1-3-16 0,2 0 0 31,-1-2-1840-31,2-2-384 0,-1-2-64 0,-1 0-13168 0</inkml:trace>
  <inkml:trace contextRef="#ctx0" brushRef="#br1" timeOffset="-87096.91">9726 17519 17503 0,'0'0'1552'0,"0"0"-1232"16,0 0-320-16,0 0 0 0,0 0 2528 0,6 6 448 16,1-1 96-16,1 1 0 0,1 0-1104 0,2 2-240 15,4 0-32-15,0 1-16 0,1-3-384 0,2 2-80 16,2 1 0-16,2-2-16 0,2-1-336 0,2 1-64 0,2-1-16 0,2 1 0 15,3-1-288-15,2 2-64 0,-1 1-16 0,0 2 0 16,-2-1-128-16,1-1-32 0,-3-1 0 0,-1 1 0 16,-1 0 0-16,0 2-16 0,-2-3 0 15,0 1 0-15,-1-1-48 0,-1 1-16 0,0 0 0 0,-1 0 0 16,1-1-176-16,-3 0 192 0,-2 0-192 0,0-1 192 16,-3 0-192-16,1-1 0 0,-1 1 144 0,0-1-144 15,-3-2 0-15,-2 2 0 0,0-3 0 0,-1 4 128 16,-2-4-320-16,0-1-64 0,0-2-16 0,0 0 0 15,-2 1-2320-15,2-1-464 0,0-1-80 16,-2 0-8384-16,-6 1-1680 0</inkml:trace>
  <inkml:trace contextRef="#ctx0" brushRef="#br1" timeOffset="-86499.13">10795 17872 3679 0,'0'0'160'0,"-5"6"32"0,-1-2-192 0,1 2 0 0,-1-2 0 0,2 1 0 16,4-5 5056-16,-4 6 960 0,0-1 192 0,4-5 32 16,-4 7-3936-16,4-7-800 0,0 0-160 0,0 0-16 15,0 0-320-15,0 0-64 0,0 0-16 0,8 0 0 16,0 0-32-16,-1 0 0 0,1-4 0 0,3 1 0 16,-1-2 16-16,2 0 0 0,0-1 0 0,1-2 0 15,4-1-80-15,0-1 0 0,-1-4-16 0,1 1 0 0,3-1-304 0,1-2-48 16,1-2-16-16,3 1 0 0,0 1-240 0,1-1-48 15,-2 0-16-15,2 2 0 0,1 0-144 0,-1 1 0 16,0 0 0-16,0 1 0 0,-4 1 0 0,0 0 0 16,0-1 128-16,-2 1-128 0,-3 2 0 0,0 0 0 15,0-1 0-15,0 2 0 0,-2 0 0 0,0 2 0 16,-2-2 0-16,1 3 0 0,-1-1 0 0,-1 1-224 16,-2-1 32-16,-1 1 0 15,0-1-1584-15,-1 1-304 0,3 0-64 0,-1 0-16 16,-1-5-1104-16,0 4-240 0</inkml:trace>
  <inkml:trace contextRef="#ctx0" brushRef="#br1" timeOffset="-85997.19">11451 16540 24879 0,'0'0'1088'0,"0"0"256"0,-2-4-1088 0,2 1-256 16,0 3 0-16,0 0 0 0,0 0 1632 0,0 0 272 15,0 0 48-15,0 0 16 0,3 10-496 0,1 5-112 16,-2 3-16-16,2 2 0 0,-2 3-384 0,0 2-64 0,1 4-32 0,2 3 0 16,0 5 80-16,0-1 16 0,-1 1 0 0,2-1 0 15,-3 2-416-15,1 1-80 0,0 0-16 0,0-1 0 16,-1 0-80-16,1-3-32 0,-2-2 0 0,1-1 0 16,0 1-336-16,-1-1 0 0,1 0 0 0,1-1 0 31,-2-2-432-31,1-1-48 0,0-4-16 0,-1-1 0 15,1-1-1968-15,-1-2-400 0,1-2-80 0</inkml:trace>
  <inkml:trace contextRef="#ctx0" brushRef="#br1" timeOffset="-72895.43">11444 16510 18431 0,'0'0'1632'0,"-3"6"-1312"16,3-6-320-16,-1 7 0 0,1-7 2128 0,0 0 368 16,0 0 64-16,0 0 0 0,0 0-736 0,0 0-160 15,0 0-16-15,0 0-16 0,7-6-352 0,0-1-64 0,3-3 0 0,-1 0-16 16,2-2-96-16,-1 2-16 0,-1-1 0 0,0 0 0 0,0-1-384 0,1 2-64 15,1-4-32-15,1 0 0 16,-1 2-304-16,4-2-64 0,-2 0-16 0,0 2 0 16,2-4-224-16,0 3 0 0,-1 0 128 0,2 0-128 15,1 1-208-15,-2 1-96 0,1-2-16 0,1 0 0 32,2-2-2144-32,0 1-432 0,-2-2-96 0,-2 2-8160 0,0 0-1648 0</inkml:trace>
  <inkml:trace contextRef="#ctx0" brushRef="#br1" timeOffset="-72333.31">12003 15906 22911 0,'0'0'1024'16,"4"10"192"-16,1 2-960 0,2 2-256 0,1 3 0 0,1 0 0 0,1 3 1088 0,2 3 160 16,0-2 32-16,1 1 16 0,1 2-528 0,1-2-96 15,-2-1-32-15,0 0 0 0,0-2-144 0,1 0-48 16,-2-4 0-16,-1-2 0 0,1-1-192 0,-3-4-64 15,-1-2 0-15,-3 0 0 0,-5-6-16 0,0 0-16 16,0 0 0-16,0 0 0 0,0 0 48 0,0 0 16 16,-4-10 0-16,-1 0 0 0,-3-6-64 0,1-1-16 15,-1-2 0-15,0-2 0 0,-2-6-368 0,-1-2-80 16,1-6-16-16,-1-1 0 16,2 1-320-16,1 1-80 0,0 2-16 0,3 1 0 0,3 2 480 0,-1-1 112 15,2 4 16-15,1 4 0 0,1 1 128 0,2 4 0 16,-1 2 0-16,2 5 128 0,1 1 192 0,2 2 64 15,1 5 0-15,1-1 0 0,0 6-32 0,1-1 0 0,1 4 0 0,1 1 0 16,-1 3-144-16,1 1-16 0,0-2-16 0,-2 3 0 16,-1 0-48-16,0 1 0 0,-3 1 0 0,-1 1 0 15,-1-2 32-15,-2 0 0 0,0 1 0 0,-4 0 0 16,1-1-160-16,0 0 160 0,-2-2-160 0,1-1 160 16,-2-1-160-16,0-1 0 0,-1-1 144 0,-1-3-144 15,0-2-208-15,1 1-112 0,5-3-32 0,-7-3 0 31,2 1-544-31,5 2-96 0,-5-7-32 0,2 1 0 0,3-1 80 0,3 2 16 16,2-2 0-16,1 1 0 0,2 1 608 0,1-1 128 0,2 1 32 0,0 1 0 16,2 0 368-16,2 0 80 0,2 2 16 0,0 2 0 15,0 0 592-15,-2 2 128 0,-2 2 32 0,0 3 0 16,-1 1 320-16,0 1 64 0,-3 1 16 0,-1 2 0 0,-2 2-240 16,1-1-64-16,-2 3 0 0,-1 0 0 0,-3-1-144 0,-1 1-48 15,0 1 0-15,-1-3 0 0,-2 2-448 0,-1-2-80 16,-1 2-32-16,0-3 0 0,0-3-240 0,-2 2-160 15,1 0 192-15,-2-2-192 0,0-1-176 0,0-1-144 16,0-3-16-16,-1-1-16 16,3-1-2288-16,-1-2-464 0,1-1-96 0,6 0-13216 0</inkml:trace>
  <inkml:trace contextRef="#ctx0" brushRef="#br1" timeOffset="-71995.76">12509 15800 9215 0,'0'0'400'0,"9"4"96"0,2 4-496 0,-1-1 0 0,1 0 0 0,-1 4 0 16,-1-2 3712-16,2 3 656 0,-1 3 128 0,0-2 32 15,0 2-2080-15,-1 0-400 0,1 1-96 0,1 0-16 16,-2-2-672-16,0 0-144 0,-1-1-32 0,-2 0 0 16,1-1-384-16,-2 0-96 0,-1-2-16 0,0 1 0 15,-2-2-208-15,1-1-32 0,-3-2-16 0,0-6 0 16,0 7-112-16,0-7-32 0,0 0 0 0,0 0 0 15,0 0 0-15,0 0-16 0,-8-2 0 0,2-1 0 16,-1-4-176-16,1-2 192 0,-1-3-192 0,0-2 192 16,1-3-192-16,1 0 128 0,0-4-128 0,2 1 128 15,2 0 0-15,1 1 0 0,0 0 0 0,1 2 0 0,2-3 256 0,0 5 64 16,1 2 0-16,2 1 0 0,0 0-64 16,2 4-16-16,0-2 0 0,1 1 0 0,1 1-240 0,2 0-128 15,0 0 160-15,2 2-160 16,0-1-640-16,2 1-240 0,0-1-32 0,1 1-11952 15,0-1-2400-15</inkml:trace>
  <inkml:trace contextRef="#ctx0" brushRef="#br1" timeOffset="-71230.08">9309 16234 911 0,'0'0'0'0,"0"0"0"0,0 0 0 0,0 0 0 0,0 0 0 0,-2 7 0 16,2 0 7024-16,2 0 1312 0,0 0 272 0,3 2 48 16,2-1-5584-16,3 4-1136 0,1 1-208 0,2 4-64 15,1 2-672-15,0-2-144 0,1 3-16 0,0 2-16 16,2 3-224-16,0-2-32 0,2 3-16 0,0-1 0 0,-1-2-336 0,7 7-64 16,-1-1-16-16,-2-3 0 0,0-4-128 0,-2-1 0 15,-1 0 0-15,-3-3 0 16,-2-1-336-16,0-5-112 0,-2 0 0 0,-1-6-16 15,-2 1-2800-15,-3-5-544 0,-6-2-112 0</inkml:trace>
  <inkml:trace contextRef="#ctx0" brushRef="#br1" timeOffset="-70694.9">8942 15811 20271 0,'0'0'1792'16,"0"0"-1424"-16,0 0-368 0,0 0 0 0,0 10 2208 0,0 2 368 0,2 0 80 0,0 2 16 15,2 2-1152-15,3 3-240 0,-1 3-32 0,2 3-16 16,2 1-848-16,-1-1-160 0,1 0-32 0,-3-3-16 16,1-3-176-16,0-2 0 0,-1-4 144 0,0-2-144 15,-1-2 0-15,-1-4 0 0,-5-5 0 0,0 0 128 16,0 0-128-16,0 0 0 0,0-6 0 0,0-5 128 16,-2-2-128-16,0-1 0 0,-2-3 0 0,1-1 0 0,-2-3 0 0,0 1 128 15,-2 1-128-15,1-2 0 0,-1 0 0 16,1-1 144-16,-2 0-144 0,0 1 0 0,-1-1 0 0,1 1 0 15,0 1 0-15,3 3 0 0,1 2 192 0,2 3-192 16,-1 3 192-16,3 2-192 0,0 7 0 0,0 0-192 0,7 4 0 0,2 7 0 16,2 6 48-16,3 2 16 15,0 3 0-15,3 4 0 0,1-1 128 0,3 0-128 16,-2 0 128-16,1-3-128 0,-2-3 128 0,-1-4 0 16,-1-4 0-16,-3 0 0 0,-1-5 0 0,-2-2 0 15,1-2 0-15,-5-4 0 0,1-2 576 0,-4-2 160 16,0-5 32-16,-3-2 0 0,-1-2 368 0,-2-2 80 15,1 0 0-15,-2-3 16 0,-3-3-784 0,1 2-144 16,0 0-48-16,0-1 0 0,1 0-400 0,-3-2-96 16,0 0-16-16,0 0 0 15,2 1-1728-15,-1-1-336 0,2 1-80 0,0-1-13776 0</inkml:trace>
  <inkml:trace contextRef="#ctx0" brushRef="#br1" timeOffset="-70531.49">9166 15369 20271 0,'0'0'1792'0,"3"9"-1424"0,0 1-368 0,1 5 0 16,1-1 2480-16,1 4 416 0,2 2 96 0,0 2 16 15,0 1-1728-15,1 2-352 0,1 1-64 0,2 2-16 16,1-1-720-16,1 2-128 0,-1-4 0 0,1-1-10128 16,-3 0-1984-16</inkml:trace>
  <inkml:trace contextRef="#ctx0" brushRef="#br1" timeOffset="-70332.83">9268 15301 30351 0,'0'0'1344'0,"0"0"272"0,0 0-1296 0,0 0-320 15,0 0 0-15,4 9 0 0,0-2 832 0,1 2 112 16,0 1 16-16,3 3 0 0,1 2-560 0,3 2-96 15,0 2-32-15,2 5 0 0,3 0-272 0,1 4-144 16,1-5 16-16,0 3 0 16,-1-2-1792-16,-1-2-368 0,0 0-64 0,0-1-10528 0</inkml:trace>
  <inkml:trace contextRef="#ctx0" brushRef="#br1" timeOffset="-70153.8">9336 15620 13823 0,'0'0'1216'0,"0"0"-960"0,-5-3-256 0,-1-1 0 16,6 4 3680-16,0 0 688 0,-3-4 144 0,3 4 32 15,0 0-2912-15,0 0-576 0,1-7-112 0,3 1-32 16,1-1-720-16,0 1-192 0,2 0 0 0,1 1 0 16,1 1-1136-1,1-2-256-15,-1-1-48 0,2 2-11984 0</inkml:trace>
  <inkml:trace contextRef="#ctx0" brushRef="#br1" timeOffset="-69833.71">9542 15540 32303 0,'0'0'704'0,"0"0"160"0,0 0 32 0,0 0 0 0,0 0-704 0,0 0-192 15,0 0 0-15,13-3 0 0,-13 3 672 0,10 1 96 16,-1-2 32-16,2 0 0 0,-1 1-576 0,1-3-224 15,-1-1 176-15,1 0-176 0,-1 2 0 0,-1-1 128 16,-1 2-128-16,-8 1 0 0,0 0 0 0,0 0 0 16,0 0 128-16,0 0-128 0,0 0 176 0,1 9-16 15,-2 0 0-15,0 3 0 0,-2 1 400 0,1 1 80 0,-2 2 0 16,1-1 16-16,0 1 352 0,2 2 64 16,1-3 16-16,1 0 0 0,2-2-688 0,1-4-128 0,2 1-16 0,2-3-16 15,1-1-80-15,3-1-16 0,0-1 0 0,1-3 0 16,0-2-144-16,1-3 0 0,-1-1 0 0,3-2 0 15,2 1 0-15,-1-1-144 0,-1 2 0 0,-1 0 0 32,0-2-1776-32,-1 2-336 0,-1 0-80 0</inkml:trace>
  <inkml:trace contextRef="#ctx0" brushRef="#br1" timeOffset="-63399.05">11570 17451 16639 0,'0'0'736'0,"0"0"160"0,0 0-720 0,0 0-176 0,0 0 0 0,0 0 0 15,0 0 1280-15,0 0 240 0,0 0 32 0,0 0 16 0,0 0-528 0,0 0-96 16,0 0-32-16,0 0 0 0,0 0-128 0,0 0-16 15,0 0-16-15,0 0 0 0,0 0 128 0,7 4 16 16,-2 0 16-16,2 0 0 0,-1-1 80 0,1 1 16 16,1 0 0-16,-2 3 0 0,2-1-240 0,2 2-64 15,1 4 0-15,2 0 0 0,0-1-128 0,0 2-16 16,0 0-16-16,3 0 0 0,-1 2-112 0,2-1-32 16,1-1 0-16,-1 3 0 0,-1-3-64 0,1 0-16 15,-1 0 0-15,-1 0 0 0,1 0 32 0,-2 1 0 16,-1-3 0-16,2 1 0 0,2-1-144 0,-2 1-16 15,0-2-16-15,-1 1 0 0,-1-1 48 0,0 1 16 16,0-2 0-16,0 0 0 0,0 1-96 0,0-2-16 16,-1 1 0-16,0 0 0 0,1 1-128 0,-2-1 0 15,1 0 144-15,0 0-144 0,-2-2 0 0,1-1 0 16,-2-1 0-16,-1 0 0 16,-1-2-272-16,1 1-128 0,-1-1-32 0,-1 0 0 15,-6-3-2640-15,8 0-544 0,-1 2-96 0</inkml:trace>
  <inkml:trace contextRef="#ctx0" brushRef="#br1" timeOffset="-62599.62">12198 17945 2751 0,'0'0'256'0,"0"0"-256"0,0 0 0 0,0 0 0 16,0 0 2944-16,0 0 560 0,0 0 96 0,0 0 32 0,0 0-2208 0,0 0-432 15,0 0-96-15,0 0 0 0,0 0-304 0,0 0-48 16,0 0-16-16,0 0 0 0,0 0-192 0,0 0-32 16,0 0-16-16,0 0 0 0,0 0 304 0,0 0 64 15,0 0 16-15,0 0 0 0,0 0 352 0,0 0 80 16,0 0 16-16,0 0 0 0,0 0 80 0,0 0 16 16,3-7 0-16,1 4 0 0,0-1-176 0,3 0-16 15,-2-2-16-15,2 1 0 0,0-3-32 0,0 2 0 16,1-1 0-16,0 0 0 0,1-3-144 0,0 4-48 15,0-3 0-15,1 1 0 0,3-1-208 0,-1 0-64 16,0 1 0-16,1-3 0 0,0 2-64 0,3-1-32 16,-3-3 0-16,1 0 0 0,-1-1-32 0,3 2 0 15,1 0 0-15,-2 0 0 0,0 2-176 0,0-3-32 0,1 0-16 0,0 2 0 16,-2-2 256-16,-1 2 48 0,0-4 16 0,0 5 0 16,0-1-656-16,0 2-128 0,-1 0-16 15,0-1-16-15,-2-1 336 0,0 1 0 0,1-1 0 0,-1 2 0 16,1 0 0-16,-2 0 0 0,0-1-128 0,0 2 128 31,1-3-416-31,0 4-16 0,-3-1 0 0,3 0 0 16,-1-1-2176-16,0 1-432 0,0 1-96 0</inkml:trace>
  <inkml:trace contextRef="#ctx0" brushRef="#br1" timeOffset="-61994.01">12821 17388 18143 0,'0'0'800'0,"0"0"160"0,0 0-768 0,0 0-192 0,0 0 0 0,0 0 0 16,0 0 1152-16,-3 7 176 0,3-7 32 0,0 8 16 16,0-8 16-16,3 7 0 0,-3-7 0 0,0 0 0 15,2 7-160-15,2-2-16 0,-4-5-16 0,5 7 0 16,2-2-32-16,0 1 0 0,-1 1 0 0,3-1 0 15,-1 0-48-15,0 0-16 0,0 3 0 0,2-1 0 0,2 0-256 0,0 1-48 16,-2 0-16-16,2 2 0 0,1-1-208 0,0 0-32 16,1 1-16-16,2-1 0 0,2 1-16 0,0-1-16 15,-2 1 0-15,1-2 0 0,1 0-496 0,0 1-160 16,-1 1 0-16,-1-2 0 0,2-1 160 0,0 0 0 16,1-1 0-16,0 0 0 0,-3-1 0 0,1-2-192 15,0 0 64-15,0 0 0 16,-2 0-1376-16,2 0-272 0,-2 0-48 0,-2 0-16 15,1-2-1680-15,-1 2-352 0,-2-1-64 0</inkml:trace>
  <inkml:trace contextRef="#ctx0" brushRef="#br1" timeOffset="-61366.7">12114 17985 4607 0,'0'0'400'0,"0"0"-400"0,0 0 0 0,0 0 0 16,5-4 3136-16,-1-2 560 0,0 1 96 0,-4 5 32 15,4-5-1392-15,-4 5-256 0,5-6-64 0,1 2-16 16,-6 4-544-16,0 0-96 0,0 0-32 0,0 0 0 16,6 3-208-16,-1 1-64 0,-5-4 0 0,4 8 0 15,0 3-256-15,0 0-48 0,-3 3-16 0,1 4 0 16,-1 2-288-16,0 4-64 0,1 0-16 0,0 1 0 0,-2 0-320 16,0-2-144-16,0-1 128 0,1 1-128 15,1-3 0-15,-1 0 0 0,-1-3 0 0,1-1 0 16,1-3-1600-16,-1-2-192 0,0 0-32 15,1-2-16-15,-1 0-1872 0,0-2-384 0</inkml:trace>
  <inkml:trace contextRef="#ctx0" brushRef="#br1" timeOffset="-61113.96">12293 17963 16575 0,'0'0'1472'0,"0"0"-1168"16,0 0-304-16,0 0 0 0,0 0 3120 0,0 0 560 16,0 0 112-16,0 0 32 0,0 0-1840 0,0 0-352 15,0 0-80-15,0 0-16 0,0 0-464 0,2 8-112 16,0 4 0-16,0 1-16 0,2 4-336 0,0 1-64 16,1-2-16-16,-1 5 0 0,0-2-320 0,-1 5-64 15,-1-5-16-15,2 5 0 0,3-1-128 0,-3-2-192 16,0 1 32-16,-2-2 16 15,1 0-1664-15,-1 0-336 0,4 0-64 0,-2-2-8640 0,-2-3-1728 16</inkml:trace>
  <inkml:trace contextRef="#ctx0" brushRef="#br1" timeOffset="-60630.39">12291 18545 8287 0,'0'0'736'0,"-5"4"-592"0,-4-1-144 0,0 3 0 0,0-2 4736 0,0 0 896 15,0 1 192-15,-1 0 48 0,3 0-3504 0,-1 2-704 16,1-1-144-16,1 2-32 0,1 1-624 0,-2 2-128 16,3 2-32-16,2 0 0 0,0 0-464 0,2 1-112 15,2 3 0-15,0 0-128 0,2 1 0 0,1-3 0 16,2-1 0-16,2 0 0 0,1-1 0 0,2-1 0 16,1-3 0-16,0-2 0 0,0-2 0 0,2-1-144 15,-2-4 144-15,1-3-128 0,-1 1 128 0,0-4 0 0,-1 0 0 0,-2-2 0 16,1-2 368-16,-4-1 48 0,0 1 16 0,-2-3 0 15,-1 2 80-15,-1-2 32 0,-2 1 0 0,-1 1 0 16,-1-1 128-16,-1 2 32 0,0-1 0 0,-2 1 0 16,-3 1-192-16,1-1-16 0,-2 3-16 0,-1-1 0 15,-2 1 0-15,2 2 0 0,-2 1 0 0,0-1 0 0,2 1-256 16,0 3-48-16,1 1-16 0,2 1 0 16,-1 2-288-16,7-3-64 0,-7 4-16 0,7-4 0 31,0 0-2240-31,-2 9-448 0,1-3-96 0</inkml:trace>
  <inkml:trace contextRef="#ctx0" brushRef="#br1" timeOffset="-59980.68">9936 16718 16575 0,'0'0'736'0,"0"0"160"0,0 0-720 0,0 0-176 15,0 0 0-15,0 0 0 0,10-13 3712 0,-3 9 704 16,3 2 128-16,2-4 48 0,1 1-2672 0,2 0-544 16,2-3-96-16,2 0-32 0,3-2-608 0,0-1-112 15,3 1-16-15,-1 0-16 0,1-3-368 0,1-2-128 16,-2 1 0-16,-1 1 0 0,1 0-144 0,1 1-128 15,-1-1-32-15,1 0 0 16,-3 3-3440-16,-1 3-688 0</inkml:trace>
  <inkml:trace contextRef="#ctx0" brushRef="#br1" timeOffset="-59623.84">10013 17365 21183 0,'0'0'1888'0,"-4"6"-1504"15,1 3-384-15,2-1 0 0,1 0 2944 0,1 0 528 16,2 0 112-16,2-2 0 0,3 2-1680 0,2-1-352 16,3-2-64-16,1 1-16 0,2 1-416 0,2-1-96 15,3 1 0-15,1-2-16 0,2 0-416 0,-3 2-80 16,0-3 0-16,-1 1-16 0,3-1-304 0,-3 0-128 16,-1 0 0-16,0 0 128 0,1-2-128 0,-1 1-144 15,-2 1 144-15,0-2-208 16,0 0-1424-16,1-1-288 0,-1-1-48 0,2 0-9936 15,-1 0-1984-15</inkml:trace>
  <inkml:trace contextRef="#ctx0" brushRef="#br1" timeOffset="-59291.53">11136 16862 16575 0,'0'0'1472'0,"0"0"-1168"0,0 0-304 0,0 0 0 0,0 0 3888 0,0 0 720 15,0 0 128-15,0 0 48 0,0 0-2432 0,0 0-496 16,4 10-80-16,0 2-32 0,0 1-272 0,0 2-64 16,-3 5-16-16,2 1 0 0,0 2-752 0,-1 2-160 15,2 1-32-15,0 2 0 0,-1 0-448 0,-1 0 128 16,-1-1-128-16,2 0 0 16,0 1-1232-16,-1-4-304 0,0 1-48 0</inkml:trace>
  <inkml:trace contextRef="#ctx0" brushRef="#br1" timeOffset="-43363.13">7426 17017 23439 0,'0'0'1024'0,"5"6"240"0,-14-4-1008 0,-1-1-256 16,-1-1 0-16,1-1 0 0,-1-1 1088 0,1 0 160 15,-1-1 32-15,1 2 16 0,-2-5-272 0,1 3-48 16,-1-1-16-16,0 1 0 0,0-1-192 0,1 0-32 0,-4 0-16 0,4 0 0 15,-1-1-32-15,-1 0-16 0,0-2 0 0,-2 2 0 16,2 0-224-16,-1 0-32 0,-2 0-16 0,1-1 0 16,-1 2-32-16,-1 3-16 0,0-3 0 0,-1 2 0 15,0 2 16-15,-2 0 0 0,-1 0 0 0,0 1 0 16,1 2-32-16,-3-1 0 0,0 1 0 0,-1-1 0 16,2 0-48-16,1 0-16 0,1 0 0 0,0-1 0 15,-1 0-48-15,0-1-16 0,2 0 0 0,-2 0 0 16,-1-1-48-16,2 1-16 0,2 0 0 0,0 0 0 15,-1 0-144-15,0-1 0 0,-2-1 144 0,0 2-144 16,0 0 0-16,0 0 144 0,2 0-144 0,-2 2 0 16,-1-1 208-16,0 0-64 0,0 1-16 0,-2 0 0 15,1 1 64-15,-1 1 0 0,2-4 0 0,0 2 0 16,-2 0-32-16,2 0 0 0,-1-2 0 0,1 0 0 16,-1 0-16-16,3 0 0 0,-1-2 0 0,1 0 0 15,2 0-144-15,0 2 192 0,-3-4-192 0,0 2 192 0,0 0-192 0,1 1 192 16,1-1-192-16,-1 1 192 0,1-2-192 0,-2 2 192 15,-1 0-192-15,0 1 192 0,-2 0-192 0,1 0 128 16,-1 0-128-16,-1 1 128 0,-2 0-128 0,0 1 0 16,1-1 0-16,0 2 128 0,-1-2 16 0,3 1 0 15,-1 1 0-15,1 0 0 0,0-1 0 0,-1 2 0 16,1-3 0-16,1 2 0 0,-2 0-144 0,2-3 160 16,1 0-160-16,-1 0 160 0,1-3-160 0,0 3 128 15,-1 0-128-15,0 0 128 0,3 0-128 0,-1 0 0 16,-1 0 0-16,2 0 0 0,2 0 0 0,0 3 0 15,-2-3 128-15,0 2-128 0,2 0 0 0,0 0 0 16,-3 0 0-16,1 0 0 0,1-1 0 0,-1 1 0 0,0-1 128 0,0 2-128 16,-1-1 0-16,0 1 0 0,0-3 0 0,2 2 0 15,-1 4 0-15,-1-4 0 0,1 2 0 0,-3 3 0 16,0-2 0-16,2 1 0 0,0 0 0 0,2 0 0 16,-1 2 0-16,2 0-256 0,1 1 64 0,1-1 16 31,1 0-352-31,2-2-80 0,1-1-16 0,1-1 0 0,1-1-1344 0,3-2-272 15,1-2-48-15,2-2-16 0,3-3-1056 16,-1-1-224-16,0-1-32 0</inkml:trace>
  <inkml:trace contextRef="#ctx0" brushRef="#br1" timeOffset="-42997.24">4710 16748 20271 0,'0'0'1792'0,"0"0"-1424"15,0 0-368-15,0 0 0 0,0 0 928 0,0 0 112 16,4-6 32-16,-4 6 0 0,3-6 96 0,-3 6 32 16,0 0 0-16,0 0 0 0,0 0-128 0,0 0-32 15,0 0 0-15,0 0 0 0,-1 7-128 0,-2 2-16 16,-1 1-16-16,0 4 0 0,-1-1-432 0,0 2-64 15,-2 3-32-15,1 5 0 0,-1-4-160 0,2 5-48 0,-2 0 0 0,3 4 0 16,2 0-144-16,-1 1 0 0,1-3 0 0,-1 0 0 16,2-2 0-16,-1-1 128 0,2 1-128 0,2-5 0 15,0 1 128-15,4-1-128 0,1 0 128 0,3-2-128 16,-1-3 0-16,4 0 0 0,2-3 128 0,5-1-128 16,2-2 0-16,3 0 160 0,0-7-160 0,2 0 160 15,6-2-160-15,-1 0 160 0,2-7-160 0,3 1 160 16,3 0-1568-16,4-4-320 0,5 1-64 0</inkml:trace>
  <inkml:trace contextRef="#ctx0" brushRef="#br1" timeOffset="-41764.77">5440 16036 18431 0,'0'0'1632'0,"0"0"-1312"15,0 0-320-15,0 0 0 0,2 8 1952 0,-2 3 320 16,1 0 64-16,-1 4 16 0,1 3-1120 0,3 1-208 15,1 5-64-15,1 1 0 0,-2 2-224 0,1 2-48 16,0-1-16-16,0 0 0 0,0 0-304 0,2-4-64 16,-2-3-16-16,3-3 0 0,-3-1-160 0,0-3-128 15,1-2 144-15,-1-1-144 0,0-5 0 0,-5-6-256 0,0 0 16 0,0 0 16 32,7-5-480-32,-1-2-80 0,-1-1-32 0,1-3 0 15,-3-5 176-15,1-1 16 0,0-2 16 0,0-4 0 0,-3 0 240 0,2-3 48 0,-2 0 16 0,2 1 0 16,0 0 176-16,1 2 128 0,-1 2-192 0,1-3 192 15,0 5 256-15,1-1 176 0,1 3 16 0,-1 4 16 16,0 0 368-16,0 6 80 0,1 1 16 0,-6 6 0 16,0 0-320-16,6 8-64 0,1 3-16 0,-2 3 0 15,0 4-160-15,0 4-48 0,-1 2 0 0,1 1 0 16,1 2-320-16,0-2 0 0,1-1 0 0,0 1-192 16,0-1-1488-1,2-3-304-15,1-3-64 0,2-1-11232 0</inkml:trace>
  <inkml:trace contextRef="#ctx0" brushRef="#br1" timeOffset="-41549.92">5949 15855 26895 0,'0'0'1184'0,"-8"0"256"0,0-1-1152 0,0 1-288 15,-1 1 0-15,1 2 0 0,2-1 1136 0,-1 5 160 16,1-1 48-16,1 5 0 0,-1 2-368 0,4 4-64 15,-1 1-16-15,2 5 0 0,1 2-512 0,3 1-96 16,-1 2-32-16,2 0 0 0,1 0-256 0,2 0 0 16,-1-3 128-16,2 0-128 0,0-2 0 0,0 1-144 15,1-5 16-15,1-2 0 16,1 0-1408-16,-1-2-288 0,2-2-48 0,-2-2-12032 16</inkml:trace>
  <inkml:trace contextRef="#ctx0" brushRef="#br1" timeOffset="-41340.44">6125 15695 21183 0,'0'0'1888'0,"-4"-5"-1504"0,1-1-384 0,2 0 0 16,0 1 2496-16,1 5 448 0,0 0 64 0,0 0 32 16,0 0-1648-16,0 0-336 0,4 7-64 0,0 5-16 15,2 4-432-15,-1 1-96 0,2 5 0 0,-1 3-16 16,2 1-256-16,0 2-48 0,-2 2-128 0,1 3 192 15,1 2-192-15,1 2-240 0,0 1 48 0,0-2 16 16,2-1-1968-16,-1 0-400 0,1-3-80 0,-1-2-11168 16</inkml:trace>
  <inkml:trace contextRef="#ctx0" brushRef="#br1" timeOffset="-41113.32">6322 15723 8287 0,'-11'-9'736'0,"6"5"-592"16,-1 2-144-16,6 2 0 0,0 0 5504 0,0 0 1088 15,0 0 192-15,0 0 64 0,0 0-4992 0,0 0-1008 0,0 0-192 0,3 9-32 16,3 5-240-16,0 6-32 0,1-1-16 0,2 5 0 16,1 2-176-16,2 3-32 15,0 3-128-15,2 3 192 0,3 2-192 0,-1 1 0 0,-2-2 0 0,0 1 0 31,-1-1-912-31,0-1-80 0,0-1-16 0,-1-2-9232 0,-1-4-1840 0</inkml:trace>
  <inkml:trace contextRef="#ctx0" brushRef="#br1" timeOffset="-40942.36">6233 16069 33407 0,'0'0'1472'0,"0"0"320"0,0 0-1440 0,0 0-352 0,0 0 0 0,0 0 0 0,-1-7 384 0,1 7 16 16,2-6 0-16,2-1 0 0,2 1-400 0,3-1 128 16,4 3-128-16,2-2 0 15,1-1-2480-15,2 1-576 0,4 1-112 0</inkml:trace>
  <inkml:trace contextRef="#ctx0" brushRef="#br1" timeOffset="-40526.36">6642 15989 1839 0,'-10'12'0'0,"5"-7"160"0,0 3-160 0,-3-1 0 16,-3 0 0-16,1 1 0 0,-1 1 5168 0,1 1 992 15,1 0 208-15,2 0 32 0,2 2-4496 0,3 0-912 16,-1-2-176-16,4 1-48 0,3-1-288 0,3-1-64 16,1 0-16-16,-1-2 0 0,2-4-400 0,1-1 0 0,-1-2 0 0,0 1 0 15,0 1 0-15,0-2 0 0,-1-3 0 0,-8 3 0 16,6-4-192-16,-6 4 16 0,6-5 16 0,-6 5 0 31,0 0-208-31,4-6-32 0,-2-1-16 0,-2 7 0 0,-1-7 128 0,0 2 32 0,-2-1 0 0,0-1 0 31,-1 1-272-31,1-1-48 0,-3 2-16 0,1-2 0 16,0 1-608-16,1-1-112 0,0 2-32 0,4 5 0 16,-4-5 448-16,4 5 96 0,0 0 16 0,0 0 0 0,0 0 1200 0,0 0 240 0,8 4 48 0,2 0 16 15,2 2 352-15,2 2 64 0,2 4 16 0,0-2 0 16,1 3 192-16,-2 2 64 0,1 0 0 0,0 2 0 15,-2 0 48-15,0 1 16 0,-3 1 0 0,-3 0 0 0,-2 1-224 0,-2-1-32 16,-1 2-16-16,-2-1 0 0,-2-2-304 0,-2 0-64 16,-2 1-16-16,-2-1 0 0,-1-1-512 0,-1-2-112 15,-2-2 0-15,-2 1-16 0,0-7-464 0,-1-1-96 16,1-4 0-16,0-3-11584 16,-1-4-2304-16</inkml:trace>
  <inkml:trace contextRef="#ctx0" brushRef="#br1" timeOffset="-40261.49">6610 15407 1839 0,'0'0'160'0,"2"9"-160"0,4 2 0 0,-1 4 0 16,3 0 5488-16,3 4 1056 0,4-2 224 0,2 2 32 15,1 1-4384-15,3 3-880 0,4-2-192 0,1 4-16 16,2 2-304-16,1 1-64 0,0 2-16 0,-2 1 0 16,2 3-240-16,-4 0-64 0,-5 1 0 0,-1 3 0 15,-1 1 256-15,-4 1 32 0,-5-1 16 0,-1 2 0 16,-1 0-96-16,-3 1-16 0,-3 0 0 0,-2 1 0 16,-1-3-336-16,-2 1-80 0,-1-2-16 0,3-4 0 15,-2-1-1152-15,0-1-224 0,-1-3-48 0,2-3-11584 16,-1-1-2304-16</inkml:trace>
  <inkml:trace contextRef="#ctx0" brushRef="#br1" timeOffset="-37599.75">4734 15903 15663 0,'0'0'688'0,"0"0"144"0,0 0-656 0,0 0-176 16,0 0 0-16,0 0 0 0,0 0 2016 0,0 0 368 15,0 0 80-15,0 0 16 0,12 8-1136 0,-7-20-240 16,0 2-32-16,1 1-16 0,1-3-144 0,0 6-16 16,0-1-16-16,1 1 0 0,1 0-32 0,2 0 0 15,-1 2 0-15,1 1 0 0,-1 3-288 0,2 0-64 16,-2 0-16-16,-1 2 0 0,-1 3-224 0,-1 1-64 16,-2 3 0-16,0 3 0 0,-2 4-16 0,1 0-16 15,-3 2 0-15,0 1 0 0,-1 1-32 0,0 1-128 16,-1 1 192-16,-2-3-64 0,-1 1-128 0,2 1 160 15,-2 1-160-15,1 0 160 0,-1-1-160 0,2 0 0 16,-1 0 0-16,1-2 128 0,0 1-128 0,2-1 0 16,2-2 0-16,-1 0 0 0,1-1 0 0,2-3 0 0,2 1 0 0,-1-1 0 15,1-1 0-15,3-1 160 0,2-1-32 0,1-2-128 16,1 0 0-16,0-1 0 0,0 0-192 0,0-3 48 16,-2 0 144-16,2-2 0 0,1 1 0 0,-1-3 0 15,0-3-320-15,0 1-48 0,0-2 0 0,-2 0 0 31,1-3-464-31,0 1-80 0,-2-4-32 0,-1-1-9440 0,-2-1-1904 0</inkml:trace>
  <inkml:trace contextRef="#ctx0" brushRef="#br1" timeOffset="-37404.5">4833 16120 17503 0,'-16'6'1552'0,"8"-2"-1232"0,-1 1-320 0,0 2 0 0,0-1 2672 0,0 1 464 15,0-3 112-15,2 1 16 0,3 0-1184 0,4-5-224 16,0 0-64-16,0 0 0 0,7 6-656 0,3-3-144 16,3-1-32-16,2-2 0 0,2-2 0 0,1-1-16 15,3-4 0-15,0 0 0 0,1 1-576 0,0-1-112 16,1-2-32-16,2 1 0 0,0 1-80 0,1-2-16 16,0-3 0-16,3-1-13056 15,1-2-2608-15</inkml:trace>
  <inkml:trace contextRef="#ctx0" brushRef="#br1" timeOffset="-35914.99">5577 17336 28623 0,'0'0'1264'0,"0"0"272"0,9 8-1232 0,-5 1-304 0,0 3 0 0,0 1 0 15,0 5 736-15,3 3 96 16,-2 4 0-16,0 2 16 0,0 3-128 0,0 3-16 16,1 2-16-16,-1 3 0 0,0 3-432 0,-1-8-96 15,-1 2-16-15,1 3 0 0,-3 2-144 0,1-2 0 16,1-1 0-16,1-2 128 16,0-1-2816-16,0 5-560 0</inkml:trace>
  <inkml:trace contextRef="#ctx0" brushRef="#br1" timeOffset="-35703.99">5872 17369 35535 0,'0'0'1568'0,"0"0"336"0,0 0-1520 0,-4 8-384 0,0 1 0 0,0 1 0 15,2 2 400-15,0 0 16 0,2 6 0 0,2 1 0 16,0 5-160-16,3 6-48 0,2 1 0 0,1 7 0 15,1 4-208-15,1 2 0 0,-1 3 0 0,2-1 0 32,-1 0-464-32,1 0-96 0,-1-4-16 0,1-2 0 15,-2-1-2176-15,0 0-448 0,-1-2-96 0</inkml:trace>
  <inkml:trace contextRef="#ctx0" brushRef="#br1" timeOffset="-35509.99">5791 17878 17503 0,'0'0'1552'0,"-4"-2"-1232"0,4 2-320 0,0 0 0 0,-5-4 3312 0,5 4 592 15,0 0 128-15,0 0 32 0,0 0-2848 0,4-7-560 16,2-2-112-16,4 0-32 0,1 0-256 0,4 0-64 16,2 0-16-16,2-2 0 0,-1 1-176 0,1-3-176 15,-1 1 48-15,3 2 0 16,2 2-2816-16,1 1-544 0</inkml:trace>
  <inkml:trace contextRef="#ctx0" brushRef="#br1" timeOffset="-35296.54">6276 17583 15663 0,'0'0'688'0,"0"0"144"0,-6-3-656 0,0-1-176 0,-1 0 0 0,-1 1 0 16,-1 1 4224-16,-2-1 800 0,-1-1 160 0,-1 4 48 16,-1 0-2992-16,0 2-576 0,-2 3-128 0,4-1-32 15,2 4-672-15,1 1-144 0,0 2-32 0,2 3 0 16,2 0-336-16,2 3-80 0,2 0-16 0,2 1 0 15,3-1-224-15,1 1 0 0,2 4 0 0,3 1 0 16,5-4 0-16,0 2 0 0,2-4 0 0,2-1 0 31,1-2-384-31,1-2-80 0,3-3-16 0,1-3 0 0,-1-1-1392 0,2-2-288 16,0-3-48-16,-1-3-16 0,-3-2-1504 0,1-3-304 0</inkml:trace>
  <inkml:trace contextRef="#ctx0" brushRef="#br1" timeOffset="-35111.65">6549 17266 33567 0,'0'0'736'0,"0"0"160"0,0 0 16 0,0 0 48 0,-3 9-768 0,2 3-192 16,-1 3 0-16,2 5 0 0,2 1 1088 0,0 3 176 16,2 5 32-16,3 2 16 0,2 5-240 0,1 0-48 15,1 2-16-15,-2 1 0 0,0-1-496 0,0 0-80 16,0-1-32-16,2 0 0 15,-1-1-704-15,2-2-144 0,0 2-16 0,-1-3-18336 0</inkml:trace>
  <inkml:trace contextRef="#ctx0" brushRef="#br1" timeOffset="-33201.74">1460 16490 19231 0,'0'0'416'0,"-4"3"96"0,0 1 0 0,4-4 48 0,-4 6-560 0,4-6 0 0,-5 4 0 0,5-4 0 15,0 0 1040-15,0 0 112 0,0 0 0 0,0 0 16 16,0 0-80-16,0 0 0 0,7-1-16 0,1-2 0 15,1-2-32-15,-1 0 0 0,-1-2 0 0,2-2 0 16,-1-1-64-16,3-3-16 0,2-2 0 0,0 0 0 16,1-4-288-16,4-4-64 0,1-1-16 0,-2 1 0 15,1-2-304-15,1 0-64 0,2 1-16 0,0 0 0 16,-3 2-208-16,3-2 128 0,0 2-128 0,0 1 0 16,-2-1 0-16,1 1 128 0,-2-1-128 0,-1 3 0 15,1-1 0-15,1 2 0 0,-2-2 0 0,-2 3 0 16,0 0 0-16,-1 2 0 0,0 0 128 0,-1 2-128 15,0 0 0-15,-2 2 0 0,-2 0 0 0,0 2 0 16,0 1 144-16,0 2-144 0,2 2 128 0,-3-1-128 16,-1 2 176-16,1 2-48 0,-8 1-128 0,9 1 192 0,3 0 64 0,0 3 0 15,1 3 0-15,0 2 0 0,0 3-80 0,1 1-16 16,2 2 0-16,2 4 0 0,2 1 128 0,2 5 32 16,1 1 0-16,2 0 0 0,0 0-80 0,1 0-16 15,-1 1 0-15,0-3 0 0,2 0 176 0,-1-1 48 16,1 1 0-16,2-2 0 0,-2-3-448 0,1 1-224 15,-1-6 32-15,2 2 0 0,-3-3 32 0,-1-3 16 0,-2 0 0 0,-2-3 0 32,-1 0-1136-32,0-2-240 0,-1 0-32 0,-1-1-10032 15,-2 0-2016-15</inkml:trace>
  <inkml:trace contextRef="#ctx0" brushRef="#br1" timeOffset="-31961.41">1391 16598 14335 0,'0'0'640'0,"0"0"128"0,0 0-624 0,0 0-144 15,1-6 0-15,-1 6 0 0,2-7 1312 0,-2 7 224 16,2-6 64-16,-2 6 0 0,0 0-64 0,4-6-16 16,-4 6 0-16,7-1 0 0,-2 1-176 0,1 1-16 15,-6-1-16-15,8 6 0 0,1 0-288 0,-1 3-48 16,0 2-16-16,0 3 0 0,-2-1-160 0,1 4-32 16,-1 1-16-16,2 3 0 0,-3 4-176 0,2 4-16 15,-1-2-16-15,1 2 0 0,0-2-208 0,-1 0-32 16,1-2-16-16,-1 1 0 0,2 2-144 0,-2-1-16 0,2 0-128 15,-1-1 192-15,-2-1-192 0,0-1 176 0,-1-1-176 0,0-3 160 16,0-1 48-16,0 2 16 0,0-1 0 0,-2-2 0 16,1-2-224-16,-2-1 0 0,1 0 128 0,-1-2-128 15,0-2 144-15,0 1-16 0,-1-1 0 0,3-2 0 16,-3 0 128-16,0-9 0 0,0 6 16 0,0 1 0 16,0-7-272-16,0 8-192 0,0-8 16 0,0 9 16 15,0-9 160-15,1 6 0 0,-1-6 0 0,2 7 0 16,-1-1 0-16,-1-6 0 0,0 8 0 0,0-8 0 15,1 7 0-15,-1-7 0 0,0 0 0 0,2 9 128 16,-2-9-128-16,0 0 0 0,0 0 0 0,0 0 0 16,0 0 128-16,0 0-128 0,0 0 160 0,0 6-160 15,0-6 160-15,0 0-160 0,1 6 160 0,-1-6-160 0,0 0 0 16,4 6 0-16,-4-6 0 0,5 7 0 16,2-2 0-16,-1-1 128 0,1 0-128 0,0 1 0 0,3-4 192 0,1 2-16 15,2 1 0-15,3-2 0 0,0 1-176 0,1 1-272 16,-1 0 64-16,3 1 16 0,-1 0 192 0,3 2 0 15,0-2 0-15,1 0 0 0,-1 2 0 0,1 0 0 16,1 1 0-16,0 1 0 0,-4-1 0 0,1 1 0 16,-2 0 0-16,1 2 0 0,2-3 0 0,0 2 0 15,-4-1 0-15,0 2 0 0,-3-1 0 0,1-1 0 16,-4 0 0-16,1-1 0 0,-1 1 160 0,-2-1 32 16,-3 0 0-16,1-2 0 0,-1 0-192 0,0-1 0 15,-6-5-192-15,0 0 192 0,6 4 0 0,-6-4 0 16,0 0 0-16,0 0 0 0,0 0 144 0,0 0-144 0,0 0 160 0,0 0-160 15,0 0 128-15,0 0-128 0,7-3 0 16,-2-2 144-16,0-2-144 0,0 1 160 0,-1-2-160 0,3-1 160 16,0-3-160-16,3 1 0 0,0-1-192 0,0 1 192 0,2-4 0 15,1 0 0-15,2 2 0 0,0-4 0 16,3 2 0-16,2-1-192 0,0 2 64 0,0 1 128 16,1 2-144-16,0 0 144 0,1 0 0 0,2 5 0 15,-1-1 0-15,-2 2 0 0,-3 0 0 0,-1 1 0 16,0 1 0-16,-2 1 0 0,-2-1 0 0,0 0 0 15,-2 1 0-15,1-1 0 0,-3 2 0 0,2 1 0 16,-5 0 0-16,2 0 0 0,-8 0 0 0,7-3 0 16,-1 3 0-16,-6 0 0 0,0 0 0 0,8 0 0 15,0 3 0-15,-8-3 0 0,0 0 0 0,0 0 0 0,10 0 0 0,-3 0 0 16,-7 0 0-16,0 0 0 0,0 0 0 0,0 0 0 16,0 0 0-16,0 0 0 0,0 0 0 0,4-7 0 15,-4 7-128-15,4-6 128 0,-3-3 0 0,1 2 0 16,-2 7-128-16,3-5 128 0,2 0 0 0,0 1 0 15,-1-3-128-15,-1-1 128 0,-3 2 0 0,1-2 0 16,3 0 0-16,0-2 144 0,-3-2-144 0,2-1 0 16,1 0 0-16,0-3-176 0,-3-2 176 0,0-1 0 15,1-2 160-15,-2-5-160 0,-2-3 320 0,0-2-16 16,-2-2-16-16,0-1 0 0,-1-1 112 0,0-3 32 0,-2-1 0 16,1-1 0-16,-1-1-144 0,2 3-32 15,-2 3 0-15,1 1 0 0,-2 2-256 0,1 3 0 16,2 3 0-16,1 1 0 15,0 3-512-15,2 0-96 0,0 2-32 0,1 3 0 16,0 3-2256-16,0-3-464 0,1 1-96 0</inkml:trace>
  <inkml:trace contextRef="#ctx0" brushRef="#br1" timeOffset="-29069.69">1670 16520 20095 0,'0'0'896'0,"-1"7"176"0,-3 0-864 0,1 0-208 0,2-2 0 0,1-5 0 15,0 0 1408-15,0 0 224 0,0 0 48 0,0 0 16 16,5 5-544-16,2-1-96 0,0-4-32 0,4 0 0 15,1-4-304-15,1 0-64 0,0-2-16 0,1-2 0 0,0-1-304 0,2 0-64 16,0 0-16-16,1-3 0 0,1-1-256 0,0-1 0 16,-1 1 128-16,1-1-128 15,1 1-2288-15,0 3-512 0</inkml:trace>
  <inkml:trace contextRef="#ctx0" brushRef="#br1" timeOffset="-28738.8">1777 17181 23039 0,'0'0'2048'0,"0"0"-1648"0,0 0-400 0,5 6 0 16,0 0 1136-16,2-2 144 0,-1 0 16 0,2 1 16 16,0-1-416-16,3-2-64 0,-1 1-32 0,2 1 0 15,-1 0-544-15,2-2-96 0,2 1-32 0,2 0 0 16,2-2-128-16,1 0 0 0,-2 2 0 0,2-3 0 15,3 0-2832-15,-2-3-448 0</inkml:trace>
  <inkml:trace contextRef="#ctx0" brushRef="#br1" timeOffset="-28469.63">2335 16765 18431 0,'0'0'816'0,"0"0"160"0,0 0-784 0,1 8-192 0,-1 0 0 0,2 2 0 15,-1 2 2864-15,0 2 528 0,0 1 96 0,1 2 32 16,0 1-1872-16,1 3-368 0,0-3-80 0,1 4-16 15,-2 3-736-15,2 2-128 0,1-2-48 0,-1 2 0 32,0 1-1040-32,1-2-192 0,0-1-64 0</inkml:trace>
  <inkml:trace contextRef="#ctx0" brushRef="#br1" timeOffset="-27769.47">1018 16360 8287 0,'0'0'736'0,"0"0"-592"15,0 0-144-15,0 0 0 0,7-2 4096 0,1 2 800 16,1 0 160-16,0 3 16 0,1 1-2672 0,3 1-544 16,2 0-96-16,0 4-32 0,2 2-592 0,1 2-128 15,1 0-32-15,-1 1 0 0,-1 2-544 0,-1 0-112 16,-1-3-32-16,2 1 0 0,0 2-288 0,-1-3 0 16,-1-3 0-16,0-2 0 15,-2-2-1456-15,-2-2-336 0,0-2-80 0,-1-2-12848 16</inkml:trace>
  <inkml:trace contextRef="#ctx0" brushRef="#br1" timeOffset="-27195.18">673 15979 25279 0,'0'0'1120'0,"-3"8"224"0,1 1-1072 0,0-1-272 15,1 2 0-15,0 2 0 0,1 1 352 0,1-1 16 16,2 1 0-16,2 2 0 0,-1 2-144 0,1 2-32 15,0 0 0-15,2-1 0 0,-1 1-192 0,1-2 0 16,-1-2 0-16,-1 0 0 0,1-5 0 0,-3-1 0 16,-3-9 128-16,0 0-128 0,0 0 144 0,0 0-16 15,0 0 0-15,4-8 0 0,0-2 80 0,-2-3 16 16,-2-2 0-16,1-3 0 0,0 0-96 0,-1-4-128 16,-2 2 176-16,-1-1-176 0,-1-1 176 0,0-1-176 15,-1-1 160-15,1 2-160 0,-1 0 208 0,1 2-48 16,0 3-16-16,1 3 0 0,1 0-144 0,-1 3 0 15,2 1 0-15,0 3 0 0,1 7 0 16,0 0 128-16,0 0-128 0,0 0 0 0,7 6 0 0,4 5 0 0,-1 2 0 0,2 2 0 16,1 0 128-16,1 2-128 0,-1 0 0 0,2-1 128 15,-1-3-128-15,-1-1 0 0,0-1 144 0,-1-4-144 16,-2-1 368-16,-1-2 0 0,-1-2 0 0,-8-2 0 16,0 0 480-16,5-2 112 0,1-3 0 0,-4-3 16 15,0-2-176-15,-4-2-32 0,0-1-16 0,-2-3 0 16,0 0-544-16,0 0-208 0,-1-2 176 0,0 1-176 31,-1 0-288-31,2 0-160 0,-1 0-16 0,1-1-16 0,2 2-2192 0,-1-1-432 0,0-1-96 16</inkml:trace>
  <inkml:trace contextRef="#ctx0" brushRef="#br1" timeOffset="-27047.17">881 15519 22399 0,'0'0'992'0,"0"0"208"0,0 0-960 0,0 0-240 0,0 0 0 0,0 0 0 0,7 6 1456 0,1 2 240 15,-1 3 48-15,1 2 16 0,1 2-672 0,1 5-144 16,0-2-32-16,2 4 0 0,-3 2-448 0,1 0-80 16,1 1-32-16,0 0 0 0,2-2-352 0,-1 1 0 15,-1-3 0 1,-1-3 0-16,-2-4-1856 0,0-1-304 0,-2-5-48 0</inkml:trace>
  <inkml:trace contextRef="#ctx0" brushRef="#br1" timeOffset="-26882.74">1003 15502 9215 0,'-10'-17'816'0,"7"10"-656"0,-1-1-160 0,0 1 0 0,0 0 3712 0,1 3 720 0,3 4 144 0,0 0 32 15,1-6-2512-15,-1 6-496 0,0 0-112 0,7 0-16 16,1 0-976-16,2 2-208 0,2 5-32 0,1 2-16 16,0 4-240-16,1 1 128 0,1 1-128 0,-1 2 0 15,0 0-208-15,2 1-144 0,0 0-32 0,-1 0-13504 16</inkml:trace>
  <inkml:trace contextRef="#ctx0" brushRef="#br1" timeOffset="-26726.25">1089 15768 22111 0,'-6'-2'1968'0,"0"0"-1584"0,-1-1-384 0,2-1 0 0,0-1 2176 0,1-1 336 15,0-1 80-15,4 7 16 0,0-6-1552 0,3-2-304 16,-1 0-64-16,2-1-16 0,3-2-672 0,1 1 0 15,1-2 0-15,1 0 0 16,1 1-1472-16,2 0-288 0,2 0-48 0</inkml:trace>
  <inkml:trace contextRef="#ctx0" brushRef="#br1" timeOffset="-26466.17">1276 15538 17503 0,'-13'8'1552'0,"13"-8"-1232"16,0 0-320-16,-2 7 0 0,-4-1 2368 0,3 1 400 15,-3 0 96-15,2 1 16 0,4-8-1504 0,-1 8-288 16,1-8-64-16,1 9-16 0,2-2-752 0,-3-7-256 0,5 5 144 0,0 3-144 16,1 2 0-16,0-3 0 0,1-1 0 15,-1 2 0-15,2 1 0 0,0 2 0 0,-2 0 0 0,1 0 0 16,-1-1 240-16,1-1-48 0,-1-1 0 0,2 0 0 16,0 0 64-16,1-4 16 0,0-4 0 15,2 0 0-15,1 1-16 0,-1-2 0 0,1-4 0 0,0 1 0 16,1-3 160-16,0-1 32 0,0-2 0 0,0-1 0 15,0 2-448-15,1-2 0 0,1 0-192 0,-1 1-10400 16,0-3-2080-16</inkml:trace>
  <inkml:trace contextRef="#ctx0" brushRef="#br1" timeOffset="-26020.31">2678 16225 18431 0,'0'0'1632'0,"-7"7"-1312"0,1 1-320 0,2 0 0 15,4-8 3408-15,0 0 624 0,0 0 112 0,0 0 16 16,4 5-2592-16,-4-5-528 0,0 0-96 0,9 0-32 16,1-2-144-16,1-1-16 0,-2-3-16 0,1-2 0 15,2-1-336-15,2-1-64 0,3-2-16 0,0 0 0 16,-1-1-320-16,1 0 0 0,1 0 0 0,0 0 0 16,2 0-384-16,-2 0-160 0,-1 3-32 0,0-1 0 15,1 1-2256-15,-1 0-464 0,-1 0-96 0</inkml:trace>
  <inkml:trace contextRef="#ctx0" brushRef="#br1" timeOffset="-25462.12">3231 15684 30463 0,'-4'13'1344'0,"4"-2"288"0,0 2-1312 0,1 1-320 16,2 4 0-16,2 1 0 0,-1 0 208 0,2-1-16 15,1-1-16-15,1 0 0 0,-2-4-176 0,2 0 160 0,0-2-160 0,0-2 160 16,-1-2-160-16,3-4 0 0,-1-1 0 0,0-2 128 16,-9 0-128-16,6-3-224 0,-6 3 48 0,4-6 16 15,0-1 160-15,-3-1 0 0,-3-2 0 0,-1-2 128 16,1 0 128-16,-2-3 48 0,-3-2 0 0,1 0 0 16,-1-4-304-16,1 1 160 0,-2 0-160 0,0-3 128 15,0 0-128-15,2-1 0 0,-1 0 0 0,2 0 0 16,0 1-128-16,1 2 128 0,2 3-160 0,1 2 160 15,-1 0 0-15,2 2 0 0,1 0-128 0,0 3 128 16,0-1 0-16,2 5 240 0,1 1-48 0,-4 6-16 16,0 0 112-16,0 0 32 0,0 0 0 0,9 2 0 15,-2 4 48-15,0 2 16 0,0 3 0 0,-1 0 0 16,0 2-64-16,-1 2-16 0,-1-1 0 0,1 0 0 16,0 1-176-16,0-1-128 0,-2-1 192 0,2-1-192 15,-1-2 0-15,0-1 0 0,-1-1 0 0,-1 1 0 0,2-2-192 0,-4-7-160 16,0 0-32-16,0 0 0 15,0 0-352-15,0 0-80 0,0 0-16 0,0 0 0 16,0 0 192-16,0 0 16 0,9 0 16 0,1-3 0 0,-1 2 320 0,1 0 64 0,0-1 16 16,1-2 0-16,1 3 208 0,-1 1 0 0,2 1 0 0,0 1 0 15,0 0 368-15,1 1 64 16,-3 1 16-16,0 0 0 0,-1 1 352 0,1 1 80 16,-5 2 16-16,-1 1 0 0,-1 2 32 0,-1-1 16 15,-2 1 0-15,-1 0 0 0,-1 2-240 0,0 2-64 16,-3-2 0-16,-2-1 0 0,0-1-448 0,-2-2-192 15,0 1 176-15,0-3-176 16,1-1-1536-16,-1-4-384 0,0 1-96 0,0-7-13792 0</inkml:trace>
  <inkml:trace contextRef="#ctx0" brushRef="#br1" timeOffset="-25162.31">3643 15477 19343 0,'1'23'1728'0,"0"-8"-1392"0,2 3-336 0,1 2 0 16,2-1 2224-16,1 1 368 0,-2 1 80 0,0-2 16 16,0-1-1424-16,1-1-288 0,-1 0-48 0,0-4-16 15,-1 0-480-15,1-1-112 0,-1-3 0 0,-3-1-16 16,-1-8-304-16,0 0 0 0,0 0 0 0,0 0 0 16,0 0 0-16,0 0 0 0,0 0 0 0,0 0 0 15,-9-6 256-15,0-4-48 0,-1-1-16 0,1-2 0 0,-3-2 64 0,0-3 16 16,-1 0 0-16,1-2 0 0,1-3-272 0,1-1 160 15,3 1-160-15,0-1 128 0,3 0 96 0,3-1 16 16,2-1 0-16,4 1 0 0,3 2 320 0,3 3 64 16,0 4 16-16,4 5 0 0,0 3-432 0,4 3-80 15,0 1 0-15,1 2-128 0,-1 2 0 0,2 2-224 16,1-1 16-16</inkml:trace>
  <inkml:trace contextRef="#ctx0" brushRef="#br1" timeOffset="-23299.71">2671 17375 9215 0,'0'0'400'0,"0"0"96"0,0 0-496 0,0 0 0 16,0 0 0-16,0 0 0 0,-1-8 2944 0,1 8 512 15,0 0 80-15,0 0 32 0,0 0-1776 0,0 0-368 16,0 0-64-16,0 0-16 0,0 0-320 0,0 0-64 15,0 0 0-15,5-2-16 0,0 2-48 0,2 0-16 16,-2 0 0-16,3 0 0 0,2 4-112 0,2 1 0 16,0 1-16-16,5 5 0 0,1 2-176 0,2 0-16 15,-2 1-16-15,1-1 0 0,2 0-160 0,0 2-48 16,0 0 0-16,0-2 0 0,1 2-80 0,0 0-32 0,3 2 0 16,-2 0 0-16,0-2-80 0,-1 0-16 0,0 2 0 0,3 0 0 15,-2-1 0-15,-1-1 0 0,-3 0 0 0,-2-1 0 16,0-1 64-16,-3-1 16 0,-1-2 0 0,-1 1 0 15,-2-2-16-15,0 1 0 0,0 1 0 0,-1-2 0 16,-1-1-32-16,-2 0-16 0,2-1 0 0,-3 1 0 16,0-1-144-16,1-1 192 0,-1 1-192 0,-5-7 192 15,6 6-192-15,-1 1 160 0,-1-1-160 0,-4-6 160 16,0 0-160-16,6 7 128 0,-2-1-128 0,-4-6 128 16,0 0-128-16,0 0 128 0,5 7-128 0,-5-7 128 15,0 0-128-15,0 0 0 0,0 0 144 0,0 0-144 16,0 0 144-16,0 0-144 0,0 0 192 0,0 0-192 0,0 0 192 0,0 0-64 15,0 0 0-15,0 0-128 16,0 0 160-16,6 4-160 0,-6-4 128 0,0 0-128 0,7 1 0 0,-7-1 0 16,0 0 0-16,8-3 0 0,-1-2 128 0,0 0-128 15,-2-2 0-15,3 1 128 0,1-1 0 0,0-2 0 0,-1 1 0 0,1 1 0 16,2-2-128-16,0-1 128 16,1 0-128-16,1 0 128 0,1 0-128 0,3 0 0 0,-1-2 0 0,1 1 0 15,3 1 0-15,-1-3 0 16,1 0 128-16,-1 3-128 0,-1-2 0 0,-1 2 0 15,0-1 0-15,0 1 0 0,0-3 0 0,-2 2 0 16,-1 2 0-16,-4 1 0 0,-1 1 128 0,1 0-128 0,-3 2 0 16,1 1 128-16,-1 0-128 0,-1 1 0 15,1 1 144-15,-7 2-144 0,0 0 0 0,6-5 144 16,1-1-144-16,-7 6 0 0,6-5 128 0,-6 5-128 0,6-4 0 0,-6 4 0 16,0 0 192-16,0 0-32 0,0 0 0 0,0 0 0 15,0 0-160-15,3-6 0 0,-3 6-192 0,0 0 192 16,0 0 0-16,0 0 0 0,7-4 0 0,-7 4 0 15,0 0 0-15,0 0 128 0,5-4 0 0,-5 4 0 16,0 0-128-16,7-3 0 0,-1 2 0 0,-6 1 0 16,5 0 0-16,1 0 0 0,-1 0 0 0,-5 0 0 15,5 1 0-15,2 2 0 0,-1 0-160 0,1-1 160 16,1 2 0-16,1 1 0 0,-2 2 0 0,4 1 0 16,1-1 304-16,1 4-48 0,-2-1-16 0,4 3 0 15,0-1-240-15,1 4 144 0,1-3-144 0,0 1 128 0,0 0-128 16,2 1 0-16,0-1 144 0,-1-1-144 15,0-1 0-15,0 0 144 0,2-1-144 0,-2 0 0 16,2 2 128-16,-2 0-128 0,-1-5 0 0,1 1 0 0,-1-1-208 0,-1-2-112 16,-2 1 0-16,1-1-16 15,-2 1-2672-15,0-2-544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7T02:06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30 993 2759 0 0,'-1'-4'207'0'0,"1"3"-196"0"0,0 0 0 0 0,0 0-1 0 0,-1 0 1 0 0,1 0 0 0 0,0 0-1 0 0,-1 0 1 0 0,1 0 0 0 0,0 0 0 0 0,-1 0-1 0 0,1 0 1 0 0,-1 0 0 0 0,0 0-1 0 0,1 1 1 0 0,-1-1 0 0 0,0 0 0 0 0,1 0-1 0 0,-2 0 1 0 0,0 0 205 0 0,1 1 1 0 0,0-1-1 0 0,-1 1 1 0 0,1 0-1 0 0,0 0 1 0 0,0 0-1 0 0,-10-3 8036 0 0,24-10-6256 0 0,27-26-1223 0 0,-10 11 302 0 0,50-59 0 0 0,-20 6-522 0 0,18-21-89 0 0,-57 79-441 0 0,111-117 237 0 0,-88 97-173 0 0,56-41 0 0 0,-7 10-45 0 0,59-42 44 0 0,-141 109-73 0 0,-1-2-1 0 0,-1 0 1 0 0,14-15-1 0 0,13-13 2 0 0,-10 21-14 0 0,-22 14 0 0 0,0-1 0 0 0,1 1 0 0 0,-1-1 0 0 0,-1 0 0 0 0,8-6 0 0 0,1-2 0 0 0,-6 10 0 0 0,-4 1 0 0 0,4 0 20 0 0,1 0 0 0 0,-1 0-1 0 0,0 1 1 0 0,1-1 0 0 0,-1 1-1 0 0,0 1 1 0 0,0-1 0 0 0,0 1-1 0 0,0 0 1 0 0,12 6 0 0 0,3 3 229 0 0,32 23 1 0 0,-18-11-270 0 0,180 120 651 0 0,-196-130-534 0 0,184 144 865 0 0,-77-57-415 0 0,6-11-317 0 0,-124-83-230 0 0,26 14 54 0 0,1 0 0 0 0,42 16-1 0 0,-52-26-196 0 0,0-2-1 0 0,0 0 1 0 0,0-2-1 0 0,34 4 1 0 0,-19-3-1864 0 0,-23-4 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.xml"/><Relationship Id="rId21" Type="http://schemas.openxmlformats.org/officeDocument/2006/relationships/image" Target="../media/image48.png"/><Relationship Id="rId34" Type="http://schemas.openxmlformats.org/officeDocument/2006/relationships/customXml" Target="../ink/ink56.xml"/><Relationship Id="rId42" Type="http://schemas.openxmlformats.org/officeDocument/2006/relationships/customXml" Target="../ink/ink60.xml"/><Relationship Id="rId47" Type="http://schemas.openxmlformats.org/officeDocument/2006/relationships/image" Target="../media/image61.png"/><Relationship Id="rId50" Type="http://schemas.openxmlformats.org/officeDocument/2006/relationships/customXml" Target="../ink/ink64.xml"/><Relationship Id="rId55" Type="http://schemas.openxmlformats.org/officeDocument/2006/relationships/image" Target="../media/image65.png"/><Relationship Id="rId63" Type="http://schemas.openxmlformats.org/officeDocument/2006/relationships/image" Target="../media/image69.png"/><Relationship Id="rId7" Type="http://schemas.openxmlformats.org/officeDocument/2006/relationships/image" Target="../media/image41.png"/><Relationship Id="rId2" Type="http://schemas.openxmlformats.org/officeDocument/2006/relationships/customXml" Target="../ink/ink40.xml"/><Relationship Id="rId16" Type="http://schemas.openxmlformats.org/officeDocument/2006/relationships/customXml" Target="../ink/ink47.xml"/><Relationship Id="rId29" Type="http://schemas.openxmlformats.org/officeDocument/2006/relationships/image" Target="../media/image52.png"/><Relationship Id="rId11" Type="http://schemas.openxmlformats.org/officeDocument/2006/relationships/image" Target="../media/image43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56.png"/><Relationship Id="rId40" Type="http://schemas.openxmlformats.org/officeDocument/2006/relationships/customXml" Target="../ink/ink59.xml"/><Relationship Id="rId45" Type="http://schemas.openxmlformats.org/officeDocument/2006/relationships/image" Target="../media/image60.png"/><Relationship Id="rId53" Type="http://schemas.openxmlformats.org/officeDocument/2006/relationships/image" Target="../media/image64.png"/><Relationship Id="rId58" Type="http://schemas.openxmlformats.org/officeDocument/2006/relationships/customXml" Target="../ink/ink68.xml"/><Relationship Id="rId66" Type="http://schemas.openxmlformats.org/officeDocument/2006/relationships/customXml" Target="../ink/ink72.xml"/><Relationship Id="rId5" Type="http://schemas.openxmlformats.org/officeDocument/2006/relationships/image" Target="../media/image40.png"/><Relationship Id="rId61" Type="http://schemas.openxmlformats.org/officeDocument/2006/relationships/image" Target="../media/image68.png"/><Relationship Id="rId19" Type="http://schemas.openxmlformats.org/officeDocument/2006/relationships/image" Target="../media/image47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51.png"/><Relationship Id="rId30" Type="http://schemas.openxmlformats.org/officeDocument/2006/relationships/customXml" Target="../ink/ink54.xml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48" Type="http://schemas.openxmlformats.org/officeDocument/2006/relationships/customXml" Target="../ink/ink63.xml"/><Relationship Id="rId56" Type="http://schemas.openxmlformats.org/officeDocument/2006/relationships/customXml" Target="../ink/ink67.xml"/><Relationship Id="rId64" Type="http://schemas.openxmlformats.org/officeDocument/2006/relationships/customXml" Target="../ink/ink71.xml"/><Relationship Id="rId8" Type="http://schemas.openxmlformats.org/officeDocument/2006/relationships/customXml" Target="../ink/ink43.xml"/><Relationship Id="rId51" Type="http://schemas.openxmlformats.org/officeDocument/2006/relationships/image" Target="../media/image63.png"/><Relationship Id="rId3" Type="http://schemas.openxmlformats.org/officeDocument/2006/relationships/image" Target="../media/image390.png"/><Relationship Id="rId12" Type="http://schemas.openxmlformats.org/officeDocument/2006/relationships/customXml" Target="../ink/ink45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59" Type="http://schemas.openxmlformats.org/officeDocument/2006/relationships/image" Target="../media/image67.png"/><Relationship Id="rId67" Type="http://schemas.openxmlformats.org/officeDocument/2006/relationships/image" Target="../media/image71.png"/><Relationship Id="rId20" Type="http://schemas.openxmlformats.org/officeDocument/2006/relationships/customXml" Target="../ink/ink49.xml"/><Relationship Id="rId41" Type="http://schemas.openxmlformats.org/officeDocument/2006/relationships/image" Target="../media/image58.png"/><Relationship Id="rId54" Type="http://schemas.openxmlformats.org/officeDocument/2006/relationships/customXml" Target="../ink/ink66.xml"/><Relationship Id="rId6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49" Type="http://schemas.openxmlformats.org/officeDocument/2006/relationships/image" Target="../media/image62.png"/><Relationship Id="rId57" Type="http://schemas.openxmlformats.org/officeDocument/2006/relationships/image" Target="../media/image66.png"/><Relationship Id="rId10" Type="http://schemas.openxmlformats.org/officeDocument/2006/relationships/customXml" Target="../ink/ink44.xml"/><Relationship Id="rId31" Type="http://schemas.openxmlformats.org/officeDocument/2006/relationships/image" Target="../media/image53.png"/><Relationship Id="rId44" Type="http://schemas.openxmlformats.org/officeDocument/2006/relationships/customXml" Target="../ink/ink61.xml"/><Relationship Id="rId52" Type="http://schemas.openxmlformats.org/officeDocument/2006/relationships/customXml" Target="../ink/ink65.xml"/><Relationship Id="rId60" Type="http://schemas.openxmlformats.org/officeDocument/2006/relationships/customXml" Target="../ink/ink69.xml"/><Relationship Id="rId65" Type="http://schemas.openxmlformats.org/officeDocument/2006/relationships/image" Target="../media/image70.png"/><Relationship Id="rId4" Type="http://schemas.openxmlformats.org/officeDocument/2006/relationships/customXml" Target="../ink/ink41.xml"/><Relationship Id="rId9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customXml" Target="../ink/ink48.xml"/><Relationship Id="rId3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9" Type="http://schemas.openxmlformats.org/officeDocument/2006/relationships/image" Target="../media/image89.png"/><Relationship Id="rId21" Type="http://schemas.openxmlformats.org/officeDocument/2006/relationships/image" Target="../media/image80.png"/><Relationship Id="rId34" Type="http://schemas.openxmlformats.org/officeDocument/2006/relationships/customXml" Target="../ink/ink89.xml"/><Relationship Id="rId42" Type="http://schemas.openxmlformats.org/officeDocument/2006/relationships/customXml" Target="../ink/ink93.xml"/><Relationship Id="rId47" Type="http://schemas.openxmlformats.org/officeDocument/2006/relationships/image" Target="../media/image93.png"/><Relationship Id="rId50" Type="http://schemas.openxmlformats.org/officeDocument/2006/relationships/customXml" Target="../ink/ink97.xml"/><Relationship Id="rId7" Type="http://schemas.openxmlformats.org/officeDocument/2006/relationships/image" Target="../media/image73.png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9" Type="http://schemas.openxmlformats.org/officeDocument/2006/relationships/image" Target="../media/image84.png"/><Relationship Id="rId11" Type="http://schemas.openxmlformats.org/officeDocument/2006/relationships/image" Target="../media/image75.png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37" Type="http://schemas.openxmlformats.org/officeDocument/2006/relationships/image" Target="../media/image88.png"/><Relationship Id="rId40" Type="http://schemas.openxmlformats.org/officeDocument/2006/relationships/customXml" Target="../ink/ink92.xml"/><Relationship Id="rId45" Type="http://schemas.openxmlformats.org/officeDocument/2006/relationships/image" Target="../media/image92.png"/><Relationship Id="rId53" Type="http://schemas.openxmlformats.org/officeDocument/2006/relationships/image" Target="../media/image96.png"/><Relationship Id="rId5" Type="http://schemas.openxmlformats.org/officeDocument/2006/relationships/image" Target="../media/image72.png"/><Relationship Id="rId10" Type="http://schemas.openxmlformats.org/officeDocument/2006/relationships/customXml" Target="../ink/ink77.xml"/><Relationship Id="rId19" Type="http://schemas.openxmlformats.org/officeDocument/2006/relationships/image" Target="../media/image79.png"/><Relationship Id="rId31" Type="http://schemas.openxmlformats.org/officeDocument/2006/relationships/image" Target="../media/image85.png"/><Relationship Id="rId44" Type="http://schemas.openxmlformats.org/officeDocument/2006/relationships/customXml" Target="../ink/ink94.xml"/><Relationship Id="rId52" Type="http://schemas.openxmlformats.org/officeDocument/2006/relationships/customXml" Target="../ink/ink98.xml"/><Relationship Id="rId4" Type="http://schemas.openxmlformats.org/officeDocument/2006/relationships/customXml" Target="../ink/ink74.xml"/><Relationship Id="rId9" Type="http://schemas.openxmlformats.org/officeDocument/2006/relationships/image" Target="../media/image74.png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3.png"/><Relationship Id="rId30" Type="http://schemas.openxmlformats.org/officeDocument/2006/relationships/customXml" Target="../ink/ink87.xml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customXml" Target="../ink/ink96.xml"/><Relationship Id="rId8" Type="http://schemas.openxmlformats.org/officeDocument/2006/relationships/customXml" Target="../ink/ink76.xml"/><Relationship Id="rId51" Type="http://schemas.openxmlformats.org/officeDocument/2006/relationships/image" Target="../media/image95.png"/><Relationship Id="rId3" Type="http://schemas.openxmlformats.org/officeDocument/2006/relationships/image" Target="../media/image710.png"/><Relationship Id="rId12" Type="http://schemas.openxmlformats.org/officeDocument/2006/relationships/customXml" Target="../ink/ink78.xml"/><Relationship Id="rId17" Type="http://schemas.openxmlformats.org/officeDocument/2006/relationships/image" Target="../media/image78.png"/><Relationship Id="rId25" Type="http://schemas.openxmlformats.org/officeDocument/2006/relationships/image" Target="../media/image82.png"/><Relationship Id="rId33" Type="http://schemas.openxmlformats.org/officeDocument/2006/relationships/image" Target="../media/image86.png"/><Relationship Id="rId38" Type="http://schemas.openxmlformats.org/officeDocument/2006/relationships/customXml" Target="../ink/ink91.xml"/><Relationship Id="rId46" Type="http://schemas.openxmlformats.org/officeDocument/2006/relationships/customXml" Target="../ink/ink95.xml"/><Relationship Id="rId20" Type="http://schemas.openxmlformats.org/officeDocument/2006/relationships/customXml" Target="../ink/ink82.xml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5" Type="http://schemas.openxmlformats.org/officeDocument/2006/relationships/image" Target="../media/image77.png"/><Relationship Id="rId23" Type="http://schemas.openxmlformats.org/officeDocument/2006/relationships/image" Target="../media/image81.png"/><Relationship Id="rId28" Type="http://schemas.openxmlformats.org/officeDocument/2006/relationships/customXml" Target="../ink/ink86.xml"/><Relationship Id="rId36" Type="http://schemas.openxmlformats.org/officeDocument/2006/relationships/customXml" Target="../ink/ink90.xml"/><Relationship Id="rId4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.png"/><Relationship Id="rId21" Type="http://schemas.openxmlformats.org/officeDocument/2006/relationships/image" Target="../media/image105.png"/><Relationship Id="rId42" Type="http://schemas.openxmlformats.org/officeDocument/2006/relationships/customXml" Target="../ink/ink119.xml"/><Relationship Id="rId47" Type="http://schemas.openxmlformats.org/officeDocument/2006/relationships/image" Target="../media/image118.png"/><Relationship Id="rId63" Type="http://schemas.openxmlformats.org/officeDocument/2006/relationships/image" Target="../media/image126.png"/><Relationship Id="rId68" Type="http://schemas.openxmlformats.org/officeDocument/2006/relationships/customXml" Target="../ink/ink132.xml"/><Relationship Id="rId84" Type="http://schemas.openxmlformats.org/officeDocument/2006/relationships/customXml" Target="../ink/ink140.xml"/><Relationship Id="rId89" Type="http://schemas.openxmlformats.org/officeDocument/2006/relationships/image" Target="../media/image139.png"/><Relationship Id="rId112" Type="http://schemas.openxmlformats.org/officeDocument/2006/relationships/customXml" Target="../ink/ink154.xml"/><Relationship Id="rId16" Type="http://schemas.openxmlformats.org/officeDocument/2006/relationships/customXml" Target="../ink/ink106.xml"/><Relationship Id="rId107" Type="http://schemas.openxmlformats.org/officeDocument/2006/relationships/image" Target="../media/image148.png"/><Relationship Id="rId11" Type="http://schemas.openxmlformats.org/officeDocument/2006/relationships/image" Target="../media/image100.png"/><Relationship Id="rId32" Type="http://schemas.openxmlformats.org/officeDocument/2006/relationships/customXml" Target="../ink/ink114.xml"/><Relationship Id="rId37" Type="http://schemas.openxmlformats.org/officeDocument/2006/relationships/image" Target="../media/image113.png"/><Relationship Id="rId53" Type="http://schemas.openxmlformats.org/officeDocument/2006/relationships/image" Target="../media/image121.png"/><Relationship Id="rId58" Type="http://schemas.openxmlformats.org/officeDocument/2006/relationships/customXml" Target="../ink/ink127.xml"/><Relationship Id="rId74" Type="http://schemas.openxmlformats.org/officeDocument/2006/relationships/customXml" Target="../ink/ink135.xml"/><Relationship Id="rId79" Type="http://schemas.openxmlformats.org/officeDocument/2006/relationships/image" Target="../media/image134.png"/><Relationship Id="rId102" Type="http://schemas.openxmlformats.org/officeDocument/2006/relationships/customXml" Target="../ink/ink149.xml"/><Relationship Id="rId123" Type="http://schemas.openxmlformats.org/officeDocument/2006/relationships/image" Target="../media/image156.png"/><Relationship Id="rId128" Type="http://schemas.openxmlformats.org/officeDocument/2006/relationships/customXml" Target="../ink/ink162.xml"/><Relationship Id="rId5" Type="http://schemas.openxmlformats.org/officeDocument/2006/relationships/image" Target="../media/image97.png"/><Relationship Id="rId90" Type="http://schemas.openxmlformats.org/officeDocument/2006/relationships/customXml" Target="../ink/ink143.xml"/><Relationship Id="rId95" Type="http://schemas.openxmlformats.org/officeDocument/2006/relationships/image" Target="../media/image142.png"/><Relationship Id="rId22" Type="http://schemas.openxmlformats.org/officeDocument/2006/relationships/customXml" Target="../ink/ink109.xml"/><Relationship Id="rId27" Type="http://schemas.openxmlformats.org/officeDocument/2006/relationships/image" Target="../media/image108.png"/><Relationship Id="rId43" Type="http://schemas.openxmlformats.org/officeDocument/2006/relationships/image" Target="../media/image116.png"/><Relationship Id="rId48" Type="http://schemas.openxmlformats.org/officeDocument/2006/relationships/customXml" Target="../ink/ink122.xml"/><Relationship Id="rId64" Type="http://schemas.openxmlformats.org/officeDocument/2006/relationships/customXml" Target="../ink/ink130.xml"/><Relationship Id="rId69" Type="http://schemas.openxmlformats.org/officeDocument/2006/relationships/image" Target="../media/image129.png"/><Relationship Id="rId113" Type="http://schemas.openxmlformats.org/officeDocument/2006/relationships/image" Target="../media/image151.png"/><Relationship Id="rId118" Type="http://schemas.openxmlformats.org/officeDocument/2006/relationships/customXml" Target="../ink/ink157.xml"/><Relationship Id="rId80" Type="http://schemas.openxmlformats.org/officeDocument/2006/relationships/customXml" Target="../ink/ink138.xml"/><Relationship Id="rId85" Type="http://schemas.openxmlformats.org/officeDocument/2006/relationships/image" Target="../media/image137.png"/><Relationship Id="rId12" Type="http://schemas.openxmlformats.org/officeDocument/2006/relationships/customXml" Target="../ink/ink104.xml"/><Relationship Id="rId17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customXml" Target="../ink/ink117.xml"/><Relationship Id="rId59" Type="http://schemas.openxmlformats.org/officeDocument/2006/relationships/image" Target="../media/image124.png"/><Relationship Id="rId103" Type="http://schemas.openxmlformats.org/officeDocument/2006/relationships/image" Target="../media/image146.png"/><Relationship Id="rId108" Type="http://schemas.openxmlformats.org/officeDocument/2006/relationships/customXml" Target="../ink/ink152.xml"/><Relationship Id="rId124" Type="http://schemas.openxmlformats.org/officeDocument/2006/relationships/customXml" Target="../ink/ink160.xml"/><Relationship Id="rId129" Type="http://schemas.openxmlformats.org/officeDocument/2006/relationships/image" Target="../media/image159.png"/><Relationship Id="rId54" Type="http://schemas.openxmlformats.org/officeDocument/2006/relationships/customXml" Target="../ink/ink125.xml"/><Relationship Id="rId70" Type="http://schemas.openxmlformats.org/officeDocument/2006/relationships/customXml" Target="../ink/ink133.xml"/><Relationship Id="rId75" Type="http://schemas.openxmlformats.org/officeDocument/2006/relationships/image" Target="../media/image132.png"/><Relationship Id="rId91" Type="http://schemas.openxmlformats.org/officeDocument/2006/relationships/image" Target="../media/image140.png"/><Relationship Id="rId96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23" Type="http://schemas.openxmlformats.org/officeDocument/2006/relationships/image" Target="../media/image106.png"/><Relationship Id="rId28" Type="http://schemas.openxmlformats.org/officeDocument/2006/relationships/customXml" Target="../ink/ink112.xml"/><Relationship Id="rId49" Type="http://schemas.openxmlformats.org/officeDocument/2006/relationships/image" Target="../media/image119.png"/><Relationship Id="rId114" Type="http://schemas.openxmlformats.org/officeDocument/2006/relationships/customXml" Target="../ink/ink155.xml"/><Relationship Id="rId119" Type="http://schemas.openxmlformats.org/officeDocument/2006/relationships/image" Target="../media/image154.png"/><Relationship Id="rId44" Type="http://schemas.openxmlformats.org/officeDocument/2006/relationships/customXml" Target="../ink/ink120.xml"/><Relationship Id="rId60" Type="http://schemas.openxmlformats.org/officeDocument/2006/relationships/customXml" Target="../ink/ink128.xml"/><Relationship Id="rId65" Type="http://schemas.openxmlformats.org/officeDocument/2006/relationships/image" Target="../media/image127.png"/><Relationship Id="rId81" Type="http://schemas.openxmlformats.org/officeDocument/2006/relationships/image" Target="../media/image135.png"/><Relationship Id="rId86" Type="http://schemas.openxmlformats.org/officeDocument/2006/relationships/customXml" Target="../ink/ink141.xml"/><Relationship Id="rId130" Type="http://schemas.openxmlformats.org/officeDocument/2006/relationships/customXml" Target="../ink/ink163.xml"/><Relationship Id="rId13" Type="http://schemas.openxmlformats.org/officeDocument/2006/relationships/image" Target="../media/image101.png"/><Relationship Id="rId18" Type="http://schemas.openxmlformats.org/officeDocument/2006/relationships/customXml" Target="../ink/ink107.xml"/><Relationship Id="rId39" Type="http://schemas.openxmlformats.org/officeDocument/2006/relationships/image" Target="../media/image114.png"/><Relationship Id="rId109" Type="http://schemas.openxmlformats.org/officeDocument/2006/relationships/image" Target="../media/image149.png"/><Relationship Id="rId34" Type="http://schemas.openxmlformats.org/officeDocument/2006/relationships/customXml" Target="../ink/ink115.xml"/><Relationship Id="rId50" Type="http://schemas.openxmlformats.org/officeDocument/2006/relationships/customXml" Target="../ink/ink123.xml"/><Relationship Id="rId55" Type="http://schemas.openxmlformats.org/officeDocument/2006/relationships/image" Target="../media/image122.png"/><Relationship Id="rId76" Type="http://schemas.openxmlformats.org/officeDocument/2006/relationships/customXml" Target="../ink/ink136.xml"/><Relationship Id="rId97" Type="http://schemas.openxmlformats.org/officeDocument/2006/relationships/image" Target="../media/image143.png"/><Relationship Id="rId104" Type="http://schemas.openxmlformats.org/officeDocument/2006/relationships/customXml" Target="../ink/ink150.xml"/><Relationship Id="rId120" Type="http://schemas.openxmlformats.org/officeDocument/2006/relationships/customXml" Target="../ink/ink158.xml"/><Relationship Id="rId125" Type="http://schemas.openxmlformats.org/officeDocument/2006/relationships/image" Target="../media/image157.png"/><Relationship Id="rId7" Type="http://schemas.openxmlformats.org/officeDocument/2006/relationships/image" Target="../media/image98.png"/><Relationship Id="rId71" Type="http://schemas.openxmlformats.org/officeDocument/2006/relationships/image" Target="../media/image130.png"/><Relationship Id="rId92" Type="http://schemas.openxmlformats.org/officeDocument/2006/relationships/customXml" Target="../ink/ink144.xml"/><Relationship Id="rId2" Type="http://schemas.openxmlformats.org/officeDocument/2006/relationships/customXml" Target="../ink/ink99.xml"/><Relationship Id="rId29" Type="http://schemas.openxmlformats.org/officeDocument/2006/relationships/image" Target="../media/image109.png"/><Relationship Id="rId24" Type="http://schemas.openxmlformats.org/officeDocument/2006/relationships/customXml" Target="../ink/ink110.xml"/><Relationship Id="rId40" Type="http://schemas.openxmlformats.org/officeDocument/2006/relationships/customXml" Target="../ink/ink118.xml"/><Relationship Id="rId45" Type="http://schemas.openxmlformats.org/officeDocument/2006/relationships/image" Target="../media/image117.png"/><Relationship Id="rId66" Type="http://schemas.openxmlformats.org/officeDocument/2006/relationships/customXml" Target="../ink/ink131.xml"/><Relationship Id="rId87" Type="http://schemas.openxmlformats.org/officeDocument/2006/relationships/image" Target="../media/image138.png"/><Relationship Id="rId110" Type="http://schemas.openxmlformats.org/officeDocument/2006/relationships/customXml" Target="../ink/ink153.xml"/><Relationship Id="rId115" Type="http://schemas.openxmlformats.org/officeDocument/2006/relationships/image" Target="../media/image152.png"/><Relationship Id="rId131" Type="http://schemas.openxmlformats.org/officeDocument/2006/relationships/image" Target="../media/image160.png"/><Relationship Id="rId61" Type="http://schemas.openxmlformats.org/officeDocument/2006/relationships/image" Target="../media/image125.png"/><Relationship Id="rId82" Type="http://schemas.openxmlformats.org/officeDocument/2006/relationships/customXml" Target="../ink/ink139.xml"/><Relationship Id="rId19" Type="http://schemas.openxmlformats.org/officeDocument/2006/relationships/image" Target="../media/image104.png"/><Relationship Id="rId14" Type="http://schemas.openxmlformats.org/officeDocument/2006/relationships/customXml" Target="../ink/ink105.xml"/><Relationship Id="rId30" Type="http://schemas.openxmlformats.org/officeDocument/2006/relationships/customXml" Target="../ink/ink113.xml"/><Relationship Id="rId35" Type="http://schemas.openxmlformats.org/officeDocument/2006/relationships/image" Target="../media/image112.png"/><Relationship Id="rId56" Type="http://schemas.openxmlformats.org/officeDocument/2006/relationships/customXml" Target="../ink/ink126.xml"/><Relationship Id="rId77" Type="http://schemas.openxmlformats.org/officeDocument/2006/relationships/image" Target="../media/image133.png"/><Relationship Id="rId100" Type="http://schemas.openxmlformats.org/officeDocument/2006/relationships/customXml" Target="../ink/ink148.xml"/><Relationship Id="rId105" Type="http://schemas.openxmlformats.org/officeDocument/2006/relationships/image" Target="../media/image147.png"/><Relationship Id="rId126" Type="http://schemas.openxmlformats.org/officeDocument/2006/relationships/customXml" Target="../ink/ink161.xml"/><Relationship Id="rId8" Type="http://schemas.openxmlformats.org/officeDocument/2006/relationships/customXml" Target="../ink/ink102.xml"/><Relationship Id="rId51" Type="http://schemas.openxmlformats.org/officeDocument/2006/relationships/image" Target="../media/image120.png"/><Relationship Id="rId72" Type="http://schemas.openxmlformats.org/officeDocument/2006/relationships/customXml" Target="../ink/ink134.xml"/><Relationship Id="rId93" Type="http://schemas.openxmlformats.org/officeDocument/2006/relationships/image" Target="../media/image141.png"/><Relationship Id="rId98" Type="http://schemas.openxmlformats.org/officeDocument/2006/relationships/customXml" Target="../ink/ink147.xml"/><Relationship Id="rId121" Type="http://schemas.openxmlformats.org/officeDocument/2006/relationships/image" Target="../media/image155.png"/><Relationship Id="rId3" Type="http://schemas.openxmlformats.org/officeDocument/2006/relationships/image" Target="../media/image960.png"/><Relationship Id="rId25" Type="http://schemas.openxmlformats.org/officeDocument/2006/relationships/image" Target="../media/image107.png"/><Relationship Id="rId46" Type="http://schemas.openxmlformats.org/officeDocument/2006/relationships/customXml" Target="../ink/ink121.xml"/><Relationship Id="rId67" Type="http://schemas.openxmlformats.org/officeDocument/2006/relationships/image" Target="../media/image128.png"/><Relationship Id="rId116" Type="http://schemas.openxmlformats.org/officeDocument/2006/relationships/customXml" Target="../ink/ink156.xml"/><Relationship Id="rId20" Type="http://schemas.openxmlformats.org/officeDocument/2006/relationships/customXml" Target="../ink/ink108.xml"/><Relationship Id="rId41" Type="http://schemas.openxmlformats.org/officeDocument/2006/relationships/image" Target="../media/image115.png"/><Relationship Id="rId62" Type="http://schemas.openxmlformats.org/officeDocument/2006/relationships/customXml" Target="../ink/ink129.xml"/><Relationship Id="rId83" Type="http://schemas.openxmlformats.org/officeDocument/2006/relationships/image" Target="../media/image136.png"/><Relationship Id="rId88" Type="http://schemas.openxmlformats.org/officeDocument/2006/relationships/customXml" Target="../ink/ink142.xml"/><Relationship Id="rId111" Type="http://schemas.openxmlformats.org/officeDocument/2006/relationships/image" Target="../media/image150.png"/><Relationship Id="rId15" Type="http://schemas.openxmlformats.org/officeDocument/2006/relationships/image" Target="../media/image102.png"/><Relationship Id="rId36" Type="http://schemas.openxmlformats.org/officeDocument/2006/relationships/customXml" Target="../ink/ink116.xml"/><Relationship Id="rId57" Type="http://schemas.openxmlformats.org/officeDocument/2006/relationships/image" Target="../media/image123.png"/><Relationship Id="rId106" Type="http://schemas.openxmlformats.org/officeDocument/2006/relationships/customXml" Target="../ink/ink151.xml"/><Relationship Id="rId127" Type="http://schemas.openxmlformats.org/officeDocument/2006/relationships/image" Target="../media/image158.png"/><Relationship Id="rId10" Type="http://schemas.openxmlformats.org/officeDocument/2006/relationships/customXml" Target="../ink/ink103.xml"/><Relationship Id="rId31" Type="http://schemas.openxmlformats.org/officeDocument/2006/relationships/image" Target="../media/image110.png"/><Relationship Id="rId52" Type="http://schemas.openxmlformats.org/officeDocument/2006/relationships/customXml" Target="../ink/ink124.xml"/><Relationship Id="rId73" Type="http://schemas.openxmlformats.org/officeDocument/2006/relationships/image" Target="../media/image131.png"/><Relationship Id="rId78" Type="http://schemas.openxmlformats.org/officeDocument/2006/relationships/customXml" Target="../ink/ink137.xml"/><Relationship Id="rId94" Type="http://schemas.openxmlformats.org/officeDocument/2006/relationships/customXml" Target="../ink/ink145.xml"/><Relationship Id="rId99" Type="http://schemas.openxmlformats.org/officeDocument/2006/relationships/image" Target="../media/image144.png"/><Relationship Id="rId101" Type="http://schemas.openxmlformats.org/officeDocument/2006/relationships/image" Target="../media/image145.png"/><Relationship Id="rId122" Type="http://schemas.openxmlformats.org/officeDocument/2006/relationships/customXml" Target="../ink/ink159.xml"/><Relationship Id="rId4" Type="http://schemas.openxmlformats.org/officeDocument/2006/relationships/customXml" Target="../ink/ink100.xml"/><Relationship Id="rId9" Type="http://schemas.openxmlformats.org/officeDocument/2006/relationships/image" Target="../media/image99.png"/><Relationship Id="rId26" Type="http://schemas.openxmlformats.org/officeDocument/2006/relationships/customXml" Target="../ink/ink11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customXml" Target="../ink/ink172.xml"/><Relationship Id="rId26" Type="http://schemas.openxmlformats.org/officeDocument/2006/relationships/customXml" Target="../ink/ink176.xml"/><Relationship Id="rId39" Type="http://schemas.openxmlformats.org/officeDocument/2006/relationships/image" Target="../media/image178.png"/><Relationship Id="rId21" Type="http://schemas.openxmlformats.org/officeDocument/2006/relationships/image" Target="../media/image169.png"/><Relationship Id="rId34" Type="http://schemas.openxmlformats.org/officeDocument/2006/relationships/customXml" Target="../ink/ink180.xml"/><Relationship Id="rId42" Type="http://schemas.openxmlformats.org/officeDocument/2006/relationships/customXml" Target="../ink/ink184.xml"/><Relationship Id="rId47" Type="http://schemas.openxmlformats.org/officeDocument/2006/relationships/image" Target="../media/image182.png"/><Relationship Id="rId50" Type="http://schemas.openxmlformats.org/officeDocument/2006/relationships/customXml" Target="../ink/ink188.xml"/><Relationship Id="rId55" Type="http://schemas.openxmlformats.org/officeDocument/2006/relationships/image" Target="../media/image186.png"/><Relationship Id="rId7" Type="http://schemas.openxmlformats.org/officeDocument/2006/relationships/image" Target="../media/image162.png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9" Type="http://schemas.openxmlformats.org/officeDocument/2006/relationships/image" Target="../media/image173.png"/><Relationship Id="rId11" Type="http://schemas.openxmlformats.org/officeDocument/2006/relationships/image" Target="../media/image164.png"/><Relationship Id="rId24" Type="http://schemas.openxmlformats.org/officeDocument/2006/relationships/customXml" Target="../ink/ink175.xml"/><Relationship Id="rId32" Type="http://schemas.openxmlformats.org/officeDocument/2006/relationships/customXml" Target="../ink/ink179.xml"/><Relationship Id="rId37" Type="http://schemas.openxmlformats.org/officeDocument/2006/relationships/image" Target="../media/image177.png"/><Relationship Id="rId40" Type="http://schemas.openxmlformats.org/officeDocument/2006/relationships/customXml" Target="../ink/ink183.xml"/><Relationship Id="rId45" Type="http://schemas.openxmlformats.org/officeDocument/2006/relationships/image" Target="../media/image181.png"/><Relationship Id="rId53" Type="http://schemas.openxmlformats.org/officeDocument/2006/relationships/image" Target="../media/image185.png"/><Relationship Id="rId58" Type="http://schemas.openxmlformats.org/officeDocument/2006/relationships/customXml" Target="../ink/ink192.xml"/><Relationship Id="rId5" Type="http://schemas.openxmlformats.org/officeDocument/2006/relationships/image" Target="../media/image161.png"/><Relationship Id="rId61" Type="http://schemas.openxmlformats.org/officeDocument/2006/relationships/image" Target="../media/image189.png"/><Relationship Id="rId19" Type="http://schemas.openxmlformats.org/officeDocument/2006/relationships/image" Target="../media/image168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72.png"/><Relationship Id="rId30" Type="http://schemas.openxmlformats.org/officeDocument/2006/relationships/customXml" Target="../ink/ink178.xml"/><Relationship Id="rId35" Type="http://schemas.openxmlformats.org/officeDocument/2006/relationships/image" Target="../media/image176.png"/><Relationship Id="rId43" Type="http://schemas.openxmlformats.org/officeDocument/2006/relationships/image" Target="../media/image180.png"/><Relationship Id="rId48" Type="http://schemas.openxmlformats.org/officeDocument/2006/relationships/customXml" Target="../ink/ink187.xml"/><Relationship Id="rId56" Type="http://schemas.openxmlformats.org/officeDocument/2006/relationships/customXml" Target="../ink/ink191.xml"/><Relationship Id="rId8" Type="http://schemas.openxmlformats.org/officeDocument/2006/relationships/customXml" Target="../ink/ink167.xml"/><Relationship Id="rId51" Type="http://schemas.openxmlformats.org/officeDocument/2006/relationships/image" Target="../media/image184.png"/><Relationship Id="rId3" Type="http://schemas.openxmlformats.org/officeDocument/2006/relationships/image" Target="../media/image1600.png"/><Relationship Id="rId12" Type="http://schemas.openxmlformats.org/officeDocument/2006/relationships/customXml" Target="../ink/ink169.xml"/><Relationship Id="rId17" Type="http://schemas.openxmlformats.org/officeDocument/2006/relationships/image" Target="../media/image167.png"/><Relationship Id="rId25" Type="http://schemas.openxmlformats.org/officeDocument/2006/relationships/image" Target="../media/image171.png"/><Relationship Id="rId33" Type="http://schemas.openxmlformats.org/officeDocument/2006/relationships/image" Target="../media/image175.png"/><Relationship Id="rId38" Type="http://schemas.openxmlformats.org/officeDocument/2006/relationships/customXml" Target="../ink/ink182.xml"/><Relationship Id="rId46" Type="http://schemas.openxmlformats.org/officeDocument/2006/relationships/customXml" Target="../ink/ink186.xml"/><Relationship Id="rId59" Type="http://schemas.openxmlformats.org/officeDocument/2006/relationships/image" Target="../media/image188.png"/><Relationship Id="rId20" Type="http://schemas.openxmlformats.org/officeDocument/2006/relationships/customXml" Target="../ink/ink173.xml"/><Relationship Id="rId41" Type="http://schemas.openxmlformats.org/officeDocument/2006/relationships/image" Target="../media/image179.png"/><Relationship Id="rId54" Type="http://schemas.openxmlformats.org/officeDocument/2006/relationships/customXml" Target="../ink/ink1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5" Type="http://schemas.openxmlformats.org/officeDocument/2006/relationships/image" Target="../media/image166.png"/><Relationship Id="rId23" Type="http://schemas.openxmlformats.org/officeDocument/2006/relationships/image" Target="../media/image170.png"/><Relationship Id="rId28" Type="http://schemas.openxmlformats.org/officeDocument/2006/relationships/customXml" Target="../ink/ink177.xml"/><Relationship Id="rId36" Type="http://schemas.openxmlformats.org/officeDocument/2006/relationships/customXml" Target="../ink/ink181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168.xml"/><Relationship Id="rId31" Type="http://schemas.openxmlformats.org/officeDocument/2006/relationships/image" Target="../media/image174.png"/><Relationship Id="rId44" Type="http://schemas.openxmlformats.org/officeDocument/2006/relationships/customXml" Target="../ink/ink185.xml"/><Relationship Id="rId52" Type="http://schemas.openxmlformats.org/officeDocument/2006/relationships/customXml" Target="../ink/ink189.xml"/><Relationship Id="rId60" Type="http://schemas.openxmlformats.org/officeDocument/2006/relationships/customXml" Target="../ink/ink193.xml"/><Relationship Id="rId4" Type="http://schemas.openxmlformats.org/officeDocument/2006/relationships/customXml" Target="../ink/ink165.xml"/><Relationship Id="rId9" Type="http://schemas.openxmlformats.org/officeDocument/2006/relationships/image" Target="../media/image16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png"/><Relationship Id="rId18" Type="http://schemas.openxmlformats.org/officeDocument/2006/relationships/customXml" Target="../ink/ink202.xml"/><Relationship Id="rId26" Type="http://schemas.openxmlformats.org/officeDocument/2006/relationships/customXml" Target="../ink/ink206.xml"/><Relationship Id="rId39" Type="http://schemas.openxmlformats.org/officeDocument/2006/relationships/image" Target="../media/image207.png"/><Relationship Id="rId21" Type="http://schemas.openxmlformats.org/officeDocument/2006/relationships/image" Target="../media/image198.png"/><Relationship Id="rId34" Type="http://schemas.openxmlformats.org/officeDocument/2006/relationships/customXml" Target="../ink/ink210.xml"/><Relationship Id="rId42" Type="http://schemas.openxmlformats.org/officeDocument/2006/relationships/customXml" Target="../ink/ink214.xml"/><Relationship Id="rId7" Type="http://schemas.openxmlformats.org/officeDocument/2006/relationships/image" Target="../media/image191.png"/><Relationship Id="rId2" Type="http://schemas.openxmlformats.org/officeDocument/2006/relationships/customXml" Target="../ink/ink194.xml"/><Relationship Id="rId16" Type="http://schemas.openxmlformats.org/officeDocument/2006/relationships/customXml" Target="../ink/ink201.xml"/><Relationship Id="rId20" Type="http://schemas.openxmlformats.org/officeDocument/2006/relationships/customXml" Target="../ink/ink203.xml"/><Relationship Id="rId29" Type="http://schemas.openxmlformats.org/officeDocument/2006/relationships/image" Target="../media/image202.png"/><Relationship Id="rId41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1" Type="http://schemas.openxmlformats.org/officeDocument/2006/relationships/image" Target="../media/image193.png"/><Relationship Id="rId24" Type="http://schemas.openxmlformats.org/officeDocument/2006/relationships/customXml" Target="../ink/ink205.xml"/><Relationship Id="rId32" Type="http://schemas.openxmlformats.org/officeDocument/2006/relationships/customXml" Target="../ink/ink209.xml"/><Relationship Id="rId37" Type="http://schemas.openxmlformats.org/officeDocument/2006/relationships/image" Target="../media/image206.png"/><Relationship Id="rId40" Type="http://schemas.openxmlformats.org/officeDocument/2006/relationships/customXml" Target="../ink/ink213.xml"/><Relationship Id="rId5" Type="http://schemas.openxmlformats.org/officeDocument/2006/relationships/image" Target="../media/image190.png"/><Relationship Id="rId15" Type="http://schemas.openxmlformats.org/officeDocument/2006/relationships/image" Target="../media/image195.png"/><Relationship Id="rId23" Type="http://schemas.openxmlformats.org/officeDocument/2006/relationships/image" Target="../media/image199.png"/><Relationship Id="rId28" Type="http://schemas.openxmlformats.org/officeDocument/2006/relationships/customXml" Target="../ink/ink207.xml"/><Relationship Id="rId36" Type="http://schemas.openxmlformats.org/officeDocument/2006/relationships/customXml" Target="../ink/ink211.xml"/><Relationship Id="rId10" Type="http://schemas.openxmlformats.org/officeDocument/2006/relationships/customXml" Target="../ink/ink198.xml"/><Relationship Id="rId19" Type="http://schemas.openxmlformats.org/officeDocument/2006/relationships/image" Target="../media/image197.png"/><Relationship Id="rId31" Type="http://schemas.openxmlformats.org/officeDocument/2006/relationships/image" Target="../media/image203.png"/><Relationship Id="rId4" Type="http://schemas.openxmlformats.org/officeDocument/2006/relationships/customXml" Target="../ink/ink195.xml"/><Relationship Id="rId9" Type="http://schemas.openxmlformats.org/officeDocument/2006/relationships/image" Target="../media/image192.png"/><Relationship Id="rId14" Type="http://schemas.openxmlformats.org/officeDocument/2006/relationships/customXml" Target="../ink/ink200.xml"/><Relationship Id="rId22" Type="http://schemas.openxmlformats.org/officeDocument/2006/relationships/customXml" Target="../ink/ink204.xml"/><Relationship Id="rId27" Type="http://schemas.openxmlformats.org/officeDocument/2006/relationships/image" Target="../media/image201.png"/><Relationship Id="rId30" Type="http://schemas.openxmlformats.org/officeDocument/2006/relationships/customXml" Target="../ink/ink208.xml"/><Relationship Id="rId35" Type="http://schemas.openxmlformats.org/officeDocument/2006/relationships/image" Target="../media/image205.png"/><Relationship Id="rId43" Type="http://schemas.openxmlformats.org/officeDocument/2006/relationships/image" Target="../media/image209.png"/><Relationship Id="rId8" Type="http://schemas.openxmlformats.org/officeDocument/2006/relationships/customXml" Target="../ink/ink197.xml"/><Relationship Id="rId3" Type="http://schemas.openxmlformats.org/officeDocument/2006/relationships/image" Target="../media/image1890.png"/><Relationship Id="rId12" Type="http://schemas.openxmlformats.org/officeDocument/2006/relationships/customXml" Target="../ink/ink199.xml"/><Relationship Id="rId17" Type="http://schemas.openxmlformats.org/officeDocument/2006/relationships/image" Target="../media/image196.png"/><Relationship Id="rId25" Type="http://schemas.openxmlformats.org/officeDocument/2006/relationships/image" Target="../media/image200.png"/><Relationship Id="rId33" Type="http://schemas.openxmlformats.org/officeDocument/2006/relationships/image" Target="../media/image204.png"/><Relationship Id="rId38" Type="http://schemas.openxmlformats.org/officeDocument/2006/relationships/customXml" Target="../ink/ink2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/>
            </a:br>
            <a:r>
              <a:rPr lang="en-US" sz="3600"/>
              <a:t>EAS Synthesis Strategies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Nucleophilic Aromatic Substitution (</a:t>
            </a:r>
            <a:r>
              <a:rPr lang="en-US" sz="3600" err="1"/>
              <a:t>S</a:t>
            </a:r>
            <a:r>
              <a:rPr lang="en-US" sz="3600" baseline="-25000" err="1"/>
              <a:t>N</a:t>
            </a:r>
            <a:r>
              <a:rPr lang="en-US" sz="3600" err="1"/>
              <a:t>Ar</a:t>
            </a:r>
            <a:r>
              <a:rPr lang="en-US" sz="3600"/>
              <a:t>)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Alcohols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8336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1/27/2023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A409-6AE4-CA9B-DB0A-2477052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3E8B0-9856-1268-5709-3CCCD9048054}"/>
              </a:ext>
            </a:extLst>
          </p:cNvPr>
          <p:cNvGrpSpPr/>
          <p:nvPr/>
        </p:nvGrpSpPr>
        <p:grpSpPr>
          <a:xfrm>
            <a:off x="658291" y="1409313"/>
            <a:ext cx="3058200" cy="1035360"/>
            <a:chOff x="658291" y="1409313"/>
            <a:chExt cx="305820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14:cNvPr>
                <p14:cNvContentPartPr/>
                <p14:nvPr/>
              </p14:nvContentPartPr>
              <p14:xfrm>
                <a:off x="666211" y="1409313"/>
                <a:ext cx="1072440" cy="32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211" y="1400313"/>
                  <a:ext cx="1090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14:cNvPr>
                <p14:cNvContentPartPr/>
                <p14:nvPr/>
              </p14:nvContentPartPr>
              <p14:xfrm>
                <a:off x="658291" y="1679673"/>
                <a:ext cx="1103040" cy="76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291" y="1670673"/>
                  <a:ext cx="112068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14:cNvPr>
                <p14:cNvContentPartPr/>
                <p14:nvPr/>
              </p14:nvContentPartPr>
              <p14:xfrm>
                <a:off x="827131" y="1635753"/>
                <a:ext cx="248040" cy="14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144" y="1626753"/>
                  <a:ext cx="265654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14:cNvPr>
                <p14:cNvContentPartPr/>
                <p14:nvPr/>
              </p14:nvContentPartPr>
              <p14:xfrm>
                <a:off x="867811" y="2143713"/>
                <a:ext cx="248760" cy="10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811" y="2134713"/>
                  <a:ext cx="26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14:cNvPr>
                <p14:cNvContentPartPr/>
                <p14:nvPr/>
              </p14:nvContentPartPr>
              <p14:xfrm>
                <a:off x="1547131" y="1799553"/>
                <a:ext cx="16200" cy="33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131" y="1790563"/>
                  <a:ext cx="33840" cy="354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14:cNvPr>
                <p14:cNvContentPartPr/>
                <p14:nvPr/>
              </p14:nvContentPartPr>
              <p14:xfrm>
                <a:off x="2371171" y="1782633"/>
                <a:ext cx="129600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2171" y="1773633"/>
                  <a:ext cx="131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14:cNvPr>
                <p14:cNvContentPartPr/>
                <p14:nvPr/>
              </p14:nvContentPartPr>
              <p14:xfrm>
                <a:off x="3544771" y="1621713"/>
                <a:ext cx="171720" cy="37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5771" y="1612713"/>
                  <a:ext cx="18936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72688F-8D4E-5FEB-CD64-E0D7D43C7AC3}"/>
              </a:ext>
            </a:extLst>
          </p:cNvPr>
          <p:cNvGrpSpPr/>
          <p:nvPr/>
        </p:nvGrpSpPr>
        <p:grpSpPr>
          <a:xfrm>
            <a:off x="4680571" y="1548273"/>
            <a:ext cx="1071720" cy="965520"/>
            <a:chOff x="4680571" y="1548273"/>
            <a:chExt cx="1071720" cy="9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14:cNvPr>
                <p14:cNvContentPartPr/>
                <p14:nvPr/>
              </p14:nvContentPartPr>
              <p14:xfrm>
                <a:off x="4680571" y="1548273"/>
                <a:ext cx="1025280" cy="34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1571" y="1539273"/>
                  <a:ext cx="1042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14:cNvPr>
                <p14:cNvContentPartPr/>
                <p14:nvPr/>
              </p14:nvContentPartPr>
              <p14:xfrm>
                <a:off x="4690651" y="1741233"/>
                <a:ext cx="1061640" cy="77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81651" y="1732229"/>
                  <a:ext cx="1079280" cy="790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14:cNvPr>
                <p14:cNvContentPartPr/>
                <p14:nvPr/>
              </p14:nvContentPartPr>
              <p14:xfrm>
                <a:off x="4906291" y="1788033"/>
                <a:ext cx="30456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97291" y="1779033"/>
                  <a:ext cx="322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14:cNvPr>
                <p14:cNvContentPartPr/>
                <p14:nvPr/>
              </p14:nvContentPartPr>
              <p14:xfrm>
                <a:off x="4850131" y="2237673"/>
                <a:ext cx="253440" cy="5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1131" y="2228673"/>
                  <a:ext cx="271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14:cNvPr>
                <p14:cNvContentPartPr/>
                <p14:nvPr/>
              </p14:nvContentPartPr>
              <p14:xfrm>
                <a:off x="5475811" y="1852113"/>
                <a:ext cx="79200" cy="43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6770" y="1843106"/>
                  <a:ext cx="96921" cy="4572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FFC388-211F-958B-5748-3F07B725E86D}"/>
              </a:ext>
            </a:extLst>
          </p:cNvPr>
          <p:cNvGrpSpPr/>
          <p:nvPr/>
        </p:nvGrpSpPr>
        <p:grpSpPr>
          <a:xfrm>
            <a:off x="5186731" y="926553"/>
            <a:ext cx="489240" cy="618480"/>
            <a:chOff x="5186731" y="926553"/>
            <a:chExt cx="4892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14:cNvPr>
                <p14:cNvContentPartPr/>
                <p14:nvPr/>
              </p14:nvContentPartPr>
              <p14:xfrm>
                <a:off x="5189251" y="1262433"/>
                <a:ext cx="27360" cy="28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0251" y="1253433"/>
                  <a:ext cx="45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14:cNvPr>
                <p14:cNvContentPartPr/>
                <p14:nvPr/>
              </p14:nvContentPartPr>
              <p14:xfrm>
                <a:off x="5186731" y="947793"/>
                <a:ext cx="13068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7756" y="938777"/>
                  <a:ext cx="148272" cy="216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14:cNvPr>
                <p14:cNvContentPartPr/>
                <p14:nvPr/>
              </p14:nvContentPartPr>
              <p14:xfrm>
                <a:off x="5364571" y="926553"/>
                <a:ext cx="88920" cy="16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5534" y="917553"/>
                  <a:ext cx="106632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14:cNvPr>
                <p14:cNvContentPartPr/>
                <p14:nvPr/>
              </p14:nvContentPartPr>
              <p14:xfrm>
                <a:off x="5560771" y="1037433"/>
                <a:ext cx="11520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771" y="1028433"/>
                  <a:ext cx="132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42332D-7D6F-6EC1-D38D-89BB9E031080}"/>
              </a:ext>
            </a:extLst>
          </p:cNvPr>
          <p:cNvGrpSpPr/>
          <p:nvPr/>
        </p:nvGrpSpPr>
        <p:grpSpPr>
          <a:xfrm>
            <a:off x="5769931" y="2343153"/>
            <a:ext cx="920880" cy="262080"/>
            <a:chOff x="5769931" y="2343153"/>
            <a:chExt cx="9208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14:cNvPr>
                <p14:cNvContentPartPr/>
                <p14:nvPr/>
              </p14:nvContentPartPr>
              <p14:xfrm>
                <a:off x="5769931" y="2343153"/>
                <a:ext cx="224280" cy="91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60931" y="2334153"/>
                  <a:ext cx="241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14:cNvPr>
                <p14:cNvContentPartPr/>
                <p14:nvPr/>
              </p14:nvContentPartPr>
              <p14:xfrm>
                <a:off x="6206251" y="2365833"/>
                <a:ext cx="22896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7251" y="2356833"/>
                  <a:ext cx="24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14:cNvPr>
                <p14:cNvContentPartPr/>
                <p14:nvPr/>
              </p14:nvContentPartPr>
              <p14:xfrm>
                <a:off x="6470491" y="2411553"/>
                <a:ext cx="220320" cy="19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1476" y="2402536"/>
                  <a:ext cx="237989" cy="211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BFE0B5-06F2-1D02-BC8E-AB88BF83A91F}"/>
              </a:ext>
            </a:extLst>
          </p:cNvPr>
          <p:cNvGrpSpPr/>
          <p:nvPr/>
        </p:nvGrpSpPr>
        <p:grpSpPr>
          <a:xfrm>
            <a:off x="5795131" y="840873"/>
            <a:ext cx="231480" cy="291600"/>
            <a:chOff x="5795131" y="840873"/>
            <a:chExt cx="2314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14:cNvPr>
                <p14:cNvContentPartPr/>
                <p14:nvPr/>
              </p14:nvContentPartPr>
              <p14:xfrm>
                <a:off x="5795131" y="855993"/>
                <a:ext cx="6948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6131" y="846993"/>
                  <a:ext cx="87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14:cNvPr>
                <p14:cNvContentPartPr/>
                <p14:nvPr/>
              </p14:nvContentPartPr>
              <p14:xfrm>
                <a:off x="5949211" y="840873"/>
                <a:ext cx="60120" cy="23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0211" y="831887"/>
                  <a:ext cx="77760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14:cNvPr>
                <p14:cNvContentPartPr/>
                <p14:nvPr/>
              </p14:nvContentPartPr>
              <p14:xfrm>
                <a:off x="5851651" y="991713"/>
                <a:ext cx="17496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42651" y="982713"/>
                  <a:ext cx="192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3CEF55-84CA-46AA-07CD-5A0E9D1DE110}"/>
              </a:ext>
            </a:extLst>
          </p:cNvPr>
          <p:cNvGrpSpPr/>
          <p:nvPr/>
        </p:nvGrpSpPr>
        <p:grpSpPr>
          <a:xfrm>
            <a:off x="8110291" y="1295553"/>
            <a:ext cx="978120" cy="307440"/>
            <a:chOff x="8110291" y="1295553"/>
            <a:chExt cx="9781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14:cNvPr>
                <p14:cNvContentPartPr/>
                <p14:nvPr/>
              </p14:nvContentPartPr>
              <p14:xfrm>
                <a:off x="8110291" y="1335873"/>
                <a:ext cx="149400" cy="26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1291" y="1326873"/>
                  <a:ext cx="167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14:cNvPr>
                <p14:cNvContentPartPr/>
                <p14:nvPr/>
              </p14:nvContentPartPr>
              <p14:xfrm>
                <a:off x="8323411" y="1295553"/>
                <a:ext cx="156240" cy="15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14411" y="1286553"/>
                  <a:ext cx="17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14:cNvPr>
                <p14:cNvContentPartPr/>
                <p14:nvPr/>
              </p14:nvContentPartPr>
              <p14:xfrm>
                <a:off x="8583331" y="1320033"/>
                <a:ext cx="88920" cy="24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74331" y="1311033"/>
                  <a:ext cx="106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14:cNvPr>
                <p14:cNvContentPartPr/>
                <p14:nvPr/>
              </p14:nvContentPartPr>
              <p14:xfrm>
                <a:off x="8699611" y="1305633"/>
                <a:ext cx="82440" cy="14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90611" y="1296611"/>
                  <a:ext cx="1000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14:cNvPr>
                <p14:cNvContentPartPr/>
                <p14:nvPr/>
              </p14:nvContentPartPr>
              <p14:xfrm>
                <a:off x="8845051" y="1299873"/>
                <a:ext cx="243360" cy="16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6051" y="1290873"/>
                  <a:ext cx="261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14:cNvPr>
              <p14:cNvContentPartPr/>
              <p14:nvPr/>
            </p14:nvContentPartPr>
            <p14:xfrm>
              <a:off x="9693931" y="1320033"/>
              <a:ext cx="139680" cy="10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84931" y="1311033"/>
                <a:ext cx="1573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15030CE-3B1A-A89F-4BB5-507C4CBF6562}"/>
              </a:ext>
            </a:extLst>
          </p:cNvPr>
          <p:cNvGrpSpPr/>
          <p:nvPr/>
        </p:nvGrpSpPr>
        <p:grpSpPr>
          <a:xfrm>
            <a:off x="10132411" y="1265313"/>
            <a:ext cx="483120" cy="261000"/>
            <a:chOff x="10132411" y="1265313"/>
            <a:chExt cx="483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14:cNvPr>
                <p14:cNvContentPartPr/>
                <p14:nvPr/>
              </p14:nvContentPartPr>
              <p14:xfrm>
                <a:off x="10132411" y="1265313"/>
                <a:ext cx="13500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3411" y="1256313"/>
                  <a:ext cx="15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14:cNvPr>
                <p14:cNvContentPartPr/>
                <p14:nvPr/>
              </p14:nvContentPartPr>
              <p14:xfrm>
                <a:off x="10343371" y="1296273"/>
                <a:ext cx="86040" cy="230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34371" y="1287273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14:cNvPr>
                <p14:cNvContentPartPr/>
                <p14:nvPr/>
              </p14:nvContentPartPr>
              <p14:xfrm>
                <a:off x="10507531" y="1295193"/>
                <a:ext cx="108000" cy="11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8531" y="1286193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FDFE09-4B74-1E0F-5F05-3B810D6D7810}"/>
              </a:ext>
            </a:extLst>
          </p:cNvPr>
          <p:cNvGrpSpPr/>
          <p:nvPr/>
        </p:nvGrpSpPr>
        <p:grpSpPr>
          <a:xfrm>
            <a:off x="10768891" y="1057953"/>
            <a:ext cx="1140840" cy="421920"/>
            <a:chOff x="10768891" y="1057953"/>
            <a:chExt cx="11408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14:cNvPr>
                <p14:cNvContentPartPr/>
                <p14:nvPr/>
              </p14:nvContentPartPr>
              <p14:xfrm>
                <a:off x="10790491" y="1129593"/>
                <a:ext cx="3060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81491" y="1120593"/>
                  <a:ext cx="48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14:cNvPr>
                <p14:cNvContentPartPr/>
                <p14:nvPr/>
              </p14:nvContentPartPr>
              <p14:xfrm>
                <a:off x="10768891" y="1251273"/>
                <a:ext cx="65880" cy="10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59891" y="1242273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14:cNvPr>
                <p14:cNvContentPartPr/>
                <p14:nvPr/>
              </p14:nvContentPartPr>
              <p14:xfrm>
                <a:off x="10908211" y="1175673"/>
                <a:ext cx="248760" cy="19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99211" y="1166673"/>
                  <a:ext cx="26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14:cNvPr>
                <p14:cNvContentPartPr/>
                <p14:nvPr/>
              </p14:nvContentPartPr>
              <p14:xfrm>
                <a:off x="11178211" y="1241553"/>
                <a:ext cx="106920" cy="11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69211" y="1232553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14:cNvPr>
                <p14:cNvContentPartPr/>
                <p14:nvPr/>
              </p14:nvContentPartPr>
              <p14:xfrm>
                <a:off x="11370811" y="1204833"/>
                <a:ext cx="202320" cy="14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61795" y="1195833"/>
                  <a:ext cx="219991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14:cNvPr>
                <p14:cNvContentPartPr/>
                <p14:nvPr/>
              </p14:nvContentPartPr>
              <p14:xfrm>
                <a:off x="11582131" y="1179993"/>
                <a:ext cx="179640" cy="180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73131" y="1170993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14:cNvPr>
                <p14:cNvContentPartPr/>
                <p14:nvPr/>
              </p14:nvContentPartPr>
              <p14:xfrm>
                <a:off x="11851051" y="1057953"/>
                <a:ext cx="58680" cy="42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42106" y="1048945"/>
                  <a:ext cx="76212" cy="4395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DFC5F0-092C-00E0-9787-63F4D946B48F}"/>
                  </a:ext>
                </a:extLst>
              </p14:cNvPr>
              <p14:cNvContentPartPr/>
              <p14:nvPr/>
            </p14:nvContentPartPr>
            <p14:xfrm>
              <a:off x="652320" y="898200"/>
              <a:ext cx="10870920" cy="54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DFC5F0-092C-00E0-9787-63F4D946B4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2960" y="888840"/>
                <a:ext cx="10889640" cy="54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10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9D3-5D91-7C3D-AA2E-05DC7825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Transformations 		</a:t>
            </a:r>
            <a:r>
              <a:rPr lang="en-US" b="1" i="1"/>
              <a:t>*KNOW THESE RECIPES*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FC1E9-564C-0095-EA07-46E5C0B8BE04}"/>
              </a:ext>
            </a:extLst>
          </p:cNvPr>
          <p:cNvGrpSpPr/>
          <p:nvPr/>
        </p:nvGrpSpPr>
        <p:grpSpPr>
          <a:xfrm>
            <a:off x="1910024" y="1657713"/>
            <a:ext cx="844920" cy="837360"/>
            <a:chOff x="1910024" y="1657713"/>
            <a:chExt cx="84492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14:cNvPr>
                <p14:cNvContentPartPr/>
                <p14:nvPr/>
              </p14:nvContentPartPr>
              <p14:xfrm>
                <a:off x="1910024" y="1657713"/>
                <a:ext cx="792000" cy="32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1028" y="1648713"/>
                  <a:ext cx="809632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14:cNvPr>
                <p14:cNvContentPartPr/>
                <p14:nvPr/>
              </p14:nvContentPartPr>
              <p14:xfrm>
                <a:off x="1924424" y="1899993"/>
                <a:ext cx="830520" cy="59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5424" y="1890988"/>
                  <a:ext cx="848160" cy="61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14:cNvPr>
                <p14:cNvContentPartPr/>
                <p14:nvPr/>
              </p14:nvContentPartPr>
              <p14:xfrm>
                <a:off x="2056184" y="2040753"/>
                <a:ext cx="64800" cy="30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7184" y="2031742"/>
                  <a:ext cx="82440" cy="31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14:cNvPr>
                <p14:cNvContentPartPr/>
                <p14:nvPr/>
              </p14:nvContentPartPr>
              <p14:xfrm>
                <a:off x="2340224" y="1827633"/>
                <a:ext cx="181080" cy="11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1224" y="1818633"/>
                  <a:ext cx="198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14:cNvPr>
                <p14:cNvContentPartPr/>
                <p14:nvPr/>
              </p14:nvContentPartPr>
              <p14:xfrm>
                <a:off x="2446784" y="2242713"/>
                <a:ext cx="138600" cy="9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7784" y="2233678"/>
                  <a:ext cx="156240" cy="1098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14:cNvPr>
              <p14:cNvContentPartPr/>
              <p14:nvPr/>
            </p14:nvContentPartPr>
            <p14:xfrm>
              <a:off x="2236184" y="1362873"/>
              <a:ext cx="42120" cy="30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7184" y="1353873"/>
                <a:ext cx="5976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E81F9-6F87-47E0-4990-8D458C27885D}"/>
              </a:ext>
            </a:extLst>
          </p:cNvPr>
          <p:cNvGrpSpPr/>
          <p:nvPr/>
        </p:nvGrpSpPr>
        <p:grpSpPr>
          <a:xfrm>
            <a:off x="2212424" y="930513"/>
            <a:ext cx="541080" cy="305640"/>
            <a:chOff x="2212424" y="930513"/>
            <a:chExt cx="5410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14:cNvPr>
                <p14:cNvContentPartPr/>
                <p14:nvPr/>
              </p14:nvContentPartPr>
              <p14:xfrm>
                <a:off x="2212424" y="982353"/>
                <a:ext cx="15948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3424" y="973353"/>
                  <a:ext cx="177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14:cNvPr>
                <p14:cNvContentPartPr/>
                <p14:nvPr/>
              </p14:nvContentPartPr>
              <p14:xfrm>
                <a:off x="2435984" y="979473"/>
                <a:ext cx="230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6841" y="970454"/>
                  <a:ext cx="4096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14:cNvPr>
                <p14:cNvContentPartPr/>
                <p14:nvPr/>
              </p14:nvContentPartPr>
              <p14:xfrm>
                <a:off x="2473064" y="930513"/>
                <a:ext cx="77400" cy="19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4064" y="921513"/>
                  <a:ext cx="95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14:cNvPr>
                <p14:cNvContentPartPr/>
                <p14:nvPr/>
              </p14:nvContentPartPr>
              <p14:xfrm>
                <a:off x="2619224" y="1080273"/>
                <a:ext cx="134280" cy="15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0224" y="1071273"/>
                  <a:ext cx="1519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5AECB9-0AD5-F2BA-7E0F-0159EBB505F9}"/>
              </a:ext>
            </a:extLst>
          </p:cNvPr>
          <p:cNvGrpSpPr/>
          <p:nvPr/>
        </p:nvGrpSpPr>
        <p:grpSpPr>
          <a:xfrm>
            <a:off x="1851704" y="2944989"/>
            <a:ext cx="943200" cy="1529280"/>
            <a:chOff x="1851704" y="2944989"/>
            <a:chExt cx="943200" cy="15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14:cNvPr>
                <p14:cNvContentPartPr/>
                <p14:nvPr/>
              </p14:nvContentPartPr>
              <p14:xfrm>
                <a:off x="1853144" y="3609549"/>
                <a:ext cx="891720" cy="31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4140" y="3600539"/>
                  <a:ext cx="909367" cy="33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14:cNvPr>
                <p14:cNvContentPartPr/>
                <p14:nvPr/>
              </p14:nvContentPartPr>
              <p14:xfrm>
                <a:off x="1851704" y="3807909"/>
                <a:ext cx="943200" cy="66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2704" y="3798909"/>
                  <a:ext cx="9608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14:cNvPr>
                <p14:cNvContentPartPr/>
                <p14:nvPr/>
              </p14:nvContentPartPr>
              <p14:xfrm>
                <a:off x="2258864" y="3358269"/>
                <a:ext cx="32760" cy="258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9864" y="3349269"/>
                  <a:ext cx="50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14:cNvPr>
                <p14:cNvContentPartPr/>
                <p14:nvPr/>
              </p14:nvContentPartPr>
              <p14:xfrm>
                <a:off x="2228984" y="3007269"/>
                <a:ext cx="160560" cy="16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9964" y="2998269"/>
                  <a:ext cx="17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14:cNvPr>
                <p14:cNvContentPartPr/>
                <p14:nvPr/>
              </p14:nvContentPartPr>
              <p14:xfrm>
                <a:off x="2448224" y="2977749"/>
                <a:ext cx="28080" cy="17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224" y="2968749"/>
                  <a:ext cx="4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14:cNvPr>
                <p14:cNvContentPartPr/>
                <p14:nvPr/>
              </p14:nvContentPartPr>
              <p14:xfrm>
                <a:off x="2486744" y="2944989"/>
                <a:ext cx="74160" cy="17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77700" y="2935989"/>
                  <a:ext cx="91886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14:cNvPr>
                <p14:cNvContentPartPr/>
                <p14:nvPr/>
              </p14:nvContentPartPr>
              <p14:xfrm>
                <a:off x="2637584" y="3029949"/>
                <a:ext cx="116640" cy="21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8584" y="3020949"/>
                  <a:ext cx="13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14:cNvPr>
                <p14:cNvContentPartPr/>
                <p14:nvPr/>
              </p14:nvContentPartPr>
              <p14:xfrm>
                <a:off x="2055824" y="3801069"/>
                <a:ext cx="266760" cy="15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6824" y="3792069"/>
                  <a:ext cx="284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14:cNvPr>
                <p14:cNvContentPartPr/>
                <p14:nvPr/>
              </p14:nvContentPartPr>
              <p14:xfrm>
                <a:off x="2081024" y="4248909"/>
                <a:ext cx="274680" cy="4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2024" y="4239909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14:cNvPr>
                <p14:cNvContentPartPr/>
                <p14:nvPr/>
              </p14:nvContentPartPr>
              <p14:xfrm>
                <a:off x="2579624" y="3901509"/>
                <a:ext cx="972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624" y="3892509"/>
                  <a:ext cx="27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1D6FDC-5E79-AA18-E212-EBF91977CC3A}"/>
              </a:ext>
            </a:extLst>
          </p:cNvPr>
          <p:cNvGrpSpPr/>
          <p:nvPr/>
        </p:nvGrpSpPr>
        <p:grpSpPr>
          <a:xfrm>
            <a:off x="1929104" y="5924433"/>
            <a:ext cx="1015920" cy="813240"/>
            <a:chOff x="1929104" y="5924433"/>
            <a:chExt cx="101592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14:cNvPr>
                <p14:cNvContentPartPr/>
                <p14:nvPr/>
              </p14:nvContentPartPr>
              <p14:xfrm>
                <a:off x="1929104" y="5924433"/>
                <a:ext cx="1015920" cy="28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20104" y="5915422"/>
                  <a:ext cx="103356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14:cNvPr>
                <p14:cNvContentPartPr/>
                <p14:nvPr/>
              </p14:nvContentPartPr>
              <p14:xfrm>
                <a:off x="1934504" y="6098313"/>
                <a:ext cx="977760" cy="63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5504" y="6089313"/>
                  <a:ext cx="9954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14:cNvPr>
                <p14:cNvContentPartPr/>
                <p14:nvPr/>
              </p14:nvContentPartPr>
              <p14:xfrm>
                <a:off x="2060864" y="6239433"/>
                <a:ext cx="179640" cy="6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51864" y="6230433"/>
                  <a:ext cx="19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14:cNvPr>
                <p14:cNvContentPartPr/>
                <p14:nvPr/>
              </p14:nvContentPartPr>
              <p14:xfrm>
                <a:off x="2151584" y="6539313"/>
                <a:ext cx="218160" cy="4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2584" y="6530313"/>
                  <a:ext cx="235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14:cNvPr>
                <p14:cNvContentPartPr/>
                <p14:nvPr/>
              </p14:nvContentPartPr>
              <p14:xfrm>
                <a:off x="2750624" y="6204873"/>
                <a:ext cx="43200" cy="28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624" y="6195873"/>
                  <a:ext cx="608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9DA4E3-CD7C-9167-4C13-7FB7078DCD09}"/>
              </a:ext>
            </a:extLst>
          </p:cNvPr>
          <p:cNvGrpSpPr/>
          <p:nvPr/>
        </p:nvGrpSpPr>
        <p:grpSpPr>
          <a:xfrm>
            <a:off x="2312504" y="5276793"/>
            <a:ext cx="574920" cy="669240"/>
            <a:chOff x="2312504" y="5276793"/>
            <a:chExt cx="5749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14:cNvPr>
                <p14:cNvContentPartPr/>
                <p14:nvPr/>
              </p14:nvContentPartPr>
              <p14:xfrm>
                <a:off x="2318984" y="5650833"/>
                <a:ext cx="30600" cy="29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09984" y="5641833"/>
                  <a:ext cx="4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14:cNvPr>
                <p14:cNvContentPartPr/>
                <p14:nvPr/>
              </p14:nvContentPartPr>
              <p14:xfrm>
                <a:off x="2312504" y="5310273"/>
                <a:ext cx="12996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3504" y="5301273"/>
                  <a:ext cx="147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14:cNvPr>
                <p14:cNvContentPartPr/>
                <p14:nvPr/>
              </p14:nvContentPartPr>
              <p14:xfrm>
                <a:off x="2476664" y="5276793"/>
                <a:ext cx="117720" cy="19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67664" y="5267793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14:cNvPr>
                <p14:cNvContentPartPr/>
                <p14:nvPr/>
              </p14:nvContentPartPr>
              <p14:xfrm>
                <a:off x="2699864" y="5410353"/>
                <a:ext cx="18756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90864" y="5401353"/>
                  <a:ext cx="2052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14:cNvPr>
              <p14:cNvContentPartPr/>
              <p14:nvPr/>
            </p14:nvContentPartPr>
            <p14:xfrm>
              <a:off x="3834571" y="1825833"/>
              <a:ext cx="2867760" cy="336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25571" y="1816833"/>
                <a:ext cx="28854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14:cNvPr>
              <p14:cNvContentPartPr/>
              <p14:nvPr/>
            </p14:nvContentPartPr>
            <p14:xfrm>
              <a:off x="3683731" y="3867753"/>
              <a:ext cx="2977560" cy="276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74732" y="3858753"/>
                <a:ext cx="2995198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14:cNvPr>
              <p14:cNvContentPartPr/>
              <p14:nvPr/>
            </p14:nvContentPartPr>
            <p14:xfrm>
              <a:off x="3796771" y="6086073"/>
              <a:ext cx="2906640" cy="303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87771" y="6077073"/>
                <a:ext cx="29242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3F11B2-AE50-721E-D48E-A5CA7B706093}"/>
                  </a:ext>
                </a:extLst>
              </p14:cNvPr>
              <p14:cNvContentPartPr/>
              <p14:nvPr/>
            </p14:nvContentPartPr>
            <p14:xfrm>
              <a:off x="1215000" y="736920"/>
              <a:ext cx="9956880" cy="604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3F11B2-AE50-721E-D48E-A5CA7B70609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05640" y="727560"/>
                <a:ext cx="9975600" cy="60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2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86EA-FC73-5E5D-95F7-486ABD25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F568C-C29B-693B-9723-6DA5088E7716}"/>
              </a:ext>
            </a:extLst>
          </p:cNvPr>
          <p:cNvGrpSpPr/>
          <p:nvPr/>
        </p:nvGrpSpPr>
        <p:grpSpPr>
          <a:xfrm>
            <a:off x="2615625" y="1049051"/>
            <a:ext cx="954360" cy="862560"/>
            <a:chOff x="840091" y="1421913"/>
            <a:chExt cx="954360" cy="8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14:cNvPr>
                <p14:cNvContentPartPr/>
                <p14:nvPr/>
              </p14:nvContentPartPr>
              <p14:xfrm>
                <a:off x="840091" y="1421913"/>
                <a:ext cx="904680" cy="39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091" y="1412905"/>
                  <a:ext cx="922320" cy="41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14:cNvPr>
                <p14:cNvContentPartPr/>
                <p14:nvPr/>
              </p14:nvContentPartPr>
              <p14:xfrm>
                <a:off x="851611" y="1663833"/>
                <a:ext cx="942840" cy="62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2611" y="1654833"/>
                  <a:ext cx="960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14:cNvPr>
                <p14:cNvContentPartPr/>
                <p14:nvPr/>
              </p14:nvContentPartPr>
              <p14:xfrm>
                <a:off x="1020451" y="1696233"/>
                <a:ext cx="252000" cy="13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1438" y="1687233"/>
                  <a:ext cx="26966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14:cNvPr>
                <p14:cNvContentPartPr/>
                <p14:nvPr/>
              </p14:nvContentPartPr>
              <p14:xfrm>
                <a:off x="1118731" y="2121753"/>
                <a:ext cx="23616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731" y="2112753"/>
                  <a:ext cx="25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14:cNvPr>
                <p14:cNvContentPartPr/>
                <p14:nvPr/>
              </p14:nvContentPartPr>
              <p14:xfrm>
                <a:off x="1539931" y="1818273"/>
                <a:ext cx="47520" cy="23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0931" y="1809273"/>
                  <a:ext cx="651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EC26C-A728-0151-F23E-A43B60F40441}"/>
              </a:ext>
            </a:extLst>
          </p:cNvPr>
          <p:cNvGrpSpPr/>
          <p:nvPr/>
        </p:nvGrpSpPr>
        <p:grpSpPr>
          <a:xfrm>
            <a:off x="4433625" y="1320851"/>
            <a:ext cx="1546200" cy="325080"/>
            <a:chOff x="2658091" y="1693713"/>
            <a:chExt cx="15462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14:cNvPr>
                <p14:cNvContentPartPr/>
                <p14:nvPr/>
              </p14:nvContentPartPr>
              <p14:xfrm>
                <a:off x="2658091" y="1841673"/>
                <a:ext cx="1543320" cy="10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9091" y="1832673"/>
                  <a:ext cx="156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14:cNvPr>
                <p14:cNvContentPartPr/>
                <p14:nvPr/>
              </p14:nvContentPartPr>
              <p14:xfrm>
                <a:off x="4051651" y="1693713"/>
                <a:ext cx="152640" cy="32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2651" y="1684713"/>
                  <a:ext cx="170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9AD435A-81DB-5AED-1519-D0807969CFDE}"/>
              </a:ext>
            </a:extLst>
          </p:cNvPr>
          <p:cNvGrpSpPr/>
          <p:nvPr/>
        </p:nvGrpSpPr>
        <p:grpSpPr>
          <a:xfrm>
            <a:off x="7568414" y="793091"/>
            <a:ext cx="2666520" cy="1173240"/>
            <a:chOff x="5792880" y="1165953"/>
            <a:chExt cx="266652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14:cNvPr>
                <p14:cNvContentPartPr/>
                <p14:nvPr/>
              </p14:nvContentPartPr>
              <p14:xfrm>
                <a:off x="6096000" y="1377993"/>
                <a:ext cx="933120" cy="31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86997" y="1368993"/>
                  <a:ext cx="950767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14:cNvPr>
                <p14:cNvContentPartPr/>
                <p14:nvPr/>
              </p14:nvContentPartPr>
              <p14:xfrm>
                <a:off x="6098520" y="1704153"/>
                <a:ext cx="43920" cy="44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9520" y="1695153"/>
                  <a:ext cx="615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14:cNvPr>
                <p14:cNvContentPartPr/>
                <p14:nvPr/>
              </p14:nvContentPartPr>
              <p14:xfrm>
                <a:off x="6128040" y="2141913"/>
                <a:ext cx="557280" cy="18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9040" y="2132913"/>
                  <a:ext cx="57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14:cNvPr>
                <p14:cNvContentPartPr/>
                <p14:nvPr/>
              </p14:nvContentPartPr>
              <p14:xfrm>
                <a:off x="6668400" y="2109153"/>
                <a:ext cx="419400" cy="23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9400" y="2100153"/>
                  <a:ext cx="43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14:cNvPr>
                <p14:cNvContentPartPr/>
                <p14:nvPr/>
              </p14:nvContentPartPr>
              <p14:xfrm>
                <a:off x="7026600" y="1605153"/>
                <a:ext cx="72000" cy="49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17600" y="1596159"/>
                  <a:ext cx="89640" cy="51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14:cNvPr>
                <p14:cNvContentPartPr/>
                <p14:nvPr/>
              </p14:nvContentPartPr>
              <p14:xfrm>
                <a:off x="6269880" y="1560153"/>
                <a:ext cx="347760" cy="13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0880" y="1551130"/>
                  <a:ext cx="365400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14:cNvPr>
                <p14:cNvContentPartPr/>
                <p14:nvPr/>
              </p14:nvContentPartPr>
              <p14:xfrm>
                <a:off x="6319200" y="2059113"/>
                <a:ext cx="333000" cy="9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0210" y="2050113"/>
                  <a:ext cx="350621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14:cNvPr>
                <p14:cNvContentPartPr/>
                <p14:nvPr/>
              </p14:nvContentPartPr>
              <p14:xfrm>
                <a:off x="6886920" y="1719273"/>
                <a:ext cx="4212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7842" y="1710273"/>
                  <a:ext cx="59912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14:cNvPr>
                <p14:cNvContentPartPr/>
                <p14:nvPr/>
              </p14:nvContentPartPr>
              <p14:xfrm>
                <a:off x="6990960" y="1428393"/>
                <a:ext cx="339120" cy="18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81950" y="1419393"/>
                  <a:ext cx="356779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14:cNvPr>
                <p14:cNvContentPartPr/>
                <p14:nvPr/>
              </p14:nvContentPartPr>
              <p14:xfrm>
                <a:off x="7483440" y="1165953"/>
                <a:ext cx="169920" cy="28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74440" y="1156953"/>
                  <a:ext cx="187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14:cNvPr>
                <p14:cNvContentPartPr/>
                <p14:nvPr/>
              </p14:nvContentPartPr>
              <p14:xfrm>
                <a:off x="7776120" y="1247313"/>
                <a:ext cx="160560" cy="19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7120" y="1238330"/>
                  <a:ext cx="178200" cy="21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14:cNvPr>
                <p14:cNvContentPartPr/>
                <p14:nvPr/>
              </p14:nvContentPartPr>
              <p14:xfrm>
                <a:off x="7074120" y="2032473"/>
                <a:ext cx="1385280" cy="29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5120" y="2023473"/>
                  <a:ext cx="1402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14:cNvPr>
                <p14:cNvContentPartPr/>
                <p14:nvPr/>
              </p14:nvContentPartPr>
              <p14:xfrm>
                <a:off x="5792880" y="1474833"/>
                <a:ext cx="300600" cy="19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3880" y="1465833"/>
                  <a:ext cx="318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3D63CE-F7F5-A788-1AC5-4CFC41AC485E}"/>
              </a:ext>
            </a:extLst>
          </p:cNvPr>
          <p:cNvGrpSpPr/>
          <p:nvPr/>
        </p:nvGrpSpPr>
        <p:grpSpPr>
          <a:xfrm>
            <a:off x="6859574" y="810371"/>
            <a:ext cx="584640" cy="338400"/>
            <a:chOff x="5084040" y="1183233"/>
            <a:chExt cx="584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14:cNvPr>
                <p14:cNvContentPartPr/>
                <p14:nvPr/>
              </p14:nvContentPartPr>
              <p14:xfrm>
                <a:off x="5084040" y="1245153"/>
                <a:ext cx="69480" cy="23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5040" y="1236153"/>
                  <a:ext cx="87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14:cNvPr>
                <p14:cNvContentPartPr/>
                <p14:nvPr/>
              </p14:nvContentPartPr>
              <p14:xfrm>
                <a:off x="5189880" y="1183233"/>
                <a:ext cx="72720" cy="217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0880" y="1174233"/>
                  <a:ext cx="90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14:cNvPr>
                <p14:cNvContentPartPr/>
                <p14:nvPr/>
              </p14:nvContentPartPr>
              <p14:xfrm>
                <a:off x="5155320" y="1350633"/>
                <a:ext cx="56880" cy="23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46320" y="1341495"/>
                  <a:ext cx="7452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14:cNvPr>
                <p14:cNvContentPartPr/>
                <p14:nvPr/>
              </p14:nvContentPartPr>
              <p14:xfrm>
                <a:off x="5305800" y="1368633"/>
                <a:ext cx="158400" cy="15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6800" y="1359633"/>
                  <a:ext cx="17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14:cNvPr>
                <p14:cNvContentPartPr/>
                <p14:nvPr/>
              </p14:nvContentPartPr>
              <p14:xfrm>
                <a:off x="5525760" y="1183953"/>
                <a:ext cx="142920" cy="245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6760" y="1174966"/>
                  <a:ext cx="160560" cy="2627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CD445F-644D-BB02-B157-F659838DF540}"/>
                  </a:ext>
                </a:extLst>
              </p14:cNvPr>
              <p14:cNvContentPartPr/>
              <p14:nvPr/>
            </p14:nvContentPartPr>
            <p14:xfrm>
              <a:off x="239040" y="211320"/>
              <a:ext cx="11766960" cy="6564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CD445F-644D-BB02-B157-F659838DF54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9680" y="201960"/>
                <a:ext cx="11785680" cy="65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54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BA2F-54DA-FA99-2416-F0602BDD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Nucleophilic Aromatic Substitution (</a:t>
            </a:r>
            <a:r>
              <a:rPr lang="en-US" sz="2800" err="1"/>
              <a:t>S</a:t>
            </a:r>
            <a:r>
              <a:rPr lang="en-US" sz="2800" baseline="-25000" err="1"/>
              <a:t>N</a:t>
            </a:r>
            <a:r>
              <a:rPr lang="en-US" sz="2800" err="1"/>
              <a:t>Ar</a:t>
            </a:r>
            <a:r>
              <a:rPr lang="en-US" sz="2800"/>
              <a:t>)					(18.13)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1D17BC-DCF7-1981-4DE9-BE55EB72A5C6}"/>
              </a:ext>
            </a:extLst>
          </p:cNvPr>
          <p:cNvGrpSpPr/>
          <p:nvPr/>
        </p:nvGrpSpPr>
        <p:grpSpPr>
          <a:xfrm>
            <a:off x="2691214" y="1486611"/>
            <a:ext cx="912960" cy="1274040"/>
            <a:chOff x="1343677" y="1662480"/>
            <a:chExt cx="912960" cy="12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F6E3679-F097-BF12-32B6-222657F181E1}"/>
                    </a:ext>
                  </a:extLst>
                </p14:cNvPr>
                <p14:cNvContentPartPr/>
                <p14:nvPr/>
              </p14:nvContentPartPr>
              <p14:xfrm>
                <a:off x="1356997" y="1926000"/>
                <a:ext cx="815040" cy="357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F6E3679-F097-BF12-32B6-222657F181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97" y="1917000"/>
                  <a:ext cx="832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BB3D4AF-5870-654D-8A66-884562FF42DF}"/>
                    </a:ext>
                  </a:extLst>
                </p14:cNvPr>
                <p14:cNvContentPartPr/>
                <p14:nvPr/>
              </p14:nvContentPartPr>
              <p14:xfrm>
                <a:off x="1343677" y="2187360"/>
                <a:ext cx="912960" cy="74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BB3D4AF-5870-654D-8A66-884562FF42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4681" y="2178360"/>
                  <a:ext cx="930593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B80243-E406-0C02-2989-838321ECF8DE}"/>
                    </a:ext>
                  </a:extLst>
                </p14:cNvPr>
                <p14:cNvContentPartPr/>
                <p14:nvPr/>
              </p14:nvContentPartPr>
              <p14:xfrm>
                <a:off x="1501717" y="2122200"/>
                <a:ext cx="204840" cy="13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B80243-E406-0C02-2989-838321ECF8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2717" y="2113200"/>
                  <a:ext cx="222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0AD5AA-1E0C-40FC-9725-CD5510ED5E9D}"/>
                    </a:ext>
                  </a:extLst>
                </p14:cNvPr>
                <p14:cNvContentPartPr/>
                <p14:nvPr/>
              </p14:nvContentPartPr>
              <p14:xfrm>
                <a:off x="1554277" y="2680560"/>
                <a:ext cx="252720" cy="9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0AD5AA-1E0C-40FC-9725-CD5510ED5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5290" y="2671560"/>
                  <a:ext cx="270335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DBD8EA-C2C8-AB89-479C-BB43C8240F3B}"/>
                    </a:ext>
                  </a:extLst>
                </p14:cNvPr>
                <p14:cNvContentPartPr/>
                <p14:nvPr/>
              </p14:nvContentPartPr>
              <p14:xfrm>
                <a:off x="2039197" y="2317320"/>
                <a:ext cx="43560" cy="32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DBD8EA-C2C8-AB89-479C-BB43C8240F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0271" y="2308320"/>
                  <a:ext cx="61055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90FA5B5-1354-D345-433A-FA530E3DB074}"/>
                    </a:ext>
                  </a:extLst>
                </p14:cNvPr>
                <p14:cNvContentPartPr/>
                <p14:nvPr/>
              </p14:nvContentPartPr>
              <p14:xfrm>
                <a:off x="1670197" y="1662480"/>
                <a:ext cx="43560" cy="33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90FA5B5-1354-D345-433A-FA530E3DB0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1122" y="1653480"/>
                  <a:ext cx="61347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5D13110-543A-5362-B1DE-93BBC681697F}"/>
                  </a:ext>
                </a:extLst>
              </p14:cNvPr>
              <p14:cNvContentPartPr/>
              <p14:nvPr/>
            </p14:nvContentPartPr>
            <p14:xfrm>
              <a:off x="3167854" y="2764251"/>
              <a:ext cx="44640" cy="210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5D13110-543A-5362-B1DE-93BBC68169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8854" y="2755251"/>
                <a:ext cx="622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248E779-EE9C-3AB5-78B6-F4ECA6F9F462}"/>
              </a:ext>
            </a:extLst>
          </p:cNvPr>
          <p:cNvGrpSpPr/>
          <p:nvPr/>
        </p:nvGrpSpPr>
        <p:grpSpPr>
          <a:xfrm>
            <a:off x="4505445" y="1616229"/>
            <a:ext cx="852120" cy="374040"/>
            <a:chOff x="3157908" y="1792098"/>
            <a:chExt cx="8521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D9A5C5-55F3-C60F-2493-93F11AB0E961}"/>
                    </a:ext>
                  </a:extLst>
                </p14:cNvPr>
                <p14:cNvContentPartPr/>
                <p14:nvPr/>
              </p14:nvContentPartPr>
              <p14:xfrm>
                <a:off x="3157908" y="1844298"/>
                <a:ext cx="57240" cy="19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D9A5C5-55F3-C60F-2493-93F11AB0E9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8908" y="1835298"/>
                  <a:ext cx="74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E90F62-A9EF-241B-0857-258EBF138585}"/>
                    </a:ext>
                  </a:extLst>
                </p14:cNvPr>
                <p14:cNvContentPartPr/>
                <p14:nvPr/>
              </p14:nvContentPartPr>
              <p14:xfrm>
                <a:off x="3196788" y="1792098"/>
                <a:ext cx="150480" cy="37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E90F62-A9EF-241B-0857-258EBF1385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7788" y="1783098"/>
                  <a:ext cx="168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B11D90-8268-332A-D823-B968B35EA6E0}"/>
                    </a:ext>
                  </a:extLst>
                </p14:cNvPr>
                <p14:cNvContentPartPr/>
                <p14:nvPr/>
              </p14:nvContentPartPr>
              <p14:xfrm>
                <a:off x="3610068" y="1792098"/>
                <a:ext cx="151560" cy="23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B11D90-8268-332A-D823-B968B35EA6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1068" y="1783098"/>
                  <a:ext cx="169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954BD9-1F63-DD3D-5FD8-5BC5DCC8A555}"/>
                    </a:ext>
                  </a:extLst>
                </p14:cNvPr>
                <p14:cNvContentPartPr/>
                <p14:nvPr/>
              </p14:nvContentPartPr>
              <p14:xfrm>
                <a:off x="3876828" y="1922778"/>
                <a:ext cx="133200" cy="11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954BD9-1F63-DD3D-5FD8-5BC5DCC8A5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67828" y="1913778"/>
                  <a:ext cx="1508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DF1EE9-A875-4614-7BDD-99791116E7CE}"/>
              </a:ext>
            </a:extLst>
          </p:cNvPr>
          <p:cNvGrpSpPr/>
          <p:nvPr/>
        </p:nvGrpSpPr>
        <p:grpSpPr>
          <a:xfrm>
            <a:off x="3200085" y="3153789"/>
            <a:ext cx="633960" cy="311040"/>
            <a:chOff x="1852548" y="3329658"/>
            <a:chExt cx="6339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4C3D37-4B36-ACE9-C64F-F85BFA67A05A}"/>
                    </a:ext>
                  </a:extLst>
                </p14:cNvPr>
                <p14:cNvContentPartPr/>
                <p14:nvPr/>
              </p14:nvContentPartPr>
              <p14:xfrm>
                <a:off x="1852548" y="3345498"/>
                <a:ext cx="136080" cy="22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4C3D37-4B36-ACE9-C64F-F85BFA67A0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3548" y="3336498"/>
                  <a:ext cx="153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173884-9FC1-5237-C6D6-CE6EE0F98D77}"/>
                    </a:ext>
                  </a:extLst>
                </p14:cNvPr>
                <p14:cNvContentPartPr/>
                <p14:nvPr/>
              </p14:nvContentPartPr>
              <p14:xfrm>
                <a:off x="2055588" y="3329658"/>
                <a:ext cx="120960" cy="191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173884-9FC1-5237-C6D6-CE6EE0F98D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6588" y="3320658"/>
                  <a:ext cx="138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B9AC7F-0F18-2795-404C-24C31FE127AA}"/>
                    </a:ext>
                  </a:extLst>
                </p14:cNvPr>
                <p14:cNvContentPartPr/>
                <p14:nvPr/>
              </p14:nvContentPartPr>
              <p14:xfrm>
                <a:off x="2271588" y="3446298"/>
                <a:ext cx="214920" cy="19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B9AC7F-0F18-2795-404C-24C31FE127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62573" y="3437298"/>
                  <a:ext cx="23259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868D56-F08C-E4F3-128F-500C572F1A74}"/>
              </a:ext>
            </a:extLst>
          </p:cNvPr>
          <p:cNvGrpSpPr/>
          <p:nvPr/>
        </p:nvGrpSpPr>
        <p:grpSpPr>
          <a:xfrm>
            <a:off x="2961765" y="1072629"/>
            <a:ext cx="359640" cy="303480"/>
            <a:chOff x="1614228" y="1248498"/>
            <a:chExt cx="3596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AADD29-B1E6-26F0-424F-1F0D4EDE92E0}"/>
                    </a:ext>
                  </a:extLst>
                </p14:cNvPr>
                <p14:cNvContentPartPr/>
                <p14:nvPr/>
              </p14:nvContentPartPr>
              <p14:xfrm>
                <a:off x="1614228" y="1248498"/>
                <a:ext cx="187920" cy="30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AADD29-B1E6-26F0-424F-1F0D4EDE92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05228" y="1239498"/>
                  <a:ext cx="20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5D9D67-CFAF-6DA6-61C7-EFB399E2CEF8}"/>
                    </a:ext>
                  </a:extLst>
                </p14:cNvPr>
                <p14:cNvContentPartPr/>
                <p14:nvPr/>
              </p14:nvContentPartPr>
              <p14:xfrm>
                <a:off x="1857588" y="1431378"/>
                <a:ext cx="116280" cy="10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5D9D67-CFAF-6DA6-61C7-EFB399E2CE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8616" y="1422348"/>
                  <a:ext cx="133866" cy="1253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846A841-648D-36D8-6AFA-0E6E248DEDD1}"/>
              </a:ext>
            </a:extLst>
          </p:cNvPr>
          <p:cNvGrpSpPr/>
          <p:nvPr/>
        </p:nvGrpSpPr>
        <p:grpSpPr>
          <a:xfrm>
            <a:off x="5493645" y="1607589"/>
            <a:ext cx="424440" cy="251640"/>
            <a:chOff x="4146108" y="1783458"/>
            <a:chExt cx="42444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6F900D-A8D6-AD51-9A12-97C2BB3161FD}"/>
                    </a:ext>
                  </a:extLst>
                </p14:cNvPr>
                <p14:cNvContentPartPr/>
                <p14:nvPr/>
              </p14:nvContentPartPr>
              <p14:xfrm>
                <a:off x="4146108" y="1800738"/>
                <a:ext cx="158040" cy="230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6F900D-A8D6-AD51-9A12-97C2BB3161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37087" y="1791752"/>
                  <a:ext cx="175720" cy="2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7CE9A0-DEFF-A7DA-AB64-F07EF460AE48}"/>
                    </a:ext>
                  </a:extLst>
                </p14:cNvPr>
                <p14:cNvContentPartPr/>
                <p14:nvPr/>
              </p14:nvContentPartPr>
              <p14:xfrm>
                <a:off x="4393068" y="1826298"/>
                <a:ext cx="49320" cy="20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7CE9A0-DEFF-A7DA-AB64-F07EF460AE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4068" y="1817282"/>
                  <a:ext cx="66960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595361E-F6D6-BA0D-9A7B-317A9DD3B91E}"/>
                    </a:ext>
                  </a:extLst>
                </p14:cNvPr>
                <p14:cNvContentPartPr/>
                <p14:nvPr/>
              </p14:nvContentPartPr>
              <p14:xfrm>
                <a:off x="4421868" y="1783458"/>
                <a:ext cx="148680" cy="251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595361E-F6D6-BA0D-9A7B-317A9DD3B9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2868" y="1774458"/>
                  <a:ext cx="166320" cy="26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A4BF9D8-666F-FA33-C518-50E779C31137}"/>
                  </a:ext>
                </a:extLst>
              </p14:cNvPr>
              <p14:cNvContentPartPr/>
              <p14:nvPr/>
            </p14:nvContentPartPr>
            <p14:xfrm>
              <a:off x="4486365" y="2177829"/>
              <a:ext cx="2577240" cy="257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A4BF9D8-666F-FA33-C518-50E779C3113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77365" y="2168829"/>
                <a:ext cx="259488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9E3F9587-C0C6-DAE8-728E-59E26A79992C}"/>
              </a:ext>
            </a:extLst>
          </p:cNvPr>
          <p:cNvGrpSpPr/>
          <p:nvPr/>
        </p:nvGrpSpPr>
        <p:grpSpPr>
          <a:xfrm>
            <a:off x="6153525" y="1577349"/>
            <a:ext cx="1136160" cy="442080"/>
            <a:chOff x="4805988" y="1753218"/>
            <a:chExt cx="11361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E7BB1E-9E7D-1A22-B908-DB253A5250E6}"/>
                    </a:ext>
                  </a:extLst>
                </p14:cNvPr>
                <p14:cNvContentPartPr/>
                <p14:nvPr/>
              </p14:nvContentPartPr>
              <p14:xfrm>
                <a:off x="4805988" y="2051298"/>
                <a:ext cx="56880" cy="144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E7BB1E-9E7D-1A22-B908-DB253A5250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6988" y="2042275"/>
                  <a:ext cx="74520" cy="161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EB506BF-FE61-8F1B-9B5A-7E542326DFC8}"/>
                    </a:ext>
                  </a:extLst>
                </p14:cNvPr>
                <p14:cNvContentPartPr/>
                <p14:nvPr/>
              </p14:nvContentPartPr>
              <p14:xfrm>
                <a:off x="5036748" y="1766538"/>
                <a:ext cx="204480" cy="273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EB506BF-FE61-8F1B-9B5A-7E542326DF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27748" y="1757538"/>
                  <a:ext cx="222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A4C0CEC-EC99-F654-ADE5-1C2323084B2A}"/>
                    </a:ext>
                  </a:extLst>
                </p14:cNvPr>
                <p14:cNvContentPartPr/>
                <p14:nvPr/>
              </p14:nvContentPartPr>
              <p14:xfrm>
                <a:off x="5163828" y="1782738"/>
                <a:ext cx="324000" cy="21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A4C0CEC-EC99-F654-ADE5-1C2323084B2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4828" y="1773738"/>
                  <a:ext cx="341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43E0AC-8235-452F-5F04-8FE2F58CE503}"/>
                    </a:ext>
                  </a:extLst>
                </p14:cNvPr>
                <p14:cNvContentPartPr/>
                <p14:nvPr/>
              </p14:nvContentPartPr>
              <p14:xfrm>
                <a:off x="5537148" y="1753218"/>
                <a:ext cx="50400" cy="5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43E0AC-8235-452F-5F04-8FE2F58CE5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8148" y="1744218"/>
                  <a:ext cx="68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CEC1F3-8A00-A530-721C-21E5871C3222}"/>
                    </a:ext>
                  </a:extLst>
                </p14:cNvPr>
                <p14:cNvContentPartPr/>
                <p14:nvPr/>
              </p14:nvContentPartPr>
              <p14:xfrm>
                <a:off x="5696628" y="1770138"/>
                <a:ext cx="245520" cy="230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CEC1F3-8A00-A530-721C-21E5871C32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7628" y="1761138"/>
                  <a:ext cx="26316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DCDD06-3B3C-52F1-DC51-96D30130CE17}"/>
              </a:ext>
            </a:extLst>
          </p:cNvPr>
          <p:cNvGrpSpPr/>
          <p:nvPr/>
        </p:nvGrpSpPr>
        <p:grpSpPr>
          <a:xfrm>
            <a:off x="4605165" y="2632149"/>
            <a:ext cx="350640" cy="304920"/>
            <a:chOff x="3257628" y="2808018"/>
            <a:chExt cx="3506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8497FE3-0C81-5AD6-8036-3FFA391469F1}"/>
                    </a:ext>
                  </a:extLst>
                </p14:cNvPr>
                <p14:cNvContentPartPr/>
                <p14:nvPr/>
              </p14:nvContentPartPr>
              <p14:xfrm>
                <a:off x="3257628" y="2843658"/>
                <a:ext cx="167400" cy="17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8497FE3-0C81-5AD6-8036-3FFA391469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48609" y="2834658"/>
                  <a:ext cx="185078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C379AA6-63A5-78D4-A992-DC4DA3D9F50F}"/>
                    </a:ext>
                  </a:extLst>
                </p14:cNvPr>
                <p14:cNvContentPartPr/>
                <p14:nvPr/>
              </p14:nvContentPartPr>
              <p14:xfrm>
                <a:off x="3451668" y="2808018"/>
                <a:ext cx="156600" cy="30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C379AA6-63A5-78D4-A992-DC4DA3D9F5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2668" y="2799018"/>
                  <a:ext cx="17424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5230697-C2CE-918D-9798-3FA83323B123}"/>
              </a:ext>
            </a:extLst>
          </p:cNvPr>
          <p:cNvGrpSpPr/>
          <p:nvPr/>
        </p:nvGrpSpPr>
        <p:grpSpPr>
          <a:xfrm>
            <a:off x="5174685" y="2484189"/>
            <a:ext cx="772560" cy="452160"/>
            <a:chOff x="3827148" y="2660058"/>
            <a:chExt cx="77256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4E2368-68C5-FC4E-88C1-8815CEA2D70D}"/>
                    </a:ext>
                  </a:extLst>
                </p14:cNvPr>
                <p14:cNvContentPartPr/>
                <p14:nvPr/>
              </p14:nvContentPartPr>
              <p14:xfrm>
                <a:off x="3827148" y="2800098"/>
                <a:ext cx="32040" cy="240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4E2368-68C5-FC4E-88C1-8815CEA2D7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8148" y="2791098"/>
                  <a:ext cx="49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A2C059-6BF8-9BA0-F405-541F6748C831}"/>
                    </a:ext>
                  </a:extLst>
                </p14:cNvPr>
                <p14:cNvContentPartPr/>
                <p14:nvPr/>
              </p14:nvContentPartPr>
              <p14:xfrm>
                <a:off x="3904908" y="2763018"/>
                <a:ext cx="63000" cy="25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A2C059-6BF8-9BA0-F405-541F6748C8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95908" y="2754018"/>
                  <a:ext cx="80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05B1DB-8BE6-28C4-0495-CB45F45B9D74}"/>
                    </a:ext>
                  </a:extLst>
                </p14:cNvPr>
                <p14:cNvContentPartPr/>
                <p14:nvPr/>
              </p14:nvContentPartPr>
              <p14:xfrm>
                <a:off x="3867468" y="2952738"/>
                <a:ext cx="6984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05B1DB-8BE6-28C4-0495-CB45F45B9D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8468" y="2943738"/>
                  <a:ext cx="87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D4CF98-1DCE-B108-4DF7-D6F19D246871}"/>
                    </a:ext>
                  </a:extLst>
                </p14:cNvPr>
                <p14:cNvContentPartPr/>
                <p14:nvPr/>
              </p14:nvContentPartPr>
              <p14:xfrm>
                <a:off x="4059348" y="2982618"/>
                <a:ext cx="99360" cy="129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D4CF98-1DCE-B108-4DF7-D6F19D2468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50380" y="2973643"/>
                  <a:ext cx="116936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E17197-72DA-72AA-394D-FE8723FD016F}"/>
                    </a:ext>
                  </a:extLst>
                </p14:cNvPr>
                <p14:cNvContentPartPr/>
                <p14:nvPr/>
              </p14:nvContentPartPr>
              <p14:xfrm>
                <a:off x="4201188" y="2828538"/>
                <a:ext cx="196200" cy="19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E17197-72DA-72AA-394D-FE8723FD01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92204" y="2819538"/>
                  <a:ext cx="21380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EE08DB-6A98-BC41-4256-66F7AA261E48}"/>
                    </a:ext>
                  </a:extLst>
                </p14:cNvPr>
                <p14:cNvContentPartPr/>
                <p14:nvPr/>
              </p14:nvContentPartPr>
              <p14:xfrm>
                <a:off x="4526988" y="2660058"/>
                <a:ext cx="32040" cy="19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EE08DB-6A98-BC41-4256-66F7AA261E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17988" y="2651058"/>
                  <a:ext cx="49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614263-CC25-7A06-EF48-26E4B69B5840}"/>
                    </a:ext>
                  </a:extLst>
                </p14:cNvPr>
                <p14:cNvContentPartPr/>
                <p14:nvPr/>
              </p14:nvContentPartPr>
              <p14:xfrm>
                <a:off x="4484148" y="2755458"/>
                <a:ext cx="115560" cy="1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614263-CC25-7A06-EF48-26E4B69B58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75148" y="2746458"/>
                  <a:ext cx="133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023A2F-2E29-8523-2D9D-138A854B9911}"/>
                  </a:ext>
                </a:extLst>
              </p14:cNvPr>
              <p14:cNvContentPartPr/>
              <p14:nvPr/>
            </p14:nvContentPartPr>
            <p14:xfrm>
              <a:off x="845951" y="3972566"/>
              <a:ext cx="214920" cy="31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023A2F-2E29-8523-2D9D-138A854B991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6936" y="3963566"/>
                <a:ext cx="23259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96651F8-A222-A79C-83D6-22E58110E21F}"/>
              </a:ext>
            </a:extLst>
          </p:cNvPr>
          <p:cNvGrpSpPr/>
          <p:nvPr/>
        </p:nvGrpSpPr>
        <p:grpSpPr>
          <a:xfrm>
            <a:off x="1413671" y="4063286"/>
            <a:ext cx="2053800" cy="273600"/>
            <a:chOff x="1413671" y="4063286"/>
            <a:chExt cx="20538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ED3BA1-8B4F-0D04-8241-C76B88ED7E96}"/>
                    </a:ext>
                  </a:extLst>
                </p14:cNvPr>
                <p14:cNvContentPartPr/>
                <p14:nvPr/>
              </p14:nvContentPartPr>
              <p14:xfrm>
                <a:off x="1413671" y="4070126"/>
                <a:ext cx="139680" cy="196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ED3BA1-8B4F-0D04-8241-C76B88ED7E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04671" y="4061142"/>
                  <a:ext cx="157320" cy="214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AED037-2D75-F66A-D9CE-01A881ABEF50}"/>
                    </a:ext>
                  </a:extLst>
                </p14:cNvPr>
                <p14:cNvContentPartPr/>
                <p14:nvPr/>
              </p14:nvContentPartPr>
              <p14:xfrm>
                <a:off x="1627151" y="4148246"/>
                <a:ext cx="100800" cy="153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AED037-2D75-F66A-D9CE-01A881ABEF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18183" y="4139246"/>
                  <a:ext cx="118377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56F83E-C4FF-9E92-8198-B1E5820DA799}"/>
                    </a:ext>
                  </a:extLst>
                </p14:cNvPr>
                <p14:cNvContentPartPr/>
                <p14:nvPr/>
              </p14:nvContentPartPr>
              <p14:xfrm>
                <a:off x="1803911" y="4154006"/>
                <a:ext cx="236520" cy="18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56F83E-C4FF-9E92-8198-B1E5820DA7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94911" y="4145006"/>
                  <a:ext cx="254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254390-95FD-EC1B-6388-EC83BCF9A385}"/>
                    </a:ext>
                  </a:extLst>
                </p14:cNvPr>
                <p14:cNvContentPartPr/>
                <p14:nvPr/>
              </p14:nvContentPartPr>
              <p14:xfrm>
                <a:off x="2055551" y="4164446"/>
                <a:ext cx="210240" cy="13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254390-95FD-EC1B-6388-EC83BCF9A3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46536" y="4155446"/>
                  <a:ext cx="22791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3E441C-E495-33B1-6D1E-01E9AA92E0B3}"/>
                    </a:ext>
                  </a:extLst>
                </p14:cNvPr>
                <p14:cNvContentPartPr/>
                <p14:nvPr/>
              </p14:nvContentPartPr>
              <p14:xfrm>
                <a:off x="2300351" y="4102886"/>
                <a:ext cx="9036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3E441C-E495-33B1-6D1E-01E9AA92E0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91351" y="4093886"/>
                  <a:ext cx="10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923E42-6815-EB80-67CB-4AC0256FD75C}"/>
                    </a:ext>
                  </a:extLst>
                </p14:cNvPr>
                <p14:cNvContentPartPr/>
                <p14:nvPr/>
              </p14:nvContentPartPr>
              <p14:xfrm>
                <a:off x="2464511" y="4112966"/>
                <a:ext cx="101880" cy="14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923E42-6815-EB80-67CB-4AC0256FD75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55511" y="4103988"/>
                  <a:ext cx="11952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205AAE4-674D-DBAD-1BB8-7518D39FF2B2}"/>
                    </a:ext>
                  </a:extLst>
                </p14:cNvPr>
                <p14:cNvContentPartPr/>
                <p14:nvPr/>
              </p14:nvContentPartPr>
              <p14:xfrm>
                <a:off x="2685911" y="4123766"/>
                <a:ext cx="110520" cy="12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205AAE4-674D-DBAD-1BB8-7518D39FF2B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76911" y="4114766"/>
                  <a:ext cx="128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D40025-3EE3-3B77-0732-DC06BCEE3B27}"/>
                    </a:ext>
                  </a:extLst>
                </p14:cNvPr>
                <p14:cNvContentPartPr/>
                <p14:nvPr/>
              </p14:nvContentPartPr>
              <p14:xfrm>
                <a:off x="2893991" y="4084166"/>
                <a:ext cx="335160" cy="151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D40025-3EE3-3B77-0732-DC06BCEE3B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84991" y="4075166"/>
                  <a:ext cx="352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D6B3DB-727A-B5E4-D738-84CC4AEDA974}"/>
                    </a:ext>
                  </a:extLst>
                </p14:cNvPr>
                <p14:cNvContentPartPr/>
                <p14:nvPr/>
              </p14:nvContentPartPr>
              <p14:xfrm>
                <a:off x="3333191" y="4063286"/>
                <a:ext cx="134280" cy="1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D6B3DB-727A-B5E4-D738-84CC4AEDA9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4191" y="4054286"/>
                  <a:ext cx="1519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6487EB-C540-C75E-DBFB-823928C227E1}"/>
              </a:ext>
            </a:extLst>
          </p:cNvPr>
          <p:cNvGrpSpPr/>
          <p:nvPr/>
        </p:nvGrpSpPr>
        <p:grpSpPr>
          <a:xfrm>
            <a:off x="3520751" y="3965006"/>
            <a:ext cx="302760" cy="234720"/>
            <a:chOff x="3520751" y="3965006"/>
            <a:chExt cx="3027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F3C63B-7661-607D-23B6-376BE712A71F}"/>
                    </a:ext>
                  </a:extLst>
                </p14:cNvPr>
                <p14:cNvContentPartPr/>
                <p14:nvPr/>
              </p14:nvContentPartPr>
              <p14:xfrm>
                <a:off x="3556751" y="3965006"/>
                <a:ext cx="67320" cy="21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F3C63B-7661-607D-23B6-376BE712A7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47751" y="3956006"/>
                  <a:ext cx="84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4B5C68-DC8A-CD9F-F4E0-5C7122F4FD48}"/>
                    </a:ext>
                  </a:extLst>
                </p14:cNvPr>
                <p14:cNvContentPartPr/>
                <p14:nvPr/>
              </p14:nvContentPartPr>
              <p14:xfrm>
                <a:off x="3520751" y="4058966"/>
                <a:ext cx="166680" cy="7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4B5C68-DC8A-CD9F-F4E0-5C7122F4FD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11751" y="4049966"/>
                  <a:ext cx="184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3419EA-EA52-EEFF-DD9E-A60B47390909}"/>
                    </a:ext>
                  </a:extLst>
                </p14:cNvPr>
                <p14:cNvContentPartPr/>
                <p14:nvPr/>
              </p14:nvContentPartPr>
              <p14:xfrm>
                <a:off x="3715151" y="4041326"/>
                <a:ext cx="108360" cy="15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3419EA-EA52-EEFF-DD9E-A60B473909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06151" y="4032326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ED6DCD-5C07-5857-D83A-F91527759805}"/>
              </a:ext>
            </a:extLst>
          </p:cNvPr>
          <p:cNvGrpSpPr/>
          <p:nvPr/>
        </p:nvGrpSpPr>
        <p:grpSpPr>
          <a:xfrm>
            <a:off x="4144631" y="3961766"/>
            <a:ext cx="434520" cy="270720"/>
            <a:chOff x="4144631" y="3961766"/>
            <a:chExt cx="434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5A132A-41C8-E9CF-E679-30F895199E94}"/>
                    </a:ext>
                  </a:extLst>
                </p14:cNvPr>
                <p14:cNvContentPartPr/>
                <p14:nvPr/>
              </p14:nvContentPartPr>
              <p14:xfrm>
                <a:off x="4144631" y="3961766"/>
                <a:ext cx="89640" cy="27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5A132A-41C8-E9CF-E679-30F895199E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35631" y="3952766"/>
                  <a:ext cx="107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509F83-1D64-E623-70CB-D093D10536F4}"/>
                    </a:ext>
                  </a:extLst>
                </p14:cNvPr>
                <p14:cNvContentPartPr/>
                <p14:nvPr/>
              </p14:nvContentPartPr>
              <p14:xfrm>
                <a:off x="4164071" y="4101086"/>
                <a:ext cx="219600" cy="12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509F83-1D64-E623-70CB-D093D10536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55071" y="4092086"/>
                  <a:ext cx="237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A9ECDF-7284-CD2E-DD89-88403F4C204F}"/>
                    </a:ext>
                  </a:extLst>
                </p14:cNvPr>
                <p14:cNvContentPartPr/>
                <p14:nvPr/>
              </p14:nvContentPartPr>
              <p14:xfrm>
                <a:off x="4452431" y="4096406"/>
                <a:ext cx="126720" cy="12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A9ECDF-7284-CD2E-DD89-88403F4C20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43431" y="4087406"/>
                  <a:ext cx="144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503465-C42C-5743-7112-AE07CB4D0A86}"/>
              </a:ext>
            </a:extLst>
          </p:cNvPr>
          <p:cNvGrpSpPr/>
          <p:nvPr/>
        </p:nvGrpSpPr>
        <p:grpSpPr>
          <a:xfrm>
            <a:off x="4994591" y="3982646"/>
            <a:ext cx="794160" cy="280800"/>
            <a:chOff x="4994591" y="3982646"/>
            <a:chExt cx="794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8C1F73-9B4B-3B95-4DEF-F3E41C98D196}"/>
                    </a:ext>
                  </a:extLst>
                </p14:cNvPr>
                <p14:cNvContentPartPr/>
                <p14:nvPr/>
              </p14:nvContentPartPr>
              <p14:xfrm>
                <a:off x="4994591" y="3982646"/>
                <a:ext cx="106920" cy="24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8C1F73-9B4B-3B95-4DEF-F3E41C98D1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85591" y="3973646"/>
                  <a:ext cx="124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73B797-D324-538E-A3B6-57B9A6E2FA69}"/>
                    </a:ext>
                  </a:extLst>
                </p14:cNvPr>
                <p14:cNvContentPartPr/>
                <p14:nvPr/>
              </p14:nvContentPartPr>
              <p14:xfrm>
                <a:off x="5140751" y="4117646"/>
                <a:ext cx="144720" cy="14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73B797-D324-538E-A3B6-57B9A6E2FA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1729" y="4108646"/>
                  <a:ext cx="162404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0E0A6E-DAAC-2BA1-6319-963839FB0A17}"/>
                    </a:ext>
                  </a:extLst>
                </p14:cNvPr>
                <p14:cNvContentPartPr/>
                <p14:nvPr/>
              </p14:nvContentPartPr>
              <p14:xfrm>
                <a:off x="5423711" y="3996326"/>
                <a:ext cx="147960" cy="26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0E0A6E-DAAC-2BA1-6319-963839FB0A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4733" y="3987326"/>
                  <a:ext cx="165557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D8AE38-D0EA-50F7-FB38-865FD01526AA}"/>
                    </a:ext>
                  </a:extLst>
                </p14:cNvPr>
                <p14:cNvContentPartPr/>
                <p14:nvPr/>
              </p14:nvContentPartPr>
              <p14:xfrm>
                <a:off x="5473391" y="4161566"/>
                <a:ext cx="104400" cy="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D8AE38-D0EA-50F7-FB38-865FD01526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64391" y="4152566"/>
                  <a:ext cx="122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F42B31-3762-BE5C-9D71-1AD7C16EE12B}"/>
                    </a:ext>
                  </a:extLst>
                </p14:cNvPr>
                <p14:cNvContentPartPr/>
                <p14:nvPr/>
              </p14:nvContentPartPr>
              <p14:xfrm>
                <a:off x="5661671" y="4104686"/>
                <a:ext cx="127080" cy="14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F42B31-3762-BE5C-9D71-1AD7C16EE1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52671" y="4095686"/>
                  <a:ext cx="14472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C7200B4-247C-0324-382F-CC7776065CD8}"/>
                  </a:ext>
                </a:extLst>
              </p14:cNvPr>
              <p14:cNvContentPartPr/>
              <p14:nvPr/>
            </p14:nvContentPartPr>
            <p14:xfrm>
              <a:off x="5974151" y="4034486"/>
              <a:ext cx="56880" cy="56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C7200B4-247C-0324-382F-CC7776065CD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65151" y="4025486"/>
                <a:ext cx="74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906F57-292A-1839-43AC-A6683812B847}"/>
                  </a:ext>
                </a:extLst>
              </p14:cNvPr>
              <p14:cNvContentPartPr/>
              <p14:nvPr/>
            </p14:nvContentPartPr>
            <p14:xfrm>
              <a:off x="6001511" y="4204766"/>
              <a:ext cx="46440" cy="49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906F57-292A-1839-43AC-A6683812B8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92441" y="4195766"/>
                <a:ext cx="64218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39791B8-9F56-27F3-BC0B-0147A3D407D0}"/>
              </a:ext>
            </a:extLst>
          </p:cNvPr>
          <p:cNvGrpSpPr/>
          <p:nvPr/>
        </p:nvGrpSpPr>
        <p:grpSpPr>
          <a:xfrm>
            <a:off x="932711" y="4700846"/>
            <a:ext cx="222120" cy="260640"/>
            <a:chOff x="932711" y="4700846"/>
            <a:chExt cx="2221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D245AB-0846-DEE7-3880-19CDD15000B0}"/>
                    </a:ext>
                  </a:extLst>
                </p14:cNvPr>
                <p14:cNvContentPartPr/>
                <p14:nvPr/>
              </p14:nvContentPartPr>
              <p14:xfrm>
                <a:off x="932711" y="4700846"/>
                <a:ext cx="30240" cy="26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D245AB-0846-DEE7-3880-19CDD15000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3711" y="4691846"/>
                  <a:ext cx="47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60C26A-6BC4-19DF-23A8-B398170E106E}"/>
                    </a:ext>
                  </a:extLst>
                </p14:cNvPr>
                <p14:cNvContentPartPr/>
                <p14:nvPr/>
              </p14:nvContentPartPr>
              <p14:xfrm>
                <a:off x="1094351" y="4893446"/>
                <a:ext cx="60480" cy="6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60C26A-6BC4-19DF-23A8-B398170E10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5351" y="4884500"/>
                  <a:ext cx="78120" cy="776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F013D2-EFA1-7C23-9212-B8A4CE242069}"/>
              </a:ext>
            </a:extLst>
          </p:cNvPr>
          <p:cNvGrpSpPr/>
          <p:nvPr/>
        </p:nvGrpSpPr>
        <p:grpSpPr>
          <a:xfrm>
            <a:off x="876551" y="5566646"/>
            <a:ext cx="358560" cy="309960"/>
            <a:chOff x="876551" y="5566646"/>
            <a:chExt cx="3585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FED36D-7387-7553-69B0-E7781D679A75}"/>
                    </a:ext>
                  </a:extLst>
                </p14:cNvPr>
                <p14:cNvContentPartPr/>
                <p14:nvPr/>
              </p14:nvContentPartPr>
              <p14:xfrm>
                <a:off x="876551" y="5566646"/>
                <a:ext cx="227880" cy="30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FED36D-7387-7553-69B0-E7781D679A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7551" y="5557646"/>
                  <a:ext cx="245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3AB80A-939A-CB42-2835-580C7204D79F}"/>
                    </a:ext>
                  </a:extLst>
                </p14:cNvPr>
                <p14:cNvContentPartPr/>
                <p14:nvPr/>
              </p14:nvContentPartPr>
              <p14:xfrm>
                <a:off x="1209911" y="5835206"/>
                <a:ext cx="25200" cy="3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3AB80A-939A-CB42-2835-580C7204D7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00781" y="5826206"/>
                  <a:ext cx="43096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9DE7F0-8687-E91C-4465-2A229AD34659}"/>
              </a:ext>
            </a:extLst>
          </p:cNvPr>
          <p:cNvGrpSpPr/>
          <p:nvPr/>
        </p:nvGrpSpPr>
        <p:grpSpPr>
          <a:xfrm>
            <a:off x="933791" y="6356126"/>
            <a:ext cx="366120" cy="336960"/>
            <a:chOff x="933791" y="6356126"/>
            <a:chExt cx="36612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33726C-B24B-BDC3-3585-EBEB2BC5D3F0}"/>
                    </a:ext>
                  </a:extLst>
                </p14:cNvPr>
                <p14:cNvContentPartPr/>
                <p14:nvPr/>
              </p14:nvContentPartPr>
              <p14:xfrm>
                <a:off x="933791" y="6356126"/>
                <a:ext cx="213840" cy="31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33726C-B24B-BDC3-3585-EBEB2BC5D3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4791" y="6347136"/>
                  <a:ext cx="231480" cy="332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B7AB69-52DA-F075-B450-933C793FE906}"/>
                    </a:ext>
                  </a:extLst>
                </p14:cNvPr>
                <p14:cNvContentPartPr/>
                <p14:nvPr/>
              </p14:nvContentPartPr>
              <p14:xfrm>
                <a:off x="1246991" y="6653846"/>
                <a:ext cx="52920" cy="39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B7AB69-52DA-F075-B450-933C793FE9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37991" y="6644763"/>
                  <a:ext cx="70560" cy="570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8F3C098-A148-1FD4-3B69-050EC4E6E6A0}"/>
                  </a:ext>
                </a:extLst>
              </p14:cNvPr>
              <p14:cNvContentPartPr/>
              <p14:nvPr/>
            </p14:nvContentPartPr>
            <p14:xfrm>
              <a:off x="791231" y="4406006"/>
              <a:ext cx="5434920" cy="115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8F3C098-A148-1FD4-3B69-050EC4E6E6A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2231" y="4397006"/>
                <a:ext cx="54525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9C8FDD-E84D-B93B-A041-E31D17C2EA10}"/>
                  </a:ext>
                </a:extLst>
              </p14:cNvPr>
              <p14:cNvContentPartPr/>
              <p14:nvPr/>
            </p14:nvContentPartPr>
            <p14:xfrm>
              <a:off x="1476360" y="181440"/>
              <a:ext cx="10497240" cy="639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9C8FDD-E84D-B93B-A041-E31D17C2EA1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467000" y="172080"/>
                <a:ext cx="10515960" cy="64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41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EB71-D1F2-90A6-2193-235932A7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Nucleophilic Aromatic Substitution (S</a:t>
            </a:r>
            <a:r>
              <a:rPr lang="en-US" sz="2800" baseline="-25000"/>
              <a:t>N</a:t>
            </a:r>
            <a:r>
              <a:rPr lang="en-US" sz="2800"/>
              <a:t>Ar): Mechanism</a:t>
            </a:r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6FB1FBF-733F-949B-0FA2-E739F642B129}"/>
              </a:ext>
            </a:extLst>
          </p:cNvPr>
          <p:cNvGrpSpPr/>
          <p:nvPr/>
        </p:nvGrpSpPr>
        <p:grpSpPr>
          <a:xfrm>
            <a:off x="746094" y="1631527"/>
            <a:ext cx="949680" cy="1707120"/>
            <a:chOff x="746094" y="1631527"/>
            <a:chExt cx="949680" cy="17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E02D1F-55D3-E392-F50D-4D16172A59B7}"/>
                    </a:ext>
                  </a:extLst>
                </p14:cNvPr>
                <p14:cNvContentPartPr/>
                <p14:nvPr/>
              </p14:nvContentPartPr>
              <p14:xfrm>
                <a:off x="746094" y="1916287"/>
                <a:ext cx="885240" cy="30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E02D1F-55D3-E392-F50D-4D16172A59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094" y="1907287"/>
                  <a:ext cx="902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441529-BB83-ED75-223E-6EE31FE6A33C}"/>
                    </a:ext>
                  </a:extLst>
                </p14:cNvPr>
                <p14:cNvContentPartPr/>
                <p14:nvPr/>
              </p14:nvContentPartPr>
              <p14:xfrm>
                <a:off x="752934" y="2225527"/>
                <a:ext cx="47880" cy="545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441529-BB83-ED75-223E-6EE31FE6A3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3866" y="2216527"/>
                  <a:ext cx="65654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2D0A6F-1448-F0A5-9DC7-0A00CB5A1482}"/>
                    </a:ext>
                  </a:extLst>
                </p14:cNvPr>
                <p14:cNvContentPartPr/>
                <p14:nvPr/>
              </p14:nvContentPartPr>
              <p14:xfrm>
                <a:off x="791094" y="2744287"/>
                <a:ext cx="523440" cy="22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2D0A6F-1448-F0A5-9DC7-0A00CB5A14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094" y="2735273"/>
                  <a:ext cx="541080" cy="245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C3825B-4BB5-3BE0-F6F2-1CD5FCA44217}"/>
                    </a:ext>
                  </a:extLst>
                </p14:cNvPr>
                <p14:cNvContentPartPr/>
                <p14:nvPr/>
              </p14:nvContentPartPr>
              <p14:xfrm>
                <a:off x="1308414" y="2748607"/>
                <a:ext cx="387360" cy="24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C3825B-4BB5-3BE0-F6F2-1CD5FCA442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9414" y="2739594"/>
                  <a:ext cx="405000" cy="261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A0AEFC-530E-20BF-7FB2-77CB3987C56E}"/>
                    </a:ext>
                  </a:extLst>
                </p14:cNvPr>
                <p14:cNvContentPartPr/>
                <p14:nvPr/>
              </p14:nvContentPartPr>
              <p14:xfrm>
                <a:off x="1609734" y="2207887"/>
                <a:ext cx="70200" cy="56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A0AEFC-530E-20BF-7FB2-77CB3987C5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0734" y="2198887"/>
                  <a:ext cx="878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459367-6408-441A-B0AE-EF72949CC2EE}"/>
                    </a:ext>
                  </a:extLst>
                </p14:cNvPr>
                <p14:cNvContentPartPr/>
                <p14:nvPr/>
              </p14:nvContentPartPr>
              <p14:xfrm>
                <a:off x="873534" y="2081527"/>
                <a:ext cx="251280" cy="15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459367-6408-441A-B0AE-EF72949CC2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4534" y="2072527"/>
                  <a:ext cx="26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711AC0-821B-395D-4253-435E4EF5F016}"/>
                    </a:ext>
                  </a:extLst>
                </p14:cNvPr>
                <p14:cNvContentPartPr/>
                <p14:nvPr/>
              </p14:nvContentPartPr>
              <p14:xfrm>
                <a:off x="924654" y="2703607"/>
                <a:ext cx="257760" cy="135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711AC0-821B-395D-4253-435E4EF5F0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5667" y="2694607"/>
                  <a:ext cx="275375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AA2DF3-11D8-97BF-E077-DDE7EDA305A2}"/>
                    </a:ext>
                  </a:extLst>
                </p14:cNvPr>
                <p14:cNvContentPartPr/>
                <p14:nvPr/>
              </p14:nvContentPartPr>
              <p14:xfrm>
                <a:off x="1477614" y="2282767"/>
                <a:ext cx="69840" cy="38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AA2DF3-11D8-97BF-E077-DDE7EDA305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8614" y="2273767"/>
                  <a:ext cx="874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DF2598-5A31-2A1D-30BD-11BEF01174BF}"/>
                    </a:ext>
                  </a:extLst>
                </p14:cNvPr>
                <p14:cNvContentPartPr/>
                <p14:nvPr/>
              </p14:nvContentPartPr>
              <p14:xfrm>
                <a:off x="1136694" y="1631527"/>
                <a:ext cx="9720" cy="28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DF2598-5A31-2A1D-30BD-11BEF01174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7694" y="1622527"/>
                  <a:ext cx="27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AB2751-4C5E-16A3-7748-3007C62279B1}"/>
                    </a:ext>
                  </a:extLst>
                </p14:cNvPr>
                <p14:cNvContentPartPr/>
                <p14:nvPr/>
              </p14:nvContentPartPr>
              <p14:xfrm>
                <a:off x="1308414" y="2989447"/>
                <a:ext cx="20880" cy="349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AB2751-4C5E-16A3-7748-3007C62279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99256" y="2980447"/>
                  <a:ext cx="38829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74A6A27-A47B-9E7D-95C2-589B782E3C97}"/>
              </a:ext>
            </a:extLst>
          </p:cNvPr>
          <p:cNvGrpSpPr/>
          <p:nvPr/>
        </p:nvGrpSpPr>
        <p:grpSpPr>
          <a:xfrm>
            <a:off x="1126614" y="1270447"/>
            <a:ext cx="277560" cy="240480"/>
            <a:chOff x="1126614" y="1270447"/>
            <a:chExt cx="27756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80DB2B-2E8D-B280-1943-12ED5494724F}"/>
                    </a:ext>
                  </a:extLst>
                </p14:cNvPr>
                <p14:cNvContentPartPr/>
                <p14:nvPr/>
              </p14:nvContentPartPr>
              <p14:xfrm>
                <a:off x="1126614" y="1270447"/>
                <a:ext cx="124920" cy="24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80DB2B-2E8D-B280-1943-12ED549472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7640" y="1261447"/>
                  <a:ext cx="142509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FDE70B-E7D9-A4F2-9E76-3C3F767EF06B}"/>
                    </a:ext>
                  </a:extLst>
                </p14:cNvPr>
                <p14:cNvContentPartPr/>
                <p14:nvPr/>
              </p14:nvContentPartPr>
              <p14:xfrm>
                <a:off x="1316334" y="1362607"/>
                <a:ext cx="87840" cy="142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FDE70B-E7D9-A4F2-9E76-3C3F767EF0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07297" y="1353607"/>
                  <a:ext cx="105553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4760395-D60D-70CC-149F-FFCDFB9842FA}"/>
              </a:ext>
            </a:extLst>
          </p:cNvPr>
          <p:cNvGrpSpPr/>
          <p:nvPr/>
        </p:nvGrpSpPr>
        <p:grpSpPr>
          <a:xfrm>
            <a:off x="1302294" y="3480127"/>
            <a:ext cx="614520" cy="268560"/>
            <a:chOff x="1302294" y="3480127"/>
            <a:chExt cx="6145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2468D6-7A81-1CA1-7B67-97750C40E170}"/>
                    </a:ext>
                  </a:extLst>
                </p14:cNvPr>
                <p14:cNvContentPartPr/>
                <p14:nvPr/>
              </p14:nvContentPartPr>
              <p14:xfrm>
                <a:off x="1302294" y="3480127"/>
                <a:ext cx="157320" cy="21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2468D6-7A81-1CA1-7B67-97750C40E1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93294" y="3471127"/>
                  <a:ext cx="174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D56312-A3A8-42B5-C1C5-832ABD01AF8E}"/>
                    </a:ext>
                  </a:extLst>
                </p14:cNvPr>
                <p14:cNvContentPartPr/>
                <p14:nvPr/>
              </p14:nvContentPartPr>
              <p14:xfrm>
                <a:off x="1523694" y="3495607"/>
                <a:ext cx="117000" cy="164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D56312-A3A8-42B5-C1C5-832ABD01AF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4694" y="3486607"/>
                  <a:ext cx="13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E7914F-6BFD-AAFC-B9A2-B7104B0600AF}"/>
                    </a:ext>
                  </a:extLst>
                </p14:cNvPr>
                <p14:cNvContentPartPr/>
                <p14:nvPr/>
              </p14:nvContentPartPr>
              <p14:xfrm>
                <a:off x="1742934" y="3592447"/>
                <a:ext cx="173880" cy="15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E7914F-6BFD-AAFC-B9A2-B7104B0600A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33934" y="3583447"/>
                  <a:ext cx="19152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7330E64-4561-A626-9954-F2693AEEF915}"/>
                  </a:ext>
                </a:extLst>
              </p14:cNvPr>
              <p14:cNvContentPartPr/>
              <p14:nvPr/>
            </p14:nvContentPartPr>
            <p14:xfrm>
              <a:off x="2620254" y="2426767"/>
              <a:ext cx="1571400" cy="60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7330E64-4561-A626-9954-F2693AEEF9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11254" y="2417767"/>
                <a:ext cx="15890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41D070E-2E8D-8DE5-F26E-38CC03C8AA25}"/>
                  </a:ext>
                </a:extLst>
              </p14:cNvPr>
              <p14:cNvContentPartPr/>
              <p14:nvPr/>
            </p14:nvContentPartPr>
            <p14:xfrm>
              <a:off x="4091934" y="2295367"/>
              <a:ext cx="142200" cy="286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41D070E-2E8D-8DE5-F26E-38CC03C8AA2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82934" y="2286367"/>
                <a:ext cx="15984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C91B2B-051C-9FDF-2C1B-77095DF3E4DA}"/>
              </a:ext>
            </a:extLst>
          </p:cNvPr>
          <p:cNvGrpSpPr/>
          <p:nvPr/>
        </p:nvGrpSpPr>
        <p:grpSpPr>
          <a:xfrm>
            <a:off x="2668494" y="1697767"/>
            <a:ext cx="673200" cy="660240"/>
            <a:chOff x="2668494" y="1697767"/>
            <a:chExt cx="67320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2B0330-0A00-E78F-7A02-B8339D76AADF}"/>
                    </a:ext>
                  </a:extLst>
                </p14:cNvPr>
                <p14:cNvContentPartPr/>
                <p14:nvPr/>
              </p14:nvContentPartPr>
              <p14:xfrm>
                <a:off x="3006174" y="2050927"/>
                <a:ext cx="14976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2B0330-0A00-E78F-7A02-B8339D76AA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97196" y="2041927"/>
                  <a:ext cx="167358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2D9CF6-7C0A-1732-2A8A-E63573320470}"/>
                    </a:ext>
                  </a:extLst>
                </p14:cNvPr>
                <p14:cNvContentPartPr/>
                <p14:nvPr/>
              </p14:nvContentPartPr>
              <p14:xfrm>
                <a:off x="2893134" y="2076487"/>
                <a:ext cx="22680" cy="36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2D9CF6-7C0A-1732-2A8A-E635733204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84134" y="2067487"/>
                  <a:ext cx="40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F888D0-76D1-CF72-AD29-956153EB4DBA}"/>
                    </a:ext>
                  </a:extLst>
                </p14:cNvPr>
                <p14:cNvContentPartPr/>
                <p14:nvPr/>
              </p14:nvContentPartPr>
              <p14:xfrm>
                <a:off x="2883774" y="2211127"/>
                <a:ext cx="22680" cy="1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F888D0-76D1-CF72-AD29-956153EB4D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4774" y="2202303"/>
                  <a:ext cx="40320" cy="3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CC4747A-23F0-3CB8-7061-18284212610D}"/>
                    </a:ext>
                  </a:extLst>
                </p14:cNvPr>
                <p14:cNvContentPartPr/>
                <p14:nvPr/>
              </p14:nvContentPartPr>
              <p14:xfrm>
                <a:off x="3036054" y="2298247"/>
                <a:ext cx="18360" cy="30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CC4747A-23F0-3CB8-7061-1828421261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27054" y="2289350"/>
                  <a:ext cx="36000" cy="48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BA278C-B46F-DDB2-91F0-06269AA5E324}"/>
                    </a:ext>
                  </a:extLst>
                </p14:cNvPr>
                <p14:cNvContentPartPr/>
                <p14:nvPr/>
              </p14:nvContentPartPr>
              <p14:xfrm>
                <a:off x="3114534" y="2331367"/>
                <a:ext cx="27720" cy="26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BA278C-B46F-DDB2-91F0-06269AA5E3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05649" y="2322367"/>
                  <a:ext cx="45134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556927-DB6F-C50E-572D-46C939F6EE0C}"/>
                    </a:ext>
                  </a:extLst>
                </p14:cNvPr>
                <p14:cNvContentPartPr/>
                <p14:nvPr/>
              </p14:nvContentPartPr>
              <p14:xfrm>
                <a:off x="3017334" y="1916287"/>
                <a:ext cx="25920" cy="4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556927-DB6F-C50E-572D-46C939F6EE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08457" y="1907287"/>
                  <a:ext cx="43318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B615C5F-A65B-3CA2-4590-DC85643A08AE}"/>
                    </a:ext>
                  </a:extLst>
                </p14:cNvPr>
                <p14:cNvContentPartPr/>
                <p14:nvPr/>
              </p14:nvContentPartPr>
              <p14:xfrm>
                <a:off x="3097614" y="1937167"/>
                <a:ext cx="26280" cy="36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B615C5F-A65B-3CA2-4590-DC85643A08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8614" y="1928167"/>
                  <a:ext cx="43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F1C3D2-C226-7A6B-0A27-B501B7499145}"/>
                    </a:ext>
                  </a:extLst>
                </p14:cNvPr>
                <p14:cNvContentPartPr/>
                <p14:nvPr/>
              </p14:nvContentPartPr>
              <p14:xfrm>
                <a:off x="2726094" y="1809727"/>
                <a:ext cx="113400" cy="1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F1C3D2-C226-7A6B-0A27-B501B74991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17094" y="1800727"/>
                  <a:ext cx="13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F3942B-2684-BBAC-09FA-34C715EBE7CD}"/>
                    </a:ext>
                  </a:extLst>
                </p14:cNvPr>
                <p14:cNvContentPartPr/>
                <p14:nvPr/>
              </p14:nvContentPartPr>
              <p14:xfrm>
                <a:off x="2668494" y="1697767"/>
                <a:ext cx="260280" cy="20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F3942B-2684-BBAC-09FA-34C715EBE7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59494" y="1688751"/>
                  <a:ext cx="277920" cy="22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9322974-F3A4-4846-0C70-5E3DDC5CA017}"/>
                    </a:ext>
                  </a:extLst>
                </p14:cNvPr>
                <p14:cNvContentPartPr/>
                <p14:nvPr/>
              </p14:nvContentPartPr>
              <p14:xfrm>
                <a:off x="3226134" y="2065327"/>
                <a:ext cx="26640" cy="20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9322974-F3A4-4846-0C70-5E3DDC5CA0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17134" y="2056327"/>
                  <a:ext cx="44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CD034E4-9994-D75B-3676-499CA838308C}"/>
                    </a:ext>
                  </a:extLst>
                </p14:cNvPr>
                <p14:cNvContentPartPr/>
                <p14:nvPr/>
              </p14:nvContentPartPr>
              <p14:xfrm>
                <a:off x="3310734" y="2048767"/>
                <a:ext cx="30960" cy="21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D034E4-9994-D75B-3676-499CA83830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1734" y="2039767"/>
                  <a:ext cx="4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521CAA-9DA4-FF91-D3E4-0481C9867C9C}"/>
                    </a:ext>
                  </a:extLst>
                </p14:cNvPr>
                <p14:cNvContentPartPr/>
                <p14:nvPr/>
              </p14:nvContentPartPr>
              <p14:xfrm>
                <a:off x="3244854" y="2158567"/>
                <a:ext cx="89640" cy="32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521CAA-9DA4-FF91-D3E4-0481C9867C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35818" y="2149567"/>
                  <a:ext cx="107351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7D24C8-C240-D804-8DB1-1BBFCA286229}"/>
                  </a:ext>
                </a:extLst>
              </p14:cNvPr>
              <p14:cNvContentPartPr/>
              <p14:nvPr/>
            </p14:nvContentPartPr>
            <p14:xfrm>
              <a:off x="273600" y="252360"/>
              <a:ext cx="11172960" cy="657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7D24C8-C240-D804-8DB1-1BBFCA28622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4240" y="243000"/>
                <a:ext cx="11191680" cy="65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1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062E-C261-9540-2526-9B8A55C5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12: Alcohols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14:cNvPr>
              <p14:cNvContentPartPr/>
              <p14:nvPr/>
            </p14:nvContentPartPr>
            <p14:xfrm>
              <a:off x="2346763" y="1254721"/>
              <a:ext cx="9720" cy="588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0B5965B-470E-76CB-B373-6218C80752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7763" y="1245721"/>
                <a:ext cx="273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14:cNvPr>
              <p14:cNvContentPartPr/>
              <p14:nvPr/>
            </p14:nvContentPartPr>
            <p14:xfrm>
              <a:off x="2261803" y="903361"/>
              <a:ext cx="159120" cy="22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07BEFD-F6EB-7C8E-8258-588FE7258F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2823" y="894361"/>
                <a:ext cx="176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14:cNvPr>
              <p14:cNvContentPartPr/>
              <p14:nvPr/>
            </p14:nvContentPartPr>
            <p14:xfrm>
              <a:off x="5444581" y="1398052"/>
              <a:ext cx="25920" cy="442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896D281-7399-1346-C5BE-E1DCF34A53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581" y="1389052"/>
                <a:ext cx="43560" cy="45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45050B4-1ED2-0D21-C009-FF325D4F19AA}"/>
              </a:ext>
            </a:extLst>
          </p:cNvPr>
          <p:cNvGrpSpPr/>
          <p:nvPr/>
        </p:nvGrpSpPr>
        <p:grpSpPr>
          <a:xfrm>
            <a:off x="5347381" y="878572"/>
            <a:ext cx="490320" cy="333360"/>
            <a:chOff x="5376877" y="1527501"/>
            <a:chExt cx="4903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14:cNvPr>
                <p14:cNvContentPartPr/>
                <p14:nvPr/>
              </p14:nvContentPartPr>
              <p14:xfrm>
                <a:off x="5376877" y="1620381"/>
                <a:ext cx="165240" cy="24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EAECB3-05C3-85A8-1FC8-39587361AB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67897" y="1611381"/>
                  <a:ext cx="182842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14:cNvPr>
                <p14:cNvContentPartPr/>
                <p14:nvPr/>
              </p14:nvContentPartPr>
              <p14:xfrm>
                <a:off x="5681797" y="1594101"/>
                <a:ext cx="39600" cy="26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A9A674-6FA0-E3EB-629D-756CB916C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2797" y="1585113"/>
                  <a:ext cx="57240" cy="279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14:cNvPr>
                <p14:cNvContentPartPr/>
                <p14:nvPr/>
              </p14:nvContentPartPr>
              <p14:xfrm>
                <a:off x="5715997" y="1527501"/>
                <a:ext cx="151200" cy="268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56C472-6003-F9E7-8A74-700673B63D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06997" y="1518501"/>
                  <a:ext cx="168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B27F98-ED4E-4E59-23F5-36615BFB02AF}"/>
              </a:ext>
            </a:extLst>
          </p:cNvPr>
          <p:cNvGrpSpPr/>
          <p:nvPr/>
        </p:nvGrpSpPr>
        <p:grpSpPr>
          <a:xfrm>
            <a:off x="8243779" y="1304452"/>
            <a:ext cx="1451160" cy="1084680"/>
            <a:chOff x="8273275" y="1953381"/>
            <a:chExt cx="1451160" cy="10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14:cNvPr>
                <p14:cNvContentPartPr/>
                <p14:nvPr/>
              </p14:nvContentPartPr>
              <p14:xfrm>
                <a:off x="8273275" y="2490141"/>
                <a:ext cx="766080" cy="53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E75113-C88B-DBEF-EEA8-2C361718B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64275" y="2481141"/>
                  <a:ext cx="7837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14:cNvPr>
                <p14:cNvContentPartPr/>
                <p14:nvPr/>
              </p14:nvContentPartPr>
              <p14:xfrm>
                <a:off x="8999755" y="2489061"/>
                <a:ext cx="724680" cy="54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814C79-2B42-B3D9-94A5-B55879E89F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90755" y="2480061"/>
                  <a:ext cx="7423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14:cNvPr>
                <p14:cNvContentPartPr/>
                <p14:nvPr/>
              </p14:nvContentPartPr>
              <p14:xfrm>
                <a:off x="8574235" y="1995501"/>
                <a:ext cx="450720" cy="504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84CD5F-3A97-4E57-E4FE-95C9954EE3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65228" y="1986507"/>
                  <a:ext cx="468374" cy="522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14:cNvPr>
                <p14:cNvContentPartPr/>
                <p14:nvPr/>
              </p14:nvContentPartPr>
              <p14:xfrm>
                <a:off x="9002275" y="1953381"/>
                <a:ext cx="513000" cy="558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33DB4C0-FAE1-E97A-2142-ED2A326476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93275" y="1944381"/>
                  <a:ext cx="53064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27C31-75BA-C354-B02A-33027FE85926}"/>
              </a:ext>
            </a:extLst>
          </p:cNvPr>
          <p:cNvGrpSpPr/>
          <p:nvPr/>
        </p:nvGrpSpPr>
        <p:grpSpPr>
          <a:xfrm>
            <a:off x="9602419" y="919252"/>
            <a:ext cx="576720" cy="456480"/>
            <a:chOff x="9631915" y="1568181"/>
            <a:chExt cx="5767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14:cNvPr>
                <p14:cNvContentPartPr/>
                <p14:nvPr/>
              </p14:nvContentPartPr>
              <p14:xfrm>
                <a:off x="9631915" y="1720101"/>
                <a:ext cx="185400" cy="25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8BC567-1308-3947-2FBC-A0C22DE20F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22915" y="1711101"/>
                  <a:ext cx="203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14:cNvPr>
                <p14:cNvContentPartPr/>
                <p14:nvPr/>
              </p14:nvContentPartPr>
              <p14:xfrm>
                <a:off x="9973555" y="1609221"/>
                <a:ext cx="7020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6356C09-2018-C9BA-DF4B-188F18FE9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4509" y="1600221"/>
                  <a:ext cx="87931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14:cNvPr>
                <p14:cNvContentPartPr/>
                <p14:nvPr/>
              </p14:nvContentPartPr>
              <p14:xfrm>
                <a:off x="10084075" y="1568181"/>
                <a:ext cx="124560" cy="36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B574B44-F831-5223-83A9-627C13DAC4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75075" y="1559181"/>
                  <a:ext cx="142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14:cNvPr>
                <p14:cNvContentPartPr/>
                <p14:nvPr/>
              </p14:nvContentPartPr>
              <p14:xfrm>
                <a:off x="10014235" y="1791381"/>
                <a:ext cx="17100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570CC7-9A80-EAA1-2100-2211D423C3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5235" y="1782381"/>
                  <a:ext cx="1886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DB726B-2A28-BB11-5A55-23D9EB29C5BC}"/>
              </a:ext>
            </a:extLst>
          </p:cNvPr>
          <p:cNvGrpSpPr/>
          <p:nvPr/>
        </p:nvGrpSpPr>
        <p:grpSpPr>
          <a:xfrm>
            <a:off x="4858585" y="1853143"/>
            <a:ext cx="1228680" cy="543960"/>
            <a:chOff x="4888081" y="2502072"/>
            <a:chExt cx="12286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14:cNvPr>
                <p14:cNvContentPartPr/>
                <p14:nvPr/>
              </p14:nvContentPartPr>
              <p14:xfrm>
                <a:off x="4888081" y="2502072"/>
                <a:ext cx="613800" cy="52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7A2AE7D-3C05-467F-5898-737FFF5BA3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79076" y="2493072"/>
                  <a:ext cx="63145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14:cNvPr>
                <p14:cNvContentPartPr/>
                <p14:nvPr/>
              </p14:nvContentPartPr>
              <p14:xfrm>
                <a:off x="5475241" y="2515032"/>
                <a:ext cx="641520" cy="531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D24C30-0DC5-2B2B-E16A-E7B53A7F55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6246" y="2506032"/>
                  <a:ext cx="65915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14:cNvPr>
              <p14:cNvContentPartPr/>
              <p14:nvPr/>
            </p14:nvContentPartPr>
            <p14:xfrm>
              <a:off x="1715407" y="1844452"/>
              <a:ext cx="642600" cy="527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63A6198-3D6F-AF68-9D5C-D5144130E89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06407" y="1835452"/>
                <a:ext cx="660240" cy="54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06827D3-E714-2A02-1239-8BCDF74A8571}"/>
              </a:ext>
            </a:extLst>
          </p:cNvPr>
          <p:cNvGrpSpPr/>
          <p:nvPr/>
        </p:nvGrpSpPr>
        <p:grpSpPr>
          <a:xfrm>
            <a:off x="2492983" y="839841"/>
            <a:ext cx="178920" cy="316800"/>
            <a:chOff x="2522479" y="1488770"/>
            <a:chExt cx="1789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14:cNvPr>
                <p14:cNvContentPartPr/>
                <p14:nvPr/>
              </p14:nvContentPartPr>
              <p14:xfrm>
                <a:off x="2522479" y="1524770"/>
                <a:ext cx="73800" cy="24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2768A4-56F3-01D3-5F19-5D30555F8C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13479" y="1515770"/>
                  <a:ext cx="91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14:cNvPr>
                <p14:cNvContentPartPr/>
                <p14:nvPr/>
              </p14:nvContentPartPr>
              <p14:xfrm>
                <a:off x="2621839" y="1488770"/>
                <a:ext cx="79560" cy="31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7E72BC-BEF4-D769-D9EA-5AED773CDED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2839" y="1479770"/>
                  <a:ext cx="97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14:cNvPr>
                <p14:cNvContentPartPr/>
                <p14:nvPr/>
              </p14:nvContentPartPr>
              <p14:xfrm>
                <a:off x="2595559" y="1663010"/>
                <a:ext cx="93600" cy="22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0B34A4-DBD2-7331-7FE3-40F65479056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86559" y="1654010"/>
                  <a:ext cx="111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14:cNvPr>
              <p14:cNvContentPartPr/>
              <p14:nvPr/>
            </p14:nvContentPartPr>
            <p14:xfrm>
              <a:off x="1116720" y="93600"/>
              <a:ext cx="10514880" cy="635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82AEEC-91EF-E62F-F960-3D492820AA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07360" y="84240"/>
                <a:ext cx="10533600" cy="63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60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78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EAS Synthesis Strategies  Nucleophilic Aromatic Substitution (SNAr)  Alcohols </vt:lpstr>
      <vt:lpstr>EAS Synthesis Strategies       (18.12)</vt:lpstr>
      <vt:lpstr>Some Useful Transformations   *KNOW THESE RECIPES*</vt:lpstr>
      <vt:lpstr>EAS Synthesis Strategies       (18.12)</vt:lpstr>
      <vt:lpstr>Nucleophilic Aromatic Substitution (SNAr)     (18.13)</vt:lpstr>
      <vt:lpstr>Nucleophilic Aromatic Substitution (SNAr): Mechanism</vt:lpstr>
      <vt:lpstr>Chapter 12: Alcohols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2023-01-27T14:14:01Z</cp:lastPrinted>
  <dcterms:created xsi:type="dcterms:W3CDTF">2022-03-01T00:08:26Z</dcterms:created>
  <dcterms:modified xsi:type="dcterms:W3CDTF">2023-01-27T18:38:05Z</dcterms:modified>
</cp:coreProperties>
</file>