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15" r:id="rId2"/>
    <p:sldId id="343" r:id="rId3"/>
    <p:sldId id="345" r:id="rId4"/>
    <p:sldId id="344" r:id="rId5"/>
    <p:sldId id="346" r:id="rId6"/>
    <p:sldId id="347" r:id="rId7"/>
    <p:sldId id="350" r:id="rId8"/>
    <p:sldId id="348" r:id="rId9"/>
    <p:sldId id="349" r:id="rId10"/>
    <p:sldId id="35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147BC7-E133-43D6-91DA-64C709A80F5D}" v="1" dt="2023-01-27T00:28:17.724"/>
    <p1510:client id="{78993363-D24F-419F-88CA-753A69D71231}" v="159" dt="2023-01-27T03:39:30.825"/>
    <p1510:client id="{EFD2F591-51D4-4740-B80F-628FC59A2B72}" v="1193" dt="2023-01-27T02:40:53.2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4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 Cook" userId="d1c7cfb340f2c7ab" providerId="LiveId" clId="{225F523E-04C2-45AA-BEBD-4A65DA58821D}"/>
    <pc:docChg chg="undo custSel addSld delSld modSld sldOrd modMainMaster">
      <pc:chgData name="Tim Cook" userId="d1c7cfb340f2c7ab" providerId="LiveId" clId="{225F523E-04C2-45AA-BEBD-4A65DA58821D}" dt="2022-11-22T02:59:42.806" v="3277" actId="1076"/>
      <pc:docMkLst>
        <pc:docMk/>
      </pc:docMkLst>
      <pc:sldChg chg="delSp modSp mod">
        <pc:chgData name="Tim Cook" userId="d1c7cfb340f2c7ab" providerId="LiveId" clId="{225F523E-04C2-45AA-BEBD-4A65DA58821D}" dt="2022-11-22T01:59:51.392" v="2847" actId="1076"/>
        <pc:sldMkLst>
          <pc:docMk/>
          <pc:sldMk cId="72713086" sldId="315"/>
        </pc:sldMkLst>
        <pc:spChg chg="mod">
          <ac:chgData name="Tim Cook" userId="d1c7cfb340f2c7ab" providerId="LiveId" clId="{225F523E-04C2-45AA-BEBD-4A65DA58821D}" dt="2022-11-22T01:59:51.392" v="2847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225F523E-04C2-45AA-BEBD-4A65DA58821D}" dt="2022-11-21T23:40:17.515" v="13" actId="20577"/>
          <ac:spMkLst>
            <pc:docMk/>
            <pc:sldMk cId="72713086" sldId="315"/>
            <ac:spMk id="3" creationId="{A94FCE5F-A413-9FBF-9B5B-E1CBC0242358}"/>
          </ac:spMkLst>
        </pc:spChg>
        <pc:spChg chg="del">
          <ac:chgData name="Tim Cook" userId="d1c7cfb340f2c7ab" providerId="LiveId" clId="{225F523E-04C2-45AA-BEBD-4A65DA58821D}" dt="2022-11-21T19:45:03.874" v="11" actId="478"/>
          <ac:spMkLst>
            <pc:docMk/>
            <pc:sldMk cId="72713086" sldId="315"/>
            <ac:spMk id="4" creationId="{82402EBC-9B13-BA9B-176B-2F5E3DCC3D49}"/>
          </ac:spMkLst>
        </pc:spChg>
      </pc:sldChg>
      <pc:sldChg chg="del">
        <pc:chgData name="Tim Cook" userId="d1c7cfb340f2c7ab" providerId="LiveId" clId="{225F523E-04C2-45AA-BEBD-4A65DA58821D}" dt="2022-11-21T19:44:54.377" v="2" actId="47"/>
        <pc:sldMkLst>
          <pc:docMk/>
          <pc:sldMk cId="4125419145" sldId="318"/>
        </pc:sldMkLst>
      </pc:sldChg>
      <pc:sldChg chg="del">
        <pc:chgData name="Tim Cook" userId="d1c7cfb340f2c7ab" providerId="LiveId" clId="{225F523E-04C2-45AA-BEBD-4A65DA58821D}" dt="2022-11-21T19:44:53.476" v="0" actId="47"/>
        <pc:sldMkLst>
          <pc:docMk/>
          <pc:sldMk cId="4131811753" sldId="319"/>
        </pc:sldMkLst>
      </pc:sldChg>
      <pc:sldChg chg="del">
        <pc:chgData name="Tim Cook" userId="d1c7cfb340f2c7ab" providerId="LiveId" clId="{225F523E-04C2-45AA-BEBD-4A65DA58821D}" dt="2022-11-21T19:44:53.897" v="1" actId="47"/>
        <pc:sldMkLst>
          <pc:docMk/>
          <pc:sldMk cId="3647670409" sldId="320"/>
        </pc:sldMkLst>
      </pc:sldChg>
      <pc:sldChg chg="del">
        <pc:chgData name="Tim Cook" userId="d1c7cfb340f2c7ab" providerId="LiveId" clId="{225F523E-04C2-45AA-BEBD-4A65DA58821D}" dt="2022-11-21T19:44:54.786" v="3" actId="47"/>
        <pc:sldMkLst>
          <pc:docMk/>
          <pc:sldMk cId="4155811707" sldId="321"/>
        </pc:sldMkLst>
      </pc:sldChg>
      <pc:sldChg chg="del">
        <pc:chgData name="Tim Cook" userId="d1c7cfb340f2c7ab" providerId="LiveId" clId="{225F523E-04C2-45AA-BEBD-4A65DA58821D}" dt="2022-11-21T19:44:55.127" v="4" actId="47"/>
        <pc:sldMkLst>
          <pc:docMk/>
          <pc:sldMk cId="1020169099" sldId="322"/>
        </pc:sldMkLst>
      </pc:sldChg>
      <pc:sldChg chg="del">
        <pc:chgData name="Tim Cook" userId="d1c7cfb340f2c7ab" providerId="LiveId" clId="{225F523E-04C2-45AA-BEBD-4A65DA58821D}" dt="2022-11-21T19:44:55.765" v="6" actId="47"/>
        <pc:sldMkLst>
          <pc:docMk/>
          <pc:sldMk cId="3764428260" sldId="323"/>
        </pc:sldMkLst>
      </pc:sldChg>
      <pc:sldChg chg="del">
        <pc:chgData name="Tim Cook" userId="d1c7cfb340f2c7ab" providerId="LiveId" clId="{225F523E-04C2-45AA-BEBD-4A65DA58821D}" dt="2022-11-21T19:44:56.226" v="7" actId="47"/>
        <pc:sldMkLst>
          <pc:docMk/>
          <pc:sldMk cId="3535625383" sldId="324"/>
        </pc:sldMkLst>
      </pc:sldChg>
      <pc:sldChg chg="del">
        <pc:chgData name="Tim Cook" userId="d1c7cfb340f2c7ab" providerId="LiveId" clId="{225F523E-04C2-45AA-BEBD-4A65DA58821D}" dt="2022-11-21T19:44:57.029" v="8" actId="47"/>
        <pc:sldMkLst>
          <pc:docMk/>
          <pc:sldMk cId="2229626490" sldId="325"/>
        </pc:sldMkLst>
      </pc:sldChg>
      <pc:sldChg chg="del">
        <pc:chgData name="Tim Cook" userId="d1c7cfb340f2c7ab" providerId="LiveId" clId="{225F523E-04C2-45AA-BEBD-4A65DA58821D}" dt="2022-11-21T19:44:55.622" v="5" actId="47"/>
        <pc:sldMkLst>
          <pc:docMk/>
          <pc:sldMk cId="2044848978" sldId="326"/>
        </pc:sldMkLst>
      </pc:sldChg>
      <pc:sldChg chg="del">
        <pc:chgData name="Tim Cook" userId="d1c7cfb340f2c7ab" providerId="LiveId" clId="{225F523E-04C2-45AA-BEBD-4A65DA58821D}" dt="2022-11-21T19:44:59.379" v="9" actId="47"/>
        <pc:sldMkLst>
          <pc:docMk/>
          <pc:sldMk cId="2829939072" sldId="327"/>
        </pc:sldMkLst>
      </pc:sldChg>
      <pc:sldChg chg="delSp add del">
        <pc:chgData name="Tim Cook" userId="d1c7cfb340f2c7ab" providerId="LiveId" clId="{225F523E-04C2-45AA-BEBD-4A65DA58821D}" dt="2022-11-22T00:05:13.444" v="116"/>
        <pc:sldMkLst>
          <pc:docMk/>
          <pc:sldMk cId="3911294377" sldId="328"/>
        </pc:sldMkLst>
        <pc:picChg chg="del">
          <ac:chgData name="Tim Cook" userId="d1c7cfb340f2c7ab" providerId="LiveId" clId="{225F523E-04C2-45AA-BEBD-4A65DA58821D}" dt="2022-11-22T00:04:34.108" v="86"/>
          <ac:picMkLst>
            <pc:docMk/>
            <pc:sldMk cId="3911294377" sldId="328"/>
            <ac:picMk id="3" creationId="{BCED92B2-2059-E9E6-DE62-8D59D9D4C81C}"/>
          </ac:picMkLst>
        </pc:picChg>
      </pc:sldChg>
      <pc:sldChg chg="addSp delSp modSp new mod ord">
        <pc:chgData name="Tim Cook" userId="d1c7cfb340f2c7ab" providerId="LiveId" clId="{225F523E-04C2-45AA-BEBD-4A65DA58821D}" dt="2022-11-22T00:07:59.223" v="182" actId="1076"/>
        <pc:sldMkLst>
          <pc:docMk/>
          <pc:sldMk cId="1965910881" sldId="329"/>
        </pc:sldMkLst>
        <pc:spChg chg="mod">
          <ac:chgData name="Tim Cook" userId="d1c7cfb340f2c7ab" providerId="LiveId" clId="{225F523E-04C2-45AA-BEBD-4A65DA58821D}" dt="2022-11-22T00:07:03.497" v="179" actId="20577"/>
          <ac:spMkLst>
            <pc:docMk/>
            <pc:sldMk cId="1965910881" sldId="329"/>
            <ac:spMk id="2" creationId="{0470A122-5E5A-4844-0ADD-7E5A6888F9BF}"/>
          </ac:spMkLst>
        </pc:spChg>
        <pc:spChg chg="del">
          <ac:chgData name="Tim Cook" userId="d1c7cfb340f2c7ab" providerId="LiveId" clId="{225F523E-04C2-45AA-BEBD-4A65DA58821D}" dt="2022-11-22T00:05:23.090" v="134" actId="478"/>
          <ac:spMkLst>
            <pc:docMk/>
            <pc:sldMk cId="1965910881" sldId="329"/>
            <ac:spMk id="3" creationId="{91C7F505-7E11-D2FC-2E0B-989CCAF438F7}"/>
          </ac:spMkLst>
        </pc:s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4" creationId="{C3FAE88E-A517-5FF2-5270-22783AB09AA5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10" creationId="{50455080-F832-6F56-E11C-3A0FBAAE908E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16" creationId="{7091DD8A-8317-C0BE-1100-43D22D6C8ECE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24" creationId="{CD3505E9-EAB0-68B8-F95E-9E287DB9D46A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27" creationId="{3983C848-7B6F-24B0-BAFC-7BCB79CF3945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30" creationId="{339712E7-C90A-52C9-84CC-98AC43BAE725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34" creationId="{CD105013-62A2-CB5F-26EC-78D04A888A1C}"/>
          </ac:grpSpMkLst>
        </pc:grp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5" creationId="{F682EB27-9826-769D-1578-30054AE2D870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6" creationId="{0978F84C-B40F-5CFA-334D-7E7A9A852644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7" creationId="{F4D3C2D4-43BF-F186-40F6-F50A092B61CE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8" creationId="{67E06569-DCD2-CBAB-4495-07334A6F1C4D}"/>
          </ac:inkMkLst>
        </pc:inkChg>
        <pc:inkChg chg="add 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9" creationId="{3A8F3073-DFF8-E89F-14D9-0A1F0F46F860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1" creationId="{2E7D564A-404D-0514-BE46-5A0F02732117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2" creationId="{542E692B-664E-1E48-51C8-79C77E63ED16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3" creationId="{3C42BB54-4BD5-79A0-116C-38D42DA3CC44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4" creationId="{39B8CC29-4C4B-0BB8-CA81-5FD113DA4B58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5" creationId="{168C7F5D-EB36-127C-3338-48E989E4BF0C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7" creationId="{9AC4959D-148A-5C65-A7D4-7DB252CEC659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8" creationId="{0A26ECDD-A5A5-F420-AE13-EA1352648104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9" creationId="{1AF807B8-8518-BA34-23AB-0C387272EFE3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0" creationId="{113EFCB5-AF3F-02D4-8E1F-EBB9BA743C24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1" creationId="{C35B2B91-AF07-495F-A50B-F72CF4AACBA8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2" creationId="{76108F94-CE9F-8917-38D8-394008BA89C2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3" creationId="{E4E2D099-F288-A97A-8A74-26A65CBA845B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5" creationId="{E6C0D4CC-2A6E-85E6-AE5C-F2BC476CDE09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6" creationId="{DE8CBB01-EBF6-90B7-851D-7A0762E484FD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8" creationId="{922C96D4-320B-9835-386E-E7FB65A94D5A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9" creationId="{5E76B4D6-ED11-69BD-DFD0-59D0B6A0A5C8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31" creationId="{08B53779-0774-1FDD-25CE-493A63FDE1B2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32" creationId="{21A04A5C-A8FC-EF53-E3E6-7562EAF826C9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33" creationId="{5A63AC30-76C7-77F1-89E5-2C79E3DAD102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35" creationId="{89404EC1-45B1-2589-C8D9-E09158860659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36" creationId="{0096619C-6889-7281-8432-430C76F41D5E}"/>
          </ac:inkMkLst>
        </pc:inkChg>
      </pc:sldChg>
      <pc:sldChg chg="del">
        <pc:chgData name="Tim Cook" userId="d1c7cfb340f2c7ab" providerId="LiveId" clId="{225F523E-04C2-45AA-BEBD-4A65DA58821D}" dt="2022-11-21T19:45:00.723" v="10" actId="47"/>
        <pc:sldMkLst>
          <pc:docMk/>
          <pc:sldMk cId="3662353694" sldId="329"/>
        </pc:sldMkLst>
      </pc:sldChg>
      <pc:sldChg chg="delSp modSp">
        <pc:chgData name="Tim Cook" userId="d1c7cfb340f2c7ab" providerId="LiveId" clId="{225F523E-04C2-45AA-BEBD-4A65DA58821D}" dt="2022-11-22T00:04:53.553" v="112"/>
        <pc:sldMkLst>
          <pc:docMk/>
          <pc:sldMk cId="4067648062" sldId="330"/>
        </pc:sldMkLst>
        <pc:grpChg chg="del mod">
          <ac:chgData name="Tim Cook" userId="d1c7cfb340f2c7ab" providerId="LiveId" clId="{225F523E-04C2-45AA-BEBD-4A65DA58821D}" dt="2022-11-22T00:04:53.552" v="111"/>
          <ac:grpSpMkLst>
            <pc:docMk/>
            <pc:sldMk cId="4067648062" sldId="330"/>
            <ac:grpSpMk id="227" creationId="{E423F341-2F35-FE68-5F61-6D61F4FD0D46}"/>
          </ac:grpSpMkLst>
        </pc:grpChg>
        <pc:grpChg chg="del mod">
          <ac:chgData name="Tim Cook" userId="d1c7cfb340f2c7ab" providerId="LiveId" clId="{225F523E-04C2-45AA-BEBD-4A65DA58821D}" dt="2022-11-22T00:04:53.551" v="103"/>
          <ac:grpSpMkLst>
            <pc:docMk/>
            <pc:sldMk cId="4067648062" sldId="330"/>
            <ac:grpSpMk id="228" creationId="{0AE99860-F8C6-FD6D-A7EB-D0BE9EEA1130}"/>
          </ac:grpSpMkLst>
        </pc:grpChg>
        <pc:inkChg chg="del">
          <ac:chgData name="Tim Cook" userId="d1c7cfb340f2c7ab" providerId="LiveId" clId="{225F523E-04C2-45AA-BEBD-4A65DA58821D}" dt="2022-11-22T00:04:53.549" v="92"/>
          <ac:inkMkLst>
            <pc:docMk/>
            <pc:sldMk cId="4067648062" sldId="330"/>
            <ac:inkMk id="196" creationId="{0673C27F-84E5-B30B-FA9D-C1A3EA1E90AA}"/>
          </ac:inkMkLst>
        </pc:inkChg>
        <pc:inkChg chg="del">
          <ac:chgData name="Tim Cook" userId="d1c7cfb340f2c7ab" providerId="LiveId" clId="{225F523E-04C2-45AA-BEBD-4A65DA58821D}" dt="2022-11-22T00:04:53.548" v="90"/>
          <ac:inkMkLst>
            <pc:docMk/>
            <pc:sldMk cId="4067648062" sldId="330"/>
            <ac:inkMk id="197" creationId="{F7AEA93E-56AE-60F8-1686-246B3FB7319D}"/>
          </ac:inkMkLst>
        </pc:inkChg>
        <pc:inkChg chg="del mod">
          <ac:chgData name="Tim Cook" userId="d1c7cfb340f2c7ab" providerId="LiveId" clId="{225F523E-04C2-45AA-BEBD-4A65DA58821D}" dt="2022-11-22T00:04:53.552" v="110"/>
          <ac:inkMkLst>
            <pc:docMk/>
            <pc:sldMk cId="4067648062" sldId="330"/>
            <ac:inkMk id="199" creationId="{1D3FDF05-600E-EE35-A3A0-1A59B81E1967}"/>
          </ac:inkMkLst>
        </pc:inkChg>
        <pc:inkChg chg="del mod">
          <ac:chgData name="Tim Cook" userId="d1c7cfb340f2c7ab" providerId="LiveId" clId="{225F523E-04C2-45AA-BEBD-4A65DA58821D}" dt="2022-11-22T00:04:53.549" v="94"/>
          <ac:inkMkLst>
            <pc:docMk/>
            <pc:sldMk cId="4067648062" sldId="330"/>
            <ac:inkMk id="200" creationId="{4188793E-2154-7782-7FFE-380364F3A14B}"/>
          </ac:inkMkLst>
        </pc:inkChg>
        <pc:inkChg chg="del mod">
          <ac:chgData name="Tim Cook" userId="d1c7cfb340f2c7ab" providerId="LiveId" clId="{225F523E-04C2-45AA-BEBD-4A65DA58821D}" dt="2022-11-22T00:04:53.549" v="95"/>
          <ac:inkMkLst>
            <pc:docMk/>
            <pc:sldMk cId="4067648062" sldId="330"/>
            <ac:inkMk id="201" creationId="{BAAB97AD-5C95-9575-7C6C-3F1D02D5E766}"/>
          </ac:inkMkLst>
        </pc:inkChg>
        <pc:inkChg chg="del">
          <ac:chgData name="Tim Cook" userId="d1c7cfb340f2c7ab" providerId="LiveId" clId="{225F523E-04C2-45AA-BEBD-4A65DA58821D}" dt="2022-11-22T00:04:53.548" v="88"/>
          <ac:inkMkLst>
            <pc:docMk/>
            <pc:sldMk cId="4067648062" sldId="330"/>
            <ac:inkMk id="202" creationId="{94909406-D94E-CD60-86DB-83E06400D47F}"/>
          </ac:inkMkLst>
        </pc:inkChg>
        <pc:inkChg chg="del mod">
          <ac:chgData name="Tim Cook" userId="d1c7cfb340f2c7ab" providerId="LiveId" clId="{225F523E-04C2-45AA-BEBD-4A65DA58821D}" dt="2022-11-22T00:04:53.550" v="101"/>
          <ac:inkMkLst>
            <pc:docMk/>
            <pc:sldMk cId="4067648062" sldId="330"/>
            <ac:inkMk id="203" creationId="{C0236B0A-D662-1ACB-A5ED-1EB5063C2E2B}"/>
          </ac:inkMkLst>
        </pc:inkChg>
        <pc:inkChg chg="del mod">
          <ac:chgData name="Tim Cook" userId="d1c7cfb340f2c7ab" providerId="LiveId" clId="{225F523E-04C2-45AA-BEBD-4A65DA58821D}" dt="2022-11-22T00:04:53.548" v="89"/>
          <ac:inkMkLst>
            <pc:docMk/>
            <pc:sldMk cId="4067648062" sldId="330"/>
            <ac:inkMk id="204" creationId="{A6259B07-747E-6E32-D30D-BA617C33F7C9}"/>
          </ac:inkMkLst>
        </pc:inkChg>
        <pc:inkChg chg="del mod">
          <ac:chgData name="Tim Cook" userId="d1c7cfb340f2c7ab" providerId="LiveId" clId="{225F523E-04C2-45AA-BEBD-4A65DA58821D}" dt="2022-11-22T00:04:53.551" v="103"/>
          <ac:inkMkLst>
            <pc:docMk/>
            <pc:sldMk cId="4067648062" sldId="330"/>
            <ac:inkMk id="210" creationId="{B4F4660D-C054-3210-84AA-7DE8FC922BC3}"/>
          </ac:inkMkLst>
        </pc:inkChg>
        <pc:inkChg chg="del mod">
          <ac:chgData name="Tim Cook" userId="d1c7cfb340f2c7ab" providerId="LiveId" clId="{225F523E-04C2-45AA-BEBD-4A65DA58821D}" dt="2022-11-22T00:04:53.550" v="97"/>
          <ac:inkMkLst>
            <pc:docMk/>
            <pc:sldMk cId="4067648062" sldId="330"/>
            <ac:inkMk id="211" creationId="{793EFA2D-A4F8-B739-5EA0-8DE505DFBBFF}"/>
          </ac:inkMkLst>
        </pc:inkChg>
        <pc:inkChg chg="del mod">
          <ac:chgData name="Tim Cook" userId="d1c7cfb340f2c7ab" providerId="LiveId" clId="{225F523E-04C2-45AA-BEBD-4A65DA58821D}" dt="2022-11-22T00:04:53.551" v="104"/>
          <ac:inkMkLst>
            <pc:docMk/>
            <pc:sldMk cId="4067648062" sldId="330"/>
            <ac:inkMk id="212" creationId="{CC8E9747-01A5-FA96-CC6E-B7FEABD886DD}"/>
          </ac:inkMkLst>
        </pc:inkChg>
        <pc:inkChg chg="del mod">
          <ac:chgData name="Tim Cook" userId="d1c7cfb340f2c7ab" providerId="LiveId" clId="{225F523E-04C2-45AA-BEBD-4A65DA58821D}" dt="2022-11-22T00:04:53.550" v="98"/>
          <ac:inkMkLst>
            <pc:docMk/>
            <pc:sldMk cId="4067648062" sldId="330"/>
            <ac:inkMk id="213" creationId="{ACFC7435-E628-FFD7-6BCA-A131D95EE39E}"/>
          </ac:inkMkLst>
        </pc:inkChg>
        <pc:inkChg chg="del mod">
          <ac:chgData name="Tim Cook" userId="d1c7cfb340f2c7ab" providerId="LiveId" clId="{225F523E-04C2-45AA-BEBD-4A65DA58821D}" dt="2022-11-22T00:04:53.553" v="112"/>
          <ac:inkMkLst>
            <pc:docMk/>
            <pc:sldMk cId="4067648062" sldId="330"/>
            <ac:inkMk id="214" creationId="{C9D52ECA-95BE-31BB-BEE5-50CB8BBEC17A}"/>
          </ac:inkMkLst>
        </pc:inkChg>
        <pc:inkChg chg="del mod">
          <ac:chgData name="Tim Cook" userId="d1c7cfb340f2c7ab" providerId="LiveId" clId="{225F523E-04C2-45AA-BEBD-4A65DA58821D}" dt="2022-11-22T00:04:53.552" v="111"/>
          <ac:inkMkLst>
            <pc:docMk/>
            <pc:sldMk cId="4067648062" sldId="330"/>
            <ac:inkMk id="215" creationId="{126F9398-28BB-33A4-70B6-DC1EEF13306C}"/>
          </ac:inkMkLst>
        </pc:inkChg>
        <pc:inkChg chg="del mod">
          <ac:chgData name="Tim Cook" userId="d1c7cfb340f2c7ab" providerId="LiveId" clId="{225F523E-04C2-45AA-BEBD-4A65DA58821D}" dt="2022-11-22T00:04:53.549" v="93"/>
          <ac:inkMkLst>
            <pc:docMk/>
            <pc:sldMk cId="4067648062" sldId="330"/>
            <ac:inkMk id="216" creationId="{A9902023-40B2-C32F-792A-875590FA304F}"/>
          </ac:inkMkLst>
        </pc:inkChg>
        <pc:inkChg chg="del mod">
          <ac:chgData name="Tim Cook" userId="d1c7cfb340f2c7ab" providerId="LiveId" clId="{225F523E-04C2-45AA-BEBD-4A65DA58821D}" dt="2022-11-22T00:04:53.552" v="108"/>
          <ac:inkMkLst>
            <pc:docMk/>
            <pc:sldMk cId="4067648062" sldId="330"/>
            <ac:inkMk id="217" creationId="{B3F69E91-89E0-5C99-8BCE-125D0393A25E}"/>
          </ac:inkMkLst>
        </pc:inkChg>
        <pc:inkChg chg="del">
          <ac:chgData name="Tim Cook" userId="d1c7cfb340f2c7ab" providerId="LiveId" clId="{225F523E-04C2-45AA-BEBD-4A65DA58821D}" dt="2022-11-22T00:04:53.549" v="91"/>
          <ac:inkMkLst>
            <pc:docMk/>
            <pc:sldMk cId="4067648062" sldId="330"/>
            <ac:inkMk id="218" creationId="{CF0B9326-24D4-9420-CD9B-3CE81FC06AC4}"/>
          </ac:inkMkLst>
        </pc:inkChg>
        <pc:inkChg chg="del mod">
          <ac:chgData name="Tim Cook" userId="d1c7cfb340f2c7ab" providerId="LiveId" clId="{225F523E-04C2-45AA-BEBD-4A65DA58821D}" dt="2022-11-22T00:04:53.551" v="106"/>
          <ac:inkMkLst>
            <pc:docMk/>
            <pc:sldMk cId="4067648062" sldId="330"/>
            <ac:inkMk id="219" creationId="{7C31D0C8-60A2-0820-AED5-245DC7E37F70}"/>
          </ac:inkMkLst>
        </pc:inkChg>
        <pc:inkChg chg="del mod">
          <ac:chgData name="Tim Cook" userId="d1c7cfb340f2c7ab" providerId="LiveId" clId="{225F523E-04C2-45AA-BEBD-4A65DA58821D}" dt="2022-11-22T00:04:53.551" v="105"/>
          <ac:inkMkLst>
            <pc:docMk/>
            <pc:sldMk cId="4067648062" sldId="330"/>
            <ac:inkMk id="220" creationId="{52FFCEB1-96E4-E0FA-1588-3E95314CE39B}"/>
          </ac:inkMkLst>
        </pc:inkChg>
        <pc:inkChg chg="del mod">
          <ac:chgData name="Tim Cook" userId="d1c7cfb340f2c7ab" providerId="LiveId" clId="{225F523E-04C2-45AA-BEBD-4A65DA58821D}" dt="2022-11-22T00:04:53.552" v="109"/>
          <ac:inkMkLst>
            <pc:docMk/>
            <pc:sldMk cId="4067648062" sldId="330"/>
            <ac:inkMk id="221" creationId="{17129F14-530E-BD28-276E-F927A132F6F6}"/>
          </ac:inkMkLst>
        </pc:inkChg>
        <pc:inkChg chg="del mod">
          <ac:chgData name="Tim Cook" userId="d1c7cfb340f2c7ab" providerId="LiveId" clId="{225F523E-04C2-45AA-BEBD-4A65DA58821D}" dt="2022-11-22T00:04:53.550" v="100"/>
          <ac:inkMkLst>
            <pc:docMk/>
            <pc:sldMk cId="4067648062" sldId="330"/>
            <ac:inkMk id="222" creationId="{EA48291B-9122-BD63-8940-EB2C99F77444}"/>
          </ac:inkMkLst>
        </pc:inkChg>
        <pc:inkChg chg="del mod">
          <ac:chgData name="Tim Cook" userId="d1c7cfb340f2c7ab" providerId="LiveId" clId="{225F523E-04C2-45AA-BEBD-4A65DA58821D}" dt="2022-11-22T00:04:53.549" v="96"/>
          <ac:inkMkLst>
            <pc:docMk/>
            <pc:sldMk cId="4067648062" sldId="330"/>
            <ac:inkMk id="223" creationId="{C0E08930-C5A3-E354-4434-CBF8C9751614}"/>
          </ac:inkMkLst>
        </pc:inkChg>
        <pc:inkChg chg="del mod">
          <ac:chgData name="Tim Cook" userId="d1c7cfb340f2c7ab" providerId="LiveId" clId="{225F523E-04C2-45AA-BEBD-4A65DA58821D}" dt="2022-11-22T00:04:53.550" v="102"/>
          <ac:inkMkLst>
            <pc:docMk/>
            <pc:sldMk cId="4067648062" sldId="330"/>
            <ac:inkMk id="224" creationId="{B188DCA5-994B-4B2E-DCF3-763E0CC35FC6}"/>
          </ac:inkMkLst>
        </pc:inkChg>
        <pc:inkChg chg="del mod">
          <ac:chgData name="Tim Cook" userId="d1c7cfb340f2c7ab" providerId="LiveId" clId="{225F523E-04C2-45AA-BEBD-4A65DA58821D}" dt="2022-11-22T00:04:53.552" v="107"/>
          <ac:inkMkLst>
            <pc:docMk/>
            <pc:sldMk cId="4067648062" sldId="330"/>
            <ac:inkMk id="225" creationId="{608E96A5-8548-45E3-5050-C66A2F5EDFDC}"/>
          </ac:inkMkLst>
        </pc:inkChg>
        <pc:inkChg chg="del mod">
          <ac:chgData name="Tim Cook" userId="d1c7cfb340f2c7ab" providerId="LiveId" clId="{225F523E-04C2-45AA-BEBD-4A65DA58821D}" dt="2022-11-22T00:04:53.550" v="99"/>
          <ac:inkMkLst>
            <pc:docMk/>
            <pc:sldMk cId="4067648062" sldId="330"/>
            <ac:inkMk id="226" creationId="{EAA14520-AB4A-74F6-6833-009C85EF2389}"/>
          </ac:inkMkLst>
        </pc:inkChg>
      </pc:sldChg>
      <pc:sldChg chg="delSp modSp new mod">
        <pc:chgData name="Tim Cook" userId="d1c7cfb340f2c7ab" providerId="LiveId" clId="{225F523E-04C2-45AA-BEBD-4A65DA58821D}" dt="2022-11-22T00:29:31.167" v="496" actId="20577"/>
        <pc:sldMkLst>
          <pc:docMk/>
          <pc:sldMk cId="2568058765" sldId="331"/>
        </pc:sldMkLst>
        <pc:spChg chg="mod">
          <ac:chgData name="Tim Cook" userId="d1c7cfb340f2c7ab" providerId="LiveId" clId="{225F523E-04C2-45AA-BEBD-4A65DA58821D}" dt="2022-11-22T00:29:31.167" v="496" actId="20577"/>
          <ac:spMkLst>
            <pc:docMk/>
            <pc:sldMk cId="2568058765" sldId="331"/>
            <ac:spMk id="2" creationId="{CF1E65DE-C0B2-521C-17A4-7EDDFB65FCD0}"/>
          </ac:spMkLst>
        </pc:spChg>
        <pc:spChg chg="del">
          <ac:chgData name="Tim Cook" userId="d1c7cfb340f2c7ab" providerId="LiveId" clId="{225F523E-04C2-45AA-BEBD-4A65DA58821D}" dt="2022-11-22T00:06:54.723" v="165" actId="478"/>
          <ac:spMkLst>
            <pc:docMk/>
            <pc:sldMk cId="2568058765" sldId="331"/>
            <ac:spMk id="3" creationId="{38F94676-5383-EEE3-8926-46C5D12AD4F0}"/>
          </ac:spMkLst>
        </pc:spChg>
      </pc:sldChg>
      <pc:sldChg chg="addSp delSp modSp new mod">
        <pc:chgData name="Tim Cook" userId="d1c7cfb340f2c7ab" providerId="LiveId" clId="{225F523E-04C2-45AA-BEBD-4A65DA58821D}" dt="2022-11-22T02:36:24.606" v="3261" actId="1076"/>
        <pc:sldMkLst>
          <pc:docMk/>
          <pc:sldMk cId="2300676312" sldId="332"/>
        </pc:sldMkLst>
        <pc:spChg chg="mod">
          <ac:chgData name="Tim Cook" userId="d1c7cfb340f2c7ab" providerId="LiveId" clId="{225F523E-04C2-45AA-BEBD-4A65DA58821D}" dt="2022-11-22T00:09:28.186" v="217" actId="20577"/>
          <ac:spMkLst>
            <pc:docMk/>
            <pc:sldMk cId="2300676312" sldId="332"/>
            <ac:spMk id="2" creationId="{0F52064E-0A34-40A8-3211-C89428A5F821}"/>
          </ac:spMkLst>
        </pc:spChg>
        <pc:spChg chg="mod">
          <ac:chgData name="Tim Cook" userId="d1c7cfb340f2c7ab" providerId="LiveId" clId="{225F523E-04C2-45AA-BEBD-4A65DA58821D}" dt="2022-11-22T02:21:38.370" v="3057" actId="1076"/>
          <ac:spMkLst>
            <pc:docMk/>
            <pc:sldMk cId="2300676312" sldId="332"/>
            <ac:spMk id="3" creationId="{FD48DB39-4704-AAC2-8D35-336BD93B1C8F}"/>
          </ac:spMkLst>
        </pc:spChg>
        <pc:picChg chg="add mod">
          <ac:chgData name="Tim Cook" userId="d1c7cfb340f2c7ab" providerId="LiveId" clId="{225F523E-04C2-45AA-BEBD-4A65DA58821D}" dt="2022-11-22T02:22:25.883" v="3072" actId="1076"/>
          <ac:picMkLst>
            <pc:docMk/>
            <pc:sldMk cId="2300676312" sldId="332"/>
            <ac:picMk id="4" creationId="{7D05668E-D367-D7D9-2A16-B031F4AF298F}"/>
          </ac:picMkLst>
        </pc:picChg>
        <pc:picChg chg="add mod">
          <ac:chgData name="Tim Cook" userId="d1c7cfb340f2c7ab" providerId="LiveId" clId="{225F523E-04C2-45AA-BEBD-4A65DA58821D}" dt="2022-11-22T02:36:24.606" v="3261" actId="1076"/>
          <ac:picMkLst>
            <pc:docMk/>
            <pc:sldMk cId="2300676312" sldId="332"/>
            <ac:picMk id="5" creationId="{825EE500-C9F8-B77E-BC80-67ABE69F7F90}"/>
          </ac:picMkLst>
        </pc:picChg>
        <pc:picChg chg="add del mod">
          <ac:chgData name="Tim Cook" userId="d1c7cfb340f2c7ab" providerId="LiveId" clId="{225F523E-04C2-45AA-BEBD-4A65DA58821D}" dt="2022-11-22T02:21:40.143" v="3058" actId="1076"/>
          <ac:picMkLst>
            <pc:docMk/>
            <pc:sldMk cId="2300676312" sldId="332"/>
            <ac:picMk id="5122" creationId="{B21F8EDA-A8F9-8FA7-DD9B-4EC631D75C04}"/>
          </ac:picMkLst>
        </pc:picChg>
        <pc:picChg chg="add del">
          <ac:chgData name="Tim Cook" userId="d1c7cfb340f2c7ab" providerId="LiveId" clId="{225F523E-04C2-45AA-BEBD-4A65DA58821D}" dt="2022-11-22T02:21:48.620" v="3063"/>
          <ac:picMkLst>
            <pc:docMk/>
            <pc:sldMk cId="2300676312" sldId="332"/>
            <ac:picMk id="5124" creationId="{38174155-F6B2-0270-3E7D-9A87741D2E64}"/>
          </ac:picMkLst>
        </pc:picChg>
      </pc:sldChg>
      <pc:sldChg chg="addSp delSp modSp new mod">
        <pc:chgData name="Tim Cook" userId="d1c7cfb340f2c7ab" providerId="LiveId" clId="{225F523E-04C2-45AA-BEBD-4A65DA58821D}" dt="2022-11-22T02:26:30.492" v="3260" actId="1076"/>
        <pc:sldMkLst>
          <pc:docMk/>
          <pc:sldMk cId="1140936396" sldId="334"/>
        </pc:sldMkLst>
        <pc:spChg chg="mod">
          <ac:chgData name="Tim Cook" userId="d1c7cfb340f2c7ab" providerId="LiveId" clId="{225F523E-04C2-45AA-BEBD-4A65DA58821D}" dt="2022-11-22T02:22:45.417" v="3077" actId="255"/>
          <ac:spMkLst>
            <pc:docMk/>
            <pc:sldMk cId="1140936396" sldId="334"/>
            <ac:spMk id="2" creationId="{01E186A2-8BEB-794A-81D7-0F02DE3144F8}"/>
          </ac:spMkLst>
        </pc:spChg>
        <pc:spChg chg="del mod">
          <ac:chgData name="Tim Cook" userId="d1c7cfb340f2c7ab" providerId="LiveId" clId="{225F523E-04C2-45AA-BEBD-4A65DA58821D}" dt="2022-11-22T00:10:25.345" v="303" actId="478"/>
          <ac:spMkLst>
            <pc:docMk/>
            <pc:sldMk cId="1140936396" sldId="334"/>
            <ac:spMk id="3" creationId="{89C20612-71B2-F485-CBF9-61C8486435FD}"/>
          </ac:spMkLst>
        </pc:spChg>
        <pc:grpChg chg="add mod">
          <ac:chgData name="Tim Cook" userId="d1c7cfb340f2c7ab" providerId="LiveId" clId="{225F523E-04C2-45AA-BEBD-4A65DA58821D}" dt="2022-11-22T02:26:30.492" v="3260" actId="1076"/>
          <ac:grpSpMkLst>
            <pc:docMk/>
            <pc:sldMk cId="1140936396" sldId="334"/>
            <ac:grpSpMk id="4" creationId="{F0F19E13-71E0-1BAD-C3C7-853D63C004AE}"/>
          </ac:grpSpMkLst>
        </pc:grpChg>
        <pc:grpChg chg="add mod">
          <ac:chgData name="Tim Cook" userId="d1c7cfb340f2c7ab" providerId="LiveId" clId="{225F523E-04C2-45AA-BEBD-4A65DA58821D}" dt="2022-11-22T02:26:30.492" v="3260" actId="1076"/>
          <ac:grpSpMkLst>
            <pc:docMk/>
            <pc:sldMk cId="1140936396" sldId="334"/>
            <ac:grpSpMk id="22" creationId="{566B8C3E-30A8-9304-2815-A3E3C060D8AA}"/>
          </ac:grpSpMkLst>
        </pc:grpChg>
        <pc:grpChg chg="add mod">
          <ac:chgData name="Tim Cook" userId="d1c7cfb340f2c7ab" providerId="LiveId" clId="{225F523E-04C2-45AA-BEBD-4A65DA58821D}" dt="2022-11-22T02:26:30.492" v="3260" actId="1076"/>
          <ac:grpSpMkLst>
            <pc:docMk/>
            <pc:sldMk cId="1140936396" sldId="334"/>
            <ac:grpSpMk id="42" creationId="{4C6C66C7-6308-7F05-116F-67457EADD8B7}"/>
          </ac:grpSpMkLst>
        </pc:grp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5" creationId="{FD0728F3-AAF5-06EB-7F7D-2B4F2184F1EE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6" creationId="{56FE63C0-56AE-D22F-EFF7-EA456081E4B8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7" creationId="{8C26543B-9080-F90B-4011-A6A8DD0D1196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8" creationId="{0B25EE7C-0B14-5CB1-8F93-5E30C6F020F2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9" creationId="{0E514B00-8EBD-139F-9074-EC8C5D7899BF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0" creationId="{9E309158-5AC4-1B05-6EC1-DF2D22E1B5DB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1" creationId="{05EB91E4-3D83-4371-6B3A-DCDC68761D3B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2" creationId="{80337445-0CD3-E4E5-5827-B77A59E786A5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3" creationId="{C0932519-C4F2-610A-A73F-884C5D36B305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4" creationId="{BEE83ACB-0250-1788-C22F-058379211031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5" creationId="{4E707F17-4F9E-8683-6BE3-AC2FA6E88352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6" creationId="{94B365F6-451E-BA0F-43F2-7736D8B8C7E8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7" creationId="{A65A0673-46DE-C4D8-CAFB-720B1455730F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8" creationId="{4AC8F9A6-6D4A-3AC4-C271-02473CDB6881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9" creationId="{60E99835-6929-6906-40F9-666FB084CDDB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20" creationId="{BFE8476F-289F-71C9-0B7B-9987E6E55D7C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21" creationId="{6E16352E-7350-49A6-74AE-9DEA850B648B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3" creationId="{2B142CE7-3A60-F7CF-8E90-074DBB43323C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4" creationId="{DE0B97C6-3335-D496-9CAD-E19112DC00B4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5" creationId="{DECA35BB-CE5C-531F-8A78-9E4FE4224113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6" creationId="{0DFCFAE1-4246-CE41-FB1E-76C08FFF3FF3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7" creationId="{EFDB2FAA-356A-8DA6-673C-6754EA41B087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8" creationId="{F4A2686E-111D-A78E-E1F8-215091F3C9A1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9" creationId="{92FE6594-5B66-8B50-003D-AC27929633A0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0" creationId="{E9AC72CA-4ACD-C7B5-B919-CA52EA20B92F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1" creationId="{BF1C7A96-BF26-51D1-0B99-9CBA37789F1B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2" creationId="{3CD5C137-1228-56E5-9BEF-C0D0FE54A9F8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3" creationId="{0B2DD0EC-AE41-B028-4837-B31FDED2B9B0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4" creationId="{28213283-A047-2C9B-C1C8-9663EDD62FFC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5" creationId="{B700410D-A7A2-C5A1-B436-12B399E1E60C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6" creationId="{29FCF82B-3072-4D2B-A13E-63E5250C46DB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37" creationId="{72533069-D00B-BBA9-A50A-9A944FEBDFF3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38" creationId="{528D2D3D-AACA-EA23-96E4-3D469126617C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39" creationId="{2A7950A7-1AB8-FF06-2C4A-9F4146CF5906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40" creationId="{74AEDAE8-6E85-71F2-A6FC-B03078DBF620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41" creationId="{53BC93BF-75BD-DE4F-7EF4-2505A460D20F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3" creationId="{A3AB6A6E-1A8E-3EE8-74C6-FF2353A445A2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4" creationId="{F8A64139-B890-D052-29EC-DA01D5BAB233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5" creationId="{E384C48C-7DEA-8915-3E2D-47C413EFAE5F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6" creationId="{FDE9769F-71F2-B0AF-FA49-737B2D8BFF4B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7" creationId="{AFF5C086-82DC-D719-70A3-C7DB7B19BF3D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8" creationId="{CB4F9EB8-FB3E-BD84-7641-1566A18D175C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9" creationId="{27F3D9FB-31CA-6C31-4885-29280D4D0951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50" creationId="{96D499A2-108B-FB10-47C3-AF24589555A7}"/>
          </ac:inkMkLst>
        </pc:inkChg>
      </pc:sldChg>
      <pc:sldChg chg="modSp new mod">
        <pc:chgData name="Tim Cook" userId="d1c7cfb340f2c7ab" providerId="LiveId" clId="{225F523E-04C2-45AA-BEBD-4A65DA58821D}" dt="2022-11-22T02:12:19.125" v="2854" actId="313"/>
        <pc:sldMkLst>
          <pc:docMk/>
          <pc:sldMk cId="340406184" sldId="335"/>
        </pc:sldMkLst>
        <pc:spChg chg="mod">
          <ac:chgData name="Tim Cook" userId="d1c7cfb340f2c7ab" providerId="LiveId" clId="{225F523E-04C2-45AA-BEBD-4A65DA58821D}" dt="2022-11-22T00:10:38.592" v="345" actId="20577"/>
          <ac:spMkLst>
            <pc:docMk/>
            <pc:sldMk cId="340406184" sldId="335"/>
            <ac:spMk id="2" creationId="{A7998F4C-6A21-A09A-0E13-836EC549C659}"/>
          </ac:spMkLst>
        </pc:spChg>
        <pc:spChg chg="mod">
          <ac:chgData name="Tim Cook" userId="d1c7cfb340f2c7ab" providerId="LiveId" clId="{225F523E-04C2-45AA-BEBD-4A65DA58821D}" dt="2022-11-22T02:12:19.125" v="2854" actId="313"/>
          <ac:spMkLst>
            <pc:docMk/>
            <pc:sldMk cId="340406184" sldId="335"/>
            <ac:spMk id="3" creationId="{D5EF03D9-C18B-925A-8082-E8440CDC4CDA}"/>
          </ac:spMkLst>
        </pc:spChg>
      </pc:sldChg>
      <pc:sldChg chg="delSp modSp new mod">
        <pc:chgData name="Tim Cook" userId="d1c7cfb340f2c7ab" providerId="LiveId" clId="{225F523E-04C2-45AA-BEBD-4A65DA58821D}" dt="2022-11-22T00:22:06.999" v="372" actId="478"/>
        <pc:sldMkLst>
          <pc:docMk/>
          <pc:sldMk cId="221361749" sldId="336"/>
        </pc:sldMkLst>
        <pc:spChg chg="mod">
          <ac:chgData name="Tim Cook" userId="d1c7cfb340f2c7ab" providerId="LiveId" clId="{225F523E-04C2-45AA-BEBD-4A65DA58821D}" dt="2022-11-22T00:22:02.936" v="371" actId="20577"/>
          <ac:spMkLst>
            <pc:docMk/>
            <pc:sldMk cId="221361749" sldId="336"/>
            <ac:spMk id="2" creationId="{AB2B9893-19AA-94FA-4F8D-E7B5DD233BA0}"/>
          </ac:spMkLst>
        </pc:spChg>
        <pc:spChg chg="del">
          <ac:chgData name="Tim Cook" userId="d1c7cfb340f2c7ab" providerId="LiveId" clId="{225F523E-04C2-45AA-BEBD-4A65DA58821D}" dt="2022-11-22T00:22:06.999" v="372" actId="478"/>
          <ac:spMkLst>
            <pc:docMk/>
            <pc:sldMk cId="221361749" sldId="336"/>
            <ac:spMk id="3" creationId="{C98321D5-3C6D-EFA5-2BF4-B92E9AB222D2}"/>
          </ac:spMkLst>
        </pc:spChg>
      </pc:sldChg>
      <pc:sldChg chg="addSp modSp new mod modAnim modNotesTx">
        <pc:chgData name="Tim Cook" userId="d1c7cfb340f2c7ab" providerId="LiveId" clId="{225F523E-04C2-45AA-BEBD-4A65DA58821D}" dt="2022-11-22T02:59:42.806" v="3277" actId="1076"/>
        <pc:sldMkLst>
          <pc:docMk/>
          <pc:sldMk cId="2481421141" sldId="337"/>
        </pc:sldMkLst>
        <pc:spChg chg="mod">
          <ac:chgData name="Tim Cook" userId="d1c7cfb340f2c7ab" providerId="LiveId" clId="{225F523E-04C2-45AA-BEBD-4A65DA58821D}" dt="2022-11-22T01:57:06.851" v="2820" actId="1076"/>
          <ac:spMkLst>
            <pc:docMk/>
            <pc:sldMk cId="2481421141" sldId="337"/>
            <ac:spMk id="2" creationId="{77453BCA-A340-446C-A4F9-F86252B2F846}"/>
          </ac:spMkLst>
        </pc:spChg>
        <pc:spChg chg="mod">
          <ac:chgData name="Tim Cook" userId="d1c7cfb340f2c7ab" providerId="LiveId" clId="{225F523E-04C2-45AA-BEBD-4A65DA58821D}" dt="2022-11-22T02:59:33.365" v="3270" actId="20577"/>
          <ac:spMkLst>
            <pc:docMk/>
            <pc:sldMk cId="2481421141" sldId="337"/>
            <ac:spMk id="3" creationId="{C34C3D42-75CA-5C26-2452-29A08249028A}"/>
          </ac:spMkLst>
        </pc:spChg>
        <pc:picChg chg="add mod">
          <ac:chgData name="Tim Cook" userId="d1c7cfb340f2c7ab" providerId="LiveId" clId="{225F523E-04C2-45AA-BEBD-4A65DA58821D}" dt="2022-11-22T02:59:42.806" v="3277" actId="1076"/>
          <ac:picMkLst>
            <pc:docMk/>
            <pc:sldMk cId="2481421141" sldId="337"/>
            <ac:picMk id="5" creationId="{58E28B33-5D60-C9AC-60AD-AFEB7A01A77D}"/>
          </ac:picMkLst>
        </pc:picChg>
        <pc:picChg chg="add mod modCrop">
          <ac:chgData name="Tim Cook" userId="d1c7cfb340f2c7ab" providerId="LiveId" clId="{225F523E-04C2-45AA-BEBD-4A65DA58821D}" dt="2022-11-22T01:59:28.535" v="2841" actId="1076"/>
          <ac:picMkLst>
            <pc:docMk/>
            <pc:sldMk cId="2481421141" sldId="337"/>
            <ac:picMk id="7" creationId="{B2BDC83C-BF21-08A5-8692-D3E6BC61FD41}"/>
          </ac:picMkLst>
        </pc:picChg>
        <pc:picChg chg="add mod">
          <ac:chgData name="Tim Cook" userId="d1c7cfb340f2c7ab" providerId="LiveId" clId="{225F523E-04C2-45AA-BEBD-4A65DA58821D}" dt="2022-11-22T01:58:17.346" v="2836" actId="1076"/>
          <ac:picMkLst>
            <pc:docMk/>
            <pc:sldMk cId="2481421141" sldId="337"/>
            <ac:picMk id="9" creationId="{E28E5E2C-132C-76FA-7DC5-004AF21B7D73}"/>
          </ac:picMkLst>
        </pc:picChg>
        <pc:picChg chg="add mod">
          <ac:chgData name="Tim Cook" userId="d1c7cfb340f2c7ab" providerId="LiveId" clId="{225F523E-04C2-45AA-BEBD-4A65DA58821D}" dt="2022-11-22T02:59:39.755" v="3275" actId="1076"/>
          <ac:picMkLst>
            <pc:docMk/>
            <pc:sldMk cId="2481421141" sldId="337"/>
            <ac:picMk id="4098" creationId="{86E5EF93-1E56-66CE-65BD-51A5D0696F0D}"/>
          </ac:picMkLst>
        </pc:picChg>
      </pc:sldChg>
      <pc:sldChg chg="addSp delSp modSp new mod">
        <pc:chgData name="Tim Cook" userId="d1c7cfb340f2c7ab" providerId="LiveId" clId="{225F523E-04C2-45AA-BEBD-4A65DA58821D}" dt="2022-11-22T01:59:39.749" v="2843" actId="1076"/>
        <pc:sldMkLst>
          <pc:docMk/>
          <pc:sldMk cId="2587975727" sldId="338"/>
        </pc:sldMkLst>
        <pc:spChg chg="mod">
          <ac:chgData name="Tim Cook" userId="d1c7cfb340f2c7ab" providerId="LiveId" clId="{225F523E-04C2-45AA-BEBD-4A65DA58821D}" dt="2022-11-22T01:41:11.798" v="2760" actId="20577"/>
          <ac:spMkLst>
            <pc:docMk/>
            <pc:sldMk cId="2587975727" sldId="338"/>
            <ac:spMk id="2" creationId="{211156C0-0431-F61B-4A84-9C7B6CC631DD}"/>
          </ac:spMkLst>
        </pc:spChg>
        <pc:spChg chg="del mod">
          <ac:chgData name="Tim Cook" userId="d1c7cfb340f2c7ab" providerId="LiveId" clId="{225F523E-04C2-45AA-BEBD-4A65DA58821D}" dt="2022-11-22T01:40:28.206" v="2721" actId="478"/>
          <ac:spMkLst>
            <pc:docMk/>
            <pc:sldMk cId="2587975727" sldId="338"/>
            <ac:spMk id="3" creationId="{23D08AD7-DF97-22DE-3876-13839D970EEE}"/>
          </ac:spMkLst>
        </pc:spChg>
        <pc:picChg chg="add del mod">
          <ac:chgData name="Tim Cook" userId="d1c7cfb340f2c7ab" providerId="LiveId" clId="{225F523E-04C2-45AA-BEBD-4A65DA58821D}" dt="2022-11-22T01:40:36.030" v="2728" actId="478"/>
          <ac:picMkLst>
            <pc:docMk/>
            <pc:sldMk cId="2587975727" sldId="338"/>
            <ac:picMk id="5" creationId="{184B8338-3A03-D55E-8E4D-DE15EFC468EC}"/>
          </ac:picMkLst>
        </pc:picChg>
        <pc:picChg chg="add mod">
          <ac:chgData name="Tim Cook" userId="d1c7cfb340f2c7ab" providerId="LiveId" clId="{225F523E-04C2-45AA-BEBD-4A65DA58821D}" dt="2022-11-22T01:59:39" v="2842" actId="1076"/>
          <ac:picMkLst>
            <pc:docMk/>
            <pc:sldMk cId="2587975727" sldId="338"/>
            <ac:picMk id="7" creationId="{E07E06BC-6DFE-0DAE-0B30-6984D22FFA57}"/>
          </ac:picMkLst>
        </pc:picChg>
        <pc:picChg chg="add mod">
          <ac:chgData name="Tim Cook" userId="d1c7cfb340f2c7ab" providerId="LiveId" clId="{225F523E-04C2-45AA-BEBD-4A65DA58821D}" dt="2022-11-22T01:59:39.749" v="2843" actId="1076"/>
          <ac:picMkLst>
            <pc:docMk/>
            <pc:sldMk cId="2587975727" sldId="338"/>
            <ac:picMk id="3074" creationId="{D19CD3FE-7117-5C54-A205-FE61D84E2E68}"/>
          </ac:picMkLst>
        </pc:picChg>
      </pc:sldChg>
      <pc:sldChg chg="addSp delSp modSp new mod">
        <pc:chgData name="Tim Cook" userId="d1c7cfb340f2c7ab" providerId="LiveId" clId="{225F523E-04C2-45AA-BEBD-4A65DA58821D}" dt="2022-11-22T01:29:57.968" v="2624" actId="20577"/>
        <pc:sldMkLst>
          <pc:docMk/>
          <pc:sldMk cId="3875867026" sldId="339"/>
        </pc:sldMkLst>
        <pc:spChg chg="del">
          <ac:chgData name="Tim Cook" userId="d1c7cfb340f2c7ab" providerId="LiveId" clId="{225F523E-04C2-45AA-BEBD-4A65DA58821D}" dt="2022-11-22T00:23:02.215" v="492" actId="478"/>
          <ac:spMkLst>
            <pc:docMk/>
            <pc:sldMk cId="3875867026" sldId="339"/>
            <ac:spMk id="2" creationId="{B074693F-3C04-ED99-39E2-BCA393FD04FC}"/>
          </ac:spMkLst>
        </pc:spChg>
        <pc:spChg chg="del mod">
          <ac:chgData name="Tim Cook" userId="d1c7cfb340f2c7ab" providerId="LiveId" clId="{225F523E-04C2-45AA-BEBD-4A65DA58821D}" dt="2022-11-22T01:26:37.034" v="2244" actId="478"/>
          <ac:spMkLst>
            <pc:docMk/>
            <pc:sldMk cId="3875867026" sldId="339"/>
            <ac:spMk id="3" creationId="{5F87AB13-AD7F-FA1D-7047-79C18A26A1C8}"/>
          </ac:spMkLst>
        </pc:spChg>
        <pc:spChg chg="add del mod">
          <ac:chgData name="Tim Cook" userId="d1c7cfb340f2c7ab" providerId="LiveId" clId="{225F523E-04C2-45AA-BEBD-4A65DA58821D}" dt="2022-11-22T01:26:39.760" v="2246" actId="478"/>
          <ac:spMkLst>
            <pc:docMk/>
            <pc:sldMk cId="3875867026" sldId="339"/>
            <ac:spMk id="5" creationId="{833C4BCB-47F1-D2DD-D0E8-95A69BB06335}"/>
          </ac:spMkLst>
        </pc:spChg>
        <pc:spChg chg="add mod">
          <ac:chgData name="Tim Cook" userId="d1c7cfb340f2c7ab" providerId="LiveId" clId="{225F523E-04C2-45AA-BEBD-4A65DA58821D}" dt="2022-11-22T01:29:57.968" v="2624" actId="20577"/>
          <ac:spMkLst>
            <pc:docMk/>
            <pc:sldMk cId="3875867026" sldId="339"/>
            <ac:spMk id="6" creationId="{87024CF7-7E17-0083-2E1E-BD91337CBF92}"/>
          </ac:spMkLst>
        </pc:spChg>
        <pc:picChg chg="add mod">
          <ac:chgData name="Tim Cook" userId="d1c7cfb340f2c7ab" providerId="LiveId" clId="{225F523E-04C2-45AA-BEBD-4A65DA58821D}" dt="2022-11-22T01:29:55.077" v="2622" actId="1076"/>
          <ac:picMkLst>
            <pc:docMk/>
            <pc:sldMk cId="3875867026" sldId="339"/>
            <ac:picMk id="2050" creationId="{9283D78C-C99B-7EF7-E859-5A6826209528}"/>
          </ac:picMkLst>
        </pc:picChg>
      </pc:sldChg>
      <pc:sldChg chg="addSp delSp modSp new mod ord">
        <pc:chgData name="Tim Cook" userId="d1c7cfb340f2c7ab" providerId="LiveId" clId="{225F523E-04C2-45AA-BEBD-4A65DA58821D}" dt="2022-11-22T02:25:50.976" v="3258" actId="20577"/>
        <pc:sldMkLst>
          <pc:docMk/>
          <pc:sldMk cId="2576802531" sldId="340"/>
        </pc:sldMkLst>
        <pc:spChg chg="del mod">
          <ac:chgData name="Tim Cook" userId="d1c7cfb340f2c7ab" providerId="LiveId" clId="{225F523E-04C2-45AA-BEBD-4A65DA58821D}" dt="2022-11-22T00:42:40.459" v="909" actId="478"/>
          <ac:spMkLst>
            <pc:docMk/>
            <pc:sldMk cId="2576802531" sldId="340"/>
            <ac:spMk id="2" creationId="{85E43CE0-EC06-EDC0-F30C-586F1C48908C}"/>
          </ac:spMkLst>
        </pc:spChg>
        <pc:spChg chg="del">
          <ac:chgData name="Tim Cook" userId="d1c7cfb340f2c7ab" providerId="LiveId" clId="{225F523E-04C2-45AA-BEBD-4A65DA58821D}" dt="2022-11-22T00:37:14.845" v="891" actId="478"/>
          <ac:spMkLst>
            <pc:docMk/>
            <pc:sldMk cId="2576802531" sldId="340"/>
            <ac:spMk id="3" creationId="{E8316A3B-7487-7221-EF0D-1AD5ED6AB231}"/>
          </ac:spMkLst>
        </pc:spChg>
        <pc:spChg chg="add del mod">
          <ac:chgData name="Tim Cook" userId="d1c7cfb340f2c7ab" providerId="LiveId" clId="{225F523E-04C2-45AA-BEBD-4A65DA58821D}" dt="2022-11-22T00:42:42.013" v="910" actId="478"/>
          <ac:spMkLst>
            <pc:docMk/>
            <pc:sldMk cId="2576802531" sldId="340"/>
            <ac:spMk id="6" creationId="{BCDE1AD9-BA90-4277-E66E-1FE5884D40BC}"/>
          </ac:spMkLst>
        </pc:spChg>
        <pc:spChg chg="add mod">
          <ac:chgData name="Tim Cook" userId="d1c7cfb340f2c7ab" providerId="LiveId" clId="{225F523E-04C2-45AA-BEBD-4A65DA58821D}" dt="2022-11-22T02:25:50.976" v="3258" actId="20577"/>
          <ac:spMkLst>
            <pc:docMk/>
            <pc:sldMk cId="2576802531" sldId="340"/>
            <ac:spMk id="7" creationId="{8DA14F7F-A89A-99EE-39B5-C29518141E22}"/>
          </ac:spMkLst>
        </pc:spChg>
        <pc:picChg chg="add mod">
          <ac:chgData name="Tim Cook" userId="d1c7cfb340f2c7ab" providerId="LiveId" clId="{225F523E-04C2-45AA-BEBD-4A65DA58821D}" dt="2022-11-22T02:25:27.536" v="3245" actId="14100"/>
          <ac:picMkLst>
            <pc:docMk/>
            <pc:sldMk cId="2576802531" sldId="340"/>
            <ac:picMk id="4" creationId="{4AFF273C-F3C0-6D62-B3C7-F078877F2E86}"/>
          </ac:picMkLst>
        </pc:picChg>
      </pc:sldChg>
      <pc:sldChg chg="addSp delSp modSp add mod">
        <pc:chgData name="Tim Cook" userId="d1c7cfb340f2c7ab" providerId="LiveId" clId="{225F523E-04C2-45AA-BEBD-4A65DA58821D}" dt="2022-11-22T01:52:55.316" v="2779" actId="1076"/>
        <pc:sldMkLst>
          <pc:docMk/>
          <pc:sldMk cId="881569968" sldId="341"/>
        </pc:sldMkLst>
        <pc:spChg chg="mod">
          <ac:chgData name="Tim Cook" userId="d1c7cfb340f2c7ab" providerId="LiveId" clId="{225F523E-04C2-45AA-BEBD-4A65DA58821D}" dt="2022-11-22T01:52:10.470" v="2769" actId="1076"/>
          <ac:spMkLst>
            <pc:docMk/>
            <pc:sldMk cId="881569968" sldId="341"/>
            <ac:spMk id="2" creationId="{211156C0-0431-F61B-4A84-9C7B6CC631DD}"/>
          </ac:spMkLst>
        </pc:spChg>
        <pc:spChg chg="del">
          <ac:chgData name="Tim Cook" userId="d1c7cfb340f2c7ab" providerId="LiveId" clId="{225F523E-04C2-45AA-BEBD-4A65DA58821D}" dt="2022-11-22T01:22:45.104" v="2123" actId="478"/>
          <ac:spMkLst>
            <pc:docMk/>
            <pc:sldMk cId="881569968" sldId="341"/>
            <ac:spMk id="3" creationId="{23D08AD7-DF97-22DE-3876-13839D970EEE}"/>
          </ac:spMkLst>
        </pc:spChg>
        <pc:spChg chg="add mod">
          <ac:chgData name="Tim Cook" userId="d1c7cfb340f2c7ab" providerId="LiveId" clId="{225F523E-04C2-45AA-BEBD-4A65DA58821D}" dt="2022-11-22T01:52:17.714" v="2770" actId="1076"/>
          <ac:spMkLst>
            <pc:docMk/>
            <pc:sldMk cId="881569968" sldId="341"/>
            <ac:spMk id="4" creationId="{C09C83EC-BC6E-75F3-E714-9AAA482784F5}"/>
          </ac:spMkLst>
        </pc:spChg>
        <pc:spChg chg="add mod">
          <ac:chgData name="Tim Cook" userId="d1c7cfb340f2c7ab" providerId="LiveId" clId="{225F523E-04C2-45AA-BEBD-4A65DA58821D}" dt="2022-11-22T01:52:37.801" v="2775" actId="1076"/>
          <ac:spMkLst>
            <pc:docMk/>
            <pc:sldMk cId="881569968" sldId="341"/>
            <ac:spMk id="5" creationId="{986612F4-AD7B-61C6-0DAF-73FF99870AE8}"/>
          </ac:spMkLst>
        </pc:spChg>
        <pc:spChg chg="add mod">
          <ac:chgData name="Tim Cook" userId="d1c7cfb340f2c7ab" providerId="LiveId" clId="{225F523E-04C2-45AA-BEBD-4A65DA58821D}" dt="2022-11-22T01:33:30.775" v="2715" actId="1076"/>
          <ac:spMkLst>
            <pc:docMk/>
            <pc:sldMk cId="881569968" sldId="341"/>
            <ac:spMk id="10" creationId="{C1576BAD-217B-5BC9-0364-E138BDF9F508}"/>
          </ac:spMkLst>
        </pc:spChg>
        <pc:grpChg chg="del mod">
          <ac:chgData name="Tim Cook" userId="d1c7cfb340f2c7ab" providerId="LiveId" clId="{225F523E-04C2-45AA-BEBD-4A65DA58821D}" dt="2022-11-22T01:41:58.439" v="2767" actId="478"/>
          <ac:grpSpMkLst>
            <pc:docMk/>
            <pc:sldMk cId="881569968" sldId="341"/>
            <ac:grpSpMk id="9" creationId="{A6D9990F-02AB-DC7E-0C0F-215472D2B53F}"/>
          </ac:grpSpMkLst>
        </pc:grpChg>
        <pc:grpChg chg="mod">
          <ac:chgData name="Tim Cook" userId="d1c7cfb340f2c7ab" providerId="LiveId" clId="{225F523E-04C2-45AA-BEBD-4A65DA58821D}" dt="2022-11-22T01:52:37.801" v="2775" actId="1076"/>
          <ac:grpSpMkLst>
            <pc:docMk/>
            <pc:sldMk cId="881569968" sldId="341"/>
            <ac:grpSpMk id="1024" creationId="{DEC8CE7B-0214-37E0-6123-4737679E87B0}"/>
          </ac:grpSpMkLst>
        </pc:grpChg>
        <pc:grpChg chg="mod">
          <ac:chgData name="Tim Cook" userId="d1c7cfb340f2c7ab" providerId="LiveId" clId="{225F523E-04C2-45AA-BEBD-4A65DA58821D}" dt="2022-11-22T01:52:37.801" v="2775" actId="1076"/>
          <ac:grpSpMkLst>
            <pc:docMk/>
            <pc:sldMk cId="881569968" sldId="341"/>
            <ac:grpSpMk id="1031" creationId="{4D4B1A65-D8F8-7D1D-196E-75CC5C5E3D4E}"/>
          </ac:grpSpMkLst>
        </pc:grpChg>
        <pc:grpChg chg="mod">
          <ac:chgData name="Tim Cook" userId="d1c7cfb340f2c7ab" providerId="LiveId" clId="{225F523E-04C2-45AA-BEBD-4A65DA58821D}" dt="2022-11-22T01:52:37.801" v="2775" actId="1076"/>
          <ac:grpSpMkLst>
            <pc:docMk/>
            <pc:sldMk cId="881569968" sldId="341"/>
            <ac:grpSpMk id="1041" creationId="{95AFF3CE-B59D-F53E-B12C-C084898C04C4}"/>
          </ac:grpSpMkLst>
        </pc:grpChg>
        <pc:grpChg chg="mod">
          <ac:chgData name="Tim Cook" userId="d1c7cfb340f2c7ab" providerId="LiveId" clId="{225F523E-04C2-45AA-BEBD-4A65DA58821D}" dt="2022-11-22T01:52:49.132" v="2777" actId="1076"/>
          <ac:grpSpMkLst>
            <pc:docMk/>
            <pc:sldMk cId="881569968" sldId="341"/>
            <ac:grpSpMk id="1047" creationId="{EF6588DC-374E-AE9C-8EC3-3225A1B0B1BB}"/>
          </ac:grpSpMkLst>
        </pc:grpChg>
        <pc:grpChg chg="mod">
          <ac:chgData name="Tim Cook" userId="d1c7cfb340f2c7ab" providerId="LiveId" clId="{225F523E-04C2-45AA-BEBD-4A65DA58821D}" dt="2022-11-22T01:52:49.132" v="2777" actId="1076"/>
          <ac:grpSpMkLst>
            <pc:docMk/>
            <pc:sldMk cId="881569968" sldId="341"/>
            <ac:grpSpMk id="1051" creationId="{5BB5B2BD-B488-B379-ABE1-0992B1AB1456}"/>
          </ac:grpSpMkLst>
        </pc:grpChg>
        <pc:grpChg chg="add mod">
          <ac:chgData name="Tim Cook" userId="d1c7cfb340f2c7ab" providerId="LiveId" clId="{225F523E-04C2-45AA-BEBD-4A65DA58821D}" dt="2022-11-22T01:52:37.801" v="2775" actId="1076"/>
          <ac:grpSpMkLst>
            <pc:docMk/>
            <pc:sldMk cId="881569968" sldId="341"/>
            <ac:grpSpMk id="1052" creationId="{8863744A-3E16-CB13-00FE-9FB10262ADC6}"/>
          </ac:grpSpMkLst>
        </pc:grpChg>
        <pc:grpChg chg="add mod">
          <ac:chgData name="Tim Cook" userId="d1c7cfb340f2c7ab" providerId="LiveId" clId="{225F523E-04C2-45AA-BEBD-4A65DA58821D}" dt="2022-11-22T01:52:37.801" v="2775" actId="1076"/>
          <ac:grpSpMkLst>
            <pc:docMk/>
            <pc:sldMk cId="881569968" sldId="341"/>
            <ac:grpSpMk id="1053" creationId="{4AA81AFD-35F7-664F-4BE0-D0CA1A1E59E2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18" creationId="{9569EF9A-E498-0818-FCE5-322752D276E6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19" creationId="{4AA8AD6C-C12F-498D-9171-139B94194927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20" creationId="{DC7D8182-13ED-37E7-E609-31FEAD4A65EA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21" creationId="{8A708C70-CD67-7D07-468F-F4128A3C151D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37" creationId="{7AA87E10-3623-ECEF-546F-BC9400527118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38" creationId="{E3385E74-6893-C6B3-2009-F825F4C35901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40" creationId="{91BCE44F-C592-F116-77C2-7C06E00AE2A6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57" creationId="{607AB2A4-EC63-C33B-76C1-69DFEAC7BCA9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61" creationId="{89EF620C-F9CB-1FBB-8795-462547165E76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68" creationId="{BEA1293A-220D-5B35-F296-B51DF68B0788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73" creationId="{A837335E-2319-1376-8E15-550EF7A2B8CF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74" creationId="{54ED865D-9320-2F2E-D6E3-BF9A89774037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206" creationId="{B2AF3F77-0C7A-C9DE-EB9A-B5F4E906942C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207" creationId="{31E826BB-5F00-396E-CC98-201089AE48B7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17" creationId="{65058923-5645-D96E-9DF1-F2F8EE1D8609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19" creationId="{B10185F6-A189-8CCE-A018-150D7592C65F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20" creationId="{37CF6B7B-2478-CA38-8A16-3450B726FE9D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31" creationId="{96EE73F5-AEDB-B99E-2E54-99336277BA77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34" creationId="{93DEB78A-D336-17D8-8E64-4657E6A70660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37" creationId="{22FAC78E-BCD5-EDB6-7053-48B3ADAF5D6C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40" creationId="{A68F744C-A36E-2BDC-B85A-CFBEB1A3757D}"/>
          </ac:grpSpMkLst>
        </pc:grpChg>
        <pc:picChg chg="add mod">
          <ac:chgData name="Tim Cook" userId="d1c7cfb340f2c7ab" providerId="LiveId" clId="{225F523E-04C2-45AA-BEBD-4A65DA58821D}" dt="2022-11-22T01:52:17.714" v="2770" actId="1076"/>
          <ac:picMkLst>
            <pc:docMk/>
            <pc:sldMk cId="881569968" sldId="341"/>
            <ac:picMk id="1026" creationId="{F5643905-8189-360F-3A50-5EB29CB88F5E}"/>
          </ac:picMkLst>
        </pc:picChg>
        <pc:picChg chg="add del mod">
          <ac:chgData name="Tim Cook" userId="d1c7cfb340f2c7ab" providerId="LiveId" clId="{225F523E-04C2-45AA-BEBD-4A65DA58821D}" dt="2022-11-22T01:26:03.703" v="2233" actId="478"/>
          <ac:picMkLst>
            <pc:docMk/>
            <pc:sldMk cId="881569968" sldId="341"/>
            <ac:picMk id="1028" creationId="{90EE0BD9-1659-AE25-2D86-E527733685A2}"/>
          </ac:picMkLst>
        </pc:picChg>
        <pc:picChg chg="add mod">
          <ac:chgData name="Tim Cook" userId="d1c7cfb340f2c7ab" providerId="LiveId" clId="{225F523E-04C2-45AA-BEBD-4A65DA58821D}" dt="2022-11-22T01:52:37.801" v="2775" actId="1076"/>
          <ac:picMkLst>
            <pc:docMk/>
            <pc:sldMk cId="881569968" sldId="341"/>
            <ac:picMk id="1030" creationId="{28D9ED54-29B0-0937-A932-3553C6B47389}"/>
          </ac:picMkLst>
        </pc:picChg>
        <pc:picChg chg="add mod">
          <ac:chgData name="Tim Cook" userId="d1c7cfb340f2c7ab" providerId="LiveId" clId="{225F523E-04C2-45AA-BEBD-4A65DA58821D}" dt="2022-11-22T01:52:37.801" v="2775" actId="1076"/>
          <ac:picMkLst>
            <pc:docMk/>
            <pc:sldMk cId="881569968" sldId="341"/>
            <ac:picMk id="1032" creationId="{4377D348-811F-C4CC-AABF-E69316001618}"/>
          </ac:picMkLst>
        </pc:picChg>
        <pc:picChg chg="add mod">
          <ac:chgData name="Tim Cook" userId="d1c7cfb340f2c7ab" providerId="LiveId" clId="{225F523E-04C2-45AA-BEBD-4A65DA58821D}" dt="2022-11-22T01:52:41.299" v="2776" actId="1076"/>
          <ac:picMkLst>
            <pc:docMk/>
            <pc:sldMk cId="881569968" sldId="341"/>
            <ac:picMk id="1034" creationId="{74869C41-8A52-44B4-035B-DBCD72B9C55E}"/>
          </ac:picMkLst>
        </pc:picChg>
        <pc:inkChg chg="add del">
          <ac:chgData name="Tim Cook" userId="d1c7cfb340f2c7ab" providerId="LiveId" clId="{225F523E-04C2-45AA-BEBD-4A65DA58821D}" dt="2022-11-22T01:32:20.055" v="2660"/>
          <ac:inkMkLst>
            <pc:docMk/>
            <pc:sldMk cId="881569968" sldId="341"/>
            <ac:inkMk id="6" creationId="{BADEE231-500D-A2C3-4733-1498F08E0ED2}"/>
          </ac:inkMkLst>
        </pc:inkChg>
        <pc:inkChg chg="add mod">
          <ac:chgData name="Tim Cook" userId="d1c7cfb340f2c7ab" providerId="LiveId" clId="{225F523E-04C2-45AA-BEBD-4A65DA58821D}" dt="2022-11-22T01:33:24.456" v="2713" actId="1076"/>
          <ac:inkMkLst>
            <pc:docMk/>
            <pc:sldMk cId="881569968" sldId="341"/>
            <ac:inkMk id="7" creationId="{29097AE2-E446-C6EA-27FA-4ED529F0F76C}"/>
          </ac:inkMkLst>
        </pc:inkChg>
        <pc:inkChg chg="add mod">
          <ac:chgData name="Tim Cook" userId="d1c7cfb340f2c7ab" providerId="LiveId" clId="{225F523E-04C2-45AA-BEBD-4A65DA58821D}" dt="2022-11-22T01:33:24.456" v="2713" actId="1076"/>
          <ac:inkMkLst>
            <pc:docMk/>
            <pc:sldMk cId="881569968" sldId="341"/>
            <ac:inkMk id="8" creationId="{28D85865-63E5-BBE9-A651-4230DB78BA12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4" creationId="{95C03B55-5CE1-E7E9-C925-730F7433E357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5" creationId="{C556B060-0EE2-F8B3-3F0B-99295548F483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6" creationId="{E2B8EF24-E684-6DF1-D804-84EED7D60506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7" creationId="{A512195C-F62A-866B-B9EE-D5F3582CAEE7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8" creationId="{B5F0B1E9-1A4F-26AB-A556-F5E1AE9EEA9C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9" creationId="{98C59ACF-CA31-901D-80BD-62303A766E01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0" creationId="{C2C55A7E-E295-9EDC-7635-CFF1DECCC341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5" creationId="{424C4854-980A-04A2-57AA-9D319FC49DA9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6" creationId="{494E85C9-BA2C-5065-08DB-85395AD43988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7" creationId="{B0BAF3D9-D25C-5FA8-32D2-32D1A07D7788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8" creationId="{52F6A202-E847-A496-61BA-6045D37A8341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9" creationId="{010A561E-CAFA-3436-8967-D1492368D478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51" creationId="{A438DFE0-6A44-FDA3-D2AB-6B85A0F8CAB3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52" creationId="{5AE35AE8-A8F8-9D46-CC42-F77023953D1B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53" creationId="{DAB70E19-548E-23E6-2536-0B085270A7F0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59" creationId="{EB0F1F27-843B-40FC-E804-E9C1B5B85DF0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60" creationId="{5C2175E2-0450-7BE1-F91E-E88EE457DDED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61" creationId="{59B1B026-6D7D-97BB-160E-04EC055AC8FA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62" creationId="{03EFB514-7F61-5582-F85E-5BA2282785EC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63" creationId="{324CDC92-3680-D9AC-A281-3514039F78F5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28" creationId="{C8D785DD-2792-A469-0D2B-B2DC27BA3BB3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29" creationId="{9B305A59-5CB8-951D-37CC-F9F6B89A3890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33" creationId="{B8591491-BD5D-0DCE-4A5E-CC8EB4DBADC4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35" creationId="{B2E0C883-596C-29BB-CBDA-89BA4E8508A3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36" creationId="{DB4BC485-47FB-ED16-C6A0-6FE13962BB14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38" creationId="{19C27B18-AF77-20EC-215F-E194AF687929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39" creationId="{179AC542-0937-8B76-316E-7AF4E139F705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40" creationId="{A6D52EB1-5E08-05C4-057B-7F9972670A00}"/>
          </ac:inkMkLst>
        </pc:inkChg>
        <pc:inkChg chg="mod">
          <ac:chgData name="Tim Cook" userId="d1c7cfb340f2c7ab" providerId="LiveId" clId="{225F523E-04C2-45AA-BEBD-4A65DA58821D}" dt="2022-11-22T01:52:49.132" v="2777" actId="1076"/>
          <ac:inkMkLst>
            <pc:docMk/>
            <pc:sldMk cId="881569968" sldId="341"/>
            <ac:inkMk id="1046" creationId="{027F49D2-78FD-6BDD-2504-1B57AEB6DA38}"/>
          </ac:inkMkLst>
        </pc:inkChg>
        <pc:inkChg chg="mod">
          <ac:chgData name="Tim Cook" userId="d1c7cfb340f2c7ab" providerId="LiveId" clId="{225F523E-04C2-45AA-BEBD-4A65DA58821D}" dt="2022-11-22T01:52:51.893" v="2778" actId="1076"/>
          <ac:inkMkLst>
            <pc:docMk/>
            <pc:sldMk cId="881569968" sldId="341"/>
            <ac:inkMk id="1224" creationId="{97B13CB6-C31B-EB3A-2AE5-A9EC01409A6D}"/>
          </ac:inkMkLst>
        </pc:inkChg>
        <pc:inkChg chg="mod">
          <ac:chgData name="Tim Cook" userId="d1c7cfb340f2c7ab" providerId="LiveId" clId="{225F523E-04C2-45AA-BEBD-4A65DA58821D}" dt="2022-11-22T01:52:51.893" v="2778" actId="1076"/>
          <ac:inkMkLst>
            <pc:docMk/>
            <pc:sldMk cId="881569968" sldId="341"/>
            <ac:inkMk id="1225" creationId="{CA64471D-08DA-87D2-16C3-6A13D2797157}"/>
          </ac:inkMkLst>
        </pc:inkChg>
        <pc:inkChg chg="mod">
          <ac:chgData name="Tim Cook" userId="d1c7cfb340f2c7ab" providerId="LiveId" clId="{225F523E-04C2-45AA-BEBD-4A65DA58821D}" dt="2022-11-22T01:52:51.893" v="2778" actId="1076"/>
          <ac:inkMkLst>
            <pc:docMk/>
            <pc:sldMk cId="881569968" sldId="341"/>
            <ac:inkMk id="1228" creationId="{6610D42F-2857-E78D-480C-64FD01E6ED50}"/>
          </ac:inkMkLst>
        </pc:inkChg>
        <pc:inkChg chg="mod">
          <ac:chgData name="Tim Cook" userId="d1c7cfb340f2c7ab" providerId="LiveId" clId="{225F523E-04C2-45AA-BEBD-4A65DA58821D}" dt="2022-11-22T01:52:55.316" v="2779" actId="1076"/>
          <ac:inkMkLst>
            <pc:docMk/>
            <pc:sldMk cId="881569968" sldId="341"/>
            <ac:inkMk id="1241" creationId="{0D6A31A0-D2B2-110B-83F6-509ECC6A4DFB}"/>
          </ac:inkMkLst>
        </pc:inkChg>
        <pc:inkChg chg="mod">
          <ac:chgData name="Tim Cook" userId="d1c7cfb340f2c7ab" providerId="LiveId" clId="{225F523E-04C2-45AA-BEBD-4A65DA58821D}" dt="2022-11-22T01:52:55.316" v="2779" actId="1076"/>
          <ac:inkMkLst>
            <pc:docMk/>
            <pc:sldMk cId="881569968" sldId="341"/>
            <ac:inkMk id="1242" creationId="{8E4E79F6-582F-E32D-A9C3-D7EA31F55381}"/>
          </ac:inkMkLst>
        </pc:inkChg>
      </pc:sldChg>
      <pc:sldMasterChg chg="modSldLayout">
        <pc:chgData name="Tim Cook" userId="d1c7cfb340f2c7ab" providerId="LiveId" clId="{225F523E-04C2-45AA-BEBD-4A65DA58821D}" dt="2022-11-22T02:22:53.108" v="3078" actId="255"/>
        <pc:sldMasterMkLst>
          <pc:docMk/>
          <pc:sldMasterMk cId="1436138108" sldId="2147483648"/>
        </pc:sldMasterMkLst>
        <pc:sldLayoutChg chg="modSp">
          <pc:chgData name="Tim Cook" userId="d1c7cfb340f2c7ab" providerId="LiveId" clId="{225F523E-04C2-45AA-BEBD-4A65DA58821D}" dt="2022-11-22T02:22:53.108" v="3078" actId="255"/>
          <pc:sldLayoutMkLst>
            <pc:docMk/>
            <pc:sldMasterMk cId="1436138108" sldId="2147483648"/>
            <pc:sldLayoutMk cId="153996027" sldId="2147483650"/>
          </pc:sldLayoutMkLst>
          <pc:spChg chg="mod">
            <ac:chgData name="Tim Cook" userId="d1c7cfb340f2c7ab" providerId="LiveId" clId="{225F523E-04C2-45AA-BEBD-4A65DA58821D}" dt="2022-11-22T02:22:53.108" v="3078" actId="255"/>
            <ac:spMkLst>
              <pc:docMk/>
              <pc:sldMasterMk cId="1436138108" sldId="2147483648"/>
              <pc:sldLayoutMk cId="153996027" sldId="2147483650"/>
              <ac:spMk id="2" creationId="{ABDD5776-7DD5-4B1A-9394-01A934C26CCA}"/>
            </ac:spMkLst>
          </pc:spChg>
        </pc:sldLayoutChg>
      </pc:sldMasterChg>
    </pc:docChg>
  </pc:docChgLst>
  <pc:docChgLst>
    <pc:chgData name="Tim Cook" userId="d1c7cfb340f2c7ab" providerId="LiveId" clId="{0373A205-3F7E-41D1-A844-FCEDBAE7F0E5}"/>
    <pc:docChg chg="undo custSel addSld delSld modSld">
      <pc:chgData name="Tim Cook" userId="d1c7cfb340f2c7ab" providerId="LiveId" clId="{0373A205-3F7E-41D1-A844-FCEDBAE7F0E5}" dt="2022-11-18T03:55:40.591" v="1110" actId="20577"/>
      <pc:docMkLst>
        <pc:docMk/>
      </pc:docMkLst>
      <pc:sldChg chg="modSp mod">
        <pc:chgData name="Tim Cook" userId="d1c7cfb340f2c7ab" providerId="LiveId" clId="{0373A205-3F7E-41D1-A844-FCEDBAE7F0E5}" dt="2022-11-18T03:55:40.591" v="1110" actId="20577"/>
        <pc:sldMkLst>
          <pc:docMk/>
          <pc:sldMk cId="72713086" sldId="315"/>
        </pc:sldMkLst>
        <pc:spChg chg="mod">
          <ac:chgData name="Tim Cook" userId="d1c7cfb340f2c7ab" providerId="LiveId" clId="{0373A205-3F7E-41D1-A844-FCEDBAE7F0E5}" dt="2022-11-17T22:54:44.549" v="116" actId="20577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0373A205-3F7E-41D1-A844-FCEDBAE7F0E5}" dt="2022-11-18T03:55:40.591" v="1110" actId="20577"/>
          <ac:spMkLst>
            <pc:docMk/>
            <pc:sldMk cId="72713086" sldId="315"/>
            <ac:spMk id="3" creationId="{A94FCE5F-A413-9FBF-9B5B-E1CBC0242358}"/>
          </ac:spMkLst>
        </pc:spChg>
        <pc:spChg chg="mod">
          <ac:chgData name="Tim Cook" userId="d1c7cfb340f2c7ab" providerId="LiveId" clId="{0373A205-3F7E-41D1-A844-FCEDBAE7F0E5}" dt="2022-11-17T22:53:23.543" v="61" actId="1076"/>
          <ac:spMkLst>
            <pc:docMk/>
            <pc:sldMk cId="72713086" sldId="315"/>
            <ac:spMk id="4" creationId="{82402EBC-9B13-BA9B-176B-2F5E3DCC3D49}"/>
          </ac:spMkLst>
        </pc:spChg>
      </pc:sldChg>
      <pc:sldChg chg="addSp delSp modSp new mod">
        <pc:chgData name="Tim Cook" userId="d1c7cfb340f2c7ab" providerId="LiveId" clId="{0373A205-3F7E-41D1-A844-FCEDBAE7F0E5}" dt="2022-11-18T03:55:02.846" v="1108" actId="1076"/>
        <pc:sldMkLst>
          <pc:docMk/>
          <pc:sldMk cId="4278720599" sldId="316"/>
        </pc:sldMkLst>
        <pc:spChg chg="mod">
          <ac:chgData name="Tim Cook" userId="d1c7cfb340f2c7ab" providerId="LiveId" clId="{0373A205-3F7E-41D1-A844-FCEDBAE7F0E5}" dt="2022-11-17T22:54:58.885" v="138" actId="20577"/>
          <ac:spMkLst>
            <pc:docMk/>
            <pc:sldMk cId="4278720599" sldId="316"/>
            <ac:spMk id="2" creationId="{B6426F36-CB55-7B42-54C3-86A278A4B0BA}"/>
          </ac:spMkLst>
        </pc:spChg>
        <pc:spChg chg="add del mod">
          <ac:chgData name="Tim Cook" userId="d1c7cfb340f2c7ab" providerId="LiveId" clId="{0373A205-3F7E-41D1-A844-FCEDBAE7F0E5}" dt="2022-11-18T03:55:02.846" v="1108" actId="1076"/>
          <ac:spMkLst>
            <pc:docMk/>
            <pc:sldMk cId="4278720599" sldId="316"/>
            <ac:spMk id="3" creationId="{BF08A9C6-EC05-CB05-2874-53831D5E2BEC}"/>
          </ac:spMkLst>
        </pc:spChg>
        <pc:grpChg chg="mod">
          <ac:chgData name="Tim Cook" userId="d1c7cfb340f2c7ab" providerId="LiveId" clId="{0373A205-3F7E-41D1-A844-FCEDBAE7F0E5}" dt="2022-11-18T03:54:59.151" v="1107" actId="1036"/>
          <ac:grpSpMkLst>
            <pc:docMk/>
            <pc:sldMk cId="4278720599" sldId="316"/>
            <ac:grpSpMk id="7" creationId="{4D3FE806-EA1C-7DCB-54A5-2808D3B46579}"/>
          </ac:grpSpMkLst>
        </pc:grpChg>
        <pc:grpChg chg="mod">
          <ac:chgData name="Tim Cook" userId="d1c7cfb340f2c7ab" providerId="LiveId" clId="{0373A205-3F7E-41D1-A844-FCEDBAE7F0E5}" dt="2022-11-18T03:54:59.151" v="1107" actId="1036"/>
          <ac:grpSpMkLst>
            <pc:docMk/>
            <pc:sldMk cId="4278720599" sldId="316"/>
            <ac:grpSpMk id="10" creationId="{5DD1976A-5F7A-8929-74ED-D4F3DCB28566}"/>
          </ac:grpSpMkLst>
        </pc:grpChg>
        <pc:grpChg chg="mod">
          <ac:chgData name="Tim Cook" userId="d1c7cfb340f2c7ab" providerId="LiveId" clId="{0373A205-3F7E-41D1-A844-FCEDBAE7F0E5}" dt="2022-11-18T03:54:54.831" v="1100" actId="1036"/>
          <ac:grpSpMkLst>
            <pc:docMk/>
            <pc:sldMk cId="4278720599" sldId="316"/>
            <ac:grpSpMk id="14" creationId="{C518319C-B1CA-35AB-9581-A5A85A3CBC11}"/>
          </ac:grpSpMkLst>
        </pc:grpChg>
        <pc:grpChg chg="mod">
          <ac:chgData name="Tim Cook" userId="d1c7cfb340f2c7ab" providerId="LiveId" clId="{0373A205-3F7E-41D1-A844-FCEDBAE7F0E5}" dt="2022-11-18T03:54:54.831" v="1100" actId="1036"/>
          <ac:grpSpMkLst>
            <pc:docMk/>
            <pc:sldMk cId="4278720599" sldId="316"/>
            <ac:grpSpMk id="17" creationId="{4F80E7FB-8CDA-931E-5A20-C989F8DE8D40}"/>
          </ac:grpSpMkLst>
        </pc:grpChg>
        <pc:inkChg chg="mod">
          <ac:chgData name="Tim Cook" userId="d1c7cfb340f2c7ab" providerId="LiveId" clId="{0373A205-3F7E-41D1-A844-FCEDBAE7F0E5}" dt="2022-11-18T03:54:59.151" v="1107" actId="1036"/>
          <ac:inkMkLst>
            <pc:docMk/>
            <pc:sldMk cId="4278720599" sldId="316"/>
            <ac:inkMk id="11" creationId="{D0D1E91A-C0CD-B4B7-C562-5C211EB82B10}"/>
          </ac:inkMkLst>
        </pc:inkChg>
        <pc:inkChg chg="mod">
          <ac:chgData name="Tim Cook" userId="d1c7cfb340f2c7ab" providerId="LiveId" clId="{0373A205-3F7E-41D1-A844-FCEDBAE7F0E5}" dt="2022-11-18T03:54:54.831" v="1100" actId="1036"/>
          <ac:inkMkLst>
            <pc:docMk/>
            <pc:sldMk cId="4278720599" sldId="316"/>
            <ac:inkMk id="18" creationId="{DB7E8554-EAA7-A5C5-E6E5-D3434DE65724}"/>
          </ac:inkMkLst>
        </pc:inkChg>
        <pc:inkChg chg="mod">
          <ac:chgData name="Tim Cook" userId="d1c7cfb340f2c7ab" providerId="LiveId" clId="{0373A205-3F7E-41D1-A844-FCEDBAE7F0E5}" dt="2022-11-18T03:54:59.151" v="1107" actId="1036"/>
          <ac:inkMkLst>
            <pc:docMk/>
            <pc:sldMk cId="4278720599" sldId="316"/>
            <ac:inkMk id="19" creationId="{9D098A04-64BF-56FB-C5DC-FF581738F3BA}"/>
          </ac:inkMkLst>
        </pc:inkChg>
        <pc:inkChg chg="mod">
          <ac:chgData name="Tim Cook" userId="d1c7cfb340f2c7ab" providerId="LiveId" clId="{0373A205-3F7E-41D1-A844-FCEDBAE7F0E5}" dt="2022-11-18T03:54:54.831" v="1100" actId="1036"/>
          <ac:inkMkLst>
            <pc:docMk/>
            <pc:sldMk cId="4278720599" sldId="316"/>
            <ac:inkMk id="20" creationId="{01DD0457-D113-38A9-841E-BACDBECF0911}"/>
          </ac:inkMkLst>
        </pc:inkChg>
      </pc:sldChg>
      <pc:sldChg chg="addSp delSp modSp new mod">
        <pc:chgData name="Tim Cook" userId="d1c7cfb340f2c7ab" providerId="LiveId" clId="{0373A205-3F7E-41D1-A844-FCEDBAE7F0E5}" dt="2022-11-18T03:24:07.784" v="896" actId="1076"/>
        <pc:sldMkLst>
          <pc:docMk/>
          <pc:sldMk cId="2581231986" sldId="317"/>
        </pc:sldMkLst>
        <pc:spChg chg="mod">
          <ac:chgData name="Tim Cook" userId="d1c7cfb340f2c7ab" providerId="LiveId" clId="{0373A205-3F7E-41D1-A844-FCEDBAE7F0E5}" dt="2022-11-17T23:02:55.463" v="354" actId="20577"/>
          <ac:spMkLst>
            <pc:docMk/>
            <pc:sldMk cId="2581231986" sldId="317"/>
            <ac:spMk id="2" creationId="{65F06F14-A4E2-D8EC-EDAF-C3EF84F173F3}"/>
          </ac:spMkLst>
        </pc:spChg>
        <pc:spChg chg="del">
          <ac:chgData name="Tim Cook" userId="d1c7cfb340f2c7ab" providerId="LiveId" clId="{0373A205-3F7E-41D1-A844-FCEDBAE7F0E5}" dt="2022-11-17T23:03:05.471" v="355" actId="478"/>
          <ac:spMkLst>
            <pc:docMk/>
            <pc:sldMk cId="2581231986" sldId="317"/>
            <ac:spMk id="3" creationId="{36B47F07-59ED-3F1C-3DBA-D0CEFADFAC76}"/>
          </ac:spMkLst>
        </pc:spChg>
        <pc:grpChg chg="mod">
          <ac:chgData name="Tim Cook" userId="d1c7cfb340f2c7ab" providerId="LiveId" clId="{0373A205-3F7E-41D1-A844-FCEDBAE7F0E5}" dt="2022-11-18T03:22:48.491" v="892"/>
          <ac:grpSpMkLst>
            <pc:docMk/>
            <pc:sldMk cId="2581231986" sldId="317"/>
            <ac:grpSpMk id="25" creationId="{489D7A12-15B1-09DA-C4AE-A285189953C6}"/>
          </ac:grpSpMkLst>
        </pc:grpChg>
        <pc:grpChg chg="mod">
          <ac:chgData name="Tim Cook" userId="d1c7cfb340f2c7ab" providerId="LiveId" clId="{0373A205-3F7E-41D1-A844-FCEDBAE7F0E5}" dt="2022-11-18T03:24:07.784" v="896" actId="1076"/>
          <ac:grpSpMkLst>
            <pc:docMk/>
            <pc:sldMk cId="2581231986" sldId="317"/>
            <ac:grpSpMk id="46" creationId="{FABF9307-1930-5CBA-38A0-80EC827A2E10}"/>
          </ac:grpSpMkLst>
        </pc:grpChg>
        <pc:grpChg chg="mod">
          <ac:chgData name="Tim Cook" userId="d1c7cfb340f2c7ab" providerId="LiveId" clId="{0373A205-3F7E-41D1-A844-FCEDBAE7F0E5}" dt="2022-11-18T03:24:07.784" v="896" actId="1076"/>
          <ac:grpSpMkLst>
            <pc:docMk/>
            <pc:sldMk cId="2581231986" sldId="317"/>
            <ac:grpSpMk id="58" creationId="{8FB9D0F9-3157-986E-CD96-0D0B70AE6E69}"/>
          </ac:grpSpMkLst>
        </pc:grpChg>
        <pc:grpChg chg="mod">
          <ac:chgData name="Tim Cook" userId="d1c7cfb340f2c7ab" providerId="LiveId" clId="{0373A205-3F7E-41D1-A844-FCEDBAE7F0E5}" dt="2022-11-18T03:24:07.784" v="896" actId="1076"/>
          <ac:grpSpMkLst>
            <pc:docMk/>
            <pc:sldMk cId="2581231986" sldId="317"/>
            <ac:grpSpMk id="74" creationId="{C72E1C81-64D5-45DC-DDF4-9E417F5BB130}"/>
          </ac:grpSpMkLst>
        </pc:grpChg>
        <pc:grpChg chg="mod">
          <ac:chgData name="Tim Cook" userId="d1c7cfb340f2c7ab" providerId="LiveId" clId="{0373A205-3F7E-41D1-A844-FCEDBAE7F0E5}" dt="2022-11-18T03:24:07.784" v="896" actId="1076"/>
          <ac:grpSpMkLst>
            <pc:docMk/>
            <pc:sldMk cId="2581231986" sldId="317"/>
            <ac:grpSpMk id="86" creationId="{E58535D0-7803-8E89-6BAE-9B2DD2605CD7}"/>
          </ac:grpSpMkLst>
        </pc:grpChg>
        <pc:grpChg chg="mod">
          <ac:chgData name="Tim Cook" userId="d1c7cfb340f2c7ab" providerId="LiveId" clId="{0373A205-3F7E-41D1-A844-FCEDBAE7F0E5}" dt="2022-11-18T03:24:07.784" v="896" actId="1076"/>
          <ac:grpSpMkLst>
            <pc:docMk/>
            <pc:sldMk cId="2581231986" sldId="317"/>
            <ac:grpSpMk id="95" creationId="{0E41F335-015B-F89F-368E-8A4D6D078A53}"/>
          </ac:grpSpMkLst>
        </pc:grpChg>
        <pc:inkChg chg="add del">
          <ac:chgData name="Tim Cook" userId="d1c7cfb340f2c7ab" providerId="LiveId" clId="{0373A205-3F7E-41D1-A844-FCEDBAE7F0E5}" dt="2022-11-18T03:23:01.432" v="895"/>
          <ac:inkMkLst>
            <pc:docMk/>
            <pc:sldMk cId="2581231986" sldId="317"/>
            <ac:inkMk id="3" creationId="{FD0D46BB-BBC3-E2F6-0703-2D000BE7A428}"/>
          </ac:inkMkLst>
        </pc:inkChg>
        <pc:inkChg chg="mod">
          <ac:chgData name="Tim Cook" userId="d1c7cfb340f2c7ab" providerId="LiveId" clId="{0373A205-3F7E-41D1-A844-FCEDBAE7F0E5}" dt="2022-11-18T03:22:48.491" v="892"/>
          <ac:inkMkLst>
            <pc:docMk/>
            <pc:sldMk cId="2581231986" sldId="317"/>
            <ac:inkMk id="21" creationId="{1D97D7EF-50E8-C34D-7914-E3BFEDC00D98}"/>
          </ac:inkMkLst>
        </pc:inkChg>
        <pc:inkChg chg="mod">
          <ac:chgData name="Tim Cook" userId="d1c7cfb340f2c7ab" providerId="LiveId" clId="{0373A205-3F7E-41D1-A844-FCEDBAE7F0E5}" dt="2022-11-18T03:22:48.491" v="892"/>
          <ac:inkMkLst>
            <pc:docMk/>
            <pc:sldMk cId="2581231986" sldId="317"/>
            <ac:inkMk id="22" creationId="{8702217E-C23E-1C7A-81F7-53B968A177B7}"/>
          </ac:inkMkLst>
        </pc:inkChg>
        <pc:inkChg chg="del">
          <ac:chgData name="Tim Cook" userId="d1c7cfb340f2c7ab" providerId="LiveId" clId="{0373A205-3F7E-41D1-A844-FCEDBAE7F0E5}" dt="2022-11-18T03:22:48.491" v="892"/>
          <ac:inkMkLst>
            <pc:docMk/>
            <pc:sldMk cId="2581231986" sldId="317"/>
            <ac:inkMk id="24" creationId="{6E08B910-ADCF-6A23-DE67-350090E148CB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64" creationId="{B6869929-5372-8D18-B9C4-EE79D631CA8C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87" creationId="{0E02F80E-28AE-B540-7946-8C8205802D3B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88" creationId="{C180CDC4-29F6-E598-EE11-19354822F6CC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89" creationId="{BBE5C9FF-2361-A149-5FF5-6F9150E5AA58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90" creationId="{CCD893AE-CE86-662F-00D2-1716F0C870FF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91" creationId="{379CC452-0B47-1573-DE94-26AEB69C08AB}"/>
          </ac:inkMkLst>
        </pc:inkChg>
        <pc:inkChg chg="del">
          <ac:chgData name="Tim Cook" userId="d1c7cfb340f2c7ab" providerId="LiveId" clId="{0373A205-3F7E-41D1-A844-FCEDBAE7F0E5}" dt="2022-11-18T03:23:00.535" v="894"/>
          <ac:inkMkLst>
            <pc:docMk/>
            <pc:sldMk cId="2581231986" sldId="317"/>
            <ac:inkMk id="97" creationId="{9DA86522-F8C6-1161-5ACB-014E6A1AFA6F}"/>
          </ac:inkMkLst>
        </pc:inkChg>
      </pc:sldChg>
      <pc:sldChg chg="delSp modSp new mod">
        <pc:chgData name="Tim Cook" userId="d1c7cfb340f2c7ab" providerId="LiveId" clId="{0373A205-3F7E-41D1-A844-FCEDBAE7F0E5}" dt="2022-11-17T23:09:56.948" v="891" actId="478"/>
        <pc:sldMkLst>
          <pc:docMk/>
          <pc:sldMk cId="3647670409" sldId="318"/>
        </pc:sldMkLst>
        <pc:spChg chg="mod">
          <ac:chgData name="Tim Cook" userId="d1c7cfb340f2c7ab" providerId="LiveId" clId="{0373A205-3F7E-41D1-A844-FCEDBAE7F0E5}" dt="2022-11-17T23:03:26.901" v="395" actId="20577"/>
          <ac:spMkLst>
            <pc:docMk/>
            <pc:sldMk cId="3647670409" sldId="318"/>
            <ac:spMk id="2" creationId="{F7683ABC-F7B6-D2F2-0990-6530BA39B54C}"/>
          </ac:spMkLst>
        </pc:spChg>
        <pc:spChg chg="del">
          <ac:chgData name="Tim Cook" userId="d1c7cfb340f2c7ab" providerId="LiveId" clId="{0373A205-3F7E-41D1-A844-FCEDBAE7F0E5}" dt="2022-11-17T23:09:56.948" v="891" actId="478"/>
          <ac:spMkLst>
            <pc:docMk/>
            <pc:sldMk cId="3647670409" sldId="318"/>
            <ac:spMk id="3" creationId="{347FD5EE-DF2C-06B8-6603-6DDF91552C87}"/>
          </ac:spMkLst>
        </pc:spChg>
      </pc:sldChg>
      <pc:sldChg chg="addSp delSp modSp new mod">
        <pc:chgData name="Tim Cook" userId="d1c7cfb340f2c7ab" providerId="LiveId" clId="{0373A205-3F7E-41D1-A844-FCEDBAE7F0E5}" dt="2022-11-17T23:05:37.541" v="668" actId="20577"/>
        <pc:sldMkLst>
          <pc:docMk/>
          <pc:sldMk cId="2616355327" sldId="319"/>
        </pc:sldMkLst>
        <pc:spChg chg="mod">
          <ac:chgData name="Tim Cook" userId="d1c7cfb340f2c7ab" providerId="LiveId" clId="{0373A205-3F7E-41D1-A844-FCEDBAE7F0E5}" dt="2022-11-17T23:03:46.878" v="507" actId="20577"/>
          <ac:spMkLst>
            <pc:docMk/>
            <pc:sldMk cId="2616355327" sldId="319"/>
            <ac:spMk id="2" creationId="{A7BBCA35-5788-D3E0-A49E-B90502BDD952}"/>
          </ac:spMkLst>
        </pc:spChg>
        <pc:spChg chg="add del mod">
          <ac:chgData name="Tim Cook" userId="d1c7cfb340f2c7ab" providerId="LiveId" clId="{0373A205-3F7E-41D1-A844-FCEDBAE7F0E5}" dt="2022-11-17T23:05:37.541" v="668" actId="20577"/>
          <ac:spMkLst>
            <pc:docMk/>
            <pc:sldMk cId="2616355327" sldId="319"/>
            <ac:spMk id="3" creationId="{24468678-925F-5ECA-6361-26C4E3BEF746}"/>
          </ac:spMkLst>
        </pc:spChg>
      </pc:sldChg>
      <pc:sldChg chg="modSp add del mod">
        <pc:chgData name="Tim Cook" userId="d1c7cfb340f2c7ab" providerId="LiveId" clId="{0373A205-3F7E-41D1-A844-FCEDBAE7F0E5}" dt="2022-11-17T23:05:44.268" v="670" actId="47"/>
        <pc:sldMkLst>
          <pc:docMk/>
          <pc:sldMk cId="424049081" sldId="320"/>
        </pc:sldMkLst>
        <pc:spChg chg="mod">
          <ac:chgData name="Tim Cook" userId="d1c7cfb340f2c7ab" providerId="LiveId" clId="{0373A205-3F7E-41D1-A844-FCEDBAE7F0E5}" dt="2022-11-17T23:04:45.404" v="582" actId="20577"/>
          <ac:spMkLst>
            <pc:docMk/>
            <pc:sldMk cId="424049081" sldId="320"/>
            <ac:spMk id="3" creationId="{24468678-925F-5ECA-6361-26C4E3BEF746}"/>
          </ac:spMkLst>
        </pc:spChg>
      </pc:sldChg>
      <pc:sldChg chg="new del">
        <pc:chgData name="Tim Cook" userId="d1c7cfb340f2c7ab" providerId="LiveId" clId="{0373A205-3F7E-41D1-A844-FCEDBAE7F0E5}" dt="2022-11-17T23:03:58.609" v="510" actId="47"/>
        <pc:sldMkLst>
          <pc:docMk/>
          <pc:sldMk cId="1059774261" sldId="320"/>
        </pc:sldMkLst>
      </pc:sldChg>
      <pc:sldChg chg="modSp add mod">
        <pc:chgData name="Tim Cook" userId="d1c7cfb340f2c7ab" providerId="LiveId" clId="{0373A205-3F7E-41D1-A844-FCEDBAE7F0E5}" dt="2022-11-17T23:06:59.269" v="724" actId="20577"/>
        <pc:sldMkLst>
          <pc:docMk/>
          <pc:sldMk cId="30072203" sldId="321"/>
        </pc:sldMkLst>
        <pc:spChg chg="mod">
          <ac:chgData name="Tim Cook" userId="d1c7cfb340f2c7ab" providerId="LiveId" clId="{0373A205-3F7E-41D1-A844-FCEDBAE7F0E5}" dt="2022-11-17T23:06:59.269" v="724" actId="20577"/>
          <ac:spMkLst>
            <pc:docMk/>
            <pc:sldMk cId="30072203" sldId="321"/>
            <ac:spMk id="3" creationId="{24468678-925F-5ECA-6361-26C4E3BEF746}"/>
          </ac:spMkLst>
        </pc:spChg>
      </pc:sldChg>
      <pc:sldChg chg="addSp delSp modSp add del mod">
        <pc:chgData name="Tim Cook" userId="d1c7cfb340f2c7ab" providerId="LiveId" clId="{0373A205-3F7E-41D1-A844-FCEDBAE7F0E5}" dt="2022-11-17T23:04:39.269" v="579" actId="47"/>
        <pc:sldMkLst>
          <pc:docMk/>
          <pc:sldMk cId="3402304951" sldId="321"/>
        </pc:sldMkLst>
        <pc:spChg chg="del">
          <ac:chgData name="Tim Cook" userId="d1c7cfb340f2c7ab" providerId="LiveId" clId="{0373A205-3F7E-41D1-A844-FCEDBAE7F0E5}" dt="2022-11-17T23:03:59.973" v="511" actId="478"/>
          <ac:spMkLst>
            <pc:docMk/>
            <pc:sldMk cId="3402304951" sldId="321"/>
            <ac:spMk id="3" creationId="{24468678-925F-5ECA-6361-26C4E3BEF746}"/>
          </ac:spMkLst>
        </pc:spChg>
        <pc:spChg chg="add del mod">
          <ac:chgData name="Tim Cook" userId="d1c7cfb340f2c7ab" providerId="LiveId" clId="{0373A205-3F7E-41D1-A844-FCEDBAE7F0E5}" dt="2022-11-17T23:04:37.724" v="577"/>
          <ac:spMkLst>
            <pc:docMk/>
            <pc:sldMk cId="3402304951" sldId="321"/>
            <ac:spMk id="4" creationId="{87E275B3-58CC-C557-8F2A-230C8F6E21F3}"/>
          </ac:spMkLst>
        </pc:spChg>
      </pc:sldChg>
      <pc:sldChg chg="del">
        <pc:chgData name="Tim Cook" userId="d1c7cfb340f2c7ab" providerId="LiveId" clId="{0373A205-3F7E-41D1-A844-FCEDBAE7F0E5}" dt="2022-11-17T22:52:58.657" v="0" actId="47"/>
        <pc:sldMkLst>
          <pc:docMk/>
          <pc:sldMk cId="406569091" sldId="322"/>
        </pc:sldMkLst>
      </pc:sldChg>
      <pc:sldChg chg="add del">
        <pc:chgData name="Tim Cook" userId="d1c7cfb340f2c7ab" providerId="LiveId" clId="{0373A205-3F7E-41D1-A844-FCEDBAE7F0E5}" dt="2022-11-17T23:04:38.047" v="578"/>
        <pc:sldMkLst>
          <pc:docMk/>
          <pc:sldMk cId="1385100673" sldId="322"/>
        </pc:sldMkLst>
      </pc:sldChg>
      <pc:sldChg chg="add">
        <pc:chgData name="Tim Cook" userId="d1c7cfb340f2c7ab" providerId="LiveId" clId="{0373A205-3F7E-41D1-A844-FCEDBAE7F0E5}" dt="2022-11-17T23:05:48.697" v="672"/>
        <pc:sldMkLst>
          <pc:docMk/>
          <pc:sldMk cId="3020492438" sldId="322"/>
        </pc:sldMkLst>
      </pc:sldChg>
      <pc:sldChg chg="add del">
        <pc:chgData name="Tim Cook" userId="d1c7cfb340f2c7ab" providerId="LiveId" clId="{0373A205-3F7E-41D1-A844-FCEDBAE7F0E5}" dt="2022-11-17T23:05:47.294" v="671" actId="47"/>
        <pc:sldMkLst>
          <pc:docMk/>
          <pc:sldMk cId="4051808388" sldId="322"/>
        </pc:sldMkLst>
      </pc:sldChg>
      <pc:sldChg chg="modSp new mod">
        <pc:chgData name="Tim Cook" userId="d1c7cfb340f2c7ab" providerId="LiveId" clId="{0373A205-3F7E-41D1-A844-FCEDBAE7F0E5}" dt="2022-11-17T23:08:45.570" v="848" actId="20577"/>
        <pc:sldMkLst>
          <pc:docMk/>
          <pc:sldMk cId="1228395445" sldId="323"/>
        </pc:sldMkLst>
        <pc:spChg chg="mod">
          <ac:chgData name="Tim Cook" userId="d1c7cfb340f2c7ab" providerId="LiveId" clId="{0373A205-3F7E-41D1-A844-FCEDBAE7F0E5}" dt="2022-11-17T23:08:45.570" v="848" actId="20577"/>
          <ac:spMkLst>
            <pc:docMk/>
            <pc:sldMk cId="1228395445" sldId="323"/>
            <ac:spMk id="2" creationId="{195F1912-DB47-549F-917C-A3830DEE44C6}"/>
          </ac:spMkLst>
        </pc:spChg>
        <pc:spChg chg="mod">
          <ac:chgData name="Tim Cook" userId="d1c7cfb340f2c7ab" providerId="LiveId" clId="{0373A205-3F7E-41D1-A844-FCEDBAE7F0E5}" dt="2022-11-17T23:08:36.364" v="847" actId="27636"/>
          <ac:spMkLst>
            <pc:docMk/>
            <pc:sldMk cId="1228395445" sldId="323"/>
            <ac:spMk id="3" creationId="{0EFCBD2C-B1F9-BEB8-1281-1AB3BED385AA}"/>
          </ac:spMkLst>
        </pc:spChg>
      </pc:sldChg>
      <pc:sldChg chg="del">
        <pc:chgData name="Tim Cook" userId="d1c7cfb340f2c7ab" providerId="LiveId" clId="{0373A205-3F7E-41D1-A844-FCEDBAE7F0E5}" dt="2022-11-17T22:52:59.055" v="1" actId="47"/>
        <pc:sldMkLst>
          <pc:docMk/>
          <pc:sldMk cId="3094556869" sldId="323"/>
        </pc:sldMkLst>
      </pc:sldChg>
      <pc:sldChg chg="del">
        <pc:chgData name="Tim Cook" userId="d1c7cfb340f2c7ab" providerId="LiveId" clId="{0373A205-3F7E-41D1-A844-FCEDBAE7F0E5}" dt="2022-11-17T22:52:59.262" v="2" actId="47"/>
        <pc:sldMkLst>
          <pc:docMk/>
          <pc:sldMk cId="415348315" sldId="324"/>
        </pc:sldMkLst>
      </pc:sldChg>
      <pc:sldChg chg="delSp modSp new mod">
        <pc:chgData name="Tim Cook" userId="d1c7cfb340f2c7ab" providerId="LiveId" clId="{0373A205-3F7E-41D1-A844-FCEDBAE7F0E5}" dt="2022-11-18T03:42:56.792" v="1081" actId="1076"/>
        <pc:sldMkLst>
          <pc:docMk/>
          <pc:sldMk cId="2044848978" sldId="324"/>
        </pc:sldMkLst>
        <pc:spChg chg="mod">
          <ac:chgData name="Tim Cook" userId="d1c7cfb340f2c7ab" providerId="LiveId" clId="{0373A205-3F7E-41D1-A844-FCEDBAE7F0E5}" dt="2022-11-17T23:09:48.205" v="890" actId="20577"/>
          <ac:spMkLst>
            <pc:docMk/>
            <pc:sldMk cId="2044848978" sldId="324"/>
            <ac:spMk id="2" creationId="{B4907209-41FC-C25A-5893-7FD42AA4D7C9}"/>
          </ac:spMkLst>
        </pc:spChg>
        <pc:spChg chg="del">
          <ac:chgData name="Tim Cook" userId="d1c7cfb340f2c7ab" providerId="LiveId" clId="{0373A205-3F7E-41D1-A844-FCEDBAE7F0E5}" dt="2022-11-17T23:09:02.134" v="877" actId="478"/>
          <ac:spMkLst>
            <pc:docMk/>
            <pc:sldMk cId="2044848978" sldId="324"/>
            <ac:spMk id="3" creationId="{866F3C79-1CD7-ED20-016F-9E573F6A510C}"/>
          </ac:spMkLst>
        </pc:spChg>
        <pc:grpChg chg="del mod">
          <ac:chgData name="Tim Cook" userId="d1c7cfb340f2c7ab" providerId="LiveId" clId="{0373A205-3F7E-41D1-A844-FCEDBAE7F0E5}" dt="2022-11-18T03:42:52.017" v="1075"/>
          <ac:grpSpMkLst>
            <pc:docMk/>
            <pc:sldMk cId="2044848978" sldId="324"/>
            <ac:grpSpMk id="36" creationId="{A163165A-4748-F856-5589-E8A49700F5F6}"/>
          </ac:grpSpMkLst>
        </pc:grpChg>
        <pc:grpChg chg="del mod">
          <ac:chgData name="Tim Cook" userId="d1c7cfb340f2c7ab" providerId="LiveId" clId="{0373A205-3F7E-41D1-A844-FCEDBAE7F0E5}" dt="2022-11-18T03:42:52.018" v="1080"/>
          <ac:grpSpMkLst>
            <pc:docMk/>
            <pc:sldMk cId="2044848978" sldId="324"/>
            <ac:grpSpMk id="46" creationId="{7F00F8A1-7E67-E122-2040-BEAB6E9A51B0}"/>
          </ac:grpSpMkLst>
        </pc:grpChg>
        <pc:grpChg chg="del mod">
          <ac:chgData name="Tim Cook" userId="d1c7cfb340f2c7ab" providerId="LiveId" clId="{0373A205-3F7E-41D1-A844-FCEDBAE7F0E5}" dt="2022-11-18T03:42:49.142" v="1047"/>
          <ac:grpSpMkLst>
            <pc:docMk/>
            <pc:sldMk cId="2044848978" sldId="324"/>
            <ac:grpSpMk id="76" creationId="{6AA17B1C-CC9E-2331-EEC3-7745D04E1CAB}"/>
          </ac:grpSpMkLst>
        </pc:grpChg>
        <pc:grpChg chg="del mod">
          <ac:chgData name="Tim Cook" userId="d1c7cfb340f2c7ab" providerId="LiveId" clId="{0373A205-3F7E-41D1-A844-FCEDBAE7F0E5}" dt="2022-11-18T03:42:49.143" v="1054"/>
          <ac:grpSpMkLst>
            <pc:docMk/>
            <pc:sldMk cId="2044848978" sldId="324"/>
            <ac:grpSpMk id="77" creationId="{CC9C231D-722B-0671-2F5C-8F843C3CE688}"/>
          </ac:grpSpMkLst>
        </pc:grpChg>
        <pc:grpChg chg="del mod">
          <ac:chgData name="Tim Cook" userId="d1c7cfb340f2c7ab" providerId="LiveId" clId="{0373A205-3F7E-41D1-A844-FCEDBAE7F0E5}" dt="2022-11-18T03:42:49.145" v="1066"/>
          <ac:grpSpMkLst>
            <pc:docMk/>
            <pc:sldMk cId="2044848978" sldId="324"/>
            <ac:grpSpMk id="105" creationId="{3618CF6C-BF68-E85D-D498-16A9252CCA6C}"/>
          </ac:grpSpMkLst>
        </pc:grpChg>
        <pc:grpChg chg="del mod">
          <ac:chgData name="Tim Cook" userId="d1c7cfb340f2c7ab" providerId="LiveId" clId="{0373A205-3F7E-41D1-A844-FCEDBAE7F0E5}" dt="2022-11-18T03:42:49.145" v="1063"/>
          <ac:grpSpMkLst>
            <pc:docMk/>
            <pc:sldMk cId="2044848978" sldId="324"/>
            <ac:grpSpMk id="109" creationId="{B551DC1B-894D-38AA-06BA-B8CFBA8989A0}"/>
          </ac:grpSpMkLst>
        </pc:grp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3" creationId="{93A3DB0E-F62C-3184-5B33-3A033A170C4F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4" creationId="{2F13C2C9-16FD-6440-55E6-A50242AE1286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" creationId="{E6368D9F-97BA-730D-991E-C034578DDC7B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6" creationId="{DB503F1C-3286-4C38-733D-21A2FF397BC1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7" creationId="{6199DB8A-7166-B8D6-49DD-365FECBD728B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8" creationId="{1FFD4112-289D-DF6D-2816-D69CAD57FB07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9" creationId="{5E6E3B2B-F47A-4A4D-1F8E-1EADD4441432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10" creationId="{37F59A3A-422C-4E11-9A12-C1DF4868B16D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11" creationId="{B03E6BF1-D8C2-A8FD-945E-9A157ABCE0D3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12" creationId="{99D30E5B-28A7-CBAB-D279-1252051EC6E4}"/>
          </ac:inkMkLst>
        </pc:inkChg>
        <pc:inkChg chg="del mod">
          <ac:chgData name="Tim Cook" userId="d1c7cfb340f2c7ab" providerId="LiveId" clId="{0373A205-3F7E-41D1-A844-FCEDBAE7F0E5}" dt="2022-11-18T03:42:52.017" v="1075"/>
          <ac:inkMkLst>
            <pc:docMk/>
            <pc:sldMk cId="2044848978" sldId="324"/>
            <ac:inkMk id="32" creationId="{280F5281-8372-C2F5-EBF5-5D47FEC1DAF2}"/>
          </ac:inkMkLst>
        </pc:inkChg>
        <pc:inkChg chg="del">
          <ac:chgData name="Tim Cook" userId="d1c7cfb340f2c7ab" providerId="LiveId" clId="{0373A205-3F7E-41D1-A844-FCEDBAE7F0E5}" dt="2022-11-18T03:42:52.016" v="1070"/>
          <ac:inkMkLst>
            <pc:docMk/>
            <pc:sldMk cId="2044848978" sldId="324"/>
            <ac:inkMk id="33" creationId="{7CA0DCD0-863E-0563-3F39-574FDA0FCBBB}"/>
          </ac:inkMkLst>
        </pc:inkChg>
        <pc:inkChg chg="del mod">
          <ac:chgData name="Tim Cook" userId="d1c7cfb340f2c7ab" providerId="LiveId" clId="{0373A205-3F7E-41D1-A844-FCEDBAE7F0E5}" dt="2022-11-18T03:42:52.017" v="1074"/>
          <ac:inkMkLst>
            <pc:docMk/>
            <pc:sldMk cId="2044848978" sldId="324"/>
            <ac:inkMk id="34" creationId="{7C5C0959-4925-9C28-BB62-D86F79C91113}"/>
          </ac:inkMkLst>
        </pc:inkChg>
        <pc:inkChg chg="del mod">
          <ac:chgData name="Tim Cook" userId="d1c7cfb340f2c7ab" providerId="LiveId" clId="{0373A205-3F7E-41D1-A844-FCEDBAE7F0E5}" dt="2022-11-18T03:42:52.017" v="1077"/>
          <ac:inkMkLst>
            <pc:docMk/>
            <pc:sldMk cId="2044848978" sldId="324"/>
            <ac:inkMk id="35" creationId="{714109E1-0757-1876-7B30-CEE0BA1D660F}"/>
          </ac:inkMkLst>
        </pc:inkChg>
        <pc:inkChg chg="del mod">
          <ac:chgData name="Tim Cook" userId="d1c7cfb340f2c7ab" providerId="LiveId" clId="{0373A205-3F7E-41D1-A844-FCEDBAE7F0E5}" dt="2022-11-18T03:42:52.017" v="1073"/>
          <ac:inkMkLst>
            <pc:docMk/>
            <pc:sldMk cId="2044848978" sldId="324"/>
            <ac:inkMk id="37" creationId="{43D31105-3C56-DA41-41F5-12D90E61793F}"/>
          </ac:inkMkLst>
        </pc:inkChg>
        <pc:inkChg chg="del">
          <ac:chgData name="Tim Cook" userId="d1c7cfb340f2c7ab" providerId="LiveId" clId="{0373A205-3F7E-41D1-A844-FCEDBAE7F0E5}" dt="2022-11-18T03:42:52.016" v="1069"/>
          <ac:inkMkLst>
            <pc:docMk/>
            <pc:sldMk cId="2044848978" sldId="324"/>
            <ac:inkMk id="38" creationId="{FEAC658A-EED8-ACD7-7A1B-6C1ECE81C71F}"/>
          </ac:inkMkLst>
        </pc:inkChg>
        <pc:inkChg chg="del mod">
          <ac:chgData name="Tim Cook" userId="d1c7cfb340f2c7ab" providerId="LiveId" clId="{0373A205-3F7E-41D1-A844-FCEDBAE7F0E5}" dt="2022-11-18T03:42:52.017" v="1076"/>
          <ac:inkMkLst>
            <pc:docMk/>
            <pc:sldMk cId="2044848978" sldId="324"/>
            <ac:inkMk id="39" creationId="{981CC316-6F7D-352F-76DF-7137DC356769}"/>
          </ac:inkMkLst>
        </pc:inkChg>
        <pc:inkChg chg="del mod">
          <ac:chgData name="Tim Cook" userId="d1c7cfb340f2c7ab" providerId="LiveId" clId="{0373A205-3F7E-41D1-A844-FCEDBAE7F0E5}" dt="2022-11-18T03:42:52.017" v="1072"/>
          <ac:inkMkLst>
            <pc:docMk/>
            <pc:sldMk cId="2044848978" sldId="324"/>
            <ac:inkMk id="40" creationId="{1A0166A1-4F0C-A75A-EE48-16B3A81D0B47}"/>
          </ac:inkMkLst>
        </pc:inkChg>
        <pc:inkChg chg="del mod">
          <ac:chgData name="Tim Cook" userId="d1c7cfb340f2c7ab" providerId="LiveId" clId="{0373A205-3F7E-41D1-A844-FCEDBAE7F0E5}" dt="2022-11-18T03:42:52.016" v="1071"/>
          <ac:inkMkLst>
            <pc:docMk/>
            <pc:sldMk cId="2044848978" sldId="324"/>
            <ac:inkMk id="41" creationId="{23D4695D-D1A5-F82D-A5A4-CB00E0A22C85}"/>
          </ac:inkMkLst>
        </pc:inkChg>
        <pc:inkChg chg="del mod">
          <ac:chgData name="Tim Cook" userId="d1c7cfb340f2c7ab" providerId="LiveId" clId="{0373A205-3F7E-41D1-A844-FCEDBAE7F0E5}" dt="2022-11-18T03:42:52.017" v="1078"/>
          <ac:inkMkLst>
            <pc:docMk/>
            <pc:sldMk cId="2044848978" sldId="324"/>
            <ac:inkMk id="42" creationId="{F6852541-9042-E1FB-4969-0D88F1535BBB}"/>
          </ac:inkMkLst>
        </pc:inkChg>
        <pc:inkChg chg="del mod">
          <ac:chgData name="Tim Cook" userId="d1c7cfb340f2c7ab" providerId="LiveId" clId="{0373A205-3F7E-41D1-A844-FCEDBAE7F0E5}" dt="2022-11-18T03:42:52.018" v="1079"/>
          <ac:inkMkLst>
            <pc:docMk/>
            <pc:sldMk cId="2044848978" sldId="324"/>
            <ac:inkMk id="43" creationId="{C7F362AF-6FD8-B060-A4AE-1A04E605CAE5}"/>
          </ac:inkMkLst>
        </pc:inkChg>
        <pc:inkChg chg="del mod">
          <ac:chgData name="Tim Cook" userId="d1c7cfb340f2c7ab" providerId="LiveId" clId="{0373A205-3F7E-41D1-A844-FCEDBAE7F0E5}" dt="2022-11-18T03:42:52.018" v="1080"/>
          <ac:inkMkLst>
            <pc:docMk/>
            <pc:sldMk cId="2044848978" sldId="324"/>
            <ac:inkMk id="44" creationId="{3B63378E-9B61-1A48-FFFF-89FD91C3D28C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45" creationId="{1E124126-C14F-3358-22B8-AEFB8CF821C1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47" creationId="{610CDB0F-E735-62BF-E02A-93FF7B4594F4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48" creationId="{089FD586-8F73-E371-527E-E39390976160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49" creationId="{8C00AE04-BFE2-ED92-0A76-AA829AE26FF1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0" creationId="{95B9D41F-E0CB-370D-CAD9-4DD39DDF5DA4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1" creationId="{013B81C3-F319-0D7F-C5C6-6AF2259A5121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2" creationId="{F153584C-5D8E-8E09-9629-78BE29E8318A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3" creationId="{40432587-1161-6238-086D-8A2E3F3D84A8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5" creationId="{66EE9650-E939-8766-722B-343D4E0AFC34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6" creationId="{AEE238D7-FC01-2D05-FFD2-30BCE351B6B5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7" creationId="{64A1FA60-8D4E-7FA9-916B-AC937E625DFC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8" creationId="{54494190-5E19-8676-8E3E-6C38B9A237C0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9" creationId="{E43110D2-3553-B0F5-66B8-46D92C84A680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60" creationId="{255BE364-E39A-D381-8913-2CCB119F8A24}"/>
          </ac:inkMkLst>
        </pc:inkChg>
        <pc:inkChg chg="del">
          <ac:chgData name="Tim Cook" userId="d1c7cfb340f2c7ab" providerId="LiveId" clId="{0373A205-3F7E-41D1-A844-FCEDBAE7F0E5}" dt="2022-11-18T03:42:49.141" v="1038"/>
          <ac:inkMkLst>
            <pc:docMk/>
            <pc:sldMk cId="2044848978" sldId="324"/>
            <ac:inkMk id="63" creationId="{182BA199-4C55-8F10-1F4D-E6E582DE38E9}"/>
          </ac:inkMkLst>
        </pc:inkChg>
        <pc:inkChg chg="del mod">
          <ac:chgData name="Tim Cook" userId="d1c7cfb340f2c7ab" providerId="LiveId" clId="{0373A205-3F7E-41D1-A844-FCEDBAE7F0E5}" dt="2022-11-18T03:42:49.144" v="1056"/>
          <ac:inkMkLst>
            <pc:docMk/>
            <pc:sldMk cId="2044848978" sldId="324"/>
            <ac:inkMk id="64" creationId="{EB84A8CE-004F-F132-BB41-437A636AFBB0}"/>
          </ac:inkMkLst>
        </pc:inkChg>
        <pc:inkChg chg="del">
          <ac:chgData name="Tim Cook" userId="d1c7cfb340f2c7ab" providerId="LiveId" clId="{0373A205-3F7E-41D1-A844-FCEDBAE7F0E5}" dt="2022-11-18T03:42:49.143" v="1054"/>
          <ac:inkMkLst>
            <pc:docMk/>
            <pc:sldMk cId="2044848978" sldId="324"/>
            <ac:inkMk id="65" creationId="{67872C3A-D021-BA52-17CB-DAD746E694AC}"/>
          </ac:inkMkLst>
        </pc:inkChg>
        <pc:inkChg chg="del mod">
          <ac:chgData name="Tim Cook" userId="d1c7cfb340f2c7ab" providerId="LiveId" clId="{0373A205-3F7E-41D1-A844-FCEDBAE7F0E5}" dt="2022-11-18T03:42:49.140" v="1034"/>
          <ac:inkMkLst>
            <pc:docMk/>
            <pc:sldMk cId="2044848978" sldId="324"/>
            <ac:inkMk id="66" creationId="{DCD40A79-4ADB-EFE9-6166-7C2E27CC843A}"/>
          </ac:inkMkLst>
        </pc:inkChg>
        <pc:inkChg chg="del">
          <ac:chgData name="Tim Cook" userId="d1c7cfb340f2c7ab" providerId="LiveId" clId="{0373A205-3F7E-41D1-A844-FCEDBAE7F0E5}" dt="2022-11-18T03:42:49.140" v="1032"/>
          <ac:inkMkLst>
            <pc:docMk/>
            <pc:sldMk cId="2044848978" sldId="324"/>
            <ac:inkMk id="67" creationId="{EF020EF5-A2D3-021B-0245-6C7B0282DE41}"/>
          </ac:inkMkLst>
        </pc:inkChg>
        <pc:inkChg chg="del mod">
          <ac:chgData name="Tim Cook" userId="d1c7cfb340f2c7ab" providerId="LiveId" clId="{0373A205-3F7E-41D1-A844-FCEDBAE7F0E5}" dt="2022-11-18T03:42:49.143" v="1052"/>
          <ac:inkMkLst>
            <pc:docMk/>
            <pc:sldMk cId="2044848978" sldId="324"/>
            <ac:inkMk id="68" creationId="{31D3040C-2D7D-505D-605F-29F26AAA4E05}"/>
          </ac:inkMkLst>
        </pc:inkChg>
        <pc:inkChg chg="del mod">
          <ac:chgData name="Tim Cook" userId="d1c7cfb340f2c7ab" providerId="LiveId" clId="{0373A205-3F7E-41D1-A844-FCEDBAE7F0E5}" dt="2022-11-18T03:42:49.142" v="1043"/>
          <ac:inkMkLst>
            <pc:docMk/>
            <pc:sldMk cId="2044848978" sldId="324"/>
            <ac:inkMk id="69" creationId="{3D28AF0C-3699-926B-10A6-D6358A41EBD0}"/>
          </ac:inkMkLst>
        </pc:inkChg>
        <pc:inkChg chg="del mod">
          <ac:chgData name="Tim Cook" userId="d1c7cfb340f2c7ab" providerId="LiveId" clId="{0373A205-3F7E-41D1-A844-FCEDBAE7F0E5}" dt="2022-11-18T03:42:49.141" v="1039"/>
          <ac:inkMkLst>
            <pc:docMk/>
            <pc:sldMk cId="2044848978" sldId="324"/>
            <ac:inkMk id="70" creationId="{1D7B6633-CE67-7717-69CF-3A19F2615232}"/>
          </ac:inkMkLst>
        </pc:inkChg>
        <pc:inkChg chg="del mod">
          <ac:chgData name="Tim Cook" userId="d1c7cfb340f2c7ab" providerId="LiveId" clId="{0373A205-3F7E-41D1-A844-FCEDBAE7F0E5}" dt="2022-11-18T03:42:49.142" v="1042"/>
          <ac:inkMkLst>
            <pc:docMk/>
            <pc:sldMk cId="2044848978" sldId="324"/>
            <ac:inkMk id="71" creationId="{667A3C8E-BB4E-9AC8-FB2A-43747AC4EEB2}"/>
          </ac:inkMkLst>
        </pc:inkChg>
        <pc:inkChg chg="del mod">
          <ac:chgData name="Tim Cook" userId="d1c7cfb340f2c7ab" providerId="LiveId" clId="{0373A205-3F7E-41D1-A844-FCEDBAE7F0E5}" dt="2022-11-18T03:42:49.142" v="1044"/>
          <ac:inkMkLst>
            <pc:docMk/>
            <pc:sldMk cId="2044848978" sldId="324"/>
            <ac:inkMk id="72" creationId="{487C809D-A40C-2A38-F002-30B2468A309B}"/>
          </ac:inkMkLst>
        </pc:inkChg>
        <pc:inkChg chg="del mod">
          <ac:chgData name="Tim Cook" userId="d1c7cfb340f2c7ab" providerId="LiveId" clId="{0373A205-3F7E-41D1-A844-FCEDBAE7F0E5}" dt="2022-11-18T03:42:49.140" v="1033"/>
          <ac:inkMkLst>
            <pc:docMk/>
            <pc:sldMk cId="2044848978" sldId="324"/>
            <ac:inkMk id="73" creationId="{192E5935-82C3-F9B2-1766-08FE0E86E061}"/>
          </ac:inkMkLst>
        </pc:inkChg>
        <pc:inkChg chg="del mod">
          <ac:chgData name="Tim Cook" userId="d1c7cfb340f2c7ab" providerId="LiveId" clId="{0373A205-3F7E-41D1-A844-FCEDBAE7F0E5}" dt="2022-11-18T03:42:49.142" v="1047"/>
          <ac:inkMkLst>
            <pc:docMk/>
            <pc:sldMk cId="2044848978" sldId="324"/>
            <ac:inkMk id="74" creationId="{7B20527F-0475-B479-68C1-BF16C614C2DE}"/>
          </ac:inkMkLst>
        </pc:inkChg>
        <pc:inkChg chg="del mod">
          <ac:chgData name="Tim Cook" userId="d1c7cfb340f2c7ab" providerId="LiveId" clId="{0373A205-3F7E-41D1-A844-FCEDBAE7F0E5}" dt="2022-11-18T03:42:49.141" v="1040"/>
          <ac:inkMkLst>
            <pc:docMk/>
            <pc:sldMk cId="2044848978" sldId="324"/>
            <ac:inkMk id="75" creationId="{8DE64107-EF4C-50B6-C3E5-D80655E1055C}"/>
          </ac:inkMkLst>
        </pc:inkChg>
        <pc:inkChg chg="del mod">
          <ac:chgData name="Tim Cook" userId="d1c7cfb340f2c7ab" providerId="LiveId" clId="{0373A205-3F7E-41D1-A844-FCEDBAE7F0E5}" dt="2022-11-18T03:42:49.141" v="1035"/>
          <ac:inkMkLst>
            <pc:docMk/>
            <pc:sldMk cId="2044848978" sldId="324"/>
            <ac:inkMk id="83" creationId="{23BB7697-5463-3701-465A-7FC773A33A67}"/>
          </ac:inkMkLst>
        </pc:inkChg>
        <pc:inkChg chg="del mod">
          <ac:chgData name="Tim Cook" userId="d1c7cfb340f2c7ab" providerId="LiveId" clId="{0373A205-3F7E-41D1-A844-FCEDBAE7F0E5}" dt="2022-11-18T03:42:49.142" v="1041"/>
          <ac:inkMkLst>
            <pc:docMk/>
            <pc:sldMk cId="2044848978" sldId="324"/>
            <ac:inkMk id="84" creationId="{F176C0CE-B946-2218-9718-5E04198389AE}"/>
          </ac:inkMkLst>
        </pc:inkChg>
        <pc:inkChg chg="del mod">
          <ac:chgData name="Tim Cook" userId="d1c7cfb340f2c7ab" providerId="LiveId" clId="{0373A205-3F7E-41D1-A844-FCEDBAE7F0E5}" dt="2022-11-18T03:42:49.143" v="1053"/>
          <ac:inkMkLst>
            <pc:docMk/>
            <pc:sldMk cId="2044848978" sldId="324"/>
            <ac:inkMk id="85" creationId="{098BF14C-AB20-AB07-2D78-A9990C040C56}"/>
          </ac:inkMkLst>
        </pc:inkChg>
        <pc:inkChg chg="del mod">
          <ac:chgData name="Tim Cook" userId="d1c7cfb340f2c7ab" providerId="LiveId" clId="{0373A205-3F7E-41D1-A844-FCEDBAE7F0E5}" dt="2022-11-18T03:42:49.141" v="1036"/>
          <ac:inkMkLst>
            <pc:docMk/>
            <pc:sldMk cId="2044848978" sldId="324"/>
            <ac:inkMk id="86" creationId="{0F0024E9-8E04-D6F5-5ED8-306D24138B60}"/>
          </ac:inkMkLst>
        </pc:inkChg>
        <pc:inkChg chg="del mod">
          <ac:chgData name="Tim Cook" userId="d1c7cfb340f2c7ab" providerId="LiveId" clId="{0373A205-3F7E-41D1-A844-FCEDBAE7F0E5}" dt="2022-11-18T03:42:49.145" v="1063"/>
          <ac:inkMkLst>
            <pc:docMk/>
            <pc:sldMk cId="2044848978" sldId="324"/>
            <ac:inkMk id="87" creationId="{56F9F603-2966-BF09-3DC8-61D3384B2FF9}"/>
          </ac:inkMkLst>
        </pc:inkChg>
        <pc:inkChg chg="del mod">
          <ac:chgData name="Tim Cook" userId="d1c7cfb340f2c7ab" providerId="LiveId" clId="{0373A205-3F7E-41D1-A844-FCEDBAE7F0E5}" dt="2022-11-18T03:42:49.143" v="1048"/>
          <ac:inkMkLst>
            <pc:docMk/>
            <pc:sldMk cId="2044848978" sldId="324"/>
            <ac:inkMk id="88" creationId="{E63C2E8E-0E16-EFC8-EEDC-1489E217E84D}"/>
          </ac:inkMkLst>
        </pc:inkChg>
        <pc:inkChg chg="del mod">
          <ac:chgData name="Tim Cook" userId="d1c7cfb340f2c7ab" providerId="LiveId" clId="{0373A205-3F7E-41D1-A844-FCEDBAE7F0E5}" dt="2022-11-18T03:42:49.144" v="1055"/>
          <ac:inkMkLst>
            <pc:docMk/>
            <pc:sldMk cId="2044848978" sldId="324"/>
            <ac:inkMk id="89" creationId="{77FFC492-E74F-69FA-559A-04DBC09F8666}"/>
          </ac:inkMkLst>
        </pc:inkChg>
        <pc:inkChg chg="del">
          <ac:chgData name="Tim Cook" userId="d1c7cfb340f2c7ab" providerId="LiveId" clId="{0373A205-3F7E-41D1-A844-FCEDBAE7F0E5}" dt="2022-11-18T03:42:49.139" v="1031"/>
          <ac:inkMkLst>
            <pc:docMk/>
            <pc:sldMk cId="2044848978" sldId="324"/>
            <ac:inkMk id="90" creationId="{0373D21A-54E1-021E-5E87-A2E95C828653}"/>
          </ac:inkMkLst>
        </pc:inkChg>
        <pc:inkChg chg="del mod">
          <ac:chgData name="Tim Cook" userId="d1c7cfb340f2c7ab" providerId="LiveId" clId="{0373A205-3F7E-41D1-A844-FCEDBAE7F0E5}" dt="2022-11-18T03:42:49.144" v="1061"/>
          <ac:inkMkLst>
            <pc:docMk/>
            <pc:sldMk cId="2044848978" sldId="324"/>
            <ac:inkMk id="91" creationId="{6EDD0414-895B-6277-6218-1D9213527092}"/>
          </ac:inkMkLst>
        </pc:inkChg>
        <pc:inkChg chg="del mod">
          <ac:chgData name="Tim Cook" userId="d1c7cfb340f2c7ab" providerId="LiveId" clId="{0373A205-3F7E-41D1-A844-FCEDBAE7F0E5}" dt="2022-11-18T03:42:49.144" v="1059"/>
          <ac:inkMkLst>
            <pc:docMk/>
            <pc:sldMk cId="2044848978" sldId="324"/>
            <ac:inkMk id="92" creationId="{82946D02-8EE6-9010-5201-59BA0F6C5FFF}"/>
          </ac:inkMkLst>
        </pc:inkChg>
        <pc:inkChg chg="del mod">
          <ac:chgData name="Tim Cook" userId="d1c7cfb340f2c7ab" providerId="LiveId" clId="{0373A205-3F7E-41D1-A844-FCEDBAE7F0E5}" dt="2022-11-18T03:42:49.144" v="1062"/>
          <ac:inkMkLst>
            <pc:docMk/>
            <pc:sldMk cId="2044848978" sldId="324"/>
            <ac:inkMk id="93" creationId="{2098496C-9719-4C0B-0BE5-6683FD02B6C6}"/>
          </ac:inkMkLst>
        </pc:inkChg>
        <pc:inkChg chg="del">
          <ac:chgData name="Tim Cook" userId="d1c7cfb340f2c7ab" providerId="LiveId" clId="{0373A205-3F7E-41D1-A844-FCEDBAE7F0E5}" dt="2022-11-18T03:42:49.142" v="1046"/>
          <ac:inkMkLst>
            <pc:docMk/>
            <pc:sldMk cId="2044848978" sldId="324"/>
            <ac:inkMk id="94" creationId="{460CCA50-3751-647B-6CCC-B9F3C09D9139}"/>
          </ac:inkMkLst>
        </pc:inkChg>
        <pc:inkChg chg="del mod">
          <ac:chgData name="Tim Cook" userId="d1c7cfb340f2c7ab" providerId="LiveId" clId="{0373A205-3F7E-41D1-A844-FCEDBAE7F0E5}" dt="2022-11-18T03:42:49.145" v="1065"/>
          <ac:inkMkLst>
            <pc:docMk/>
            <pc:sldMk cId="2044848978" sldId="324"/>
            <ac:inkMk id="95" creationId="{17E8D50B-A67F-A461-E7A6-7516FF4B29C3}"/>
          </ac:inkMkLst>
        </pc:inkChg>
        <pc:inkChg chg="del mod">
          <ac:chgData name="Tim Cook" userId="d1c7cfb340f2c7ab" providerId="LiveId" clId="{0373A205-3F7E-41D1-A844-FCEDBAE7F0E5}" dt="2022-11-18T03:42:49.143" v="1049"/>
          <ac:inkMkLst>
            <pc:docMk/>
            <pc:sldMk cId="2044848978" sldId="324"/>
            <ac:inkMk id="96" creationId="{932FD338-E9E4-A92E-4CDB-A4C3932F5C0F}"/>
          </ac:inkMkLst>
        </pc:inkChg>
        <pc:inkChg chg="del mod">
          <ac:chgData name="Tim Cook" userId="d1c7cfb340f2c7ab" providerId="LiveId" clId="{0373A205-3F7E-41D1-A844-FCEDBAE7F0E5}" dt="2022-11-18T03:42:49.145" v="1064"/>
          <ac:inkMkLst>
            <pc:docMk/>
            <pc:sldMk cId="2044848978" sldId="324"/>
            <ac:inkMk id="97" creationId="{65055A20-B46D-677D-6BF5-EEB6BDB43ECF}"/>
          </ac:inkMkLst>
        </pc:inkChg>
        <pc:inkChg chg="del mod">
          <ac:chgData name="Tim Cook" userId="d1c7cfb340f2c7ab" providerId="LiveId" clId="{0373A205-3F7E-41D1-A844-FCEDBAE7F0E5}" dt="2022-11-18T03:42:49.145" v="1066"/>
          <ac:inkMkLst>
            <pc:docMk/>
            <pc:sldMk cId="2044848978" sldId="324"/>
            <ac:inkMk id="98" creationId="{49BBA94C-AEC5-BD4B-2318-679F19E9F7FB}"/>
          </ac:inkMkLst>
        </pc:inkChg>
        <pc:inkChg chg="del mod">
          <ac:chgData name="Tim Cook" userId="d1c7cfb340f2c7ab" providerId="LiveId" clId="{0373A205-3F7E-41D1-A844-FCEDBAE7F0E5}" dt="2022-11-18T03:42:49.144" v="1057"/>
          <ac:inkMkLst>
            <pc:docMk/>
            <pc:sldMk cId="2044848978" sldId="324"/>
            <ac:inkMk id="99" creationId="{25D6ECBE-0289-600D-9B73-ACB37E7E097A}"/>
          </ac:inkMkLst>
        </pc:inkChg>
        <pc:inkChg chg="del mod">
          <ac:chgData name="Tim Cook" userId="d1c7cfb340f2c7ab" providerId="LiveId" clId="{0373A205-3F7E-41D1-A844-FCEDBAE7F0E5}" dt="2022-11-18T03:42:49.145" v="1068"/>
          <ac:inkMkLst>
            <pc:docMk/>
            <pc:sldMk cId="2044848978" sldId="324"/>
            <ac:inkMk id="100" creationId="{A0D0A9AC-C25C-1980-4FDB-707082554F26}"/>
          </ac:inkMkLst>
        </pc:inkChg>
        <pc:inkChg chg="del mod">
          <ac:chgData name="Tim Cook" userId="d1c7cfb340f2c7ab" providerId="LiveId" clId="{0373A205-3F7E-41D1-A844-FCEDBAE7F0E5}" dt="2022-11-18T03:42:49.143" v="1050"/>
          <ac:inkMkLst>
            <pc:docMk/>
            <pc:sldMk cId="2044848978" sldId="324"/>
            <ac:inkMk id="101" creationId="{70C69786-CC0E-D39C-C97D-F49DAD0469F9}"/>
          </ac:inkMkLst>
        </pc:inkChg>
        <pc:inkChg chg="del mod">
          <ac:chgData name="Tim Cook" userId="d1c7cfb340f2c7ab" providerId="LiveId" clId="{0373A205-3F7E-41D1-A844-FCEDBAE7F0E5}" dt="2022-11-18T03:42:49.143" v="1051"/>
          <ac:inkMkLst>
            <pc:docMk/>
            <pc:sldMk cId="2044848978" sldId="324"/>
            <ac:inkMk id="102" creationId="{164C898B-E6FE-872A-F3F9-276F971A960F}"/>
          </ac:inkMkLst>
        </pc:inkChg>
        <pc:inkChg chg="del mod">
          <ac:chgData name="Tim Cook" userId="d1c7cfb340f2c7ab" providerId="LiveId" clId="{0373A205-3F7E-41D1-A844-FCEDBAE7F0E5}" dt="2022-11-18T03:42:49.144" v="1060"/>
          <ac:inkMkLst>
            <pc:docMk/>
            <pc:sldMk cId="2044848978" sldId="324"/>
            <ac:inkMk id="103" creationId="{681985ED-DE60-78B4-6BF0-82A3DD74D796}"/>
          </ac:inkMkLst>
        </pc:inkChg>
        <pc:inkChg chg="del mod">
          <ac:chgData name="Tim Cook" userId="d1c7cfb340f2c7ab" providerId="LiveId" clId="{0373A205-3F7E-41D1-A844-FCEDBAE7F0E5}" dt="2022-11-18T03:42:49.144" v="1058"/>
          <ac:inkMkLst>
            <pc:docMk/>
            <pc:sldMk cId="2044848978" sldId="324"/>
            <ac:inkMk id="104" creationId="{4DAEDC90-7F54-820E-1CB1-3304B1E460F9}"/>
          </ac:inkMkLst>
        </pc:inkChg>
        <pc:inkChg chg="del">
          <ac:chgData name="Tim Cook" userId="d1c7cfb340f2c7ab" providerId="LiveId" clId="{0373A205-3F7E-41D1-A844-FCEDBAE7F0E5}" dt="2022-11-18T03:42:49.141" v="1037"/>
          <ac:inkMkLst>
            <pc:docMk/>
            <pc:sldMk cId="2044848978" sldId="324"/>
            <ac:inkMk id="107" creationId="{2D270542-7A09-8AD5-9A74-D8185D044F49}"/>
          </ac:inkMkLst>
        </pc:inkChg>
        <pc:inkChg chg="del mod">
          <ac:chgData name="Tim Cook" userId="d1c7cfb340f2c7ab" providerId="LiveId" clId="{0373A205-3F7E-41D1-A844-FCEDBAE7F0E5}" dt="2022-11-18T03:42:49.145" v="1067"/>
          <ac:inkMkLst>
            <pc:docMk/>
            <pc:sldMk cId="2044848978" sldId="324"/>
            <ac:inkMk id="108" creationId="{5FEF474E-DE89-1BC9-1AD1-7B480FB38BD2}"/>
          </ac:inkMkLst>
        </pc:inkChg>
        <pc:inkChg chg="del">
          <ac:chgData name="Tim Cook" userId="d1c7cfb340f2c7ab" providerId="LiveId" clId="{0373A205-3F7E-41D1-A844-FCEDBAE7F0E5}" dt="2022-11-18T03:42:49.142" v="1045"/>
          <ac:inkMkLst>
            <pc:docMk/>
            <pc:sldMk cId="2044848978" sldId="324"/>
            <ac:inkMk id="110" creationId="{6CF5E6DD-1276-1020-BA03-72DB201206A5}"/>
          </ac:inkMkLst>
        </pc:inkChg>
      </pc:sldChg>
      <pc:sldChg chg="delSp modSp new mod">
        <pc:chgData name="Tim Cook" userId="d1c7cfb340f2c7ab" providerId="LiveId" clId="{0373A205-3F7E-41D1-A844-FCEDBAE7F0E5}" dt="2022-11-18T03:54:38.750" v="1088" actId="1035"/>
        <pc:sldMkLst>
          <pc:docMk/>
          <pc:sldMk cId="2121447557" sldId="325"/>
        </pc:sldMkLst>
        <pc:spChg chg="mod">
          <ac:chgData name="Tim Cook" userId="d1c7cfb340f2c7ab" providerId="LiveId" clId="{0373A205-3F7E-41D1-A844-FCEDBAE7F0E5}" dt="2022-11-18T03:54:38.750" v="1088" actId="1035"/>
          <ac:spMkLst>
            <pc:docMk/>
            <pc:sldMk cId="2121447557" sldId="325"/>
            <ac:spMk id="2" creationId="{89520442-452D-D7B4-F49D-A4031EEA3D21}"/>
          </ac:spMkLst>
        </pc:spChg>
        <pc:spChg chg="del">
          <ac:chgData name="Tim Cook" userId="d1c7cfb340f2c7ab" providerId="LiveId" clId="{0373A205-3F7E-41D1-A844-FCEDBAE7F0E5}" dt="2022-11-18T03:26:31.976" v="937" actId="478"/>
          <ac:spMkLst>
            <pc:docMk/>
            <pc:sldMk cId="2121447557" sldId="325"/>
            <ac:spMk id="3" creationId="{235F01EA-8706-8A94-7B10-8EBF5FFF7FAE}"/>
          </ac:spMkLst>
        </pc:spChg>
      </pc:sldChg>
      <pc:sldChg chg="del">
        <pc:chgData name="Tim Cook" userId="d1c7cfb340f2c7ab" providerId="LiveId" clId="{0373A205-3F7E-41D1-A844-FCEDBAE7F0E5}" dt="2022-11-17T22:52:59.450" v="3" actId="47"/>
        <pc:sldMkLst>
          <pc:docMk/>
          <pc:sldMk cId="2463224476" sldId="325"/>
        </pc:sldMkLst>
      </pc:sldChg>
      <pc:sldChg chg="del">
        <pc:chgData name="Tim Cook" userId="d1c7cfb340f2c7ab" providerId="LiveId" clId="{0373A205-3F7E-41D1-A844-FCEDBAE7F0E5}" dt="2022-11-17T22:52:59.632" v="4" actId="47"/>
        <pc:sldMkLst>
          <pc:docMk/>
          <pc:sldMk cId="1299143756" sldId="326"/>
        </pc:sldMkLst>
      </pc:sldChg>
      <pc:sldChg chg="del">
        <pc:chgData name="Tim Cook" userId="d1c7cfb340f2c7ab" providerId="LiveId" clId="{0373A205-3F7E-41D1-A844-FCEDBAE7F0E5}" dt="2022-11-17T22:52:59.808" v="5" actId="47"/>
        <pc:sldMkLst>
          <pc:docMk/>
          <pc:sldMk cId="1214156480" sldId="327"/>
        </pc:sldMkLst>
      </pc:sldChg>
      <pc:sldChg chg="del">
        <pc:chgData name="Tim Cook" userId="d1c7cfb340f2c7ab" providerId="LiveId" clId="{0373A205-3F7E-41D1-A844-FCEDBAE7F0E5}" dt="2022-11-17T22:53:00.034" v="6" actId="47"/>
        <pc:sldMkLst>
          <pc:docMk/>
          <pc:sldMk cId="2370315358" sldId="328"/>
        </pc:sldMkLst>
      </pc:sldChg>
      <pc:sldChg chg="del">
        <pc:chgData name="Tim Cook" userId="d1c7cfb340f2c7ab" providerId="LiveId" clId="{0373A205-3F7E-41D1-A844-FCEDBAE7F0E5}" dt="2022-11-17T22:53:00.970" v="8" actId="47"/>
        <pc:sldMkLst>
          <pc:docMk/>
          <pc:sldMk cId="1826485242" sldId="329"/>
        </pc:sldMkLst>
      </pc:sldChg>
      <pc:sldChg chg="del">
        <pc:chgData name="Tim Cook" userId="d1c7cfb340f2c7ab" providerId="LiveId" clId="{0373A205-3F7E-41D1-A844-FCEDBAE7F0E5}" dt="2022-11-17T22:53:00.525" v="7" actId="47"/>
        <pc:sldMkLst>
          <pc:docMk/>
          <pc:sldMk cId="1226736209" sldId="330"/>
        </pc:sldMkLst>
      </pc:sldChg>
    </pc:docChg>
  </pc:docChgLst>
  <pc:docChgLst>
    <pc:chgData name="Tim Cook" userId="d1c7cfb340f2c7ab" providerId="LiveId" clId="{0A287C94-9D66-401B-B48E-CBA96B7B2532}"/>
    <pc:docChg chg="modSld">
      <pc:chgData name="Tim Cook" userId="d1c7cfb340f2c7ab" providerId="LiveId" clId="{0A287C94-9D66-401B-B48E-CBA96B7B2532}" dt="2022-10-25T23:45:29.830" v="123"/>
      <pc:docMkLst>
        <pc:docMk/>
      </pc:docMkLst>
      <pc:sldChg chg="addSp delSp modSp mod">
        <pc:chgData name="Tim Cook" userId="d1c7cfb340f2c7ab" providerId="LiveId" clId="{0A287C94-9D66-401B-B48E-CBA96B7B2532}" dt="2022-10-25T23:45:29.830" v="123"/>
        <pc:sldMkLst>
          <pc:docMk/>
          <pc:sldMk cId="2763371689" sldId="299"/>
        </pc:sldMkLst>
        <pc:grpChg chg="del mod">
          <ac:chgData name="Tim Cook" userId="d1c7cfb340f2c7ab" providerId="LiveId" clId="{0A287C94-9D66-401B-B48E-CBA96B7B2532}" dt="2022-10-25T23:43:53.889" v="20"/>
          <ac:grpSpMkLst>
            <pc:docMk/>
            <pc:sldMk cId="2763371689" sldId="299"/>
            <ac:grpSpMk id="14" creationId="{26D02456-1199-7B92-AEC8-4B9E68C15DA4}"/>
          </ac:grpSpMkLst>
        </pc:grpChg>
        <pc:grpChg chg="del mod">
          <ac:chgData name="Tim Cook" userId="d1c7cfb340f2c7ab" providerId="LiveId" clId="{0A287C94-9D66-401B-B48E-CBA96B7B2532}" dt="2022-10-25T23:44:01.111" v="31"/>
          <ac:grpSpMkLst>
            <pc:docMk/>
            <pc:sldMk cId="2763371689" sldId="299"/>
            <ac:grpSpMk id="20" creationId="{DDBFA4C2-8F23-9F96-F214-003FD8943F56}"/>
          </ac:grpSpMkLst>
        </pc:grpChg>
        <pc:grpChg chg="del mod">
          <ac:chgData name="Tim Cook" userId="d1c7cfb340f2c7ab" providerId="LiveId" clId="{0A287C94-9D66-401B-B48E-CBA96B7B2532}" dt="2022-10-25T23:44:14.827" v="40"/>
          <ac:grpSpMkLst>
            <pc:docMk/>
            <pc:sldMk cId="2763371689" sldId="299"/>
            <ac:grpSpMk id="26" creationId="{8D872C00-F92F-C771-5BCA-B7772B3E9AB1}"/>
          </ac:grpSpMkLst>
        </pc:grpChg>
        <pc:grpChg chg="del mod">
          <ac:chgData name="Tim Cook" userId="d1c7cfb340f2c7ab" providerId="LiveId" clId="{0A287C94-9D66-401B-B48E-CBA96B7B2532}" dt="2022-10-25T23:44:18.230" v="43"/>
          <ac:grpSpMkLst>
            <pc:docMk/>
            <pc:sldMk cId="2763371689" sldId="299"/>
            <ac:grpSpMk id="28" creationId="{5855C1A1-2103-9D9D-E695-3E10BF67DC39}"/>
          </ac:grpSpMkLst>
        </pc:grpChg>
        <pc:grpChg chg="del mod">
          <ac:chgData name="Tim Cook" userId="d1c7cfb340f2c7ab" providerId="LiveId" clId="{0A287C94-9D66-401B-B48E-CBA96B7B2532}" dt="2022-10-25T23:44:25.900" v="58"/>
          <ac:grpSpMkLst>
            <pc:docMk/>
            <pc:sldMk cId="2763371689" sldId="299"/>
            <ac:grpSpMk id="30" creationId="{9E65A739-EAB2-CAB8-96E0-02BC26138E44}"/>
          </ac:grpSpMkLst>
        </pc:grpChg>
        <pc:grpChg chg="del mod">
          <ac:chgData name="Tim Cook" userId="d1c7cfb340f2c7ab" providerId="LiveId" clId="{0A287C94-9D66-401B-B48E-CBA96B7B2532}" dt="2022-10-25T23:44:30.204" v="65"/>
          <ac:grpSpMkLst>
            <pc:docMk/>
            <pc:sldMk cId="2763371689" sldId="299"/>
            <ac:grpSpMk id="41" creationId="{6FE42AF2-BF5E-BB06-D2B9-DC6E758F1177}"/>
          </ac:grpSpMkLst>
        </pc:grpChg>
        <pc:grpChg chg="del mod">
          <ac:chgData name="Tim Cook" userId="d1c7cfb340f2c7ab" providerId="LiveId" clId="{0A287C94-9D66-401B-B48E-CBA96B7B2532}" dt="2022-10-25T23:44:36.024" v="69"/>
          <ac:grpSpMkLst>
            <pc:docMk/>
            <pc:sldMk cId="2763371689" sldId="299"/>
            <ac:grpSpMk id="48" creationId="{2ED035FA-F5EF-9B12-245D-30E62A999806}"/>
          </ac:grpSpMkLst>
        </pc:grpChg>
        <pc:grpChg chg="del mod">
          <ac:chgData name="Tim Cook" userId="d1c7cfb340f2c7ab" providerId="LiveId" clId="{0A287C94-9D66-401B-B48E-CBA96B7B2532}" dt="2022-10-25T23:44:39.064" v="73"/>
          <ac:grpSpMkLst>
            <pc:docMk/>
            <pc:sldMk cId="2763371689" sldId="299"/>
            <ac:grpSpMk id="50" creationId="{97BA52FD-7674-D61C-F891-AC99CD81815D}"/>
          </ac:grpSpMkLst>
        </pc:grpChg>
        <pc:grpChg chg="mod">
          <ac:chgData name="Tim Cook" userId="d1c7cfb340f2c7ab" providerId="LiveId" clId="{0A287C94-9D66-401B-B48E-CBA96B7B2532}" dt="2022-10-25T23:44:39.064" v="73"/>
          <ac:grpSpMkLst>
            <pc:docMk/>
            <pc:sldMk cId="2763371689" sldId="299"/>
            <ac:grpSpMk id="53" creationId="{C575A643-1957-3E50-2099-632C76C1E3CE}"/>
          </ac:grpSpMkLst>
        </pc:grpChg>
        <pc:grpChg chg="del mod">
          <ac:chgData name="Tim Cook" userId="d1c7cfb340f2c7ab" providerId="LiveId" clId="{0A287C94-9D66-401B-B48E-CBA96B7B2532}" dt="2022-10-25T23:45:26.546" v="117"/>
          <ac:grpSpMkLst>
            <pc:docMk/>
            <pc:sldMk cId="2763371689" sldId="299"/>
            <ac:grpSpMk id="59" creationId="{6AA29334-CF02-DE23-895E-ED4491BEDDD9}"/>
          </ac:grpSpMkLst>
        </pc:grpChg>
        <pc:grpChg chg="mod">
          <ac:chgData name="Tim Cook" userId="d1c7cfb340f2c7ab" providerId="LiveId" clId="{0A287C94-9D66-401B-B48E-CBA96B7B2532}" dt="2022-10-25T23:45:29.830" v="123"/>
          <ac:grpSpMkLst>
            <pc:docMk/>
            <pc:sldMk cId="2763371689" sldId="299"/>
            <ac:grpSpMk id="65" creationId="{9DC5C767-E6C2-51F3-2BC4-E5EFB617DC7B}"/>
          </ac:grpSpMkLst>
        </pc:grpChg>
        <pc:inkChg chg="add">
          <ac:chgData name="Tim Cook" userId="d1c7cfb340f2c7ab" providerId="LiveId" clId="{0A287C94-9D66-401B-B48E-CBA96B7B2532}" dt="2022-10-25T23:43:20.418" v="0" actId="9405"/>
          <ac:inkMkLst>
            <pc:docMk/>
            <pc:sldMk cId="2763371689" sldId="299"/>
            <ac:inkMk id="3" creationId="{22F43092-3155-110A-A205-DE4CE7D969B5}"/>
          </ac:inkMkLst>
        </pc:inkChg>
        <pc:inkChg chg="add del">
          <ac:chgData name="Tim Cook" userId="d1c7cfb340f2c7ab" providerId="LiveId" clId="{0A287C94-9D66-401B-B48E-CBA96B7B2532}" dt="2022-10-25T23:43:24.824" v="2"/>
          <ac:inkMkLst>
            <pc:docMk/>
            <pc:sldMk cId="2763371689" sldId="299"/>
            <ac:inkMk id="4" creationId="{D4EA45E7-4B4D-31FE-C967-E22732D3710B}"/>
          </ac:inkMkLst>
        </pc:inkChg>
        <pc:inkChg chg="add del">
          <ac:chgData name="Tim Cook" userId="d1c7cfb340f2c7ab" providerId="LiveId" clId="{0A287C94-9D66-401B-B48E-CBA96B7B2532}" dt="2022-10-25T23:43:40.363" v="10"/>
          <ac:inkMkLst>
            <pc:docMk/>
            <pc:sldMk cId="2763371689" sldId="299"/>
            <ac:inkMk id="5" creationId="{3E1956AC-C824-676E-360D-31B29A2F1ECC}"/>
          </ac:inkMkLst>
        </pc:inkChg>
        <pc:inkChg chg="add del">
          <ac:chgData name="Tim Cook" userId="d1c7cfb340f2c7ab" providerId="LiveId" clId="{0A287C94-9D66-401B-B48E-CBA96B7B2532}" dt="2022-10-25T23:43:31.188" v="7"/>
          <ac:inkMkLst>
            <pc:docMk/>
            <pc:sldMk cId="2763371689" sldId="299"/>
            <ac:inkMk id="6" creationId="{0E259FFF-621B-73F6-5635-128A9AAF2033}"/>
          </ac:inkMkLst>
        </pc:inkChg>
        <pc:inkChg chg="add del">
          <ac:chgData name="Tim Cook" userId="d1c7cfb340f2c7ab" providerId="LiveId" clId="{0A287C94-9D66-401B-B48E-CBA96B7B2532}" dt="2022-10-25T23:43:31.188" v="6"/>
          <ac:inkMkLst>
            <pc:docMk/>
            <pc:sldMk cId="2763371689" sldId="299"/>
            <ac:inkMk id="7" creationId="{68DFC05F-DFFD-DA1C-28D4-EFDF9480FA5F}"/>
          </ac:inkMkLst>
        </pc:inkChg>
        <pc:inkChg chg="add del">
          <ac:chgData name="Tim Cook" userId="d1c7cfb340f2c7ab" providerId="LiveId" clId="{0A287C94-9D66-401B-B48E-CBA96B7B2532}" dt="2022-10-25T23:43:35.146" v="9"/>
          <ac:inkMkLst>
            <pc:docMk/>
            <pc:sldMk cId="2763371689" sldId="299"/>
            <ac:inkMk id="8" creationId="{82B728DF-3243-33D8-3D72-984700479D78}"/>
          </ac:inkMkLst>
        </pc:inkChg>
        <pc:inkChg chg="add del mod">
          <ac:chgData name="Tim Cook" userId="d1c7cfb340f2c7ab" providerId="LiveId" clId="{0A287C94-9D66-401B-B48E-CBA96B7B2532}" dt="2022-10-25T23:43:53.873" v="17"/>
          <ac:inkMkLst>
            <pc:docMk/>
            <pc:sldMk cId="2763371689" sldId="299"/>
            <ac:inkMk id="9" creationId="{D6AA4032-F782-2AD7-3EAE-FAAD7AEF1A9D}"/>
          </ac:inkMkLst>
        </pc:inkChg>
        <pc:inkChg chg="add del mod">
          <ac:chgData name="Tim Cook" userId="d1c7cfb340f2c7ab" providerId="LiveId" clId="{0A287C94-9D66-401B-B48E-CBA96B7B2532}" dt="2022-10-25T23:43:53.889" v="21"/>
          <ac:inkMkLst>
            <pc:docMk/>
            <pc:sldMk cId="2763371689" sldId="299"/>
            <ac:inkMk id="10" creationId="{5FC7E8C9-C44B-D843-AD4F-FE1D85D98002}"/>
          </ac:inkMkLst>
        </pc:inkChg>
        <pc:inkChg chg="add del mod">
          <ac:chgData name="Tim Cook" userId="d1c7cfb340f2c7ab" providerId="LiveId" clId="{0A287C94-9D66-401B-B48E-CBA96B7B2532}" dt="2022-10-25T23:43:53.889" v="20"/>
          <ac:inkMkLst>
            <pc:docMk/>
            <pc:sldMk cId="2763371689" sldId="299"/>
            <ac:inkMk id="11" creationId="{61C1F923-D2B1-ADEC-0263-C9F18037DD7C}"/>
          </ac:inkMkLst>
        </pc:inkChg>
        <pc:inkChg chg="add del mod">
          <ac:chgData name="Tim Cook" userId="d1c7cfb340f2c7ab" providerId="LiveId" clId="{0A287C94-9D66-401B-B48E-CBA96B7B2532}" dt="2022-10-25T23:43:53.889" v="19"/>
          <ac:inkMkLst>
            <pc:docMk/>
            <pc:sldMk cId="2763371689" sldId="299"/>
            <ac:inkMk id="12" creationId="{F9F6C8BF-0372-D2C4-91DC-B8F8797D76AE}"/>
          </ac:inkMkLst>
        </pc:inkChg>
        <pc:inkChg chg="add del mod">
          <ac:chgData name="Tim Cook" userId="d1c7cfb340f2c7ab" providerId="LiveId" clId="{0A287C94-9D66-401B-B48E-CBA96B7B2532}" dt="2022-10-25T23:43:53.889" v="18"/>
          <ac:inkMkLst>
            <pc:docMk/>
            <pc:sldMk cId="2763371689" sldId="299"/>
            <ac:inkMk id="13" creationId="{8EA0EA51-EE25-BBAD-713A-4B9CDDEF11BA}"/>
          </ac:inkMkLst>
        </pc:inkChg>
        <pc:inkChg chg="add del mod">
          <ac:chgData name="Tim Cook" userId="d1c7cfb340f2c7ab" providerId="LiveId" clId="{0A287C94-9D66-401B-B48E-CBA96B7B2532}" dt="2022-10-25T23:44:01.111" v="30"/>
          <ac:inkMkLst>
            <pc:docMk/>
            <pc:sldMk cId="2763371689" sldId="299"/>
            <ac:inkMk id="15" creationId="{582E94B2-75D2-A65A-3A8C-AE5F86AF350B}"/>
          </ac:inkMkLst>
        </pc:inkChg>
        <pc:inkChg chg="add del mod">
          <ac:chgData name="Tim Cook" userId="d1c7cfb340f2c7ab" providerId="LiveId" clId="{0A287C94-9D66-401B-B48E-CBA96B7B2532}" dt="2022-10-25T23:44:01.111" v="31"/>
          <ac:inkMkLst>
            <pc:docMk/>
            <pc:sldMk cId="2763371689" sldId="299"/>
            <ac:inkMk id="16" creationId="{7F60F439-59AF-F734-9C41-1800D830A1F8}"/>
          </ac:inkMkLst>
        </pc:inkChg>
        <pc:inkChg chg="add del mod">
          <ac:chgData name="Tim Cook" userId="d1c7cfb340f2c7ab" providerId="LiveId" clId="{0A287C94-9D66-401B-B48E-CBA96B7B2532}" dt="2022-10-25T23:44:01.759" v="32"/>
          <ac:inkMkLst>
            <pc:docMk/>
            <pc:sldMk cId="2763371689" sldId="299"/>
            <ac:inkMk id="17" creationId="{D9E18190-20C0-5562-4009-33902741190C}"/>
          </ac:inkMkLst>
        </pc:inkChg>
        <pc:inkChg chg="add del mod">
          <ac:chgData name="Tim Cook" userId="d1c7cfb340f2c7ab" providerId="LiveId" clId="{0A287C94-9D66-401B-B48E-CBA96B7B2532}" dt="2022-10-25T23:44:01.111" v="29"/>
          <ac:inkMkLst>
            <pc:docMk/>
            <pc:sldMk cId="2763371689" sldId="299"/>
            <ac:inkMk id="18" creationId="{CB1DD005-FCCF-9C16-5F6B-6F85DCD4383A}"/>
          </ac:inkMkLst>
        </pc:inkChg>
        <pc:inkChg chg="add del mod">
          <ac:chgData name="Tim Cook" userId="d1c7cfb340f2c7ab" providerId="LiveId" clId="{0A287C94-9D66-401B-B48E-CBA96B7B2532}" dt="2022-10-25T23:44:01.111" v="28"/>
          <ac:inkMkLst>
            <pc:docMk/>
            <pc:sldMk cId="2763371689" sldId="299"/>
            <ac:inkMk id="19" creationId="{D1AA6B7A-3BCE-674F-6684-45E5B08B54E3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1" creationId="{AF9C2DCA-7405-C6E7-F956-6E7BB78AD2B3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2" creationId="{0B5F8FB8-F7F7-5BEF-E85D-B43B90FE91B7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3" creationId="{CB057C8A-6047-3AE9-D526-57E7F77B6873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4" creationId="{8F1435D6-EFF3-9AF0-C0CD-D429ABDBE845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5" creationId="{2C06FC62-F3D1-F245-1B91-5FF73C95D188}"/>
          </ac:inkMkLst>
        </pc:inkChg>
        <pc:inkChg chg="add del mod">
          <ac:chgData name="Tim Cook" userId="d1c7cfb340f2c7ab" providerId="LiveId" clId="{0A287C94-9D66-401B-B48E-CBA96B7B2532}" dt="2022-10-25T23:44:15.234" v="41"/>
          <ac:inkMkLst>
            <pc:docMk/>
            <pc:sldMk cId="2763371689" sldId="299"/>
            <ac:inkMk id="27" creationId="{1168F3A6-6ABA-2143-E8BD-FB95D1F1F3D1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9" creationId="{AE2DA1B0-A697-AA1A-E6AA-E542E24218A4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1" creationId="{E612BFCE-E127-80EF-708B-E5D7243F06F1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2" creationId="{B7C94743-06C3-5D42-DA09-AE702920894B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3" creationId="{B3D302FD-124A-C9EE-AC85-B960980054E2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4" creationId="{0D181DA6-29EB-63F5-9B25-19D0886271F3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5" creationId="{E60FBB18-FDBD-527B-C159-D6CF49BEEA8B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6" creationId="{1D4AC9F9-2D60-9096-B6E6-B6E3502FF0D3}"/>
          </ac:inkMkLst>
        </pc:inkChg>
        <pc:inkChg chg="add del">
          <ac:chgData name="Tim Cook" userId="d1c7cfb340f2c7ab" providerId="LiveId" clId="{0A287C94-9D66-401B-B48E-CBA96B7B2532}" dt="2022-10-25T23:44:25.728" v="54"/>
          <ac:inkMkLst>
            <pc:docMk/>
            <pc:sldMk cId="2763371689" sldId="299"/>
            <ac:inkMk id="37" creationId="{08318A82-4ADC-68FB-25B7-B6000061E8DF}"/>
          </ac:inkMkLst>
        </pc:inkChg>
        <pc:inkChg chg="add del">
          <ac:chgData name="Tim Cook" userId="d1c7cfb340f2c7ab" providerId="LiveId" clId="{0A287C94-9D66-401B-B48E-CBA96B7B2532}" dt="2022-10-25T23:44:25.728" v="55"/>
          <ac:inkMkLst>
            <pc:docMk/>
            <pc:sldMk cId="2763371689" sldId="299"/>
            <ac:inkMk id="38" creationId="{50D0253C-1A99-2713-3E9C-E33DD4C6E614}"/>
          </ac:inkMkLst>
        </pc:inkChg>
        <pc:inkChg chg="add del">
          <ac:chgData name="Tim Cook" userId="d1c7cfb340f2c7ab" providerId="LiveId" clId="{0A287C94-9D66-401B-B48E-CBA96B7B2532}" dt="2022-10-25T23:44:25.728" v="57"/>
          <ac:inkMkLst>
            <pc:docMk/>
            <pc:sldMk cId="2763371689" sldId="299"/>
            <ac:inkMk id="39" creationId="{B221AD3E-5488-6D2A-59E2-228A82DD15CD}"/>
          </ac:inkMkLst>
        </pc:inkChg>
        <pc:inkChg chg="add del">
          <ac:chgData name="Tim Cook" userId="d1c7cfb340f2c7ab" providerId="LiveId" clId="{0A287C94-9D66-401B-B48E-CBA96B7B2532}" dt="2022-10-25T23:44:25.728" v="56"/>
          <ac:inkMkLst>
            <pc:docMk/>
            <pc:sldMk cId="2763371689" sldId="299"/>
            <ac:inkMk id="40" creationId="{A77F1B60-EA23-8BDA-7EF7-C54C64762658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42" creationId="{FA7A851D-76CC-9EA5-9D7E-D3E3F5437F6E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43" creationId="{28E5F8A1-9A31-9F09-0DD2-56BE261889B2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44" creationId="{73007428-37BE-9DD9-4096-B1C49C5C9D68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45" creationId="{1AF14B38-C155-195E-7C52-7C6BD4DD9858}"/>
          </ac:inkMkLst>
        </pc:inkChg>
        <pc:inkChg chg="add del mod">
          <ac:chgData name="Tim Cook" userId="d1c7cfb340f2c7ab" providerId="LiveId" clId="{0A287C94-9D66-401B-B48E-CBA96B7B2532}" dt="2022-10-25T23:44:32.732" v="66"/>
          <ac:inkMkLst>
            <pc:docMk/>
            <pc:sldMk cId="2763371689" sldId="299"/>
            <ac:inkMk id="46" creationId="{2AC6E0EF-7E85-0A0B-1DC7-B9BE76C914FC}"/>
          </ac:inkMkLst>
        </pc:inkChg>
        <pc:inkChg chg="add del mod">
          <ac:chgData name="Tim Cook" userId="d1c7cfb340f2c7ab" providerId="LiveId" clId="{0A287C94-9D66-401B-B48E-CBA96B7B2532}" dt="2022-10-25T23:44:32.732" v="67"/>
          <ac:inkMkLst>
            <pc:docMk/>
            <pc:sldMk cId="2763371689" sldId="299"/>
            <ac:inkMk id="47" creationId="{A7ADFC0C-7CB6-D19E-04BA-D8E171491D70}"/>
          </ac:inkMkLst>
        </pc:inkChg>
        <pc:inkChg chg="add del mod">
          <ac:chgData name="Tim Cook" userId="d1c7cfb340f2c7ab" providerId="LiveId" clId="{0A287C94-9D66-401B-B48E-CBA96B7B2532}" dt="2022-10-25T23:44:36.436" v="70"/>
          <ac:inkMkLst>
            <pc:docMk/>
            <pc:sldMk cId="2763371689" sldId="299"/>
            <ac:inkMk id="49" creationId="{2FF5978E-0DA9-500B-62FC-C6B48A7EA21E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51" creationId="{DD475E61-F8A0-73AD-430C-B578EB7DBCDF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52" creationId="{11A3F96D-7A9F-9EE3-37E3-4DD03589BD3A}"/>
          </ac:inkMkLst>
        </pc:inkChg>
        <pc:inkChg chg="add mod">
          <ac:chgData name="Tim Cook" userId="d1c7cfb340f2c7ab" providerId="LiveId" clId="{0A287C94-9D66-401B-B48E-CBA96B7B2532}" dt="2022-10-25T23:45:26.546" v="117"/>
          <ac:inkMkLst>
            <pc:docMk/>
            <pc:sldMk cId="2763371689" sldId="299"/>
            <ac:inkMk id="54" creationId="{0D8AC096-E667-99D2-9F76-EA7237657B92}"/>
          </ac:inkMkLst>
        </pc:inkChg>
        <pc:inkChg chg="add del mod">
          <ac:chgData name="Tim Cook" userId="d1c7cfb340f2c7ab" providerId="LiveId" clId="{0A287C94-9D66-401B-B48E-CBA96B7B2532}" dt="2022-10-25T23:45:26.546" v="117"/>
          <ac:inkMkLst>
            <pc:docMk/>
            <pc:sldMk cId="2763371689" sldId="299"/>
            <ac:inkMk id="55" creationId="{A24E448F-B5FB-45DF-38C2-5DFE48EAE882}"/>
          </ac:inkMkLst>
        </pc:inkChg>
        <pc:inkChg chg="add del mod">
          <ac:chgData name="Tim Cook" userId="d1c7cfb340f2c7ab" providerId="LiveId" clId="{0A287C94-9D66-401B-B48E-CBA96B7B2532}" dt="2022-10-25T23:45:24.941" v="114"/>
          <ac:inkMkLst>
            <pc:docMk/>
            <pc:sldMk cId="2763371689" sldId="299"/>
            <ac:inkMk id="56" creationId="{C4FDF937-42D2-CB23-DB04-0189A5F41E73}"/>
          </ac:inkMkLst>
        </pc:inkChg>
        <pc:inkChg chg="add del mod">
          <ac:chgData name="Tim Cook" userId="d1c7cfb340f2c7ab" providerId="LiveId" clId="{0A287C94-9D66-401B-B48E-CBA96B7B2532}" dt="2022-10-25T23:45:24.941" v="115"/>
          <ac:inkMkLst>
            <pc:docMk/>
            <pc:sldMk cId="2763371689" sldId="299"/>
            <ac:inkMk id="57" creationId="{D55D96D3-8DE5-F93B-932A-98E977A4AB73}"/>
          </ac:inkMkLst>
        </pc:inkChg>
        <pc:inkChg chg="add del mod">
          <ac:chgData name="Tim Cook" userId="d1c7cfb340f2c7ab" providerId="LiveId" clId="{0A287C94-9D66-401B-B48E-CBA96B7B2532}" dt="2022-10-25T23:45:24.941" v="116"/>
          <ac:inkMkLst>
            <pc:docMk/>
            <pc:sldMk cId="2763371689" sldId="299"/>
            <ac:inkMk id="58" creationId="{40965505-E122-76E1-4E08-E1D9482A1CFC}"/>
          </ac:inkMkLst>
        </pc:inkChg>
        <pc:inkChg chg="add mod">
          <ac:chgData name="Tim Cook" userId="d1c7cfb340f2c7ab" providerId="LiveId" clId="{0A287C94-9D66-401B-B48E-CBA96B7B2532}" dt="2022-10-25T23:45:29.830" v="123"/>
          <ac:inkMkLst>
            <pc:docMk/>
            <pc:sldMk cId="2763371689" sldId="299"/>
            <ac:inkMk id="60" creationId="{4F4906CB-B81B-5200-442C-756C44793869}"/>
          </ac:inkMkLst>
        </pc:inkChg>
        <pc:inkChg chg="add mod">
          <ac:chgData name="Tim Cook" userId="d1c7cfb340f2c7ab" providerId="LiveId" clId="{0A287C94-9D66-401B-B48E-CBA96B7B2532}" dt="2022-10-25T23:45:29.830" v="123"/>
          <ac:inkMkLst>
            <pc:docMk/>
            <pc:sldMk cId="2763371689" sldId="299"/>
            <ac:inkMk id="61" creationId="{D1868D76-78DC-F834-F3EE-B09C68CEBCEC}"/>
          </ac:inkMkLst>
        </pc:inkChg>
        <pc:inkChg chg="add mod">
          <ac:chgData name="Tim Cook" userId="d1c7cfb340f2c7ab" providerId="LiveId" clId="{0A287C94-9D66-401B-B48E-CBA96B7B2532}" dt="2022-10-25T23:45:29.830" v="123"/>
          <ac:inkMkLst>
            <pc:docMk/>
            <pc:sldMk cId="2763371689" sldId="299"/>
            <ac:inkMk id="62" creationId="{79D57594-6A4F-8E3D-B7D9-131611B90857}"/>
          </ac:inkMkLst>
        </pc:inkChg>
        <pc:inkChg chg="add mod">
          <ac:chgData name="Tim Cook" userId="d1c7cfb340f2c7ab" providerId="LiveId" clId="{0A287C94-9D66-401B-B48E-CBA96B7B2532}" dt="2022-10-25T23:45:29.830" v="123"/>
          <ac:inkMkLst>
            <pc:docMk/>
            <pc:sldMk cId="2763371689" sldId="299"/>
            <ac:inkMk id="63" creationId="{D7128343-1E83-18E0-1FB3-E2230BE1E7FA}"/>
          </ac:inkMkLst>
        </pc:inkChg>
        <pc:inkChg chg="add mod">
          <ac:chgData name="Tim Cook" userId="d1c7cfb340f2c7ab" providerId="LiveId" clId="{0A287C94-9D66-401B-B48E-CBA96B7B2532}" dt="2022-10-25T23:45:29.830" v="123"/>
          <ac:inkMkLst>
            <pc:docMk/>
            <pc:sldMk cId="2763371689" sldId="299"/>
            <ac:inkMk id="64" creationId="{0628E411-AF01-B05C-FC60-5FF797F28B4A}"/>
          </ac:inkMkLst>
        </pc:inkChg>
      </pc:sldChg>
      <pc:sldChg chg="addSp delSp modSp mod">
        <pc:chgData name="Tim Cook" userId="d1c7cfb340f2c7ab" providerId="LiveId" clId="{0A287C94-9D66-401B-B48E-CBA96B7B2532}" dt="2022-10-25T23:45:14.093" v="107"/>
        <pc:sldMkLst>
          <pc:docMk/>
          <pc:sldMk cId="3017110559" sldId="300"/>
        </pc:sldMkLst>
        <pc:grpChg chg="mod">
          <ac:chgData name="Tim Cook" userId="d1c7cfb340f2c7ab" providerId="LiveId" clId="{0A287C94-9D66-401B-B48E-CBA96B7B2532}" dt="2022-10-25T23:44:59.810" v="83"/>
          <ac:grpSpMkLst>
            <pc:docMk/>
            <pc:sldMk cId="3017110559" sldId="300"/>
            <ac:grpSpMk id="10" creationId="{204F6F47-4148-19E8-2A7F-6C27016A5062}"/>
          </ac:grpSpMkLst>
        </pc:grpChg>
        <pc:grpChg chg="del mod">
          <ac:chgData name="Tim Cook" userId="d1c7cfb340f2c7ab" providerId="LiveId" clId="{0A287C94-9D66-401B-B48E-CBA96B7B2532}" dt="2022-10-25T23:45:08.872" v="99"/>
          <ac:grpSpMkLst>
            <pc:docMk/>
            <pc:sldMk cId="3017110559" sldId="300"/>
            <ac:grpSpMk id="19" creationId="{2945E397-B594-43EA-A194-3F12FEE1977B}"/>
          </ac:grpSpMkLst>
        </pc:grpChg>
        <pc:grpChg chg="del mod">
          <ac:chgData name="Tim Cook" userId="d1c7cfb340f2c7ab" providerId="LiveId" clId="{0A287C94-9D66-401B-B48E-CBA96B7B2532}" dt="2022-10-25T23:45:14.093" v="107"/>
          <ac:grpSpMkLst>
            <pc:docMk/>
            <pc:sldMk cId="3017110559" sldId="300"/>
            <ac:grpSpMk id="25" creationId="{6F90355E-2167-F994-8008-A803292C2147}"/>
          </ac:grpSpMkLst>
        </pc:grpChg>
        <pc:grpChg chg="mod">
          <ac:chgData name="Tim Cook" userId="d1c7cfb340f2c7ab" providerId="LiveId" clId="{0A287C94-9D66-401B-B48E-CBA96B7B2532}" dt="2022-10-25T23:45:14.093" v="107"/>
          <ac:grpSpMkLst>
            <pc:docMk/>
            <pc:sldMk cId="3017110559" sldId="300"/>
            <ac:grpSpMk id="27" creationId="{FFE3EA1B-BBB2-1E15-B570-DD9CAF583AC2}"/>
          </ac:grpSpMkLst>
        </pc:grpChg>
        <pc:inkChg chg="add del">
          <ac:chgData name="Tim Cook" userId="d1c7cfb340f2c7ab" providerId="LiveId" clId="{0A287C94-9D66-401B-B48E-CBA96B7B2532}" dt="2022-10-25T23:44:49.090" v="75"/>
          <ac:inkMkLst>
            <pc:docMk/>
            <pc:sldMk cId="3017110559" sldId="300"/>
            <ac:inkMk id="3" creationId="{A5276DF9-1A18-5A3F-571A-3B4641E36D68}"/>
          </ac:inkMkLst>
        </pc:inkChg>
        <pc:inkChg chg="add del">
          <ac:chgData name="Tim Cook" userId="d1c7cfb340f2c7ab" providerId="LiveId" clId="{0A287C94-9D66-401B-B48E-CBA96B7B2532}" dt="2022-10-25T23:44:52.401" v="77"/>
          <ac:inkMkLst>
            <pc:docMk/>
            <pc:sldMk cId="3017110559" sldId="300"/>
            <ac:inkMk id="4" creationId="{8DE069E8-3C3C-4C46-299D-7B10795C222A}"/>
          </ac:inkMkLst>
        </pc:inkChg>
        <pc:inkChg chg="add mod">
          <ac:chgData name="Tim Cook" userId="d1c7cfb340f2c7ab" providerId="LiveId" clId="{0A287C94-9D66-401B-B48E-CBA96B7B2532}" dt="2022-10-25T23:44:59.810" v="83"/>
          <ac:inkMkLst>
            <pc:docMk/>
            <pc:sldMk cId="3017110559" sldId="300"/>
            <ac:inkMk id="5" creationId="{FDDFF037-48D3-2FFB-4CC9-BAA1A4E64A68}"/>
          </ac:inkMkLst>
        </pc:inkChg>
        <pc:inkChg chg="add mod">
          <ac:chgData name="Tim Cook" userId="d1c7cfb340f2c7ab" providerId="LiveId" clId="{0A287C94-9D66-401B-B48E-CBA96B7B2532}" dt="2022-10-25T23:44:59.810" v="83"/>
          <ac:inkMkLst>
            <pc:docMk/>
            <pc:sldMk cId="3017110559" sldId="300"/>
            <ac:inkMk id="6" creationId="{C63D136A-894F-2027-A26F-3439BC2BB148}"/>
          </ac:inkMkLst>
        </pc:inkChg>
        <pc:inkChg chg="add mod">
          <ac:chgData name="Tim Cook" userId="d1c7cfb340f2c7ab" providerId="LiveId" clId="{0A287C94-9D66-401B-B48E-CBA96B7B2532}" dt="2022-10-25T23:44:59.810" v="83"/>
          <ac:inkMkLst>
            <pc:docMk/>
            <pc:sldMk cId="3017110559" sldId="300"/>
            <ac:inkMk id="7" creationId="{B4B565E9-334F-1B6C-ECAC-8A1CF454655C}"/>
          </ac:inkMkLst>
        </pc:inkChg>
        <pc:inkChg chg="add mod">
          <ac:chgData name="Tim Cook" userId="d1c7cfb340f2c7ab" providerId="LiveId" clId="{0A287C94-9D66-401B-B48E-CBA96B7B2532}" dt="2022-10-25T23:44:59.810" v="83"/>
          <ac:inkMkLst>
            <pc:docMk/>
            <pc:sldMk cId="3017110559" sldId="300"/>
            <ac:inkMk id="8" creationId="{ECF18ADD-B6FE-F70D-C96D-3D2ECA6FBDAA}"/>
          </ac:inkMkLst>
        </pc:inkChg>
        <pc:inkChg chg="add mod">
          <ac:chgData name="Tim Cook" userId="d1c7cfb340f2c7ab" providerId="LiveId" clId="{0A287C94-9D66-401B-B48E-CBA96B7B2532}" dt="2022-10-25T23:44:59.810" v="83"/>
          <ac:inkMkLst>
            <pc:docMk/>
            <pc:sldMk cId="3017110559" sldId="300"/>
            <ac:inkMk id="9" creationId="{A32C29D5-78F2-0980-08D6-7CB7F5F81FF5}"/>
          </ac:inkMkLst>
        </pc:inkChg>
        <pc:inkChg chg="add mod">
          <ac:chgData name="Tim Cook" userId="d1c7cfb340f2c7ab" providerId="LiveId" clId="{0A287C94-9D66-401B-B48E-CBA96B7B2532}" dt="2022-10-25T23:45:08.872" v="99"/>
          <ac:inkMkLst>
            <pc:docMk/>
            <pc:sldMk cId="3017110559" sldId="300"/>
            <ac:inkMk id="11" creationId="{6488CB57-975B-5064-6A4B-DE3532003E3C}"/>
          </ac:inkMkLst>
        </pc:inkChg>
        <pc:inkChg chg="add del mod">
          <ac:chgData name="Tim Cook" userId="d1c7cfb340f2c7ab" providerId="LiveId" clId="{0A287C94-9D66-401B-B48E-CBA96B7B2532}" dt="2022-10-25T23:45:08.872" v="93"/>
          <ac:inkMkLst>
            <pc:docMk/>
            <pc:sldMk cId="3017110559" sldId="300"/>
            <ac:inkMk id="12" creationId="{461E8DB0-7DBA-A6D4-1C54-508EA2E4C846}"/>
          </ac:inkMkLst>
        </pc:inkChg>
        <pc:inkChg chg="add del mod">
          <ac:chgData name="Tim Cook" userId="d1c7cfb340f2c7ab" providerId="LiveId" clId="{0A287C94-9D66-401B-B48E-CBA96B7B2532}" dt="2022-10-25T23:45:08.872" v="95"/>
          <ac:inkMkLst>
            <pc:docMk/>
            <pc:sldMk cId="3017110559" sldId="300"/>
            <ac:inkMk id="13" creationId="{7CD05070-FAEB-D2DE-0493-404F60C2D386}"/>
          </ac:inkMkLst>
        </pc:inkChg>
        <pc:inkChg chg="add del mod">
          <ac:chgData name="Tim Cook" userId="d1c7cfb340f2c7ab" providerId="LiveId" clId="{0A287C94-9D66-401B-B48E-CBA96B7B2532}" dt="2022-10-25T23:45:08.872" v="96"/>
          <ac:inkMkLst>
            <pc:docMk/>
            <pc:sldMk cId="3017110559" sldId="300"/>
            <ac:inkMk id="14" creationId="{7571E32C-15C5-956D-2FE5-049F6FA3B5E1}"/>
          </ac:inkMkLst>
        </pc:inkChg>
        <pc:inkChg chg="add del mod">
          <ac:chgData name="Tim Cook" userId="d1c7cfb340f2c7ab" providerId="LiveId" clId="{0A287C94-9D66-401B-B48E-CBA96B7B2532}" dt="2022-10-25T23:45:08.872" v="94"/>
          <ac:inkMkLst>
            <pc:docMk/>
            <pc:sldMk cId="3017110559" sldId="300"/>
            <ac:inkMk id="15" creationId="{7CB73A15-1C1D-5113-E3F3-1EEA0EA0354C}"/>
          </ac:inkMkLst>
        </pc:inkChg>
        <pc:inkChg chg="add del mod">
          <ac:chgData name="Tim Cook" userId="d1c7cfb340f2c7ab" providerId="LiveId" clId="{0A287C94-9D66-401B-B48E-CBA96B7B2532}" dt="2022-10-25T23:45:08.872" v="99"/>
          <ac:inkMkLst>
            <pc:docMk/>
            <pc:sldMk cId="3017110559" sldId="300"/>
            <ac:inkMk id="16" creationId="{10F0DC2F-A4BC-C01D-41F4-797E70C0335F}"/>
          </ac:inkMkLst>
        </pc:inkChg>
        <pc:inkChg chg="add del mod">
          <ac:chgData name="Tim Cook" userId="d1c7cfb340f2c7ab" providerId="LiveId" clId="{0A287C94-9D66-401B-B48E-CBA96B7B2532}" dt="2022-10-25T23:45:08.872" v="98"/>
          <ac:inkMkLst>
            <pc:docMk/>
            <pc:sldMk cId="3017110559" sldId="300"/>
            <ac:inkMk id="17" creationId="{A133D1E0-BFAF-CFC9-712D-36F6B1011AFB}"/>
          </ac:inkMkLst>
        </pc:inkChg>
        <pc:inkChg chg="add del mod">
          <ac:chgData name="Tim Cook" userId="d1c7cfb340f2c7ab" providerId="LiveId" clId="{0A287C94-9D66-401B-B48E-CBA96B7B2532}" dt="2022-10-25T23:45:08.872" v="97"/>
          <ac:inkMkLst>
            <pc:docMk/>
            <pc:sldMk cId="3017110559" sldId="300"/>
            <ac:inkMk id="18" creationId="{1DE71D73-2C9D-6AF5-A6ED-D1482C8B4905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0" creationId="{B6E2EC28-8B95-324F-93F6-8B9BFE855A63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1" creationId="{DFF51F6B-DE45-E5A6-BFB8-01E3245C8EAA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2" creationId="{38233D11-DBC3-CF17-C9C9-EC7A11952E40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3" creationId="{48210394-AD33-902E-4F8A-1BBDDAE1DE0A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4" creationId="{30E62462-AF28-6AE7-71CE-FA4CF20AA707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6" creationId="{6D46EEE1-1C66-DBA1-B75A-92D55DA9BA07}"/>
          </ac:inkMkLst>
        </pc:inkChg>
      </pc:sldChg>
    </pc:docChg>
  </pc:docChgLst>
  <pc:docChgLst>
    <pc:chgData name="Tim Cook" userId="d1c7cfb340f2c7ab" providerId="LiveId" clId="{AB4463F1-ABC1-4FCF-8E79-2ED0D496FDC9}"/>
    <pc:docChg chg="undo custSel addSld delSld modSld">
      <pc:chgData name="Tim Cook" userId="d1c7cfb340f2c7ab" providerId="LiveId" clId="{AB4463F1-ABC1-4FCF-8E79-2ED0D496FDC9}" dt="2023-01-18T03:41:26.691" v="1078" actId="1076"/>
      <pc:docMkLst>
        <pc:docMk/>
      </pc:docMkLst>
      <pc:sldChg chg="delSp modSp add mod">
        <pc:chgData name="Tim Cook" userId="d1c7cfb340f2c7ab" providerId="LiveId" clId="{AB4463F1-ABC1-4FCF-8E79-2ED0D496FDC9}" dt="2023-01-17T19:14:35.743" v="876" actId="1076"/>
        <pc:sldMkLst>
          <pc:docMk/>
          <pc:sldMk cId="2135570540" sldId="264"/>
        </pc:sldMkLst>
        <pc:spChg chg="mod">
          <ac:chgData name="Tim Cook" userId="d1c7cfb340f2c7ab" providerId="LiveId" clId="{AB4463F1-ABC1-4FCF-8E79-2ED0D496FDC9}" dt="2023-01-17T19:14:35.743" v="876" actId="1076"/>
          <ac:spMkLst>
            <pc:docMk/>
            <pc:sldMk cId="2135570540" sldId="264"/>
            <ac:spMk id="2" creationId="{2CF5BFD3-8DBE-EBAB-CD24-7F45FEFB8B88}"/>
          </ac:spMkLst>
        </pc:spChg>
        <pc:spChg chg="mod">
          <ac:chgData name="Tim Cook" userId="d1c7cfb340f2c7ab" providerId="LiveId" clId="{AB4463F1-ABC1-4FCF-8E79-2ED0D496FDC9}" dt="2023-01-17T19:14:18.066" v="874" actId="6549"/>
          <ac:spMkLst>
            <pc:docMk/>
            <pc:sldMk cId="2135570540" sldId="264"/>
            <ac:spMk id="3" creationId="{24F37351-E6DB-006A-6C97-B8FED385B5B6}"/>
          </ac:spMkLst>
        </pc:spChg>
        <pc:inkChg chg="del mod">
          <ac:chgData name="Tim Cook" userId="d1c7cfb340f2c7ab" providerId="LiveId" clId="{AB4463F1-ABC1-4FCF-8E79-2ED0D496FDC9}" dt="2023-01-17T17:57:00.074" v="116" actId="478"/>
          <ac:inkMkLst>
            <pc:docMk/>
            <pc:sldMk cId="2135570540" sldId="264"/>
            <ac:inkMk id="4" creationId="{B7917BE5-8D4F-4771-66E1-07046F19326F}"/>
          </ac:inkMkLst>
        </pc:inkChg>
      </pc:sldChg>
      <pc:sldChg chg="modSp add del mod">
        <pc:chgData name="Tim Cook" userId="d1c7cfb340f2c7ab" providerId="LiveId" clId="{AB4463F1-ABC1-4FCF-8E79-2ED0D496FDC9}" dt="2023-01-17T17:57:09.916" v="117" actId="47"/>
        <pc:sldMkLst>
          <pc:docMk/>
          <pc:sldMk cId="917469902" sldId="266"/>
        </pc:sldMkLst>
        <pc:spChg chg="mod">
          <ac:chgData name="Tim Cook" userId="d1c7cfb340f2c7ab" providerId="LiveId" clId="{AB4463F1-ABC1-4FCF-8E79-2ED0D496FDC9}" dt="2023-01-17T17:56:47.134" v="112" actId="27636"/>
          <ac:spMkLst>
            <pc:docMk/>
            <pc:sldMk cId="917469902" sldId="266"/>
            <ac:spMk id="3" creationId="{F51ADFD7-AEF9-E510-0284-E020EC9EF497}"/>
          </ac:spMkLst>
        </pc:spChg>
      </pc:sldChg>
      <pc:sldChg chg="modSp add mod modAnim">
        <pc:chgData name="Tim Cook" userId="d1c7cfb340f2c7ab" providerId="LiveId" clId="{AB4463F1-ABC1-4FCF-8E79-2ED0D496FDC9}" dt="2023-01-17T19:14:45.779" v="877" actId="1076"/>
        <pc:sldMkLst>
          <pc:docMk/>
          <pc:sldMk cId="2172734518" sldId="267"/>
        </pc:sldMkLst>
        <pc:spChg chg="mod">
          <ac:chgData name="Tim Cook" userId="d1c7cfb340f2c7ab" providerId="LiveId" clId="{AB4463F1-ABC1-4FCF-8E79-2ED0D496FDC9}" dt="2023-01-17T19:14:45.779" v="877" actId="1076"/>
          <ac:spMkLst>
            <pc:docMk/>
            <pc:sldMk cId="2172734518" sldId="267"/>
            <ac:spMk id="2" creationId="{339A28B1-A451-99AE-B34C-40052CB62259}"/>
          </ac:spMkLst>
        </pc:spChg>
        <pc:spChg chg="mod">
          <ac:chgData name="Tim Cook" userId="d1c7cfb340f2c7ab" providerId="LiveId" clId="{AB4463F1-ABC1-4FCF-8E79-2ED0D496FDC9}" dt="2023-01-17T18:06:16.755" v="748" actId="255"/>
          <ac:spMkLst>
            <pc:docMk/>
            <pc:sldMk cId="2172734518" sldId="267"/>
            <ac:spMk id="3" creationId="{7CA8DD2C-BDE0-B117-3529-D9D30C8F11AA}"/>
          </ac:spMkLst>
        </pc:spChg>
      </pc:sldChg>
      <pc:sldChg chg="modSp mod">
        <pc:chgData name="Tim Cook" userId="d1c7cfb340f2c7ab" providerId="LiveId" clId="{AB4463F1-ABC1-4FCF-8E79-2ED0D496FDC9}" dt="2023-01-18T01:41:25.725" v="1070" actId="20577"/>
        <pc:sldMkLst>
          <pc:docMk/>
          <pc:sldMk cId="72713086" sldId="315"/>
        </pc:sldMkLst>
        <pc:spChg chg="mod">
          <ac:chgData name="Tim Cook" userId="d1c7cfb340f2c7ab" providerId="LiveId" clId="{AB4463F1-ABC1-4FCF-8E79-2ED0D496FDC9}" dt="2023-01-17T19:15:04.475" v="906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AB4463F1-ABC1-4FCF-8E79-2ED0D496FDC9}" dt="2023-01-18T01:41:25.725" v="1070" actId="20577"/>
          <ac:spMkLst>
            <pc:docMk/>
            <pc:sldMk cId="72713086" sldId="315"/>
            <ac:spMk id="3" creationId="{A94FCE5F-A413-9FBF-9B5B-E1CBC0242358}"/>
          </ac:spMkLst>
        </pc:spChg>
      </pc:sldChg>
      <pc:sldChg chg="new del">
        <pc:chgData name="Tim Cook" userId="d1c7cfb340f2c7ab" providerId="LiveId" clId="{AB4463F1-ABC1-4FCF-8E79-2ED0D496FDC9}" dt="2023-01-17T17:56:48.324" v="114" actId="47"/>
        <pc:sldMkLst>
          <pc:docMk/>
          <pc:sldMk cId="291294650" sldId="316"/>
        </pc:sldMkLst>
      </pc:sldChg>
      <pc:sldChg chg="del">
        <pc:chgData name="Tim Cook" userId="d1c7cfb340f2c7ab" providerId="LiveId" clId="{AB4463F1-ABC1-4FCF-8E79-2ED0D496FDC9}" dt="2023-01-17T17:54:28.959" v="0" actId="47"/>
        <pc:sldMkLst>
          <pc:docMk/>
          <pc:sldMk cId="2175832775" sldId="316"/>
        </pc:sldMkLst>
      </pc:sldChg>
      <pc:sldChg chg="addSp delSp modSp new mod">
        <pc:chgData name="Tim Cook" userId="d1c7cfb340f2c7ab" providerId="LiveId" clId="{AB4463F1-ABC1-4FCF-8E79-2ED0D496FDC9}" dt="2023-01-17T20:24:07.840" v="947" actId="478"/>
        <pc:sldMkLst>
          <pc:docMk/>
          <pc:sldMk cId="4263874587" sldId="316"/>
        </pc:sldMkLst>
        <pc:spChg chg="mod">
          <ac:chgData name="Tim Cook" userId="d1c7cfb340f2c7ab" providerId="LiveId" clId="{AB4463F1-ABC1-4FCF-8E79-2ED0D496FDC9}" dt="2023-01-17T18:02:58.236" v="549" actId="20577"/>
          <ac:spMkLst>
            <pc:docMk/>
            <pc:sldMk cId="4263874587" sldId="316"/>
            <ac:spMk id="2" creationId="{00DE851B-CAB1-5965-8A40-4314284B5032}"/>
          </ac:spMkLst>
        </pc:spChg>
        <pc:spChg chg="del">
          <ac:chgData name="Tim Cook" userId="d1c7cfb340f2c7ab" providerId="LiveId" clId="{AB4463F1-ABC1-4FCF-8E79-2ED0D496FDC9}" dt="2023-01-17T19:42:01.473" v="907" actId="478"/>
          <ac:spMkLst>
            <pc:docMk/>
            <pc:sldMk cId="4263874587" sldId="316"/>
            <ac:spMk id="3" creationId="{17770BF8-D176-7C0E-C870-4E81563E6D40}"/>
          </ac:spMkLst>
        </pc:spChg>
        <pc:spChg chg="add del mod">
          <ac:chgData name="Tim Cook" userId="d1c7cfb340f2c7ab" providerId="LiveId" clId="{AB4463F1-ABC1-4FCF-8E79-2ED0D496FDC9}" dt="2023-01-17T20:24:05.834" v="946" actId="478"/>
          <ac:spMkLst>
            <pc:docMk/>
            <pc:sldMk cId="4263874587" sldId="316"/>
            <ac:spMk id="4" creationId="{42B847D4-C15A-B720-A5BC-2353008F3355}"/>
          </ac:spMkLst>
        </pc:spChg>
        <pc:spChg chg="add del mod">
          <ac:chgData name="Tim Cook" userId="d1c7cfb340f2c7ab" providerId="LiveId" clId="{AB4463F1-ABC1-4FCF-8E79-2ED0D496FDC9}" dt="2023-01-17T20:24:07.840" v="947" actId="478"/>
          <ac:spMkLst>
            <pc:docMk/>
            <pc:sldMk cId="4263874587" sldId="316"/>
            <ac:spMk id="6" creationId="{17894119-F6FD-3228-ADC7-D6BA8915285E}"/>
          </ac:spMkLst>
        </pc:spChg>
      </pc:sldChg>
      <pc:sldChg chg="delSp modSp new del mod">
        <pc:chgData name="Tim Cook" userId="d1c7cfb340f2c7ab" providerId="LiveId" clId="{AB4463F1-ABC1-4FCF-8E79-2ED0D496FDC9}" dt="2023-01-17T18:00:17.732" v="412" actId="47"/>
        <pc:sldMkLst>
          <pc:docMk/>
          <pc:sldMk cId="852447588" sldId="317"/>
        </pc:sldMkLst>
        <pc:spChg chg="mod">
          <ac:chgData name="Tim Cook" userId="d1c7cfb340f2c7ab" providerId="LiveId" clId="{AB4463F1-ABC1-4FCF-8E79-2ED0D496FDC9}" dt="2023-01-17T18:00:16.291" v="411" actId="1076"/>
          <ac:spMkLst>
            <pc:docMk/>
            <pc:sldMk cId="852447588" sldId="317"/>
            <ac:spMk id="2" creationId="{0B5AF3D7-F8E1-36B4-AFFF-7E3E2AD010AE}"/>
          </ac:spMkLst>
        </pc:spChg>
        <pc:spChg chg="del">
          <ac:chgData name="Tim Cook" userId="d1c7cfb340f2c7ab" providerId="LiveId" clId="{AB4463F1-ABC1-4FCF-8E79-2ED0D496FDC9}" dt="2023-01-17T18:00:12.427" v="410" actId="478"/>
          <ac:spMkLst>
            <pc:docMk/>
            <pc:sldMk cId="852447588" sldId="317"/>
            <ac:spMk id="3" creationId="{A7EF4F85-1087-A2B1-2DFC-C4ACC6277253}"/>
          </ac:spMkLst>
        </pc:spChg>
      </pc:sldChg>
      <pc:sldChg chg="delSp modSp new mod">
        <pc:chgData name="Tim Cook" userId="d1c7cfb340f2c7ab" providerId="LiveId" clId="{AB4463F1-ABC1-4FCF-8E79-2ED0D496FDC9}" dt="2023-01-17T19:42:04.576" v="908" actId="478"/>
        <pc:sldMkLst>
          <pc:docMk/>
          <pc:sldMk cId="883433110" sldId="317"/>
        </pc:sldMkLst>
        <pc:spChg chg="mod">
          <ac:chgData name="Tim Cook" userId="d1c7cfb340f2c7ab" providerId="LiveId" clId="{AB4463F1-ABC1-4FCF-8E79-2ED0D496FDC9}" dt="2023-01-17T18:02:15.659" v="478" actId="20577"/>
          <ac:spMkLst>
            <pc:docMk/>
            <pc:sldMk cId="883433110" sldId="317"/>
            <ac:spMk id="2" creationId="{5CB51D5C-E0AF-4AAE-5455-A4BFD61127F3}"/>
          </ac:spMkLst>
        </pc:spChg>
        <pc:spChg chg="del">
          <ac:chgData name="Tim Cook" userId="d1c7cfb340f2c7ab" providerId="LiveId" clId="{AB4463F1-ABC1-4FCF-8E79-2ED0D496FDC9}" dt="2023-01-17T19:42:04.576" v="908" actId="478"/>
          <ac:spMkLst>
            <pc:docMk/>
            <pc:sldMk cId="883433110" sldId="317"/>
            <ac:spMk id="3" creationId="{978565D8-37AC-CBDA-56A5-E3BFB999CC9B}"/>
          </ac:spMkLst>
        </pc:spChg>
      </pc:sldChg>
      <pc:sldChg chg="del">
        <pc:chgData name="Tim Cook" userId="d1c7cfb340f2c7ab" providerId="LiveId" clId="{AB4463F1-ABC1-4FCF-8E79-2ED0D496FDC9}" dt="2023-01-17T17:54:30.541" v="2" actId="47"/>
        <pc:sldMkLst>
          <pc:docMk/>
          <pc:sldMk cId="4115593170" sldId="317"/>
        </pc:sldMkLst>
      </pc:sldChg>
      <pc:sldChg chg="delSp modSp new mod">
        <pc:chgData name="Tim Cook" userId="d1c7cfb340f2c7ab" providerId="LiveId" clId="{AB4463F1-ABC1-4FCF-8E79-2ED0D496FDC9}" dt="2023-01-18T00:42:24.801" v="968" actId="20577"/>
        <pc:sldMkLst>
          <pc:docMk/>
          <pc:sldMk cId="1600677972" sldId="318"/>
        </pc:sldMkLst>
        <pc:spChg chg="mod">
          <ac:chgData name="Tim Cook" userId="d1c7cfb340f2c7ab" providerId="LiveId" clId="{AB4463F1-ABC1-4FCF-8E79-2ED0D496FDC9}" dt="2023-01-18T00:42:24.801" v="968" actId="20577"/>
          <ac:spMkLst>
            <pc:docMk/>
            <pc:sldMk cId="1600677972" sldId="318"/>
            <ac:spMk id="2" creationId="{45872C29-4399-A697-04F1-4A2FC6ED0CE3}"/>
          </ac:spMkLst>
        </pc:spChg>
        <pc:spChg chg="del">
          <ac:chgData name="Tim Cook" userId="d1c7cfb340f2c7ab" providerId="LiveId" clId="{AB4463F1-ABC1-4FCF-8E79-2ED0D496FDC9}" dt="2023-01-17T19:42:07.273" v="909" actId="478"/>
          <ac:spMkLst>
            <pc:docMk/>
            <pc:sldMk cId="1600677972" sldId="318"/>
            <ac:spMk id="3" creationId="{4A7FAE3C-71D5-C86E-F129-0CC22ADB7725}"/>
          </ac:spMkLst>
        </pc:spChg>
      </pc:sldChg>
      <pc:sldChg chg="del">
        <pc:chgData name="Tim Cook" userId="d1c7cfb340f2c7ab" providerId="LiveId" clId="{AB4463F1-ABC1-4FCF-8E79-2ED0D496FDC9}" dt="2023-01-17T17:54:32.560" v="3" actId="47"/>
        <pc:sldMkLst>
          <pc:docMk/>
          <pc:sldMk cId="3043490424" sldId="318"/>
        </pc:sldMkLst>
      </pc:sldChg>
      <pc:sldChg chg="del">
        <pc:chgData name="Tim Cook" userId="d1c7cfb340f2c7ab" providerId="LiveId" clId="{AB4463F1-ABC1-4FCF-8E79-2ED0D496FDC9}" dt="2023-01-17T17:54:35.634" v="5" actId="47"/>
        <pc:sldMkLst>
          <pc:docMk/>
          <pc:sldMk cId="1403998678" sldId="319"/>
        </pc:sldMkLst>
      </pc:sldChg>
      <pc:sldChg chg="delSp modSp add mod">
        <pc:chgData name="Tim Cook" userId="d1c7cfb340f2c7ab" providerId="LiveId" clId="{AB4463F1-ABC1-4FCF-8E79-2ED0D496FDC9}" dt="2023-01-18T00:42:31.970" v="974" actId="20577"/>
        <pc:sldMkLst>
          <pc:docMk/>
          <pc:sldMk cId="2706844667" sldId="319"/>
        </pc:sldMkLst>
        <pc:spChg chg="mod">
          <ac:chgData name="Tim Cook" userId="d1c7cfb340f2c7ab" providerId="LiveId" clId="{AB4463F1-ABC1-4FCF-8E79-2ED0D496FDC9}" dt="2023-01-18T00:42:31.970" v="974" actId="20577"/>
          <ac:spMkLst>
            <pc:docMk/>
            <pc:sldMk cId="2706844667" sldId="319"/>
            <ac:spMk id="2" creationId="{45872C29-4399-A697-04F1-4A2FC6ED0CE3}"/>
          </ac:spMkLst>
        </pc:spChg>
        <pc:spChg chg="del">
          <ac:chgData name="Tim Cook" userId="d1c7cfb340f2c7ab" providerId="LiveId" clId="{AB4463F1-ABC1-4FCF-8E79-2ED0D496FDC9}" dt="2023-01-17T19:42:10.218" v="910" actId="478"/>
          <ac:spMkLst>
            <pc:docMk/>
            <pc:sldMk cId="2706844667" sldId="319"/>
            <ac:spMk id="3" creationId="{4A7FAE3C-71D5-C86E-F129-0CC22ADB7725}"/>
          </ac:spMkLst>
        </pc:spChg>
      </pc:sldChg>
      <pc:sldChg chg="del">
        <pc:chgData name="Tim Cook" userId="d1c7cfb340f2c7ab" providerId="LiveId" clId="{AB4463F1-ABC1-4FCF-8E79-2ED0D496FDC9}" dt="2023-01-17T17:54:34.603" v="4" actId="47"/>
        <pc:sldMkLst>
          <pc:docMk/>
          <pc:sldMk cId="2459877382" sldId="320"/>
        </pc:sldMkLst>
      </pc:sldChg>
      <pc:sldChg chg="delSp modSp new mod">
        <pc:chgData name="Tim Cook" userId="d1c7cfb340f2c7ab" providerId="LiveId" clId="{AB4463F1-ABC1-4FCF-8E79-2ED0D496FDC9}" dt="2023-01-18T01:30:03.642" v="1064" actId="1076"/>
        <pc:sldMkLst>
          <pc:docMk/>
          <pc:sldMk cId="2552636673" sldId="320"/>
        </pc:sldMkLst>
        <pc:spChg chg="mod">
          <ac:chgData name="Tim Cook" userId="d1c7cfb340f2c7ab" providerId="LiveId" clId="{AB4463F1-ABC1-4FCF-8E79-2ED0D496FDC9}" dt="2023-01-17T18:04:09.131" v="638" actId="20577"/>
          <ac:spMkLst>
            <pc:docMk/>
            <pc:sldMk cId="2552636673" sldId="320"/>
            <ac:spMk id="2" creationId="{0AB59305-2066-13A0-616A-D04CE8376AF8}"/>
          </ac:spMkLst>
        </pc:spChg>
        <pc:spChg chg="del">
          <ac:chgData name="Tim Cook" userId="d1c7cfb340f2c7ab" providerId="LiveId" clId="{AB4463F1-ABC1-4FCF-8E79-2ED0D496FDC9}" dt="2023-01-17T19:42:13.368" v="911" actId="478"/>
          <ac:spMkLst>
            <pc:docMk/>
            <pc:sldMk cId="2552636673" sldId="320"/>
            <ac:spMk id="3" creationId="{85B04C64-054A-7370-498C-783CE75C1779}"/>
          </ac:spMkLst>
        </pc:spChg>
        <pc:grpChg chg="mod">
          <ac:chgData name="Tim Cook" userId="d1c7cfb340f2c7ab" providerId="LiveId" clId="{AB4463F1-ABC1-4FCF-8E79-2ED0D496FDC9}" dt="2023-01-18T01:30:03.642" v="1064" actId="1076"/>
          <ac:grpSpMkLst>
            <pc:docMk/>
            <pc:sldMk cId="2552636673" sldId="320"/>
            <ac:grpSpMk id="55" creationId="{D6D46641-86BA-2753-DA02-D269E99994FF}"/>
          </ac:grpSpMkLst>
        </pc:grpChg>
        <pc:grpChg chg="mod">
          <ac:chgData name="Tim Cook" userId="d1c7cfb340f2c7ab" providerId="LiveId" clId="{AB4463F1-ABC1-4FCF-8E79-2ED0D496FDC9}" dt="2023-01-18T01:30:03.642" v="1064" actId="1076"/>
          <ac:grpSpMkLst>
            <pc:docMk/>
            <pc:sldMk cId="2552636673" sldId="320"/>
            <ac:grpSpMk id="58" creationId="{BE9D52D7-482C-38AE-7F99-7397EAB48A62}"/>
          </ac:grpSpMkLst>
        </pc:grpChg>
        <pc:grpChg chg="del">
          <ac:chgData name="Tim Cook" userId="d1c7cfb340f2c7ab" providerId="LiveId" clId="{AB4463F1-ABC1-4FCF-8E79-2ED0D496FDC9}" dt="2023-01-18T01:27:16.914" v="1043" actId="478"/>
          <ac:grpSpMkLst>
            <pc:docMk/>
            <pc:sldMk cId="2552636673" sldId="320"/>
            <ac:grpSpMk id="76" creationId="{644AD136-8C67-1DCE-01F9-963D25CE2DCA}"/>
          </ac:grpSpMkLst>
        </pc:grpChg>
        <pc:grpChg chg="del mod">
          <ac:chgData name="Tim Cook" userId="d1c7cfb340f2c7ab" providerId="LiveId" clId="{AB4463F1-ABC1-4FCF-8E79-2ED0D496FDC9}" dt="2023-01-18T01:29:55.856" v="1062" actId="478"/>
          <ac:grpSpMkLst>
            <pc:docMk/>
            <pc:sldMk cId="2552636673" sldId="320"/>
            <ac:grpSpMk id="79" creationId="{E3AE274D-3837-FBBE-FD87-1E166223542A}"/>
          </ac:grpSpMkLst>
        </pc:grpChg>
        <pc:grpChg chg="del mod">
          <ac:chgData name="Tim Cook" userId="d1c7cfb340f2c7ab" providerId="LiveId" clId="{AB4463F1-ABC1-4FCF-8E79-2ED0D496FDC9}" dt="2023-01-18T01:29:55.856" v="1062" actId="478"/>
          <ac:grpSpMkLst>
            <pc:docMk/>
            <pc:sldMk cId="2552636673" sldId="320"/>
            <ac:grpSpMk id="92" creationId="{99603094-ECA4-52FF-D36D-CB744B381800}"/>
          </ac:grpSpMkLst>
        </pc:grpChg>
        <pc:grpChg chg="mod">
          <ac:chgData name="Tim Cook" userId="d1c7cfb340f2c7ab" providerId="LiveId" clId="{AB4463F1-ABC1-4FCF-8E79-2ED0D496FDC9}" dt="2023-01-18T01:30:03.642" v="1064" actId="1076"/>
          <ac:grpSpMkLst>
            <pc:docMk/>
            <pc:sldMk cId="2552636673" sldId="320"/>
            <ac:grpSpMk id="95" creationId="{B7FA343E-3FA7-F47C-93CB-C3B685DF846D}"/>
          </ac:grpSpMkLst>
        </pc:grpChg>
        <pc:grpChg chg="del mod">
          <ac:chgData name="Tim Cook" userId="d1c7cfb340f2c7ab" providerId="LiveId" clId="{AB4463F1-ABC1-4FCF-8E79-2ED0D496FDC9}" dt="2023-01-18T01:29:55.856" v="1062" actId="478"/>
          <ac:grpSpMkLst>
            <pc:docMk/>
            <pc:sldMk cId="2552636673" sldId="320"/>
            <ac:grpSpMk id="135" creationId="{7047E0E6-385B-FF96-8DB8-9DABAC59FD55}"/>
          </ac:grpSpMkLst>
        </pc:grpChg>
        <pc:grpChg chg="mod">
          <ac:chgData name="Tim Cook" userId="d1c7cfb340f2c7ab" providerId="LiveId" clId="{AB4463F1-ABC1-4FCF-8E79-2ED0D496FDC9}" dt="2023-01-18T01:30:03.642" v="1064" actId="1076"/>
          <ac:grpSpMkLst>
            <pc:docMk/>
            <pc:sldMk cId="2552636673" sldId="320"/>
            <ac:grpSpMk id="150" creationId="{1922ED80-15D2-65FB-D767-1A46667DEDAF}"/>
          </ac:grpSpMkLst>
        </pc:grpChg>
        <pc:inkChg chg="del mod">
          <ac:chgData name="Tim Cook" userId="d1c7cfb340f2c7ab" providerId="LiveId" clId="{AB4463F1-ABC1-4FCF-8E79-2ED0D496FDC9}" dt="2023-01-18T01:29:55.856" v="1062" actId="478"/>
          <ac:inkMkLst>
            <pc:docMk/>
            <pc:sldMk cId="2552636673" sldId="320"/>
            <ac:inkMk id="96" creationId="{9E9A3DD8-45B4-F8C5-EB8A-DD25733C7AC0}"/>
          </ac:inkMkLst>
        </pc:inkChg>
      </pc:sldChg>
      <pc:sldChg chg="delSp modSp new mod">
        <pc:chgData name="Tim Cook" userId="d1c7cfb340f2c7ab" providerId="LiveId" clId="{AB4463F1-ABC1-4FCF-8E79-2ED0D496FDC9}" dt="2023-01-18T00:56:18.241" v="1018" actId="1076"/>
        <pc:sldMkLst>
          <pc:docMk/>
          <pc:sldMk cId="1491710607" sldId="321"/>
        </pc:sldMkLst>
        <pc:spChg chg="mod">
          <ac:chgData name="Tim Cook" userId="d1c7cfb340f2c7ab" providerId="LiveId" clId="{AB4463F1-ABC1-4FCF-8E79-2ED0D496FDC9}" dt="2023-01-18T00:56:18.241" v="1018" actId="1076"/>
          <ac:spMkLst>
            <pc:docMk/>
            <pc:sldMk cId="1491710607" sldId="321"/>
            <ac:spMk id="2" creationId="{3751E17C-9F89-4406-BBAD-B2A260D3AC2B}"/>
          </ac:spMkLst>
        </pc:spChg>
        <pc:spChg chg="del">
          <ac:chgData name="Tim Cook" userId="d1c7cfb340f2c7ab" providerId="LiveId" clId="{AB4463F1-ABC1-4FCF-8E79-2ED0D496FDC9}" dt="2023-01-17T19:42:16.353" v="912" actId="478"/>
          <ac:spMkLst>
            <pc:docMk/>
            <pc:sldMk cId="1491710607" sldId="321"/>
            <ac:spMk id="3" creationId="{A66DDF88-16CF-0FA7-461A-C8DF4F80DDC2}"/>
          </ac:spMkLst>
        </pc:spChg>
      </pc:sldChg>
      <pc:sldChg chg="del">
        <pc:chgData name="Tim Cook" userId="d1c7cfb340f2c7ab" providerId="LiveId" clId="{AB4463F1-ABC1-4FCF-8E79-2ED0D496FDC9}" dt="2023-01-17T17:54:36.192" v="6" actId="47"/>
        <pc:sldMkLst>
          <pc:docMk/>
          <pc:sldMk cId="1530145127" sldId="321"/>
        </pc:sldMkLst>
      </pc:sldChg>
      <pc:sldChg chg="del">
        <pc:chgData name="Tim Cook" userId="d1c7cfb340f2c7ab" providerId="LiveId" clId="{AB4463F1-ABC1-4FCF-8E79-2ED0D496FDC9}" dt="2023-01-17T17:54:36.721" v="7" actId="47"/>
        <pc:sldMkLst>
          <pc:docMk/>
          <pc:sldMk cId="3928037610" sldId="322"/>
        </pc:sldMkLst>
      </pc:sldChg>
      <pc:sldChg chg="addSp delSp modSp new mod">
        <pc:chgData name="Tim Cook" userId="d1c7cfb340f2c7ab" providerId="LiveId" clId="{AB4463F1-ABC1-4FCF-8E79-2ED0D496FDC9}" dt="2023-01-18T03:41:26.691" v="1078" actId="1076"/>
        <pc:sldMkLst>
          <pc:docMk/>
          <pc:sldMk cId="4096826932" sldId="322"/>
        </pc:sldMkLst>
        <pc:spChg chg="mod">
          <ac:chgData name="Tim Cook" userId="d1c7cfb340f2c7ab" providerId="LiveId" clId="{AB4463F1-ABC1-4FCF-8E79-2ED0D496FDC9}" dt="2023-01-18T03:41:21.174" v="1077" actId="1076"/>
          <ac:spMkLst>
            <pc:docMk/>
            <pc:sldMk cId="4096826932" sldId="322"/>
            <ac:spMk id="2" creationId="{5C6B3365-2FA3-07EF-4BF6-F523B5ACFF17}"/>
          </ac:spMkLst>
        </pc:spChg>
        <pc:spChg chg="del">
          <ac:chgData name="Tim Cook" userId="d1c7cfb340f2c7ab" providerId="LiveId" clId="{AB4463F1-ABC1-4FCF-8E79-2ED0D496FDC9}" dt="2023-01-18T00:51:25.746" v="1016" actId="21"/>
          <ac:spMkLst>
            <pc:docMk/>
            <pc:sldMk cId="4096826932" sldId="322"/>
            <ac:spMk id="3" creationId="{0135553D-7EE3-55FD-7892-B165F437F2E4}"/>
          </ac:spMkLst>
        </pc:s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8" creationId="{66A2A044-D408-B146-1B52-EF1AC631724D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18" creationId="{814771EE-0324-8B17-5BDC-3B13E85330FE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26" creationId="{D0D9F546-3394-E3FF-A602-EB4DFAA1B1B6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27" creationId="{32233455-19CE-0844-F7DD-293DE2ED3EA4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32" creationId="{A8821931-8B65-21AC-AA06-C1AB13A01C7B}"/>
          </ac:grpSpMkLst>
        </pc:grpChg>
        <pc:grpChg chg="mod">
          <ac:chgData name="Tim Cook" userId="d1c7cfb340f2c7ab" providerId="LiveId" clId="{AB4463F1-ABC1-4FCF-8E79-2ED0D496FDC9}" dt="2023-01-18T03:41:26.691" v="1078" actId="1076"/>
          <ac:grpSpMkLst>
            <pc:docMk/>
            <pc:sldMk cId="4096826932" sldId="322"/>
            <ac:grpSpMk id="37" creationId="{2917B374-1787-36DA-D5BF-126E99FDB5C7}"/>
          </ac:grpSpMkLst>
        </pc:grpChg>
        <pc:grpChg chg="add mod">
          <ac:chgData name="Tim Cook" userId="d1c7cfb340f2c7ab" providerId="LiveId" clId="{AB4463F1-ABC1-4FCF-8E79-2ED0D496FDC9}" dt="2023-01-18T03:41:26.691" v="1078" actId="1076"/>
          <ac:grpSpMkLst>
            <pc:docMk/>
            <pc:sldMk cId="4096826932" sldId="322"/>
            <ac:grpSpMk id="42" creationId="{94D62A3A-B779-1337-D83E-CC044A56E8AB}"/>
          </ac:grpSpMkLst>
        </pc:grpChg>
        <pc:grpChg chg="mod">
          <ac:chgData name="Tim Cook" userId="d1c7cfb340f2c7ab" providerId="LiveId" clId="{AB4463F1-ABC1-4FCF-8E79-2ED0D496FDC9}" dt="2023-01-18T03:41:26.691" v="1078" actId="1076"/>
          <ac:grpSpMkLst>
            <pc:docMk/>
            <pc:sldMk cId="4096826932" sldId="322"/>
            <ac:grpSpMk id="43" creationId="{769D1B48-8BFD-4514-4987-F96BDD82C896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64" creationId="{C729F1B3-A8C6-90EF-8316-B1A1507FD8ED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78" creationId="{EF6871C4-D366-421D-B0CB-6A5EEA97D867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79" creationId="{2D6D813E-0C42-D9BB-F957-3C3D6E663293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80" creationId="{0A509502-9048-2538-228C-C9E645265B9B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84" creationId="{DB7B6F12-9DEF-75CB-E262-8D24AEA0DAFC}"/>
          </ac:grpSpMkLst>
        </pc:grpChg>
        <pc:grpChg chg="add mod">
          <ac:chgData name="Tim Cook" userId="d1c7cfb340f2c7ab" providerId="LiveId" clId="{AB4463F1-ABC1-4FCF-8E79-2ED0D496FDC9}" dt="2023-01-18T03:41:26.691" v="1078" actId="1076"/>
          <ac:grpSpMkLst>
            <pc:docMk/>
            <pc:sldMk cId="4096826932" sldId="322"/>
            <ac:grpSpMk id="87" creationId="{D4056567-4160-F2FB-1E6E-E5C302F51BE3}"/>
          </ac:grpSpMkLst>
        </pc:grpChg>
        <pc:grpChg chg="add mod">
          <ac:chgData name="Tim Cook" userId="d1c7cfb340f2c7ab" providerId="LiveId" clId="{AB4463F1-ABC1-4FCF-8E79-2ED0D496FDC9}" dt="2023-01-18T03:41:26.691" v="1078" actId="1076"/>
          <ac:grpSpMkLst>
            <pc:docMk/>
            <pc:sldMk cId="4096826932" sldId="322"/>
            <ac:grpSpMk id="95" creationId="{A63DE217-E69E-7091-46F2-8157D99F333A}"/>
          </ac:grpSpMkLst>
        </pc:grpChg>
        <pc:inkChg chg="mod">
          <ac:chgData name="Tim Cook" userId="d1c7cfb340f2c7ab" providerId="LiveId" clId="{AB4463F1-ABC1-4FCF-8E79-2ED0D496FDC9}" dt="2023-01-18T00:57:47.440" v="1042" actId="1076"/>
          <ac:inkMkLst>
            <pc:docMk/>
            <pc:sldMk cId="4096826932" sldId="322"/>
            <ac:inkMk id="4" creationId="{DB11BAF5-C8CE-EE1A-26A0-05275DEF235F}"/>
          </ac:inkMkLst>
        </pc:inkChg>
        <pc:inkChg chg="mod">
          <ac:chgData name="Tim Cook" userId="d1c7cfb340f2c7ab" providerId="LiveId" clId="{AB4463F1-ABC1-4FCF-8E79-2ED0D496FDC9}" dt="2023-01-18T00:57:47.440" v="1042" actId="1076"/>
          <ac:inkMkLst>
            <pc:docMk/>
            <pc:sldMk cId="4096826932" sldId="322"/>
            <ac:inkMk id="9" creationId="{FB2894A2-1826-0FE9-4061-9C00DF168650}"/>
          </ac:inkMkLst>
        </pc:inkChg>
        <pc:inkChg chg="mod">
          <ac:chgData name="Tim Cook" userId="d1c7cfb340f2c7ab" providerId="LiveId" clId="{AB4463F1-ABC1-4FCF-8E79-2ED0D496FDC9}" dt="2023-01-18T00:57:47.440" v="1042" actId="1076"/>
          <ac:inkMkLst>
            <pc:docMk/>
            <pc:sldMk cId="4096826932" sldId="322"/>
            <ac:inkMk id="10" creationId="{7B0667B1-4BC6-4112-ADF0-F483AFB129C8}"/>
          </ac:inkMkLst>
        </pc:inkChg>
        <pc:inkChg chg="mod">
          <ac:chgData name="Tim Cook" userId="d1c7cfb340f2c7ab" providerId="LiveId" clId="{AB4463F1-ABC1-4FCF-8E79-2ED0D496FDC9}" dt="2023-01-18T00:57:47.440" v="1042" actId="1076"/>
          <ac:inkMkLst>
            <pc:docMk/>
            <pc:sldMk cId="4096826932" sldId="322"/>
            <ac:inkMk id="33" creationId="{6DB8028D-E230-425C-AA9C-40C2863B0F62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65" creationId="{D9F66A5D-F909-BB9B-BF9A-9BB704ED4D56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66" creationId="{EDBE6868-3610-C3A4-413F-E3482592DA93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67" creationId="{08AF1FBE-538D-467C-C7C7-74E080801137}"/>
          </ac:inkMkLst>
        </pc:inkChg>
        <pc:inkChg chg="mod">
          <ac:chgData name="Tim Cook" userId="d1c7cfb340f2c7ab" providerId="LiveId" clId="{AB4463F1-ABC1-4FCF-8E79-2ED0D496FDC9}" dt="2023-01-18T00:57:47.440" v="1042" actId="1076"/>
          <ac:inkMkLst>
            <pc:docMk/>
            <pc:sldMk cId="4096826932" sldId="322"/>
            <ac:inkMk id="73" creationId="{962669F7-C993-65BE-8F76-644794D4EF18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85" creationId="{3267037A-E4C6-84EB-4A86-CD681917A95B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86" creationId="{CE895B97-13B3-07A8-8B3E-42FAE54A41BE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88" creationId="{E245B5E9-0E22-6500-6A9E-D8C5EFD8A8B9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89" creationId="{A530006E-E4DC-E719-B2ED-9D993F8977B7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0" creationId="{5D3E4DA4-0B06-F882-693A-B65105D788A3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1" creationId="{6C5BCA6A-F4D8-79F7-22AD-640FEB1A6980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2" creationId="{D4B0312B-9EA6-C1C6-9D1E-68EFB8EA377C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3" creationId="{5145C2B0-5A5B-B908-2D66-A9E8A6C9F462}"/>
          </ac:inkMkLst>
        </pc:inkChg>
        <pc:inkChg chg="add mod">
          <ac:chgData name="Tim Cook" userId="d1c7cfb340f2c7ab" providerId="LiveId" clId="{AB4463F1-ABC1-4FCF-8E79-2ED0D496FDC9}" dt="2023-01-18T03:41:26.691" v="1078" actId="1076"/>
          <ac:inkMkLst>
            <pc:docMk/>
            <pc:sldMk cId="4096826932" sldId="322"/>
            <ac:inkMk id="94" creationId="{C4BA27F0-8EBF-AAEF-D3F8-DD1D612D05BA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6" creationId="{3431E89F-CA46-1C55-E6A5-9F7D07547DFB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7" creationId="{711EA7F2-57E4-6BCC-54D3-BA2F3F6EBA0B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8" creationId="{FEBA83ED-5759-6A09-1EE2-4A0B7D33C255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9" creationId="{82432793-587D-A500-EAB3-0E9937CBFEE1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0" creationId="{C2B650A3-0C8E-B585-4C66-8DB79C37472F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1" creationId="{C661C94B-CDFB-0F38-B1DF-55B24ED4EC3E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2" creationId="{76C1E6E3-5CBE-49E5-3569-C04355E78780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3" creationId="{099E97BA-C19A-6EC3-EB03-5287A03B280E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4" creationId="{D51AEE27-8CFB-3146-0A5F-9EF7106DB3AF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5" creationId="{7B68B80F-E361-6E55-9B0D-04CCA6745FFA}"/>
          </ac:inkMkLst>
        </pc:inkChg>
      </pc:sldChg>
      <pc:sldChg chg="del">
        <pc:chgData name="Tim Cook" userId="d1c7cfb340f2c7ab" providerId="LiveId" clId="{AB4463F1-ABC1-4FCF-8E79-2ED0D496FDC9}" dt="2023-01-17T17:54:37.251" v="8" actId="47"/>
        <pc:sldMkLst>
          <pc:docMk/>
          <pc:sldMk cId="1772167453" sldId="323"/>
        </pc:sldMkLst>
      </pc:sldChg>
      <pc:sldChg chg="addSp delSp modSp new mod">
        <pc:chgData name="Tim Cook" userId="d1c7cfb340f2c7ab" providerId="LiveId" clId="{AB4463F1-ABC1-4FCF-8E79-2ED0D496FDC9}" dt="2023-01-18T01:30:34.034" v="1069" actId="1076"/>
        <pc:sldMkLst>
          <pc:docMk/>
          <pc:sldMk cId="3163655882" sldId="323"/>
        </pc:sldMkLst>
        <pc:spChg chg="del">
          <ac:chgData name="Tim Cook" userId="d1c7cfb340f2c7ab" providerId="LiveId" clId="{AB4463F1-ABC1-4FCF-8E79-2ED0D496FDC9}" dt="2023-01-18T01:29:42.585" v="1047"/>
          <ac:spMkLst>
            <pc:docMk/>
            <pc:sldMk cId="3163655882" sldId="323"/>
            <ac:spMk id="2" creationId="{164C48F2-0E5F-5E38-AAD1-BA04AD8451CF}"/>
          </ac:spMkLst>
        </pc:spChg>
        <pc:spChg chg="del">
          <ac:chgData name="Tim Cook" userId="d1c7cfb340f2c7ab" providerId="LiveId" clId="{AB4463F1-ABC1-4FCF-8E79-2ED0D496FDC9}" dt="2023-01-18T01:30:24.889" v="1066" actId="478"/>
          <ac:spMkLst>
            <pc:docMk/>
            <pc:sldMk cId="3163655882" sldId="323"/>
            <ac:spMk id="3" creationId="{F5D983E7-2C46-8DFA-0194-EFB6A39B91AC}"/>
          </ac:spMkLst>
        </pc:spChg>
        <pc:spChg chg="add mod">
          <ac:chgData name="Tim Cook" userId="d1c7cfb340f2c7ab" providerId="LiveId" clId="{AB4463F1-ABC1-4FCF-8E79-2ED0D496FDC9}" dt="2023-01-18T01:29:47.352" v="1061" actId="6549"/>
          <ac:spMkLst>
            <pc:docMk/>
            <pc:sldMk cId="3163655882" sldId="323"/>
            <ac:spMk id="4" creationId="{429A1455-1479-6BCB-265D-F20CC52B8272}"/>
          </ac:spMkLst>
        </pc:spChg>
        <pc:grpChg chg="add mod">
          <ac:chgData name="Tim Cook" userId="d1c7cfb340f2c7ab" providerId="LiveId" clId="{AB4463F1-ABC1-4FCF-8E79-2ED0D496FDC9}" dt="2023-01-18T01:30:34.034" v="1069" actId="1076"/>
          <ac:grpSpMkLst>
            <pc:docMk/>
            <pc:sldMk cId="3163655882" sldId="323"/>
            <ac:grpSpMk id="5" creationId="{3717C6E7-94A4-59E3-3D5B-57D0A554D039}"/>
          </ac:grpSpMkLst>
        </pc:grpChg>
        <pc:grpChg chg="add mod">
          <ac:chgData name="Tim Cook" userId="d1c7cfb340f2c7ab" providerId="LiveId" clId="{AB4463F1-ABC1-4FCF-8E79-2ED0D496FDC9}" dt="2023-01-18T01:30:34.034" v="1069" actId="1076"/>
          <ac:grpSpMkLst>
            <pc:docMk/>
            <pc:sldMk cId="3163655882" sldId="323"/>
            <ac:grpSpMk id="12" creationId="{10E95782-2DF1-D5E4-423B-FBE8E68ED591}"/>
          </ac:grpSpMkLst>
        </pc:grpChg>
        <pc:grpChg chg="add del mod">
          <ac:chgData name="Tim Cook" userId="d1c7cfb340f2c7ab" providerId="LiveId" clId="{AB4463F1-ABC1-4FCF-8E79-2ED0D496FDC9}" dt="2023-01-18T01:30:27.816" v="1068" actId="478"/>
          <ac:grpSpMkLst>
            <pc:docMk/>
            <pc:sldMk cId="3163655882" sldId="323"/>
            <ac:grpSpMk id="24" creationId="{C11E6D5B-187A-C8DB-13E5-3259AF9313AD}"/>
          </ac:grpSpMkLst>
        </pc:grp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6" creationId="{A66223A9-8CAB-C527-483B-5040BFF40BE1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7" creationId="{601355F6-B71A-D6CE-5EB6-4877FBF44426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8" creationId="{7CA92E91-A0B0-7835-D372-4112F40837C7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9" creationId="{E0AA7647-3815-5882-066F-9F55F98356FF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0" creationId="{D9DFD025-5E43-6E55-9731-08FF7205B7AC}"/>
          </ac:inkMkLst>
        </pc:inkChg>
        <pc:inkChg chg="add mod">
          <ac:chgData name="Tim Cook" userId="d1c7cfb340f2c7ab" providerId="LiveId" clId="{AB4463F1-ABC1-4FCF-8E79-2ED0D496FDC9}" dt="2023-01-18T01:30:34.034" v="1069" actId="1076"/>
          <ac:inkMkLst>
            <pc:docMk/>
            <pc:sldMk cId="3163655882" sldId="323"/>
            <ac:inkMk id="11" creationId="{A5709B9E-AE83-6FAA-58A6-74DEBCAC9711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3" creationId="{910482AB-2A06-DA73-B333-263A19B2BC5B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4" creationId="{C25E0D81-2AAF-5906-0030-D409D129271B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5" creationId="{3C6F8998-9F67-E2DE-918D-30E6E4FEE2A8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6" creationId="{3DF54205-4C22-149B-ECBE-E702C0FA8E4F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7" creationId="{DBD42F7A-ABB3-218B-3979-C8042395C689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8" creationId="{E44AD67A-6C0D-3F6B-6861-31845CFAE40A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9" creationId="{5683B47A-C1B4-61F6-9BDE-095468242D8D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20" creationId="{1419237E-D812-8F3D-544F-F54FD6D3C0C2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21" creationId="{BA1B2079-0B87-9808-9823-4A6AAD7D6B65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22" creationId="{F57733DA-332C-A6C4-D900-E505C9F8C4E6}"/>
          </ac:inkMkLst>
        </pc:inkChg>
        <pc:inkChg chg="add del mod">
          <ac:chgData name="Tim Cook" userId="d1c7cfb340f2c7ab" providerId="LiveId" clId="{AB4463F1-ABC1-4FCF-8E79-2ED0D496FDC9}" dt="2023-01-18T01:30:26.985" v="1067" actId="478"/>
          <ac:inkMkLst>
            <pc:docMk/>
            <pc:sldMk cId="3163655882" sldId="323"/>
            <ac:inkMk id="23" creationId="{3AD183E1-8704-DF08-0640-936525E7A2FB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25" creationId="{6A5C8110-36D9-8F8C-35CD-F4080176605A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26" creationId="{335FCE0A-7B9A-22AA-069B-0D2A99D1C7F7}"/>
          </ac:inkMkLst>
        </pc:inkChg>
      </pc:sldChg>
      <pc:sldChg chg="del">
        <pc:chgData name="Tim Cook" userId="d1c7cfb340f2c7ab" providerId="LiveId" clId="{AB4463F1-ABC1-4FCF-8E79-2ED0D496FDC9}" dt="2023-01-17T17:54:37.980" v="9" actId="47"/>
        <pc:sldMkLst>
          <pc:docMk/>
          <pc:sldMk cId="2369355394" sldId="324"/>
        </pc:sldMkLst>
      </pc:sldChg>
      <pc:sldChg chg="del">
        <pc:chgData name="Tim Cook" userId="d1c7cfb340f2c7ab" providerId="LiveId" clId="{AB4463F1-ABC1-4FCF-8E79-2ED0D496FDC9}" dt="2023-01-17T17:54:38.555" v="10" actId="47"/>
        <pc:sldMkLst>
          <pc:docMk/>
          <pc:sldMk cId="184527808" sldId="325"/>
        </pc:sldMkLst>
      </pc:sldChg>
      <pc:sldChg chg="del">
        <pc:chgData name="Tim Cook" userId="d1c7cfb340f2c7ab" providerId="LiveId" clId="{AB4463F1-ABC1-4FCF-8E79-2ED0D496FDC9}" dt="2023-01-17T17:54:29.387" v="1" actId="47"/>
        <pc:sldMkLst>
          <pc:docMk/>
          <pc:sldMk cId="346755967" sldId="326"/>
        </pc:sldMkLst>
      </pc:sldChg>
    </pc:docChg>
  </pc:docChgLst>
  <pc:docChgLst>
    <pc:chgData name="Tim Cook" userId="d1c7cfb340f2c7ab" providerId="LiveId" clId="{2C8D23C3-638F-4104-9194-582997ECE7BA}"/>
    <pc:docChg chg="undo custSel addSld delSld modSld">
      <pc:chgData name="Tim Cook" userId="d1c7cfb340f2c7ab" providerId="LiveId" clId="{2C8D23C3-638F-4104-9194-582997ECE7BA}" dt="2022-11-14T04:29:06.868" v="4062" actId="20577"/>
      <pc:docMkLst>
        <pc:docMk/>
      </pc:docMkLst>
      <pc:sldChg chg="delSp modSp add mod">
        <pc:chgData name="Tim Cook" userId="d1c7cfb340f2c7ab" providerId="LiveId" clId="{2C8D23C3-638F-4104-9194-582997ECE7BA}" dt="2022-11-14T02:40:50.212" v="2439" actId="20577"/>
        <pc:sldMkLst>
          <pc:docMk/>
          <pc:sldMk cId="2496104503" sldId="294"/>
        </pc:sldMkLst>
        <pc:spChg chg="mod">
          <ac:chgData name="Tim Cook" userId="d1c7cfb340f2c7ab" providerId="LiveId" clId="{2C8D23C3-638F-4104-9194-582997ECE7BA}" dt="2022-11-14T02:31:34.693" v="2195"/>
          <ac:spMkLst>
            <pc:docMk/>
            <pc:sldMk cId="2496104503" sldId="294"/>
            <ac:spMk id="2" creationId="{55CD3F17-DAB0-B27B-DC60-957C466560CD}"/>
          </ac:spMkLst>
        </pc:spChg>
        <pc:spChg chg="mod">
          <ac:chgData name="Tim Cook" userId="d1c7cfb340f2c7ab" providerId="LiveId" clId="{2C8D23C3-638F-4104-9194-582997ECE7BA}" dt="2022-11-14T02:40:50.212" v="2439" actId="20577"/>
          <ac:spMkLst>
            <pc:docMk/>
            <pc:sldMk cId="2496104503" sldId="294"/>
            <ac:spMk id="3" creationId="{16BCD2DB-CDAE-580D-F0E3-429BAD744855}"/>
          </ac:spMkLst>
        </pc:spChg>
        <pc:grpChg chg="del">
          <ac:chgData name="Tim Cook" userId="d1c7cfb340f2c7ab" providerId="LiveId" clId="{2C8D23C3-638F-4104-9194-582997ECE7BA}" dt="2022-11-14T02:20:37.676" v="1046" actId="478"/>
          <ac:grpSpMkLst>
            <pc:docMk/>
            <pc:sldMk cId="2496104503" sldId="294"/>
            <ac:grpSpMk id="10" creationId="{77CAC21F-F0C1-9BBF-96D6-06BEE2801972}"/>
          </ac:grpSpMkLst>
        </pc:grpChg>
        <pc:inkChg chg="del">
          <ac:chgData name="Tim Cook" userId="d1c7cfb340f2c7ab" providerId="LiveId" clId="{2C8D23C3-638F-4104-9194-582997ECE7BA}" dt="2022-11-14T02:20:36.652" v="1045" actId="478"/>
          <ac:inkMkLst>
            <pc:docMk/>
            <pc:sldMk cId="2496104503" sldId="294"/>
            <ac:inkMk id="6" creationId="{E58FFAFA-DAD1-6076-B190-A5C8BF9CA92A}"/>
          </ac:inkMkLst>
        </pc:inkChg>
        <pc:inkChg chg="del">
          <ac:chgData name="Tim Cook" userId="d1c7cfb340f2c7ab" providerId="LiveId" clId="{2C8D23C3-638F-4104-9194-582997ECE7BA}" dt="2022-11-14T02:20:59.124" v="1059" actId="478"/>
          <ac:inkMkLst>
            <pc:docMk/>
            <pc:sldMk cId="2496104503" sldId="294"/>
            <ac:inkMk id="7" creationId="{F863BADD-E11E-97A8-D0A9-F8C46F5B92C7}"/>
          </ac:inkMkLst>
        </pc:inkChg>
      </pc:sldChg>
      <pc:sldChg chg="addSp modSp add mod">
        <pc:chgData name="Tim Cook" userId="d1c7cfb340f2c7ab" providerId="LiveId" clId="{2C8D23C3-638F-4104-9194-582997ECE7BA}" dt="2022-11-14T02:49:58.273" v="2740" actId="1035"/>
        <pc:sldMkLst>
          <pc:docMk/>
          <pc:sldMk cId="2245855585" sldId="295"/>
        </pc:sldMkLst>
        <pc:spChg chg="add mod">
          <ac:chgData name="Tim Cook" userId="d1c7cfb340f2c7ab" providerId="LiveId" clId="{2C8D23C3-638F-4104-9194-582997ECE7BA}" dt="2022-11-14T02:49:26.081" v="2712" actId="20577"/>
          <ac:spMkLst>
            <pc:docMk/>
            <pc:sldMk cId="2245855585" sldId="295"/>
            <ac:spMk id="3" creationId="{03DD598D-B08B-1E76-D164-4985AC1EE01D}"/>
          </ac:spMkLst>
        </pc:spChg>
        <pc:spChg chg="mod">
          <ac:chgData name="Tim Cook" userId="d1c7cfb340f2c7ab" providerId="LiveId" clId="{2C8D23C3-638F-4104-9194-582997ECE7BA}" dt="2022-11-14T02:49:51.857" v="2716" actId="1035"/>
          <ac:spMkLst>
            <pc:docMk/>
            <pc:sldMk cId="2245855585" sldId="295"/>
            <ac:spMk id="11" creationId="{00000000-0000-0000-0000-000000000000}"/>
          </ac:spMkLst>
        </pc:spChg>
        <pc:spChg chg="mod">
          <ac:chgData name="Tim Cook" userId="d1c7cfb340f2c7ab" providerId="LiveId" clId="{2C8D23C3-638F-4104-9194-582997ECE7BA}" dt="2022-11-14T02:49:54.233" v="2725" actId="1035"/>
          <ac:spMkLst>
            <pc:docMk/>
            <pc:sldMk cId="2245855585" sldId="295"/>
            <ac:spMk id="12" creationId="{00000000-0000-0000-0000-000000000000}"/>
          </ac:spMkLst>
        </pc:spChg>
        <pc:spChg chg="mod">
          <ac:chgData name="Tim Cook" userId="d1c7cfb340f2c7ab" providerId="LiveId" clId="{2C8D23C3-638F-4104-9194-582997ECE7BA}" dt="2022-11-14T02:49:03.287" v="2700" actId="1076"/>
          <ac:spMkLst>
            <pc:docMk/>
            <pc:sldMk cId="2245855585" sldId="295"/>
            <ac:spMk id="13" creationId="{00000000-0000-0000-0000-000000000000}"/>
          </ac:spMkLst>
        </pc:spChg>
        <pc:spChg chg="mod">
          <ac:chgData name="Tim Cook" userId="d1c7cfb340f2c7ab" providerId="LiveId" clId="{2C8D23C3-638F-4104-9194-582997ECE7BA}" dt="2022-11-14T02:49:55.890" v="2731" actId="1035"/>
          <ac:spMkLst>
            <pc:docMk/>
            <pc:sldMk cId="2245855585" sldId="295"/>
            <ac:spMk id="14" creationId="{00000000-0000-0000-0000-000000000000}"/>
          </ac:spMkLst>
        </pc:spChg>
        <pc:spChg chg="mod">
          <ac:chgData name="Tim Cook" userId="d1c7cfb340f2c7ab" providerId="LiveId" clId="{2C8D23C3-638F-4104-9194-582997ECE7BA}" dt="2022-11-14T02:49:03.287" v="2700" actId="1076"/>
          <ac:spMkLst>
            <pc:docMk/>
            <pc:sldMk cId="2245855585" sldId="295"/>
            <ac:spMk id="15" creationId="{00000000-0000-0000-0000-000000000000}"/>
          </ac:spMkLst>
        </pc:spChg>
        <pc:spChg chg="mod">
          <ac:chgData name="Tim Cook" userId="d1c7cfb340f2c7ab" providerId="LiveId" clId="{2C8D23C3-638F-4104-9194-582997ECE7BA}" dt="2022-11-14T02:49:58.273" v="2740" actId="1035"/>
          <ac:spMkLst>
            <pc:docMk/>
            <pc:sldMk cId="2245855585" sldId="295"/>
            <ac:spMk id="16" creationId="{00000000-0000-0000-0000-000000000000}"/>
          </ac:spMkLst>
        </pc:spChg>
        <pc:picChg chg="mod">
          <ac:chgData name="Tim Cook" userId="d1c7cfb340f2c7ab" providerId="LiveId" clId="{2C8D23C3-638F-4104-9194-582997ECE7BA}" dt="2022-11-14T02:47:57.508" v="2638" actId="1076"/>
          <ac:picMkLst>
            <pc:docMk/>
            <pc:sldMk cId="2245855585" sldId="295"/>
            <ac:picMk id="2" creationId="{00000000-0000-0000-0000-000000000000}"/>
          </ac:picMkLst>
        </pc:picChg>
        <pc:picChg chg="mod">
          <ac:chgData name="Tim Cook" userId="d1c7cfb340f2c7ab" providerId="LiveId" clId="{2C8D23C3-638F-4104-9194-582997ECE7BA}" dt="2022-11-14T02:48:02.350" v="2639" actId="1076"/>
          <ac:picMkLst>
            <pc:docMk/>
            <pc:sldMk cId="2245855585" sldId="295"/>
            <ac:picMk id="17" creationId="{00000000-0000-0000-0000-000000000000}"/>
          </ac:picMkLst>
        </pc:picChg>
      </pc:sldChg>
      <pc:sldChg chg="addSp delSp modSp add del mod">
        <pc:chgData name="Tim Cook" userId="d1c7cfb340f2c7ab" providerId="LiveId" clId="{2C8D23C3-638F-4104-9194-582997ECE7BA}" dt="2022-11-14T02:28:20.059" v="2006" actId="47"/>
        <pc:sldMkLst>
          <pc:docMk/>
          <pc:sldMk cId="2343859175" sldId="296"/>
        </pc:sldMkLst>
        <pc:spChg chg="add del mod">
          <ac:chgData name="Tim Cook" userId="d1c7cfb340f2c7ab" providerId="LiveId" clId="{2C8D23C3-638F-4104-9194-582997ECE7BA}" dt="2022-11-14T02:21:03.343" v="1062" actId="21"/>
          <ac:spMkLst>
            <pc:docMk/>
            <pc:sldMk cId="2343859175" sldId="296"/>
            <ac:spMk id="3" creationId="{3D904944-7CD4-EF5E-2F0E-B392410FBDCA}"/>
          </ac:spMkLst>
        </pc:spChg>
        <pc:spChg chg="add del mod">
          <ac:chgData name="Tim Cook" userId="d1c7cfb340f2c7ab" providerId="LiveId" clId="{2C8D23C3-638F-4104-9194-582997ECE7BA}" dt="2022-11-14T02:20:47.781" v="1054" actId="478"/>
          <ac:spMkLst>
            <pc:docMk/>
            <pc:sldMk cId="2343859175" sldId="296"/>
            <ac:spMk id="21" creationId="{C04F5154-825E-67EF-D018-14C51BB0709B}"/>
          </ac:spMkLst>
        </pc:spChg>
        <pc:grpChg chg="del">
          <ac:chgData name="Tim Cook" userId="d1c7cfb340f2c7ab" providerId="LiveId" clId="{2C8D23C3-638F-4104-9194-582997ECE7BA}" dt="2022-11-14T02:20:40.212" v="1049" actId="478"/>
          <ac:grpSpMkLst>
            <pc:docMk/>
            <pc:sldMk cId="2343859175" sldId="296"/>
            <ac:grpSpMk id="11" creationId="{0105A17E-B4C0-4097-0B66-84BBD92C81D9}"/>
          </ac:grpSpMkLst>
        </pc:grpChg>
        <pc:grpChg chg="del">
          <ac:chgData name="Tim Cook" userId="d1c7cfb340f2c7ab" providerId="LiveId" clId="{2C8D23C3-638F-4104-9194-582997ECE7BA}" dt="2022-11-14T02:20:41.779" v="1050" actId="478"/>
          <ac:grpSpMkLst>
            <pc:docMk/>
            <pc:sldMk cId="2343859175" sldId="296"/>
            <ac:grpSpMk id="14" creationId="{5647D1A2-51E3-59B1-3E18-146D2E7043CA}"/>
          </ac:grpSpMkLst>
        </pc:grpChg>
        <pc:grpChg chg="del">
          <ac:chgData name="Tim Cook" userId="d1c7cfb340f2c7ab" providerId="LiveId" clId="{2C8D23C3-638F-4104-9194-582997ECE7BA}" dt="2022-11-14T02:20:49.715" v="1055" actId="478"/>
          <ac:grpSpMkLst>
            <pc:docMk/>
            <pc:sldMk cId="2343859175" sldId="296"/>
            <ac:grpSpMk id="19" creationId="{FDD48758-0824-0FDC-8DEA-056832CC2CAB}"/>
          </ac:grpSpMkLst>
        </pc:grpChg>
        <pc:inkChg chg="del">
          <ac:chgData name="Tim Cook" userId="d1c7cfb340f2c7ab" providerId="LiveId" clId="{2C8D23C3-638F-4104-9194-582997ECE7BA}" dt="2022-11-14T02:20:39.597" v="1048" actId="478"/>
          <ac:inkMkLst>
            <pc:docMk/>
            <pc:sldMk cId="2343859175" sldId="296"/>
            <ac:inkMk id="2" creationId="{4A753985-521E-B0AF-8189-E423029D0D96}"/>
          </ac:inkMkLst>
        </pc:inkChg>
        <pc:inkChg chg="del">
          <ac:chgData name="Tim Cook" userId="d1c7cfb340f2c7ab" providerId="LiveId" clId="{2C8D23C3-638F-4104-9194-582997ECE7BA}" dt="2022-11-14T02:20:53.708" v="1057" actId="478"/>
          <ac:inkMkLst>
            <pc:docMk/>
            <pc:sldMk cId="2343859175" sldId="296"/>
            <ac:inkMk id="4" creationId="{24E66628-A77D-D09D-40F8-3F24FB92B0D8}"/>
          </ac:inkMkLst>
        </pc:inkChg>
        <pc:inkChg chg="del">
          <ac:chgData name="Tim Cook" userId="d1c7cfb340f2c7ab" providerId="LiveId" clId="{2C8D23C3-638F-4104-9194-582997ECE7BA}" dt="2022-11-14T02:20:43.340" v="1052" actId="478"/>
          <ac:inkMkLst>
            <pc:docMk/>
            <pc:sldMk cId="2343859175" sldId="296"/>
            <ac:inkMk id="5" creationId="{E8468831-2C73-CF55-400E-E9CFAB8ECC58}"/>
          </ac:inkMkLst>
        </pc:inkChg>
        <pc:inkChg chg="add del">
          <ac:chgData name="Tim Cook" userId="d1c7cfb340f2c7ab" providerId="LiveId" clId="{2C8D23C3-638F-4104-9194-582997ECE7BA}" dt="2022-11-14T02:20:52.794" v="1056" actId="478"/>
          <ac:inkMkLst>
            <pc:docMk/>
            <pc:sldMk cId="2343859175" sldId="296"/>
            <ac:inkMk id="7" creationId="{65DD1F5A-60B6-9700-7C62-233DB621DC57}"/>
          </ac:inkMkLst>
        </pc:inkChg>
        <pc:inkChg chg="del">
          <ac:chgData name="Tim Cook" userId="d1c7cfb340f2c7ab" providerId="LiveId" clId="{2C8D23C3-638F-4104-9194-582997ECE7BA}" dt="2022-11-14T02:20:42.684" v="1051" actId="478"/>
          <ac:inkMkLst>
            <pc:docMk/>
            <pc:sldMk cId="2343859175" sldId="296"/>
            <ac:inkMk id="8" creationId="{AA8ED9AD-DF5B-FD21-4C3A-63F409CD7641}"/>
          </ac:inkMkLst>
        </pc:inkChg>
        <pc:inkChg chg="del">
          <ac:chgData name="Tim Cook" userId="d1c7cfb340f2c7ab" providerId="LiveId" clId="{2C8D23C3-638F-4104-9194-582997ECE7BA}" dt="2022-11-14T02:20:39.042" v="1047" actId="478"/>
          <ac:inkMkLst>
            <pc:docMk/>
            <pc:sldMk cId="2343859175" sldId="296"/>
            <ac:inkMk id="9" creationId="{91F61FFB-F124-DF01-5115-6294F0114F7D}"/>
          </ac:inkMkLst>
        </pc:inkChg>
      </pc:sldChg>
      <pc:sldChg chg="delSp modSp mod">
        <pc:chgData name="Tim Cook" userId="d1c7cfb340f2c7ab" providerId="LiveId" clId="{2C8D23C3-638F-4104-9194-582997ECE7BA}" dt="2022-11-14T04:24:39.067" v="4059" actId="20577"/>
        <pc:sldMkLst>
          <pc:docMk/>
          <pc:sldMk cId="72713086" sldId="315"/>
        </pc:sldMkLst>
        <pc:spChg chg="mod">
          <ac:chgData name="Tim Cook" userId="d1c7cfb340f2c7ab" providerId="LiveId" clId="{2C8D23C3-638F-4104-9194-582997ECE7BA}" dt="2022-11-14T04:24:33.804" v="4057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2C8D23C3-638F-4104-9194-582997ECE7BA}" dt="2022-11-14T04:24:39.067" v="4059" actId="20577"/>
          <ac:spMkLst>
            <pc:docMk/>
            <pc:sldMk cId="72713086" sldId="315"/>
            <ac:spMk id="3" creationId="{A94FCE5F-A413-9FBF-9B5B-E1CBC0242358}"/>
          </ac:spMkLst>
        </pc:spChg>
        <pc:inkChg chg="del">
          <ac:chgData name="Tim Cook" userId="d1c7cfb340f2c7ab" providerId="LiveId" clId="{2C8D23C3-638F-4104-9194-582997ECE7BA}" dt="2022-11-14T02:11:38.117" v="49"/>
          <ac:inkMkLst>
            <pc:docMk/>
            <pc:sldMk cId="72713086" sldId="315"/>
            <ac:inkMk id="4" creationId="{87BAF1F7-E254-073B-91ED-41C0819A3DFD}"/>
          </ac:inkMkLst>
        </pc:inkChg>
      </pc:sldChg>
      <pc:sldChg chg="del">
        <pc:chgData name="Tim Cook" userId="d1c7cfb340f2c7ab" providerId="LiveId" clId="{2C8D23C3-638F-4104-9194-582997ECE7BA}" dt="2022-11-14T02:08:34.582" v="1" actId="47"/>
        <pc:sldMkLst>
          <pc:docMk/>
          <pc:sldMk cId="579075936" sldId="316"/>
        </pc:sldMkLst>
      </pc:sldChg>
      <pc:sldChg chg="addSp delSp modSp new mod">
        <pc:chgData name="Tim Cook" userId="d1c7cfb340f2c7ab" providerId="LiveId" clId="{2C8D23C3-638F-4104-9194-582997ECE7BA}" dt="2022-11-14T03:21:36.536" v="3825" actId="20577"/>
        <pc:sldMkLst>
          <pc:docMk/>
          <pc:sldMk cId="1237168338" sldId="316"/>
        </pc:sldMkLst>
        <pc:spChg chg="mod">
          <ac:chgData name="Tim Cook" userId="d1c7cfb340f2c7ab" providerId="LiveId" clId="{2C8D23C3-638F-4104-9194-582997ECE7BA}" dt="2022-11-14T02:18:54.118" v="1014" actId="1076"/>
          <ac:spMkLst>
            <pc:docMk/>
            <pc:sldMk cId="1237168338" sldId="316"/>
            <ac:spMk id="2" creationId="{97BC1C6B-8DD7-22C9-9FE0-30B305CFA0C6}"/>
          </ac:spMkLst>
        </pc:spChg>
        <pc:spChg chg="del mod">
          <ac:chgData name="Tim Cook" userId="d1c7cfb340f2c7ab" providerId="LiveId" clId="{2C8D23C3-638F-4104-9194-582997ECE7BA}" dt="2022-11-14T02:12:18.573" v="141" actId="478"/>
          <ac:spMkLst>
            <pc:docMk/>
            <pc:sldMk cId="1237168338" sldId="316"/>
            <ac:spMk id="3" creationId="{583F97D3-AFA9-B24A-8F7D-18584150446E}"/>
          </ac:spMkLst>
        </pc:spChg>
        <pc:spChg chg="add del mod">
          <ac:chgData name="Tim Cook" userId="d1c7cfb340f2c7ab" providerId="LiveId" clId="{2C8D23C3-638F-4104-9194-582997ECE7BA}" dt="2022-11-14T02:12:20.537" v="142" actId="478"/>
          <ac:spMkLst>
            <pc:docMk/>
            <pc:sldMk cId="1237168338" sldId="316"/>
            <ac:spMk id="5" creationId="{1D3628BC-4769-DD81-906C-A914CFA8BC16}"/>
          </ac:spMkLst>
        </pc:spChg>
        <pc:spChg chg="add mod">
          <ac:chgData name="Tim Cook" userId="d1c7cfb340f2c7ab" providerId="LiveId" clId="{2C8D23C3-638F-4104-9194-582997ECE7BA}" dt="2022-11-14T03:21:36.536" v="3825" actId="20577"/>
          <ac:spMkLst>
            <pc:docMk/>
            <pc:sldMk cId="1237168338" sldId="316"/>
            <ac:spMk id="6" creationId="{380FFD06-4492-878E-8DB4-221A7F49528D}"/>
          </ac:spMkLst>
        </pc:spChg>
        <pc:grpChg chg="mod">
          <ac:chgData name="Tim Cook" userId="d1c7cfb340f2c7ab" providerId="LiveId" clId="{2C8D23C3-638F-4104-9194-582997ECE7BA}" dt="2022-11-14T03:21:33.897" v="3823" actId="1076"/>
          <ac:grpSpMkLst>
            <pc:docMk/>
            <pc:sldMk cId="1237168338" sldId="316"/>
            <ac:grpSpMk id="8" creationId="{4E339B1C-B853-8CD2-F729-7B9F8B591C5F}"/>
          </ac:grpSpMkLst>
        </pc:grpChg>
        <pc:grpChg chg="mod">
          <ac:chgData name="Tim Cook" userId="d1c7cfb340f2c7ab" providerId="LiveId" clId="{2C8D23C3-638F-4104-9194-582997ECE7BA}" dt="2022-11-14T03:21:33.897" v="3823" actId="1076"/>
          <ac:grpSpMkLst>
            <pc:docMk/>
            <pc:sldMk cId="1237168338" sldId="316"/>
            <ac:grpSpMk id="13" creationId="{68BE6AF2-2BDB-9ED5-1196-04CD39F52F96}"/>
          </ac:grpSpMkLst>
        </pc:grpChg>
        <pc:grpChg chg="mod">
          <ac:chgData name="Tim Cook" userId="d1c7cfb340f2c7ab" providerId="LiveId" clId="{2C8D23C3-638F-4104-9194-582997ECE7BA}" dt="2022-11-14T03:21:33.897" v="3823" actId="1076"/>
          <ac:grpSpMkLst>
            <pc:docMk/>
            <pc:sldMk cId="1237168338" sldId="316"/>
            <ac:grpSpMk id="20" creationId="{BBF2CD84-546A-E8F6-8463-7A6023439946}"/>
          </ac:grpSpMkLst>
        </pc:grpChg>
        <pc:inkChg chg="mod">
          <ac:chgData name="Tim Cook" userId="d1c7cfb340f2c7ab" providerId="LiveId" clId="{2C8D23C3-638F-4104-9194-582997ECE7BA}" dt="2022-11-14T03:21:33.897" v="3823" actId="1076"/>
          <ac:inkMkLst>
            <pc:docMk/>
            <pc:sldMk cId="1237168338" sldId="316"/>
            <ac:inkMk id="14" creationId="{A4689BE4-ED49-5F88-C459-B910B7169EAF}"/>
          </ac:inkMkLst>
        </pc:inkChg>
      </pc:sldChg>
      <pc:sldChg chg="addSp modSp new mod">
        <pc:chgData name="Tim Cook" userId="d1c7cfb340f2c7ab" providerId="LiveId" clId="{2C8D23C3-638F-4104-9194-582997ECE7BA}" dt="2022-11-14T03:29:28.587" v="3893" actId="255"/>
        <pc:sldMkLst>
          <pc:docMk/>
          <pc:sldMk cId="146710544" sldId="317"/>
        </pc:sldMkLst>
        <pc:spChg chg="mod">
          <ac:chgData name="Tim Cook" userId="d1c7cfb340f2c7ab" providerId="LiveId" clId="{2C8D23C3-638F-4104-9194-582997ECE7BA}" dt="2022-11-14T03:27:10.619" v="3884" actId="255"/>
          <ac:spMkLst>
            <pc:docMk/>
            <pc:sldMk cId="146710544" sldId="317"/>
            <ac:spMk id="2" creationId="{7B6D7BA4-9DC2-D9BC-8DE7-8E88AEEA11CE}"/>
          </ac:spMkLst>
        </pc:spChg>
        <pc:spChg chg="mod">
          <ac:chgData name="Tim Cook" userId="d1c7cfb340f2c7ab" providerId="LiveId" clId="{2C8D23C3-638F-4104-9194-582997ECE7BA}" dt="2022-11-14T03:29:28.587" v="3893" actId="255"/>
          <ac:spMkLst>
            <pc:docMk/>
            <pc:sldMk cId="146710544" sldId="317"/>
            <ac:spMk id="3" creationId="{B9299ABD-3C07-EDD8-360B-2AB6A14EDD2E}"/>
          </ac:spMkLst>
        </pc:spChg>
        <pc:spChg chg="add mod">
          <ac:chgData name="Tim Cook" userId="d1c7cfb340f2c7ab" providerId="LiveId" clId="{2C8D23C3-638F-4104-9194-582997ECE7BA}" dt="2022-11-14T03:24:01.738" v="3883" actId="113"/>
          <ac:spMkLst>
            <pc:docMk/>
            <pc:sldMk cId="146710544" sldId="317"/>
            <ac:spMk id="4" creationId="{83F6F91C-CF1C-AFE2-42AE-3B54FFF72F8E}"/>
          </ac:spMkLst>
        </pc:spChg>
      </pc:sldChg>
      <pc:sldChg chg="del">
        <pc:chgData name="Tim Cook" userId="d1c7cfb340f2c7ab" providerId="LiveId" clId="{2C8D23C3-638F-4104-9194-582997ECE7BA}" dt="2022-11-14T02:08:35.008" v="2" actId="47"/>
        <pc:sldMkLst>
          <pc:docMk/>
          <pc:sldMk cId="3252615174" sldId="317"/>
        </pc:sldMkLst>
      </pc:sldChg>
      <pc:sldChg chg="del">
        <pc:chgData name="Tim Cook" userId="d1c7cfb340f2c7ab" providerId="LiveId" clId="{2C8D23C3-638F-4104-9194-582997ECE7BA}" dt="2022-11-14T02:08:35.408" v="3" actId="47"/>
        <pc:sldMkLst>
          <pc:docMk/>
          <pc:sldMk cId="1491606807" sldId="318"/>
        </pc:sldMkLst>
      </pc:sldChg>
      <pc:sldChg chg="modSp new del mod">
        <pc:chgData name="Tim Cook" userId="d1c7cfb340f2c7ab" providerId="LiveId" clId="{2C8D23C3-638F-4104-9194-582997ECE7BA}" dt="2022-11-14T02:17:04.926" v="716" actId="47"/>
        <pc:sldMkLst>
          <pc:docMk/>
          <pc:sldMk cId="2115805928" sldId="318"/>
        </pc:sldMkLst>
        <pc:spChg chg="mod">
          <ac:chgData name="Tim Cook" userId="d1c7cfb340f2c7ab" providerId="LiveId" clId="{2C8D23C3-638F-4104-9194-582997ECE7BA}" dt="2022-11-14T02:16:51.710" v="715" actId="20577"/>
          <ac:spMkLst>
            <pc:docMk/>
            <pc:sldMk cId="2115805928" sldId="318"/>
            <ac:spMk id="2" creationId="{9515D3D2-0815-010F-E771-A67CAF94A49A}"/>
          </ac:spMkLst>
        </pc:spChg>
      </pc:sldChg>
      <pc:sldChg chg="addSp delSp modSp new mod modAnim modNotesTx">
        <pc:chgData name="Tim Cook" userId="d1c7cfb340f2c7ab" providerId="LiveId" clId="{2C8D23C3-638F-4104-9194-582997ECE7BA}" dt="2022-11-14T02:47:04.022" v="2620"/>
        <pc:sldMkLst>
          <pc:docMk/>
          <pc:sldMk cId="3307287353" sldId="318"/>
        </pc:sldMkLst>
        <pc:spChg chg="mod">
          <ac:chgData name="Tim Cook" userId="d1c7cfb340f2c7ab" providerId="LiveId" clId="{2C8D23C3-638F-4104-9194-582997ECE7BA}" dt="2022-11-14T02:31:18.477" v="2191" actId="20577"/>
          <ac:spMkLst>
            <pc:docMk/>
            <pc:sldMk cId="3307287353" sldId="318"/>
            <ac:spMk id="2" creationId="{EF6F0862-F1D3-BBC8-459A-7242158FD883}"/>
          </ac:spMkLst>
        </pc:spChg>
        <pc:spChg chg="del mod">
          <ac:chgData name="Tim Cook" userId="d1c7cfb340f2c7ab" providerId="LiveId" clId="{2C8D23C3-638F-4104-9194-582997ECE7BA}" dt="2022-11-14T02:28:17.297" v="2005" actId="478"/>
          <ac:spMkLst>
            <pc:docMk/>
            <pc:sldMk cId="3307287353" sldId="318"/>
            <ac:spMk id="3" creationId="{CF68899F-0C7C-168E-EAF5-7EFEF2D57F1A}"/>
          </ac:spMkLst>
        </pc:spChg>
        <pc:picChg chg="add del mod">
          <ac:chgData name="Tim Cook" userId="d1c7cfb340f2c7ab" providerId="LiveId" clId="{2C8D23C3-638F-4104-9194-582997ECE7BA}" dt="2022-11-14T02:47:04.022" v="2620"/>
          <ac:picMkLst>
            <pc:docMk/>
            <pc:sldMk cId="3307287353" sldId="318"/>
            <ac:picMk id="4" creationId="{6CA66E50-0915-762D-8165-90CC52B1D603}"/>
          </ac:picMkLst>
        </pc:picChg>
        <pc:picChg chg="add del mod">
          <ac:chgData name="Tim Cook" userId="d1c7cfb340f2c7ab" providerId="LiveId" clId="{2C8D23C3-638F-4104-9194-582997ECE7BA}" dt="2022-11-14T02:47:04.022" v="2620"/>
          <ac:picMkLst>
            <pc:docMk/>
            <pc:sldMk cId="3307287353" sldId="318"/>
            <ac:picMk id="5" creationId="{5F021680-BDCF-D70B-2864-C178DC17FE8A}"/>
          </ac:picMkLst>
        </pc:picChg>
      </pc:sldChg>
      <pc:sldChg chg="del">
        <pc:chgData name="Tim Cook" userId="d1c7cfb340f2c7ab" providerId="LiveId" clId="{2C8D23C3-638F-4104-9194-582997ECE7BA}" dt="2022-11-14T02:08:35.872" v="4" actId="47"/>
        <pc:sldMkLst>
          <pc:docMk/>
          <pc:sldMk cId="1765297050" sldId="319"/>
        </pc:sldMkLst>
      </pc:sldChg>
      <pc:sldChg chg="modSp new mod">
        <pc:chgData name="Tim Cook" userId="d1c7cfb340f2c7ab" providerId="LiveId" clId="{2C8D23C3-638F-4104-9194-582997ECE7BA}" dt="2022-11-14T03:45:59.621" v="3992" actId="1035"/>
        <pc:sldMkLst>
          <pc:docMk/>
          <pc:sldMk cId="2117320883" sldId="319"/>
        </pc:sldMkLst>
        <pc:spChg chg="mod">
          <ac:chgData name="Tim Cook" userId="d1c7cfb340f2c7ab" providerId="LiveId" clId="{2C8D23C3-638F-4104-9194-582997ECE7BA}" dt="2022-11-14T02:31:26.316" v="2193"/>
          <ac:spMkLst>
            <pc:docMk/>
            <pc:sldMk cId="2117320883" sldId="319"/>
            <ac:spMk id="2" creationId="{10CE408F-13D4-5DC0-4615-1D70403E3E3E}"/>
          </ac:spMkLst>
        </pc:spChg>
        <pc:spChg chg="mod">
          <ac:chgData name="Tim Cook" userId="d1c7cfb340f2c7ab" providerId="LiveId" clId="{2C8D23C3-638F-4104-9194-582997ECE7BA}" dt="2022-11-14T03:45:59.621" v="3992" actId="1035"/>
          <ac:spMkLst>
            <pc:docMk/>
            <pc:sldMk cId="2117320883" sldId="319"/>
            <ac:spMk id="3" creationId="{4CB75E0E-CA44-F8BA-9D54-C0F769D07F8C}"/>
          </ac:spMkLst>
        </pc:spChg>
      </pc:sldChg>
      <pc:sldChg chg="delSp modSp new mod">
        <pc:chgData name="Tim Cook" userId="d1c7cfb340f2c7ab" providerId="LiveId" clId="{2C8D23C3-638F-4104-9194-582997ECE7BA}" dt="2022-11-14T02:41:13.315" v="2440" actId="478"/>
        <pc:sldMkLst>
          <pc:docMk/>
          <pc:sldMk cId="3380487233" sldId="320"/>
        </pc:sldMkLst>
        <pc:spChg chg="mod">
          <ac:chgData name="Tim Cook" userId="d1c7cfb340f2c7ab" providerId="LiveId" clId="{2C8D23C3-638F-4104-9194-582997ECE7BA}" dt="2022-11-14T02:35:33.716" v="2287"/>
          <ac:spMkLst>
            <pc:docMk/>
            <pc:sldMk cId="3380487233" sldId="320"/>
            <ac:spMk id="2" creationId="{17DED09A-BD29-DCCC-BCED-315CB52BF4AA}"/>
          </ac:spMkLst>
        </pc:spChg>
        <pc:spChg chg="del">
          <ac:chgData name="Tim Cook" userId="d1c7cfb340f2c7ab" providerId="LiveId" clId="{2C8D23C3-638F-4104-9194-582997ECE7BA}" dt="2022-11-14T02:41:13.315" v="2440" actId="478"/>
          <ac:spMkLst>
            <pc:docMk/>
            <pc:sldMk cId="3380487233" sldId="320"/>
            <ac:spMk id="3" creationId="{2CF4EF83-250D-5252-3721-CF0762C55AD5}"/>
          </ac:spMkLst>
        </pc:spChg>
      </pc:sldChg>
      <pc:sldChg chg="del">
        <pc:chgData name="Tim Cook" userId="d1c7cfb340f2c7ab" providerId="LiveId" clId="{2C8D23C3-638F-4104-9194-582997ECE7BA}" dt="2022-11-14T02:08:36.357" v="5" actId="47"/>
        <pc:sldMkLst>
          <pc:docMk/>
          <pc:sldMk cId="3986517652" sldId="320"/>
        </pc:sldMkLst>
      </pc:sldChg>
      <pc:sldChg chg="del">
        <pc:chgData name="Tim Cook" userId="d1c7cfb340f2c7ab" providerId="LiveId" clId="{2C8D23C3-638F-4104-9194-582997ECE7BA}" dt="2022-11-14T02:08:36.753" v="6" actId="47"/>
        <pc:sldMkLst>
          <pc:docMk/>
          <pc:sldMk cId="1081388399" sldId="321"/>
        </pc:sldMkLst>
      </pc:sldChg>
      <pc:sldChg chg="modSp new mod">
        <pc:chgData name="Tim Cook" userId="d1c7cfb340f2c7ab" providerId="LiveId" clId="{2C8D23C3-638F-4104-9194-582997ECE7BA}" dt="2022-11-14T03:38:49.828" v="3983" actId="115"/>
        <pc:sldMkLst>
          <pc:docMk/>
          <pc:sldMk cId="2640979029" sldId="321"/>
        </pc:sldMkLst>
        <pc:spChg chg="mod">
          <ac:chgData name="Tim Cook" userId="d1c7cfb340f2c7ab" providerId="LiveId" clId="{2C8D23C3-638F-4104-9194-582997ECE7BA}" dt="2022-11-14T02:40:19.056" v="2426"/>
          <ac:spMkLst>
            <pc:docMk/>
            <pc:sldMk cId="2640979029" sldId="321"/>
            <ac:spMk id="2" creationId="{AC1F665B-1F03-402B-6B48-C75D9F3B1CA0}"/>
          </ac:spMkLst>
        </pc:spChg>
        <pc:spChg chg="mod">
          <ac:chgData name="Tim Cook" userId="d1c7cfb340f2c7ab" providerId="LiveId" clId="{2C8D23C3-638F-4104-9194-582997ECE7BA}" dt="2022-11-14T03:38:49.828" v="3983" actId="115"/>
          <ac:spMkLst>
            <pc:docMk/>
            <pc:sldMk cId="2640979029" sldId="321"/>
            <ac:spMk id="3" creationId="{023157EA-1D15-696B-4149-136E0381A02E}"/>
          </ac:spMkLst>
        </pc:spChg>
      </pc:sldChg>
      <pc:sldChg chg="modSp new mod">
        <pc:chgData name="Tim Cook" userId="d1c7cfb340f2c7ab" providerId="LiveId" clId="{2C8D23C3-638F-4104-9194-582997ECE7BA}" dt="2022-11-14T04:29:06.868" v="4062" actId="20577"/>
        <pc:sldMkLst>
          <pc:docMk/>
          <pc:sldMk cId="406569091" sldId="322"/>
        </pc:sldMkLst>
        <pc:spChg chg="mod">
          <ac:chgData name="Tim Cook" userId="d1c7cfb340f2c7ab" providerId="LiveId" clId="{2C8D23C3-638F-4104-9194-582997ECE7BA}" dt="2022-11-14T02:54:10.227" v="2852" actId="20577"/>
          <ac:spMkLst>
            <pc:docMk/>
            <pc:sldMk cId="406569091" sldId="322"/>
            <ac:spMk id="2" creationId="{18E98C78-4723-F114-E310-5A426D97C54A}"/>
          </ac:spMkLst>
        </pc:spChg>
        <pc:spChg chg="mod">
          <ac:chgData name="Tim Cook" userId="d1c7cfb340f2c7ab" providerId="LiveId" clId="{2C8D23C3-638F-4104-9194-582997ECE7BA}" dt="2022-11-14T04:29:06.868" v="4062" actId="20577"/>
          <ac:spMkLst>
            <pc:docMk/>
            <pc:sldMk cId="406569091" sldId="322"/>
            <ac:spMk id="3" creationId="{A03B33F1-5895-C0AE-BCA4-420AE963668F}"/>
          </ac:spMkLst>
        </pc:spChg>
      </pc:sldChg>
      <pc:sldChg chg="addSp delSp modSp new del mod modAnim">
        <pc:chgData name="Tim Cook" userId="d1c7cfb340f2c7ab" providerId="LiveId" clId="{2C8D23C3-638F-4104-9194-582997ECE7BA}" dt="2022-11-14T02:47:40.072" v="2635" actId="47"/>
        <pc:sldMkLst>
          <pc:docMk/>
          <pc:sldMk cId="2495963118" sldId="322"/>
        </pc:sldMkLst>
        <pc:spChg chg="del">
          <ac:chgData name="Tim Cook" userId="d1c7cfb340f2c7ab" providerId="LiveId" clId="{2C8D23C3-638F-4104-9194-582997ECE7BA}" dt="2022-11-14T02:47:12.623" v="2623" actId="478"/>
          <ac:spMkLst>
            <pc:docMk/>
            <pc:sldMk cId="2495963118" sldId="322"/>
            <ac:spMk id="2" creationId="{594B0D1E-BD0A-253B-F598-11B89EA45140}"/>
          </ac:spMkLst>
        </pc:spChg>
        <pc:spChg chg="del">
          <ac:chgData name="Tim Cook" userId="d1c7cfb340f2c7ab" providerId="LiveId" clId="{2C8D23C3-638F-4104-9194-582997ECE7BA}" dt="2022-11-14T02:47:12.087" v="2622" actId="478"/>
          <ac:spMkLst>
            <pc:docMk/>
            <pc:sldMk cId="2495963118" sldId="322"/>
            <ac:spMk id="3" creationId="{9AA5D2E1-AC22-D2D6-C272-9AE12D2AD28B}"/>
          </ac:spMkLst>
        </pc:spChg>
        <pc:picChg chg="add del mod">
          <ac:chgData name="Tim Cook" userId="d1c7cfb340f2c7ab" providerId="LiveId" clId="{2C8D23C3-638F-4104-9194-582997ECE7BA}" dt="2022-11-14T02:47:19.796" v="2631"/>
          <ac:picMkLst>
            <pc:docMk/>
            <pc:sldMk cId="2495963118" sldId="322"/>
            <ac:picMk id="4" creationId="{D76BF166-4963-1F99-D395-1B1BEB172D9E}"/>
          </ac:picMkLst>
        </pc:picChg>
        <pc:picChg chg="add del mod">
          <ac:chgData name="Tim Cook" userId="d1c7cfb340f2c7ab" providerId="LiveId" clId="{2C8D23C3-638F-4104-9194-582997ECE7BA}" dt="2022-11-14T02:47:19.796" v="2631"/>
          <ac:picMkLst>
            <pc:docMk/>
            <pc:sldMk cId="2495963118" sldId="322"/>
            <ac:picMk id="5" creationId="{028B9A34-290D-0337-877D-66C0F842C797}"/>
          </ac:picMkLst>
        </pc:picChg>
        <pc:picChg chg="add del mod">
          <ac:chgData name="Tim Cook" userId="d1c7cfb340f2c7ab" providerId="LiveId" clId="{2C8D23C3-638F-4104-9194-582997ECE7BA}" dt="2022-11-14T02:47:25.713" v="2633"/>
          <ac:picMkLst>
            <pc:docMk/>
            <pc:sldMk cId="2495963118" sldId="322"/>
            <ac:picMk id="6" creationId="{402FDC98-552F-756A-1471-874AE22F40B6}"/>
          </ac:picMkLst>
        </pc:picChg>
        <pc:picChg chg="add del mod">
          <ac:chgData name="Tim Cook" userId="d1c7cfb340f2c7ab" providerId="LiveId" clId="{2C8D23C3-638F-4104-9194-582997ECE7BA}" dt="2022-11-14T02:47:25.713" v="2633"/>
          <ac:picMkLst>
            <pc:docMk/>
            <pc:sldMk cId="2495963118" sldId="322"/>
            <ac:picMk id="7" creationId="{EA484BC2-E967-8A2B-C5E9-2055B20B45A5}"/>
          </ac:picMkLst>
        </pc:picChg>
      </pc:sldChg>
      <pc:sldChg chg="add del">
        <pc:chgData name="Tim Cook" userId="d1c7cfb340f2c7ab" providerId="LiveId" clId="{2C8D23C3-638F-4104-9194-582997ECE7BA}" dt="2022-11-14T02:11:40.901" v="50" actId="47"/>
        <pc:sldMkLst>
          <pc:docMk/>
          <pc:sldMk cId="4166976759" sldId="322"/>
        </pc:sldMkLst>
      </pc:sldChg>
      <pc:sldChg chg="del">
        <pc:chgData name="Tim Cook" userId="d1c7cfb340f2c7ab" providerId="LiveId" clId="{2C8D23C3-638F-4104-9194-582997ECE7BA}" dt="2022-11-14T02:11:41.218" v="51" actId="47"/>
        <pc:sldMkLst>
          <pc:docMk/>
          <pc:sldMk cId="2092622965" sldId="323"/>
        </pc:sldMkLst>
      </pc:sldChg>
      <pc:sldChg chg="delSp modSp new mod">
        <pc:chgData name="Tim Cook" userId="d1c7cfb340f2c7ab" providerId="LiveId" clId="{2C8D23C3-638F-4104-9194-582997ECE7BA}" dt="2022-11-14T03:49:02.573" v="4055" actId="478"/>
        <pc:sldMkLst>
          <pc:docMk/>
          <pc:sldMk cId="3094556869" sldId="323"/>
        </pc:sldMkLst>
        <pc:spChg chg="mod">
          <ac:chgData name="Tim Cook" userId="d1c7cfb340f2c7ab" providerId="LiveId" clId="{2C8D23C3-638F-4104-9194-582997ECE7BA}" dt="2022-11-14T03:00:19.142" v="3816" actId="20577"/>
          <ac:spMkLst>
            <pc:docMk/>
            <pc:sldMk cId="3094556869" sldId="323"/>
            <ac:spMk id="2" creationId="{854B1E5F-31C1-92B1-8E5A-C54C0DCF91B3}"/>
          </ac:spMkLst>
        </pc:spChg>
        <pc:spChg chg="del mod">
          <ac:chgData name="Tim Cook" userId="d1c7cfb340f2c7ab" providerId="LiveId" clId="{2C8D23C3-638F-4104-9194-582997ECE7BA}" dt="2022-11-14T03:49:02.573" v="4055" actId="478"/>
          <ac:spMkLst>
            <pc:docMk/>
            <pc:sldMk cId="3094556869" sldId="323"/>
            <ac:spMk id="3" creationId="{0FF1A7A3-E64E-A756-8FB5-6B7B37A971F9}"/>
          </ac:spMkLst>
        </pc:spChg>
      </pc:sldChg>
      <pc:sldChg chg="del">
        <pc:chgData name="Tim Cook" userId="d1c7cfb340f2c7ab" providerId="LiveId" clId="{2C8D23C3-638F-4104-9194-582997ECE7BA}" dt="2022-11-14T02:11:41.556" v="52" actId="47"/>
        <pc:sldMkLst>
          <pc:docMk/>
          <pc:sldMk cId="1944653615" sldId="324"/>
        </pc:sldMkLst>
      </pc:sldChg>
      <pc:sldChg chg="del">
        <pc:chgData name="Tim Cook" userId="d1c7cfb340f2c7ab" providerId="LiveId" clId="{2C8D23C3-638F-4104-9194-582997ECE7BA}" dt="2022-11-14T02:08:34.101" v="0" actId="47"/>
        <pc:sldMkLst>
          <pc:docMk/>
          <pc:sldMk cId="2463137377" sldId="325"/>
        </pc:sldMkLst>
      </pc:sldChg>
    </pc:docChg>
  </pc:docChgLst>
  <pc:docChgLst>
    <pc:chgData name="Tim Cook" userId="d1c7cfb340f2c7ab" providerId="LiveId" clId="{56147BC7-E133-43D6-91DA-64C709A80F5D}"/>
    <pc:docChg chg="undo custSel addSld delSld modSld modMainMaster">
      <pc:chgData name="Tim Cook" userId="d1c7cfb340f2c7ab" providerId="LiveId" clId="{56147BC7-E133-43D6-91DA-64C709A80F5D}" dt="2023-01-27T02:02:19.827" v="1076" actId="26606"/>
      <pc:docMkLst>
        <pc:docMk/>
      </pc:docMkLst>
      <pc:sldChg chg="modSp mod">
        <pc:chgData name="Tim Cook" userId="d1c7cfb340f2c7ab" providerId="LiveId" clId="{56147BC7-E133-43D6-91DA-64C709A80F5D}" dt="2023-01-27T00:27:31.833" v="143" actId="20577"/>
        <pc:sldMkLst>
          <pc:docMk/>
          <pc:sldMk cId="72713086" sldId="315"/>
        </pc:sldMkLst>
        <pc:spChg chg="mod">
          <ac:chgData name="Tim Cook" userId="d1c7cfb340f2c7ab" providerId="LiveId" clId="{56147BC7-E133-43D6-91DA-64C709A80F5D}" dt="2023-01-27T00:27:31.833" v="143" actId="20577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56147BC7-E133-43D6-91DA-64C709A80F5D}" dt="2023-01-27T00:26:14.961" v="78" actId="1076"/>
          <ac:spMkLst>
            <pc:docMk/>
            <pc:sldMk cId="72713086" sldId="315"/>
            <ac:spMk id="3" creationId="{A94FCE5F-A413-9FBF-9B5B-E1CBC0242358}"/>
          </ac:spMkLst>
        </pc:spChg>
      </pc:sldChg>
      <pc:sldChg chg="del">
        <pc:chgData name="Tim Cook" userId="d1c7cfb340f2c7ab" providerId="LiveId" clId="{56147BC7-E133-43D6-91DA-64C709A80F5D}" dt="2023-01-27T00:26:25.880" v="82" actId="47"/>
        <pc:sldMkLst>
          <pc:docMk/>
          <pc:sldMk cId="2517154152" sldId="333"/>
        </pc:sldMkLst>
      </pc:sldChg>
      <pc:sldChg chg="del">
        <pc:chgData name="Tim Cook" userId="d1c7cfb340f2c7ab" providerId="LiveId" clId="{56147BC7-E133-43D6-91DA-64C709A80F5D}" dt="2023-01-27T00:26:26.485" v="84" actId="47"/>
        <pc:sldMkLst>
          <pc:docMk/>
          <pc:sldMk cId="2232118882" sldId="336"/>
        </pc:sldMkLst>
      </pc:sldChg>
      <pc:sldChg chg="del">
        <pc:chgData name="Tim Cook" userId="d1c7cfb340f2c7ab" providerId="LiveId" clId="{56147BC7-E133-43D6-91DA-64C709A80F5D}" dt="2023-01-27T00:26:26.197" v="83" actId="47"/>
        <pc:sldMkLst>
          <pc:docMk/>
          <pc:sldMk cId="3956742540" sldId="337"/>
        </pc:sldMkLst>
      </pc:sldChg>
      <pc:sldChg chg="del">
        <pc:chgData name="Tim Cook" userId="d1c7cfb340f2c7ab" providerId="LiveId" clId="{56147BC7-E133-43D6-91DA-64C709A80F5D}" dt="2023-01-27T00:26:27.126" v="86" actId="47"/>
        <pc:sldMkLst>
          <pc:docMk/>
          <pc:sldMk cId="2166918369" sldId="339"/>
        </pc:sldMkLst>
      </pc:sldChg>
      <pc:sldChg chg="del">
        <pc:chgData name="Tim Cook" userId="d1c7cfb340f2c7ab" providerId="LiveId" clId="{56147BC7-E133-43D6-91DA-64C709A80F5D}" dt="2023-01-27T00:26:26.846" v="85" actId="47"/>
        <pc:sldMkLst>
          <pc:docMk/>
          <pc:sldMk cId="798499924" sldId="340"/>
        </pc:sldMkLst>
      </pc:sldChg>
      <pc:sldChg chg="del">
        <pc:chgData name="Tim Cook" userId="d1c7cfb340f2c7ab" providerId="LiveId" clId="{56147BC7-E133-43D6-91DA-64C709A80F5D}" dt="2023-01-27T00:26:27.498" v="87" actId="47"/>
        <pc:sldMkLst>
          <pc:docMk/>
          <pc:sldMk cId="2887161907" sldId="341"/>
        </pc:sldMkLst>
      </pc:sldChg>
      <pc:sldChg chg="del">
        <pc:chgData name="Tim Cook" userId="d1c7cfb340f2c7ab" providerId="LiveId" clId="{56147BC7-E133-43D6-91DA-64C709A80F5D}" dt="2023-01-27T00:26:28.091" v="88" actId="47"/>
        <pc:sldMkLst>
          <pc:docMk/>
          <pc:sldMk cId="2423228639" sldId="342"/>
        </pc:sldMkLst>
      </pc:sldChg>
      <pc:sldChg chg="delSp modSp new mod">
        <pc:chgData name="Tim Cook" userId="d1c7cfb340f2c7ab" providerId="LiveId" clId="{56147BC7-E133-43D6-91DA-64C709A80F5D}" dt="2023-01-27T00:31:11.801" v="193" actId="20577"/>
        <pc:sldMkLst>
          <pc:docMk/>
          <pc:sldMk cId="3026418069" sldId="346"/>
        </pc:sldMkLst>
        <pc:spChg chg="mod">
          <ac:chgData name="Tim Cook" userId="d1c7cfb340f2c7ab" providerId="LiveId" clId="{56147BC7-E133-43D6-91DA-64C709A80F5D}" dt="2023-01-27T00:31:11.801" v="193" actId="20577"/>
          <ac:spMkLst>
            <pc:docMk/>
            <pc:sldMk cId="3026418069" sldId="346"/>
            <ac:spMk id="2" creationId="{8842BA2F-54DA-FA99-2416-F0602BDD0A12}"/>
          </ac:spMkLst>
        </pc:spChg>
        <pc:spChg chg="del">
          <ac:chgData name="Tim Cook" userId="d1c7cfb340f2c7ab" providerId="LiveId" clId="{56147BC7-E133-43D6-91DA-64C709A80F5D}" dt="2023-01-27T00:27:43.155" v="152" actId="478"/>
          <ac:spMkLst>
            <pc:docMk/>
            <pc:sldMk cId="3026418069" sldId="346"/>
            <ac:spMk id="3" creationId="{81C28E95-C679-D578-E106-426046B88C4D}"/>
          </ac:spMkLst>
        </pc:spChg>
      </pc:sldChg>
      <pc:sldChg chg="del">
        <pc:chgData name="Tim Cook" userId="d1c7cfb340f2c7ab" providerId="LiveId" clId="{56147BC7-E133-43D6-91DA-64C709A80F5D}" dt="2023-01-27T00:26:25.266" v="80" actId="47"/>
        <pc:sldMkLst>
          <pc:docMk/>
          <pc:sldMk cId="1410382900" sldId="347"/>
        </pc:sldMkLst>
      </pc:sldChg>
      <pc:sldChg chg="addSp delSp modSp new mod setBg setClrOvrMap">
        <pc:chgData name="Tim Cook" userId="d1c7cfb340f2c7ab" providerId="LiveId" clId="{56147BC7-E133-43D6-91DA-64C709A80F5D}" dt="2023-01-27T02:02:19.827" v="1076" actId="26606"/>
        <pc:sldMkLst>
          <pc:docMk/>
          <pc:sldMk cId="4027198962" sldId="347"/>
        </pc:sldMkLst>
        <pc:spChg chg="mod">
          <ac:chgData name="Tim Cook" userId="d1c7cfb340f2c7ab" providerId="LiveId" clId="{56147BC7-E133-43D6-91DA-64C709A80F5D}" dt="2023-01-27T02:02:19.827" v="1076" actId="26606"/>
          <ac:spMkLst>
            <pc:docMk/>
            <pc:sldMk cId="4027198962" sldId="347"/>
            <ac:spMk id="2" creationId="{9C8CEB71-D1F2-90A6-2193-235932A7B328}"/>
          </ac:spMkLst>
        </pc:spChg>
        <pc:spChg chg="add del">
          <ac:chgData name="Tim Cook" userId="d1c7cfb340f2c7ab" providerId="LiveId" clId="{56147BC7-E133-43D6-91DA-64C709A80F5D}" dt="2023-01-27T02:02:19.827" v="1076" actId="26606"/>
          <ac:spMkLst>
            <pc:docMk/>
            <pc:sldMk cId="4027198962" sldId="347"/>
            <ac:spMk id="3" creationId="{4423AB86-6027-5057-03F6-7F1E8F177A3A}"/>
          </ac:spMkLst>
        </pc:spChg>
        <pc:spChg chg="add del">
          <ac:chgData name="Tim Cook" userId="d1c7cfb340f2c7ab" providerId="LiveId" clId="{56147BC7-E133-43D6-91DA-64C709A80F5D}" dt="2023-01-27T02:02:19.827" v="1076" actId="26606"/>
          <ac:spMkLst>
            <pc:docMk/>
            <pc:sldMk cId="4027198962" sldId="347"/>
            <ac:spMk id="9" creationId="{E49CC64F-7275-4E33-961B-0C5CDC439875}"/>
          </ac:spMkLst>
        </pc:spChg>
        <pc:picChg chg="add del">
          <ac:chgData name="Tim Cook" userId="d1c7cfb340f2c7ab" providerId="LiveId" clId="{56147BC7-E133-43D6-91DA-64C709A80F5D}" dt="2023-01-27T02:02:19.827" v="1076" actId="26606"/>
          <ac:picMkLst>
            <pc:docMk/>
            <pc:sldMk cId="4027198962" sldId="347"/>
            <ac:picMk id="5" creationId="{EB24136F-2F26-1495-2F78-8A3126664110}"/>
          </ac:picMkLst>
        </pc:picChg>
      </pc:sldChg>
      <pc:sldChg chg="modSp new mod">
        <pc:chgData name="Tim Cook" userId="d1c7cfb340f2c7ab" providerId="LiveId" clId="{56147BC7-E133-43D6-91DA-64C709A80F5D}" dt="2023-01-27T00:45:04.631" v="953" actId="20577"/>
        <pc:sldMkLst>
          <pc:docMk/>
          <pc:sldMk cId="3052541179" sldId="348"/>
        </pc:sldMkLst>
        <pc:spChg chg="mod">
          <ac:chgData name="Tim Cook" userId="d1c7cfb340f2c7ab" providerId="LiveId" clId="{56147BC7-E133-43D6-91DA-64C709A80F5D}" dt="2023-01-27T00:45:04.631" v="953" actId="20577"/>
          <ac:spMkLst>
            <pc:docMk/>
            <pc:sldMk cId="3052541179" sldId="348"/>
            <ac:spMk id="2" creationId="{B3B12461-60BC-2013-BC5D-0B9DB7BE0431}"/>
          </ac:spMkLst>
        </pc:spChg>
        <pc:spChg chg="mod">
          <ac:chgData name="Tim Cook" userId="d1c7cfb340f2c7ab" providerId="LiveId" clId="{56147BC7-E133-43D6-91DA-64C709A80F5D}" dt="2023-01-27T00:40:11.129" v="751" actId="5793"/>
          <ac:spMkLst>
            <pc:docMk/>
            <pc:sldMk cId="3052541179" sldId="348"/>
            <ac:spMk id="3" creationId="{9475FC01-27FB-A901-89AC-9F3D1AB49A7A}"/>
          </ac:spMkLst>
        </pc:spChg>
      </pc:sldChg>
      <pc:sldChg chg="del">
        <pc:chgData name="Tim Cook" userId="d1c7cfb340f2c7ab" providerId="LiveId" clId="{56147BC7-E133-43D6-91DA-64C709A80F5D}" dt="2023-01-27T00:26:25.586" v="81" actId="47"/>
        <pc:sldMkLst>
          <pc:docMk/>
          <pc:sldMk cId="3093406444" sldId="348"/>
        </pc:sldMkLst>
      </pc:sldChg>
      <pc:sldChg chg="addSp delSp modSp new mod">
        <pc:chgData name="Tim Cook" userId="d1c7cfb340f2c7ab" providerId="LiveId" clId="{56147BC7-E133-43D6-91DA-64C709A80F5D}" dt="2023-01-27T01:31:23.725" v="1074" actId="1076"/>
        <pc:sldMkLst>
          <pc:docMk/>
          <pc:sldMk cId="1478683090" sldId="349"/>
        </pc:sldMkLst>
        <pc:spChg chg="mod">
          <ac:chgData name="Tim Cook" userId="d1c7cfb340f2c7ab" providerId="LiveId" clId="{56147BC7-E133-43D6-91DA-64C709A80F5D}" dt="2023-01-27T00:46:09.056" v="1038" actId="20577"/>
          <ac:spMkLst>
            <pc:docMk/>
            <pc:sldMk cId="1478683090" sldId="349"/>
            <ac:spMk id="2" creationId="{AFE26481-D365-A3D4-132C-3A744D5B9192}"/>
          </ac:spMkLst>
        </pc:spChg>
        <pc:spChg chg="del">
          <ac:chgData name="Tim Cook" userId="d1c7cfb340f2c7ab" providerId="LiveId" clId="{56147BC7-E133-43D6-91DA-64C709A80F5D}" dt="2023-01-27T00:45:44.887" v="1008" actId="478"/>
          <ac:spMkLst>
            <pc:docMk/>
            <pc:sldMk cId="1478683090" sldId="349"/>
            <ac:spMk id="3" creationId="{57C619B4-4EC0-C461-D9B4-F911113D94D2}"/>
          </ac:spMkLst>
        </pc:spChg>
        <pc:picChg chg="add del mod">
          <ac:chgData name="Tim Cook" userId="d1c7cfb340f2c7ab" providerId="LiveId" clId="{56147BC7-E133-43D6-91DA-64C709A80F5D}" dt="2023-01-27T01:29:59.067" v="1067" actId="478"/>
          <ac:picMkLst>
            <pc:docMk/>
            <pc:sldMk cId="1478683090" sldId="349"/>
            <ac:picMk id="5" creationId="{320396F6-A771-C4F5-09E7-0C93044CCFD9}"/>
          </ac:picMkLst>
        </pc:picChg>
        <pc:picChg chg="add mod">
          <ac:chgData name="Tim Cook" userId="d1c7cfb340f2c7ab" providerId="LiveId" clId="{56147BC7-E133-43D6-91DA-64C709A80F5D}" dt="2023-01-27T01:31:23.725" v="1074" actId="1076"/>
          <ac:picMkLst>
            <pc:docMk/>
            <pc:sldMk cId="1478683090" sldId="349"/>
            <ac:picMk id="7" creationId="{F5ED8B26-DC2C-460E-DDF6-C9A27693D6DD}"/>
          </ac:picMkLst>
        </pc:picChg>
      </pc:sldChg>
      <pc:sldChg chg="modSp new del mod">
        <pc:chgData name="Tim Cook" userId="d1c7cfb340f2c7ab" providerId="LiveId" clId="{56147BC7-E133-43D6-91DA-64C709A80F5D}" dt="2023-01-27T00:44:29.563" v="902" actId="47"/>
        <pc:sldMkLst>
          <pc:docMk/>
          <pc:sldMk cId="790043767" sldId="350"/>
        </pc:sldMkLst>
        <pc:spChg chg="mod">
          <ac:chgData name="Tim Cook" userId="d1c7cfb340f2c7ab" providerId="LiveId" clId="{56147BC7-E133-43D6-91DA-64C709A80F5D}" dt="2023-01-27T00:44:13.265" v="901" actId="20577"/>
          <ac:spMkLst>
            <pc:docMk/>
            <pc:sldMk cId="790043767" sldId="350"/>
            <ac:spMk id="3" creationId="{9FDE55D3-8AC2-467B-5120-34D4A65B6190}"/>
          </ac:spMkLst>
        </pc:spChg>
      </pc:sldChg>
      <pc:sldChg chg="delSp modSp new mod">
        <pc:chgData name="Tim Cook" userId="d1c7cfb340f2c7ab" providerId="LiveId" clId="{56147BC7-E133-43D6-91DA-64C709A80F5D}" dt="2023-01-27T00:45:31.167" v="1007" actId="478"/>
        <pc:sldMkLst>
          <pc:docMk/>
          <pc:sldMk cId="1447601407" sldId="350"/>
        </pc:sldMkLst>
        <pc:spChg chg="mod">
          <ac:chgData name="Tim Cook" userId="d1c7cfb340f2c7ab" providerId="LiveId" clId="{56147BC7-E133-43D6-91DA-64C709A80F5D}" dt="2023-01-27T00:45:16.647" v="1006" actId="20577"/>
          <ac:spMkLst>
            <pc:docMk/>
            <pc:sldMk cId="1447601407" sldId="350"/>
            <ac:spMk id="2" creationId="{A705062E-C261-9540-2526-9B8A55C53806}"/>
          </ac:spMkLst>
        </pc:spChg>
        <pc:spChg chg="del">
          <ac:chgData name="Tim Cook" userId="d1c7cfb340f2c7ab" providerId="LiveId" clId="{56147BC7-E133-43D6-91DA-64C709A80F5D}" dt="2023-01-27T00:45:31.167" v="1007" actId="478"/>
          <ac:spMkLst>
            <pc:docMk/>
            <pc:sldMk cId="1447601407" sldId="350"/>
            <ac:spMk id="3" creationId="{F30F72DC-2A6C-F721-A070-1F1F5B42F6D0}"/>
          </ac:spMkLst>
        </pc:spChg>
      </pc:sldChg>
      <pc:sldChg chg="new del">
        <pc:chgData name="Tim Cook" userId="d1c7cfb340f2c7ab" providerId="LiveId" clId="{56147BC7-E133-43D6-91DA-64C709A80F5D}" dt="2023-01-27T01:29:53.531" v="1066" actId="47"/>
        <pc:sldMkLst>
          <pc:docMk/>
          <pc:sldMk cId="3289556048" sldId="351"/>
        </pc:sldMkLst>
      </pc:sldChg>
      <pc:sldMasterChg chg="modSldLayout">
        <pc:chgData name="Tim Cook" userId="d1c7cfb340f2c7ab" providerId="LiveId" clId="{56147BC7-E133-43D6-91DA-64C709A80F5D}" dt="2023-01-27T00:28:17.724" v="154" actId="255"/>
        <pc:sldMasterMkLst>
          <pc:docMk/>
          <pc:sldMasterMk cId="1436138108" sldId="2147483648"/>
        </pc:sldMasterMkLst>
        <pc:sldLayoutChg chg="modSp">
          <pc:chgData name="Tim Cook" userId="d1c7cfb340f2c7ab" providerId="LiveId" clId="{56147BC7-E133-43D6-91DA-64C709A80F5D}" dt="2023-01-27T00:28:17.724" v="154" actId="255"/>
          <pc:sldLayoutMkLst>
            <pc:docMk/>
            <pc:sldMasterMk cId="1436138108" sldId="2147483648"/>
            <pc:sldLayoutMk cId="153996027" sldId="2147483650"/>
          </pc:sldLayoutMkLst>
          <pc:spChg chg="mod">
            <ac:chgData name="Tim Cook" userId="d1c7cfb340f2c7ab" providerId="LiveId" clId="{56147BC7-E133-43D6-91DA-64C709A80F5D}" dt="2023-01-27T00:28:17.724" v="154" actId="255"/>
            <ac:spMkLst>
              <pc:docMk/>
              <pc:sldMasterMk cId="1436138108" sldId="2147483648"/>
              <pc:sldLayoutMk cId="153996027" sldId="2147483650"/>
              <ac:spMk id="2" creationId="{ABDD5776-7DD5-4B1A-9394-01A934C26CCA}"/>
            </ac:spMkLst>
          </pc:spChg>
        </pc:sldLayoutChg>
      </pc:sldMasterChg>
    </pc:docChg>
  </pc:docChgLst>
  <pc:docChgLst>
    <pc:chgData name="Tim Cook" userId="d1c7cfb340f2c7ab" providerId="LiveId" clId="{75369DF2-B541-43F9-9B40-33005652216D}"/>
    <pc:docChg chg="custSel addSld modSld">
      <pc:chgData name="Tim Cook" userId="d1c7cfb340f2c7ab" providerId="LiveId" clId="{75369DF2-B541-43F9-9B40-33005652216D}" dt="2022-11-21T01:21:10.365" v="28" actId="20577"/>
      <pc:docMkLst>
        <pc:docMk/>
      </pc:docMkLst>
      <pc:sldChg chg="modSp mod">
        <pc:chgData name="Tim Cook" userId="d1c7cfb340f2c7ab" providerId="LiveId" clId="{75369DF2-B541-43F9-9B40-33005652216D}" dt="2022-11-21T01:21:10.365" v="28" actId="20577"/>
        <pc:sldMkLst>
          <pc:docMk/>
          <pc:sldMk cId="4125419145" sldId="318"/>
        </pc:sldMkLst>
        <pc:spChg chg="mod">
          <ac:chgData name="Tim Cook" userId="d1c7cfb340f2c7ab" providerId="LiveId" clId="{75369DF2-B541-43F9-9B40-33005652216D}" dt="2022-11-21T01:21:10.365" v="28" actId="20577"/>
          <ac:spMkLst>
            <pc:docMk/>
            <pc:sldMk cId="4125419145" sldId="318"/>
            <ac:spMk id="3" creationId="{8726E5BE-4EC0-E711-124B-FBA44DD74F57}"/>
          </ac:spMkLst>
        </pc:spChg>
      </pc:sldChg>
      <pc:sldChg chg="addSp modSp mod">
        <pc:chgData name="Tim Cook" userId="d1c7cfb340f2c7ab" providerId="LiveId" clId="{75369DF2-B541-43F9-9B40-33005652216D}" dt="2022-11-21T00:19:20.879" v="14" actId="1076"/>
        <pc:sldMkLst>
          <pc:docMk/>
          <pc:sldMk cId="4155811707" sldId="321"/>
        </pc:sldMkLst>
        <pc:spChg chg="mod">
          <ac:chgData name="Tim Cook" userId="d1c7cfb340f2c7ab" providerId="LiveId" clId="{75369DF2-B541-43F9-9B40-33005652216D}" dt="2022-11-21T00:19:00.051" v="8" actId="255"/>
          <ac:spMkLst>
            <pc:docMk/>
            <pc:sldMk cId="4155811707" sldId="321"/>
            <ac:spMk id="2" creationId="{C4D74D4D-8AE9-CA3B-67FF-D90F268D36CD}"/>
          </ac:spMkLst>
        </pc:spChg>
        <pc:spChg chg="mod">
          <ac:chgData name="Tim Cook" userId="d1c7cfb340f2c7ab" providerId="LiveId" clId="{75369DF2-B541-43F9-9B40-33005652216D}" dt="2022-11-21T00:19:15.282" v="13" actId="20577"/>
          <ac:spMkLst>
            <pc:docMk/>
            <pc:sldMk cId="4155811707" sldId="321"/>
            <ac:spMk id="3" creationId="{1FF4B2D4-A6E3-6330-BCB0-0BDA7A6C10EB}"/>
          </ac:spMkLst>
        </pc:s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4" creationId="{465F70C6-0069-33E4-F8B7-92A36A8D0862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10" creationId="{DB937A58-5B1A-0F4E-5835-45BC38770234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13" creationId="{D6D1A495-08B7-E117-845B-DB305AB9FF75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18" creationId="{F95359D2-F72D-8660-4096-9D773565FFCD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24" creationId="{724A72E1-B98E-E9E1-30C1-244A58A42985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32" creationId="{70004D8E-3FC5-5886-F8C5-05A4C2FFE079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37" creationId="{96826109-3586-BC90-0D51-2CB8BAEB45C2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44" creationId="{79921048-7542-294A-3A82-1463016B7AC7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47" creationId="{005F37C6-6CF2-B49E-F1C4-0C3AD7376D75}"/>
          </ac:grpSpMkLst>
        </pc:grpChg>
        <pc:grpChg chg="mod">
          <ac:chgData name="Tim Cook" userId="d1c7cfb340f2c7ab" providerId="LiveId" clId="{75369DF2-B541-43F9-9B40-33005652216D}" dt="2022-11-21T00:19:20.879" v="14" actId="1076"/>
          <ac:grpSpMkLst>
            <pc:docMk/>
            <pc:sldMk cId="4155811707" sldId="321"/>
            <ac:grpSpMk id="94" creationId="{6FE48782-5ECA-15E2-2296-DADAB817511B}"/>
          </ac:grpSpMkLst>
        </pc:grpChg>
        <pc:grpChg chg="mod">
          <ac:chgData name="Tim Cook" userId="d1c7cfb340f2c7ab" providerId="LiveId" clId="{75369DF2-B541-43F9-9B40-33005652216D}" dt="2022-11-21T00:19:20.879" v="14" actId="1076"/>
          <ac:grpSpMkLst>
            <pc:docMk/>
            <pc:sldMk cId="4155811707" sldId="321"/>
            <ac:grpSpMk id="95" creationId="{E6217C39-01CB-BC3D-98D2-23E6BFB7AD78}"/>
          </ac:grpSpMkLst>
        </pc:grpChg>
        <pc:grpChg chg="mod">
          <ac:chgData name="Tim Cook" userId="d1c7cfb340f2c7ab" providerId="LiveId" clId="{75369DF2-B541-43F9-9B40-33005652216D}" dt="2022-11-21T00:19:20.879" v="14" actId="1076"/>
          <ac:grpSpMkLst>
            <pc:docMk/>
            <pc:sldMk cId="4155811707" sldId="321"/>
            <ac:grpSpMk id="96" creationId="{54EFD2B0-7986-48E9-995E-FB4E133CC35C}"/>
          </ac:grpSpMkLst>
        </pc:grp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5" creationId="{B2CAB5B3-3270-A6B7-E2B9-60B106F9CD76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6" creationId="{1511CE0E-CE46-EF3D-1593-18404DD3838B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7" creationId="{04987453-B8B0-7C71-80B5-C77452DF46E9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8" creationId="{B3EFBB7D-ADA8-2997-06AD-C98B809C61ED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9" creationId="{6472C6A1-F5BD-0C2E-A780-F8471F009220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1" creationId="{D9F6F140-980A-E15F-F47E-523C12932500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2" creationId="{F8AD943B-8134-CB89-D506-CB8FE9E047DE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4" creationId="{50F49C36-9AA9-A9F9-12AE-3ACC69A277D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5" creationId="{F08C8714-3041-FB7E-B87D-693B0C192B29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6" creationId="{04443559-19FB-A73F-25E6-49B131C26D8E}"/>
          </ac:inkMkLst>
        </pc:inkChg>
        <pc:inkChg chg="add mod">
          <ac:chgData name="Tim Cook" userId="d1c7cfb340f2c7ab" providerId="LiveId" clId="{75369DF2-B541-43F9-9B40-33005652216D}" dt="2022-11-21T00:15:31.932" v="7" actId="1076"/>
          <ac:inkMkLst>
            <pc:docMk/>
            <pc:sldMk cId="4155811707" sldId="321"/>
            <ac:inkMk id="17" creationId="{53AF104B-7D4D-7B09-9454-F19C9D94B338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9" creationId="{A6627D7A-A576-605A-B56E-0127F7CBB9AA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0" creationId="{C6C40BC2-E6C1-1036-7358-CC06B22A933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1" creationId="{1986E648-2C1D-7821-CBA3-1E3768C02ABC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2" creationId="{472FB2EE-E754-645F-FDA9-E87EA90D6356}"/>
          </ac:inkMkLst>
        </pc:inkChg>
        <pc:inkChg chg="add mod">
          <ac:chgData name="Tim Cook" userId="d1c7cfb340f2c7ab" providerId="LiveId" clId="{75369DF2-B541-43F9-9B40-33005652216D}" dt="2022-11-21T00:15:31.932" v="7" actId="1076"/>
          <ac:inkMkLst>
            <pc:docMk/>
            <pc:sldMk cId="4155811707" sldId="321"/>
            <ac:inkMk id="23" creationId="{543A4417-D52E-05EF-8CD9-B5CC7F8605F7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5" creationId="{9B5B37DE-2068-40D6-2EA8-0C5688F2BF37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6" creationId="{06D49829-EA25-8B09-FE77-71DAF7B8CB2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7" creationId="{16283F1A-4D11-E88E-80B1-8FCFC9233FAC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8" creationId="{57249D24-AB6F-2EA6-D2AF-B0C2315CD19F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9" creationId="{D96BA088-4D47-013A-03F4-17523BE7A1F1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0" creationId="{CA422E84-99B1-5A63-49CF-00526BB92344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1" creationId="{2879D7FE-A2DB-F7B9-4E3B-84470C35F12B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3" creationId="{222B5F4B-9100-B4BE-B2C3-E349080FA05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4" creationId="{34CE4D90-060F-09AA-742A-12B1ED4B11C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5" creationId="{28A328D9-628E-A769-1527-6B5DC995004D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6" creationId="{4BB2A321-9FC9-0458-6435-8D78A1269797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8" creationId="{0466B158-FE86-A14B-586F-F82D5A53E2A1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9" creationId="{CD27AB77-122B-0D31-EE3C-EF0B8CBA3944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0" creationId="{C514B998-B513-1F6B-86E6-6A97D8975020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1" creationId="{9C2337D4-9E33-05FA-8B9A-3B3D28C2B058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2" creationId="{D4B81008-89F2-3342-B5DC-D133A57AF2FE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3" creationId="{3ED4CD7B-920A-7B77-4B57-5B7B402B743A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5" creationId="{56C3F7FC-EB7E-0A26-430B-3D12FA590BAA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6" creationId="{9C0ABBA5-1FF9-07BC-0653-88B63976CE2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8" creationId="{E89136F6-5A95-A72F-B3C2-5150D90BF653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9" creationId="{1784642C-1363-D5A3-5E2D-0BAD98AEC983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50" creationId="{568203AE-EED8-7AA0-A7A2-4F7BFEB32A39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51" creationId="{916F4732-6D84-6A94-68C5-88AFB9FADF53}"/>
          </ac:inkMkLst>
        </pc:inkChg>
        <pc:inkChg chg="mod">
          <ac:chgData name="Tim Cook" userId="d1c7cfb340f2c7ab" providerId="LiveId" clId="{75369DF2-B541-43F9-9B40-33005652216D}" dt="2022-11-21T00:19:20.879" v="14" actId="1076"/>
          <ac:inkMkLst>
            <pc:docMk/>
            <pc:sldMk cId="4155811707" sldId="321"/>
            <ac:inkMk id="71" creationId="{C7AABEFF-FF86-EEDA-2F76-22E34B43A940}"/>
          </ac:inkMkLst>
        </pc:inkChg>
      </pc:sldChg>
      <pc:sldChg chg="modSp mod">
        <pc:chgData name="Tim Cook" userId="d1c7cfb340f2c7ab" providerId="LiveId" clId="{75369DF2-B541-43F9-9B40-33005652216D}" dt="2022-11-21T00:41:46.395" v="25" actId="20577"/>
        <pc:sldMkLst>
          <pc:docMk/>
          <pc:sldMk cId="2829939072" sldId="327"/>
        </pc:sldMkLst>
        <pc:spChg chg="mod">
          <ac:chgData name="Tim Cook" userId="d1c7cfb340f2c7ab" providerId="LiveId" clId="{75369DF2-B541-43F9-9B40-33005652216D}" dt="2022-11-21T00:41:46.395" v="25" actId="20577"/>
          <ac:spMkLst>
            <pc:docMk/>
            <pc:sldMk cId="2829939072" sldId="327"/>
            <ac:spMk id="2" creationId="{568054AA-025B-DA7C-F615-65AA550C6BC3}"/>
          </ac:spMkLst>
        </pc:spChg>
      </pc:sldChg>
      <pc:sldChg chg="delSp modSp new mod">
        <pc:chgData name="Tim Cook" userId="d1c7cfb340f2c7ab" providerId="LiveId" clId="{75369DF2-B541-43F9-9B40-33005652216D}" dt="2022-11-21T00:41:54.286" v="27" actId="21"/>
        <pc:sldMkLst>
          <pc:docMk/>
          <pc:sldMk cId="3662353694" sldId="329"/>
        </pc:sldMkLst>
        <pc:spChg chg="mod">
          <ac:chgData name="Tim Cook" userId="d1c7cfb340f2c7ab" providerId="LiveId" clId="{75369DF2-B541-43F9-9B40-33005652216D}" dt="2022-11-21T00:41:49.856" v="26"/>
          <ac:spMkLst>
            <pc:docMk/>
            <pc:sldMk cId="3662353694" sldId="329"/>
            <ac:spMk id="2" creationId="{1E09218D-748D-4ED8-A9E0-7637E7A57BB3}"/>
          </ac:spMkLst>
        </pc:spChg>
        <pc:spChg chg="del">
          <ac:chgData name="Tim Cook" userId="d1c7cfb340f2c7ab" providerId="LiveId" clId="{75369DF2-B541-43F9-9B40-33005652216D}" dt="2022-11-21T00:41:54.286" v="27" actId="21"/>
          <ac:spMkLst>
            <pc:docMk/>
            <pc:sldMk cId="3662353694" sldId="329"/>
            <ac:spMk id="3" creationId="{F564E86C-1D16-D217-5AD5-CCE08E38462E}"/>
          </ac:spMkLst>
        </pc:spChg>
      </pc:sldChg>
    </pc:docChg>
  </pc:docChgLst>
  <pc:docChgLst>
    <pc:chgData name="Tim Cook" userId="d1c7cfb340f2c7ab" providerId="LiveId" clId="{DE1580CE-2166-4D50-857B-8D3BB506F3B3}"/>
    <pc:docChg chg="undo custSel addSld delSld modSld">
      <pc:chgData name="Tim Cook" userId="d1c7cfb340f2c7ab" providerId="LiveId" clId="{DE1580CE-2166-4D50-857B-8D3BB506F3B3}" dt="2022-10-31T02:33:10.034" v="1628" actId="1076"/>
      <pc:docMkLst>
        <pc:docMk/>
      </pc:docMkLst>
      <pc:sldChg chg="del">
        <pc:chgData name="Tim Cook" userId="d1c7cfb340f2c7ab" providerId="LiveId" clId="{DE1580CE-2166-4D50-857B-8D3BB506F3B3}" dt="2022-10-31T01:41:18.076" v="1" actId="47"/>
        <pc:sldMkLst>
          <pc:docMk/>
          <pc:sldMk cId="881999123" sldId="267"/>
        </pc:sldMkLst>
      </pc:sldChg>
      <pc:sldChg chg="del">
        <pc:chgData name="Tim Cook" userId="d1c7cfb340f2c7ab" providerId="LiveId" clId="{DE1580CE-2166-4D50-857B-8D3BB506F3B3}" dt="2022-10-31T01:41:18.734" v="5" actId="47"/>
        <pc:sldMkLst>
          <pc:docMk/>
          <pc:sldMk cId="3253425620" sldId="269"/>
        </pc:sldMkLst>
      </pc:sldChg>
      <pc:sldChg chg="del">
        <pc:chgData name="Tim Cook" userId="d1c7cfb340f2c7ab" providerId="LiveId" clId="{DE1580CE-2166-4D50-857B-8D3BB506F3B3}" dt="2022-10-31T01:41:18.988" v="7" actId="47"/>
        <pc:sldMkLst>
          <pc:docMk/>
          <pc:sldMk cId="4122132994" sldId="270"/>
        </pc:sldMkLst>
      </pc:sldChg>
      <pc:sldChg chg="del">
        <pc:chgData name="Tim Cook" userId="d1c7cfb340f2c7ab" providerId="LiveId" clId="{DE1580CE-2166-4D50-857B-8D3BB506F3B3}" dt="2022-10-31T01:41:19.862" v="10" actId="47"/>
        <pc:sldMkLst>
          <pc:docMk/>
          <pc:sldMk cId="2223029439" sldId="271"/>
        </pc:sldMkLst>
      </pc:sldChg>
      <pc:sldChg chg="del">
        <pc:chgData name="Tim Cook" userId="d1c7cfb340f2c7ab" providerId="LiveId" clId="{DE1580CE-2166-4D50-857B-8D3BB506F3B3}" dt="2022-10-31T01:41:20.066" v="11" actId="47"/>
        <pc:sldMkLst>
          <pc:docMk/>
          <pc:sldMk cId="1898829902" sldId="272"/>
        </pc:sldMkLst>
      </pc:sldChg>
      <pc:sldChg chg="del">
        <pc:chgData name="Tim Cook" userId="d1c7cfb340f2c7ab" providerId="LiveId" clId="{DE1580CE-2166-4D50-857B-8D3BB506F3B3}" dt="2022-10-31T01:41:19.673" v="9" actId="47"/>
        <pc:sldMkLst>
          <pc:docMk/>
          <pc:sldMk cId="2845006845" sldId="274"/>
        </pc:sldMkLst>
      </pc:sldChg>
      <pc:sldChg chg="del">
        <pc:chgData name="Tim Cook" userId="d1c7cfb340f2c7ab" providerId="LiveId" clId="{DE1580CE-2166-4D50-857B-8D3BB506F3B3}" dt="2022-10-31T01:41:20.272" v="12" actId="47"/>
        <pc:sldMkLst>
          <pc:docMk/>
          <pc:sldMk cId="2354555601" sldId="275"/>
        </pc:sldMkLst>
      </pc:sldChg>
      <pc:sldChg chg="del">
        <pc:chgData name="Tim Cook" userId="d1c7cfb340f2c7ab" providerId="LiveId" clId="{DE1580CE-2166-4D50-857B-8D3BB506F3B3}" dt="2022-10-31T01:41:20.640" v="14" actId="47"/>
        <pc:sldMkLst>
          <pc:docMk/>
          <pc:sldMk cId="3508862604" sldId="276"/>
        </pc:sldMkLst>
      </pc:sldChg>
      <pc:sldChg chg="del">
        <pc:chgData name="Tim Cook" userId="d1c7cfb340f2c7ab" providerId="LiveId" clId="{DE1580CE-2166-4D50-857B-8D3BB506F3B3}" dt="2022-10-31T01:41:20.472" v="13" actId="47"/>
        <pc:sldMkLst>
          <pc:docMk/>
          <pc:sldMk cId="3319645150" sldId="277"/>
        </pc:sldMkLst>
      </pc:sldChg>
      <pc:sldChg chg="del">
        <pc:chgData name="Tim Cook" userId="d1c7cfb340f2c7ab" providerId="LiveId" clId="{DE1580CE-2166-4D50-857B-8D3BB506F3B3}" dt="2022-10-31T01:41:21.377" v="15" actId="47"/>
        <pc:sldMkLst>
          <pc:docMk/>
          <pc:sldMk cId="4067504923" sldId="278"/>
        </pc:sldMkLst>
      </pc:sldChg>
      <pc:sldChg chg="del">
        <pc:chgData name="Tim Cook" userId="d1c7cfb340f2c7ab" providerId="LiveId" clId="{DE1580CE-2166-4D50-857B-8D3BB506F3B3}" dt="2022-10-31T01:41:18.843" v="6" actId="47"/>
        <pc:sldMkLst>
          <pc:docMk/>
          <pc:sldMk cId="4166777168" sldId="281"/>
        </pc:sldMkLst>
      </pc:sldChg>
      <pc:sldChg chg="del">
        <pc:chgData name="Tim Cook" userId="d1c7cfb340f2c7ab" providerId="LiveId" clId="{DE1580CE-2166-4D50-857B-8D3BB506F3B3}" dt="2022-10-31T01:41:19.509" v="8" actId="47"/>
        <pc:sldMkLst>
          <pc:docMk/>
          <pc:sldMk cId="245758115" sldId="289"/>
        </pc:sldMkLst>
      </pc:sldChg>
      <pc:sldChg chg="del">
        <pc:chgData name="Tim Cook" userId="d1c7cfb340f2c7ab" providerId="LiveId" clId="{DE1580CE-2166-4D50-857B-8D3BB506F3B3}" dt="2022-10-31T01:41:18.412" v="3" actId="47"/>
        <pc:sldMkLst>
          <pc:docMk/>
          <pc:sldMk cId="2376903206" sldId="290"/>
        </pc:sldMkLst>
      </pc:sldChg>
      <pc:sldChg chg="del">
        <pc:chgData name="Tim Cook" userId="d1c7cfb340f2c7ab" providerId="LiveId" clId="{DE1580CE-2166-4D50-857B-8D3BB506F3B3}" dt="2022-10-31T01:41:18.262" v="2" actId="47"/>
        <pc:sldMkLst>
          <pc:docMk/>
          <pc:sldMk cId="3074418426" sldId="292"/>
        </pc:sldMkLst>
      </pc:sldChg>
      <pc:sldChg chg="del">
        <pc:chgData name="Tim Cook" userId="d1c7cfb340f2c7ab" providerId="LiveId" clId="{DE1580CE-2166-4D50-857B-8D3BB506F3B3}" dt="2022-10-31T01:41:18.582" v="4" actId="47"/>
        <pc:sldMkLst>
          <pc:docMk/>
          <pc:sldMk cId="4208429041" sldId="293"/>
        </pc:sldMkLst>
      </pc:sldChg>
      <pc:sldChg chg="modSp add del mod">
        <pc:chgData name="Tim Cook" userId="d1c7cfb340f2c7ab" providerId="LiveId" clId="{DE1580CE-2166-4D50-857B-8D3BB506F3B3}" dt="2022-10-31T02:33:10.034" v="1628" actId="1076"/>
        <pc:sldMkLst>
          <pc:docMk/>
          <pc:sldMk cId="1699363218" sldId="294"/>
        </pc:sldMkLst>
        <pc:spChg chg="mod">
          <ac:chgData name="Tim Cook" userId="d1c7cfb340f2c7ab" providerId="LiveId" clId="{DE1580CE-2166-4D50-857B-8D3BB506F3B3}" dt="2022-10-31T02:33:10.034" v="1628" actId="1076"/>
          <ac:spMkLst>
            <pc:docMk/>
            <pc:sldMk cId="1699363218" sldId="294"/>
            <ac:spMk id="3" creationId="{A94FCE5F-A413-9FBF-9B5B-E1CBC0242358}"/>
          </ac:spMkLst>
        </pc:spChg>
      </pc:sldChg>
      <pc:sldChg chg="add del">
        <pc:chgData name="Tim Cook" userId="d1c7cfb340f2c7ab" providerId="LiveId" clId="{DE1580CE-2166-4D50-857B-8D3BB506F3B3}" dt="2022-10-31T01:41:39.066" v="21"/>
        <pc:sldMkLst>
          <pc:docMk/>
          <pc:sldMk cId="719320402" sldId="295"/>
        </pc:sldMkLst>
      </pc:sldChg>
      <pc:sldChg chg="del">
        <pc:chgData name="Tim Cook" userId="d1c7cfb340f2c7ab" providerId="LiveId" clId="{DE1580CE-2166-4D50-857B-8D3BB506F3B3}" dt="2022-10-31T01:41:24.287" v="17" actId="47"/>
        <pc:sldMkLst>
          <pc:docMk/>
          <pc:sldMk cId="188086572" sldId="296"/>
        </pc:sldMkLst>
      </pc:sldChg>
      <pc:sldChg chg="add del">
        <pc:chgData name="Tim Cook" userId="d1c7cfb340f2c7ab" providerId="LiveId" clId="{DE1580CE-2166-4D50-857B-8D3BB506F3B3}" dt="2022-10-31T01:41:39.066" v="21"/>
        <pc:sldMkLst>
          <pc:docMk/>
          <pc:sldMk cId="2145011450" sldId="297"/>
        </pc:sldMkLst>
      </pc:sldChg>
      <pc:sldChg chg="addSp delSp modSp new mod">
        <pc:chgData name="Tim Cook" userId="d1c7cfb340f2c7ab" providerId="LiveId" clId="{DE1580CE-2166-4D50-857B-8D3BB506F3B3}" dt="2022-10-31T01:49:56.466" v="229" actId="20577"/>
        <pc:sldMkLst>
          <pc:docMk/>
          <pc:sldMk cId="1584054668" sldId="300"/>
        </pc:sldMkLst>
        <pc:spChg chg="del">
          <ac:chgData name="Tim Cook" userId="d1c7cfb340f2c7ab" providerId="LiveId" clId="{DE1580CE-2166-4D50-857B-8D3BB506F3B3}" dt="2022-10-31T01:49:04.963" v="26"/>
          <ac:spMkLst>
            <pc:docMk/>
            <pc:sldMk cId="1584054668" sldId="300"/>
            <ac:spMk id="2" creationId="{BC2DB3CE-A49C-8EC2-8F55-7108DD8F58BF}"/>
          </ac:spMkLst>
        </pc:spChg>
        <pc:spChg chg="mod">
          <ac:chgData name="Tim Cook" userId="d1c7cfb340f2c7ab" providerId="LiveId" clId="{DE1580CE-2166-4D50-857B-8D3BB506F3B3}" dt="2022-10-31T01:49:56.466" v="229" actId="20577"/>
          <ac:spMkLst>
            <pc:docMk/>
            <pc:sldMk cId="1584054668" sldId="300"/>
            <ac:spMk id="3" creationId="{F65D3815-0FBF-BA93-789E-AAA5E872464D}"/>
          </ac:spMkLst>
        </pc:spChg>
        <pc:spChg chg="add mod">
          <ac:chgData name="Tim Cook" userId="d1c7cfb340f2c7ab" providerId="LiveId" clId="{DE1580CE-2166-4D50-857B-8D3BB506F3B3}" dt="2022-10-31T01:49:07.524" v="32" actId="5793"/>
          <ac:spMkLst>
            <pc:docMk/>
            <pc:sldMk cId="1584054668" sldId="300"/>
            <ac:spMk id="4" creationId="{A2B76E93-E835-D8B8-7D3D-1571714D9ACC}"/>
          </ac:spMkLst>
        </pc:spChg>
      </pc:sldChg>
      <pc:sldChg chg="new del">
        <pc:chgData name="Tim Cook" userId="d1c7cfb340f2c7ab" providerId="LiveId" clId="{DE1580CE-2166-4D50-857B-8D3BB506F3B3}" dt="2022-10-31T01:41:47.441" v="24" actId="47"/>
        <pc:sldMkLst>
          <pc:docMk/>
          <pc:sldMk cId="2577193863" sldId="300"/>
        </pc:sldMkLst>
      </pc:sldChg>
      <pc:sldChg chg="modSp new mod">
        <pc:chgData name="Tim Cook" userId="d1c7cfb340f2c7ab" providerId="LiveId" clId="{DE1580CE-2166-4D50-857B-8D3BB506F3B3}" dt="2022-10-31T02:00:17.560" v="936" actId="1076"/>
        <pc:sldMkLst>
          <pc:docMk/>
          <pc:sldMk cId="178843580" sldId="301"/>
        </pc:sldMkLst>
        <pc:spChg chg="mod">
          <ac:chgData name="Tim Cook" userId="d1c7cfb340f2c7ab" providerId="LiveId" clId="{DE1580CE-2166-4D50-857B-8D3BB506F3B3}" dt="2022-10-31T02:00:17.560" v="936" actId="1076"/>
          <ac:spMkLst>
            <pc:docMk/>
            <pc:sldMk cId="178843580" sldId="301"/>
            <ac:spMk id="2" creationId="{8BB29CDB-C905-A007-E3F3-37202B960410}"/>
          </ac:spMkLst>
        </pc:spChg>
        <pc:spChg chg="mod">
          <ac:chgData name="Tim Cook" userId="d1c7cfb340f2c7ab" providerId="LiveId" clId="{DE1580CE-2166-4D50-857B-8D3BB506F3B3}" dt="2022-10-31T02:00:14.490" v="935" actId="207"/>
          <ac:spMkLst>
            <pc:docMk/>
            <pc:sldMk cId="178843580" sldId="301"/>
            <ac:spMk id="3" creationId="{0E0C6D21-E47D-019E-583B-82C5A5730531}"/>
          </ac:spMkLst>
        </pc:spChg>
      </pc:sldChg>
      <pc:sldChg chg="modSp new mod">
        <pc:chgData name="Tim Cook" userId="d1c7cfb340f2c7ab" providerId="LiveId" clId="{DE1580CE-2166-4D50-857B-8D3BB506F3B3}" dt="2022-10-31T02:03:33.393" v="1563" actId="20577"/>
        <pc:sldMkLst>
          <pc:docMk/>
          <pc:sldMk cId="3813780969" sldId="302"/>
        </pc:sldMkLst>
        <pc:spChg chg="mod">
          <ac:chgData name="Tim Cook" userId="d1c7cfb340f2c7ab" providerId="LiveId" clId="{DE1580CE-2166-4D50-857B-8D3BB506F3B3}" dt="2022-10-31T01:54:38.289" v="849" actId="20577"/>
          <ac:spMkLst>
            <pc:docMk/>
            <pc:sldMk cId="3813780969" sldId="302"/>
            <ac:spMk id="2" creationId="{96767A5B-30CC-CBA8-6235-6CDDBA40DFC1}"/>
          </ac:spMkLst>
        </pc:spChg>
        <pc:spChg chg="mod">
          <ac:chgData name="Tim Cook" userId="d1c7cfb340f2c7ab" providerId="LiveId" clId="{DE1580CE-2166-4D50-857B-8D3BB506F3B3}" dt="2022-10-31T02:03:33.393" v="1563" actId="20577"/>
          <ac:spMkLst>
            <pc:docMk/>
            <pc:sldMk cId="3813780969" sldId="302"/>
            <ac:spMk id="3" creationId="{0EB47BF1-6D34-1A2C-B68F-8C4D01797575}"/>
          </ac:spMkLst>
        </pc:spChg>
      </pc:sldChg>
      <pc:sldChg chg="delSp modSp new mod">
        <pc:chgData name="Tim Cook" userId="d1c7cfb340f2c7ab" providerId="LiveId" clId="{DE1580CE-2166-4D50-857B-8D3BB506F3B3}" dt="2022-10-31T02:06:26.949" v="1622" actId="478"/>
        <pc:sldMkLst>
          <pc:docMk/>
          <pc:sldMk cId="3116188503" sldId="303"/>
        </pc:sldMkLst>
        <pc:spChg chg="mod">
          <ac:chgData name="Tim Cook" userId="d1c7cfb340f2c7ab" providerId="LiveId" clId="{DE1580CE-2166-4D50-857B-8D3BB506F3B3}" dt="2022-10-31T02:04:46.969" v="1621" actId="20577"/>
          <ac:spMkLst>
            <pc:docMk/>
            <pc:sldMk cId="3116188503" sldId="303"/>
            <ac:spMk id="2" creationId="{7446D451-BA4A-6980-82CE-D94F637DC91E}"/>
          </ac:spMkLst>
        </pc:spChg>
        <pc:spChg chg="del">
          <ac:chgData name="Tim Cook" userId="d1c7cfb340f2c7ab" providerId="LiveId" clId="{DE1580CE-2166-4D50-857B-8D3BB506F3B3}" dt="2022-10-31T02:06:26.949" v="1622" actId="478"/>
          <ac:spMkLst>
            <pc:docMk/>
            <pc:sldMk cId="3116188503" sldId="303"/>
            <ac:spMk id="3" creationId="{E2813EF0-33A5-7F6B-B656-CCD7A31D20E2}"/>
          </ac:spMkLst>
        </pc:spChg>
      </pc:sldChg>
      <pc:sldChg chg="new del">
        <pc:chgData name="Tim Cook" userId="d1c7cfb340f2c7ab" providerId="LiveId" clId="{DE1580CE-2166-4D50-857B-8D3BB506F3B3}" dt="2022-10-31T01:58:35.473" v="880" actId="47"/>
        <pc:sldMkLst>
          <pc:docMk/>
          <pc:sldMk cId="275161266" sldId="304"/>
        </pc:sldMkLst>
      </pc:sldChg>
      <pc:sldChg chg="modSp add mod">
        <pc:chgData name="Tim Cook" userId="d1c7cfb340f2c7ab" providerId="LiveId" clId="{DE1580CE-2166-4D50-857B-8D3BB506F3B3}" dt="2022-10-31T01:58:43.866" v="899" actId="20577"/>
        <pc:sldMkLst>
          <pc:docMk/>
          <pc:sldMk cId="318701383" sldId="304"/>
        </pc:sldMkLst>
        <pc:spChg chg="mod">
          <ac:chgData name="Tim Cook" userId="d1c7cfb340f2c7ab" providerId="LiveId" clId="{DE1580CE-2166-4D50-857B-8D3BB506F3B3}" dt="2022-10-31T01:58:43.866" v="899" actId="20577"/>
          <ac:spMkLst>
            <pc:docMk/>
            <pc:sldMk cId="318701383" sldId="304"/>
            <ac:spMk id="2" creationId="{7446D451-BA4A-6980-82CE-D94F637DC91E}"/>
          </ac:spMkLst>
        </pc:spChg>
      </pc:sldChg>
      <pc:sldChg chg="modSp add mod">
        <pc:chgData name="Tim Cook" userId="d1c7cfb340f2c7ab" providerId="LiveId" clId="{DE1580CE-2166-4D50-857B-8D3BB506F3B3}" dt="2022-10-31T01:58:49.409" v="917" actId="20577"/>
        <pc:sldMkLst>
          <pc:docMk/>
          <pc:sldMk cId="2761783800" sldId="305"/>
        </pc:sldMkLst>
        <pc:spChg chg="mod">
          <ac:chgData name="Tim Cook" userId="d1c7cfb340f2c7ab" providerId="LiveId" clId="{DE1580CE-2166-4D50-857B-8D3BB506F3B3}" dt="2022-10-31T01:58:49.409" v="917" actId="20577"/>
          <ac:spMkLst>
            <pc:docMk/>
            <pc:sldMk cId="2761783800" sldId="305"/>
            <ac:spMk id="2" creationId="{7446D451-BA4A-6980-82CE-D94F637DC91E}"/>
          </ac:spMkLst>
        </pc:spChg>
      </pc:sldChg>
      <pc:sldChg chg="add del">
        <pc:chgData name="Tim Cook" userId="d1c7cfb340f2c7ab" providerId="LiveId" clId="{DE1580CE-2166-4D50-857B-8D3BB506F3B3}" dt="2022-10-31T02:00:10.204" v="934"/>
        <pc:sldMkLst>
          <pc:docMk/>
          <pc:sldMk cId="125958973" sldId="306"/>
        </pc:sldMkLst>
      </pc:sldChg>
      <pc:sldChg chg="new del">
        <pc:chgData name="Tim Cook" userId="d1c7cfb340f2c7ab" providerId="LiveId" clId="{DE1580CE-2166-4D50-857B-8D3BB506F3B3}" dt="2022-10-31T02:16:16.114" v="1625" actId="47"/>
        <pc:sldMkLst>
          <pc:docMk/>
          <pc:sldMk cId="3940508417" sldId="306"/>
        </pc:sldMkLst>
      </pc:sldChg>
      <pc:sldChg chg="add">
        <pc:chgData name="Tim Cook" userId="d1c7cfb340f2c7ab" providerId="LiveId" clId="{DE1580CE-2166-4D50-857B-8D3BB506F3B3}" dt="2022-10-31T02:16:13.188" v="1624"/>
        <pc:sldMkLst>
          <pc:docMk/>
          <pc:sldMk cId="2150997306" sldId="307"/>
        </pc:sldMkLst>
      </pc:sldChg>
    </pc:docChg>
  </pc:docChgLst>
  <pc:docChgLst>
    <pc:chgData name="Tim Cook" userId="d1c7cfb340f2c7ab" providerId="LiveId" clId="{75720A69-AAA6-4045-8E5A-A6C348FB788D}"/>
    <pc:docChg chg="undo custSel addSld delSld modSld">
      <pc:chgData name="Tim Cook" userId="d1c7cfb340f2c7ab" providerId="LiveId" clId="{75720A69-AAA6-4045-8E5A-A6C348FB788D}" dt="2023-01-19T23:42:12.850" v="368" actId="1076"/>
      <pc:docMkLst>
        <pc:docMk/>
      </pc:docMkLst>
      <pc:sldChg chg="del">
        <pc:chgData name="Tim Cook" userId="d1c7cfb340f2c7ab" providerId="LiveId" clId="{75720A69-AAA6-4045-8E5A-A6C348FB788D}" dt="2023-01-19T22:53:30.348" v="57" actId="47"/>
        <pc:sldMkLst>
          <pc:docMk/>
          <pc:sldMk cId="2135570540" sldId="264"/>
        </pc:sldMkLst>
      </pc:sldChg>
      <pc:sldChg chg="del">
        <pc:chgData name="Tim Cook" userId="d1c7cfb340f2c7ab" providerId="LiveId" clId="{75720A69-AAA6-4045-8E5A-A6C348FB788D}" dt="2023-01-19T22:53:30.668" v="58" actId="47"/>
        <pc:sldMkLst>
          <pc:docMk/>
          <pc:sldMk cId="2172734518" sldId="267"/>
        </pc:sldMkLst>
      </pc:sldChg>
      <pc:sldChg chg="modSp mod">
        <pc:chgData name="Tim Cook" userId="d1c7cfb340f2c7ab" providerId="LiveId" clId="{75720A69-AAA6-4045-8E5A-A6C348FB788D}" dt="2023-01-19T22:54:08.545" v="90" actId="5793"/>
        <pc:sldMkLst>
          <pc:docMk/>
          <pc:sldMk cId="72713086" sldId="315"/>
        </pc:sldMkLst>
        <pc:spChg chg="mod">
          <ac:chgData name="Tim Cook" userId="d1c7cfb340f2c7ab" providerId="LiveId" clId="{75720A69-AAA6-4045-8E5A-A6C348FB788D}" dt="2023-01-19T22:54:08.545" v="90" actId="5793"/>
          <ac:spMkLst>
            <pc:docMk/>
            <pc:sldMk cId="72713086" sldId="315"/>
            <ac:spMk id="2" creationId="{D8490966-1584-3899-B010-BF15A75C6270}"/>
          </ac:spMkLst>
        </pc:spChg>
      </pc:sldChg>
      <pc:sldChg chg="del">
        <pc:chgData name="Tim Cook" userId="d1c7cfb340f2c7ab" providerId="LiveId" clId="{75720A69-AAA6-4045-8E5A-A6C348FB788D}" dt="2023-01-19T22:53:30.930" v="59" actId="47"/>
        <pc:sldMkLst>
          <pc:docMk/>
          <pc:sldMk cId="4263874587" sldId="316"/>
        </pc:sldMkLst>
      </pc:sldChg>
      <pc:sldChg chg="del">
        <pc:chgData name="Tim Cook" userId="d1c7cfb340f2c7ab" providerId="LiveId" clId="{75720A69-AAA6-4045-8E5A-A6C348FB788D}" dt="2023-01-19T22:53:31.180" v="60" actId="47"/>
        <pc:sldMkLst>
          <pc:docMk/>
          <pc:sldMk cId="883433110" sldId="317"/>
        </pc:sldMkLst>
      </pc:sldChg>
      <pc:sldChg chg="del">
        <pc:chgData name="Tim Cook" userId="d1c7cfb340f2c7ab" providerId="LiveId" clId="{75720A69-AAA6-4045-8E5A-A6C348FB788D}" dt="2023-01-19T22:53:31.473" v="61" actId="47"/>
        <pc:sldMkLst>
          <pc:docMk/>
          <pc:sldMk cId="1600677972" sldId="318"/>
        </pc:sldMkLst>
      </pc:sldChg>
      <pc:sldChg chg="del">
        <pc:chgData name="Tim Cook" userId="d1c7cfb340f2c7ab" providerId="LiveId" clId="{75720A69-AAA6-4045-8E5A-A6C348FB788D}" dt="2023-01-19T22:53:32.462" v="62" actId="47"/>
        <pc:sldMkLst>
          <pc:docMk/>
          <pc:sldMk cId="2706844667" sldId="319"/>
        </pc:sldMkLst>
      </pc:sldChg>
      <pc:sldChg chg="delSp modSp new mod">
        <pc:chgData name="Tim Cook" userId="d1c7cfb340f2c7ab" providerId="LiveId" clId="{75720A69-AAA6-4045-8E5A-A6C348FB788D}" dt="2023-01-19T22:56:43.339" v="245" actId="207"/>
        <pc:sldMkLst>
          <pc:docMk/>
          <pc:sldMk cId="18219780" sldId="324"/>
        </pc:sldMkLst>
        <pc:spChg chg="mod">
          <ac:chgData name="Tim Cook" userId="d1c7cfb340f2c7ab" providerId="LiveId" clId="{75720A69-AAA6-4045-8E5A-A6C348FB788D}" dt="2023-01-19T22:56:43.339" v="245" actId="207"/>
          <ac:spMkLst>
            <pc:docMk/>
            <pc:sldMk cId="18219780" sldId="324"/>
            <ac:spMk id="2" creationId="{998D39CB-F80D-678A-65A3-743B531B5213}"/>
          </ac:spMkLst>
        </pc:spChg>
        <pc:spChg chg="del">
          <ac:chgData name="Tim Cook" userId="d1c7cfb340f2c7ab" providerId="LiveId" clId="{75720A69-AAA6-4045-8E5A-A6C348FB788D}" dt="2023-01-19T22:55:16.365" v="175" actId="478"/>
          <ac:spMkLst>
            <pc:docMk/>
            <pc:sldMk cId="18219780" sldId="324"/>
            <ac:spMk id="3" creationId="{BEF2F80F-9DD8-8066-E1B7-D8FF2CE524C5}"/>
          </ac:spMkLst>
        </pc:spChg>
      </pc:sldChg>
      <pc:sldChg chg="delSp modSp new del mod">
        <pc:chgData name="Tim Cook" userId="d1c7cfb340f2c7ab" providerId="LiveId" clId="{75720A69-AAA6-4045-8E5A-A6C348FB788D}" dt="2023-01-19T23:27:25.626" v="363" actId="2696"/>
        <pc:sldMkLst>
          <pc:docMk/>
          <pc:sldMk cId="108937388" sldId="325"/>
        </pc:sldMkLst>
        <pc:spChg chg="mod">
          <ac:chgData name="Tim Cook" userId="d1c7cfb340f2c7ab" providerId="LiveId" clId="{75720A69-AAA6-4045-8E5A-A6C348FB788D}" dt="2023-01-19T22:56:55.045" v="248" actId="20577"/>
          <ac:spMkLst>
            <pc:docMk/>
            <pc:sldMk cId="108937388" sldId="325"/>
            <ac:spMk id="2" creationId="{628DE000-D56D-77D4-A541-D6FD7398E69D}"/>
          </ac:spMkLst>
        </pc:spChg>
        <pc:spChg chg="del">
          <ac:chgData name="Tim Cook" userId="d1c7cfb340f2c7ab" providerId="LiveId" clId="{75720A69-AAA6-4045-8E5A-A6C348FB788D}" dt="2023-01-19T22:55:59.284" v="191" actId="478"/>
          <ac:spMkLst>
            <pc:docMk/>
            <pc:sldMk cId="108937388" sldId="325"/>
            <ac:spMk id="3" creationId="{FA2E5CE8-3DCF-CBEF-8AF4-8E6F55CF84D1}"/>
          </ac:spMkLst>
        </pc:spChg>
      </pc:sldChg>
      <pc:sldChg chg="delSp modSp new mod">
        <pc:chgData name="Tim Cook" userId="d1c7cfb340f2c7ab" providerId="LiveId" clId="{75720A69-AAA6-4045-8E5A-A6C348FB788D}" dt="2023-01-19T23:11:25.299" v="327" actId="478"/>
        <pc:sldMkLst>
          <pc:docMk/>
          <pc:sldMk cId="1946893322" sldId="326"/>
        </pc:sldMkLst>
        <pc:spChg chg="mod">
          <ac:chgData name="Tim Cook" userId="d1c7cfb340f2c7ab" providerId="LiveId" clId="{75720A69-AAA6-4045-8E5A-A6C348FB788D}" dt="2023-01-19T22:57:00.708" v="256" actId="20577"/>
          <ac:spMkLst>
            <pc:docMk/>
            <pc:sldMk cId="1946893322" sldId="326"/>
            <ac:spMk id="2" creationId="{AA91E558-30F0-453B-4FB1-20E4DE4ACA8F}"/>
          </ac:spMkLst>
        </pc:spChg>
        <pc:spChg chg="del">
          <ac:chgData name="Tim Cook" userId="d1c7cfb340f2c7ab" providerId="LiveId" clId="{75720A69-AAA6-4045-8E5A-A6C348FB788D}" dt="2023-01-19T23:11:25.299" v="327" actId="478"/>
          <ac:spMkLst>
            <pc:docMk/>
            <pc:sldMk cId="1946893322" sldId="326"/>
            <ac:spMk id="3" creationId="{F4461E54-18D3-D440-F72F-29341EC8D4A0}"/>
          </ac:spMkLst>
        </pc:spChg>
      </pc:sldChg>
      <pc:sldChg chg="delSp modSp new mod">
        <pc:chgData name="Tim Cook" userId="d1c7cfb340f2c7ab" providerId="LiveId" clId="{75720A69-AAA6-4045-8E5A-A6C348FB788D}" dt="2023-01-19T23:42:12.850" v="368" actId="1076"/>
        <pc:sldMkLst>
          <pc:docMk/>
          <pc:sldMk cId="3428247733" sldId="327"/>
        </pc:sldMkLst>
        <pc:spChg chg="mod">
          <ac:chgData name="Tim Cook" userId="d1c7cfb340f2c7ab" providerId="LiveId" clId="{75720A69-AAA6-4045-8E5A-A6C348FB788D}" dt="2023-01-19T23:42:02.124" v="366" actId="1076"/>
          <ac:spMkLst>
            <pc:docMk/>
            <pc:sldMk cId="3428247733" sldId="327"/>
            <ac:spMk id="2" creationId="{D98D7E7C-165C-4F19-C8C8-C34BEE83977B}"/>
          </ac:spMkLst>
        </pc:spChg>
        <pc:spChg chg="del">
          <ac:chgData name="Tim Cook" userId="d1c7cfb340f2c7ab" providerId="LiveId" clId="{75720A69-AAA6-4045-8E5A-A6C348FB788D}" dt="2023-01-19T22:57:20.524" v="283" actId="478"/>
          <ac:spMkLst>
            <pc:docMk/>
            <pc:sldMk cId="3428247733" sldId="327"/>
            <ac:spMk id="3" creationId="{6A4F0121-C1F7-B089-C776-FE7302110FD7}"/>
          </ac:spMkLst>
        </pc:spChg>
        <pc:grpChg chg="mod">
          <ac:chgData name="Tim Cook" userId="d1c7cfb340f2c7ab" providerId="LiveId" clId="{75720A69-AAA6-4045-8E5A-A6C348FB788D}" dt="2023-01-19T23:42:07.759" v="367" actId="1076"/>
          <ac:grpSpMkLst>
            <pc:docMk/>
            <pc:sldMk cId="3428247733" sldId="327"/>
            <ac:grpSpMk id="20" creationId="{305060AA-88A8-97C1-851C-C33908B80BAC}"/>
          </ac:grpSpMkLst>
        </pc:grpChg>
        <pc:grpChg chg="mod">
          <ac:chgData name="Tim Cook" userId="d1c7cfb340f2c7ab" providerId="LiveId" clId="{75720A69-AAA6-4045-8E5A-A6C348FB788D}" dt="2023-01-19T23:42:07.759" v="367" actId="1076"/>
          <ac:grpSpMkLst>
            <pc:docMk/>
            <pc:sldMk cId="3428247733" sldId="327"/>
            <ac:grpSpMk id="28" creationId="{78B8E431-5C72-F7C0-0A3F-C792F1B0C20E}"/>
          </ac:grpSpMkLst>
        </pc:grpChg>
        <pc:grpChg chg="mod">
          <ac:chgData name="Tim Cook" userId="d1c7cfb340f2c7ab" providerId="LiveId" clId="{75720A69-AAA6-4045-8E5A-A6C348FB788D}" dt="2023-01-19T23:42:07.759" v="367" actId="1076"/>
          <ac:grpSpMkLst>
            <pc:docMk/>
            <pc:sldMk cId="3428247733" sldId="327"/>
            <ac:grpSpMk id="38" creationId="{A0D1DE87-B5C0-66CE-56FC-9F36E3ACD6F1}"/>
          </ac:grpSpMkLst>
        </pc:grpChg>
        <pc:grpChg chg="mod">
          <ac:chgData name="Tim Cook" userId="d1c7cfb340f2c7ab" providerId="LiveId" clId="{75720A69-AAA6-4045-8E5A-A6C348FB788D}" dt="2023-01-19T23:42:12.850" v="368" actId="1076"/>
          <ac:grpSpMkLst>
            <pc:docMk/>
            <pc:sldMk cId="3428247733" sldId="327"/>
            <ac:grpSpMk id="91" creationId="{477096E1-650B-7177-6926-19B48D98596D}"/>
          </ac:grpSpMkLst>
        </pc:grpChg>
        <pc:grpChg chg="mod">
          <ac:chgData name="Tim Cook" userId="d1c7cfb340f2c7ab" providerId="LiveId" clId="{75720A69-AAA6-4045-8E5A-A6C348FB788D}" dt="2023-01-19T23:42:12.850" v="368" actId="1076"/>
          <ac:grpSpMkLst>
            <pc:docMk/>
            <pc:sldMk cId="3428247733" sldId="327"/>
            <ac:grpSpMk id="100" creationId="{A3A79925-9E84-F989-AC11-6A2FE109DD36}"/>
          </ac:grpSpMkLst>
        </pc:grpChg>
        <pc:grpChg chg="mod">
          <ac:chgData name="Tim Cook" userId="d1c7cfb340f2c7ab" providerId="LiveId" clId="{75720A69-AAA6-4045-8E5A-A6C348FB788D}" dt="2023-01-19T23:42:12.850" v="368" actId="1076"/>
          <ac:grpSpMkLst>
            <pc:docMk/>
            <pc:sldMk cId="3428247733" sldId="327"/>
            <ac:grpSpMk id="101" creationId="{4AE6B5E8-ABCA-FD7A-C201-E9D0904E596F}"/>
          </ac:grpSpMkLst>
        </pc:grpChg>
        <pc:grpChg chg="mod">
          <ac:chgData name="Tim Cook" userId="d1c7cfb340f2c7ab" providerId="LiveId" clId="{75720A69-AAA6-4045-8E5A-A6C348FB788D}" dt="2023-01-19T23:42:12.850" v="368" actId="1076"/>
          <ac:grpSpMkLst>
            <pc:docMk/>
            <pc:sldMk cId="3428247733" sldId="327"/>
            <ac:grpSpMk id="102" creationId="{694C2E22-B74E-DECD-B587-C7EF253F34D4}"/>
          </ac:grpSpMkLst>
        </pc:grpChg>
        <pc:grpChg chg="mod">
          <ac:chgData name="Tim Cook" userId="d1c7cfb340f2c7ab" providerId="LiveId" clId="{75720A69-AAA6-4045-8E5A-A6C348FB788D}" dt="2023-01-19T23:42:12.850" v="368" actId="1076"/>
          <ac:grpSpMkLst>
            <pc:docMk/>
            <pc:sldMk cId="3428247733" sldId="327"/>
            <ac:grpSpMk id="111" creationId="{372E9884-0037-9B77-00BC-82BA2D3DDC01}"/>
          </ac:grpSpMkLst>
        </pc:grpChg>
        <pc:inkChg chg="mod">
          <ac:chgData name="Tim Cook" userId="d1c7cfb340f2c7ab" providerId="LiveId" clId="{75720A69-AAA6-4045-8E5A-A6C348FB788D}" dt="2023-01-19T23:42:07.759" v="367" actId="1076"/>
          <ac:inkMkLst>
            <pc:docMk/>
            <pc:sldMk cId="3428247733" sldId="327"/>
            <ac:inkMk id="13" creationId="{56E97411-73AB-A5D4-82BC-973CE79BE9D4}"/>
          </ac:inkMkLst>
        </pc:inkChg>
        <pc:inkChg chg="mod">
          <ac:chgData name="Tim Cook" userId="d1c7cfb340f2c7ab" providerId="LiveId" clId="{75720A69-AAA6-4045-8E5A-A6C348FB788D}" dt="2023-01-19T23:42:07.759" v="367" actId="1076"/>
          <ac:inkMkLst>
            <pc:docMk/>
            <pc:sldMk cId="3428247733" sldId="327"/>
            <ac:inkMk id="30" creationId="{9E4D82FC-DB73-1912-F768-B48481F9B020}"/>
          </ac:inkMkLst>
        </pc:inkChg>
        <pc:inkChg chg="mod">
          <ac:chgData name="Tim Cook" userId="d1c7cfb340f2c7ab" providerId="LiveId" clId="{75720A69-AAA6-4045-8E5A-A6C348FB788D}" dt="2023-01-19T23:42:07.759" v="367" actId="1076"/>
          <ac:inkMkLst>
            <pc:docMk/>
            <pc:sldMk cId="3428247733" sldId="327"/>
            <ac:inkMk id="32" creationId="{CA6A6706-77DC-AFF3-F057-DC5877AB80FF}"/>
          </ac:inkMkLst>
        </pc:inkChg>
        <pc:inkChg chg="mod">
          <ac:chgData name="Tim Cook" userId="d1c7cfb340f2c7ab" providerId="LiveId" clId="{75720A69-AAA6-4045-8E5A-A6C348FB788D}" dt="2023-01-19T23:42:12.850" v="368" actId="1076"/>
          <ac:inkMkLst>
            <pc:docMk/>
            <pc:sldMk cId="3428247733" sldId="327"/>
            <ac:inkMk id="112" creationId="{98560D6C-C043-E570-0D07-76260DE3BB64}"/>
          </ac:inkMkLst>
        </pc:inkChg>
        <pc:inkChg chg="mod">
          <ac:chgData name="Tim Cook" userId="d1c7cfb340f2c7ab" providerId="LiveId" clId="{75720A69-AAA6-4045-8E5A-A6C348FB788D}" dt="2023-01-19T23:42:12.850" v="368" actId="1076"/>
          <ac:inkMkLst>
            <pc:docMk/>
            <pc:sldMk cId="3428247733" sldId="327"/>
            <ac:inkMk id="114" creationId="{73533242-A09A-B613-CB05-B598181BDB42}"/>
          </ac:inkMkLst>
        </pc:inkChg>
      </pc:sldChg>
      <pc:sldChg chg="delSp modSp new mod">
        <pc:chgData name="Tim Cook" userId="d1c7cfb340f2c7ab" providerId="LiveId" clId="{75720A69-AAA6-4045-8E5A-A6C348FB788D}" dt="2023-01-19T23:19:29.108" v="361" actId="20577"/>
        <pc:sldMkLst>
          <pc:docMk/>
          <pc:sldMk cId="530561643" sldId="328"/>
        </pc:sldMkLst>
        <pc:spChg chg="mod">
          <ac:chgData name="Tim Cook" userId="d1c7cfb340f2c7ab" providerId="LiveId" clId="{75720A69-AAA6-4045-8E5A-A6C348FB788D}" dt="2023-01-19T23:19:29.108" v="361" actId="20577"/>
          <ac:spMkLst>
            <pc:docMk/>
            <pc:sldMk cId="530561643" sldId="328"/>
            <ac:spMk id="2" creationId="{D81A3C05-C7DA-DC1F-9B1B-8695CE96E789}"/>
          </ac:spMkLst>
        </pc:spChg>
        <pc:spChg chg="del">
          <ac:chgData name="Tim Cook" userId="d1c7cfb340f2c7ab" providerId="LiveId" clId="{75720A69-AAA6-4045-8E5A-A6C348FB788D}" dt="2023-01-19T23:11:21.772" v="326" actId="478"/>
          <ac:spMkLst>
            <pc:docMk/>
            <pc:sldMk cId="530561643" sldId="328"/>
            <ac:spMk id="3" creationId="{F877CDCF-7DA1-81A1-F4FB-380594B589A9}"/>
          </ac:spMkLst>
        </pc:spChg>
      </pc:sldChg>
      <pc:sldChg chg="add">
        <pc:chgData name="Tim Cook" userId="d1c7cfb340f2c7ab" providerId="LiveId" clId="{75720A69-AAA6-4045-8E5A-A6C348FB788D}" dt="2023-01-19T23:27:22.989" v="362"/>
        <pc:sldMkLst>
          <pc:docMk/>
          <pc:sldMk cId="1882601531" sldId="329"/>
        </pc:sldMkLst>
      </pc:sldChg>
    </pc:docChg>
  </pc:docChgLst>
  <pc:docChgLst>
    <pc:chgData name="Tim Cook" userId="d1c7cfb340f2c7ab" providerId="LiveId" clId="{F046F6B1-95DB-4CAA-B9A7-5E19E7B66326}"/>
    <pc:docChg chg="undo custSel addSld delSld modSld">
      <pc:chgData name="Tim Cook" userId="d1c7cfb340f2c7ab" providerId="LiveId" clId="{F046F6B1-95DB-4CAA-B9A7-5E19E7B66326}" dt="2022-11-07T00:50:02.456" v="745" actId="1076"/>
      <pc:docMkLst>
        <pc:docMk/>
      </pc:docMkLst>
      <pc:sldChg chg="add del">
        <pc:chgData name="Tim Cook" userId="d1c7cfb340f2c7ab" providerId="LiveId" clId="{F046F6B1-95DB-4CAA-B9A7-5E19E7B66326}" dt="2022-11-06T22:19:25.110" v="11" actId="47"/>
        <pc:sldMkLst>
          <pc:docMk/>
          <pc:sldMk cId="1699363218" sldId="294"/>
        </pc:sldMkLst>
      </pc:sldChg>
      <pc:sldChg chg="del">
        <pc:chgData name="Tim Cook" userId="d1c7cfb340f2c7ab" providerId="LiveId" clId="{F046F6B1-95DB-4CAA-B9A7-5E19E7B66326}" dt="2022-11-06T22:19:05.656" v="0" actId="47"/>
        <pc:sldMkLst>
          <pc:docMk/>
          <pc:sldMk cId="318701383" sldId="304"/>
        </pc:sldMkLst>
      </pc:sldChg>
      <pc:sldChg chg="del">
        <pc:chgData name="Tim Cook" userId="d1c7cfb340f2c7ab" providerId="LiveId" clId="{F046F6B1-95DB-4CAA-B9A7-5E19E7B66326}" dt="2022-11-06T22:19:05.969" v="2" actId="47"/>
        <pc:sldMkLst>
          <pc:docMk/>
          <pc:sldMk cId="2761783800" sldId="305"/>
        </pc:sldMkLst>
      </pc:sldChg>
      <pc:sldChg chg="del">
        <pc:chgData name="Tim Cook" userId="d1c7cfb340f2c7ab" providerId="LiveId" clId="{F046F6B1-95DB-4CAA-B9A7-5E19E7B66326}" dt="2022-11-06T22:19:05.890" v="1" actId="47"/>
        <pc:sldMkLst>
          <pc:docMk/>
          <pc:sldMk cId="2150997306" sldId="307"/>
        </pc:sldMkLst>
      </pc:sldChg>
      <pc:sldChg chg="del">
        <pc:chgData name="Tim Cook" userId="d1c7cfb340f2c7ab" providerId="LiveId" clId="{F046F6B1-95DB-4CAA-B9A7-5E19E7B66326}" dt="2022-11-06T22:19:06.309" v="3" actId="47"/>
        <pc:sldMkLst>
          <pc:docMk/>
          <pc:sldMk cId="2161425904" sldId="308"/>
        </pc:sldMkLst>
      </pc:sldChg>
      <pc:sldChg chg="del">
        <pc:chgData name="Tim Cook" userId="d1c7cfb340f2c7ab" providerId="LiveId" clId="{F046F6B1-95DB-4CAA-B9A7-5E19E7B66326}" dt="2022-11-06T22:19:06.335" v="4" actId="47"/>
        <pc:sldMkLst>
          <pc:docMk/>
          <pc:sldMk cId="2934915585" sldId="309"/>
        </pc:sldMkLst>
      </pc:sldChg>
      <pc:sldChg chg="del">
        <pc:chgData name="Tim Cook" userId="d1c7cfb340f2c7ab" providerId="LiveId" clId="{F046F6B1-95DB-4CAA-B9A7-5E19E7B66326}" dt="2022-11-06T22:19:06.567" v="5" actId="47"/>
        <pc:sldMkLst>
          <pc:docMk/>
          <pc:sldMk cId="93584489" sldId="310"/>
        </pc:sldMkLst>
      </pc:sldChg>
      <pc:sldChg chg="del">
        <pc:chgData name="Tim Cook" userId="d1c7cfb340f2c7ab" providerId="LiveId" clId="{F046F6B1-95DB-4CAA-B9A7-5E19E7B66326}" dt="2022-11-06T22:19:06.770" v="6" actId="47"/>
        <pc:sldMkLst>
          <pc:docMk/>
          <pc:sldMk cId="2348031967" sldId="311"/>
        </pc:sldMkLst>
      </pc:sldChg>
      <pc:sldChg chg="modSp mod">
        <pc:chgData name="Tim Cook" userId="d1c7cfb340f2c7ab" providerId="LiveId" clId="{F046F6B1-95DB-4CAA-B9A7-5E19E7B66326}" dt="2022-11-06T22:37:25.366" v="415" actId="20577"/>
        <pc:sldMkLst>
          <pc:docMk/>
          <pc:sldMk cId="1763156583" sldId="314"/>
        </pc:sldMkLst>
        <pc:spChg chg="mod">
          <ac:chgData name="Tim Cook" userId="d1c7cfb340f2c7ab" providerId="LiveId" clId="{F046F6B1-95DB-4CAA-B9A7-5E19E7B66326}" dt="2022-11-06T22:37:25.366" v="415" actId="20577"/>
          <ac:spMkLst>
            <pc:docMk/>
            <pc:sldMk cId="1763156583" sldId="314"/>
            <ac:spMk id="2" creationId="{75FE5E16-3F1D-22E1-E2EE-5D5A66B8B366}"/>
          </ac:spMkLst>
        </pc:spChg>
      </pc:sldChg>
      <pc:sldChg chg="modSp add mod">
        <pc:chgData name="Tim Cook" userId="d1c7cfb340f2c7ab" providerId="LiveId" clId="{F046F6B1-95DB-4CAA-B9A7-5E19E7B66326}" dt="2022-11-06T22:40:03.130" v="542" actId="207"/>
        <pc:sldMkLst>
          <pc:docMk/>
          <pc:sldMk cId="72713086" sldId="315"/>
        </pc:sldMkLst>
        <pc:spChg chg="mod">
          <ac:chgData name="Tim Cook" userId="d1c7cfb340f2c7ab" providerId="LiveId" clId="{F046F6B1-95DB-4CAA-B9A7-5E19E7B66326}" dt="2022-11-06T22:40:03.130" v="542" actId="207"/>
          <ac:spMkLst>
            <pc:docMk/>
            <pc:sldMk cId="72713086" sldId="315"/>
            <ac:spMk id="2" creationId="{D8490966-1584-3899-B010-BF15A75C6270}"/>
          </ac:spMkLst>
        </pc:spChg>
      </pc:sldChg>
      <pc:sldChg chg="del">
        <pc:chgData name="Tim Cook" userId="d1c7cfb340f2c7ab" providerId="LiveId" clId="{F046F6B1-95DB-4CAA-B9A7-5E19E7B66326}" dt="2022-11-06T22:19:07.798" v="7" actId="47"/>
        <pc:sldMkLst>
          <pc:docMk/>
          <pc:sldMk cId="2372788087" sldId="315"/>
        </pc:sldMkLst>
      </pc:sldChg>
      <pc:sldChg chg="addSp delSp modSp add mod">
        <pc:chgData name="Tim Cook" userId="d1c7cfb340f2c7ab" providerId="LiveId" clId="{F046F6B1-95DB-4CAA-B9A7-5E19E7B66326}" dt="2022-11-06T23:15:12.703" v="571" actId="20577"/>
        <pc:sldMkLst>
          <pc:docMk/>
          <pc:sldMk cId="2643458837" sldId="316"/>
        </pc:sldMkLst>
        <pc:spChg chg="mod">
          <ac:chgData name="Tim Cook" userId="d1c7cfb340f2c7ab" providerId="LiveId" clId="{F046F6B1-95DB-4CAA-B9A7-5E19E7B66326}" dt="2022-11-06T22:40:28.935" v="543" actId="1076"/>
          <ac:spMkLst>
            <pc:docMk/>
            <pc:sldMk cId="2643458837" sldId="316"/>
            <ac:spMk id="2" creationId="{CCC49772-8F34-E3C4-876A-BF0A6AD28A3E}"/>
          </ac:spMkLst>
        </pc:spChg>
        <pc:spChg chg="add del">
          <ac:chgData name="Tim Cook" userId="d1c7cfb340f2c7ab" providerId="LiveId" clId="{F046F6B1-95DB-4CAA-B9A7-5E19E7B66326}" dt="2022-11-06T22:38:17.828" v="462" actId="22"/>
          <ac:spMkLst>
            <pc:docMk/>
            <pc:sldMk cId="2643458837" sldId="316"/>
            <ac:spMk id="4" creationId="{7C80E31D-0C01-B556-E18E-58B3FD53C87E}"/>
          </ac:spMkLst>
        </pc:spChg>
        <pc:spChg chg="add mod">
          <ac:chgData name="Tim Cook" userId="d1c7cfb340f2c7ab" providerId="LiveId" clId="{F046F6B1-95DB-4CAA-B9A7-5E19E7B66326}" dt="2022-11-06T23:15:12.703" v="571" actId="20577"/>
          <ac:spMkLst>
            <pc:docMk/>
            <pc:sldMk cId="2643458837" sldId="316"/>
            <ac:spMk id="5" creationId="{8CB30BEC-E82B-400C-00A4-878994F30112}"/>
          </ac:spMkLst>
        </pc:spChg>
      </pc:sldChg>
      <pc:sldChg chg="modSp add mod">
        <pc:chgData name="Tim Cook" userId="d1c7cfb340f2c7ab" providerId="LiveId" clId="{F046F6B1-95DB-4CAA-B9A7-5E19E7B66326}" dt="2022-11-07T00:25:24.019" v="646" actId="1076"/>
        <pc:sldMkLst>
          <pc:docMk/>
          <pc:sldMk cId="1624894732" sldId="317"/>
        </pc:sldMkLst>
        <pc:spChg chg="mod">
          <ac:chgData name="Tim Cook" userId="d1c7cfb340f2c7ab" providerId="LiveId" clId="{F046F6B1-95DB-4CAA-B9A7-5E19E7B66326}" dt="2022-11-07T00:25:24.019" v="646" actId="1076"/>
          <ac:spMkLst>
            <pc:docMk/>
            <pc:sldMk cId="1624894732" sldId="317"/>
            <ac:spMk id="2" creationId="{0B857B51-6B8D-014B-5998-F1F288066001}"/>
          </ac:spMkLst>
        </pc:spChg>
      </pc:sldChg>
      <pc:sldChg chg="modSp add mod">
        <pc:chgData name="Tim Cook" userId="d1c7cfb340f2c7ab" providerId="LiveId" clId="{F046F6B1-95DB-4CAA-B9A7-5E19E7B66326}" dt="2022-11-07T00:09:29.266" v="608" actId="113"/>
        <pc:sldMkLst>
          <pc:docMk/>
          <pc:sldMk cId="1547708986" sldId="318"/>
        </pc:sldMkLst>
        <pc:spChg chg="mod">
          <ac:chgData name="Tim Cook" userId="d1c7cfb340f2c7ab" providerId="LiveId" clId="{F046F6B1-95DB-4CAA-B9A7-5E19E7B66326}" dt="2022-11-06T22:37:43.248" v="426" actId="20577"/>
          <ac:spMkLst>
            <pc:docMk/>
            <pc:sldMk cId="1547708986" sldId="318"/>
            <ac:spMk id="2" creationId="{1457E1FF-950A-6D10-D9BC-FC3F9CA0B97D}"/>
          </ac:spMkLst>
        </pc:spChg>
        <pc:spChg chg="mod">
          <ac:chgData name="Tim Cook" userId="d1c7cfb340f2c7ab" providerId="LiveId" clId="{F046F6B1-95DB-4CAA-B9A7-5E19E7B66326}" dt="2022-11-07T00:09:29.266" v="608" actId="113"/>
          <ac:spMkLst>
            <pc:docMk/>
            <pc:sldMk cId="1547708986" sldId="318"/>
            <ac:spMk id="3" creationId="{5FCA9426-1445-C802-B2A6-636E6259A812}"/>
          </ac:spMkLst>
        </pc:spChg>
      </pc:sldChg>
      <pc:sldChg chg="modSp add mod">
        <pc:chgData name="Tim Cook" userId="d1c7cfb340f2c7ab" providerId="LiveId" clId="{F046F6B1-95DB-4CAA-B9A7-5E19E7B66326}" dt="2022-11-07T00:49:55.406" v="744" actId="1035"/>
        <pc:sldMkLst>
          <pc:docMk/>
          <pc:sldMk cId="701689006" sldId="319"/>
        </pc:sldMkLst>
        <pc:spChg chg="mod">
          <ac:chgData name="Tim Cook" userId="d1c7cfb340f2c7ab" providerId="LiveId" clId="{F046F6B1-95DB-4CAA-B9A7-5E19E7B66326}" dt="2022-11-07T00:49:55.406" v="744" actId="1035"/>
          <ac:spMkLst>
            <pc:docMk/>
            <pc:sldMk cId="701689006" sldId="319"/>
            <ac:spMk id="2" creationId="{77406829-6FC4-9AE3-2C58-F37C3B8B6FCA}"/>
          </ac:spMkLst>
        </pc:spChg>
        <pc:inkChg chg="mod">
          <ac:chgData name="Tim Cook" userId="d1c7cfb340f2c7ab" providerId="LiveId" clId="{F046F6B1-95DB-4CAA-B9A7-5E19E7B66326}" dt="2022-11-07T00:49:38.768" v="722" actId="1076"/>
          <ac:inkMkLst>
            <pc:docMk/>
            <pc:sldMk cId="701689006" sldId="319"/>
            <ac:inkMk id="251" creationId="{9DDCC3DB-69BD-A175-70B3-C52E2BAFFC41}"/>
          </ac:inkMkLst>
        </pc:inkChg>
      </pc:sldChg>
      <pc:sldChg chg="addSp delSp modSp add mod">
        <pc:chgData name="Tim Cook" userId="d1c7cfb340f2c7ab" providerId="LiveId" clId="{F046F6B1-95DB-4CAA-B9A7-5E19E7B66326}" dt="2022-11-07T00:50:02.456" v="745" actId="1076"/>
        <pc:sldMkLst>
          <pc:docMk/>
          <pc:sldMk cId="4238666676" sldId="320"/>
        </pc:sldMkLst>
        <pc:spChg chg="mod">
          <ac:chgData name="Tim Cook" userId="d1c7cfb340f2c7ab" providerId="LiveId" clId="{F046F6B1-95DB-4CAA-B9A7-5E19E7B66326}" dt="2022-11-06T22:41:27.037" v="545" actId="1076"/>
          <ac:spMkLst>
            <pc:docMk/>
            <pc:sldMk cId="4238666676" sldId="320"/>
            <ac:spMk id="2" creationId="{E0CE3726-A6BE-537A-2F50-65D2DF8C00DD}"/>
          </ac:spMkLst>
        </pc:spChg>
        <pc:spChg chg="add del mod">
          <ac:chgData name="Tim Cook" userId="d1c7cfb340f2c7ab" providerId="LiveId" clId="{F046F6B1-95DB-4CAA-B9A7-5E19E7B66326}" dt="2022-11-06T22:25:05.644" v="74"/>
          <ac:spMkLst>
            <pc:docMk/>
            <pc:sldMk cId="4238666676" sldId="320"/>
            <ac:spMk id="3" creationId="{E81A2B12-CF27-53AA-8F5E-D90B4869E6C8}"/>
          </ac:spMkLst>
        </pc:spChg>
        <pc:spChg chg="add del mod">
          <ac:chgData name="Tim Cook" userId="d1c7cfb340f2c7ab" providerId="LiveId" clId="{F046F6B1-95DB-4CAA-B9A7-5E19E7B66326}" dt="2022-11-06T22:25:23.722" v="84"/>
          <ac:spMkLst>
            <pc:docMk/>
            <pc:sldMk cId="4238666676" sldId="320"/>
            <ac:spMk id="6" creationId="{1D85A9B4-F3F7-8040-CEF3-8A22D81E0C87}"/>
          </ac:spMkLst>
        </pc:spChg>
        <pc:spChg chg="add mod">
          <ac:chgData name="Tim Cook" userId="d1c7cfb340f2c7ab" providerId="LiveId" clId="{F046F6B1-95DB-4CAA-B9A7-5E19E7B66326}" dt="2022-11-06T22:35:49.776" v="411" actId="14100"/>
          <ac:spMkLst>
            <pc:docMk/>
            <pc:sldMk cId="4238666676" sldId="320"/>
            <ac:spMk id="9" creationId="{F3EDED26-59E5-3F3B-5C5E-2D034FE3D852}"/>
          </ac:spMkLst>
        </pc:spChg>
        <pc:picChg chg="add del mod">
          <ac:chgData name="Tim Cook" userId="d1c7cfb340f2c7ab" providerId="LiveId" clId="{F046F6B1-95DB-4CAA-B9A7-5E19E7B66326}" dt="2022-11-06T22:25:21.705" v="83" actId="478"/>
          <ac:picMkLst>
            <pc:docMk/>
            <pc:sldMk cId="4238666676" sldId="320"/>
            <ac:picMk id="4" creationId="{E387D92E-B91A-680A-6FC8-ED18333D2123}"/>
          </ac:picMkLst>
        </pc:picChg>
        <pc:picChg chg="add del mod">
          <ac:chgData name="Tim Cook" userId="d1c7cfb340f2c7ab" providerId="LiveId" clId="{F046F6B1-95DB-4CAA-B9A7-5E19E7B66326}" dt="2022-11-06T22:25:28.107" v="86" actId="478"/>
          <ac:picMkLst>
            <pc:docMk/>
            <pc:sldMk cId="4238666676" sldId="320"/>
            <ac:picMk id="7" creationId="{71A5E454-E473-0CB6-E2F8-ECCA5F01ED46}"/>
          </ac:picMkLst>
        </pc:picChg>
        <pc:picChg chg="add mod">
          <ac:chgData name="Tim Cook" userId="d1c7cfb340f2c7ab" providerId="LiveId" clId="{F046F6B1-95DB-4CAA-B9A7-5E19E7B66326}" dt="2022-11-07T00:50:02.456" v="745" actId="1076"/>
          <ac:picMkLst>
            <pc:docMk/>
            <pc:sldMk cId="4238666676" sldId="320"/>
            <ac:picMk id="10" creationId="{12591D3E-8938-8D1C-7771-D0E4660C18D1}"/>
          </ac:picMkLst>
        </pc:picChg>
        <pc:picChg chg="add del mod">
          <ac:chgData name="Tim Cook" userId="d1c7cfb340f2c7ab" providerId="LiveId" clId="{F046F6B1-95DB-4CAA-B9A7-5E19E7B66326}" dt="2022-11-06T22:20:56.679" v="57" actId="478"/>
          <ac:picMkLst>
            <pc:docMk/>
            <pc:sldMk cId="4238666676" sldId="320"/>
            <ac:picMk id="1026" creationId="{D5DADF97-F209-51E2-A10F-EA057845C74D}"/>
          </ac:picMkLst>
        </pc:picChg>
        <pc:picChg chg="add del mod">
          <ac:chgData name="Tim Cook" userId="d1c7cfb340f2c7ab" providerId="LiveId" clId="{F046F6B1-95DB-4CAA-B9A7-5E19E7B66326}" dt="2022-11-06T22:22:09.486" v="66" actId="478"/>
          <ac:picMkLst>
            <pc:docMk/>
            <pc:sldMk cId="4238666676" sldId="320"/>
            <ac:picMk id="1028" creationId="{8757EBA4-8090-F99F-81B5-D1BA39A63D1B}"/>
          </ac:picMkLst>
        </pc:picChg>
        <pc:picChg chg="add mod">
          <ac:chgData name="Tim Cook" userId="d1c7cfb340f2c7ab" providerId="LiveId" clId="{F046F6B1-95DB-4CAA-B9A7-5E19E7B66326}" dt="2022-11-06T22:35:54.995" v="412" actId="1076"/>
          <ac:picMkLst>
            <pc:docMk/>
            <pc:sldMk cId="4238666676" sldId="320"/>
            <ac:picMk id="1030" creationId="{BB692F2A-0EEA-F93E-3DD9-60402C673657}"/>
          </ac:picMkLst>
        </pc:picChg>
      </pc:sldChg>
      <pc:sldChg chg="new del">
        <pc:chgData name="Tim Cook" userId="d1c7cfb340f2c7ab" providerId="LiveId" clId="{F046F6B1-95DB-4CAA-B9A7-5E19E7B66326}" dt="2022-11-06T22:32:16.566" v="402" actId="47"/>
        <pc:sldMkLst>
          <pc:docMk/>
          <pc:sldMk cId="192717491" sldId="321"/>
        </pc:sldMkLst>
      </pc:sldChg>
      <pc:sldChg chg="delSp modSp new mod">
        <pc:chgData name="Tim Cook" userId="d1c7cfb340f2c7ab" providerId="LiveId" clId="{F046F6B1-95DB-4CAA-B9A7-5E19E7B66326}" dt="2022-11-07T00:25:54.203" v="721" actId="20577"/>
        <pc:sldMkLst>
          <pc:docMk/>
          <pc:sldMk cId="1255410131" sldId="321"/>
        </pc:sldMkLst>
        <pc:spChg chg="mod">
          <ac:chgData name="Tim Cook" userId="d1c7cfb340f2c7ab" providerId="LiveId" clId="{F046F6B1-95DB-4CAA-B9A7-5E19E7B66326}" dt="2022-11-07T00:25:54.203" v="721" actId="20577"/>
          <ac:spMkLst>
            <pc:docMk/>
            <pc:sldMk cId="1255410131" sldId="321"/>
            <ac:spMk id="2" creationId="{C4349D40-2C46-B1FC-FB56-33C9AAD97253}"/>
          </ac:spMkLst>
        </pc:spChg>
        <pc:spChg chg="del">
          <ac:chgData name="Tim Cook" userId="d1c7cfb340f2c7ab" providerId="LiveId" clId="{F046F6B1-95DB-4CAA-B9A7-5E19E7B66326}" dt="2022-11-07T00:03:19.976" v="606" actId="478"/>
          <ac:spMkLst>
            <pc:docMk/>
            <pc:sldMk cId="1255410131" sldId="321"/>
            <ac:spMk id="3" creationId="{1B1114E9-872F-86DE-EA7B-54F2D149D6AE}"/>
          </ac:spMkLst>
        </pc:spChg>
      </pc:sldChg>
    </pc:docChg>
  </pc:docChgLst>
  <pc:docChgLst>
    <pc:chgData name="Tim Cook" userId="d1c7cfb340f2c7ab" providerId="LiveId" clId="{B5183BE0-E26F-4D8E-A39C-777A117D55B3}"/>
    <pc:docChg chg="undo custSel addSld modSld">
      <pc:chgData name="Tim Cook" userId="d1c7cfb340f2c7ab" providerId="LiveId" clId="{B5183BE0-E26F-4D8E-A39C-777A117D55B3}" dt="2022-10-28T00:06:06.213" v="1732"/>
      <pc:docMkLst>
        <pc:docMk/>
      </pc:docMkLst>
      <pc:sldChg chg="addSp delSp modSp mod">
        <pc:chgData name="Tim Cook" userId="d1c7cfb340f2c7ab" providerId="LiveId" clId="{B5183BE0-E26F-4D8E-A39C-777A117D55B3}" dt="2022-10-28T00:06:06.213" v="1732"/>
        <pc:sldMkLst>
          <pc:docMk/>
          <pc:sldMk cId="719320402" sldId="295"/>
        </pc:sldMkLst>
        <pc:spChg chg="mod">
          <ac:chgData name="Tim Cook" userId="d1c7cfb340f2c7ab" providerId="LiveId" clId="{B5183BE0-E26F-4D8E-A39C-777A117D55B3}" dt="2022-10-27T23:41:26.007" v="169" actId="1076"/>
          <ac:spMkLst>
            <pc:docMk/>
            <pc:sldMk cId="719320402" sldId="295"/>
            <ac:spMk id="2" creationId="{2A7E715F-19A3-0488-E290-49935DCDF58B}"/>
          </ac:spMkLst>
        </pc:spChg>
        <pc:spChg chg="add mod">
          <ac:chgData name="Tim Cook" userId="d1c7cfb340f2c7ab" providerId="LiveId" clId="{B5183BE0-E26F-4D8E-A39C-777A117D55B3}" dt="2022-10-27T23:41:52.189" v="213" actId="1076"/>
          <ac:spMkLst>
            <pc:docMk/>
            <pc:sldMk cId="719320402" sldId="295"/>
            <ac:spMk id="57" creationId="{4B2211C0-32DB-EEEA-0BA7-D7DE75C4FA65}"/>
          </ac:spMkLst>
        </pc:spChg>
        <pc:spChg chg="add mod">
          <ac:chgData name="Tim Cook" userId="d1c7cfb340f2c7ab" providerId="LiveId" clId="{B5183BE0-E26F-4D8E-A39C-777A117D55B3}" dt="2022-10-27T23:42:12.795" v="292" actId="1076"/>
          <ac:spMkLst>
            <pc:docMk/>
            <pc:sldMk cId="719320402" sldId="295"/>
            <ac:spMk id="58" creationId="{0C8E0847-2FF6-C626-75D2-53C3B1F272BE}"/>
          </ac:spMkLst>
        </pc:spChg>
        <pc:grpChg chg="del mod">
          <ac:chgData name="Tim Cook" userId="d1c7cfb340f2c7ab" providerId="LiveId" clId="{B5183BE0-E26F-4D8E-A39C-777A117D55B3}" dt="2022-10-27T23:39:54.803" v="4"/>
          <ac:grpSpMkLst>
            <pc:docMk/>
            <pc:sldMk cId="719320402" sldId="295"/>
            <ac:grpSpMk id="5" creationId="{176FC358-BE21-1B9C-FF8D-13E2B560EA7D}"/>
          </ac:grpSpMkLst>
        </pc:grpChg>
        <pc:grpChg chg="del mod">
          <ac:chgData name="Tim Cook" userId="d1c7cfb340f2c7ab" providerId="LiveId" clId="{B5183BE0-E26F-4D8E-A39C-777A117D55B3}" dt="2022-10-28T00:06:03.152" v="1729"/>
          <ac:grpSpMkLst>
            <pc:docMk/>
            <pc:sldMk cId="719320402" sldId="295"/>
            <ac:grpSpMk id="7" creationId="{710F493C-7B7E-A9A2-5919-97BC5E7592E9}"/>
          </ac:grpSpMkLst>
        </pc:grpChg>
        <pc:grpChg chg="del mod">
          <ac:chgData name="Tim Cook" userId="d1c7cfb340f2c7ab" providerId="LiveId" clId="{B5183BE0-E26F-4D8E-A39C-777A117D55B3}" dt="2022-10-27T23:40:03.920" v="15"/>
          <ac:grpSpMkLst>
            <pc:docMk/>
            <pc:sldMk cId="719320402" sldId="295"/>
            <ac:grpSpMk id="10" creationId="{419A3F36-8D6D-544D-BC4E-548C6D34102F}"/>
          </ac:grpSpMkLst>
        </pc:grpChg>
        <pc:grpChg chg="mod">
          <ac:chgData name="Tim Cook" userId="d1c7cfb340f2c7ab" providerId="LiveId" clId="{B5183BE0-E26F-4D8E-A39C-777A117D55B3}" dt="2022-10-28T00:06:06.213" v="1732"/>
          <ac:grpSpMkLst>
            <pc:docMk/>
            <pc:sldMk cId="719320402" sldId="295"/>
            <ac:grpSpMk id="10" creationId="{9B93DBC1-356A-84B9-16FB-D08A149D2C84}"/>
          </ac:grpSpMkLst>
        </pc:grpChg>
        <pc:grpChg chg="del mod">
          <ac:chgData name="Tim Cook" userId="d1c7cfb340f2c7ab" providerId="LiveId" clId="{B5183BE0-E26F-4D8E-A39C-777A117D55B3}" dt="2022-10-27T23:40:06.313" v="20"/>
          <ac:grpSpMkLst>
            <pc:docMk/>
            <pc:sldMk cId="719320402" sldId="295"/>
            <ac:grpSpMk id="14" creationId="{21177C0E-3F24-00FF-FEE9-F2E3CEC1632B}"/>
          </ac:grpSpMkLst>
        </pc:grpChg>
        <pc:grpChg chg="del mod">
          <ac:chgData name="Tim Cook" userId="d1c7cfb340f2c7ab" providerId="LiveId" clId="{B5183BE0-E26F-4D8E-A39C-777A117D55B3}" dt="2022-10-27T23:40:31.717" v="54"/>
          <ac:grpSpMkLst>
            <pc:docMk/>
            <pc:sldMk cId="719320402" sldId="295"/>
            <ac:grpSpMk id="20" creationId="{57FB4270-B5C2-F07E-1B7E-2FFD8739E0D0}"/>
          </ac:grpSpMkLst>
        </pc:grpChg>
        <pc:grpChg chg="del mod">
          <ac:chgData name="Tim Cook" userId="d1c7cfb340f2c7ab" providerId="LiveId" clId="{B5183BE0-E26F-4D8E-A39C-777A117D55B3}" dt="2022-10-27T23:40:34.870" v="65"/>
          <ac:grpSpMkLst>
            <pc:docMk/>
            <pc:sldMk cId="719320402" sldId="295"/>
            <ac:grpSpMk id="21" creationId="{970E5ADA-EE7C-4C47-1E2C-F4AFF1E45BD9}"/>
          </ac:grpSpMkLst>
        </pc:grpChg>
        <pc:grpChg chg="del mod">
          <ac:chgData name="Tim Cook" userId="d1c7cfb340f2c7ab" providerId="LiveId" clId="{B5183BE0-E26F-4D8E-A39C-777A117D55B3}" dt="2022-10-27T23:40:34.870" v="60"/>
          <ac:grpSpMkLst>
            <pc:docMk/>
            <pc:sldMk cId="719320402" sldId="295"/>
            <ac:grpSpMk id="24" creationId="{6A261CD3-5477-6E84-7C8E-4C599DAF7721}"/>
          </ac:grpSpMkLst>
        </pc:grpChg>
        <pc:grpChg chg="del mod">
          <ac:chgData name="Tim Cook" userId="d1c7cfb340f2c7ab" providerId="LiveId" clId="{B5183BE0-E26F-4D8E-A39C-777A117D55B3}" dt="2022-10-27T23:40:34.870" v="63"/>
          <ac:grpSpMkLst>
            <pc:docMk/>
            <pc:sldMk cId="719320402" sldId="295"/>
            <ac:grpSpMk id="29" creationId="{1274CB0D-CB7E-18AA-C1D4-C415EBDCF3F0}"/>
          </ac:grpSpMkLst>
        </pc:grpChg>
        <pc:grpChg chg="del mod">
          <ac:chgData name="Tim Cook" userId="d1c7cfb340f2c7ab" providerId="LiveId" clId="{B5183BE0-E26F-4D8E-A39C-777A117D55B3}" dt="2022-10-27T23:40:31.702" v="49"/>
          <ac:grpSpMkLst>
            <pc:docMk/>
            <pc:sldMk cId="719320402" sldId="295"/>
            <ac:grpSpMk id="30" creationId="{39345C63-C8E9-3DD8-6633-0ED92EC29D3C}"/>
          </ac:grpSpMkLst>
        </pc:grpChg>
        <pc:grpChg chg="del mod">
          <ac:chgData name="Tim Cook" userId="d1c7cfb340f2c7ab" providerId="LiveId" clId="{B5183BE0-E26F-4D8E-A39C-777A117D55B3}" dt="2022-10-27T23:40:34.870" v="70"/>
          <ac:grpSpMkLst>
            <pc:docMk/>
            <pc:sldMk cId="719320402" sldId="295"/>
            <ac:grpSpMk id="42" creationId="{E02F3DE4-7F9B-9A31-A0E6-0D7B324AD0C1}"/>
          </ac:grpSpMkLst>
        </pc:grpChg>
        <pc:grpChg chg="del mod">
          <ac:chgData name="Tim Cook" userId="d1c7cfb340f2c7ab" providerId="LiveId" clId="{B5183BE0-E26F-4D8E-A39C-777A117D55B3}" dt="2022-10-27T23:40:43.672" v="83"/>
          <ac:grpSpMkLst>
            <pc:docMk/>
            <pc:sldMk cId="719320402" sldId="295"/>
            <ac:grpSpMk id="49" creationId="{4461AE65-263F-50A4-5EE5-0B58AB2A2637}"/>
          </ac:grpSpMkLst>
        </pc:grpChg>
        <pc:grpChg chg="del mod">
          <ac:chgData name="Tim Cook" userId="d1c7cfb340f2c7ab" providerId="LiveId" clId="{B5183BE0-E26F-4D8E-A39C-777A117D55B3}" dt="2022-10-27T23:40:43.672" v="83"/>
          <ac:grpSpMkLst>
            <pc:docMk/>
            <pc:sldMk cId="719320402" sldId="295"/>
            <ac:grpSpMk id="54" creationId="{87411AEE-FD39-5D09-A3BD-89AB17D02013}"/>
          </ac:grpSpMkLst>
        </pc:grpChg>
        <pc:grpChg chg="mod">
          <ac:chgData name="Tim Cook" userId="d1c7cfb340f2c7ab" providerId="LiveId" clId="{B5183BE0-E26F-4D8E-A39C-777A117D55B3}" dt="2022-10-27T23:48:48.237" v="1163"/>
          <ac:grpSpMkLst>
            <pc:docMk/>
            <pc:sldMk cId="719320402" sldId="295"/>
            <ac:grpSpMk id="55" creationId="{A89FDC62-41CC-23E1-B39E-A24C507CA5E0}"/>
          </ac:grpSpMkLst>
        </pc:grpChg>
        <pc:grpChg chg="mod">
          <ac:chgData name="Tim Cook" userId="d1c7cfb340f2c7ab" providerId="LiveId" clId="{B5183BE0-E26F-4D8E-A39C-777A117D55B3}" dt="2022-10-27T23:48:25.480" v="1138"/>
          <ac:grpSpMkLst>
            <pc:docMk/>
            <pc:sldMk cId="719320402" sldId="295"/>
            <ac:grpSpMk id="65" creationId="{5914E191-4F7B-CA0A-65E5-719F5A454B97}"/>
          </ac:grpSpMkLst>
        </pc:grpChg>
        <pc:grpChg chg="del mod">
          <ac:chgData name="Tim Cook" userId="d1c7cfb340f2c7ab" providerId="LiveId" clId="{B5183BE0-E26F-4D8E-A39C-777A117D55B3}" dt="2022-10-27T23:48:38.422" v="1150"/>
          <ac:grpSpMkLst>
            <pc:docMk/>
            <pc:sldMk cId="719320402" sldId="295"/>
            <ac:grpSpMk id="68" creationId="{E802B220-4665-A05B-58D8-62C59C2D8021}"/>
          </ac:grpSpMkLst>
        </pc:grpChg>
        <pc:grpChg chg="del mod">
          <ac:chgData name="Tim Cook" userId="d1c7cfb340f2c7ab" providerId="LiveId" clId="{B5183BE0-E26F-4D8E-A39C-777A117D55B3}" dt="2022-10-27T23:48:38.422" v="1150"/>
          <ac:grpSpMkLst>
            <pc:docMk/>
            <pc:sldMk cId="719320402" sldId="295"/>
            <ac:grpSpMk id="72" creationId="{712C19CB-2CDA-D9EC-AD7E-17ABAD2CE96A}"/>
          </ac:grpSpMkLst>
        </pc:grpChg>
        <pc:grpChg chg="del mod">
          <ac:chgData name="Tim Cook" userId="d1c7cfb340f2c7ab" providerId="LiveId" clId="{B5183BE0-E26F-4D8E-A39C-777A117D55B3}" dt="2022-10-27T23:48:39.950" v="1152"/>
          <ac:grpSpMkLst>
            <pc:docMk/>
            <pc:sldMk cId="719320402" sldId="295"/>
            <ac:grpSpMk id="77" creationId="{C5846687-F671-F166-5BAB-FCDB0DA1A430}"/>
          </ac:grpSpMkLst>
        </pc:grpChg>
        <pc:grpChg chg="mod">
          <ac:chgData name="Tim Cook" userId="d1c7cfb340f2c7ab" providerId="LiveId" clId="{B5183BE0-E26F-4D8E-A39C-777A117D55B3}" dt="2022-10-27T23:49:02.440" v="1179"/>
          <ac:grpSpMkLst>
            <pc:docMk/>
            <pc:sldMk cId="719320402" sldId="295"/>
            <ac:grpSpMk id="79" creationId="{B8298962-F367-82CF-5CAB-DA4432B38605}"/>
          </ac:grpSpMkLst>
        </pc:grpChg>
        <pc:grpChg chg="del mod">
          <ac:chgData name="Tim Cook" userId="d1c7cfb340f2c7ab" providerId="LiveId" clId="{B5183BE0-E26F-4D8E-A39C-777A117D55B3}" dt="2022-10-27T23:49:00.022" v="1173"/>
          <ac:grpSpMkLst>
            <pc:docMk/>
            <pc:sldMk cId="719320402" sldId="295"/>
            <ac:grpSpMk id="82" creationId="{5D5EC3A6-8481-F81D-5B18-0122A2D72402}"/>
          </ac:grpSpMkLst>
        </pc:grpChg>
        <pc:grpChg chg="del mod">
          <ac:chgData name="Tim Cook" userId="d1c7cfb340f2c7ab" providerId="LiveId" clId="{B5183BE0-E26F-4D8E-A39C-777A117D55B3}" dt="2022-10-27T23:49:00.893" v="1175"/>
          <ac:grpSpMkLst>
            <pc:docMk/>
            <pc:sldMk cId="719320402" sldId="295"/>
            <ac:grpSpMk id="85" creationId="{FBDBEE56-63E0-5A06-BA6F-3A75D1AD9ACD}"/>
          </ac:grpSpMkLst>
        </pc:grpChg>
        <pc:grpChg chg="mod">
          <ac:chgData name="Tim Cook" userId="d1c7cfb340f2c7ab" providerId="LiveId" clId="{B5183BE0-E26F-4D8E-A39C-777A117D55B3}" dt="2022-10-27T23:48:57.684" v="1170"/>
          <ac:grpSpMkLst>
            <pc:docMk/>
            <pc:sldMk cId="719320402" sldId="295"/>
            <ac:grpSpMk id="89" creationId="{9D1473A5-46A1-4238-8A98-46B958948BF4}"/>
          </ac:grpSpMkLst>
        </pc:grpChg>
        <pc:grpChg chg="del mod">
          <ac:chgData name="Tim Cook" userId="d1c7cfb340f2c7ab" providerId="LiveId" clId="{B5183BE0-E26F-4D8E-A39C-777A117D55B3}" dt="2022-10-28T00:05:54.533" v="1721"/>
          <ac:grpSpMkLst>
            <pc:docMk/>
            <pc:sldMk cId="719320402" sldId="295"/>
            <ac:grpSpMk id="94" creationId="{9EAA17C2-2037-DE56-05C9-C37DB0CA2798}"/>
          </ac:grpSpMkLst>
        </pc:grpChg>
        <pc:grpChg chg="mod">
          <ac:chgData name="Tim Cook" userId="d1c7cfb340f2c7ab" providerId="LiveId" clId="{B5183BE0-E26F-4D8E-A39C-777A117D55B3}" dt="2022-10-27T23:49:08.479" v="1187"/>
          <ac:grpSpMkLst>
            <pc:docMk/>
            <pc:sldMk cId="719320402" sldId="295"/>
            <ac:grpSpMk id="97" creationId="{F2731CC5-B24F-AF20-F990-41D793689089}"/>
          </ac:grpSpMkLst>
        </pc:grpChg>
        <pc:grpChg chg="del mod">
          <ac:chgData name="Tim Cook" userId="d1c7cfb340f2c7ab" providerId="LiveId" clId="{B5183BE0-E26F-4D8E-A39C-777A117D55B3}" dt="2022-10-27T23:49:10.361" v="1191"/>
          <ac:grpSpMkLst>
            <pc:docMk/>
            <pc:sldMk cId="719320402" sldId="295"/>
            <ac:grpSpMk id="100" creationId="{35C994BC-09D7-6AD3-4DE6-97E804FD2D57}"/>
          </ac:grpSpMkLst>
        </pc:grpChg>
        <pc:grpChg chg="mod">
          <ac:chgData name="Tim Cook" userId="d1c7cfb340f2c7ab" providerId="LiveId" clId="{B5183BE0-E26F-4D8E-A39C-777A117D55B3}" dt="2022-10-27T23:49:12.565" v="1195"/>
          <ac:grpSpMkLst>
            <pc:docMk/>
            <pc:sldMk cId="719320402" sldId="295"/>
            <ac:grpSpMk id="103" creationId="{DDEBD57F-AE0B-2D63-D0E2-F4DE96B7C003}"/>
          </ac:grpSpMkLst>
        </pc:grpChg>
        <pc:inkChg chg="add del">
          <ac:chgData name="Tim Cook" userId="d1c7cfb340f2c7ab" providerId="LiveId" clId="{B5183BE0-E26F-4D8E-A39C-777A117D55B3}" dt="2022-10-28T00:05:59.444" v="1724"/>
          <ac:inkMkLst>
            <pc:docMk/>
            <pc:sldMk cId="719320402" sldId="295"/>
            <ac:inkMk id="3" creationId="{70913580-E61B-90DF-AB1A-B402C178EB5E}"/>
          </ac:inkMkLst>
        </pc:inkChg>
        <pc:inkChg chg="add del mod">
          <ac:chgData name="Tim Cook" userId="d1c7cfb340f2c7ab" providerId="LiveId" clId="{B5183BE0-E26F-4D8E-A39C-777A117D55B3}" dt="2022-10-27T23:39:55.369" v="5"/>
          <ac:inkMkLst>
            <pc:docMk/>
            <pc:sldMk cId="719320402" sldId="295"/>
            <ac:inkMk id="3" creationId="{8BDEAE33-0419-2B0B-1281-1E2B716BF41E}"/>
          </ac:inkMkLst>
        </pc:inkChg>
        <pc:inkChg chg="add del">
          <ac:chgData name="Tim Cook" userId="d1c7cfb340f2c7ab" providerId="LiveId" clId="{B5183BE0-E26F-4D8E-A39C-777A117D55B3}" dt="2022-10-28T00:05:59.444" v="1725"/>
          <ac:inkMkLst>
            <pc:docMk/>
            <pc:sldMk cId="719320402" sldId="295"/>
            <ac:inkMk id="4" creationId="{70894CE0-EC81-0F29-6C0C-1BC3CA1B6862}"/>
          </ac:inkMkLst>
        </pc:inkChg>
        <pc:inkChg chg="add del mod">
          <ac:chgData name="Tim Cook" userId="d1c7cfb340f2c7ab" providerId="LiveId" clId="{B5183BE0-E26F-4D8E-A39C-777A117D55B3}" dt="2022-10-27T23:39:54.803" v="4"/>
          <ac:inkMkLst>
            <pc:docMk/>
            <pc:sldMk cId="719320402" sldId="295"/>
            <ac:inkMk id="4" creationId="{A7DD3AC8-7B6B-16AF-02E1-8904C7DB2A26}"/>
          </ac:inkMkLst>
        </pc:inkChg>
        <pc:inkChg chg="add del mod">
          <ac:chgData name="Tim Cook" userId="d1c7cfb340f2c7ab" providerId="LiveId" clId="{B5183BE0-E26F-4D8E-A39C-777A117D55B3}" dt="2022-10-28T00:06:03.152" v="1729"/>
          <ac:inkMkLst>
            <pc:docMk/>
            <pc:sldMk cId="719320402" sldId="295"/>
            <ac:inkMk id="5" creationId="{0A62B233-6617-7272-414B-61D344EC7552}"/>
          </ac:inkMkLst>
        </pc:inkChg>
        <pc:inkChg chg="add mod">
          <ac:chgData name="Tim Cook" userId="d1c7cfb340f2c7ab" providerId="LiveId" clId="{B5183BE0-E26F-4D8E-A39C-777A117D55B3}" dt="2022-10-28T00:06:03.152" v="1729"/>
          <ac:inkMkLst>
            <pc:docMk/>
            <pc:sldMk cId="719320402" sldId="295"/>
            <ac:inkMk id="6" creationId="{766A29B5-51E9-46C1-B91E-E313A9754B32}"/>
          </ac:inkMkLst>
        </pc:inkChg>
        <pc:inkChg chg="add del">
          <ac:chgData name="Tim Cook" userId="d1c7cfb340f2c7ab" providerId="LiveId" clId="{B5183BE0-E26F-4D8E-A39C-777A117D55B3}" dt="2022-10-27T23:39:58.296" v="7"/>
          <ac:inkMkLst>
            <pc:docMk/>
            <pc:sldMk cId="719320402" sldId="295"/>
            <ac:inkMk id="6" creationId="{EF8D38DF-E9FF-2D95-45BF-F5DA71499AB6}"/>
          </ac:inkMkLst>
        </pc:inkChg>
        <pc:inkChg chg="add del mod">
          <ac:chgData name="Tim Cook" userId="d1c7cfb340f2c7ab" providerId="LiveId" clId="{B5183BE0-E26F-4D8E-A39C-777A117D55B3}" dt="2022-10-27T23:40:31.717" v="51"/>
          <ac:inkMkLst>
            <pc:docMk/>
            <pc:sldMk cId="719320402" sldId="295"/>
            <ac:inkMk id="7" creationId="{889D9EA6-10E2-A619-C38E-2A8723F8A147}"/>
          </ac:inkMkLst>
        </pc:inkChg>
        <pc:inkChg chg="add del mod">
          <ac:chgData name="Tim Cook" userId="d1c7cfb340f2c7ab" providerId="LiveId" clId="{B5183BE0-E26F-4D8E-A39C-777A117D55B3}" dt="2022-10-27T23:40:06.313" v="20"/>
          <ac:inkMkLst>
            <pc:docMk/>
            <pc:sldMk cId="719320402" sldId="295"/>
            <ac:inkMk id="8" creationId="{0C0B7D6F-92CE-1395-920F-09515966094F}"/>
          </ac:inkMkLst>
        </pc:inkChg>
        <pc:inkChg chg="add mod">
          <ac:chgData name="Tim Cook" userId="d1c7cfb340f2c7ab" providerId="LiveId" clId="{B5183BE0-E26F-4D8E-A39C-777A117D55B3}" dt="2022-10-28T00:06:06.213" v="1732"/>
          <ac:inkMkLst>
            <pc:docMk/>
            <pc:sldMk cId="719320402" sldId="295"/>
            <ac:inkMk id="8" creationId="{37146996-EEAE-9E38-C9D8-001939E6ADE0}"/>
          </ac:inkMkLst>
        </pc:inkChg>
        <pc:inkChg chg="add mod">
          <ac:chgData name="Tim Cook" userId="d1c7cfb340f2c7ab" providerId="LiveId" clId="{B5183BE0-E26F-4D8E-A39C-777A117D55B3}" dt="2022-10-28T00:06:06.213" v="1732"/>
          <ac:inkMkLst>
            <pc:docMk/>
            <pc:sldMk cId="719320402" sldId="295"/>
            <ac:inkMk id="9" creationId="{1CD45C08-BCF8-7583-F579-805C883729BD}"/>
          </ac:inkMkLst>
        </pc:inkChg>
        <pc:inkChg chg="add del mod">
          <ac:chgData name="Tim Cook" userId="d1c7cfb340f2c7ab" providerId="LiveId" clId="{B5183BE0-E26F-4D8E-A39C-777A117D55B3}" dt="2022-10-27T23:40:06.313" v="19"/>
          <ac:inkMkLst>
            <pc:docMk/>
            <pc:sldMk cId="719320402" sldId="295"/>
            <ac:inkMk id="9" creationId="{6857D5C4-1F3C-1425-9753-0D37BF6A615D}"/>
          </ac:inkMkLst>
        </pc:inkChg>
        <pc:inkChg chg="add del mod">
          <ac:chgData name="Tim Cook" userId="d1c7cfb340f2c7ab" providerId="LiveId" clId="{B5183BE0-E26F-4D8E-A39C-777A117D55B3}" dt="2022-10-27T23:40:05.518" v="16"/>
          <ac:inkMkLst>
            <pc:docMk/>
            <pc:sldMk cId="719320402" sldId="295"/>
            <ac:inkMk id="11" creationId="{F9114213-8A0C-A721-DB9F-C0B41692BEF3}"/>
          </ac:inkMkLst>
        </pc:inkChg>
        <pc:inkChg chg="add del mod">
          <ac:chgData name="Tim Cook" userId="d1c7cfb340f2c7ab" providerId="LiveId" clId="{B5183BE0-E26F-4D8E-A39C-777A117D55B3}" dt="2022-10-27T23:40:05.541" v="18"/>
          <ac:inkMkLst>
            <pc:docMk/>
            <pc:sldMk cId="719320402" sldId="295"/>
            <ac:inkMk id="12" creationId="{B1AC8FA0-CB64-8606-F83C-BAB8EFB5B68F}"/>
          </ac:inkMkLst>
        </pc:inkChg>
        <pc:inkChg chg="add del mod">
          <ac:chgData name="Tim Cook" userId="d1c7cfb340f2c7ab" providerId="LiveId" clId="{B5183BE0-E26F-4D8E-A39C-777A117D55B3}" dt="2022-10-27T23:40:05.518" v="17"/>
          <ac:inkMkLst>
            <pc:docMk/>
            <pc:sldMk cId="719320402" sldId="295"/>
            <ac:inkMk id="13" creationId="{5E0D6377-C3A6-1A42-AA64-3825DA300B17}"/>
          </ac:inkMkLst>
        </pc:inkChg>
        <pc:inkChg chg="add del mod">
          <ac:chgData name="Tim Cook" userId="d1c7cfb340f2c7ab" providerId="LiveId" clId="{B5183BE0-E26F-4D8E-A39C-777A117D55B3}" dt="2022-10-27T23:40:34.870" v="65"/>
          <ac:inkMkLst>
            <pc:docMk/>
            <pc:sldMk cId="719320402" sldId="295"/>
            <ac:inkMk id="15" creationId="{BE9D9EAD-9D6E-72E2-B0F4-AEAA6770DDBD}"/>
          </ac:inkMkLst>
        </pc:inkChg>
        <pc:inkChg chg="add del mod">
          <ac:chgData name="Tim Cook" userId="d1c7cfb340f2c7ab" providerId="LiveId" clId="{B5183BE0-E26F-4D8E-A39C-777A117D55B3}" dt="2022-10-27T23:40:34.870" v="66"/>
          <ac:inkMkLst>
            <pc:docMk/>
            <pc:sldMk cId="719320402" sldId="295"/>
            <ac:inkMk id="16" creationId="{FEF98DCF-D819-6775-3EAC-76A04DEDC0A8}"/>
          </ac:inkMkLst>
        </pc:inkChg>
        <pc:inkChg chg="add del mod">
          <ac:chgData name="Tim Cook" userId="d1c7cfb340f2c7ab" providerId="LiveId" clId="{B5183BE0-E26F-4D8E-A39C-777A117D55B3}" dt="2022-10-27T23:40:34.870" v="64"/>
          <ac:inkMkLst>
            <pc:docMk/>
            <pc:sldMk cId="719320402" sldId="295"/>
            <ac:inkMk id="17" creationId="{083F2E70-99A6-2B67-C8A3-C7435A56B9F7}"/>
          </ac:inkMkLst>
        </pc:inkChg>
        <pc:inkChg chg="add del mod">
          <ac:chgData name="Tim Cook" userId="d1c7cfb340f2c7ab" providerId="LiveId" clId="{B5183BE0-E26F-4D8E-A39C-777A117D55B3}" dt="2022-10-27T23:40:31.717" v="54"/>
          <ac:inkMkLst>
            <pc:docMk/>
            <pc:sldMk cId="719320402" sldId="295"/>
            <ac:inkMk id="18" creationId="{F7C2F9C8-3515-32B0-AC56-C0839316491F}"/>
          </ac:inkMkLst>
        </pc:inkChg>
        <pc:inkChg chg="add del mod">
          <ac:chgData name="Tim Cook" userId="d1c7cfb340f2c7ab" providerId="LiveId" clId="{B5183BE0-E26F-4D8E-A39C-777A117D55B3}" dt="2022-10-27T23:40:31.736" v="58"/>
          <ac:inkMkLst>
            <pc:docMk/>
            <pc:sldMk cId="719320402" sldId="295"/>
            <ac:inkMk id="19" creationId="{F69C6DC0-4F7A-1CF5-732D-D2305F1FD03F}"/>
          </ac:inkMkLst>
        </pc:inkChg>
        <pc:inkChg chg="add del mod">
          <ac:chgData name="Tim Cook" userId="d1c7cfb340f2c7ab" providerId="LiveId" clId="{B5183BE0-E26F-4D8E-A39C-777A117D55B3}" dt="2022-10-27T23:40:34.870" v="60"/>
          <ac:inkMkLst>
            <pc:docMk/>
            <pc:sldMk cId="719320402" sldId="295"/>
            <ac:inkMk id="22" creationId="{C50A9317-0C41-C459-700A-8DCFEF39E284}"/>
          </ac:inkMkLst>
        </pc:inkChg>
        <pc:inkChg chg="add del mod">
          <ac:chgData name="Tim Cook" userId="d1c7cfb340f2c7ab" providerId="LiveId" clId="{B5183BE0-E26F-4D8E-A39C-777A117D55B3}" dt="2022-10-27T23:40:34.870" v="61"/>
          <ac:inkMkLst>
            <pc:docMk/>
            <pc:sldMk cId="719320402" sldId="295"/>
            <ac:inkMk id="23" creationId="{6C669483-2606-BEB2-B5E0-FF1702D0DB52}"/>
          </ac:inkMkLst>
        </pc:inkChg>
        <pc:inkChg chg="add del mod">
          <ac:chgData name="Tim Cook" userId="d1c7cfb340f2c7ab" providerId="LiveId" clId="{B5183BE0-E26F-4D8E-A39C-777A117D55B3}" dt="2022-10-27T23:40:31.702" v="49"/>
          <ac:inkMkLst>
            <pc:docMk/>
            <pc:sldMk cId="719320402" sldId="295"/>
            <ac:inkMk id="25" creationId="{3A0A0B7C-C33C-21E3-0CD3-688B69E29FF6}"/>
          </ac:inkMkLst>
        </pc:inkChg>
        <pc:inkChg chg="add del mod">
          <ac:chgData name="Tim Cook" userId="d1c7cfb340f2c7ab" providerId="LiveId" clId="{B5183BE0-E26F-4D8E-A39C-777A117D55B3}" dt="2022-10-27T23:40:31.717" v="53"/>
          <ac:inkMkLst>
            <pc:docMk/>
            <pc:sldMk cId="719320402" sldId="295"/>
            <ac:inkMk id="26" creationId="{74758AC0-BB2D-19DE-575E-E6EB5E898DB6}"/>
          </ac:inkMkLst>
        </pc:inkChg>
        <pc:inkChg chg="add del mod">
          <ac:chgData name="Tim Cook" userId="d1c7cfb340f2c7ab" providerId="LiveId" clId="{B5183BE0-E26F-4D8E-A39C-777A117D55B3}" dt="2022-10-27T23:40:34.870" v="63"/>
          <ac:inkMkLst>
            <pc:docMk/>
            <pc:sldMk cId="719320402" sldId="295"/>
            <ac:inkMk id="27" creationId="{83A637D2-42A5-0DA3-2439-88F3A18CE4FA}"/>
          </ac:inkMkLst>
        </pc:inkChg>
        <pc:inkChg chg="add del mod">
          <ac:chgData name="Tim Cook" userId="d1c7cfb340f2c7ab" providerId="LiveId" clId="{B5183BE0-E26F-4D8E-A39C-777A117D55B3}" dt="2022-10-27T23:40:34.870" v="68"/>
          <ac:inkMkLst>
            <pc:docMk/>
            <pc:sldMk cId="719320402" sldId="295"/>
            <ac:inkMk id="28" creationId="{597FD099-C911-6883-04E5-515E23CFC197}"/>
          </ac:inkMkLst>
        </pc:inkChg>
        <pc:inkChg chg="add del mod">
          <ac:chgData name="Tim Cook" userId="d1c7cfb340f2c7ab" providerId="LiveId" clId="{B5183BE0-E26F-4D8E-A39C-777A117D55B3}" dt="2022-10-27T23:40:31.702" v="47"/>
          <ac:inkMkLst>
            <pc:docMk/>
            <pc:sldMk cId="719320402" sldId="295"/>
            <ac:inkMk id="31" creationId="{B9DA58EF-3844-1E13-471A-4FF1BF52A348}"/>
          </ac:inkMkLst>
        </pc:inkChg>
        <pc:inkChg chg="add del mod">
          <ac:chgData name="Tim Cook" userId="d1c7cfb340f2c7ab" providerId="LiveId" clId="{B5183BE0-E26F-4D8E-A39C-777A117D55B3}" dt="2022-10-27T23:40:34.870" v="69"/>
          <ac:inkMkLst>
            <pc:docMk/>
            <pc:sldMk cId="719320402" sldId="295"/>
            <ac:inkMk id="32" creationId="{A9859302-15B1-B05A-2BD9-38B677E9DA75}"/>
          </ac:inkMkLst>
        </pc:inkChg>
        <pc:inkChg chg="add del mod">
          <ac:chgData name="Tim Cook" userId="d1c7cfb340f2c7ab" providerId="LiveId" clId="{B5183BE0-E26F-4D8E-A39C-777A117D55B3}" dt="2022-10-27T23:40:34.870" v="71"/>
          <ac:inkMkLst>
            <pc:docMk/>
            <pc:sldMk cId="719320402" sldId="295"/>
            <ac:inkMk id="33" creationId="{4EB5729B-A40F-9AE4-D136-59E7BA34AFF5}"/>
          </ac:inkMkLst>
        </pc:inkChg>
        <pc:inkChg chg="add del mod">
          <ac:chgData name="Tim Cook" userId="d1c7cfb340f2c7ab" providerId="LiveId" clId="{B5183BE0-E26F-4D8E-A39C-777A117D55B3}" dt="2022-10-27T23:40:31.717" v="55"/>
          <ac:inkMkLst>
            <pc:docMk/>
            <pc:sldMk cId="719320402" sldId="295"/>
            <ac:inkMk id="34" creationId="{995EC2DA-51EC-EA9C-93E3-BE2ADC622067}"/>
          </ac:inkMkLst>
        </pc:inkChg>
        <pc:inkChg chg="add del mod">
          <ac:chgData name="Tim Cook" userId="d1c7cfb340f2c7ab" providerId="LiveId" clId="{B5183BE0-E26F-4D8E-A39C-777A117D55B3}" dt="2022-10-27T23:40:31.717" v="52"/>
          <ac:inkMkLst>
            <pc:docMk/>
            <pc:sldMk cId="719320402" sldId="295"/>
            <ac:inkMk id="35" creationId="{1E0F31EE-A21F-F2AB-3C59-35080BC05550}"/>
          </ac:inkMkLst>
        </pc:inkChg>
        <pc:inkChg chg="add del mod">
          <ac:chgData name="Tim Cook" userId="d1c7cfb340f2c7ab" providerId="LiveId" clId="{B5183BE0-E26F-4D8E-A39C-777A117D55B3}" dt="2022-10-27T23:40:34.870" v="67"/>
          <ac:inkMkLst>
            <pc:docMk/>
            <pc:sldMk cId="719320402" sldId="295"/>
            <ac:inkMk id="36" creationId="{D6D13FA8-0445-90FE-25B9-5EBD1C948AF9}"/>
          </ac:inkMkLst>
        </pc:inkChg>
        <pc:inkChg chg="add del mod">
          <ac:chgData name="Tim Cook" userId="d1c7cfb340f2c7ab" providerId="LiveId" clId="{B5183BE0-E26F-4D8E-A39C-777A117D55B3}" dt="2022-10-27T23:40:31.717" v="50"/>
          <ac:inkMkLst>
            <pc:docMk/>
            <pc:sldMk cId="719320402" sldId="295"/>
            <ac:inkMk id="37" creationId="{44566A10-38AF-62EC-2CD5-48DA74D6966D}"/>
          </ac:inkMkLst>
        </pc:inkChg>
        <pc:inkChg chg="add del mod">
          <ac:chgData name="Tim Cook" userId="d1c7cfb340f2c7ab" providerId="LiveId" clId="{B5183BE0-E26F-4D8E-A39C-777A117D55B3}" dt="2022-10-27T23:40:34.870" v="62"/>
          <ac:inkMkLst>
            <pc:docMk/>
            <pc:sldMk cId="719320402" sldId="295"/>
            <ac:inkMk id="38" creationId="{EB842C03-BB62-CDF3-CB56-C5C3F78F410A}"/>
          </ac:inkMkLst>
        </pc:inkChg>
        <pc:inkChg chg="add del mod">
          <ac:chgData name="Tim Cook" userId="d1c7cfb340f2c7ab" providerId="LiveId" clId="{B5183BE0-E26F-4D8E-A39C-777A117D55B3}" dt="2022-10-27T23:40:31.702" v="48"/>
          <ac:inkMkLst>
            <pc:docMk/>
            <pc:sldMk cId="719320402" sldId="295"/>
            <ac:inkMk id="39" creationId="{BC1004DD-D47B-A30E-8CD5-0FCFD47FCA03}"/>
          </ac:inkMkLst>
        </pc:inkChg>
        <pc:inkChg chg="add del mod">
          <ac:chgData name="Tim Cook" userId="d1c7cfb340f2c7ab" providerId="LiveId" clId="{B5183BE0-E26F-4D8E-A39C-777A117D55B3}" dt="2022-10-27T23:40:34.870" v="70"/>
          <ac:inkMkLst>
            <pc:docMk/>
            <pc:sldMk cId="719320402" sldId="295"/>
            <ac:inkMk id="40" creationId="{04E40EF2-DA79-CBFB-1179-14B6C4378B17}"/>
          </ac:inkMkLst>
        </pc:inkChg>
        <pc:inkChg chg="add del mod">
          <ac:chgData name="Tim Cook" userId="d1c7cfb340f2c7ab" providerId="LiveId" clId="{B5183BE0-E26F-4D8E-A39C-777A117D55B3}" dt="2022-10-27T23:40:31.717" v="56"/>
          <ac:inkMkLst>
            <pc:docMk/>
            <pc:sldMk cId="719320402" sldId="295"/>
            <ac:inkMk id="41" creationId="{2E37DC00-C23A-48F4-050A-B9DEFE9833E8}"/>
          </ac:inkMkLst>
        </pc:inkChg>
        <pc:inkChg chg="add del mod">
          <ac:chgData name="Tim Cook" userId="d1c7cfb340f2c7ab" providerId="LiveId" clId="{B5183BE0-E26F-4D8E-A39C-777A117D55B3}" dt="2022-10-27T23:48:47.336" v="1161"/>
          <ac:inkMkLst>
            <pc:docMk/>
            <pc:sldMk cId="719320402" sldId="295"/>
            <ac:inkMk id="43" creationId="{186E2DBB-7924-9462-ACDE-1E0D95A1C2FA}"/>
          </ac:inkMkLst>
        </pc:inkChg>
        <pc:inkChg chg="add del mod">
          <ac:chgData name="Tim Cook" userId="d1c7cfb340f2c7ab" providerId="LiveId" clId="{B5183BE0-E26F-4D8E-A39C-777A117D55B3}" dt="2022-10-27T23:48:47.336" v="1160"/>
          <ac:inkMkLst>
            <pc:docMk/>
            <pc:sldMk cId="719320402" sldId="295"/>
            <ac:inkMk id="44" creationId="{480C6D8F-2D7D-95BD-FD8E-E88FDA09227B}"/>
          </ac:inkMkLst>
        </pc:inkChg>
        <pc:inkChg chg="add del mod">
          <ac:chgData name="Tim Cook" userId="d1c7cfb340f2c7ab" providerId="LiveId" clId="{B5183BE0-E26F-4D8E-A39C-777A117D55B3}" dt="2022-10-27T23:48:47.336" v="1159"/>
          <ac:inkMkLst>
            <pc:docMk/>
            <pc:sldMk cId="719320402" sldId="295"/>
            <ac:inkMk id="45" creationId="{A50C58E2-8DB7-B63A-1155-BABE11A1D826}"/>
          </ac:inkMkLst>
        </pc:inkChg>
        <pc:inkChg chg="add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46" creationId="{A8FE722E-4287-EE86-14E1-D74D47AA1FAB}"/>
          </ac:inkMkLst>
        </pc:inkChg>
        <pc:inkChg chg="add del mod">
          <ac:chgData name="Tim Cook" userId="d1c7cfb340f2c7ab" providerId="LiveId" clId="{B5183BE0-E26F-4D8E-A39C-777A117D55B3}" dt="2022-10-27T23:48:48.237" v="1162"/>
          <ac:inkMkLst>
            <pc:docMk/>
            <pc:sldMk cId="719320402" sldId="295"/>
            <ac:inkMk id="47" creationId="{E10F021A-9FB4-D0D1-598C-7980506D1997}"/>
          </ac:inkMkLst>
        </pc:inkChg>
        <pc:inkChg chg="add del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48" creationId="{584D0CB7-1DD9-8A8D-6505-7E3A6CEF62CA}"/>
          </ac:inkMkLst>
        </pc:inkChg>
        <pc:inkChg chg="add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50" creationId="{BA2644EB-46F8-543C-3F4F-56F62D1A99FE}"/>
          </ac:inkMkLst>
        </pc:inkChg>
        <pc:inkChg chg="add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51" creationId="{078254CB-EBC1-AACF-C8C1-D3B604B58B40}"/>
          </ac:inkMkLst>
        </pc:inkChg>
        <pc:inkChg chg="add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52" creationId="{C0F8D99B-86EC-A380-B4F1-61A4CC3BBF49}"/>
          </ac:inkMkLst>
        </pc:inkChg>
        <pc:inkChg chg="add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53" creationId="{B6F8EC92-ABAF-233C-E1EB-BA2493CD816B}"/>
          </ac:inkMkLst>
        </pc:inkChg>
        <pc:inkChg chg="add mod">
          <ac:chgData name="Tim Cook" userId="d1c7cfb340f2c7ab" providerId="LiveId" clId="{B5183BE0-E26F-4D8E-A39C-777A117D55B3}" dt="2022-10-27T23:41:33.030" v="173" actId="1076"/>
          <ac:inkMkLst>
            <pc:docMk/>
            <pc:sldMk cId="719320402" sldId="295"/>
            <ac:inkMk id="56" creationId="{8BECC14D-568E-B92A-291B-483BDC78666D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59" creationId="{196ADE5F-C183-32F8-431A-6697F87B4B4C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60" creationId="{72F33CBB-141D-9A67-B17E-14187C72A24B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61" creationId="{7306A956-81D0-ED86-E3E9-498D96F05844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62" creationId="{98EB3BF0-5114-B3F8-7CE1-9C7E082D0499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63" creationId="{CB7438CB-59AE-C3E4-CC4A-317C39F867CC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64" creationId="{FED32DEE-F352-FF2F-728A-A5E096244940}"/>
          </ac:inkMkLst>
        </pc:inkChg>
        <pc:inkChg chg="add mod">
          <ac:chgData name="Tim Cook" userId="d1c7cfb340f2c7ab" providerId="LiveId" clId="{B5183BE0-E26F-4D8E-A39C-777A117D55B3}" dt="2022-10-27T23:49:02.440" v="1179"/>
          <ac:inkMkLst>
            <pc:docMk/>
            <pc:sldMk cId="719320402" sldId="295"/>
            <ac:inkMk id="66" creationId="{F5C86960-FB65-8FC1-6003-F1B5A520AC15}"/>
          </ac:inkMkLst>
        </pc:inkChg>
        <pc:inkChg chg="add mod">
          <ac:chgData name="Tim Cook" userId="d1c7cfb340f2c7ab" providerId="LiveId" clId="{B5183BE0-E26F-4D8E-A39C-777A117D55B3}" dt="2022-10-27T23:49:02.440" v="1179"/>
          <ac:inkMkLst>
            <pc:docMk/>
            <pc:sldMk cId="719320402" sldId="295"/>
            <ac:inkMk id="67" creationId="{A2001F68-E4C4-C814-0A51-9E01A0081902}"/>
          </ac:inkMkLst>
        </pc:inkChg>
        <pc:inkChg chg="add del mod">
          <ac:chgData name="Tim Cook" userId="d1c7cfb340f2c7ab" providerId="LiveId" clId="{B5183BE0-E26F-4D8E-A39C-777A117D55B3}" dt="2022-10-27T23:48:59.197" v="1172"/>
          <ac:inkMkLst>
            <pc:docMk/>
            <pc:sldMk cId="719320402" sldId="295"/>
            <ac:inkMk id="69" creationId="{3FA45DF4-35A7-D0AE-A781-90A6402A9163}"/>
          </ac:inkMkLst>
        </pc:inkChg>
        <pc:inkChg chg="add del mod">
          <ac:chgData name="Tim Cook" userId="d1c7cfb340f2c7ab" providerId="LiveId" clId="{B5183BE0-E26F-4D8E-A39C-777A117D55B3}" dt="2022-10-27T23:48:58.431" v="1171"/>
          <ac:inkMkLst>
            <pc:docMk/>
            <pc:sldMk cId="719320402" sldId="295"/>
            <ac:inkMk id="70" creationId="{2E33E6E5-F9A8-8A4D-C9EE-7AE368391CD9}"/>
          </ac:inkMkLst>
        </pc:inkChg>
        <pc:inkChg chg="add del mod">
          <ac:chgData name="Tim Cook" userId="d1c7cfb340f2c7ab" providerId="LiveId" clId="{B5183BE0-E26F-4D8E-A39C-777A117D55B3}" dt="2022-10-27T23:49:02.440" v="1179"/>
          <ac:inkMkLst>
            <pc:docMk/>
            <pc:sldMk cId="719320402" sldId="295"/>
            <ac:inkMk id="71" creationId="{7AAEE859-7B34-8A2F-D76C-F0545F5D6098}"/>
          </ac:inkMkLst>
        </pc:inkChg>
        <pc:inkChg chg="add del mod">
          <ac:chgData name="Tim Cook" userId="d1c7cfb340f2c7ab" providerId="LiveId" clId="{B5183BE0-E26F-4D8E-A39C-777A117D55B3}" dt="2022-10-27T23:49:02.440" v="1177"/>
          <ac:inkMkLst>
            <pc:docMk/>
            <pc:sldMk cId="719320402" sldId="295"/>
            <ac:inkMk id="73" creationId="{619B70F9-25BC-8D6C-DFA6-F7E4386DDC3D}"/>
          </ac:inkMkLst>
        </pc:inkChg>
        <pc:inkChg chg="add del mod">
          <ac:chgData name="Tim Cook" userId="d1c7cfb340f2c7ab" providerId="LiveId" clId="{B5183BE0-E26F-4D8E-A39C-777A117D55B3}" dt="2022-10-27T23:49:02.440" v="1178"/>
          <ac:inkMkLst>
            <pc:docMk/>
            <pc:sldMk cId="719320402" sldId="295"/>
            <ac:inkMk id="74" creationId="{56D37228-8F65-A65A-CD53-0C0D1919DD7C}"/>
          </ac:inkMkLst>
        </pc:inkChg>
        <pc:inkChg chg="add del mod">
          <ac:chgData name="Tim Cook" userId="d1c7cfb340f2c7ab" providerId="LiveId" clId="{B5183BE0-E26F-4D8E-A39C-777A117D55B3}" dt="2022-10-27T23:48:40.550" v="1153"/>
          <ac:inkMkLst>
            <pc:docMk/>
            <pc:sldMk cId="719320402" sldId="295"/>
            <ac:inkMk id="75" creationId="{0B208F34-2215-CCB5-21A8-DA074D2A221F}"/>
          </ac:inkMkLst>
        </pc:inkChg>
        <pc:inkChg chg="add del mod">
          <ac:chgData name="Tim Cook" userId="d1c7cfb340f2c7ab" providerId="LiveId" clId="{B5183BE0-E26F-4D8E-A39C-777A117D55B3}" dt="2022-10-27T23:48:40.550" v="1154"/>
          <ac:inkMkLst>
            <pc:docMk/>
            <pc:sldMk cId="719320402" sldId="295"/>
            <ac:inkMk id="76" creationId="{2B2AC3EC-D4D2-0611-C859-43831139B51B}"/>
          </ac:inkMkLst>
        </pc:inkChg>
        <pc:inkChg chg="add del mod">
          <ac:chgData name="Tim Cook" userId="d1c7cfb340f2c7ab" providerId="LiveId" clId="{B5183BE0-E26F-4D8E-A39C-777A117D55B3}" dt="2022-10-27T23:48:40.550" v="1155"/>
          <ac:inkMkLst>
            <pc:docMk/>
            <pc:sldMk cId="719320402" sldId="295"/>
            <ac:inkMk id="78" creationId="{A36CF36F-F828-94C4-1253-2671CAD770DC}"/>
          </ac:inkMkLst>
        </pc:inkChg>
        <pc:inkChg chg="add del mod">
          <ac:chgData name="Tim Cook" userId="d1c7cfb340f2c7ab" providerId="LiveId" clId="{B5183BE0-E26F-4D8E-A39C-777A117D55B3}" dt="2022-10-27T23:49:00.022" v="1174"/>
          <ac:inkMkLst>
            <pc:docMk/>
            <pc:sldMk cId="719320402" sldId="295"/>
            <ac:inkMk id="80" creationId="{5C940D6D-E913-40B1-639A-FB442E8316BC}"/>
          </ac:inkMkLst>
        </pc:inkChg>
        <pc:inkChg chg="add del mod">
          <ac:chgData name="Tim Cook" userId="d1c7cfb340f2c7ab" providerId="LiveId" clId="{B5183BE0-E26F-4D8E-A39C-777A117D55B3}" dt="2022-10-27T23:49:00.022" v="1173"/>
          <ac:inkMkLst>
            <pc:docMk/>
            <pc:sldMk cId="719320402" sldId="295"/>
            <ac:inkMk id="81" creationId="{7F28864F-FDB4-A482-C52E-A186D97A83DC}"/>
          </ac:inkMkLst>
        </pc:inkChg>
        <pc:inkChg chg="add del mod">
          <ac:chgData name="Tim Cook" userId="d1c7cfb340f2c7ab" providerId="LiveId" clId="{B5183BE0-E26F-4D8E-A39C-777A117D55B3}" dt="2022-10-27T23:49:00.893" v="1176"/>
          <ac:inkMkLst>
            <pc:docMk/>
            <pc:sldMk cId="719320402" sldId="295"/>
            <ac:inkMk id="83" creationId="{4F6E4FF4-0794-6E3A-AC15-AB6072977ABE}"/>
          </ac:inkMkLst>
        </pc:inkChg>
        <pc:inkChg chg="add del mod">
          <ac:chgData name="Tim Cook" userId="d1c7cfb340f2c7ab" providerId="LiveId" clId="{B5183BE0-E26F-4D8E-A39C-777A117D55B3}" dt="2022-10-27T23:49:00.893" v="1175"/>
          <ac:inkMkLst>
            <pc:docMk/>
            <pc:sldMk cId="719320402" sldId="295"/>
            <ac:inkMk id="84" creationId="{FD6033BE-4215-52AB-FDE6-51D6584DA008}"/>
          </ac:inkMkLst>
        </pc:inkChg>
        <pc:inkChg chg="add mod">
          <ac:chgData name="Tim Cook" userId="d1c7cfb340f2c7ab" providerId="LiveId" clId="{B5183BE0-E26F-4D8E-A39C-777A117D55B3}" dt="2022-10-27T23:48:57.684" v="1170"/>
          <ac:inkMkLst>
            <pc:docMk/>
            <pc:sldMk cId="719320402" sldId="295"/>
            <ac:inkMk id="86" creationId="{00F11037-B949-007C-D534-C190E35896EB}"/>
          </ac:inkMkLst>
        </pc:inkChg>
        <pc:inkChg chg="add mod">
          <ac:chgData name="Tim Cook" userId="d1c7cfb340f2c7ab" providerId="LiveId" clId="{B5183BE0-E26F-4D8E-A39C-777A117D55B3}" dt="2022-10-27T23:48:57.684" v="1170"/>
          <ac:inkMkLst>
            <pc:docMk/>
            <pc:sldMk cId="719320402" sldId="295"/>
            <ac:inkMk id="87" creationId="{3A479B8C-2801-E184-9DFF-918ABE19E7BE}"/>
          </ac:inkMkLst>
        </pc:inkChg>
        <pc:inkChg chg="add mod">
          <ac:chgData name="Tim Cook" userId="d1c7cfb340f2c7ab" providerId="LiveId" clId="{B5183BE0-E26F-4D8E-A39C-777A117D55B3}" dt="2022-10-27T23:48:57.684" v="1170"/>
          <ac:inkMkLst>
            <pc:docMk/>
            <pc:sldMk cId="719320402" sldId="295"/>
            <ac:inkMk id="88" creationId="{14E8667C-A706-0C77-D1E6-44A33341FD75}"/>
          </ac:inkMkLst>
        </pc:inkChg>
        <pc:inkChg chg="add del mod">
          <ac:chgData name="Tim Cook" userId="d1c7cfb340f2c7ab" providerId="LiveId" clId="{B5183BE0-E26F-4D8E-A39C-777A117D55B3}" dt="2022-10-28T00:05:54.533" v="1721"/>
          <ac:inkMkLst>
            <pc:docMk/>
            <pc:sldMk cId="719320402" sldId="295"/>
            <ac:inkMk id="90" creationId="{E368A188-50C8-7E2E-AB7D-9CA88CAF6C8D}"/>
          </ac:inkMkLst>
        </pc:inkChg>
        <pc:inkChg chg="add del mod">
          <ac:chgData name="Tim Cook" userId="d1c7cfb340f2c7ab" providerId="LiveId" clId="{B5183BE0-E26F-4D8E-A39C-777A117D55B3}" dt="2022-10-28T00:05:54.533" v="1720"/>
          <ac:inkMkLst>
            <pc:docMk/>
            <pc:sldMk cId="719320402" sldId="295"/>
            <ac:inkMk id="91" creationId="{D8EE28F3-ED3B-6E6F-9429-CBD14FA4DDB9}"/>
          </ac:inkMkLst>
        </pc:inkChg>
        <pc:inkChg chg="add del mod">
          <ac:chgData name="Tim Cook" userId="d1c7cfb340f2c7ab" providerId="LiveId" clId="{B5183BE0-E26F-4D8E-A39C-777A117D55B3}" dt="2022-10-28T00:05:54.533" v="1719"/>
          <ac:inkMkLst>
            <pc:docMk/>
            <pc:sldMk cId="719320402" sldId="295"/>
            <ac:inkMk id="92" creationId="{6E6FA2F6-0693-CA50-D53C-61F7A4098C60}"/>
          </ac:inkMkLst>
        </pc:inkChg>
        <pc:inkChg chg="add mod">
          <ac:chgData name="Tim Cook" userId="d1c7cfb340f2c7ab" providerId="LiveId" clId="{B5183BE0-E26F-4D8E-A39C-777A117D55B3}" dt="2022-10-28T00:05:54.533" v="1721"/>
          <ac:inkMkLst>
            <pc:docMk/>
            <pc:sldMk cId="719320402" sldId="295"/>
            <ac:inkMk id="93" creationId="{2AAFFE3B-A0AF-1036-507E-7B2251B258C2}"/>
          </ac:inkMkLst>
        </pc:inkChg>
        <pc:inkChg chg="add mod">
          <ac:chgData name="Tim Cook" userId="d1c7cfb340f2c7ab" providerId="LiveId" clId="{B5183BE0-E26F-4D8E-A39C-777A117D55B3}" dt="2022-10-27T23:49:08.479" v="1187"/>
          <ac:inkMkLst>
            <pc:docMk/>
            <pc:sldMk cId="719320402" sldId="295"/>
            <ac:inkMk id="95" creationId="{A4E26A74-E05F-158B-2CE7-E403C80C4F0E}"/>
          </ac:inkMkLst>
        </pc:inkChg>
        <pc:inkChg chg="add mod">
          <ac:chgData name="Tim Cook" userId="d1c7cfb340f2c7ab" providerId="LiveId" clId="{B5183BE0-E26F-4D8E-A39C-777A117D55B3}" dt="2022-10-27T23:49:08.479" v="1187"/>
          <ac:inkMkLst>
            <pc:docMk/>
            <pc:sldMk cId="719320402" sldId="295"/>
            <ac:inkMk id="96" creationId="{81DC55F5-EFC9-DCCF-2EE4-92FCDAFB48CC}"/>
          </ac:inkMkLst>
        </pc:inkChg>
        <pc:inkChg chg="add del mod">
          <ac:chgData name="Tim Cook" userId="d1c7cfb340f2c7ab" providerId="LiveId" clId="{B5183BE0-E26F-4D8E-A39C-777A117D55B3}" dt="2022-10-27T23:49:10.361" v="1191"/>
          <ac:inkMkLst>
            <pc:docMk/>
            <pc:sldMk cId="719320402" sldId="295"/>
            <ac:inkMk id="98" creationId="{4BA085AC-51EA-CD3E-4317-12E26DF0F14E}"/>
          </ac:inkMkLst>
        </pc:inkChg>
        <pc:inkChg chg="add del mod">
          <ac:chgData name="Tim Cook" userId="d1c7cfb340f2c7ab" providerId="LiveId" clId="{B5183BE0-E26F-4D8E-A39C-777A117D55B3}" dt="2022-10-27T23:49:10.361" v="1192"/>
          <ac:inkMkLst>
            <pc:docMk/>
            <pc:sldMk cId="719320402" sldId="295"/>
            <ac:inkMk id="99" creationId="{D5960AB9-E73C-3E61-58BD-4E8F3E925302}"/>
          </ac:inkMkLst>
        </pc:inkChg>
        <pc:inkChg chg="add mod">
          <ac:chgData name="Tim Cook" userId="d1c7cfb340f2c7ab" providerId="LiveId" clId="{B5183BE0-E26F-4D8E-A39C-777A117D55B3}" dt="2022-10-27T23:49:12.565" v="1195"/>
          <ac:inkMkLst>
            <pc:docMk/>
            <pc:sldMk cId="719320402" sldId="295"/>
            <ac:inkMk id="101" creationId="{60298504-BD4F-E86F-39FB-0EA9C6414CC5}"/>
          </ac:inkMkLst>
        </pc:inkChg>
        <pc:inkChg chg="add mod">
          <ac:chgData name="Tim Cook" userId="d1c7cfb340f2c7ab" providerId="LiveId" clId="{B5183BE0-E26F-4D8E-A39C-777A117D55B3}" dt="2022-10-27T23:49:12.565" v="1195"/>
          <ac:inkMkLst>
            <pc:docMk/>
            <pc:sldMk cId="719320402" sldId="295"/>
            <ac:inkMk id="102" creationId="{BACA45E7-EED0-F7EB-3C58-A4F3F7F4510F}"/>
          </ac:inkMkLst>
        </pc:inkChg>
      </pc:sldChg>
      <pc:sldChg chg="addSp delSp modSp new mod">
        <pc:chgData name="Tim Cook" userId="d1c7cfb340f2c7ab" providerId="LiveId" clId="{B5183BE0-E26F-4D8E-A39C-777A117D55B3}" dt="2022-10-27T23:58:50.968" v="1550" actId="20577"/>
        <pc:sldMkLst>
          <pc:docMk/>
          <pc:sldMk cId="188086572" sldId="296"/>
        </pc:sldMkLst>
        <pc:spChg chg="del mod">
          <ac:chgData name="Tim Cook" userId="d1c7cfb340f2c7ab" providerId="LiveId" clId="{B5183BE0-E26F-4D8E-A39C-777A117D55B3}" dt="2022-10-27T23:42:37.918" v="344" actId="478"/>
          <ac:spMkLst>
            <pc:docMk/>
            <pc:sldMk cId="188086572" sldId="296"/>
            <ac:spMk id="2" creationId="{97BF5E94-1E95-BF6A-D357-3487785694AB}"/>
          </ac:spMkLst>
        </pc:spChg>
        <pc:spChg chg="mod">
          <ac:chgData name="Tim Cook" userId="d1c7cfb340f2c7ab" providerId="LiveId" clId="{B5183BE0-E26F-4D8E-A39C-777A117D55B3}" dt="2022-10-27T23:58:50.968" v="1550" actId="20577"/>
          <ac:spMkLst>
            <pc:docMk/>
            <pc:sldMk cId="188086572" sldId="296"/>
            <ac:spMk id="3" creationId="{3BC6A196-AA2B-8E49-4A86-80E27E976477}"/>
          </ac:spMkLst>
        </pc:spChg>
        <pc:spChg chg="add mod">
          <ac:chgData name="Tim Cook" userId="d1c7cfb340f2c7ab" providerId="LiveId" clId="{B5183BE0-E26F-4D8E-A39C-777A117D55B3}" dt="2022-10-27T23:43:53.490" v="376" actId="20577"/>
          <ac:spMkLst>
            <pc:docMk/>
            <pc:sldMk cId="188086572" sldId="296"/>
            <ac:spMk id="5" creationId="{E029FB68-670F-613C-4348-CBF852D67112}"/>
          </ac:spMkLst>
        </pc:spChg>
        <pc:grpChg chg="del mod">
          <ac:chgData name="Tim Cook" userId="d1c7cfb340f2c7ab" providerId="LiveId" clId="{B5183BE0-E26F-4D8E-A39C-777A117D55B3}" dt="2022-10-27T23:49:39.163" v="1207"/>
          <ac:grpSpMkLst>
            <pc:docMk/>
            <pc:sldMk cId="188086572" sldId="296"/>
            <ac:grpSpMk id="12" creationId="{B5CB07D3-4C1A-34B1-3386-E5F1211661B6}"/>
          </ac:grpSpMkLst>
        </pc:grpChg>
        <pc:grpChg chg="del mod">
          <ac:chgData name="Tim Cook" userId="d1c7cfb340f2c7ab" providerId="LiveId" clId="{B5183BE0-E26F-4D8E-A39C-777A117D55B3}" dt="2022-10-27T23:49:44.235" v="1216"/>
          <ac:grpSpMkLst>
            <pc:docMk/>
            <pc:sldMk cId="188086572" sldId="296"/>
            <ac:grpSpMk id="16" creationId="{3CA0FD94-5DF7-795B-97BD-E174E684B8B5}"/>
          </ac:grpSpMkLst>
        </pc:grpChg>
        <pc:grpChg chg="mod">
          <ac:chgData name="Tim Cook" userId="d1c7cfb340f2c7ab" providerId="LiveId" clId="{B5183BE0-E26F-4D8E-A39C-777A117D55B3}" dt="2022-10-27T23:49:44.235" v="1216"/>
          <ac:grpSpMkLst>
            <pc:docMk/>
            <pc:sldMk cId="188086572" sldId="296"/>
            <ac:grpSpMk id="20" creationId="{E5DEC1B7-841B-30C3-6692-1B98D584C514}"/>
          </ac:grpSpMkLst>
        </pc:grpChg>
        <pc:grpChg chg="del mod">
          <ac:chgData name="Tim Cook" userId="d1c7cfb340f2c7ab" providerId="LiveId" clId="{B5183BE0-E26F-4D8E-A39C-777A117D55B3}" dt="2022-10-27T23:49:49.207" v="1224"/>
          <ac:grpSpMkLst>
            <pc:docMk/>
            <pc:sldMk cId="188086572" sldId="296"/>
            <ac:grpSpMk id="26" creationId="{AD03CEBB-87EA-29A1-A064-16BDDF721F23}"/>
          </ac:grpSpMkLst>
        </pc:grpChg>
        <pc:grpChg chg="mod">
          <ac:chgData name="Tim Cook" userId="d1c7cfb340f2c7ab" providerId="LiveId" clId="{B5183BE0-E26F-4D8E-A39C-777A117D55B3}" dt="2022-10-27T23:49:48.513" v="1222"/>
          <ac:grpSpMkLst>
            <pc:docMk/>
            <pc:sldMk cId="188086572" sldId="296"/>
            <ac:grpSpMk id="27" creationId="{716B22A0-C871-7C88-DD51-873FBE346933}"/>
          </ac:grpSpMkLst>
        </pc:grpChg>
        <pc:grpChg chg="del mod">
          <ac:chgData name="Tim Cook" userId="d1c7cfb340f2c7ab" providerId="LiveId" clId="{B5183BE0-E26F-4D8E-A39C-777A117D55B3}" dt="2022-10-27T23:49:56.293" v="1231"/>
          <ac:grpSpMkLst>
            <pc:docMk/>
            <pc:sldMk cId="188086572" sldId="296"/>
            <ac:grpSpMk id="30" creationId="{0C7919B8-FA57-AAA0-2944-1807F495D6DF}"/>
          </ac:grpSpMkLst>
        </pc:grpChg>
        <pc:grpChg chg="del mod">
          <ac:chgData name="Tim Cook" userId="d1c7cfb340f2c7ab" providerId="LiveId" clId="{B5183BE0-E26F-4D8E-A39C-777A117D55B3}" dt="2022-10-27T23:50:01.218" v="1238"/>
          <ac:grpSpMkLst>
            <pc:docMk/>
            <pc:sldMk cId="188086572" sldId="296"/>
            <ac:grpSpMk id="35" creationId="{EF60F6A2-87A0-222A-5A54-1B21736AFAC6}"/>
          </ac:grpSpMkLst>
        </pc:grpChg>
        <pc:grpChg chg="mod">
          <ac:chgData name="Tim Cook" userId="d1c7cfb340f2c7ab" providerId="LiveId" clId="{B5183BE0-E26F-4D8E-A39C-777A117D55B3}" dt="2022-10-27T23:50:04.458" v="1242"/>
          <ac:grpSpMkLst>
            <pc:docMk/>
            <pc:sldMk cId="188086572" sldId="296"/>
            <ac:grpSpMk id="38" creationId="{3E9978C5-8529-C658-7E5A-741C41CEEF61}"/>
          </ac:grpSpMkLst>
        </pc:grpChg>
        <pc:grpChg chg="mod">
          <ac:chgData name="Tim Cook" userId="d1c7cfb340f2c7ab" providerId="LiveId" clId="{B5183BE0-E26F-4D8E-A39C-777A117D55B3}" dt="2022-10-27T23:50:08.715" v="1247"/>
          <ac:grpSpMkLst>
            <pc:docMk/>
            <pc:sldMk cId="188086572" sldId="296"/>
            <ac:grpSpMk id="43" creationId="{49D86096-CBD7-5A76-06DD-6443C6B82B96}"/>
          </ac:grpSpMkLst>
        </pc:grpChg>
        <pc:grpChg chg="del mod">
          <ac:chgData name="Tim Cook" userId="d1c7cfb340f2c7ab" providerId="LiveId" clId="{B5183BE0-E26F-4D8E-A39C-777A117D55B3}" dt="2022-10-27T23:50:15.216" v="1255"/>
          <ac:grpSpMkLst>
            <pc:docMk/>
            <pc:sldMk cId="188086572" sldId="296"/>
            <ac:grpSpMk id="48" creationId="{BE04AA90-2C20-88BF-1F3C-F2995878FB20}"/>
          </ac:grpSpMkLst>
        </pc:grpChg>
        <pc:grpChg chg="del mod">
          <ac:chgData name="Tim Cook" userId="d1c7cfb340f2c7ab" providerId="LiveId" clId="{B5183BE0-E26F-4D8E-A39C-777A117D55B3}" dt="2022-10-27T23:50:16.549" v="1258"/>
          <ac:grpSpMkLst>
            <pc:docMk/>
            <pc:sldMk cId="188086572" sldId="296"/>
            <ac:grpSpMk id="51" creationId="{CE1C7A22-4209-D573-C72E-0187AB69A793}"/>
          </ac:grpSpMkLst>
        </pc:grpChg>
        <pc:grpChg chg="mod">
          <ac:chgData name="Tim Cook" userId="d1c7cfb340f2c7ab" providerId="LiveId" clId="{B5183BE0-E26F-4D8E-A39C-777A117D55B3}" dt="2022-10-27T23:50:16.922" v="1260"/>
          <ac:grpSpMkLst>
            <pc:docMk/>
            <pc:sldMk cId="188086572" sldId="296"/>
            <ac:grpSpMk id="54" creationId="{845CC86F-3B63-121F-21AF-A09E5BEB45EC}"/>
          </ac:grpSpMkLst>
        </pc:grpChg>
        <pc:grpChg chg="mod">
          <ac:chgData name="Tim Cook" userId="d1c7cfb340f2c7ab" providerId="LiveId" clId="{B5183BE0-E26F-4D8E-A39C-777A117D55B3}" dt="2022-10-27T23:50:18.962" v="1263"/>
          <ac:grpSpMkLst>
            <pc:docMk/>
            <pc:sldMk cId="188086572" sldId="296"/>
            <ac:grpSpMk id="57" creationId="{3823B92A-1312-E4C6-2210-D856B126C2F9}"/>
          </ac:grpSpMkLst>
        </pc:grpChg>
        <pc:grpChg chg="del mod">
          <ac:chgData name="Tim Cook" userId="d1c7cfb340f2c7ab" providerId="LiveId" clId="{B5183BE0-E26F-4D8E-A39C-777A117D55B3}" dt="2022-10-27T23:50:41.982" v="1284"/>
          <ac:grpSpMkLst>
            <pc:docMk/>
            <pc:sldMk cId="188086572" sldId="296"/>
            <ac:grpSpMk id="76" creationId="{7BF59043-15AA-464C-56C9-5258CA1A8AC5}"/>
          </ac:grpSpMkLst>
        </pc:grpChg>
        <pc:grpChg chg="del mod">
          <ac:chgData name="Tim Cook" userId="d1c7cfb340f2c7ab" providerId="LiveId" clId="{B5183BE0-E26F-4D8E-A39C-777A117D55B3}" dt="2022-10-27T23:52:29.691" v="1343"/>
          <ac:grpSpMkLst>
            <pc:docMk/>
            <pc:sldMk cId="188086572" sldId="296"/>
            <ac:grpSpMk id="78" creationId="{42B9A8E2-F72E-15E3-6C75-341182F90342}"/>
          </ac:grpSpMkLst>
        </pc:grpChg>
        <pc:grpChg chg="del mod">
          <ac:chgData name="Tim Cook" userId="d1c7cfb340f2c7ab" providerId="LiveId" clId="{B5183BE0-E26F-4D8E-A39C-777A117D55B3}" dt="2022-10-27T23:52:11.731" v="1326"/>
          <ac:grpSpMkLst>
            <pc:docMk/>
            <pc:sldMk cId="188086572" sldId="296"/>
            <ac:grpSpMk id="93" creationId="{10AAA02F-B92F-B29C-886C-F12F3C08C79C}"/>
          </ac:grpSpMkLst>
        </pc:grpChg>
        <pc:grpChg chg="mod">
          <ac:chgData name="Tim Cook" userId="d1c7cfb340f2c7ab" providerId="LiveId" clId="{B5183BE0-E26F-4D8E-A39C-777A117D55B3}" dt="2022-10-27T23:52:29.691" v="1343"/>
          <ac:grpSpMkLst>
            <pc:docMk/>
            <pc:sldMk cId="188086572" sldId="296"/>
            <ac:grpSpMk id="108" creationId="{E5FCC8B5-2450-4981-1674-76575DDA4640}"/>
          </ac:grpSpMkLst>
        </pc:grpChg>
        <pc:inkChg chg="add del">
          <ac:chgData name="Tim Cook" userId="d1c7cfb340f2c7ab" providerId="LiveId" clId="{B5183BE0-E26F-4D8E-A39C-777A117D55B3}" dt="2022-10-27T23:49:33.277" v="1199"/>
          <ac:inkMkLst>
            <pc:docMk/>
            <pc:sldMk cId="188086572" sldId="296"/>
            <ac:inkMk id="6" creationId="{B379A91F-5756-C4DB-B129-7B28CE2D6CF7}"/>
          </ac:inkMkLst>
        </pc:inkChg>
        <pc:inkChg chg="add del">
          <ac:chgData name="Tim Cook" userId="d1c7cfb340f2c7ab" providerId="LiveId" clId="{B5183BE0-E26F-4D8E-A39C-777A117D55B3}" dt="2022-10-27T23:49:33.277" v="1198"/>
          <ac:inkMkLst>
            <pc:docMk/>
            <pc:sldMk cId="188086572" sldId="296"/>
            <ac:inkMk id="7" creationId="{8242D968-B76C-5579-2C46-6F9365FCCFA0}"/>
          </ac:inkMkLst>
        </pc:inkChg>
        <pc:inkChg chg="add del mod">
          <ac:chgData name="Tim Cook" userId="d1c7cfb340f2c7ab" providerId="LiveId" clId="{B5183BE0-E26F-4D8E-A39C-777A117D55B3}" dt="2022-10-27T23:49:39.163" v="1207"/>
          <ac:inkMkLst>
            <pc:docMk/>
            <pc:sldMk cId="188086572" sldId="296"/>
            <ac:inkMk id="8" creationId="{0E9B672F-E060-8305-B88F-28ECA82F90E0}"/>
          </ac:inkMkLst>
        </pc:inkChg>
        <pc:inkChg chg="add del mod">
          <ac:chgData name="Tim Cook" userId="d1c7cfb340f2c7ab" providerId="LiveId" clId="{B5183BE0-E26F-4D8E-A39C-777A117D55B3}" dt="2022-10-27T23:49:39.163" v="1206"/>
          <ac:inkMkLst>
            <pc:docMk/>
            <pc:sldMk cId="188086572" sldId="296"/>
            <ac:inkMk id="9" creationId="{84D075F7-882A-B1BC-4E2B-70B8A1126EC3}"/>
          </ac:inkMkLst>
        </pc:inkChg>
        <pc:inkChg chg="add del mod">
          <ac:chgData name="Tim Cook" userId="d1c7cfb340f2c7ab" providerId="LiveId" clId="{B5183BE0-E26F-4D8E-A39C-777A117D55B3}" dt="2022-10-27T23:49:39.163" v="1208"/>
          <ac:inkMkLst>
            <pc:docMk/>
            <pc:sldMk cId="188086572" sldId="296"/>
            <ac:inkMk id="10" creationId="{414B88EE-001C-9745-179A-859CB353A51E}"/>
          </ac:inkMkLst>
        </pc:inkChg>
        <pc:inkChg chg="add del mod">
          <ac:chgData name="Tim Cook" userId="d1c7cfb340f2c7ab" providerId="LiveId" clId="{B5183BE0-E26F-4D8E-A39C-777A117D55B3}" dt="2022-10-27T23:49:39.163" v="1205"/>
          <ac:inkMkLst>
            <pc:docMk/>
            <pc:sldMk cId="188086572" sldId="296"/>
            <ac:inkMk id="11" creationId="{DF2931BF-2187-42B5-8396-0DE017A798B1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3" creationId="{213F0DDF-06CC-7B83-34CF-6609BC2CDB25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4" creationId="{C34A65F8-EF20-2BE3-8656-C8640EF04776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5" creationId="{76914B50-89B3-92F2-19CF-D05704BD4FF3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7" creationId="{258CD155-1979-2CC1-07DF-5E0C62C29338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8" creationId="{B88D2317-FE43-1282-57D0-4530FF521919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9" creationId="{C147273C-95E8-706A-6219-25DD9008599E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21" creationId="{6A5E7987-6424-A5D0-62B7-62F41161A5F1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22" creationId="{635F1634-8642-F7BF-DC7B-99343A3ADAC4}"/>
          </ac:inkMkLst>
        </pc:inkChg>
        <pc:inkChg chg="add del mod">
          <ac:chgData name="Tim Cook" userId="d1c7cfb340f2c7ab" providerId="LiveId" clId="{B5183BE0-E26F-4D8E-A39C-777A117D55B3}" dt="2022-10-27T23:49:49.207" v="1224"/>
          <ac:inkMkLst>
            <pc:docMk/>
            <pc:sldMk cId="188086572" sldId="296"/>
            <ac:inkMk id="23" creationId="{FBB03DB2-D249-D859-0520-D80F9AA677B9}"/>
          </ac:inkMkLst>
        </pc:inkChg>
        <pc:inkChg chg="add del mod">
          <ac:chgData name="Tim Cook" userId="d1c7cfb340f2c7ab" providerId="LiveId" clId="{B5183BE0-E26F-4D8E-A39C-777A117D55B3}" dt="2022-10-27T23:49:49.207" v="1223"/>
          <ac:inkMkLst>
            <pc:docMk/>
            <pc:sldMk cId="188086572" sldId="296"/>
            <ac:inkMk id="24" creationId="{51C3DF07-274B-AD86-0D98-C7B615E5AD77}"/>
          </ac:inkMkLst>
        </pc:inkChg>
        <pc:inkChg chg="add del mod">
          <ac:chgData name="Tim Cook" userId="d1c7cfb340f2c7ab" providerId="LiveId" clId="{B5183BE0-E26F-4D8E-A39C-777A117D55B3}" dt="2022-10-27T23:49:49.207" v="1225"/>
          <ac:inkMkLst>
            <pc:docMk/>
            <pc:sldMk cId="188086572" sldId="296"/>
            <ac:inkMk id="25" creationId="{3B32FAEA-A0E5-DF58-1B79-0149FE602498}"/>
          </ac:inkMkLst>
        </pc:inkChg>
        <pc:inkChg chg="add del mod">
          <ac:chgData name="Tim Cook" userId="d1c7cfb340f2c7ab" providerId="LiveId" clId="{B5183BE0-E26F-4D8E-A39C-777A117D55B3}" dt="2022-10-27T23:49:57.119" v="1232"/>
          <ac:inkMkLst>
            <pc:docMk/>
            <pc:sldMk cId="188086572" sldId="296"/>
            <ac:inkMk id="28" creationId="{2B7A94AA-A232-BF73-8806-BF10F7631096}"/>
          </ac:inkMkLst>
        </pc:inkChg>
        <pc:inkChg chg="add del mod">
          <ac:chgData name="Tim Cook" userId="d1c7cfb340f2c7ab" providerId="LiveId" clId="{B5183BE0-E26F-4D8E-A39C-777A117D55B3}" dt="2022-10-27T23:49:56.293" v="1231"/>
          <ac:inkMkLst>
            <pc:docMk/>
            <pc:sldMk cId="188086572" sldId="296"/>
            <ac:inkMk id="29" creationId="{C36523EF-7D11-8291-70D3-7F57F6A23FD0}"/>
          </ac:inkMkLst>
        </pc:inkChg>
        <pc:inkChg chg="add del">
          <ac:chgData name="Tim Cook" userId="d1c7cfb340f2c7ab" providerId="LiveId" clId="{B5183BE0-E26F-4D8E-A39C-777A117D55B3}" dt="2022-10-27T23:49:56.293" v="1230"/>
          <ac:inkMkLst>
            <pc:docMk/>
            <pc:sldMk cId="188086572" sldId="296"/>
            <ac:inkMk id="31" creationId="{DD899E65-7C8D-63EA-B210-A5C8BACAEDEF}"/>
          </ac:inkMkLst>
        </pc:inkChg>
        <pc:inkChg chg="add del mod">
          <ac:chgData name="Tim Cook" userId="d1c7cfb340f2c7ab" providerId="LiveId" clId="{B5183BE0-E26F-4D8E-A39C-777A117D55B3}" dt="2022-10-27T23:50:01.218" v="1239"/>
          <ac:inkMkLst>
            <pc:docMk/>
            <pc:sldMk cId="188086572" sldId="296"/>
            <ac:inkMk id="32" creationId="{17228150-A841-8EAF-448F-650E8E921A22}"/>
          </ac:inkMkLst>
        </pc:inkChg>
        <pc:inkChg chg="add del mod">
          <ac:chgData name="Tim Cook" userId="d1c7cfb340f2c7ab" providerId="LiveId" clId="{B5183BE0-E26F-4D8E-A39C-777A117D55B3}" dt="2022-10-27T23:50:01.218" v="1237"/>
          <ac:inkMkLst>
            <pc:docMk/>
            <pc:sldMk cId="188086572" sldId="296"/>
            <ac:inkMk id="33" creationId="{395288C4-99B8-AEB0-4A5B-3F005225B4FC}"/>
          </ac:inkMkLst>
        </pc:inkChg>
        <pc:inkChg chg="add del mod">
          <ac:chgData name="Tim Cook" userId="d1c7cfb340f2c7ab" providerId="LiveId" clId="{B5183BE0-E26F-4D8E-A39C-777A117D55B3}" dt="2022-10-27T23:50:01.218" v="1238"/>
          <ac:inkMkLst>
            <pc:docMk/>
            <pc:sldMk cId="188086572" sldId="296"/>
            <ac:inkMk id="34" creationId="{DFA909F0-2AB7-765F-AA40-CBEADBE723D2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36" creationId="{B2DC19AB-4AB2-F906-4203-3E64A6485355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37" creationId="{94BA2538-C3C8-60CC-A905-9628ACA6E586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39" creationId="{E511E763-C881-5409-77FD-35401E03791B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40" creationId="{F1947EAB-1783-5B99-C07A-5699276E9036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41" creationId="{CC691951-8B90-8A2B-963A-A72D5B569686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42" creationId="{7A64A014-5E41-0B99-222A-20C83C0FBFF8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44" creationId="{9D2578FC-8F83-791A-6CD2-220E110ED3AD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45" creationId="{13436408-3661-ECD6-0605-DF469E412FD7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46" creationId="{75F1BABA-82AB-B73D-52E0-A5C2EC7DD2AF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47" creationId="{D9BE25FA-E33D-1775-3009-BC41A4A36AC2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49" creationId="{5B3FE971-FF7F-186C-1975-15DB24F0F893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50" creationId="{BADCAD04-597C-AF46-1E0D-1A72779E697B}"/>
          </ac:inkMkLst>
        </pc:inkChg>
        <pc:inkChg chg="add del mod">
          <ac:chgData name="Tim Cook" userId="d1c7cfb340f2c7ab" providerId="LiveId" clId="{B5183BE0-E26F-4D8E-A39C-777A117D55B3}" dt="2022-10-27T23:50:16.922" v="1260"/>
          <ac:inkMkLst>
            <pc:docMk/>
            <pc:sldMk cId="188086572" sldId="296"/>
            <ac:inkMk id="52" creationId="{C7FAF3D5-3B36-3778-8C5B-BB0F7A8F8970}"/>
          </ac:inkMkLst>
        </pc:inkChg>
        <pc:inkChg chg="add del mod">
          <ac:chgData name="Tim Cook" userId="d1c7cfb340f2c7ab" providerId="LiveId" clId="{B5183BE0-E26F-4D8E-A39C-777A117D55B3}" dt="2022-10-27T23:50:16.922" v="1259"/>
          <ac:inkMkLst>
            <pc:docMk/>
            <pc:sldMk cId="188086572" sldId="296"/>
            <ac:inkMk id="53" creationId="{2F8C59FB-40B5-D10E-1F5B-3D06615C9EA3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55" creationId="{958C0572-6E6E-B6D5-FC04-FF918357ACC8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56" creationId="{51EE4676-0170-581A-453D-E36D1E72B111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58" creationId="{DABC8275-8FBF-452A-4E5D-E437E051C162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59" creationId="{AA7EFD6F-8FEF-5898-CA5F-4851A9D1A4C1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60" creationId="{6045C664-6B86-0B5E-6961-8DED41713036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61" creationId="{23AA34F5-0F6B-8FB0-7FA2-C1F7FAF82E8F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62" creationId="{B122E362-BD77-5768-51EC-7A16B82A0C02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63" creationId="{73DF132D-FC78-BFB0-9DF1-DEAE009875C8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64" creationId="{814D397E-5808-78C6-4048-9A10F501F8A6}"/>
          </ac:inkMkLst>
        </pc:inkChg>
        <pc:inkChg chg="add del mod">
          <ac:chgData name="Tim Cook" userId="d1c7cfb340f2c7ab" providerId="LiveId" clId="{B5183BE0-E26F-4D8E-A39C-777A117D55B3}" dt="2022-10-27T23:51:56.943" v="1294"/>
          <ac:inkMkLst>
            <pc:docMk/>
            <pc:sldMk cId="188086572" sldId="296"/>
            <ac:inkMk id="65" creationId="{84790878-2860-DDA7-BFBC-4FC82D3FAF4B}"/>
          </ac:inkMkLst>
        </pc:inkChg>
        <pc:inkChg chg="add del mod">
          <ac:chgData name="Tim Cook" userId="d1c7cfb340f2c7ab" providerId="LiveId" clId="{B5183BE0-E26F-4D8E-A39C-777A117D55B3}" dt="2022-10-27T23:51:56.478" v="1289"/>
          <ac:inkMkLst>
            <pc:docMk/>
            <pc:sldMk cId="188086572" sldId="296"/>
            <ac:inkMk id="66" creationId="{3864E97F-984D-3A3D-5E77-BAF030EF403E}"/>
          </ac:inkMkLst>
        </pc:inkChg>
        <pc:inkChg chg="add del mod">
          <ac:chgData name="Tim Cook" userId="d1c7cfb340f2c7ab" providerId="LiveId" clId="{B5183BE0-E26F-4D8E-A39C-777A117D55B3}" dt="2022-10-27T23:51:56.943" v="1296"/>
          <ac:inkMkLst>
            <pc:docMk/>
            <pc:sldMk cId="188086572" sldId="296"/>
            <ac:inkMk id="67" creationId="{3AA4128C-3B63-B509-FE19-4F741F04DCB9}"/>
          </ac:inkMkLst>
        </pc:inkChg>
        <pc:inkChg chg="add del mod">
          <ac:chgData name="Tim Cook" userId="d1c7cfb340f2c7ab" providerId="LiveId" clId="{B5183BE0-E26F-4D8E-A39C-777A117D55B3}" dt="2022-10-27T23:51:56.943" v="1300"/>
          <ac:inkMkLst>
            <pc:docMk/>
            <pc:sldMk cId="188086572" sldId="296"/>
            <ac:inkMk id="68" creationId="{3F2E6300-D8C0-8525-B43E-82411ECDDEBE}"/>
          </ac:inkMkLst>
        </pc:inkChg>
        <pc:inkChg chg="add del mod">
          <ac:chgData name="Tim Cook" userId="d1c7cfb340f2c7ab" providerId="LiveId" clId="{B5183BE0-E26F-4D8E-A39C-777A117D55B3}" dt="2022-10-27T23:51:56.943" v="1297"/>
          <ac:inkMkLst>
            <pc:docMk/>
            <pc:sldMk cId="188086572" sldId="296"/>
            <ac:inkMk id="69" creationId="{11BBF116-3423-F4B5-1992-4D2DB4A50A18}"/>
          </ac:inkMkLst>
        </pc:inkChg>
        <pc:inkChg chg="add del mod">
          <ac:chgData name="Tim Cook" userId="d1c7cfb340f2c7ab" providerId="LiveId" clId="{B5183BE0-E26F-4D8E-A39C-777A117D55B3}" dt="2022-10-27T23:51:56.943" v="1298"/>
          <ac:inkMkLst>
            <pc:docMk/>
            <pc:sldMk cId="188086572" sldId="296"/>
            <ac:inkMk id="70" creationId="{E89C0814-89F7-236B-25B7-8BFDEAAFEC5A}"/>
          </ac:inkMkLst>
        </pc:inkChg>
        <pc:inkChg chg="add del mod">
          <ac:chgData name="Tim Cook" userId="d1c7cfb340f2c7ab" providerId="LiveId" clId="{B5183BE0-E26F-4D8E-A39C-777A117D55B3}" dt="2022-10-27T23:51:56.478" v="1291"/>
          <ac:inkMkLst>
            <pc:docMk/>
            <pc:sldMk cId="188086572" sldId="296"/>
            <ac:inkMk id="71" creationId="{8C3296EE-6605-79BC-9F90-D407599B3779}"/>
          </ac:inkMkLst>
        </pc:inkChg>
        <pc:inkChg chg="add del mod">
          <ac:chgData name="Tim Cook" userId="d1c7cfb340f2c7ab" providerId="LiveId" clId="{B5183BE0-E26F-4D8E-A39C-777A117D55B3}" dt="2022-10-27T23:51:58.398" v="1301"/>
          <ac:inkMkLst>
            <pc:docMk/>
            <pc:sldMk cId="188086572" sldId="296"/>
            <ac:inkMk id="72" creationId="{C8808934-AD17-F1A7-886C-75EC198EB258}"/>
          </ac:inkMkLst>
        </pc:inkChg>
        <pc:inkChg chg="add del mod">
          <ac:chgData name="Tim Cook" userId="d1c7cfb340f2c7ab" providerId="LiveId" clId="{B5183BE0-E26F-4D8E-A39C-777A117D55B3}" dt="2022-10-27T23:51:56.943" v="1292"/>
          <ac:inkMkLst>
            <pc:docMk/>
            <pc:sldMk cId="188086572" sldId="296"/>
            <ac:inkMk id="73" creationId="{F336A13E-8A35-698C-3E6B-B5281D96A114}"/>
          </ac:inkMkLst>
        </pc:inkChg>
        <pc:inkChg chg="add del mod">
          <ac:chgData name="Tim Cook" userId="d1c7cfb340f2c7ab" providerId="LiveId" clId="{B5183BE0-E26F-4D8E-A39C-777A117D55B3}" dt="2022-10-27T23:51:58.408" v="1302"/>
          <ac:inkMkLst>
            <pc:docMk/>
            <pc:sldMk cId="188086572" sldId="296"/>
            <ac:inkMk id="74" creationId="{47CD34B4-CC5E-5511-7624-D4B705E93102}"/>
          </ac:inkMkLst>
        </pc:inkChg>
        <pc:inkChg chg="add del mod">
          <ac:chgData name="Tim Cook" userId="d1c7cfb340f2c7ab" providerId="LiveId" clId="{B5183BE0-E26F-4D8E-A39C-777A117D55B3}" dt="2022-10-27T23:51:56.943" v="1293"/>
          <ac:inkMkLst>
            <pc:docMk/>
            <pc:sldMk cId="188086572" sldId="296"/>
            <ac:inkMk id="75" creationId="{542BE279-630F-255C-4154-E3F25C991481}"/>
          </ac:inkMkLst>
        </pc:inkChg>
        <pc:inkChg chg="add del mod">
          <ac:chgData name="Tim Cook" userId="d1c7cfb340f2c7ab" providerId="LiveId" clId="{B5183BE0-E26F-4D8E-A39C-777A117D55B3}" dt="2022-10-27T23:51:56.943" v="1299"/>
          <ac:inkMkLst>
            <pc:docMk/>
            <pc:sldMk cId="188086572" sldId="296"/>
            <ac:inkMk id="77" creationId="{AB59700F-480A-1391-41E2-FB730E8F37A3}"/>
          </ac:inkMkLst>
        </pc:inkChg>
        <pc:inkChg chg="add del">
          <ac:chgData name="Tim Cook" userId="d1c7cfb340f2c7ab" providerId="LiveId" clId="{B5183BE0-E26F-4D8E-A39C-777A117D55B3}" dt="2022-10-27T23:51:49.218" v="1288" actId="478"/>
          <ac:inkMkLst>
            <pc:docMk/>
            <pc:sldMk cId="188086572" sldId="296"/>
            <ac:inkMk id="79" creationId="{C3069526-7469-4FC3-7396-2111ADA42601}"/>
          </ac:inkMkLst>
        </pc:inkChg>
        <pc:inkChg chg="add del">
          <ac:chgData name="Tim Cook" userId="d1c7cfb340f2c7ab" providerId="LiveId" clId="{B5183BE0-E26F-4D8E-A39C-777A117D55B3}" dt="2022-10-27T23:52:31.189" v="1344"/>
          <ac:inkMkLst>
            <pc:docMk/>
            <pc:sldMk cId="188086572" sldId="296"/>
            <ac:inkMk id="80" creationId="{1F95ED31-4905-2E36-AD45-581F67A062FE}"/>
          </ac:inkMkLst>
        </pc:inkChg>
        <pc:inkChg chg="add del mod">
          <ac:chgData name="Tim Cook" userId="d1c7cfb340f2c7ab" providerId="LiveId" clId="{B5183BE0-E26F-4D8E-A39C-777A117D55B3}" dt="2022-10-27T23:52:11.731" v="1321"/>
          <ac:inkMkLst>
            <pc:docMk/>
            <pc:sldMk cId="188086572" sldId="296"/>
            <ac:inkMk id="81" creationId="{D838C797-5125-EE3C-121F-0D0653C01161}"/>
          </ac:inkMkLst>
        </pc:inkChg>
        <pc:inkChg chg="add del mod">
          <ac:chgData name="Tim Cook" userId="d1c7cfb340f2c7ab" providerId="LiveId" clId="{B5183BE0-E26F-4D8E-A39C-777A117D55B3}" dt="2022-10-27T23:52:11.731" v="1319"/>
          <ac:inkMkLst>
            <pc:docMk/>
            <pc:sldMk cId="188086572" sldId="296"/>
            <ac:inkMk id="82" creationId="{9AE4DB83-3271-E041-4C9C-DA560A397706}"/>
          </ac:inkMkLst>
        </pc:inkChg>
        <pc:inkChg chg="add del mod">
          <ac:chgData name="Tim Cook" userId="d1c7cfb340f2c7ab" providerId="LiveId" clId="{B5183BE0-E26F-4D8E-A39C-777A117D55B3}" dt="2022-10-27T23:52:11.731" v="1320"/>
          <ac:inkMkLst>
            <pc:docMk/>
            <pc:sldMk cId="188086572" sldId="296"/>
            <ac:inkMk id="83" creationId="{C242B4E1-ED32-F00B-BD27-0CFC58F8A4B1}"/>
          </ac:inkMkLst>
        </pc:inkChg>
        <pc:inkChg chg="add del mod">
          <ac:chgData name="Tim Cook" userId="d1c7cfb340f2c7ab" providerId="LiveId" clId="{B5183BE0-E26F-4D8E-A39C-777A117D55B3}" dt="2022-10-27T23:52:11.731" v="1325"/>
          <ac:inkMkLst>
            <pc:docMk/>
            <pc:sldMk cId="188086572" sldId="296"/>
            <ac:inkMk id="84" creationId="{F6DB2214-30EC-A1C7-D1A0-6952D8553BBD}"/>
          </ac:inkMkLst>
        </pc:inkChg>
        <pc:inkChg chg="add del mod">
          <ac:chgData name="Tim Cook" userId="d1c7cfb340f2c7ab" providerId="LiveId" clId="{B5183BE0-E26F-4D8E-A39C-777A117D55B3}" dt="2022-10-27T23:52:11.731" v="1317"/>
          <ac:inkMkLst>
            <pc:docMk/>
            <pc:sldMk cId="188086572" sldId="296"/>
            <ac:inkMk id="85" creationId="{F45CAFDD-BCF1-106D-86D2-77332D928ECE}"/>
          </ac:inkMkLst>
        </pc:inkChg>
        <pc:inkChg chg="add del mod">
          <ac:chgData name="Tim Cook" userId="d1c7cfb340f2c7ab" providerId="LiveId" clId="{B5183BE0-E26F-4D8E-A39C-777A117D55B3}" dt="2022-10-27T23:52:11.731" v="1324"/>
          <ac:inkMkLst>
            <pc:docMk/>
            <pc:sldMk cId="188086572" sldId="296"/>
            <ac:inkMk id="86" creationId="{B511B55B-3D75-C408-0611-447223DC911F}"/>
          </ac:inkMkLst>
        </pc:inkChg>
        <pc:inkChg chg="add del mod">
          <ac:chgData name="Tim Cook" userId="d1c7cfb340f2c7ab" providerId="LiveId" clId="{B5183BE0-E26F-4D8E-A39C-777A117D55B3}" dt="2022-10-27T23:52:11.731" v="1316"/>
          <ac:inkMkLst>
            <pc:docMk/>
            <pc:sldMk cId="188086572" sldId="296"/>
            <ac:inkMk id="87" creationId="{97555913-365E-B4A1-6B82-A81E36815C07}"/>
          </ac:inkMkLst>
        </pc:inkChg>
        <pc:inkChg chg="add del mod">
          <ac:chgData name="Tim Cook" userId="d1c7cfb340f2c7ab" providerId="LiveId" clId="{B5183BE0-E26F-4D8E-A39C-777A117D55B3}" dt="2022-10-27T23:52:11.731" v="1323"/>
          <ac:inkMkLst>
            <pc:docMk/>
            <pc:sldMk cId="188086572" sldId="296"/>
            <ac:inkMk id="88" creationId="{60DAD4D9-10AE-D4A0-AF59-662661AB345A}"/>
          </ac:inkMkLst>
        </pc:inkChg>
        <pc:inkChg chg="add del mod">
          <ac:chgData name="Tim Cook" userId="d1c7cfb340f2c7ab" providerId="LiveId" clId="{B5183BE0-E26F-4D8E-A39C-777A117D55B3}" dt="2022-10-27T23:52:11.731" v="1318"/>
          <ac:inkMkLst>
            <pc:docMk/>
            <pc:sldMk cId="188086572" sldId="296"/>
            <ac:inkMk id="89" creationId="{E4E144F9-9DA8-55D4-0530-8655B4F2AAF1}"/>
          </ac:inkMkLst>
        </pc:inkChg>
        <pc:inkChg chg="add del mod">
          <ac:chgData name="Tim Cook" userId="d1c7cfb340f2c7ab" providerId="LiveId" clId="{B5183BE0-E26F-4D8E-A39C-777A117D55B3}" dt="2022-10-27T23:52:13.221" v="1328"/>
          <ac:inkMkLst>
            <pc:docMk/>
            <pc:sldMk cId="188086572" sldId="296"/>
            <ac:inkMk id="90" creationId="{14D61C74-DE0A-8E92-62B5-0A09688B9800}"/>
          </ac:inkMkLst>
        </pc:inkChg>
        <pc:inkChg chg="add del mod">
          <ac:chgData name="Tim Cook" userId="d1c7cfb340f2c7ab" providerId="LiveId" clId="{B5183BE0-E26F-4D8E-A39C-777A117D55B3}" dt="2022-10-27T23:52:11.731" v="1322"/>
          <ac:inkMkLst>
            <pc:docMk/>
            <pc:sldMk cId="188086572" sldId="296"/>
            <ac:inkMk id="91" creationId="{3FBF4844-1358-F753-4EE0-5525130899DF}"/>
          </ac:inkMkLst>
        </pc:inkChg>
        <pc:inkChg chg="add del mod">
          <ac:chgData name="Tim Cook" userId="d1c7cfb340f2c7ab" providerId="LiveId" clId="{B5183BE0-E26F-4D8E-A39C-777A117D55B3}" dt="2022-10-27T23:52:11.731" v="1326"/>
          <ac:inkMkLst>
            <pc:docMk/>
            <pc:sldMk cId="188086572" sldId="296"/>
            <ac:inkMk id="92" creationId="{7AD5DA7F-8439-6808-2037-8605CD1DFF81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4" creationId="{E9F6EAD1-8F33-357C-E9B8-4652E53A9D84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5" creationId="{F5FC6F7E-3B10-A9F1-BDF4-41A27DD4F5E4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6" creationId="{818D15F0-9D6A-59C8-D3D7-8CCCFF04A98B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7" creationId="{717F738A-CDC9-93B5-9B57-DADFF43C5BA7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8" creationId="{CE71554E-D932-3D5F-4480-335AB086381E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9" creationId="{9F66A48B-742D-DC5D-BDAD-1B9E8D842D7D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0" creationId="{6D44FFBC-11B9-E0CE-1106-BB6011B4495E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1" creationId="{32E54C34-20FB-63DD-6F43-212657C09D2A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2" creationId="{6E15D69F-86B1-60CF-5ED2-E8B5754C0205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3" creationId="{8E51305F-1E2E-40E9-CE70-76C5B48EE74C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4" creationId="{BE22A43D-1A26-54E8-571A-8FAED7AE3D92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5" creationId="{C803E573-7FED-5EAC-4F0D-E9261FA9826E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6" creationId="{940CD98F-0560-C757-29E1-557BA89632AE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7" creationId="{78925FDF-8A8C-7273-66CE-9C9935C9CCF8}"/>
          </ac:inkMkLst>
        </pc:inkChg>
      </pc:sldChg>
      <pc:sldChg chg="addSp delSp modSp new mod">
        <pc:chgData name="Tim Cook" userId="d1c7cfb340f2c7ab" providerId="LiveId" clId="{B5183BE0-E26F-4D8E-A39C-777A117D55B3}" dt="2022-10-27T23:56:43.516" v="1418" actId="1076"/>
        <pc:sldMkLst>
          <pc:docMk/>
          <pc:sldMk cId="2145011450" sldId="297"/>
        </pc:sldMkLst>
        <pc:spChg chg="mod">
          <ac:chgData name="Tim Cook" userId="d1c7cfb340f2c7ab" providerId="LiveId" clId="{B5183BE0-E26F-4D8E-A39C-777A117D55B3}" dt="2022-10-27T23:47:58.978" v="1131" actId="20577"/>
          <ac:spMkLst>
            <pc:docMk/>
            <pc:sldMk cId="2145011450" sldId="297"/>
            <ac:spMk id="2" creationId="{36835EDB-33BB-C48A-EFCB-81E627299E1E}"/>
          </ac:spMkLst>
        </pc:spChg>
        <pc:spChg chg="del">
          <ac:chgData name="Tim Cook" userId="d1c7cfb340f2c7ab" providerId="LiveId" clId="{B5183BE0-E26F-4D8E-A39C-777A117D55B3}" dt="2022-10-27T23:52:38.779" v="1345" actId="478"/>
          <ac:spMkLst>
            <pc:docMk/>
            <pc:sldMk cId="2145011450" sldId="297"/>
            <ac:spMk id="3" creationId="{BEA8517C-6AE0-8D55-A4B0-6D9812BD8C4A}"/>
          </ac:spMkLst>
        </pc:spChg>
        <pc:spChg chg="add mod">
          <ac:chgData name="Tim Cook" userId="d1c7cfb340f2c7ab" providerId="LiveId" clId="{B5183BE0-E26F-4D8E-A39C-777A117D55B3}" dt="2022-10-27T23:55:31.730" v="1407" actId="1076"/>
          <ac:spMkLst>
            <pc:docMk/>
            <pc:sldMk cId="2145011450" sldId="297"/>
            <ac:spMk id="30" creationId="{C8859170-BCA3-2B40-33C3-B15D0F1EA240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53" creationId="{5409704E-F36B-4642-B618-51F70F43E130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59" creationId="{EE28C2CC-98A1-480A-8F27-82510DF7FABD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65" creationId="{5AEA6927-BA6E-4D84-96ED-C4B32307E7EC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71" creationId="{D8DAF0DF-2B3A-4DB1-987C-1107B8C19E88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77" creationId="{450F1C99-1A47-46AB-BA15-19210E4138C1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83" creationId="{EC931A97-6CD4-4D9F-AE29-A46E5183C6DA}"/>
          </ac:spMkLst>
        </pc:spChg>
        <pc:grpChg chg="mod">
          <ac:chgData name="Tim Cook" userId="d1c7cfb340f2c7ab" providerId="LiveId" clId="{B5183BE0-E26F-4D8E-A39C-777A117D55B3}" dt="2022-10-27T23:53:38.980" v="1352"/>
          <ac:grpSpMkLst>
            <pc:docMk/>
            <pc:sldMk cId="2145011450" sldId="297"/>
            <ac:grpSpMk id="10" creationId="{271E40E9-9B38-BE56-6459-D5525A39326E}"/>
          </ac:grpSpMkLst>
        </pc:grpChg>
        <pc:grpChg chg="del mod">
          <ac:chgData name="Tim Cook" userId="d1c7cfb340f2c7ab" providerId="LiveId" clId="{B5183BE0-E26F-4D8E-A39C-777A117D55B3}" dt="2022-10-27T23:53:47.312" v="1359"/>
          <ac:grpSpMkLst>
            <pc:docMk/>
            <pc:sldMk cId="2145011450" sldId="297"/>
            <ac:grpSpMk id="15" creationId="{69D45F06-977C-A78C-208D-62BE111CA98B}"/>
          </ac:grpSpMkLst>
        </pc:grpChg>
        <pc:grpChg chg="mod">
          <ac:chgData name="Tim Cook" userId="d1c7cfb340f2c7ab" providerId="LiveId" clId="{B5183BE0-E26F-4D8E-A39C-777A117D55B3}" dt="2022-10-27T23:53:48.149" v="1360"/>
          <ac:grpSpMkLst>
            <pc:docMk/>
            <pc:sldMk cId="2145011450" sldId="297"/>
            <ac:grpSpMk id="17" creationId="{7FB54B3C-57D9-8B95-323F-2B94E6FF9AA7}"/>
          </ac:grpSpMkLst>
        </pc:grpChg>
        <pc:grpChg chg="mod">
          <ac:chgData name="Tim Cook" userId="d1c7cfb340f2c7ab" providerId="LiveId" clId="{B5183BE0-E26F-4D8E-A39C-777A117D55B3}" dt="2022-10-27T23:53:50.736" v="1363"/>
          <ac:grpSpMkLst>
            <pc:docMk/>
            <pc:sldMk cId="2145011450" sldId="297"/>
            <ac:grpSpMk id="20" creationId="{BFC17702-1212-809F-D4A8-279EF536A6C8}"/>
          </ac:grpSpMkLst>
        </pc:grpChg>
        <pc:grpChg chg="del mod">
          <ac:chgData name="Tim Cook" userId="d1c7cfb340f2c7ab" providerId="LiveId" clId="{B5183BE0-E26F-4D8E-A39C-777A117D55B3}" dt="2022-10-27T23:54:11.193" v="1376"/>
          <ac:grpSpMkLst>
            <pc:docMk/>
            <pc:sldMk cId="2145011450" sldId="297"/>
            <ac:grpSpMk id="23" creationId="{DA1F6357-0E43-610A-A45D-EA8847937436}"/>
          </ac:grpSpMkLst>
        </pc:grpChg>
        <pc:grpChg chg="del mod">
          <ac:chgData name="Tim Cook" userId="d1c7cfb340f2c7ab" providerId="LiveId" clId="{B5183BE0-E26F-4D8E-A39C-777A117D55B3}" dt="2022-10-27T23:54:09.843" v="1374"/>
          <ac:grpSpMkLst>
            <pc:docMk/>
            <pc:sldMk cId="2145011450" sldId="297"/>
            <ac:grpSpMk id="29" creationId="{7253C82D-EE89-0873-763B-AD7F7CB2C5FC}"/>
          </ac:grpSpMkLst>
        </pc:grp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4" creationId="{BCF2FE73-D754-F5BF-328F-76ECF89A61F4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5" creationId="{A8E9CF51-3904-FA18-705B-85615F8EA224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6" creationId="{E30BF659-A827-26E1-F5DA-4771C5D8A1C3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7" creationId="{DA3359AE-FC84-67BA-42A3-9EF532328E10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8" creationId="{065B7038-3612-009F-90E5-A56D469C9F8E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9" creationId="{12214ADE-843D-E7D9-1506-9AAC21890A41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1" creationId="{A043485B-6D91-4FF3-6644-7EB0677E8AAA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2" creationId="{F4EF6B1F-F845-EA04-C594-0E7F237FB901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3" creationId="{0C6A1D4E-7BA7-4FAA-B32E-547F44F77A16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4" creationId="{967FF8EC-9353-CF99-64BC-9A217C046C53}"/>
          </ac:inkMkLst>
        </pc:inkChg>
        <pc:inkChg chg="add del mod">
          <ac:chgData name="Tim Cook" userId="d1c7cfb340f2c7ab" providerId="LiveId" clId="{B5183BE0-E26F-4D8E-A39C-777A117D55B3}" dt="2022-10-27T23:53:48.149" v="1360"/>
          <ac:inkMkLst>
            <pc:docMk/>
            <pc:sldMk cId="2145011450" sldId="297"/>
            <ac:inkMk id="16" creationId="{798032A6-9080-3AD2-3596-483590CDAF32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8" creationId="{C0D02B55-6F0E-9701-0BDE-1DF60CA8BB7A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9" creationId="{D5E32408-E0D3-A20F-036D-E1843E1E7C63}"/>
          </ac:inkMkLst>
        </pc:inkChg>
        <pc:inkChg chg="add del mod">
          <ac:chgData name="Tim Cook" userId="d1c7cfb340f2c7ab" providerId="LiveId" clId="{B5183BE0-E26F-4D8E-A39C-777A117D55B3}" dt="2022-10-27T23:54:12.079" v="1377"/>
          <ac:inkMkLst>
            <pc:docMk/>
            <pc:sldMk cId="2145011450" sldId="297"/>
            <ac:inkMk id="21" creationId="{5B99DC3E-C059-C5DA-C53C-DD95E50E0B4C}"/>
          </ac:inkMkLst>
        </pc:inkChg>
        <pc:inkChg chg="add del mod">
          <ac:chgData name="Tim Cook" userId="d1c7cfb340f2c7ab" providerId="LiveId" clId="{B5183BE0-E26F-4D8E-A39C-777A117D55B3}" dt="2022-10-27T23:54:11.193" v="1376"/>
          <ac:inkMkLst>
            <pc:docMk/>
            <pc:sldMk cId="2145011450" sldId="297"/>
            <ac:inkMk id="22" creationId="{450461E7-C139-AEB4-08A5-69D09C92D3B6}"/>
          </ac:inkMkLst>
        </pc:inkChg>
        <pc:inkChg chg="add del">
          <ac:chgData name="Tim Cook" userId="d1c7cfb340f2c7ab" providerId="LiveId" clId="{B5183BE0-E26F-4D8E-A39C-777A117D55B3}" dt="2022-10-27T23:54:12.079" v="1378"/>
          <ac:inkMkLst>
            <pc:docMk/>
            <pc:sldMk cId="2145011450" sldId="297"/>
            <ac:inkMk id="24" creationId="{53A91A41-9496-A2CF-C7FB-40FB9542E8F9}"/>
          </ac:inkMkLst>
        </pc:inkChg>
        <pc:inkChg chg="add del mod">
          <ac:chgData name="Tim Cook" userId="d1c7cfb340f2c7ab" providerId="LiveId" clId="{B5183BE0-E26F-4D8E-A39C-777A117D55B3}" dt="2022-10-27T23:54:09.843" v="1373"/>
          <ac:inkMkLst>
            <pc:docMk/>
            <pc:sldMk cId="2145011450" sldId="297"/>
            <ac:inkMk id="25" creationId="{32B74545-22A2-B24F-D2EF-F231F53D15BB}"/>
          </ac:inkMkLst>
        </pc:inkChg>
        <pc:inkChg chg="add del mod">
          <ac:chgData name="Tim Cook" userId="d1c7cfb340f2c7ab" providerId="LiveId" clId="{B5183BE0-E26F-4D8E-A39C-777A117D55B3}" dt="2022-10-27T23:54:10.173" v="1375"/>
          <ac:inkMkLst>
            <pc:docMk/>
            <pc:sldMk cId="2145011450" sldId="297"/>
            <ac:inkMk id="26" creationId="{C1294554-C9FE-5C43-0BAB-536E3F222F2F}"/>
          </ac:inkMkLst>
        </pc:inkChg>
        <pc:inkChg chg="add del mod">
          <ac:chgData name="Tim Cook" userId="d1c7cfb340f2c7ab" providerId="LiveId" clId="{B5183BE0-E26F-4D8E-A39C-777A117D55B3}" dt="2022-10-27T23:54:09.843" v="1374"/>
          <ac:inkMkLst>
            <pc:docMk/>
            <pc:sldMk cId="2145011450" sldId="297"/>
            <ac:inkMk id="27" creationId="{45ACD717-F369-0FCF-3A2D-A80D32EEC4B1}"/>
          </ac:inkMkLst>
        </pc:inkChg>
        <pc:inkChg chg="add del">
          <ac:chgData name="Tim Cook" userId="d1c7cfb340f2c7ab" providerId="LiveId" clId="{B5183BE0-E26F-4D8E-A39C-777A117D55B3}" dt="2022-10-27T23:54:12.079" v="1379"/>
          <ac:inkMkLst>
            <pc:docMk/>
            <pc:sldMk cId="2145011450" sldId="297"/>
            <ac:inkMk id="28" creationId="{1923A3BE-F767-9C4D-38B0-A3F2507DE573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1" creationId="{AE43B738-4E39-8863-0F5F-D82CD5C31D9F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2" creationId="{FB2E0FE5-34D8-4A97-4680-1FF4ACA254D4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3" creationId="{59CDE482-CDF6-2AE9-AF45-B74AEBC30FD5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4" creationId="{BC09883C-5713-DB84-9394-F7AF4319A0DF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5" creationId="{8C99B678-78DB-AE2E-1EF3-8BAC1F59D0A0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6" creationId="{C70E8234-1690-46B7-B7DF-9BB74DE0C034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7" creationId="{1C0D56C7-18E1-9135-1C4C-928DEA070F3B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8" creationId="{D77820D2-1AC3-7C5D-4001-4CA46C6E33F0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9" creationId="{61083C35-D3B8-7D05-976C-F7BD555BD5B2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40" creationId="{C5DF4813-A109-FFB8-07F3-C5AD62789190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41" creationId="{B5CF24D3-1584-AD12-D94A-A959936AE1A6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42" creationId="{BEA1C29A-BF78-CF16-D9DC-B57BD5DF45C6}"/>
          </ac:inkMkLst>
        </pc:inkChg>
      </pc:sldChg>
      <pc:sldChg chg="addSp delSp modSp new mod">
        <pc:chgData name="Tim Cook" userId="d1c7cfb340f2c7ab" providerId="LiveId" clId="{B5183BE0-E26F-4D8E-A39C-777A117D55B3}" dt="2022-10-28T00:00:20.215" v="1597" actId="1076"/>
        <pc:sldMkLst>
          <pc:docMk/>
          <pc:sldMk cId="3610595149" sldId="298"/>
        </pc:sldMkLst>
        <pc:spChg chg="mod">
          <ac:chgData name="Tim Cook" userId="d1c7cfb340f2c7ab" providerId="LiveId" clId="{B5183BE0-E26F-4D8E-A39C-777A117D55B3}" dt="2022-10-27T23:57:05.607" v="1477" actId="20577"/>
          <ac:spMkLst>
            <pc:docMk/>
            <pc:sldMk cId="3610595149" sldId="298"/>
            <ac:spMk id="2" creationId="{3EBA3077-4F87-0DAD-88AF-D024E07C700D}"/>
          </ac:spMkLst>
        </pc:spChg>
        <pc:spChg chg="del">
          <ac:chgData name="Tim Cook" userId="d1c7cfb340f2c7ab" providerId="LiveId" clId="{B5183BE0-E26F-4D8E-A39C-777A117D55B3}" dt="2022-10-27T23:57:08.245" v="1478" actId="478"/>
          <ac:spMkLst>
            <pc:docMk/>
            <pc:sldMk cId="3610595149" sldId="298"/>
            <ac:spMk id="3" creationId="{C6B6E6F0-7AEB-5D87-2C28-B24BE12EACDE}"/>
          </ac:spMkLst>
        </pc:spChg>
        <pc:grpChg chg="del mod">
          <ac:chgData name="Tim Cook" userId="d1c7cfb340f2c7ab" providerId="LiveId" clId="{B5183BE0-E26F-4D8E-A39C-777A117D55B3}" dt="2022-10-27T23:57:28.922" v="1491"/>
          <ac:grpSpMkLst>
            <pc:docMk/>
            <pc:sldMk cId="3610595149" sldId="298"/>
            <ac:grpSpMk id="8" creationId="{F9DA7B4A-05E4-D0E6-0F33-2BC62525ACA6}"/>
          </ac:grpSpMkLst>
        </pc:grpChg>
        <pc:grpChg chg="del mod">
          <ac:chgData name="Tim Cook" userId="d1c7cfb340f2c7ab" providerId="LiveId" clId="{B5183BE0-E26F-4D8E-A39C-777A117D55B3}" dt="2022-10-27T23:57:30.686" v="1499"/>
          <ac:grpSpMkLst>
            <pc:docMk/>
            <pc:sldMk cId="3610595149" sldId="298"/>
            <ac:grpSpMk id="15" creationId="{DDD5F7EF-5991-7470-F58D-59F314D34A76}"/>
          </ac:grpSpMkLst>
        </pc:grpChg>
        <pc:grpChg chg="del mod">
          <ac:chgData name="Tim Cook" userId="d1c7cfb340f2c7ab" providerId="LiveId" clId="{B5183BE0-E26F-4D8E-A39C-777A117D55B3}" dt="2022-10-27T23:57:34.988" v="1508"/>
          <ac:grpSpMkLst>
            <pc:docMk/>
            <pc:sldMk cId="3610595149" sldId="298"/>
            <ac:grpSpMk id="20" creationId="{46B8FC3C-AFCB-F776-094F-D8E74209A167}"/>
          </ac:grpSpMkLst>
        </pc:grpChg>
        <pc:grpChg chg="del mod">
          <ac:chgData name="Tim Cook" userId="d1c7cfb340f2c7ab" providerId="LiveId" clId="{B5183BE0-E26F-4D8E-A39C-777A117D55B3}" dt="2022-10-27T23:57:44.710" v="1524"/>
          <ac:grpSpMkLst>
            <pc:docMk/>
            <pc:sldMk cId="3610595149" sldId="298"/>
            <ac:grpSpMk id="27" creationId="{118C6BBA-3363-5A15-2B30-A6476580272B}"/>
          </ac:grpSpMkLst>
        </pc:grpChg>
        <pc:grpChg chg="del mod">
          <ac:chgData name="Tim Cook" userId="d1c7cfb340f2c7ab" providerId="LiveId" clId="{B5183BE0-E26F-4D8E-A39C-777A117D55B3}" dt="2022-10-27T23:57:48.649" v="1532"/>
          <ac:grpSpMkLst>
            <pc:docMk/>
            <pc:sldMk cId="3610595149" sldId="298"/>
            <ac:grpSpMk id="33" creationId="{662262F0-5D3A-7017-7076-4BCC9B5517B2}"/>
          </ac:grpSpMkLst>
        </pc:grpChg>
        <pc:grpChg chg="del mod">
          <ac:chgData name="Tim Cook" userId="d1c7cfb340f2c7ab" providerId="LiveId" clId="{B5183BE0-E26F-4D8E-A39C-777A117D55B3}" dt="2022-10-27T23:57:55.339" v="1544"/>
          <ac:grpSpMkLst>
            <pc:docMk/>
            <pc:sldMk cId="3610595149" sldId="298"/>
            <ac:grpSpMk id="38" creationId="{AE1C1F80-0EF1-5294-EF39-759E5C2443A1}"/>
          </ac:grpSpMkLst>
        </pc:grpChg>
        <pc:grpChg chg="del mod">
          <ac:chgData name="Tim Cook" userId="d1c7cfb340f2c7ab" providerId="LiveId" clId="{B5183BE0-E26F-4D8E-A39C-777A117D55B3}" dt="2022-10-27T23:59:45.198" v="1552"/>
          <ac:grpSpMkLst>
            <pc:docMk/>
            <pc:sldMk cId="3610595149" sldId="298"/>
            <ac:grpSpMk id="44" creationId="{F572E288-32A1-8BBD-C24A-5EA08140E1CC}"/>
          </ac:grpSpMkLst>
        </pc:grpChg>
        <pc:grpChg chg="del mod">
          <ac:chgData name="Tim Cook" userId="d1c7cfb340f2c7ab" providerId="LiveId" clId="{B5183BE0-E26F-4D8E-A39C-777A117D55B3}" dt="2022-10-27T23:59:46.315" v="1554"/>
          <ac:grpSpMkLst>
            <pc:docMk/>
            <pc:sldMk cId="3610595149" sldId="298"/>
            <ac:grpSpMk id="46" creationId="{D5B76952-D4F3-8EA0-C774-02D580F70C00}"/>
          </ac:grpSpMkLst>
        </pc:grpChg>
        <pc:grpChg chg="del mod">
          <ac:chgData name="Tim Cook" userId="d1c7cfb340f2c7ab" providerId="LiveId" clId="{B5183BE0-E26F-4D8E-A39C-777A117D55B3}" dt="2022-10-27T23:59:47.578" v="1556"/>
          <ac:grpSpMkLst>
            <pc:docMk/>
            <pc:sldMk cId="3610595149" sldId="298"/>
            <ac:grpSpMk id="48" creationId="{95565B98-F032-0491-F4D9-C88EA380E8D2}"/>
          </ac:grpSpMkLst>
        </pc:grpChg>
        <pc:grpChg chg="del mod">
          <ac:chgData name="Tim Cook" userId="d1c7cfb340f2c7ab" providerId="LiveId" clId="{B5183BE0-E26F-4D8E-A39C-777A117D55B3}" dt="2022-10-27T23:59:51.025" v="1569"/>
          <ac:grpSpMkLst>
            <pc:docMk/>
            <pc:sldMk cId="3610595149" sldId="298"/>
            <ac:grpSpMk id="50" creationId="{F0EC7636-9E3E-83E4-5B63-BFB7F4FC4B8D}"/>
          </ac:grpSpMkLst>
        </pc:grpChg>
        <pc:grpChg chg="mod">
          <ac:chgData name="Tim Cook" userId="d1c7cfb340f2c7ab" providerId="LiveId" clId="{B5183BE0-E26F-4D8E-A39C-777A117D55B3}" dt="2022-10-28T00:00:20.215" v="1597" actId="1076"/>
          <ac:grpSpMkLst>
            <pc:docMk/>
            <pc:sldMk cId="3610595149" sldId="298"/>
            <ac:grpSpMk id="69" creationId="{2C984E2F-F711-3F18-BD8D-54AF3FD89433}"/>
          </ac:grpSpMkLst>
        </pc:grpChg>
        <pc:inkChg chg="add del">
          <ac:chgData name="Tim Cook" userId="d1c7cfb340f2c7ab" providerId="LiveId" clId="{B5183BE0-E26F-4D8E-A39C-777A117D55B3}" dt="2022-10-27T23:57:21.221" v="1480"/>
          <ac:inkMkLst>
            <pc:docMk/>
            <pc:sldMk cId="3610595149" sldId="298"/>
            <ac:inkMk id="4" creationId="{0318D3A6-BEFE-6414-4A04-E5513DFB4285}"/>
          </ac:inkMkLst>
        </pc:inkChg>
        <pc:inkChg chg="add del mod">
          <ac:chgData name="Tim Cook" userId="d1c7cfb340f2c7ab" providerId="LiveId" clId="{B5183BE0-E26F-4D8E-A39C-777A117D55B3}" dt="2022-10-27T23:57:30.679" v="1493"/>
          <ac:inkMkLst>
            <pc:docMk/>
            <pc:sldMk cId="3610595149" sldId="298"/>
            <ac:inkMk id="5" creationId="{EB8C7064-4990-9AEA-4EAC-826801EAFDE6}"/>
          </ac:inkMkLst>
        </pc:inkChg>
        <pc:inkChg chg="add del mod">
          <ac:chgData name="Tim Cook" userId="d1c7cfb340f2c7ab" providerId="LiveId" clId="{B5183BE0-E26F-4D8E-A39C-777A117D55B3}" dt="2022-10-27T23:57:30.679" v="1497"/>
          <ac:inkMkLst>
            <pc:docMk/>
            <pc:sldMk cId="3610595149" sldId="298"/>
            <ac:inkMk id="6" creationId="{790A0C5E-0FAB-A826-1128-06203B49C3F4}"/>
          </ac:inkMkLst>
        </pc:inkChg>
        <pc:inkChg chg="add del mod">
          <ac:chgData name="Tim Cook" userId="d1c7cfb340f2c7ab" providerId="LiveId" clId="{B5183BE0-E26F-4D8E-A39C-777A117D55B3}" dt="2022-10-27T23:57:30.686" v="1499"/>
          <ac:inkMkLst>
            <pc:docMk/>
            <pc:sldMk cId="3610595149" sldId="298"/>
            <ac:inkMk id="7" creationId="{637DA325-3D6C-866F-8039-1EAB815C8094}"/>
          </ac:inkMkLst>
        </pc:inkChg>
        <pc:inkChg chg="add del mod">
          <ac:chgData name="Tim Cook" userId="d1c7cfb340f2c7ab" providerId="LiveId" clId="{B5183BE0-E26F-4D8E-A39C-777A117D55B3}" dt="2022-10-27T23:57:30.679" v="1495"/>
          <ac:inkMkLst>
            <pc:docMk/>
            <pc:sldMk cId="3610595149" sldId="298"/>
            <ac:inkMk id="9" creationId="{DD780C84-496B-9CE4-2CAB-9B8523713D8F}"/>
          </ac:inkMkLst>
        </pc:inkChg>
        <pc:inkChg chg="add del mod">
          <ac:chgData name="Tim Cook" userId="d1c7cfb340f2c7ab" providerId="LiveId" clId="{B5183BE0-E26F-4D8E-A39C-777A117D55B3}" dt="2022-10-27T23:57:30.679" v="1494"/>
          <ac:inkMkLst>
            <pc:docMk/>
            <pc:sldMk cId="3610595149" sldId="298"/>
            <ac:inkMk id="10" creationId="{CC13B25A-05AA-32F3-D9EC-618F5887861E}"/>
          </ac:inkMkLst>
        </pc:inkChg>
        <pc:inkChg chg="add del mod">
          <ac:chgData name="Tim Cook" userId="d1c7cfb340f2c7ab" providerId="LiveId" clId="{B5183BE0-E26F-4D8E-A39C-777A117D55B3}" dt="2022-10-27T23:57:30.679" v="1492"/>
          <ac:inkMkLst>
            <pc:docMk/>
            <pc:sldMk cId="3610595149" sldId="298"/>
            <ac:inkMk id="11" creationId="{4359D035-3258-33BC-93F6-58609D96ED71}"/>
          </ac:inkMkLst>
        </pc:inkChg>
        <pc:inkChg chg="add del mod">
          <ac:chgData name="Tim Cook" userId="d1c7cfb340f2c7ab" providerId="LiveId" clId="{B5183BE0-E26F-4D8E-A39C-777A117D55B3}" dt="2022-10-27T23:57:30.686" v="1500"/>
          <ac:inkMkLst>
            <pc:docMk/>
            <pc:sldMk cId="3610595149" sldId="298"/>
            <ac:inkMk id="12" creationId="{F797A33C-C0C8-4326-2A5B-8FA8D5EC3E4C}"/>
          </ac:inkMkLst>
        </pc:inkChg>
        <pc:inkChg chg="add del mod">
          <ac:chgData name="Tim Cook" userId="d1c7cfb340f2c7ab" providerId="LiveId" clId="{B5183BE0-E26F-4D8E-A39C-777A117D55B3}" dt="2022-10-27T23:57:30.679" v="1498"/>
          <ac:inkMkLst>
            <pc:docMk/>
            <pc:sldMk cId="3610595149" sldId="298"/>
            <ac:inkMk id="13" creationId="{0CD8538D-94BE-F533-F146-9960073B2929}"/>
          </ac:inkMkLst>
        </pc:inkChg>
        <pc:inkChg chg="add del mod">
          <ac:chgData name="Tim Cook" userId="d1c7cfb340f2c7ab" providerId="LiveId" clId="{B5183BE0-E26F-4D8E-A39C-777A117D55B3}" dt="2022-10-27T23:57:30.679" v="1496"/>
          <ac:inkMkLst>
            <pc:docMk/>
            <pc:sldMk cId="3610595149" sldId="298"/>
            <ac:inkMk id="14" creationId="{61A67ED0-CFDD-6A71-25ED-2DB3FA8D257D}"/>
          </ac:inkMkLst>
        </pc:inkChg>
        <pc:inkChg chg="add del mod">
          <ac:chgData name="Tim Cook" userId="d1c7cfb340f2c7ab" providerId="LiveId" clId="{B5183BE0-E26F-4D8E-A39C-777A117D55B3}" dt="2022-10-27T23:57:34.988" v="1508"/>
          <ac:inkMkLst>
            <pc:docMk/>
            <pc:sldMk cId="3610595149" sldId="298"/>
            <ac:inkMk id="16" creationId="{CA6ACD2C-A12D-86AC-588F-9F99B3F0E8E8}"/>
          </ac:inkMkLst>
        </pc:inkChg>
        <pc:inkChg chg="add del mod">
          <ac:chgData name="Tim Cook" userId="d1c7cfb340f2c7ab" providerId="LiveId" clId="{B5183BE0-E26F-4D8E-A39C-777A117D55B3}" dt="2022-10-27T23:57:34.988" v="1507"/>
          <ac:inkMkLst>
            <pc:docMk/>
            <pc:sldMk cId="3610595149" sldId="298"/>
            <ac:inkMk id="17" creationId="{5B02EA8B-5E29-F2B3-E764-C120F770B798}"/>
          </ac:inkMkLst>
        </pc:inkChg>
        <pc:inkChg chg="add del mod">
          <ac:chgData name="Tim Cook" userId="d1c7cfb340f2c7ab" providerId="LiveId" clId="{B5183BE0-E26F-4D8E-A39C-777A117D55B3}" dt="2022-10-27T23:57:34.988" v="1506"/>
          <ac:inkMkLst>
            <pc:docMk/>
            <pc:sldMk cId="3610595149" sldId="298"/>
            <ac:inkMk id="18" creationId="{E7069F17-6846-E06C-9904-2BD47A456422}"/>
          </ac:inkMkLst>
        </pc:inkChg>
        <pc:inkChg chg="add del mod">
          <ac:chgData name="Tim Cook" userId="d1c7cfb340f2c7ab" providerId="LiveId" clId="{B5183BE0-E26F-4D8E-A39C-777A117D55B3}" dt="2022-10-27T23:57:34.988" v="1509"/>
          <ac:inkMkLst>
            <pc:docMk/>
            <pc:sldMk cId="3610595149" sldId="298"/>
            <ac:inkMk id="19" creationId="{3A4440C3-D68A-B335-038A-4A2F2DB59723}"/>
          </ac:inkMkLst>
        </pc:inkChg>
        <pc:inkChg chg="add del">
          <ac:chgData name="Tim Cook" userId="d1c7cfb340f2c7ab" providerId="LiveId" clId="{B5183BE0-E26F-4D8E-A39C-777A117D55B3}" dt="2022-10-27T23:57:37.871" v="1512"/>
          <ac:inkMkLst>
            <pc:docMk/>
            <pc:sldMk cId="3610595149" sldId="298"/>
            <ac:inkMk id="21" creationId="{E4ED55FC-7F06-B9AC-EFFB-4B40BD722B5E}"/>
          </ac:inkMkLst>
        </pc:inkChg>
        <pc:inkChg chg="add del">
          <ac:chgData name="Tim Cook" userId="d1c7cfb340f2c7ab" providerId="LiveId" clId="{B5183BE0-E26F-4D8E-A39C-777A117D55B3}" dt="2022-10-27T23:57:37.871" v="1513"/>
          <ac:inkMkLst>
            <pc:docMk/>
            <pc:sldMk cId="3610595149" sldId="298"/>
            <ac:inkMk id="22" creationId="{C4C57C5F-1732-FFF9-67A7-27DACC0E1C6D}"/>
          </ac:inkMkLst>
        </pc:inkChg>
        <pc:inkChg chg="add del mod">
          <ac:chgData name="Tim Cook" userId="d1c7cfb340f2c7ab" providerId="LiveId" clId="{B5183BE0-E26F-4D8E-A39C-777A117D55B3}" dt="2022-10-27T23:57:48.649" v="1529"/>
          <ac:inkMkLst>
            <pc:docMk/>
            <pc:sldMk cId="3610595149" sldId="298"/>
            <ac:inkMk id="23" creationId="{6BB2D2AB-3EAF-E296-0217-6976CA489643}"/>
          </ac:inkMkLst>
        </pc:inkChg>
        <pc:inkChg chg="add del mod">
          <ac:chgData name="Tim Cook" userId="d1c7cfb340f2c7ab" providerId="LiveId" clId="{B5183BE0-E26F-4D8E-A39C-777A117D55B3}" dt="2022-10-27T23:57:48.649" v="1527"/>
          <ac:inkMkLst>
            <pc:docMk/>
            <pc:sldMk cId="3610595149" sldId="298"/>
            <ac:inkMk id="24" creationId="{11AAF42B-1484-F8C2-C6D3-586F6FE84EA8}"/>
          </ac:inkMkLst>
        </pc:inkChg>
        <pc:inkChg chg="add del mod">
          <ac:chgData name="Tim Cook" userId="d1c7cfb340f2c7ab" providerId="LiveId" clId="{B5183BE0-E26F-4D8E-A39C-777A117D55B3}" dt="2022-10-27T23:57:47.539" v="1525"/>
          <ac:inkMkLst>
            <pc:docMk/>
            <pc:sldMk cId="3610595149" sldId="298"/>
            <ac:inkMk id="25" creationId="{88B4ACD7-4729-24AF-6B5C-3AD47CAAC8ED}"/>
          </ac:inkMkLst>
        </pc:inkChg>
        <pc:inkChg chg="add del mod">
          <ac:chgData name="Tim Cook" userId="d1c7cfb340f2c7ab" providerId="LiveId" clId="{B5183BE0-E26F-4D8E-A39C-777A117D55B3}" dt="2022-10-27T23:57:47.539" v="1526"/>
          <ac:inkMkLst>
            <pc:docMk/>
            <pc:sldMk cId="3610595149" sldId="298"/>
            <ac:inkMk id="26" creationId="{B0A1677C-4D4D-EBAC-0504-9622C392A87B}"/>
          </ac:inkMkLst>
        </pc:inkChg>
        <pc:inkChg chg="add del mod">
          <ac:chgData name="Tim Cook" userId="d1c7cfb340f2c7ab" providerId="LiveId" clId="{B5183BE0-E26F-4D8E-A39C-777A117D55B3}" dt="2022-10-27T23:57:48.649" v="1531"/>
          <ac:inkMkLst>
            <pc:docMk/>
            <pc:sldMk cId="3610595149" sldId="298"/>
            <ac:inkMk id="28" creationId="{B4FE6C76-4D5D-AC66-08B6-DD043AA75566}"/>
          </ac:inkMkLst>
        </pc:inkChg>
        <pc:inkChg chg="add del mod">
          <ac:chgData name="Tim Cook" userId="d1c7cfb340f2c7ab" providerId="LiveId" clId="{B5183BE0-E26F-4D8E-A39C-777A117D55B3}" dt="2022-10-27T23:57:48.649" v="1528"/>
          <ac:inkMkLst>
            <pc:docMk/>
            <pc:sldMk cId="3610595149" sldId="298"/>
            <ac:inkMk id="29" creationId="{77456C95-5792-EC4C-5321-EE767238500F}"/>
          </ac:inkMkLst>
        </pc:inkChg>
        <pc:inkChg chg="add del mod">
          <ac:chgData name="Tim Cook" userId="d1c7cfb340f2c7ab" providerId="LiveId" clId="{B5183BE0-E26F-4D8E-A39C-777A117D55B3}" dt="2022-10-27T23:57:48.649" v="1530"/>
          <ac:inkMkLst>
            <pc:docMk/>
            <pc:sldMk cId="3610595149" sldId="298"/>
            <ac:inkMk id="30" creationId="{529291D3-C94F-8EB9-1F6B-0098485E3D6C}"/>
          </ac:inkMkLst>
        </pc:inkChg>
        <pc:inkChg chg="add del mod">
          <ac:chgData name="Tim Cook" userId="d1c7cfb340f2c7ab" providerId="LiveId" clId="{B5183BE0-E26F-4D8E-A39C-777A117D55B3}" dt="2022-10-27T23:57:48.649" v="1533"/>
          <ac:inkMkLst>
            <pc:docMk/>
            <pc:sldMk cId="3610595149" sldId="298"/>
            <ac:inkMk id="31" creationId="{D7C8C9EE-5822-85D7-9A92-05F44DC314A8}"/>
          </ac:inkMkLst>
        </pc:inkChg>
        <pc:inkChg chg="add del mod">
          <ac:chgData name="Tim Cook" userId="d1c7cfb340f2c7ab" providerId="LiveId" clId="{B5183BE0-E26F-4D8E-A39C-777A117D55B3}" dt="2022-10-27T23:57:48.649" v="1532"/>
          <ac:inkMkLst>
            <pc:docMk/>
            <pc:sldMk cId="3610595149" sldId="298"/>
            <ac:inkMk id="32" creationId="{196A0D94-8B8B-286C-4FFE-38ECD3F9CF91}"/>
          </ac:inkMkLst>
        </pc:inkChg>
        <pc:inkChg chg="add del mod">
          <ac:chgData name="Tim Cook" userId="d1c7cfb340f2c7ab" providerId="LiveId" clId="{B5183BE0-E26F-4D8E-A39C-777A117D55B3}" dt="2022-10-27T23:59:49.298" v="1558"/>
          <ac:inkMkLst>
            <pc:docMk/>
            <pc:sldMk cId="3610595149" sldId="298"/>
            <ac:inkMk id="34" creationId="{159F1945-2A1B-8611-7E19-B544D41FA267}"/>
          </ac:inkMkLst>
        </pc:inkChg>
        <pc:inkChg chg="add del mod">
          <ac:chgData name="Tim Cook" userId="d1c7cfb340f2c7ab" providerId="LiveId" clId="{B5183BE0-E26F-4D8E-A39C-777A117D55B3}" dt="2022-10-27T23:59:51.025" v="1567"/>
          <ac:inkMkLst>
            <pc:docMk/>
            <pc:sldMk cId="3610595149" sldId="298"/>
            <ac:inkMk id="35" creationId="{2C58E82B-D4ED-0C44-3C9C-2B37520B4421}"/>
          </ac:inkMkLst>
        </pc:inkChg>
        <pc:inkChg chg="add del mod">
          <ac:chgData name="Tim Cook" userId="d1c7cfb340f2c7ab" providerId="LiveId" clId="{B5183BE0-E26F-4D8E-A39C-777A117D55B3}" dt="2022-10-27T23:59:51.025" v="1562"/>
          <ac:inkMkLst>
            <pc:docMk/>
            <pc:sldMk cId="3610595149" sldId="298"/>
            <ac:inkMk id="36" creationId="{3D7EE97E-27BE-4F01-D09F-F272DCAC3C93}"/>
          </ac:inkMkLst>
        </pc:inkChg>
        <pc:inkChg chg="add del mod">
          <ac:chgData name="Tim Cook" userId="d1c7cfb340f2c7ab" providerId="LiveId" clId="{B5183BE0-E26F-4D8E-A39C-777A117D55B3}" dt="2022-10-27T23:59:51.025" v="1564"/>
          <ac:inkMkLst>
            <pc:docMk/>
            <pc:sldMk cId="3610595149" sldId="298"/>
            <ac:inkMk id="37" creationId="{C0BD8350-725C-86D3-05A5-A91B3719A300}"/>
          </ac:inkMkLst>
        </pc:inkChg>
        <pc:inkChg chg="add del mod">
          <ac:chgData name="Tim Cook" userId="d1c7cfb340f2c7ab" providerId="LiveId" clId="{B5183BE0-E26F-4D8E-A39C-777A117D55B3}" dt="2022-10-27T23:59:49.298" v="1559"/>
          <ac:inkMkLst>
            <pc:docMk/>
            <pc:sldMk cId="3610595149" sldId="298"/>
            <ac:inkMk id="39" creationId="{E7BF9AC4-D623-DC66-B10A-7C39C375246A}"/>
          </ac:inkMkLst>
        </pc:inkChg>
        <pc:inkChg chg="add del mod">
          <ac:chgData name="Tim Cook" userId="d1c7cfb340f2c7ab" providerId="LiveId" clId="{B5183BE0-E26F-4D8E-A39C-777A117D55B3}" dt="2022-10-27T23:59:49.298" v="1560"/>
          <ac:inkMkLst>
            <pc:docMk/>
            <pc:sldMk cId="3610595149" sldId="298"/>
            <ac:inkMk id="40" creationId="{957F6CA0-EB7D-26DD-E9DA-E3F8E92C6875}"/>
          </ac:inkMkLst>
        </pc:inkChg>
        <pc:inkChg chg="add del mod">
          <ac:chgData name="Tim Cook" userId="d1c7cfb340f2c7ab" providerId="LiveId" clId="{B5183BE0-E26F-4D8E-A39C-777A117D55B3}" dt="2022-10-27T23:59:51.025" v="1565"/>
          <ac:inkMkLst>
            <pc:docMk/>
            <pc:sldMk cId="3610595149" sldId="298"/>
            <ac:inkMk id="41" creationId="{26D06821-F765-003C-6623-2E221135F431}"/>
          </ac:inkMkLst>
        </pc:inkChg>
        <pc:inkChg chg="add del mod">
          <ac:chgData name="Tim Cook" userId="d1c7cfb340f2c7ab" providerId="LiveId" clId="{B5183BE0-E26F-4D8E-A39C-777A117D55B3}" dt="2022-10-27T23:59:51.025" v="1568"/>
          <ac:inkMkLst>
            <pc:docMk/>
            <pc:sldMk cId="3610595149" sldId="298"/>
            <ac:inkMk id="42" creationId="{41F5C09F-BA15-90D3-BE88-56FD127D4D2C}"/>
          </ac:inkMkLst>
        </pc:inkChg>
        <pc:inkChg chg="add del mod">
          <ac:chgData name="Tim Cook" userId="d1c7cfb340f2c7ab" providerId="LiveId" clId="{B5183BE0-E26F-4D8E-A39C-777A117D55B3}" dt="2022-10-27T23:59:51.025" v="1570"/>
          <ac:inkMkLst>
            <pc:docMk/>
            <pc:sldMk cId="3610595149" sldId="298"/>
            <ac:inkMk id="43" creationId="{0DDF926E-3143-16F5-4E64-885F90391AFC}"/>
          </ac:inkMkLst>
        </pc:inkChg>
        <pc:inkChg chg="add del mod">
          <ac:chgData name="Tim Cook" userId="d1c7cfb340f2c7ab" providerId="LiveId" clId="{B5183BE0-E26F-4D8E-A39C-777A117D55B3}" dt="2022-10-27T23:59:51.025" v="1569"/>
          <ac:inkMkLst>
            <pc:docMk/>
            <pc:sldMk cId="3610595149" sldId="298"/>
            <ac:inkMk id="45" creationId="{0E58E6DC-A78F-F4EB-57E3-50F2BFE0FD57}"/>
          </ac:inkMkLst>
        </pc:inkChg>
        <pc:inkChg chg="add del mod">
          <ac:chgData name="Tim Cook" userId="d1c7cfb340f2c7ab" providerId="LiveId" clId="{B5183BE0-E26F-4D8E-A39C-777A117D55B3}" dt="2022-10-27T23:59:51.025" v="1566"/>
          <ac:inkMkLst>
            <pc:docMk/>
            <pc:sldMk cId="3610595149" sldId="298"/>
            <ac:inkMk id="47" creationId="{8FD63CAF-7185-2156-5EE5-524B40DCDE3D}"/>
          </ac:inkMkLst>
        </pc:inkChg>
        <pc:inkChg chg="add del mod">
          <ac:chgData name="Tim Cook" userId="d1c7cfb340f2c7ab" providerId="LiveId" clId="{B5183BE0-E26F-4D8E-A39C-777A117D55B3}" dt="2022-10-27T23:59:49.298" v="1561"/>
          <ac:inkMkLst>
            <pc:docMk/>
            <pc:sldMk cId="3610595149" sldId="298"/>
            <ac:inkMk id="49" creationId="{FDB9B568-0DEE-13DD-E074-FABCA26EDF38}"/>
          </ac:inkMkLst>
        </pc:inkChg>
        <pc:inkChg chg="add del">
          <ac:chgData name="Tim Cook" userId="d1c7cfb340f2c7ab" providerId="LiveId" clId="{B5183BE0-E26F-4D8E-A39C-777A117D55B3}" dt="2022-10-27T23:59:51.025" v="1563"/>
          <ac:inkMkLst>
            <pc:docMk/>
            <pc:sldMk cId="3610595149" sldId="298"/>
            <ac:inkMk id="51" creationId="{D254997A-7510-E276-3783-3EAAEC3781FC}"/>
          </ac:inkMkLst>
        </pc:inkChg>
        <pc:inkChg chg="add del">
          <ac:chgData name="Tim Cook" userId="d1c7cfb340f2c7ab" providerId="LiveId" clId="{B5183BE0-E26F-4D8E-A39C-777A117D55B3}" dt="2022-10-27T23:59:54.569" v="1574"/>
          <ac:inkMkLst>
            <pc:docMk/>
            <pc:sldMk cId="3610595149" sldId="298"/>
            <ac:inkMk id="52" creationId="{69C472F1-3EF0-B093-650A-E9B4E096563A}"/>
          </ac:inkMkLst>
        </pc:inkChg>
        <pc:inkChg chg="add del">
          <ac:chgData name="Tim Cook" userId="d1c7cfb340f2c7ab" providerId="LiveId" clId="{B5183BE0-E26F-4D8E-A39C-777A117D55B3}" dt="2022-10-27T23:59:54.569" v="1573"/>
          <ac:inkMkLst>
            <pc:docMk/>
            <pc:sldMk cId="3610595149" sldId="298"/>
            <ac:inkMk id="53" creationId="{0AFE5E38-AEDD-4820-5553-491038354182}"/>
          </ac:inkMkLst>
        </pc:inkChg>
        <pc:inkChg chg="add del">
          <ac:chgData name="Tim Cook" userId="d1c7cfb340f2c7ab" providerId="LiveId" clId="{B5183BE0-E26F-4D8E-A39C-777A117D55B3}" dt="2022-10-28T00:00:01.204" v="1581"/>
          <ac:inkMkLst>
            <pc:docMk/>
            <pc:sldMk cId="3610595149" sldId="298"/>
            <ac:inkMk id="54" creationId="{DC569294-21B6-52C8-F823-CDC9D202564E}"/>
          </ac:inkMkLst>
        </pc:inkChg>
        <pc:inkChg chg="add del">
          <ac:chgData name="Tim Cook" userId="d1c7cfb340f2c7ab" providerId="LiveId" clId="{B5183BE0-E26F-4D8E-A39C-777A117D55B3}" dt="2022-10-28T00:00:01.204" v="1583"/>
          <ac:inkMkLst>
            <pc:docMk/>
            <pc:sldMk cId="3610595149" sldId="298"/>
            <ac:inkMk id="55" creationId="{692C36A6-E96D-6F64-FD5E-3D44C223A853}"/>
          </ac:inkMkLst>
        </pc:inkChg>
        <pc:inkChg chg="add del">
          <ac:chgData name="Tim Cook" userId="d1c7cfb340f2c7ab" providerId="LiveId" clId="{B5183BE0-E26F-4D8E-A39C-777A117D55B3}" dt="2022-10-28T00:00:01.204" v="1582"/>
          <ac:inkMkLst>
            <pc:docMk/>
            <pc:sldMk cId="3610595149" sldId="298"/>
            <ac:inkMk id="56" creationId="{CC57655F-77B4-7500-F903-12F7CD1154EE}"/>
          </ac:inkMkLst>
        </pc:inkChg>
        <pc:inkChg chg="add del">
          <ac:chgData name="Tim Cook" userId="d1c7cfb340f2c7ab" providerId="LiveId" clId="{B5183BE0-E26F-4D8E-A39C-777A117D55B3}" dt="2022-10-28T00:00:01.204" v="1586"/>
          <ac:inkMkLst>
            <pc:docMk/>
            <pc:sldMk cId="3610595149" sldId="298"/>
            <ac:inkMk id="57" creationId="{999EEA7A-BFBD-E0BF-5D8D-8C550F9B699C}"/>
          </ac:inkMkLst>
        </pc:inkChg>
        <pc:inkChg chg="add del">
          <ac:chgData name="Tim Cook" userId="d1c7cfb340f2c7ab" providerId="LiveId" clId="{B5183BE0-E26F-4D8E-A39C-777A117D55B3}" dt="2022-10-28T00:00:01.204" v="1584"/>
          <ac:inkMkLst>
            <pc:docMk/>
            <pc:sldMk cId="3610595149" sldId="298"/>
            <ac:inkMk id="58" creationId="{F70538D9-F37A-8909-C1F9-46A3A9FB49ED}"/>
          </ac:inkMkLst>
        </pc:inkChg>
        <pc:inkChg chg="add del">
          <ac:chgData name="Tim Cook" userId="d1c7cfb340f2c7ab" providerId="LiveId" clId="{B5183BE0-E26F-4D8E-A39C-777A117D55B3}" dt="2022-10-28T00:00:01.204" v="1585"/>
          <ac:inkMkLst>
            <pc:docMk/>
            <pc:sldMk cId="3610595149" sldId="298"/>
            <ac:inkMk id="59" creationId="{3662AD38-C1E7-3B94-00AC-13D8D1688427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0" creationId="{69DC560D-D6D4-2DF1-421A-CB0551CB2E40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1" creationId="{CDE4FAAF-5B0F-8D5C-D432-4666BA4297AF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2" creationId="{28299F3A-FEDC-1997-4DA2-4CA1029C161F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3" creationId="{1DC86D9D-17AC-05D7-761C-F8F102F56C7F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4" creationId="{AA8515BC-B63E-25BE-F8BA-6E5833939E5A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5" creationId="{90A45795-3DB2-301F-4482-D74D55278FAC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6" creationId="{76C9CCF2-8042-D0EB-68DA-CD2B32EE3261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7" creationId="{5D1E3DCC-7EE9-4F24-344D-46DD124A2472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8" creationId="{53E54638-517B-B57A-8A0A-149632D5A800}"/>
          </ac:inkMkLst>
        </pc:inkChg>
      </pc:sldChg>
      <pc:sldChg chg="addSp delSp modSp new mod">
        <pc:chgData name="Tim Cook" userId="d1c7cfb340f2c7ab" providerId="LiveId" clId="{B5183BE0-E26F-4D8E-A39C-777A117D55B3}" dt="2022-10-28T00:02:00.107" v="1718"/>
        <pc:sldMkLst>
          <pc:docMk/>
          <pc:sldMk cId="3792687691" sldId="299"/>
        </pc:sldMkLst>
        <pc:spChg chg="mod">
          <ac:chgData name="Tim Cook" userId="d1c7cfb340f2c7ab" providerId="LiveId" clId="{B5183BE0-E26F-4D8E-A39C-777A117D55B3}" dt="2022-10-28T00:00:57.317" v="1637" actId="20577"/>
          <ac:spMkLst>
            <pc:docMk/>
            <pc:sldMk cId="3792687691" sldId="299"/>
            <ac:spMk id="2" creationId="{8FAAE835-8AE8-DF9A-349B-CA9A10D40098}"/>
          </ac:spMkLst>
        </pc:spChg>
        <pc:spChg chg="mod">
          <ac:chgData name="Tim Cook" userId="d1c7cfb340f2c7ab" providerId="LiveId" clId="{B5183BE0-E26F-4D8E-A39C-777A117D55B3}" dt="2022-10-28T00:01:42.599" v="1707" actId="14100"/>
          <ac:spMkLst>
            <pc:docMk/>
            <pc:sldMk cId="3792687691" sldId="299"/>
            <ac:spMk id="3" creationId="{53313236-7A67-CB25-DA1F-372375729248}"/>
          </ac:spMkLst>
        </pc:spChg>
        <pc:grpChg chg="mod">
          <ac:chgData name="Tim Cook" userId="d1c7cfb340f2c7ab" providerId="LiveId" clId="{B5183BE0-E26F-4D8E-A39C-777A117D55B3}" dt="2022-10-28T00:02:00.107" v="1718"/>
          <ac:grpSpMkLst>
            <pc:docMk/>
            <pc:sldMk cId="3792687691" sldId="299"/>
            <ac:grpSpMk id="13" creationId="{D0822C78-FBA2-F01E-1FEF-32AC80446ABD}"/>
          </ac:grpSpMkLst>
        </pc:grpChg>
        <pc:inkChg chg="add">
          <ac:chgData name="Tim Cook" userId="d1c7cfb340f2c7ab" providerId="LiveId" clId="{B5183BE0-E26F-4D8E-A39C-777A117D55B3}" dt="2022-10-28T00:01:48.893" v="1708" actId="9405"/>
          <ac:inkMkLst>
            <pc:docMk/>
            <pc:sldMk cId="3792687691" sldId="299"/>
            <ac:inkMk id="4" creationId="{F7458EB1-0AD6-86AA-5410-61FFB136343D}"/>
          </ac:inkMkLst>
        </pc:inkChg>
        <pc:inkChg chg="add del">
          <ac:chgData name="Tim Cook" userId="d1c7cfb340f2c7ab" providerId="LiveId" clId="{B5183BE0-E26F-4D8E-A39C-777A117D55B3}" dt="2022-10-28T00:01:52.034" v="1710"/>
          <ac:inkMkLst>
            <pc:docMk/>
            <pc:sldMk cId="3792687691" sldId="299"/>
            <ac:inkMk id="5" creationId="{21CF089C-05C3-83B2-206B-3D8B46ADB2B7}"/>
          </ac:inkMkLst>
        </pc:inkChg>
        <pc:inkChg chg="add">
          <ac:chgData name="Tim Cook" userId="d1c7cfb340f2c7ab" providerId="LiveId" clId="{B5183BE0-E26F-4D8E-A39C-777A117D55B3}" dt="2022-10-28T00:01:53.952" v="1711" actId="9405"/>
          <ac:inkMkLst>
            <pc:docMk/>
            <pc:sldMk cId="3792687691" sldId="299"/>
            <ac:inkMk id="6" creationId="{1E7E0D5F-6B1E-A8E5-8210-D9F47F9F9628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7" creationId="{FCF381F2-6DF4-00CB-C264-D46CA8996FF5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8" creationId="{1F6663EE-884E-F1E2-0D27-B060068E9B4C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9" creationId="{034E81E6-CE21-1FF3-349E-024704AEE52F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10" creationId="{50B8024F-25A4-8AD9-454C-85013D465D71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11" creationId="{38463E04-D4C8-592B-DEE6-455857081DA6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12" creationId="{0A4C32E2-965B-A98B-7C71-19CE0EBA518C}"/>
          </ac:inkMkLst>
        </pc:inkChg>
      </pc:sldChg>
    </pc:docChg>
  </pc:docChgLst>
  <pc:docChgLst>
    <pc:chgData name="Tim Cook" userId="d1c7cfb340f2c7ab" providerId="LiveId" clId="{9B6D6CCB-8C3A-41B0-97F0-CD480ADA6E56}"/>
    <pc:docChg chg="undo custSel modSld">
      <pc:chgData name="Tim Cook" userId="d1c7cfb340f2c7ab" providerId="LiveId" clId="{9B6D6CCB-8C3A-41B0-97F0-CD480ADA6E56}" dt="2022-11-07T16:00:03.543" v="1264" actId="20577"/>
      <pc:docMkLst>
        <pc:docMk/>
      </pc:docMkLst>
      <pc:sldChg chg="modSp mod">
        <pc:chgData name="Tim Cook" userId="d1c7cfb340f2c7ab" providerId="LiveId" clId="{9B6D6CCB-8C3A-41B0-97F0-CD480ADA6E56}" dt="2022-11-06T23:54:16.070" v="111" actId="1076"/>
        <pc:sldMkLst>
          <pc:docMk/>
          <pc:sldMk cId="1753915188" sldId="312"/>
        </pc:sldMkLst>
        <pc:grpChg chg="mod">
          <ac:chgData name="Tim Cook" userId="d1c7cfb340f2c7ab" providerId="LiveId" clId="{9B6D6CCB-8C3A-41B0-97F0-CD480ADA6E56}" dt="2022-11-06T23:54:16.070" v="111" actId="1076"/>
          <ac:grpSpMkLst>
            <pc:docMk/>
            <pc:sldMk cId="1753915188" sldId="312"/>
            <ac:grpSpMk id="13" creationId="{F8B3D80C-B09D-B60D-4AD4-27DBDE502FB9}"/>
          </ac:grpSpMkLst>
        </pc:grpChg>
      </pc:sldChg>
      <pc:sldChg chg="addSp delSp modSp mod">
        <pc:chgData name="Tim Cook" userId="d1c7cfb340f2c7ab" providerId="LiveId" clId="{9B6D6CCB-8C3A-41B0-97F0-CD480ADA6E56}" dt="2022-11-07T00:07:59.779" v="421" actId="1076"/>
        <pc:sldMkLst>
          <pc:docMk/>
          <pc:sldMk cId="3115806277" sldId="313"/>
        </pc:sldMkLst>
        <pc:grpChg chg="del mod">
          <ac:chgData name="Tim Cook" userId="d1c7cfb340f2c7ab" providerId="LiveId" clId="{9B6D6CCB-8C3A-41B0-97F0-CD480ADA6E56}" dt="2022-11-07T00:07:19.682" v="376"/>
          <ac:grpSpMkLst>
            <pc:docMk/>
            <pc:sldMk cId="3115806277" sldId="313"/>
            <ac:grpSpMk id="24" creationId="{59DA1EDB-C22A-275F-35B9-0A65AF65223B}"/>
          </ac:grpSpMkLst>
        </pc:grpChg>
        <pc:grpChg chg="del mod">
          <ac:chgData name="Tim Cook" userId="d1c7cfb340f2c7ab" providerId="LiveId" clId="{9B6D6CCB-8C3A-41B0-97F0-CD480ADA6E56}" dt="2022-11-07T00:07:19.682" v="367"/>
          <ac:grpSpMkLst>
            <pc:docMk/>
            <pc:sldMk cId="3115806277" sldId="313"/>
            <ac:grpSpMk id="29" creationId="{04A669D9-2329-F1FE-C386-D2CB07AD704A}"/>
          </ac:grpSpMkLst>
        </pc:grpChg>
        <pc:grpChg chg="del mod">
          <ac:chgData name="Tim Cook" userId="d1c7cfb340f2c7ab" providerId="LiveId" clId="{9B6D6CCB-8C3A-41B0-97F0-CD480ADA6E56}" dt="2022-11-07T00:07:19.682" v="368"/>
          <ac:grpSpMkLst>
            <pc:docMk/>
            <pc:sldMk cId="3115806277" sldId="313"/>
            <ac:grpSpMk id="30" creationId="{F9E741EB-8904-DDD1-AE4B-BA947FE7A60B}"/>
          </ac:grpSpMkLst>
        </pc:grpChg>
        <pc:grpChg chg="del mod">
          <ac:chgData name="Tim Cook" userId="d1c7cfb340f2c7ab" providerId="LiveId" clId="{9B6D6CCB-8C3A-41B0-97F0-CD480ADA6E56}" dt="2022-11-07T00:07:26.510" v="381"/>
          <ac:grpSpMkLst>
            <pc:docMk/>
            <pc:sldMk cId="3115806277" sldId="313"/>
            <ac:grpSpMk id="33" creationId="{A79212E8-81C4-B67B-1A32-52D4AD31B1CB}"/>
          </ac:grpSpMkLst>
        </pc:grpChg>
        <pc:grpChg chg="del mod">
          <ac:chgData name="Tim Cook" userId="d1c7cfb340f2c7ab" providerId="LiveId" clId="{9B6D6CCB-8C3A-41B0-97F0-CD480ADA6E56}" dt="2022-11-07T00:07:31.404" v="387"/>
          <ac:grpSpMkLst>
            <pc:docMk/>
            <pc:sldMk cId="3115806277" sldId="313"/>
            <ac:grpSpMk id="36" creationId="{2E0ACB66-6DF9-3B71-DEE8-562D28EA9EF1}"/>
          </ac:grpSpMkLst>
        </pc:grpChg>
        <pc:grpChg chg="del mod">
          <ac:chgData name="Tim Cook" userId="d1c7cfb340f2c7ab" providerId="LiveId" clId="{9B6D6CCB-8C3A-41B0-97F0-CD480ADA6E56}" dt="2022-11-07T00:07:44.856" v="396"/>
          <ac:grpSpMkLst>
            <pc:docMk/>
            <pc:sldMk cId="3115806277" sldId="313"/>
            <ac:grpSpMk id="38" creationId="{2D9B87A4-240A-C6F8-021C-94A780DBBCEA}"/>
          </ac:grpSpMkLst>
        </pc:grpChg>
        <pc:grpChg chg="del mod">
          <ac:chgData name="Tim Cook" userId="d1c7cfb340f2c7ab" providerId="LiveId" clId="{9B6D6CCB-8C3A-41B0-97F0-CD480ADA6E56}" dt="2022-11-07T00:07:48.325" v="405"/>
          <ac:grpSpMkLst>
            <pc:docMk/>
            <pc:sldMk cId="3115806277" sldId="313"/>
            <ac:grpSpMk id="47" creationId="{8BD74D32-1388-AC14-7401-4E451E72B082}"/>
          </ac:grpSpMkLst>
        </pc:grpChg>
        <pc:grpChg chg="mod">
          <ac:chgData name="Tim Cook" userId="d1c7cfb340f2c7ab" providerId="LiveId" clId="{9B6D6CCB-8C3A-41B0-97F0-CD480ADA6E56}" dt="2022-11-07T00:07:48.325" v="405"/>
          <ac:grpSpMkLst>
            <pc:docMk/>
            <pc:sldMk cId="3115806277" sldId="313"/>
            <ac:grpSpMk id="56" creationId="{98B850CB-3325-8F75-45C4-A40A03D55A41}"/>
          </ac:grpSpMkLst>
        </pc:grpChg>
        <pc:grpChg chg="del mod">
          <ac:chgData name="Tim Cook" userId="d1c7cfb340f2c7ab" providerId="LiveId" clId="{9B6D6CCB-8C3A-41B0-97F0-CD480ADA6E56}" dt="2022-11-07T00:07:53.732" v="412"/>
          <ac:grpSpMkLst>
            <pc:docMk/>
            <pc:sldMk cId="3115806277" sldId="313"/>
            <ac:grpSpMk id="59" creationId="{87728DF8-0A6D-41A7-2723-2B4BAF11F4E9}"/>
          </ac:grpSpMkLst>
        </pc:grpChg>
        <pc:grpChg chg="del mod">
          <ac:chgData name="Tim Cook" userId="d1c7cfb340f2c7ab" providerId="LiveId" clId="{9B6D6CCB-8C3A-41B0-97F0-CD480ADA6E56}" dt="2022-11-07T00:07:54.492" v="414"/>
          <ac:grpSpMkLst>
            <pc:docMk/>
            <pc:sldMk cId="3115806277" sldId="313"/>
            <ac:grpSpMk id="62" creationId="{23ACEB9F-9F9F-6704-1C58-824C8D8B098E}"/>
          </ac:grpSpMkLst>
        </pc:grpChg>
        <pc:grpChg chg="mod">
          <ac:chgData name="Tim Cook" userId="d1c7cfb340f2c7ab" providerId="LiveId" clId="{9B6D6CCB-8C3A-41B0-97F0-CD480ADA6E56}" dt="2022-11-07T00:07:57.719" v="420"/>
          <ac:grpSpMkLst>
            <pc:docMk/>
            <pc:sldMk cId="3115806277" sldId="313"/>
            <ac:grpSpMk id="67" creationId="{077241C1-1BA5-0885-02F6-DC9D923F3B95}"/>
          </ac:grpSpMkLst>
        </pc:grpChg>
        <pc:grpChg chg="mod">
          <ac:chgData name="Tim Cook" userId="d1c7cfb340f2c7ab" providerId="LiveId" clId="{9B6D6CCB-8C3A-41B0-97F0-CD480ADA6E56}" dt="2022-11-07T00:07:57.719" v="420"/>
          <ac:grpSpMkLst>
            <pc:docMk/>
            <pc:sldMk cId="3115806277" sldId="313"/>
            <ac:grpSpMk id="68" creationId="{EB0CC9B1-6626-10D5-C91D-141BBE6AC4D5}"/>
          </ac:grpSpMkLst>
        </pc:grpChg>
        <pc:inkChg chg="add del mod">
          <ac:chgData name="Tim Cook" userId="d1c7cfb340f2c7ab" providerId="LiveId" clId="{9B6D6CCB-8C3A-41B0-97F0-CD480ADA6E56}" dt="2022-11-07T00:07:10.084" v="366" actId="21"/>
          <ac:inkMkLst>
            <pc:docMk/>
            <pc:sldMk cId="3115806277" sldId="313"/>
            <ac:inkMk id="3" creationId="{8F9807C6-24B2-B52D-897F-7693B2C69704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" creationId="{DB0AC6C8-7CFA-C3F3-2780-55F67E12F801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6" creationId="{990D9135-45A4-31DF-03A5-A2BA65E659E9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7" creationId="{C9886F06-F71C-29A0-E3AC-032CC877DBFF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8" creationId="{082B2430-1A63-1B5B-B2FC-D60D895AB077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9" creationId="{1604B1A2-D692-F1B5-A9C5-4553A19417E9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10" creationId="{1996B9F2-87B0-A7C1-2543-453562A39765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12" creationId="{B6C6D96D-B1BF-C844-3380-E4AE6CF068E7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13" creationId="{ED6A92E0-B91D-4EEC-195C-F2A5633C4642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14" creationId="{0CFB62D7-C384-7A9E-2C3A-0F231E8E177A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15" creationId="{1EDAB3E7-165A-1191-710B-3E24D837906F}"/>
          </ac:inkMkLst>
        </pc:inkChg>
        <pc:inkChg chg="del mod">
          <ac:chgData name="Tim Cook" userId="d1c7cfb340f2c7ab" providerId="LiveId" clId="{9B6D6CCB-8C3A-41B0-97F0-CD480ADA6E56}" dt="2022-11-07T00:07:19.682" v="374"/>
          <ac:inkMkLst>
            <pc:docMk/>
            <pc:sldMk cId="3115806277" sldId="313"/>
            <ac:inkMk id="17" creationId="{A7C51BBC-EF15-973E-D609-7FDEBD558CC0}"/>
          </ac:inkMkLst>
        </pc:inkChg>
        <pc:inkChg chg="del mod">
          <ac:chgData name="Tim Cook" userId="d1c7cfb340f2c7ab" providerId="LiveId" clId="{9B6D6CCB-8C3A-41B0-97F0-CD480ADA6E56}" dt="2022-11-07T00:07:19.682" v="377"/>
          <ac:inkMkLst>
            <pc:docMk/>
            <pc:sldMk cId="3115806277" sldId="313"/>
            <ac:inkMk id="18" creationId="{D14E751E-6F2D-A3D8-F5EE-C70B41BF36E6}"/>
          </ac:inkMkLst>
        </pc:inkChg>
        <pc:inkChg chg="del mod">
          <ac:chgData name="Tim Cook" userId="d1c7cfb340f2c7ab" providerId="LiveId" clId="{9B6D6CCB-8C3A-41B0-97F0-CD480ADA6E56}" dt="2022-11-07T00:07:19.682" v="371"/>
          <ac:inkMkLst>
            <pc:docMk/>
            <pc:sldMk cId="3115806277" sldId="313"/>
            <ac:inkMk id="19" creationId="{33E89D84-2F52-91F4-F8AC-BE2AC9847662}"/>
          </ac:inkMkLst>
        </pc:inkChg>
        <pc:inkChg chg="del mod">
          <ac:chgData name="Tim Cook" userId="d1c7cfb340f2c7ab" providerId="LiveId" clId="{9B6D6CCB-8C3A-41B0-97F0-CD480ADA6E56}" dt="2022-11-07T00:07:19.682" v="370"/>
          <ac:inkMkLst>
            <pc:docMk/>
            <pc:sldMk cId="3115806277" sldId="313"/>
            <ac:inkMk id="20" creationId="{D769ADA2-1DE2-9186-8AC8-6905ED317A2E}"/>
          </ac:inkMkLst>
        </pc:inkChg>
        <pc:inkChg chg="del mod">
          <ac:chgData name="Tim Cook" userId="d1c7cfb340f2c7ab" providerId="LiveId" clId="{9B6D6CCB-8C3A-41B0-97F0-CD480ADA6E56}" dt="2022-11-07T00:07:19.682" v="376"/>
          <ac:inkMkLst>
            <pc:docMk/>
            <pc:sldMk cId="3115806277" sldId="313"/>
            <ac:inkMk id="21" creationId="{5BEA61F1-38BB-DBE0-8765-6D2236ED2344}"/>
          </ac:inkMkLst>
        </pc:inkChg>
        <pc:inkChg chg="del">
          <ac:chgData name="Tim Cook" userId="d1c7cfb340f2c7ab" providerId="LiveId" clId="{9B6D6CCB-8C3A-41B0-97F0-CD480ADA6E56}" dt="2022-11-07T00:07:19.682" v="369"/>
          <ac:inkMkLst>
            <pc:docMk/>
            <pc:sldMk cId="3115806277" sldId="313"/>
            <ac:inkMk id="22" creationId="{C70CE1F1-569B-2C3D-5CBD-377B22087869}"/>
          </ac:inkMkLst>
        </pc:inkChg>
        <pc:inkChg chg="del mod">
          <ac:chgData name="Tim Cook" userId="d1c7cfb340f2c7ab" providerId="LiveId" clId="{9B6D6CCB-8C3A-41B0-97F0-CD480ADA6E56}" dt="2022-11-07T00:07:19.682" v="373"/>
          <ac:inkMkLst>
            <pc:docMk/>
            <pc:sldMk cId="3115806277" sldId="313"/>
            <ac:inkMk id="23" creationId="{5BBA77BE-89C7-31E5-B1C6-5BC83638C484}"/>
          </ac:inkMkLst>
        </pc:inkChg>
        <pc:inkChg chg="del mod">
          <ac:chgData name="Tim Cook" userId="d1c7cfb340f2c7ab" providerId="LiveId" clId="{9B6D6CCB-8C3A-41B0-97F0-CD480ADA6E56}" dt="2022-11-07T00:07:19.682" v="372"/>
          <ac:inkMkLst>
            <pc:docMk/>
            <pc:sldMk cId="3115806277" sldId="313"/>
            <ac:inkMk id="25" creationId="{56B2E240-DA98-4272-CBC5-799E38EFCB9D}"/>
          </ac:inkMkLst>
        </pc:inkChg>
        <pc:inkChg chg="del">
          <ac:chgData name="Tim Cook" userId="d1c7cfb340f2c7ab" providerId="LiveId" clId="{9B6D6CCB-8C3A-41B0-97F0-CD480ADA6E56}" dt="2022-11-07T00:07:19.682" v="368"/>
          <ac:inkMkLst>
            <pc:docMk/>
            <pc:sldMk cId="3115806277" sldId="313"/>
            <ac:inkMk id="26" creationId="{C9ED75D8-ADBF-042F-927E-5425749CA495}"/>
          </ac:inkMkLst>
        </pc:inkChg>
        <pc:inkChg chg="del">
          <ac:chgData name="Tim Cook" userId="d1c7cfb340f2c7ab" providerId="LiveId" clId="{9B6D6CCB-8C3A-41B0-97F0-CD480ADA6E56}" dt="2022-11-07T00:07:19.682" v="367"/>
          <ac:inkMkLst>
            <pc:docMk/>
            <pc:sldMk cId="3115806277" sldId="313"/>
            <ac:inkMk id="27" creationId="{24E62896-86FF-5F17-9285-5C4349A04D4D}"/>
          </ac:inkMkLst>
        </pc:inkChg>
        <pc:inkChg chg="del mod">
          <ac:chgData name="Tim Cook" userId="d1c7cfb340f2c7ab" providerId="LiveId" clId="{9B6D6CCB-8C3A-41B0-97F0-CD480ADA6E56}" dt="2022-11-07T00:07:19.682" v="375"/>
          <ac:inkMkLst>
            <pc:docMk/>
            <pc:sldMk cId="3115806277" sldId="313"/>
            <ac:inkMk id="28" creationId="{27D7C6E8-4447-EAB3-8C9D-EBC49145F408}"/>
          </ac:inkMkLst>
        </pc:inkChg>
        <pc:inkChg chg="add del mod">
          <ac:chgData name="Tim Cook" userId="d1c7cfb340f2c7ab" providerId="LiveId" clId="{9B6D6CCB-8C3A-41B0-97F0-CD480ADA6E56}" dt="2022-11-07T00:07:26.510" v="381"/>
          <ac:inkMkLst>
            <pc:docMk/>
            <pc:sldMk cId="3115806277" sldId="313"/>
            <ac:inkMk id="31" creationId="{1F431D80-15D9-F933-3302-A7D865634D45}"/>
          </ac:inkMkLst>
        </pc:inkChg>
        <pc:inkChg chg="add del mod">
          <ac:chgData name="Tim Cook" userId="d1c7cfb340f2c7ab" providerId="LiveId" clId="{9B6D6CCB-8C3A-41B0-97F0-CD480ADA6E56}" dt="2022-11-07T00:07:27.331" v="382"/>
          <ac:inkMkLst>
            <pc:docMk/>
            <pc:sldMk cId="3115806277" sldId="313"/>
            <ac:inkMk id="32" creationId="{E1CF1D7B-88CC-54CF-839D-021631B5D30A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34" creationId="{BB3178A4-54F8-96D6-29A3-97E9F1D43164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35" creationId="{5AC57857-8AD2-CB6A-27DD-B8AE68B015CE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37" creationId="{82C5CBC2-156C-AFFB-7812-6F94058A32B8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39" creationId="{5D9E0AA4-BC62-B6EE-6EC7-94875E01D980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0" creationId="{B2AF16A2-30C5-08B4-0342-441E1C811C85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1" creationId="{A141A711-F86A-FE9A-D73C-F0682472F568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2" creationId="{7939485A-409C-10DD-648E-FB5AA95CA7B1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3" creationId="{F406518B-7599-D3FA-D08E-21F084AD1A39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4" creationId="{9D5C0C7C-0DA7-38CB-A65A-C11DD455122D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5" creationId="{17A3CA66-6BFC-513A-B185-00CD8CA1BC68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6" creationId="{3DFBF759-1702-DE97-A575-604ECAE30B40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8" creationId="{0EA16537-7CCA-862B-5CA7-E599FBB9D53B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9" creationId="{284CCAE0-7D7C-CFB0-B4EA-F7A206BD741B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0" creationId="{C67423B4-7317-B4DB-D6F9-D0C1CF5EA817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1" creationId="{8C5A7736-F639-E631-9FC5-DEEC226921BF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2" creationId="{BB6F7763-3BF7-5B99-29B1-B46135851D21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3" creationId="{5EEF8DF6-77E0-831B-3501-21645DB1A5EE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4" creationId="{E8AD4DF0-B316-6CB7-6965-9C2F02303619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5" creationId="{5E764E50-817A-855F-4901-7BD415F13E93}"/>
          </ac:inkMkLst>
        </pc:inkChg>
        <pc:inkChg chg="add del mod">
          <ac:chgData name="Tim Cook" userId="d1c7cfb340f2c7ab" providerId="LiveId" clId="{9B6D6CCB-8C3A-41B0-97F0-CD480ADA6E56}" dt="2022-11-07T00:07:53.732" v="413"/>
          <ac:inkMkLst>
            <pc:docMk/>
            <pc:sldMk cId="3115806277" sldId="313"/>
            <ac:inkMk id="57" creationId="{10094500-34CF-DD7A-1949-C133F604F083}"/>
          </ac:inkMkLst>
        </pc:inkChg>
        <pc:inkChg chg="add del mod">
          <ac:chgData name="Tim Cook" userId="d1c7cfb340f2c7ab" providerId="LiveId" clId="{9B6D6CCB-8C3A-41B0-97F0-CD480ADA6E56}" dt="2022-11-07T00:07:53.732" v="412"/>
          <ac:inkMkLst>
            <pc:docMk/>
            <pc:sldMk cId="3115806277" sldId="313"/>
            <ac:inkMk id="58" creationId="{FE11DF6F-666C-A248-905E-8E5DBA3703C1}"/>
          </ac:inkMkLst>
        </pc:inkChg>
        <pc:inkChg chg="add del mod">
          <ac:chgData name="Tim Cook" userId="d1c7cfb340f2c7ab" providerId="LiveId" clId="{9B6D6CCB-8C3A-41B0-97F0-CD480ADA6E56}" dt="2022-11-07T00:07:54.492" v="415"/>
          <ac:inkMkLst>
            <pc:docMk/>
            <pc:sldMk cId="3115806277" sldId="313"/>
            <ac:inkMk id="60" creationId="{FFAA7E16-F021-ED65-A22C-72F4636C83BE}"/>
          </ac:inkMkLst>
        </pc:inkChg>
        <pc:inkChg chg="add del mod">
          <ac:chgData name="Tim Cook" userId="d1c7cfb340f2c7ab" providerId="LiveId" clId="{9B6D6CCB-8C3A-41B0-97F0-CD480ADA6E56}" dt="2022-11-07T00:07:54.492" v="414"/>
          <ac:inkMkLst>
            <pc:docMk/>
            <pc:sldMk cId="3115806277" sldId="313"/>
            <ac:inkMk id="61" creationId="{CD561AA8-ECFA-C0F5-F99E-1D82CA49AD7D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63" creationId="{98C7DEF9-4A7F-B6FD-CA81-F29D7A3F328D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64" creationId="{2E45B453-9B9C-ED1B-5D44-4753AE6345EF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65" creationId="{80696242-9C06-AD7D-AC7B-CD13DDCD51BE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66" creationId="{A770A214-F5FC-AE3F-5E74-62398E68E732}"/>
          </ac:inkMkLst>
        </pc:inkChg>
      </pc:sldChg>
      <pc:sldChg chg="addSp delSp modSp mod">
        <pc:chgData name="Tim Cook" userId="d1c7cfb340f2c7ab" providerId="LiveId" clId="{9B6D6CCB-8C3A-41B0-97F0-CD480ADA6E56}" dt="2022-11-06T23:58:30.880" v="235" actId="9405"/>
        <pc:sldMkLst>
          <pc:docMk/>
          <pc:sldMk cId="2643458837" sldId="316"/>
        </pc:sldMkLst>
        <pc:grpChg chg="del mod">
          <ac:chgData name="Tim Cook" userId="d1c7cfb340f2c7ab" providerId="LiveId" clId="{9B6D6CCB-8C3A-41B0-97F0-CD480ADA6E56}" dt="2022-11-06T23:54:04.679" v="109"/>
          <ac:grpSpMkLst>
            <pc:docMk/>
            <pc:sldMk cId="2643458837" sldId="316"/>
            <ac:grpSpMk id="10" creationId="{D41B2B4F-1301-8A2C-0328-2ECBB7628939}"/>
          </ac:grpSpMkLst>
        </pc:grpChg>
        <pc:grpChg chg="del mod">
          <ac:chgData name="Tim Cook" userId="d1c7cfb340f2c7ab" providerId="LiveId" clId="{9B6D6CCB-8C3A-41B0-97F0-CD480ADA6E56}" dt="2022-11-06T23:53:15.365" v="14"/>
          <ac:grpSpMkLst>
            <pc:docMk/>
            <pc:sldMk cId="2643458837" sldId="316"/>
            <ac:grpSpMk id="15" creationId="{336C4DE4-E2F4-963D-9AF5-690ED0BC9FA5}"/>
          </ac:grpSpMkLst>
        </pc:grpChg>
        <pc:grpChg chg="del mod">
          <ac:chgData name="Tim Cook" userId="d1c7cfb340f2c7ab" providerId="LiveId" clId="{9B6D6CCB-8C3A-41B0-97F0-CD480ADA6E56}" dt="2022-11-06T23:53:44.293" v="79"/>
          <ac:grpSpMkLst>
            <pc:docMk/>
            <pc:sldMk cId="2643458837" sldId="316"/>
            <ac:grpSpMk id="19" creationId="{48EE9EF3-43F1-1210-EB47-7CFBE81C2508}"/>
          </ac:grpSpMkLst>
        </pc:grpChg>
        <pc:grpChg chg="del mod">
          <ac:chgData name="Tim Cook" userId="d1c7cfb340f2c7ab" providerId="LiveId" clId="{9B6D6CCB-8C3A-41B0-97F0-CD480ADA6E56}" dt="2022-11-06T23:53:22.820" v="27"/>
          <ac:grpSpMkLst>
            <pc:docMk/>
            <pc:sldMk cId="2643458837" sldId="316"/>
            <ac:grpSpMk id="26" creationId="{5938D24B-D6EF-2231-3351-5D71EB893B34}"/>
          </ac:grpSpMkLst>
        </pc:grpChg>
        <pc:grpChg chg="del mod">
          <ac:chgData name="Tim Cook" userId="d1c7cfb340f2c7ab" providerId="LiveId" clId="{9B6D6CCB-8C3A-41B0-97F0-CD480ADA6E56}" dt="2022-11-06T23:53:23.929" v="33"/>
          <ac:grpSpMkLst>
            <pc:docMk/>
            <pc:sldMk cId="2643458837" sldId="316"/>
            <ac:grpSpMk id="28" creationId="{B1207AC3-5957-ABD0-53EC-905825DCBD37}"/>
          </ac:grpSpMkLst>
        </pc:grpChg>
        <pc:grpChg chg="del mod">
          <ac:chgData name="Tim Cook" userId="d1c7cfb340f2c7ab" providerId="LiveId" clId="{9B6D6CCB-8C3A-41B0-97F0-CD480ADA6E56}" dt="2022-11-06T23:53:43.371" v="76"/>
          <ac:grpSpMkLst>
            <pc:docMk/>
            <pc:sldMk cId="2643458837" sldId="316"/>
            <ac:grpSpMk id="42" creationId="{0C742D6E-B23D-353F-9A20-E6F743843622}"/>
          </ac:grpSpMkLst>
        </pc:grpChg>
        <pc:grpChg chg="mod">
          <ac:chgData name="Tim Cook" userId="d1c7cfb340f2c7ab" providerId="LiveId" clId="{9B6D6CCB-8C3A-41B0-97F0-CD480ADA6E56}" dt="2022-11-06T23:53:36.294" v="67"/>
          <ac:grpSpMkLst>
            <pc:docMk/>
            <pc:sldMk cId="2643458837" sldId="316"/>
            <ac:grpSpMk id="52" creationId="{8C15D17E-9954-C3FB-AAD4-E96C2E55EA6E}"/>
          </ac:grpSpMkLst>
        </pc:grpChg>
        <pc:grpChg chg="del mod">
          <ac:chgData name="Tim Cook" userId="d1c7cfb340f2c7ab" providerId="LiveId" clId="{9B6D6CCB-8C3A-41B0-97F0-CD480ADA6E56}" dt="2022-11-06T23:53:41.365" v="72"/>
          <ac:grpSpMkLst>
            <pc:docMk/>
            <pc:sldMk cId="2643458837" sldId="316"/>
            <ac:grpSpMk id="55" creationId="{5779E788-B0FC-497A-CFF7-1BD0E6AA8AC7}"/>
          </ac:grpSpMkLst>
        </pc:grpChg>
        <pc:grpChg chg="del mod">
          <ac:chgData name="Tim Cook" userId="d1c7cfb340f2c7ab" providerId="LiveId" clId="{9B6D6CCB-8C3A-41B0-97F0-CD480ADA6E56}" dt="2022-11-06T23:53:58.077" v="95"/>
          <ac:grpSpMkLst>
            <pc:docMk/>
            <pc:sldMk cId="2643458837" sldId="316"/>
            <ac:grpSpMk id="57" creationId="{4CED3A12-A9EE-351B-E29F-C1F5992045CB}"/>
          </ac:grpSpMkLst>
        </pc:grpChg>
        <pc:grpChg chg="mod">
          <ac:chgData name="Tim Cook" userId="d1c7cfb340f2c7ab" providerId="LiveId" clId="{9B6D6CCB-8C3A-41B0-97F0-CD480ADA6E56}" dt="2022-11-06T23:53:49.295" v="86"/>
          <ac:grpSpMkLst>
            <pc:docMk/>
            <pc:sldMk cId="2643458837" sldId="316"/>
            <ac:grpSpMk id="63" creationId="{6D87DB9F-ACF7-3838-1CBE-CD51ECD1A2EB}"/>
          </ac:grpSpMkLst>
        </pc:grpChg>
        <pc:grpChg chg="mod">
          <ac:chgData name="Tim Cook" userId="d1c7cfb340f2c7ab" providerId="LiveId" clId="{9B6D6CCB-8C3A-41B0-97F0-CD480ADA6E56}" dt="2022-11-06T23:53:52.861" v="90"/>
          <ac:grpSpMkLst>
            <pc:docMk/>
            <pc:sldMk cId="2643458837" sldId="316"/>
            <ac:grpSpMk id="67" creationId="{A953C338-E699-55AB-DB6C-E39142032579}"/>
          </ac:grpSpMkLst>
        </pc:grpChg>
        <pc:grpChg chg="del mod">
          <ac:chgData name="Tim Cook" userId="d1c7cfb340f2c7ab" providerId="LiveId" clId="{9B6D6CCB-8C3A-41B0-97F0-CD480ADA6E56}" dt="2022-11-06T23:54:02.527" v="99"/>
          <ac:grpSpMkLst>
            <pc:docMk/>
            <pc:sldMk cId="2643458837" sldId="316"/>
            <ac:grpSpMk id="70" creationId="{516110BC-EF97-C5C9-CF3C-FDAD819228E4}"/>
          </ac:grpSpMkLst>
        </pc:grpChg>
        <pc:grpChg chg="del mod">
          <ac:chgData name="Tim Cook" userId="d1c7cfb340f2c7ab" providerId="LiveId" clId="{9B6D6CCB-8C3A-41B0-97F0-CD480ADA6E56}" dt="2022-11-06T23:53:58.580" v="97"/>
          <ac:grpSpMkLst>
            <pc:docMk/>
            <pc:sldMk cId="2643458837" sldId="316"/>
            <ac:grpSpMk id="72" creationId="{6362D65B-F215-F062-446C-3D7438B43FB8}"/>
          </ac:grpSpMkLst>
        </pc:grpChg>
        <pc:grpChg chg="del mod">
          <ac:chgData name="Tim Cook" userId="d1c7cfb340f2c7ab" providerId="LiveId" clId="{9B6D6CCB-8C3A-41B0-97F0-CD480ADA6E56}" dt="2022-11-06T23:54:02.527" v="103"/>
          <ac:grpSpMkLst>
            <pc:docMk/>
            <pc:sldMk cId="2643458837" sldId="316"/>
            <ac:grpSpMk id="74" creationId="{23562B00-4BCA-0692-77B1-99ACEE966FBA}"/>
          </ac:grpSpMkLst>
        </pc:grpChg>
        <pc:grpChg chg="del mod">
          <ac:chgData name="Tim Cook" userId="d1c7cfb340f2c7ab" providerId="LiveId" clId="{9B6D6CCB-8C3A-41B0-97F0-CD480ADA6E56}" dt="2022-11-06T23:56:51.296" v="150"/>
          <ac:grpSpMkLst>
            <pc:docMk/>
            <pc:sldMk cId="2643458837" sldId="316"/>
            <ac:grpSpMk id="84" creationId="{203E21CF-E914-72C1-028B-8079CC2F6586}"/>
          </ac:grpSpMkLst>
        </pc:grpChg>
        <pc:grpChg chg="del mod">
          <ac:chgData name="Tim Cook" userId="d1c7cfb340f2c7ab" providerId="LiveId" clId="{9B6D6CCB-8C3A-41B0-97F0-CD480ADA6E56}" dt="2022-11-06T23:56:42.667" v="139"/>
          <ac:grpSpMkLst>
            <pc:docMk/>
            <pc:sldMk cId="2643458837" sldId="316"/>
            <ac:grpSpMk id="87" creationId="{BAA00D4A-93B1-FE9B-72D9-3DEAB657EAF8}"/>
          </ac:grpSpMkLst>
        </pc:grpChg>
        <pc:grpChg chg="del mod">
          <ac:chgData name="Tim Cook" userId="d1c7cfb340f2c7ab" providerId="LiveId" clId="{9B6D6CCB-8C3A-41B0-97F0-CD480ADA6E56}" dt="2022-11-06T23:56:43.026" v="143"/>
          <ac:grpSpMkLst>
            <pc:docMk/>
            <pc:sldMk cId="2643458837" sldId="316"/>
            <ac:grpSpMk id="92" creationId="{66B1CFA6-4441-CC36-11A1-8B6183CCB3C1}"/>
          </ac:grpSpMkLst>
        </pc:grpChg>
        <pc:grpChg chg="del mod">
          <ac:chgData name="Tim Cook" userId="d1c7cfb340f2c7ab" providerId="LiveId" clId="{9B6D6CCB-8C3A-41B0-97F0-CD480ADA6E56}" dt="2022-11-06T23:57:35.716" v="180"/>
          <ac:grpSpMkLst>
            <pc:docMk/>
            <pc:sldMk cId="2643458837" sldId="316"/>
            <ac:grpSpMk id="108" creationId="{50B515F6-AA18-2199-1F2D-196DAAAB1A19}"/>
          </ac:grpSpMkLst>
        </pc:grpChg>
        <pc:grpChg chg="mod">
          <ac:chgData name="Tim Cook" userId="d1c7cfb340f2c7ab" providerId="LiveId" clId="{9B6D6CCB-8C3A-41B0-97F0-CD480ADA6E56}" dt="2022-11-06T23:57:16.104" v="171"/>
          <ac:grpSpMkLst>
            <pc:docMk/>
            <pc:sldMk cId="2643458837" sldId="316"/>
            <ac:grpSpMk id="111" creationId="{4F0CA149-BD0F-0B32-9B57-1F5015B1526C}"/>
          </ac:grpSpMkLst>
        </pc:grpChg>
        <pc:grpChg chg="mod">
          <ac:chgData name="Tim Cook" userId="d1c7cfb340f2c7ab" providerId="LiveId" clId="{9B6D6CCB-8C3A-41B0-97F0-CD480ADA6E56}" dt="2022-11-06T23:57:20.131" v="176"/>
          <ac:grpSpMkLst>
            <pc:docMk/>
            <pc:sldMk cId="2643458837" sldId="316"/>
            <ac:grpSpMk id="116" creationId="{508E778E-878D-4CA8-AB0B-EAC76BE418C5}"/>
          </ac:grpSpMkLst>
        </pc:grpChg>
        <pc:grpChg chg="del mod">
          <ac:chgData name="Tim Cook" userId="d1c7cfb340f2c7ab" providerId="LiveId" clId="{9B6D6CCB-8C3A-41B0-97F0-CD480ADA6E56}" dt="2022-11-06T23:57:47.638" v="197"/>
          <ac:grpSpMkLst>
            <pc:docMk/>
            <pc:sldMk cId="2643458837" sldId="316"/>
            <ac:grpSpMk id="118" creationId="{F16F1E8B-A71E-092F-CB53-C6AAB75EF6A5}"/>
          </ac:grpSpMkLst>
        </pc:grpChg>
        <pc:grpChg chg="del mod">
          <ac:chgData name="Tim Cook" userId="d1c7cfb340f2c7ab" providerId="LiveId" clId="{9B6D6CCB-8C3A-41B0-97F0-CD480ADA6E56}" dt="2022-11-06T23:57:54.806" v="209"/>
          <ac:grpSpMkLst>
            <pc:docMk/>
            <pc:sldMk cId="2643458837" sldId="316"/>
            <ac:grpSpMk id="128" creationId="{F58BFA95-44AB-C7E4-D9B6-B3890DD4573E}"/>
          </ac:grpSpMkLst>
        </pc:grpChg>
        <pc:grpChg chg="del mod">
          <ac:chgData name="Tim Cook" userId="d1c7cfb340f2c7ab" providerId="LiveId" clId="{9B6D6CCB-8C3A-41B0-97F0-CD480ADA6E56}" dt="2022-11-06T23:58:03.335" v="211"/>
          <ac:grpSpMkLst>
            <pc:docMk/>
            <pc:sldMk cId="2643458837" sldId="316"/>
            <ac:grpSpMk id="135" creationId="{00698039-7FC8-9371-32ED-20A1C0D3AD9E}"/>
          </ac:grpSpMkLst>
        </pc:grpChg>
        <pc:grpChg chg="del mod">
          <ac:chgData name="Tim Cook" userId="d1c7cfb340f2c7ab" providerId="LiveId" clId="{9B6D6CCB-8C3A-41B0-97F0-CD480ADA6E56}" dt="2022-11-06T23:58:07.459" v="220"/>
          <ac:grpSpMkLst>
            <pc:docMk/>
            <pc:sldMk cId="2643458837" sldId="316"/>
            <ac:grpSpMk id="137" creationId="{A51F0AE5-E348-FB68-6305-7BC68AAEF9E5}"/>
          </ac:grpSpMkLst>
        </pc:grpChg>
        <pc:grpChg chg="del mod">
          <ac:chgData name="Tim Cook" userId="d1c7cfb340f2c7ab" providerId="LiveId" clId="{9B6D6CCB-8C3A-41B0-97F0-CD480ADA6E56}" dt="2022-11-06T23:58:14.592" v="229"/>
          <ac:grpSpMkLst>
            <pc:docMk/>
            <pc:sldMk cId="2643458837" sldId="316"/>
            <ac:grpSpMk id="146" creationId="{9F040639-34A3-F95B-EF18-9AF371AD8E57}"/>
          </ac:grpSpMkLst>
        </pc:grpChg>
        <pc:grpChg chg="del mod">
          <ac:chgData name="Tim Cook" userId="d1c7cfb340f2c7ab" providerId="LiveId" clId="{9B6D6CCB-8C3A-41B0-97F0-CD480ADA6E56}" dt="2022-11-06T23:58:17.038" v="231"/>
          <ac:grpSpMkLst>
            <pc:docMk/>
            <pc:sldMk cId="2643458837" sldId="316"/>
            <ac:grpSpMk id="155" creationId="{C8633444-A576-2476-79B8-BC8FC33FEC26}"/>
          </ac:grpSpMkLst>
        </pc:grpChg>
        <pc:grpChg chg="mod">
          <ac:chgData name="Tim Cook" userId="d1c7cfb340f2c7ab" providerId="LiveId" clId="{9B6D6CCB-8C3A-41B0-97F0-CD480ADA6E56}" dt="2022-11-06T23:58:17.038" v="231"/>
          <ac:grpSpMkLst>
            <pc:docMk/>
            <pc:sldMk cId="2643458837" sldId="316"/>
            <ac:grpSpMk id="157" creationId="{0C3ABD74-E1A0-A116-7981-879DB3B48888}"/>
          </ac:grpSpMkLst>
        </pc:grpChg>
        <pc:picChg chg="add mod">
          <ac:chgData name="Tim Cook" userId="d1c7cfb340f2c7ab" providerId="LiveId" clId="{9B6D6CCB-8C3A-41B0-97F0-CD480ADA6E56}" dt="2022-11-06T23:54:45.186" v="116" actId="1076"/>
          <ac:picMkLst>
            <pc:docMk/>
            <pc:sldMk cId="2643458837" sldId="316"/>
            <ac:picMk id="75" creationId="{5534E446-BCAF-827F-4335-DCF08C766EF4}"/>
          </ac:picMkLst>
        </pc:picChg>
        <pc:inkChg chg="add del mod">
          <ac:chgData name="Tim Cook" userId="d1c7cfb340f2c7ab" providerId="LiveId" clId="{9B6D6CCB-8C3A-41B0-97F0-CD480ADA6E56}" dt="2022-11-06T23:54:04.679" v="109"/>
          <ac:inkMkLst>
            <pc:docMk/>
            <pc:sldMk cId="2643458837" sldId="316"/>
            <ac:inkMk id="3" creationId="{2FECF96E-4074-DE6D-E082-E76F3C339C8F}"/>
          </ac:inkMkLst>
        </pc:inkChg>
        <pc:inkChg chg="add del mod">
          <ac:chgData name="Tim Cook" userId="d1c7cfb340f2c7ab" providerId="LiveId" clId="{9B6D6CCB-8C3A-41B0-97F0-CD480ADA6E56}" dt="2022-11-06T23:54:04.679" v="105"/>
          <ac:inkMkLst>
            <pc:docMk/>
            <pc:sldMk cId="2643458837" sldId="316"/>
            <ac:inkMk id="4" creationId="{C7AC0679-D664-BA62-5F92-47BC7CD99032}"/>
          </ac:inkMkLst>
        </pc:inkChg>
        <pc:inkChg chg="add del mod">
          <ac:chgData name="Tim Cook" userId="d1c7cfb340f2c7ab" providerId="LiveId" clId="{9B6D6CCB-8C3A-41B0-97F0-CD480ADA6E56}" dt="2022-11-06T23:54:04.679" v="108"/>
          <ac:inkMkLst>
            <pc:docMk/>
            <pc:sldMk cId="2643458837" sldId="316"/>
            <ac:inkMk id="6" creationId="{F2A369EA-95A0-FF7B-4836-DA98A77D09D6}"/>
          </ac:inkMkLst>
        </pc:inkChg>
        <pc:inkChg chg="add del mod">
          <ac:chgData name="Tim Cook" userId="d1c7cfb340f2c7ab" providerId="LiveId" clId="{9B6D6CCB-8C3A-41B0-97F0-CD480ADA6E56}" dt="2022-11-06T23:54:04.679" v="107"/>
          <ac:inkMkLst>
            <pc:docMk/>
            <pc:sldMk cId="2643458837" sldId="316"/>
            <ac:inkMk id="7" creationId="{41CF10FE-A481-74CE-001F-E5E527B15E8F}"/>
          </ac:inkMkLst>
        </pc:inkChg>
        <pc:inkChg chg="add del mod">
          <ac:chgData name="Tim Cook" userId="d1c7cfb340f2c7ab" providerId="LiveId" clId="{9B6D6CCB-8C3A-41B0-97F0-CD480ADA6E56}" dt="2022-11-06T23:54:04.679" v="106"/>
          <ac:inkMkLst>
            <pc:docMk/>
            <pc:sldMk cId="2643458837" sldId="316"/>
            <ac:inkMk id="8" creationId="{364C95F8-F0C8-BC9B-E45B-C24D33833543}"/>
          </ac:inkMkLst>
        </pc:inkChg>
        <pc:inkChg chg="add del mod">
          <ac:chgData name="Tim Cook" userId="d1c7cfb340f2c7ab" providerId="LiveId" clId="{9B6D6CCB-8C3A-41B0-97F0-CD480ADA6E56}" dt="2022-11-06T23:54:04.679" v="110"/>
          <ac:inkMkLst>
            <pc:docMk/>
            <pc:sldMk cId="2643458837" sldId="316"/>
            <ac:inkMk id="9" creationId="{83543F11-395F-DF76-483C-3B55D39DA51E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11" creationId="{7B0195B0-0F36-0DC6-27CF-6887871A3246}"/>
          </ac:inkMkLst>
        </pc:inkChg>
        <pc:inkChg chg="add del mod">
          <ac:chgData name="Tim Cook" userId="d1c7cfb340f2c7ab" providerId="LiveId" clId="{9B6D6CCB-8C3A-41B0-97F0-CD480ADA6E56}" dt="2022-11-06T23:53:15.365" v="14"/>
          <ac:inkMkLst>
            <pc:docMk/>
            <pc:sldMk cId="2643458837" sldId="316"/>
            <ac:inkMk id="12" creationId="{D73A6BA6-14A2-2D2B-D434-5269FF95A845}"/>
          </ac:inkMkLst>
        </pc:inkChg>
        <pc:inkChg chg="add del mod">
          <ac:chgData name="Tim Cook" userId="d1c7cfb340f2c7ab" providerId="LiveId" clId="{9B6D6CCB-8C3A-41B0-97F0-CD480ADA6E56}" dt="2022-11-06T23:53:15.365" v="12"/>
          <ac:inkMkLst>
            <pc:docMk/>
            <pc:sldMk cId="2643458837" sldId="316"/>
            <ac:inkMk id="13" creationId="{2E645DF6-8B4B-7184-2E66-18B9D98BCFA6}"/>
          </ac:inkMkLst>
        </pc:inkChg>
        <pc:inkChg chg="add del mod">
          <ac:chgData name="Tim Cook" userId="d1c7cfb340f2c7ab" providerId="LiveId" clId="{9B6D6CCB-8C3A-41B0-97F0-CD480ADA6E56}" dt="2022-11-06T23:53:15.365" v="13"/>
          <ac:inkMkLst>
            <pc:docMk/>
            <pc:sldMk cId="2643458837" sldId="316"/>
            <ac:inkMk id="14" creationId="{7B3EF647-C070-B395-31DC-C5737BD357F3}"/>
          </ac:inkMkLst>
        </pc:inkChg>
        <pc:inkChg chg="add del mod">
          <ac:chgData name="Tim Cook" userId="d1c7cfb340f2c7ab" providerId="LiveId" clId="{9B6D6CCB-8C3A-41B0-97F0-CD480ADA6E56}" dt="2022-11-06T23:53:44.293" v="80"/>
          <ac:inkMkLst>
            <pc:docMk/>
            <pc:sldMk cId="2643458837" sldId="316"/>
            <ac:inkMk id="16" creationId="{3FD875E7-0EE6-51A4-76E3-83291E2D003B}"/>
          </ac:inkMkLst>
        </pc:inkChg>
        <pc:inkChg chg="add del mod">
          <ac:chgData name="Tim Cook" userId="d1c7cfb340f2c7ab" providerId="LiveId" clId="{9B6D6CCB-8C3A-41B0-97F0-CD480ADA6E56}" dt="2022-11-06T23:53:44.293" v="79"/>
          <ac:inkMkLst>
            <pc:docMk/>
            <pc:sldMk cId="2643458837" sldId="316"/>
            <ac:inkMk id="17" creationId="{AF6962D2-5954-9575-7BAC-5A93355D5B10}"/>
          </ac:inkMkLst>
        </pc:inkChg>
        <pc:inkChg chg="add del mod">
          <ac:chgData name="Tim Cook" userId="d1c7cfb340f2c7ab" providerId="LiveId" clId="{9B6D6CCB-8C3A-41B0-97F0-CD480ADA6E56}" dt="2022-11-06T23:53:44.293" v="78"/>
          <ac:inkMkLst>
            <pc:docMk/>
            <pc:sldMk cId="2643458837" sldId="316"/>
            <ac:inkMk id="18" creationId="{28160C22-CE06-6E9A-5550-E7CA9344B44A}"/>
          </ac:inkMkLst>
        </pc:inkChg>
        <pc:inkChg chg="add del mod">
          <ac:chgData name="Tim Cook" userId="d1c7cfb340f2c7ab" providerId="LiveId" clId="{9B6D6CCB-8C3A-41B0-97F0-CD480ADA6E56}" dt="2022-11-06T23:53:23.929" v="32"/>
          <ac:inkMkLst>
            <pc:docMk/>
            <pc:sldMk cId="2643458837" sldId="316"/>
            <ac:inkMk id="20" creationId="{098BC1B5-55CE-EB5C-5693-952F588DBCC5}"/>
          </ac:inkMkLst>
        </pc:inkChg>
        <pc:inkChg chg="add del mod">
          <ac:chgData name="Tim Cook" userId="d1c7cfb340f2c7ab" providerId="LiveId" clId="{9B6D6CCB-8C3A-41B0-97F0-CD480ADA6E56}" dt="2022-11-06T23:53:23.929" v="31"/>
          <ac:inkMkLst>
            <pc:docMk/>
            <pc:sldMk cId="2643458837" sldId="316"/>
            <ac:inkMk id="21" creationId="{5C619F5D-F62C-DE45-6BD8-7D09E84B61D1}"/>
          </ac:inkMkLst>
        </pc:inkChg>
        <pc:inkChg chg="add del mod">
          <ac:chgData name="Tim Cook" userId="d1c7cfb340f2c7ab" providerId="LiveId" clId="{9B6D6CCB-8C3A-41B0-97F0-CD480ADA6E56}" dt="2022-11-06T23:53:23.929" v="28"/>
          <ac:inkMkLst>
            <pc:docMk/>
            <pc:sldMk cId="2643458837" sldId="316"/>
            <ac:inkMk id="22" creationId="{BB3341B6-962E-EDD3-E0EC-5AFF9A146DB8}"/>
          </ac:inkMkLst>
        </pc:inkChg>
        <pc:inkChg chg="add del mod">
          <ac:chgData name="Tim Cook" userId="d1c7cfb340f2c7ab" providerId="LiveId" clId="{9B6D6CCB-8C3A-41B0-97F0-CD480ADA6E56}" dt="2022-11-06T23:53:23.929" v="34"/>
          <ac:inkMkLst>
            <pc:docMk/>
            <pc:sldMk cId="2643458837" sldId="316"/>
            <ac:inkMk id="23" creationId="{F240491E-D17D-126B-132A-19ECAE9581B0}"/>
          </ac:inkMkLst>
        </pc:inkChg>
        <pc:inkChg chg="add del mod">
          <ac:chgData name="Tim Cook" userId="d1c7cfb340f2c7ab" providerId="LiveId" clId="{9B6D6CCB-8C3A-41B0-97F0-CD480ADA6E56}" dt="2022-11-06T23:53:23.929" v="33"/>
          <ac:inkMkLst>
            <pc:docMk/>
            <pc:sldMk cId="2643458837" sldId="316"/>
            <ac:inkMk id="24" creationId="{523D44C9-B62F-D392-C8DB-6603E5CB5672}"/>
          </ac:inkMkLst>
        </pc:inkChg>
        <pc:inkChg chg="add del mod">
          <ac:chgData name="Tim Cook" userId="d1c7cfb340f2c7ab" providerId="LiveId" clId="{9B6D6CCB-8C3A-41B0-97F0-CD480ADA6E56}" dt="2022-11-06T23:53:23.929" v="30"/>
          <ac:inkMkLst>
            <pc:docMk/>
            <pc:sldMk cId="2643458837" sldId="316"/>
            <ac:inkMk id="25" creationId="{DA92FB06-CA77-B917-DBF7-8894C53F62E4}"/>
          </ac:inkMkLst>
        </pc:inkChg>
        <pc:inkChg chg="add del mod">
          <ac:chgData name="Tim Cook" userId="d1c7cfb340f2c7ab" providerId="LiveId" clId="{9B6D6CCB-8C3A-41B0-97F0-CD480ADA6E56}" dt="2022-11-06T23:53:23.929" v="29"/>
          <ac:inkMkLst>
            <pc:docMk/>
            <pc:sldMk cId="2643458837" sldId="316"/>
            <ac:inkMk id="27" creationId="{9BF30DAF-370E-8662-9255-7D2641C0773E}"/>
          </ac:inkMkLst>
        </pc:inkChg>
        <pc:inkChg chg="add del mod">
          <ac:chgData name="Tim Cook" userId="d1c7cfb340f2c7ab" providerId="LiveId" clId="{9B6D6CCB-8C3A-41B0-97F0-CD480ADA6E56}" dt="2022-11-06T23:53:43.371" v="76"/>
          <ac:inkMkLst>
            <pc:docMk/>
            <pc:sldMk cId="2643458837" sldId="316"/>
            <ac:inkMk id="29" creationId="{D74AE94A-F9D3-156A-6389-9ADB490041CF}"/>
          </ac:inkMkLst>
        </pc:inkChg>
        <pc:inkChg chg="add del mod">
          <ac:chgData name="Tim Cook" userId="d1c7cfb340f2c7ab" providerId="LiveId" clId="{9B6D6CCB-8C3A-41B0-97F0-CD480ADA6E56}" dt="2022-11-06T23:53:43.371" v="75"/>
          <ac:inkMkLst>
            <pc:docMk/>
            <pc:sldMk cId="2643458837" sldId="316"/>
            <ac:inkMk id="30" creationId="{1EAC90FF-8D84-0DB2-EBCD-2CD0FCE159C0}"/>
          </ac:inkMkLst>
        </pc:inkChg>
        <pc:inkChg chg="add del mod">
          <ac:chgData name="Tim Cook" userId="d1c7cfb340f2c7ab" providerId="LiveId" clId="{9B6D6CCB-8C3A-41B0-97F0-CD480ADA6E56}" dt="2022-11-06T23:53:43.371" v="77"/>
          <ac:inkMkLst>
            <pc:docMk/>
            <pc:sldMk cId="2643458837" sldId="316"/>
            <ac:inkMk id="31" creationId="{6ADBE800-1196-F5AC-36EB-40A346C93F44}"/>
          </ac:inkMkLst>
        </pc:inkChg>
        <pc:inkChg chg="add del mod">
          <ac:chgData name="Tim Cook" userId="d1c7cfb340f2c7ab" providerId="LiveId" clId="{9B6D6CCB-8C3A-41B0-97F0-CD480ADA6E56}" dt="2022-11-06T23:53:43.371" v="73"/>
          <ac:inkMkLst>
            <pc:docMk/>
            <pc:sldMk cId="2643458837" sldId="316"/>
            <ac:inkMk id="32" creationId="{5B0E9A38-394A-2AEF-ACA8-4AC6DD57925F}"/>
          </ac:inkMkLst>
        </pc:inkChg>
        <pc:inkChg chg="add del mod">
          <ac:chgData name="Tim Cook" userId="d1c7cfb340f2c7ab" providerId="LiveId" clId="{9B6D6CCB-8C3A-41B0-97F0-CD480ADA6E56}" dt="2022-11-06T23:53:43.371" v="74"/>
          <ac:inkMkLst>
            <pc:docMk/>
            <pc:sldMk cId="2643458837" sldId="316"/>
            <ac:inkMk id="33" creationId="{AEC4333E-8B34-0AA0-20A5-41C3BA7A394D}"/>
          </ac:inkMkLst>
        </pc:inkChg>
        <pc:inkChg chg="add del">
          <ac:chgData name="Tim Cook" userId="d1c7cfb340f2c7ab" providerId="LiveId" clId="{9B6D6CCB-8C3A-41B0-97F0-CD480ADA6E56}" dt="2022-11-06T23:53:30.768" v="48"/>
          <ac:inkMkLst>
            <pc:docMk/>
            <pc:sldMk cId="2643458837" sldId="316"/>
            <ac:inkMk id="34" creationId="{4CDBD549-E899-3FEC-2478-16B650B48C45}"/>
          </ac:inkMkLst>
        </pc:inkChg>
        <pc:inkChg chg="add del">
          <ac:chgData name="Tim Cook" userId="d1c7cfb340f2c7ab" providerId="LiveId" clId="{9B6D6CCB-8C3A-41B0-97F0-CD480ADA6E56}" dt="2022-11-06T23:53:30.768" v="55"/>
          <ac:inkMkLst>
            <pc:docMk/>
            <pc:sldMk cId="2643458837" sldId="316"/>
            <ac:inkMk id="35" creationId="{D20DF469-8A57-FAE9-A0A4-21439B4CCBE1}"/>
          </ac:inkMkLst>
        </pc:inkChg>
        <pc:inkChg chg="add del">
          <ac:chgData name="Tim Cook" userId="d1c7cfb340f2c7ab" providerId="LiveId" clId="{9B6D6CCB-8C3A-41B0-97F0-CD480ADA6E56}" dt="2022-11-06T23:53:30.768" v="51"/>
          <ac:inkMkLst>
            <pc:docMk/>
            <pc:sldMk cId="2643458837" sldId="316"/>
            <ac:inkMk id="36" creationId="{EF41EDC1-E0DF-40F0-FD71-B4A6737EE065}"/>
          </ac:inkMkLst>
        </pc:inkChg>
        <pc:inkChg chg="add del">
          <ac:chgData name="Tim Cook" userId="d1c7cfb340f2c7ab" providerId="LiveId" clId="{9B6D6CCB-8C3A-41B0-97F0-CD480ADA6E56}" dt="2022-11-06T23:53:30.768" v="53"/>
          <ac:inkMkLst>
            <pc:docMk/>
            <pc:sldMk cId="2643458837" sldId="316"/>
            <ac:inkMk id="37" creationId="{C7A47CCF-5AE4-924B-AA77-1CE204102F0A}"/>
          </ac:inkMkLst>
        </pc:inkChg>
        <pc:inkChg chg="add del">
          <ac:chgData name="Tim Cook" userId="d1c7cfb340f2c7ab" providerId="LiveId" clId="{9B6D6CCB-8C3A-41B0-97F0-CD480ADA6E56}" dt="2022-11-06T23:53:30.768" v="50"/>
          <ac:inkMkLst>
            <pc:docMk/>
            <pc:sldMk cId="2643458837" sldId="316"/>
            <ac:inkMk id="38" creationId="{C71BFA4C-AB1C-2D72-AA61-1724678046E3}"/>
          </ac:inkMkLst>
        </pc:inkChg>
        <pc:inkChg chg="add del">
          <ac:chgData name="Tim Cook" userId="d1c7cfb340f2c7ab" providerId="LiveId" clId="{9B6D6CCB-8C3A-41B0-97F0-CD480ADA6E56}" dt="2022-11-06T23:53:30.768" v="54"/>
          <ac:inkMkLst>
            <pc:docMk/>
            <pc:sldMk cId="2643458837" sldId="316"/>
            <ac:inkMk id="39" creationId="{5F4CE5D7-0E7D-8808-B9B4-E7833B2A3ABE}"/>
          </ac:inkMkLst>
        </pc:inkChg>
        <pc:inkChg chg="add del mod">
          <ac:chgData name="Tim Cook" userId="d1c7cfb340f2c7ab" providerId="LiveId" clId="{9B6D6CCB-8C3A-41B0-97F0-CD480ADA6E56}" dt="2022-11-06T23:53:31.386" v="56"/>
          <ac:inkMkLst>
            <pc:docMk/>
            <pc:sldMk cId="2643458837" sldId="316"/>
            <ac:inkMk id="40" creationId="{5DBB9596-BEBD-7C21-94E1-615DBBB7EA31}"/>
          </ac:inkMkLst>
        </pc:inkChg>
        <pc:inkChg chg="add del">
          <ac:chgData name="Tim Cook" userId="d1c7cfb340f2c7ab" providerId="LiveId" clId="{9B6D6CCB-8C3A-41B0-97F0-CD480ADA6E56}" dt="2022-11-06T23:53:30.768" v="49"/>
          <ac:inkMkLst>
            <pc:docMk/>
            <pc:sldMk cId="2643458837" sldId="316"/>
            <ac:inkMk id="41" creationId="{34287696-C8B4-D5BD-CD71-34956BD13E9D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3" creationId="{FE2FC97A-8C37-7662-7DC0-F0D5B71404C7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4" creationId="{A2F74929-C55B-6023-B4C0-6C4DC3B049C8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5" creationId="{E737525F-9B58-580C-B498-B616E64284AD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6" creationId="{85AD511F-13A2-E048-DCDB-4574A117DE36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7" creationId="{8A745AC4-81BF-B18D-B357-FF54FC97056A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8" creationId="{162B87B8-B94D-C52E-E1CA-C95D5397A10C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9" creationId="{15878633-B950-A759-EB5A-7C11DD8C3EC0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50" creationId="{975AB493-291E-DE6B-D00B-1D0A265C56D4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51" creationId="{C5C3D11C-4B24-5B05-CDE1-A5BC92D1E713}"/>
          </ac:inkMkLst>
        </pc:inkChg>
        <pc:inkChg chg="add del mod">
          <ac:chgData name="Tim Cook" userId="d1c7cfb340f2c7ab" providerId="LiveId" clId="{9B6D6CCB-8C3A-41B0-97F0-CD480ADA6E56}" dt="2022-11-06T23:54:00.829" v="98"/>
          <ac:inkMkLst>
            <pc:docMk/>
            <pc:sldMk cId="2643458837" sldId="316"/>
            <ac:inkMk id="53" creationId="{E9247DFD-38CD-54F1-456B-6D5757CD96A9}"/>
          </ac:inkMkLst>
        </pc:inkChg>
        <pc:inkChg chg="add del mod">
          <ac:chgData name="Tim Cook" userId="d1c7cfb340f2c7ab" providerId="LiveId" clId="{9B6D6CCB-8C3A-41B0-97F0-CD480ADA6E56}" dt="2022-11-06T23:54:02.527" v="101"/>
          <ac:inkMkLst>
            <pc:docMk/>
            <pc:sldMk cId="2643458837" sldId="316"/>
            <ac:inkMk id="54" creationId="{A2902A16-CA6B-B274-B777-20FF8EB0DC26}"/>
          </ac:inkMkLst>
        </pc:inkChg>
        <pc:inkChg chg="add del mod">
          <ac:chgData name="Tim Cook" userId="d1c7cfb340f2c7ab" providerId="LiveId" clId="{9B6D6CCB-8C3A-41B0-97F0-CD480ADA6E56}" dt="2022-11-06T23:54:02.527" v="102"/>
          <ac:inkMkLst>
            <pc:docMk/>
            <pc:sldMk cId="2643458837" sldId="316"/>
            <ac:inkMk id="56" creationId="{8A32400A-43B2-1FB0-6CE5-DA470060660E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58" creationId="{D7DBA991-479E-4432-F245-F2DF0F196CDC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59" creationId="{3513E8ED-6968-0B89-304E-B774367FE545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0" creationId="{D4885B45-3137-E925-2456-AD3623298E97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1" creationId="{163255D8-7078-B3B0-8558-E9FBE3951295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2" creationId="{7C952AE6-A16C-85C2-9D2D-4D753FEB695D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4" creationId="{8B6CB486-021C-E976-FB80-88AE24EF4062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5" creationId="{29001174-AE5F-2FFC-2C24-965E75CA55DA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6" creationId="{C20EA4D1-A13E-44A4-24E8-02BBF3B46CD1}"/>
          </ac:inkMkLst>
        </pc:inkChg>
        <pc:inkChg chg="add del mod">
          <ac:chgData name="Tim Cook" userId="d1c7cfb340f2c7ab" providerId="LiveId" clId="{9B6D6CCB-8C3A-41B0-97F0-CD480ADA6E56}" dt="2022-11-06T23:54:02.527" v="99"/>
          <ac:inkMkLst>
            <pc:docMk/>
            <pc:sldMk cId="2643458837" sldId="316"/>
            <ac:inkMk id="68" creationId="{83ECAA91-2FE7-16A9-0B60-BE8E6857A07F}"/>
          </ac:inkMkLst>
        </pc:inkChg>
        <pc:inkChg chg="add del mod">
          <ac:chgData name="Tim Cook" userId="d1c7cfb340f2c7ab" providerId="LiveId" clId="{9B6D6CCB-8C3A-41B0-97F0-CD480ADA6E56}" dt="2022-11-06T23:54:02.527" v="100"/>
          <ac:inkMkLst>
            <pc:docMk/>
            <pc:sldMk cId="2643458837" sldId="316"/>
            <ac:inkMk id="69" creationId="{9B24FA2B-24C3-2411-86B1-49A3A96184FD}"/>
          </ac:inkMkLst>
        </pc:inkChg>
        <pc:inkChg chg="add del mod">
          <ac:chgData name="Tim Cook" userId="d1c7cfb340f2c7ab" providerId="LiveId" clId="{9B6D6CCB-8C3A-41B0-97F0-CD480ADA6E56}" dt="2022-11-06T23:54:02.527" v="104"/>
          <ac:inkMkLst>
            <pc:docMk/>
            <pc:sldMk cId="2643458837" sldId="316"/>
            <ac:inkMk id="71" creationId="{97AE4F2A-7BAB-1624-5CBC-894F4E71816B}"/>
          </ac:inkMkLst>
        </pc:inkChg>
        <pc:inkChg chg="add del mod">
          <ac:chgData name="Tim Cook" userId="d1c7cfb340f2c7ab" providerId="LiveId" clId="{9B6D6CCB-8C3A-41B0-97F0-CD480ADA6E56}" dt="2022-11-06T23:54:02.527" v="103"/>
          <ac:inkMkLst>
            <pc:docMk/>
            <pc:sldMk cId="2643458837" sldId="316"/>
            <ac:inkMk id="73" creationId="{B5AC2DFC-353B-5539-2F8C-1E4B1049F50F}"/>
          </ac:inkMkLst>
        </pc:inkChg>
        <pc:inkChg chg="add del">
          <ac:chgData name="Tim Cook" userId="d1c7cfb340f2c7ab" providerId="LiveId" clId="{9B6D6CCB-8C3A-41B0-97F0-CD480ADA6E56}" dt="2022-11-06T23:56:51.296" v="146"/>
          <ac:inkMkLst>
            <pc:docMk/>
            <pc:sldMk cId="2643458837" sldId="316"/>
            <ac:inkMk id="76" creationId="{441EFCFE-00D0-C2B0-C3D7-4E98A6C7109D}"/>
          </ac:inkMkLst>
        </pc:inkChg>
        <pc:inkChg chg="add del">
          <ac:chgData name="Tim Cook" userId="d1c7cfb340f2c7ab" providerId="LiveId" clId="{9B6D6CCB-8C3A-41B0-97F0-CD480ADA6E56}" dt="2022-11-06T23:55:53.384" v="123"/>
          <ac:inkMkLst>
            <pc:docMk/>
            <pc:sldMk cId="2643458837" sldId="316"/>
            <ac:inkMk id="77" creationId="{ECD19EFF-30A0-BBA5-2DD5-455BDC593591}"/>
          </ac:inkMkLst>
        </pc:inkChg>
        <pc:inkChg chg="add del">
          <ac:chgData name="Tim Cook" userId="d1c7cfb340f2c7ab" providerId="LiveId" clId="{9B6D6CCB-8C3A-41B0-97F0-CD480ADA6E56}" dt="2022-11-06T23:56:51.296" v="145"/>
          <ac:inkMkLst>
            <pc:docMk/>
            <pc:sldMk cId="2643458837" sldId="316"/>
            <ac:inkMk id="78" creationId="{7DB33C05-F9BF-5901-C604-9F27D6ACD1C2}"/>
          </ac:inkMkLst>
        </pc:inkChg>
        <pc:inkChg chg="add del mod">
          <ac:chgData name="Tim Cook" userId="d1c7cfb340f2c7ab" providerId="LiveId" clId="{9B6D6CCB-8C3A-41B0-97F0-CD480ADA6E56}" dt="2022-11-06T23:56:51.296" v="147"/>
          <ac:inkMkLst>
            <pc:docMk/>
            <pc:sldMk cId="2643458837" sldId="316"/>
            <ac:inkMk id="79" creationId="{55FE961D-ADC8-4BAD-5C1E-184C362DBBD9}"/>
          </ac:inkMkLst>
        </pc:inkChg>
        <pc:inkChg chg="add del mod">
          <ac:chgData name="Tim Cook" userId="d1c7cfb340f2c7ab" providerId="LiveId" clId="{9B6D6CCB-8C3A-41B0-97F0-CD480ADA6E56}" dt="2022-11-06T23:56:51.296" v="149"/>
          <ac:inkMkLst>
            <pc:docMk/>
            <pc:sldMk cId="2643458837" sldId="316"/>
            <ac:inkMk id="80" creationId="{58AB8FFD-3475-F524-EDA8-15747BF7E6FB}"/>
          </ac:inkMkLst>
        </pc:inkChg>
        <pc:inkChg chg="add del mod">
          <ac:chgData name="Tim Cook" userId="d1c7cfb340f2c7ab" providerId="LiveId" clId="{9B6D6CCB-8C3A-41B0-97F0-CD480ADA6E56}" dt="2022-11-06T23:56:51.296" v="151"/>
          <ac:inkMkLst>
            <pc:docMk/>
            <pc:sldMk cId="2643458837" sldId="316"/>
            <ac:inkMk id="81" creationId="{FE87F202-5FEA-9935-58E5-B39E04625CD2}"/>
          </ac:inkMkLst>
        </pc:inkChg>
        <pc:inkChg chg="add del mod">
          <ac:chgData name="Tim Cook" userId="d1c7cfb340f2c7ab" providerId="LiveId" clId="{9B6D6CCB-8C3A-41B0-97F0-CD480ADA6E56}" dt="2022-11-06T23:56:51.296" v="148"/>
          <ac:inkMkLst>
            <pc:docMk/>
            <pc:sldMk cId="2643458837" sldId="316"/>
            <ac:inkMk id="82" creationId="{290D8EBB-6837-E709-D320-0771DDB491D3}"/>
          </ac:inkMkLst>
        </pc:inkChg>
        <pc:inkChg chg="add del mod">
          <ac:chgData name="Tim Cook" userId="d1c7cfb340f2c7ab" providerId="LiveId" clId="{9B6D6CCB-8C3A-41B0-97F0-CD480ADA6E56}" dt="2022-11-06T23:56:51.296" v="150"/>
          <ac:inkMkLst>
            <pc:docMk/>
            <pc:sldMk cId="2643458837" sldId="316"/>
            <ac:inkMk id="83" creationId="{6676A03E-E14E-F7E8-B661-D759CF6890BB}"/>
          </ac:inkMkLst>
        </pc:inkChg>
        <pc:inkChg chg="add del mod">
          <ac:chgData name="Tim Cook" userId="d1c7cfb340f2c7ab" providerId="LiveId" clId="{9B6D6CCB-8C3A-41B0-97F0-CD480ADA6E56}" dt="2022-11-06T23:56:42.667" v="139"/>
          <ac:inkMkLst>
            <pc:docMk/>
            <pc:sldMk cId="2643458837" sldId="316"/>
            <ac:inkMk id="85" creationId="{E14EB8C0-D12C-BB01-D134-53D60F1B8777}"/>
          </ac:inkMkLst>
        </pc:inkChg>
        <pc:inkChg chg="add del mod">
          <ac:chgData name="Tim Cook" userId="d1c7cfb340f2c7ab" providerId="LiveId" clId="{9B6D6CCB-8C3A-41B0-97F0-CD480ADA6E56}" dt="2022-11-06T23:56:42.667" v="140"/>
          <ac:inkMkLst>
            <pc:docMk/>
            <pc:sldMk cId="2643458837" sldId="316"/>
            <ac:inkMk id="86" creationId="{BFB55238-46B9-06AA-2276-3041F4AB067A}"/>
          </ac:inkMkLst>
        </pc:inkChg>
        <pc:inkChg chg="add del mod">
          <ac:chgData name="Tim Cook" userId="d1c7cfb340f2c7ab" providerId="LiveId" clId="{9B6D6CCB-8C3A-41B0-97F0-CD480ADA6E56}" dt="2022-11-06T23:56:43.026" v="142"/>
          <ac:inkMkLst>
            <pc:docMk/>
            <pc:sldMk cId="2643458837" sldId="316"/>
            <ac:inkMk id="88" creationId="{8A8EBF5B-C961-BA01-E44F-FE2B11156342}"/>
          </ac:inkMkLst>
        </pc:inkChg>
        <pc:inkChg chg="add del mod">
          <ac:chgData name="Tim Cook" userId="d1c7cfb340f2c7ab" providerId="LiveId" clId="{9B6D6CCB-8C3A-41B0-97F0-CD480ADA6E56}" dt="2022-11-06T23:56:43.026" v="141"/>
          <ac:inkMkLst>
            <pc:docMk/>
            <pc:sldMk cId="2643458837" sldId="316"/>
            <ac:inkMk id="89" creationId="{6B4CAFDD-DE24-4509-84E4-7892E7B1BD97}"/>
          </ac:inkMkLst>
        </pc:inkChg>
        <pc:inkChg chg="add del mod">
          <ac:chgData name="Tim Cook" userId="d1c7cfb340f2c7ab" providerId="LiveId" clId="{9B6D6CCB-8C3A-41B0-97F0-CD480ADA6E56}" dt="2022-11-06T23:56:43.026" v="143"/>
          <ac:inkMkLst>
            <pc:docMk/>
            <pc:sldMk cId="2643458837" sldId="316"/>
            <ac:inkMk id="90" creationId="{D34CAA4D-BDEB-BA2C-B9FE-07EFA629DD1E}"/>
          </ac:inkMkLst>
        </pc:inkChg>
        <pc:inkChg chg="add del mod">
          <ac:chgData name="Tim Cook" userId="d1c7cfb340f2c7ab" providerId="LiveId" clId="{9B6D6CCB-8C3A-41B0-97F0-CD480ADA6E56}" dt="2022-11-06T23:56:43.279" v="144"/>
          <ac:inkMkLst>
            <pc:docMk/>
            <pc:sldMk cId="2643458837" sldId="316"/>
            <ac:inkMk id="91" creationId="{BFE9C7F3-E114-2447-4271-0B10E2BF5102}"/>
          </ac:inkMkLst>
        </pc:inkChg>
        <pc:inkChg chg="add del">
          <ac:chgData name="Tim Cook" userId="d1c7cfb340f2c7ab" providerId="LiveId" clId="{9B6D6CCB-8C3A-41B0-97F0-CD480ADA6E56}" dt="2022-11-06T23:56:56.513" v="153"/>
          <ac:inkMkLst>
            <pc:docMk/>
            <pc:sldMk cId="2643458837" sldId="316"/>
            <ac:inkMk id="93" creationId="{71A6F517-5F5A-CC97-0FC0-A87490516C0B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94" creationId="{02E64F08-D2D0-1551-95FA-91EFBB7771F6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95" creationId="{A599EC23-AB6E-84E7-11DD-BFA11F12DC7E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96" creationId="{123F5AC9-7086-3EF2-9DF0-C6D46A5A2D38}"/>
          </ac:inkMkLst>
        </pc:inkChg>
        <pc:inkChg chg="add del mod">
          <ac:chgData name="Tim Cook" userId="d1c7cfb340f2c7ab" providerId="LiveId" clId="{9B6D6CCB-8C3A-41B0-97F0-CD480ADA6E56}" dt="2022-11-06T23:57:40.116" v="187"/>
          <ac:inkMkLst>
            <pc:docMk/>
            <pc:sldMk cId="2643458837" sldId="316"/>
            <ac:inkMk id="97" creationId="{FB631434-2180-7B08-60B2-9C83609E206E}"/>
          </ac:inkMkLst>
        </pc:inkChg>
        <pc:inkChg chg="add del mod">
          <ac:chgData name="Tim Cook" userId="d1c7cfb340f2c7ab" providerId="LiveId" clId="{9B6D6CCB-8C3A-41B0-97F0-CD480ADA6E56}" dt="2022-11-06T23:57:40.116" v="182"/>
          <ac:inkMkLst>
            <pc:docMk/>
            <pc:sldMk cId="2643458837" sldId="316"/>
            <ac:inkMk id="98" creationId="{35E8F231-985C-FCB4-4ED7-C0266959F052}"/>
          </ac:inkMkLst>
        </pc:inkChg>
        <pc:inkChg chg="add del mod">
          <ac:chgData name="Tim Cook" userId="d1c7cfb340f2c7ab" providerId="LiveId" clId="{9B6D6CCB-8C3A-41B0-97F0-CD480ADA6E56}" dt="2022-11-06T23:57:40.116" v="186"/>
          <ac:inkMkLst>
            <pc:docMk/>
            <pc:sldMk cId="2643458837" sldId="316"/>
            <ac:inkMk id="99" creationId="{A79FCF36-D70E-9CA1-5F87-646148B7AD77}"/>
          </ac:inkMkLst>
        </pc:inkChg>
        <pc:inkChg chg="add mod">
          <ac:chgData name="Tim Cook" userId="d1c7cfb340f2c7ab" providerId="LiveId" clId="{9B6D6CCB-8C3A-41B0-97F0-CD480ADA6E56}" dt="2022-11-06T23:57:47.638" v="197"/>
          <ac:inkMkLst>
            <pc:docMk/>
            <pc:sldMk cId="2643458837" sldId="316"/>
            <ac:inkMk id="100" creationId="{3CD9928D-602E-50DA-0BA3-5E407E8CEEB5}"/>
          </ac:inkMkLst>
        </pc:inkChg>
        <pc:inkChg chg="add del mod">
          <ac:chgData name="Tim Cook" userId="d1c7cfb340f2c7ab" providerId="LiveId" clId="{9B6D6CCB-8C3A-41B0-97F0-CD480ADA6E56}" dt="2022-11-06T23:57:40.116" v="188"/>
          <ac:inkMkLst>
            <pc:docMk/>
            <pc:sldMk cId="2643458837" sldId="316"/>
            <ac:inkMk id="101" creationId="{052F1BA6-A64F-D425-5929-DBFDAD1D458E}"/>
          </ac:inkMkLst>
        </pc:inkChg>
        <pc:inkChg chg="add del mod">
          <ac:chgData name="Tim Cook" userId="d1c7cfb340f2c7ab" providerId="LiveId" clId="{9B6D6CCB-8C3A-41B0-97F0-CD480ADA6E56}" dt="2022-11-06T23:57:40.116" v="184"/>
          <ac:inkMkLst>
            <pc:docMk/>
            <pc:sldMk cId="2643458837" sldId="316"/>
            <ac:inkMk id="102" creationId="{15870966-6534-F6FD-635F-32443CF711F7}"/>
          </ac:inkMkLst>
        </pc:inkChg>
        <pc:inkChg chg="add del mod">
          <ac:chgData name="Tim Cook" userId="d1c7cfb340f2c7ab" providerId="LiveId" clId="{9B6D6CCB-8C3A-41B0-97F0-CD480ADA6E56}" dt="2022-11-06T23:57:40.116" v="185"/>
          <ac:inkMkLst>
            <pc:docMk/>
            <pc:sldMk cId="2643458837" sldId="316"/>
            <ac:inkMk id="103" creationId="{D89572E0-9BC1-42B4-DE47-28F6514166A9}"/>
          </ac:inkMkLst>
        </pc:inkChg>
        <pc:inkChg chg="add del mod">
          <ac:chgData name="Tim Cook" userId="d1c7cfb340f2c7ab" providerId="LiveId" clId="{9B6D6CCB-8C3A-41B0-97F0-CD480ADA6E56}" dt="2022-11-06T23:57:54.556" v="206"/>
          <ac:inkMkLst>
            <pc:docMk/>
            <pc:sldMk cId="2643458837" sldId="316"/>
            <ac:inkMk id="104" creationId="{C5754ECF-4926-3CE2-E800-46BD1D6E5CE0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05" creationId="{F25FCA68-CC1B-1668-88BB-F5607C8A4E57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06" creationId="{60064B6D-ED24-51A2-0AEC-059B240D1531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07" creationId="{50CB9518-8E14-1CF7-1371-1DE3C5D43B1A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09" creationId="{0ECB72CF-7353-8B26-547D-A8289E211142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10" creationId="{86FAEA6D-8933-75FB-6B0D-477A9C1DB062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12" creationId="{5B22E845-1A17-70CE-2869-3CFC0686E7DD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13" creationId="{3995B321-4894-8B53-8CBD-3EC3598BCAE8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14" creationId="{40DCC196-C0C5-030A-4941-DE077FD3D898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15" creationId="{EFE86A84-1AF3-3795-F14E-06FB1664E7B7}"/>
          </ac:inkMkLst>
        </pc:inkChg>
        <pc:inkChg chg="add del mod">
          <ac:chgData name="Tim Cook" userId="d1c7cfb340f2c7ab" providerId="LiveId" clId="{9B6D6CCB-8C3A-41B0-97F0-CD480ADA6E56}" dt="2022-11-06T23:57:54.541" v="205"/>
          <ac:inkMkLst>
            <pc:docMk/>
            <pc:sldMk cId="2643458837" sldId="316"/>
            <ac:inkMk id="117" creationId="{89816049-14EF-B492-EC28-371D1C9E28CD}"/>
          </ac:inkMkLst>
        </pc:inkChg>
        <pc:inkChg chg="add del">
          <ac:chgData name="Tim Cook" userId="d1c7cfb340f2c7ab" providerId="LiveId" clId="{9B6D6CCB-8C3A-41B0-97F0-CD480ADA6E56}" dt="2022-11-06T23:57:40.116" v="183"/>
          <ac:inkMkLst>
            <pc:docMk/>
            <pc:sldMk cId="2643458837" sldId="316"/>
            <ac:inkMk id="119" creationId="{4AD61D99-AD60-CFDF-8286-A0D844D2B169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0" creationId="{630C10B6-40B2-3FDD-8448-FE384C08F914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1" creationId="{C8937822-1F35-D778-948B-DE2A0164ED9C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2" creationId="{2F3FC2B0-4B2B-5FAD-9E5A-BD0B2268B109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3" creationId="{85F3773F-3D8D-A14D-ACB7-3FC15C56BAD8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4" creationId="{233F5AED-08D9-3BD2-1B7F-52859ACDCC7E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5" creationId="{37B3F031-13A6-4212-7E8B-6BC84430E70B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6" creationId="{E91B51E6-104B-546F-6861-EC57F707DE57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7" creationId="{FC9C3CD3-3DCC-1EF8-2E72-FFE2DD666B8B}"/>
          </ac:inkMkLst>
        </pc:inkChg>
        <pc:inkChg chg="add del">
          <ac:chgData name="Tim Cook" userId="d1c7cfb340f2c7ab" providerId="LiveId" clId="{9B6D6CCB-8C3A-41B0-97F0-CD480ADA6E56}" dt="2022-11-06T23:57:54.556" v="207"/>
          <ac:inkMkLst>
            <pc:docMk/>
            <pc:sldMk cId="2643458837" sldId="316"/>
            <ac:inkMk id="129" creationId="{3625CA57-7A02-311E-DF87-95C081ABE9EC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0" creationId="{371580FC-FC1A-C2BF-84D4-3754FA508F11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1" creationId="{38E73470-2A85-9B40-E83A-48482C5839D6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2" creationId="{78470107-37DF-1471-E7AC-C5A7601FD905}"/>
          </ac:inkMkLst>
        </pc:inkChg>
        <pc:inkChg chg="add del">
          <ac:chgData name="Tim Cook" userId="d1c7cfb340f2c7ab" providerId="LiveId" clId="{9B6D6CCB-8C3A-41B0-97F0-CD480ADA6E56}" dt="2022-11-06T23:57:54.541" v="204"/>
          <ac:inkMkLst>
            <pc:docMk/>
            <pc:sldMk cId="2643458837" sldId="316"/>
            <ac:inkMk id="133" creationId="{EED45AE3-C791-773E-698F-25E1FBED782A}"/>
          </ac:inkMkLst>
        </pc:inkChg>
        <pc:inkChg chg="add del">
          <ac:chgData name="Tim Cook" userId="d1c7cfb340f2c7ab" providerId="LiveId" clId="{9B6D6CCB-8C3A-41B0-97F0-CD480ADA6E56}" dt="2022-11-06T23:57:54.556" v="208"/>
          <ac:inkMkLst>
            <pc:docMk/>
            <pc:sldMk cId="2643458837" sldId="316"/>
            <ac:inkMk id="134" creationId="{2CBFB237-51FC-1F26-A84F-85152556E3C6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6" creationId="{30539797-796F-CB79-771D-7EEAB7D938E9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8" creationId="{326F13CC-6EC8-D700-16E6-F92B247885F1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9" creationId="{BC042AF1-3DC5-8F2F-D895-71E20AA04A55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0" creationId="{4651CC49-78EA-19B8-A091-C5037741D370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1" creationId="{E5DB5807-1C1B-F83D-3E18-E123A3ACEDAA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2" creationId="{BF722DBA-ED2A-2361-6A01-2F3CBB95B6FE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3" creationId="{E659FD03-1FCB-9C07-3761-AD4001672739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4" creationId="{8494ACC7-0568-BED8-2A64-F232BD8E0908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5" creationId="{33406F6C-EA02-95E2-10D1-7BA18FEC6EFA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7" creationId="{2D107290-0C90-D5BB-11FC-64240B45B4AF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8" creationId="{D04D798A-522E-F053-9E4C-14A1FA59DC31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9" creationId="{C7E9089E-F706-F478-A6AA-8BBCE5C7AFF8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0" creationId="{7866B125-ABE8-F878-5E1B-15115189828D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1" creationId="{3C70FC38-7A5B-CE64-DDCC-CAAF029608E6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2" creationId="{F0D69FEC-70D8-B220-A8B6-0E9A98E3FBC3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3" creationId="{9F13FDAF-1A78-2D34-7D17-26C8DC91D433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4" creationId="{9F270E3C-C136-5062-3B29-2BE9B206E6A7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6" creationId="{F8857464-95DB-BCDE-4EE8-65FA6541784D}"/>
          </ac:inkMkLst>
        </pc:inkChg>
        <pc:inkChg chg="add">
          <ac:chgData name="Tim Cook" userId="d1c7cfb340f2c7ab" providerId="LiveId" clId="{9B6D6CCB-8C3A-41B0-97F0-CD480ADA6E56}" dt="2022-11-06T23:58:28.363" v="232" actId="9405"/>
          <ac:inkMkLst>
            <pc:docMk/>
            <pc:sldMk cId="2643458837" sldId="316"/>
            <ac:inkMk id="158" creationId="{086154CF-E0F1-336C-47DA-EDDD82604631}"/>
          </ac:inkMkLst>
        </pc:inkChg>
        <pc:inkChg chg="add">
          <ac:chgData name="Tim Cook" userId="d1c7cfb340f2c7ab" providerId="LiveId" clId="{9B6D6CCB-8C3A-41B0-97F0-CD480ADA6E56}" dt="2022-11-06T23:58:29.074" v="233" actId="9405"/>
          <ac:inkMkLst>
            <pc:docMk/>
            <pc:sldMk cId="2643458837" sldId="316"/>
            <ac:inkMk id="159" creationId="{2340A036-C580-4AD9-34BE-B96E4220B3E6}"/>
          </ac:inkMkLst>
        </pc:inkChg>
        <pc:inkChg chg="add">
          <ac:chgData name="Tim Cook" userId="d1c7cfb340f2c7ab" providerId="LiveId" clId="{9B6D6CCB-8C3A-41B0-97F0-CD480ADA6E56}" dt="2022-11-06T23:58:29.744" v="234" actId="9405"/>
          <ac:inkMkLst>
            <pc:docMk/>
            <pc:sldMk cId="2643458837" sldId="316"/>
            <ac:inkMk id="160" creationId="{78532624-64EA-C377-8EB4-6C537384C55C}"/>
          </ac:inkMkLst>
        </pc:inkChg>
        <pc:inkChg chg="add">
          <ac:chgData name="Tim Cook" userId="d1c7cfb340f2c7ab" providerId="LiveId" clId="{9B6D6CCB-8C3A-41B0-97F0-CD480ADA6E56}" dt="2022-11-06T23:58:30.880" v="235" actId="9405"/>
          <ac:inkMkLst>
            <pc:docMk/>
            <pc:sldMk cId="2643458837" sldId="316"/>
            <ac:inkMk id="161" creationId="{C565CDA1-F1F9-A421-6110-9AEE3223FD8D}"/>
          </ac:inkMkLst>
        </pc:inkChg>
      </pc:sldChg>
      <pc:sldChg chg="addSp delSp modSp mod">
        <pc:chgData name="Tim Cook" userId="d1c7cfb340f2c7ab" providerId="LiveId" clId="{9B6D6CCB-8C3A-41B0-97F0-CD480ADA6E56}" dt="2022-11-07T00:02:32.309" v="315"/>
        <pc:sldMkLst>
          <pc:docMk/>
          <pc:sldMk cId="1624894732" sldId="317"/>
        </pc:sldMkLst>
        <pc:grpChg chg="del mod">
          <ac:chgData name="Tim Cook" userId="d1c7cfb340f2c7ab" providerId="LiveId" clId="{9B6D6CCB-8C3A-41B0-97F0-CD480ADA6E56}" dt="2022-11-06T23:58:53.906" v="241"/>
          <ac:grpSpMkLst>
            <pc:docMk/>
            <pc:sldMk cId="1624894732" sldId="317"/>
            <ac:grpSpMk id="6" creationId="{9E292A64-FC0C-C5DA-03A8-FA895BCC383C}"/>
          </ac:grpSpMkLst>
        </pc:grpChg>
        <pc:grpChg chg="mod">
          <ac:chgData name="Tim Cook" userId="d1c7cfb340f2c7ab" providerId="LiveId" clId="{9B6D6CCB-8C3A-41B0-97F0-CD480ADA6E56}" dt="2022-11-06T23:58:59.075" v="249"/>
          <ac:grpSpMkLst>
            <pc:docMk/>
            <pc:sldMk cId="1624894732" sldId="317"/>
            <ac:grpSpMk id="13" creationId="{E1185914-F7E7-93A7-7E7A-E9AC5495B27F}"/>
          </ac:grpSpMkLst>
        </pc:grpChg>
        <pc:grpChg chg="del mod">
          <ac:chgData name="Tim Cook" userId="d1c7cfb340f2c7ab" providerId="LiveId" clId="{9B6D6CCB-8C3A-41B0-97F0-CD480ADA6E56}" dt="2022-11-06T23:59:08.725" v="266"/>
          <ac:grpSpMkLst>
            <pc:docMk/>
            <pc:sldMk cId="1624894732" sldId="317"/>
            <ac:grpSpMk id="30" creationId="{4C805418-3BD7-DA35-7662-DA6ACA999A1B}"/>
          </ac:grpSpMkLst>
        </pc:grpChg>
        <pc:grpChg chg="del mod">
          <ac:chgData name="Tim Cook" userId="d1c7cfb340f2c7ab" providerId="LiveId" clId="{9B6D6CCB-8C3A-41B0-97F0-CD480ADA6E56}" dt="2022-11-06T23:59:08.725" v="266"/>
          <ac:grpSpMkLst>
            <pc:docMk/>
            <pc:sldMk cId="1624894732" sldId="317"/>
            <ac:grpSpMk id="31" creationId="{58CC1744-A94B-0F58-D36B-D26526B1713A}"/>
          </ac:grpSpMkLst>
        </pc:grpChg>
        <pc:grpChg chg="mod">
          <ac:chgData name="Tim Cook" userId="d1c7cfb340f2c7ab" providerId="LiveId" clId="{9B6D6CCB-8C3A-41B0-97F0-CD480ADA6E56}" dt="2022-11-06T23:59:08.725" v="266"/>
          <ac:grpSpMkLst>
            <pc:docMk/>
            <pc:sldMk cId="1624894732" sldId="317"/>
            <ac:grpSpMk id="32" creationId="{D0221476-9B30-01F2-318B-217621707F81}"/>
          </ac:grpSpMkLst>
        </pc:grpChg>
        <pc:grpChg chg="del mod">
          <ac:chgData name="Tim Cook" userId="d1c7cfb340f2c7ab" providerId="LiveId" clId="{9B6D6CCB-8C3A-41B0-97F0-CD480ADA6E56}" dt="2022-11-06T23:59:27.719" v="271"/>
          <ac:grpSpMkLst>
            <pc:docMk/>
            <pc:sldMk cId="1624894732" sldId="317"/>
            <ac:grpSpMk id="35" creationId="{9E2FA14B-04C1-915A-F884-DA1E31FB5591}"/>
          </ac:grpSpMkLst>
        </pc:grpChg>
        <pc:grpChg chg="mod">
          <ac:chgData name="Tim Cook" userId="d1c7cfb340f2c7ab" providerId="LiveId" clId="{9B6D6CCB-8C3A-41B0-97F0-CD480ADA6E56}" dt="2022-11-06T23:59:31.558" v="276"/>
          <ac:grpSpMkLst>
            <pc:docMk/>
            <pc:sldMk cId="1624894732" sldId="317"/>
            <ac:grpSpMk id="39" creationId="{F153BC9D-7E1D-672D-EC0C-5DB5A9FCC77B}"/>
          </ac:grpSpMkLst>
        </pc:grpChg>
        <pc:grpChg chg="del mod">
          <ac:chgData name="Tim Cook" userId="d1c7cfb340f2c7ab" providerId="LiveId" clId="{9B6D6CCB-8C3A-41B0-97F0-CD480ADA6E56}" dt="2022-11-06T23:59:38.147" v="288"/>
          <ac:grpSpMkLst>
            <pc:docMk/>
            <pc:sldMk cId="1624894732" sldId="317"/>
            <ac:grpSpMk id="49" creationId="{A23300FF-A327-3EAF-1C4E-AF3AE67C71A0}"/>
          </ac:grpSpMkLst>
        </pc:grpChg>
        <pc:grpChg chg="del mod">
          <ac:chgData name="Tim Cook" userId="d1c7cfb340f2c7ab" providerId="LiveId" clId="{9B6D6CCB-8C3A-41B0-97F0-CD480ADA6E56}" dt="2022-11-07T00:02:27.991" v="304"/>
          <ac:grpSpMkLst>
            <pc:docMk/>
            <pc:sldMk cId="1624894732" sldId="317"/>
            <ac:grpSpMk id="51" creationId="{6DBFABB9-0C1D-EE5C-F5A3-48A3BB5B84E6}"/>
          </ac:grpSpMkLst>
        </pc:grpChg>
        <pc:grpChg chg="mod">
          <ac:chgData name="Tim Cook" userId="d1c7cfb340f2c7ab" providerId="LiveId" clId="{9B6D6CCB-8C3A-41B0-97F0-CD480ADA6E56}" dt="2022-11-07T00:02:28.951" v="309"/>
          <ac:grpSpMkLst>
            <pc:docMk/>
            <pc:sldMk cId="1624894732" sldId="317"/>
            <ac:grpSpMk id="59" creationId="{7D8BF409-0ECD-75B5-21FF-0509B6D2F6B4}"/>
          </ac:grpSpMkLst>
        </pc:grpChg>
        <pc:grpChg chg="mod">
          <ac:chgData name="Tim Cook" userId="d1c7cfb340f2c7ab" providerId="LiveId" clId="{9B6D6CCB-8C3A-41B0-97F0-CD480ADA6E56}" dt="2022-11-07T00:02:32.309" v="315"/>
          <ac:grpSpMkLst>
            <pc:docMk/>
            <pc:sldMk cId="1624894732" sldId="317"/>
            <ac:grpSpMk id="65" creationId="{7A423398-E90A-931F-B694-C6ED2692125D}"/>
          </ac:grpSpMkLst>
        </pc:grpChg>
        <pc:inkChg chg="add del mod">
          <ac:chgData name="Tim Cook" userId="d1c7cfb340f2c7ab" providerId="LiveId" clId="{9B6D6CCB-8C3A-41B0-97F0-CD480ADA6E56}" dt="2022-11-06T23:58:54.271" v="242"/>
          <ac:inkMkLst>
            <pc:docMk/>
            <pc:sldMk cId="1624894732" sldId="317"/>
            <ac:inkMk id="3" creationId="{A090F51F-1ED3-03CA-B21B-EE739D852687}"/>
          </ac:inkMkLst>
        </pc:inkChg>
        <pc:inkChg chg="add del mod">
          <ac:chgData name="Tim Cook" userId="d1c7cfb340f2c7ab" providerId="LiveId" clId="{9B6D6CCB-8C3A-41B0-97F0-CD480ADA6E56}" dt="2022-11-06T23:58:53.906" v="241"/>
          <ac:inkMkLst>
            <pc:docMk/>
            <pc:sldMk cId="1624894732" sldId="317"/>
            <ac:inkMk id="4" creationId="{55310780-21D3-CEB8-A7D5-A4421F12BA48}"/>
          </ac:inkMkLst>
        </pc:inkChg>
        <pc:inkChg chg="add del mod">
          <ac:chgData name="Tim Cook" userId="d1c7cfb340f2c7ab" providerId="LiveId" clId="{9B6D6CCB-8C3A-41B0-97F0-CD480ADA6E56}" dt="2022-11-06T23:58:53.906" v="240"/>
          <ac:inkMkLst>
            <pc:docMk/>
            <pc:sldMk cId="1624894732" sldId="317"/>
            <ac:inkMk id="5" creationId="{B5E94E5C-061D-6184-084E-4EC7674BDAC3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7" creationId="{C2CEA33D-9FAA-63C1-FB35-DAD84429FE40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8" creationId="{6253BD2B-0CA9-66A4-6B37-45004532F356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9" creationId="{5407FE45-7C15-D4BF-1B5D-178BD4532079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0" creationId="{BB0CC79E-31B0-2EA6-8B7C-0D3C621CF0F1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1" creationId="{DD9658D3-DA9A-2AED-DE2A-D00D94407A1F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2" creationId="{068E5EBC-C687-D854-2158-C5C91585AE9A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4" creationId="{5270085F-2B0D-D690-D085-772ECA91E1D8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5" creationId="{537FC09A-A11F-9AC2-A75C-DAE81BED7DFA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6" creationId="{1184AEDD-0771-E3E9-D233-2CA3949023AC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7" creationId="{20C1AB55-7259-0D26-40E9-C5216607A74F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8" creationId="{2E422CB0-CA22-5DA7-C527-B185231F21E7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9" creationId="{C2A3FEEE-C7FA-0A3C-5924-5EEECEDAA4FD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0" creationId="{24489974-C5CF-90A8-7418-DF46213D7806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1" creationId="{20B2787C-331D-01A6-A381-60C0FC186E67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2" creationId="{C42719B4-25EE-F39B-7442-0D5425A261CE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3" creationId="{A694176A-7E7D-B99D-6E5C-9AEEFEEEFA15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4" creationId="{B95CC92D-F27D-AD2D-8215-CA398187EA29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5" creationId="{8BCF757A-52A6-E496-41F1-8AFEF53FC222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6" creationId="{75B41249-E583-9000-5C71-5B4DC8877D66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7" creationId="{28E1C05E-CC89-C14F-762E-DF043DECFBA2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8" creationId="{6D00760E-B34C-E5EF-7721-D783167042E7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9" creationId="{7D612E69-00AA-53F5-B081-30378871F2D0}"/>
          </ac:inkMkLst>
        </pc:inkChg>
        <pc:inkChg chg="add del mod">
          <ac:chgData name="Tim Cook" userId="d1c7cfb340f2c7ab" providerId="LiveId" clId="{9B6D6CCB-8C3A-41B0-97F0-CD480ADA6E56}" dt="2022-11-06T23:59:27.719" v="271"/>
          <ac:inkMkLst>
            <pc:docMk/>
            <pc:sldMk cId="1624894732" sldId="317"/>
            <ac:inkMk id="33" creationId="{729FC4D5-7FCB-6C3F-E2C9-6A2657167EAA}"/>
          </ac:inkMkLst>
        </pc:inkChg>
        <pc:inkChg chg="add del mod">
          <ac:chgData name="Tim Cook" userId="d1c7cfb340f2c7ab" providerId="LiveId" clId="{9B6D6CCB-8C3A-41B0-97F0-CD480ADA6E56}" dt="2022-11-06T23:59:27.734" v="272"/>
          <ac:inkMkLst>
            <pc:docMk/>
            <pc:sldMk cId="1624894732" sldId="317"/>
            <ac:inkMk id="34" creationId="{0F7C3E21-990B-FD93-D094-A1B10AD7915D}"/>
          </ac:inkMkLst>
        </pc:inkChg>
        <pc:inkChg chg="add mod">
          <ac:chgData name="Tim Cook" userId="d1c7cfb340f2c7ab" providerId="LiveId" clId="{9B6D6CCB-8C3A-41B0-97F0-CD480ADA6E56}" dt="2022-11-06T23:59:31.558" v="276"/>
          <ac:inkMkLst>
            <pc:docMk/>
            <pc:sldMk cId="1624894732" sldId="317"/>
            <ac:inkMk id="36" creationId="{F4B9B2E2-29EA-5D13-0C93-EE86B5E56279}"/>
          </ac:inkMkLst>
        </pc:inkChg>
        <pc:inkChg chg="add mod">
          <ac:chgData name="Tim Cook" userId="d1c7cfb340f2c7ab" providerId="LiveId" clId="{9B6D6CCB-8C3A-41B0-97F0-CD480ADA6E56}" dt="2022-11-06T23:59:31.558" v="276"/>
          <ac:inkMkLst>
            <pc:docMk/>
            <pc:sldMk cId="1624894732" sldId="317"/>
            <ac:inkMk id="37" creationId="{E9641C9B-FD84-8D38-4BDD-9996D6A48F11}"/>
          </ac:inkMkLst>
        </pc:inkChg>
        <pc:inkChg chg="add mod">
          <ac:chgData name="Tim Cook" userId="d1c7cfb340f2c7ab" providerId="LiveId" clId="{9B6D6CCB-8C3A-41B0-97F0-CD480ADA6E56}" dt="2022-11-06T23:59:31.558" v="276"/>
          <ac:inkMkLst>
            <pc:docMk/>
            <pc:sldMk cId="1624894732" sldId="317"/>
            <ac:inkMk id="38" creationId="{14A3A9EE-87DE-323E-8461-8D69A4AF017E}"/>
          </ac:inkMkLst>
        </pc:inkChg>
        <pc:inkChg chg="add mod">
          <ac:chgData name="Tim Cook" userId="d1c7cfb340f2c7ab" providerId="LiveId" clId="{9B6D6CCB-8C3A-41B0-97F0-CD480ADA6E56}" dt="2022-11-07T00:02:28.951" v="309"/>
          <ac:inkMkLst>
            <pc:docMk/>
            <pc:sldMk cId="1624894732" sldId="317"/>
            <ac:inkMk id="40" creationId="{687CBF72-A776-D3FB-B2FF-98E57BC3E53A}"/>
          </ac:inkMkLst>
        </pc:inkChg>
        <pc:inkChg chg="add del mod">
          <ac:chgData name="Tim Cook" userId="d1c7cfb340f2c7ab" providerId="LiveId" clId="{9B6D6CCB-8C3A-41B0-97F0-CD480ADA6E56}" dt="2022-11-07T00:02:21.621" v="293"/>
          <ac:inkMkLst>
            <pc:docMk/>
            <pc:sldMk cId="1624894732" sldId="317"/>
            <ac:inkMk id="41" creationId="{8075A685-E063-E340-CFDF-87E66D0A570F}"/>
          </ac:inkMkLst>
        </pc:inkChg>
        <pc:inkChg chg="add del mod">
          <ac:chgData name="Tim Cook" userId="d1c7cfb340f2c7ab" providerId="LiveId" clId="{9B6D6CCB-8C3A-41B0-97F0-CD480ADA6E56}" dt="2022-11-07T00:02:21.621" v="292"/>
          <ac:inkMkLst>
            <pc:docMk/>
            <pc:sldMk cId="1624894732" sldId="317"/>
            <ac:inkMk id="42" creationId="{1B3C35C2-209F-DD24-44AF-5BC4E248A476}"/>
          </ac:inkMkLst>
        </pc:inkChg>
        <pc:inkChg chg="add del mod">
          <ac:chgData name="Tim Cook" userId="d1c7cfb340f2c7ab" providerId="LiveId" clId="{9B6D6CCB-8C3A-41B0-97F0-CD480ADA6E56}" dt="2022-11-07T00:02:21.606" v="291"/>
          <ac:inkMkLst>
            <pc:docMk/>
            <pc:sldMk cId="1624894732" sldId="317"/>
            <ac:inkMk id="43" creationId="{20586DF1-623C-7A29-51BB-0F13CF4C73B8}"/>
          </ac:inkMkLst>
        </pc:inkChg>
        <pc:inkChg chg="add del mod">
          <ac:chgData name="Tim Cook" userId="d1c7cfb340f2c7ab" providerId="LiveId" clId="{9B6D6CCB-8C3A-41B0-97F0-CD480ADA6E56}" dt="2022-11-07T00:02:22.961" v="297"/>
          <ac:inkMkLst>
            <pc:docMk/>
            <pc:sldMk cId="1624894732" sldId="317"/>
            <ac:inkMk id="44" creationId="{29EFEDE3-84E3-6B7D-AFC5-7D5224A8DE2F}"/>
          </ac:inkMkLst>
        </pc:inkChg>
        <pc:inkChg chg="add del mod">
          <ac:chgData name="Tim Cook" userId="d1c7cfb340f2c7ab" providerId="LiveId" clId="{9B6D6CCB-8C3A-41B0-97F0-CD480ADA6E56}" dt="2022-11-07T00:02:22.961" v="295"/>
          <ac:inkMkLst>
            <pc:docMk/>
            <pc:sldMk cId="1624894732" sldId="317"/>
            <ac:inkMk id="45" creationId="{A980D3B1-42B1-F823-BA5C-C69BE6A84F7C}"/>
          </ac:inkMkLst>
        </pc:inkChg>
        <pc:inkChg chg="add del mod">
          <ac:chgData name="Tim Cook" userId="d1c7cfb340f2c7ab" providerId="LiveId" clId="{9B6D6CCB-8C3A-41B0-97F0-CD480ADA6E56}" dt="2022-11-07T00:02:22.961" v="296"/>
          <ac:inkMkLst>
            <pc:docMk/>
            <pc:sldMk cId="1624894732" sldId="317"/>
            <ac:inkMk id="46" creationId="{A0D9414D-200E-CF32-99E3-3C7136D254A9}"/>
          </ac:inkMkLst>
        </pc:inkChg>
        <pc:inkChg chg="add del mod">
          <ac:chgData name="Tim Cook" userId="d1c7cfb340f2c7ab" providerId="LiveId" clId="{9B6D6CCB-8C3A-41B0-97F0-CD480ADA6E56}" dt="2022-11-07T00:02:28.951" v="307"/>
          <ac:inkMkLst>
            <pc:docMk/>
            <pc:sldMk cId="1624894732" sldId="317"/>
            <ac:inkMk id="47" creationId="{CC24B6DE-7A0E-D9A9-26DF-399AD6418E64}"/>
          </ac:inkMkLst>
        </pc:inkChg>
        <pc:inkChg chg="add del mod">
          <ac:chgData name="Tim Cook" userId="d1c7cfb340f2c7ab" providerId="LiveId" clId="{9B6D6CCB-8C3A-41B0-97F0-CD480ADA6E56}" dt="2022-11-07T00:02:28.951" v="306"/>
          <ac:inkMkLst>
            <pc:docMk/>
            <pc:sldMk cId="1624894732" sldId="317"/>
            <ac:inkMk id="48" creationId="{C6D3818F-B7C8-1C6E-6E7E-8327C61C0855}"/>
          </ac:inkMkLst>
        </pc:inkChg>
        <pc:inkChg chg="add del mod">
          <ac:chgData name="Tim Cook" userId="d1c7cfb340f2c7ab" providerId="LiveId" clId="{9B6D6CCB-8C3A-41B0-97F0-CD480ADA6E56}" dt="2022-11-07T00:02:21.621" v="294"/>
          <ac:inkMkLst>
            <pc:docMk/>
            <pc:sldMk cId="1624894732" sldId="317"/>
            <ac:inkMk id="50" creationId="{E9924CFF-E2F2-F9A1-F289-B9E1B41ED30A}"/>
          </ac:inkMkLst>
        </pc:inkChg>
        <pc:inkChg chg="add del">
          <ac:chgData name="Tim Cook" userId="d1c7cfb340f2c7ab" providerId="LiveId" clId="{9B6D6CCB-8C3A-41B0-97F0-CD480ADA6E56}" dt="2022-11-06T23:59:42.402" v="290"/>
          <ac:inkMkLst>
            <pc:docMk/>
            <pc:sldMk cId="1624894732" sldId="317"/>
            <ac:inkMk id="52" creationId="{39733E9E-0468-779A-DF88-B6271F8ACE24}"/>
          </ac:inkMkLst>
        </pc:inkChg>
        <pc:inkChg chg="add mod">
          <ac:chgData name="Tim Cook" userId="d1c7cfb340f2c7ab" providerId="LiveId" clId="{9B6D6CCB-8C3A-41B0-97F0-CD480ADA6E56}" dt="2022-11-07T00:02:28.951" v="309"/>
          <ac:inkMkLst>
            <pc:docMk/>
            <pc:sldMk cId="1624894732" sldId="317"/>
            <ac:inkMk id="53" creationId="{82F90C15-4A53-A053-C045-89753B6076E0}"/>
          </ac:inkMkLst>
        </pc:inkChg>
        <pc:inkChg chg="add mod">
          <ac:chgData name="Tim Cook" userId="d1c7cfb340f2c7ab" providerId="LiveId" clId="{9B6D6CCB-8C3A-41B0-97F0-CD480ADA6E56}" dt="2022-11-07T00:02:28.951" v="309"/>
          <ac:inkMkLst>
            <pc:docMk/>
            <pc:sldMk cId="1624894732" sldId="317"/>
            <ac:inkMk id="54" creationId="{8B0FC1F9-FF1B-244A-434A-0D5205D39EE6}"/>
          </ac:inkMkLst>
        </pc:inkChg>
        <pc:inkChg chg="add mod">
          <ac:chgData name="Tim Cook" userId="d1c7cfb340f2c7ab" providerId="LiveId" clId="{9B6D6CCB-8C3A-41B0-97F0-CD480ADA6E56}" dt="2022-11-07T00:02:28.951" v="309"/>
          <ac:inkMkLst>
            <pc:docMk/>
            <pc:sldMk cId="1624894732" sldId="317"/>
            <ac:inkMk id="55" creationId="{3AD64C7B-66BA-FDE9-4E08-80413864FE7E}"/>
          </ac:inkMkLst>
        </pc:inkChg>
        <pc:inkChg chg="add del mod">
          <ac:chgData name="Tim Cook" userId="d1c7cfb340f2c7ab" providerId="LiveId" clId="{9B6D6CCB-8C3A-41B0-97F0-CD480ADA6E56}" dt="2022-11-07T00:02:28.951" v="305"/>
          <ac:inkMkLst>
            <pc:docMk/>
            <pc:sldMk cId="1624894732" sldId="317"/>
            <ac:inkMk id="56" creationId="{11ACF844-C45E-9AE0-650D-8586BB0BA1B0}"/>
          </ac:inkMkLst>
        </pc:inkChg>
        <pc:inkChg chg="add del mod">
          <ac:chgData name="Tim Cook" userId="d1c7cfb340f2c7ab" providerId="LiveId" clId="{9B6D6CCB-8C3A-41B0-97F0-CD480ADA6E56}" dt="2022-11-07T00:02:28.951" v="308"/>
          <ac:inkMkLst>
            <pc:docMk/>
            <pc:sldMk cId="1624894732" sldId="317"/>
            <ac:inkMk id="57" creationId="{635B3CE6-725E-001C-99FB-759E71D3F0B5}"/>
          </ac:inkMkLst>
        </pc:inkChg>
        <pc:inkChg chg="add del mod">
          <ac:chgData name="Tim Cook" userId="d1c7cfb340f2c7ab" providerId="LiveId" clId="{9B6D6CCB-8C3A-41B0-97F0-CD480ADA6E56}" dt="2022-11-07T00:02:28.951" v="309"/>
          <ac:inkMkLst>
            <pc:docMk/>
            <pc:sldMk cId="1624894732" sldId="317"/>
            <ac:inkMk id="58" creationId="{CE7FE0DF-B585-997E-20AA-D242393CDBA1}"/>
          </ac:inkMkLst>
        </pc:inkChg>
        <pc:inkChg chg="add mod">
          <ac:chgData name="Tim Cook" userId="d1c7cfb340f2c7ab" providerId="LiveId" clId="{9B6D6CCB-8C3A-41B0-97F0-CD480ADA6E56}" dt="2022-11-07T00:02:32.309" v="315"/>
          <ac:inkMkLst>
            <pc:docMk/>
            <pc:sldMk cId="1624894732" sldId="317"/>
            <ac:inkMk id="60" creationId="{3C5F9D8B-B9C0-5C8C-E3C3-07D81E06ABDC}"/>
          </ac:inkMkLst>
        </pc:inkChg>
        <pc:inkChg chg="add mod">
          <ac:chgData name="Tim Cook" userId="d1c7cfb340f2c7ab" providerId="LiveId" clId="{9B6D6CCB-8C3A-41B0-97F0-CD480ADA6E56}" dt="2022-11-07T00:02:32.309" v="315"/>
          <ac:inkMkLst>
            <pc:docMk/>
            <pc:sldMk cId="1624894732" sldId="317"/>
            <ac:inkMk id="61" creationId="{441FA2CE-6D47-8291-B738-519F7C351540}"/>
          </ac:inkMkLst>
        </pc:inkChg>
        <pc:inkChg chg="add mod">
          <ac:chgData name="Tim Cook" userId="d1c7cfb340f2c7ab" providerId="LiveId" clId="{9B6D6CCB-8C3A-41B0-97F0-CD480ADA6E56}" dt="2022-11-07T00:02:32.309" v="315"/>
          <ac:inkMkLst>
            <pc:docMk/>
            <pc:sldMk cId="1624894732" sldId="317"/>
            <ac:inkMk id="62" creationId="{697B3C69-D90A-EBE9-7854-7F809CF93ACD}"/>
          </ac:inkMkLst>
        </pc:inkChg>
        <pc:inkChg chg="add mod">
          <ac:chgData name="Tim Cook" userId="d1c7cfb340f2c7ab" providerId="LiveId" clId="{9B6D6CCB-8C3A-41B0-97F0-CD480ADA6E56}" dt="2022-11-07T00:02:32.309" v="315"/>
          <ac:inkMkLst>
            <pc:docMk/>
            <pc:sldMk cId="1624894732" sldId="317"/>
            <ac:inkMk id="63" creationId="{47DCDD46-3C2E-5188-30A9-C75C1EEDB247}"/>
          </ac:inkMkLst>
        </pc:inkChg>
        <pc:inkChg chg="add mod">
          <ac:chgData name="Tim Cook" userId="d1c7cfb340f2c7ab" providerId="LiveId" clId="{9B6D6CCB-8C3A-41B0-97F0-CD480ADA6E56}" dt="2022-11-07T00:02:32.309" v="315"/>
          <ac:inkMkLst>
            <pc:docMk/>
            <pc:sldMk cId="1624894732" sldId="317"/>
            <ac:inkMk id="64" creationId="{B0A628E9-EBF6-040D-0CFF-5E4A835302F4}"/>
          </ac:inkMkLst>
        </pc:inkChg>
      </pc:sldChg>
      <pc:sldChg chg="addSp delSp modSp mod">
        <pc:chgData name="Tim Cook" userId="d1c7cfb340f2c7ab" providerId="LiveId" clId="{9B6D6CCB-8C3A-41B0-97F0-CD480ADA6E56}" dt="2022-11-07T00:14:39.865" v="802"/>
        <pc:sldMkLst>
          <pc:docMk/>
          <pc:sldMk cId="1547708986" sldId="318"/>
        </pc:sldMkLst>
        <pc:grpChg chg="del mod">
          <ac:chgData name="Tim Cook" userId="d1c7cfb340f2c7ab" providerId="LiveId" clId="{9B6D6CCB-8C3A-41B0-97F0-CD480ADA6E56}" dt="2022-11-07T00:06:28.984" v="356"/>
          <ac:grpSpMkLst>
            <pc:docMk/>
            <pc:sldMk cId="1547708986" sldId="318"/>
            <ac:grpSpMk id="6" creationId="{E2C1F19A-52A0-4B2B-E37E-D22F9D9B330B}"/>
          </ac:grpSpMkLst>
        </pc:grpChg>
        <pc:grpChg chg="del mod">
          <ac:chgData name="Tim Cook" userId="d1c7cfb340f2c7ab" providerId="LiveId" clId="{9B6D6CCB-8C3A-41B0-97F0-CD480ADA6E56}" dt="2022-11-07T00:10:17.393" v="526"/>
          <ac:grpSpMkLst>
            <pc:docMk/>
            <pc:sldMk cId="1547708986" sldId="318"/>
            <ac:grpSpMk id="10" creationId="{ED0679B4-9CCF-F67C-8B7F-BF7E9BC88226}"/>
          </ac:grpSpMkLst>
        </pc:grpChg>
        <pc:grpChg chg="del mod">
          <ac:chgData name="Tim Cook" userId="d1c7cfb340f2c7ab" providerId="LiveId" clId="{9B6D6CCB-8C3A-41B0-97F0-CD480ADA6E56}" dt="2022-11-07T00:08:14.314" v="424"/>
          <ac:grpSpMkLst>
            <pc:docMk/>
            <pc:sldMk cId="1547708986" sldId="318"/>
            <ac:grpSpMk id="11" creationId="{48ADBFE3-9A1E-1193-EF99-B361F6C56C88}"/>
          </ac:grpSpMkLst>
        </pc:grpChg>
        <pc:grpChg chg="del mod">
          <ac:chgData name="Tim Cook" userId="d1c7cfb340f2c7ab" providerId="LiveId" clId="{9B6D6CCB-8C3A-41B0-97F0-CD480ADA6E56}" dt="2022-11-07T00:10:11.758" v="525"/>
          <ac:grpSpMkLst>
            <pc:docMk/>
            <pc:sldMk cId="1547708986" sldId="318"/>
            <ac:grpSpMk id="14" creationId="{81ADFCF8-3338-2E6A-833E-70903C33E72E}"/>
          </ac:grpSpMkLst>
        </pc:grpChg>
        <pc:grpChg chg="del mod">
          <ac:chgData name="Tim Cook" userId="d1c7cfb340f2c7ab" providerId="LiveId" clId="{9B6D6CCB-8C3A-41B0-97F0-CD480ADA6E56}" dt="2022-11-07T00:10:27.889" v="561"/>
          <ac:grpSpMkLst>
            <pc:docMk/>
            <pc:sldMk cId="1547708986" sldId="318"/>
            <ac:grpSpMk id="19" creationId="{C70439A2-B2CC-4EC1-F96C-F7FAF3EEB95E}"/>
          </ac:grpSpMkLst>
        </pc:grpChg>
        <pc:grpChg chg="del mod">
          <ac:chgData name="Tim Cook" userId="d1c7cfb340f2c7ab" providerId="LiveId" clId="{9B6D6CCB-8C3A-41B0-97F0-CD480ADA6E56}" dt="2022-11-07T00:08:32.874" v="449"/>
          <ac:grpSpMkLst>
            <pc:docMk/>
            <pc:sldMk cId="1547708986" sldId="318"/>
            <ac:grpSpMk id="22" creationId="{B85EDDD0-AA69-EFDA-3CF1-D69742A4BC6C}"/>
          </ac:grpSpMkLst>
        </pc:grpChg>
        <pc:grpChg chg="del mod">
          <ac:chgData name="Tim Cook" userId="d1c7cfb340f2c7ab" providerId="LiveId" clId="{9B6D6CCB-8C3A-41B0-97F0-CD480ADA6E56}" dt="2022-11-07T00:08:40.182" v="460"/>
          <ac:grpSpMkLst>
            <pc:docMk/>
            <pc:sldMk cId="1547708986" sldId="318"/>
            <ac:grpSpMk id="32" creationId="{E4A2E886-0F35-A619-C0CF-277B3F07D194}"/>
          </ac:grpSpMkLst>
        </pc:grpChg>
        <pc:grpChg chg="mod">
          <ac:chgData name="Tim Cook" userId="d1c7cfb340f2c7ab" providerId="LiveId" clId="{9B6D6CCB-8C3A-41B0-97F0-CD480ADA6E56}" dt="2022-11-07T00:12:49.914" v="715"/>
          <ac:grpSpMkLst>
            <pc:docMk/>
            <pc:sldMk cId="1547708986" sldId="318"/>
            <ac:grpSpMk id="34" creationId="{00E5B999-159A-C51D-1D2A-C7E560E93098}"/>
          </ac:grpSpMkLst>
        </pc:grpChg>
        <pc:grpChg chg="del mod">
          <ac:chgData name="Tim Cook" userId="d1c7cfb340f2c7ab" providerId="LiveId" clId="{9B6D6CCB-8C3A-41B0-97F0-CD480ADA6E56}" dt="2022-11-07T00:08:48.648" v="471"/>
          <ac:grpSpMkLst>
            <pc:docMk/>
            <pc:sldMk cId="1547708986" sldId="318"/>
            <ac:grpSpMk id="40" creationId="{B0537ACC-1F63-8F9B-BE42-0C5499FA269A}"/>
          </ac:grpSpMkLst>
        </pc:grpChg>
        <pc:grpChg chg="del mod">
          <ac:chgData name="Tim Cook" userId="d1c7cfb340f2c7ab" providerId="LiveId" clId="{9B6D6CCB-8C3A-41B0-97F0-CD480ADA6E56}" dt="2022-11-07T00:08:54.959" v="479"/>
          <ac:grpSpMkLst>
            <pc:docMk/>
            <pc:sldMk cId="1547708986" sldId="318"/>
            <ac:grpSpMk id="45" creationId="{580DEA9D-3A5F-91D1-12F5-739E64564049}"/>
          </ac:grpSpMkLst>
        </pc:grpChg>
        <pc:grpChg chg="del mod">
          <ac:chgData name="Tim Cook" userId="d1c7cfb340f2c7ab" providerId="LiveId" clId="{9B6D6CCB-8C3A-41B0-97F0-CD480ADA6E56}" dt="2022-11-07T00:09:09.977" v="498"/>
          <ac:grpSpMkLst>
            <pc:docMk/>
            <pc:sldMk cId="1547708986" sldId="318"/>
            <ac:grpSpMk id="53" creationId="{F110F9DF-EF4A-167B-6AD7-01E7BEFEDFD3}"/>
          </ac:grpSpMkLst>
        </pc:grpChg>
        <pc:grpChg chg="del mod">
          <ac:chgData name="Tim Cook" userId="d1c7cfb340f2c7ab" providerId="LiveId" clId="{9B6D6CCB-8C3A-41B0-97F0-CD480ADA6E56}" dt="2022-11-07T00:10:41.810" v="574"/>
          <ac:grpSpMkLst>
            <pc:docMk/>
            <pc:sldMk cId="1547708986" sldId="318"/>
            <ac:grpSpMk id="56" creationId="{560FFC42-F08F-8B50-55E1-E638A774CF3E}"/>
          </ac:grpSpMkLst>
        </pc:grpChg>
        <pc:grpChg chg="del mod">
          <ac:chgData name="Tim Cook" userId="d1c7cfb340f2c7ab" providerId="LiveId" clId="{9B6D6CCB-8C3A-41B0-97F0-CD480ADA6E56}" dt="2022-11-07T00:10:50.871" v="587"/>
          <ac:grpSpMkLst>
            <pc:docMk/>
            <pc:sldMk cId="1547708986" sldId="318"/>
            <ac:grpSpMk id="58" creationId="{7461E874-F702-32ED-CD27-6E31EDC39507}"/>
          </ac:grpSpMkLst>
        </pc:grpChg>
        <pc:grpChg chg="del mod">
          <ac:chgData name="Tim Cook" userId="d1c7cfb340f2c7ab" providerId="LiveId" clId="{9B6D6CCB-8C3A-41B0-97F0-CD480ADA6E56}" dt="2022-11-07T00:12:47.177" v="695"/>
          <ac:grpSpMkLst>
            <pc:docMk/>
            <pc:sldMk cId="1547708986" sldId="318"/>
            <ac:grpSpMk id="59" creationId="{4DCBDB09-7D81-F993-F64F-826682A3C446}"/>
          </ac:grpSpMkLst>
        </pc:grpChg>
        <pc:grpChg chg="del mod">
          <ac:chgData name="Tim Cook" userId="d1c7cfb340f2c7ab" providerId="LiveId" clId="{9B6D6CCB-8C3A-41B0-97F0-CD480ADA6E56}" dt="2022-11-07T00:09:04.879" v="494"/>
          <ac:grpSpMkLst>
            <pc:docMk/>
            <pc:sldMk cId="1547708986" sldId="318"/>
            <ac:grpSpMk id="62" creationId="{B89225C3-8EB4-D4E6-97DB-AA0803D222D8}"/>
          </ac:grpSpMkLst>
        </pc:grpChg>
        <pc:grpChg chg="del mod">
          <ac:chgData name="Tim Cook" userId="d1c7cfb340f2c7ab" providerId="LiveId" clId="{9B6D6CCB-8C3A-41B0-97F0-CD480ADA6E56}" dt="2022-11-07T00:10:50.871" v="588"/>
          <ac:grpSpMkLst>
            <pc:docMk/>
            <pc:sldMk cId="1547708986" sldId="318"/>
            <ac:grpSpMk id="63" creationId="{03E8F901-8E4B-D63F-E637-59BA5B1DE4F3}"/>
          </ac:grpSpMkLst>
        </pc:grpChg>
        <pc:grpChg chg="del mod">
          <ac:chgData name="Tim Cook" userId="d1c7cfb340f2c7ab" providerId="LiveId" clId="{9B6D6CCB-8C3A-41B0-97F0-CD480ADA6E56}" dt="2022-11-07T00:09:03.646" v="492"/>
          <ac:grpSpMkLst>
            <pc:docMk/>
            <pc:sldMk cId="1547708986" sldId="318"/>
            <ac:grpSpMk id="63" creationId="{C3B890D7-4BA2-AEE8-552F-D0867FA081FD}"/>
          </ac:grpSpMkLst>
        </pc:grpChg>
        <pc:grpChg chg="del mod">
          <ac:chgData name="Tim Cook" userId="d1c7cfb340f2c7ab" providerId="LiveId" clId="{9B6D6CCB-8C3A-41B0-97F0-CD480ADA6E56}" dt="2022-11-07T00:10:17.393" v="550"/>
          <ac:grpSpMkLst>
            <pc:docMk/>
            <pc:sldMk cId="1547708986" sldId="318"/>
            <ac:grpSpMk id="66" creationId="{1564FB39-34CC-AEBA-8758-96C8FE2EE107}"/>
          </ac:grpSpMkLst>
        </pc:grpChg>
        <pc:grpChg chg="del mod">
          <ac:chgData name="Tim Cook" userId="d1c7cfb340f2c7ab" providerId="LiveId" clId="{9B6D6CCB-8C3A-41B0-97F0-CD480ADA6E56}" dt="2022-11-07T00:10:17.393" v="531"/>
          <ac:grpSpMkLst>
            <pc:docMk/>
            <pc:sldMk cId="1547708986" sldId="318"/>
            <ac:grpSpMk id="75" creationId="{2FADE75E-33F3-D6C8-A302-4A0013C698A9}"/>
          </ac:grpSpMkLst>
        </pc:grpChg>
        <pc:grpChg chg="del mod">
          <ac:chgData name="Tim Cook" userId="d1c7cfb340f2c7ab" providerId="LiveId" clId="{9B6D6CCB-8C3A-41B0-97F0-CD480ADA6E56}" dt="2022-11-07T00:10:17.393" v="548"/>
          <ac:grpSpMkLst>
            <pc:docMk/>
            <pc:sldMk cId="1547708986" sldId="318"/>
            <ac:grpSpMk id="76" creationId="{ACCE6FEE-4A51-1144-E2E6-02E361CD2AFA}"/>
          </ac:grpSpMkLst>
        </pc:grpChg>
        <pc:grpChg chg="del mod">
          <ac:chgData name="Tim Cook" userId="d1c7cfb340f2c7ab" providerId="LiveId" clId="{9B6D6CCB-8C3A-41B0-97F0-CD480ADA6E56}" dt="2022-11-07T00:12:47.177" v="691"/>
          <ac:grpSpMkLst>
            <pc:docMk/>
            <pc:sldMk cId="1547708986" sldId="318"/>
            <ac:grpSpMk id="81" creationId="{B177D52D-F1D6-749C-13E0-1780A9917F37}"/>
          </ac:grpSpMkLst>
        </pc:grpChg>
        <pc:grpChg chg="del mod">
          <ac:chgData name="Tim Cook" userId="d1c7cfb340f2c7ab" providerId="LiveId" clId="{9B6D6CCB-8C3A-41B0-97F0-CD480ADA6E56}" dt="2022-11-07T00:12:47.177" v="697"/>
          <ac:grpSpMkLst>
            <pc:docMk/>
            <pc:sldMk cId="1547708986" sldId="318"/>
            <ac:grpSpMk id="89" creationId="{6C24FC71-30E0-D20C-B16C-E943C2191560}"/>
          </ac:grpSpMkLst>
        </pc:grpChg>
        <pc:grpChg chg="del mod">
          <ac:chgData name="Tim Cook" userId="d1c7cfb340f2c7ab" providerId="LiveId" clId="{9B6D6CCB-8C3A-41B0-97F0-CD480ADA6E56}" dt="2022-11-07T00:12:47.177" v="692"/>
          <ac:grpSpMkLst>
            <pc:docMk/>
            <pc:sldMk cId="1547708986" sldId="318"/>
            <ac:grpSpMk id="98" creationId="{2FAD9789-1B19-2D9A-303B-302E147EF7E5}"/>
          </ac:grpSpMkLst>
        </pc:grpChg>
        <pc:grpChg chg="del mod">
          <ac:chgData name="Tim Cook" userId="d1c7cfb340f2c7ab" providerId="LiveId" clId="{9B6D6CCB-8C3A-41B0-97F0-CD480ADA6E56}" dt="2022-11-07T00:11:38.717" v="621"/>
          <ac:grpSpMkLst>
            <pc:docMk/>
            <pc:sldMk cId="1547708986" sldId="318"/>
            <ac:grpSpMk id="101" creationId="{D4D0BC77-DBD1-B78A-F2DB-46E2DF2D893E}"/>
          </ac:grpSpMkLst>
        </pc:grpChg>
        <pc:grpChg chg="del mod">
          <ac:chgData name="Tim Cook" userId="d1c7cfb340f2c7ab" providerId="LiveId" clId="{9B6D6CCB-8C3A-41B0-97F0-CD480ADA6E56}" dt="2022-11-07T00:12:04.176" v="650"/>
          <ac:grpSpMkLst>
            <pc:docMk/>
            <pc:sldMk cId="1547708986" sldId="318"/>
            <ac:grpSpMk id="103" creationId="{C411487E-7E28-256D-908D-29300208E286}"/>
          </ac:grpSpMkLst>
        </pc:grpChg>
        <pc:grpChg chg="del mod">
          <ac:chgData name="Tim Cook" userId="d1c7cfb340f2c7ab" providerId="LiveId" clId="{9B6D6CCB-8C3A-41B0-97F0-CD480ADA6E56}" dt="2022-11-07T00:12:47.177" v="696"/>
          <ac:grpSpMkLst>
            <pc:docMk/>
            <pc:sldMk cId="1547708986" sldId="318"/>
            <ac:grpSpMk id="112" creationId="{8FB96D8A-97D6-F661-0B9D-B3FB9AAF220B}"/>
          </ac:grpSpMkLst>
        </pc:grpChg>
        <pc:grpChg chg="del mod">
          <ac:chgData name="Tim Cook" userId="d1c7cfb340f2c7ab" providerId="LiveId" clId="{9B6D6CCB-8C3A-41B0-97F0-CD480ADA6E56}" dt="2022-11-07T00:11:51.183" v="636"/>
          <ac:grpSpMkLst>
            <pc:docMk/>
            <pc:sldMk cId="1547708986" sldId="318"/>
            <ac:grpSpMk id="114" creationId="{1A530F94-AB47-5F3D-87D9-290A7760D212}"/>
          </ac:grpSpMkLst>
        </pc:grpChg>
        <pc:grpChg chg="del mod">
          <ac:chgData name="Tim Cook" userId="d1c7cfb340f2c7ab" providerId="LiveId" clId="{9B6D6CCB-8C3A-41B0-97F0-CD480ADA6E56}" dt="2022-11-07T00:11:54.314" v="640"/>
          <ac:grpSpMkLst>
            <pc:docMk/>
            <pc:sldMk cId="1547708986" sldId="318"/>
            <ac:grpSpMk id="118" creationId="{729FC124-CE9F-7877-1127-95CC564E3579}"/>
          </ac:grpSpMkLst>
        </pc:grpChg>
        <pc:grpChg chg="del mod">
          <ac:chgData name="Tim Cook" userId="d1c7cfb340f2c7ab" providerId="LiveId" clId="{9B6D6CCB-8C3A-41B0-97F0-CD480ADA6E56}" dt="2022-11-07T00:12:47.177" v="701"/>
          <ac:grpSpMkLst>
            <pc:docMk/>
            <pc:sldMk cId="1547708986" sldId="318"/>
            <ac:grpSpMk id="123" creationId="{98E654D4-6F68-DA0E-2F34-27A2DB59729E}"/>
          </ac:grpSpMkLst>
        </pc:grpChg>
        <pc:grpChg chg="del mod">
          <ac:chgData name="Tim Cook" userId="d1c7cfb340f2c7ab" providerId="LiveId" clId="{9B6D6CCB-8C3A-41B0-97F0-CD480ADA6E56}" dt="2022-11-07T00:12:13.535" v="664"/>
          <ac:grpSpMkLst>
            <pc:docMk/>
            <pc:sldMk cId="1547708986" sldId="318"/>
            <ac:grpSpMk id="127" creationId="{078CAF23-5B8E-56AB-56DD-87C48C8D4D0F}"/>
          </ac:grpSpMkLst>
        </pc:grpChg>
        <pc:grpChg chg="del mod">
          <ac:chgData name="Tim Cook" userId="d1c7cfb340f2c7ab" providerId="LiveId" clId="{9B6D6CCB-8C3A-41B0-97F0-CD480ADA6E56}" dt="2022-11-07T00:12:22.888" v="668"/>
          <ac:grpSpMkLst>
            <pc:docMk/>
            <pc:sldMk cId="1547708986" sldId="318"/>
            <ac:grpSpMk id="135" creationId="{8BA5F16C-D3B5-A1A3-7363-E5F0EAF18C9F}"/>
          </ac:grpSpMkLst>
        </pc:grpChg>
        <pc:grpChg chg="del mod">
          <ac:chgData name="Tim Cook" userId="d1c7cfb340f2c7ab" providerId="LiveId" clId="{9B6D6CCB-8C3A-41B0-97F0-CD480ADA6E56}" dt="2022-11-07T00:12:22.888" v="668"/>
          <ac:grpSpMkLst>
            <pc:docMk/>
            <pc:sldMk cId="1547708986" sldId="318"/>
            <ac:grpSpMk id="138" creationId="{844193A5-30E2-E677-D471-02C41A175E03}"/>
          </ac:grpSpMkLst>
        </pc:grpChg>
        <pc:grpChg chg="del mod">
          <ac:chgData name="Tim Cook" userId="d1c7cfb340f2c7ab" providerId="LiveId" clId="{9B6D6CCB-8C3A-41B0-97F0-CD480ADA6E56}" dt="2022-11-07T00:12:47.177" v="707"/>
          <ac:grpSpMkLst>
            <pc:docMk/>
            <pc:sldMk cId="1547708986" sldId="318"/>
            <ac:grpSpMk id="139" creationId="{04B8AE3A-2D88-8706-3FC3-BC321A61C5CC}"/>
          </ac:grpSpMkLst>
        </pc:grpChg>
        <pc:grpChg chg="del mod">
          <ac:chgData name="Tim Cook" userId="d1c7cfb340f2c7ab" providerId="LiveId" clId="{9B6D6CCB-8C3A-41B0-97F0-CD480ADA6E56}" dt="2022-11-07T00:13:01.965" v="723"/>
          <ac:grpSpMkLst>
            <pc:docMk/>
            <pc:sldMk cId="1547708986" sldId="318"/>
            <ac:grpSpMk id="144" creationId="{6177B364-E2AD-5931-9992-03FE846DEA44}"/>
          </ac:grpSpMkLst>
        </pc:grpChg>
        <pc:grpChg chg="del mod">
          <ac:chgData name="Tim Cook" userId="d1c7cfb340f2c7ab" providerId="LiveId" clId="{9B6D6CCB-8C3A-41B0-97F0-CD480ADA6E56}" dt="2022-11-07T00:13:25.481" v="739"/>
          <ac:grpSpMkLst>
            <pc:docMk/>
            <pc:sldMk cId="1547708986" sldId="318"/>
            <ac:grpSpMk id="152" creationId="{A953A4F7-1AB6-4F37-73CD-F8A1A1B4287F}"/>
          </ac:grpSpMkLst>
        </pc:grpChg>
        <pc:grpChg chg="mod">
          <ac:chgData name="Tim Cook" userId="d1c7cfb340f2c7ab" providerId="LiveId" clId="{9B6D6CCB-8C3A-41B0-97F0-CD480ADA6E56}" dt="2022-11-07T00:13:25.481" v="739"/>
          <ac:grpSpMkLst>
            <pc:docMk/>
            <pc:sldMk cId="1547708986" sldId="318"/>
            <ac:grpSpMk id="154" creationId="{79DEA337-45D9-4AF9-BB12-F253F0318542}"/>
          </ac:grpSpMkLst>
        </pc:grpChg>
        <pc:grpChg chg="add del mod">
          <ac:chgData name="Tim Cook" userId="d1c7cfb340f2c7ab" providerId="LiveId" clId="{9B6D6CCB-8C3A-41B0-97F0-CD480ADA6E56}" dt="2022-11-07T00:14:03.179" v="763"/>
          <ac:grpSpMkLst>
            <pc:docMk/>
            <pc:sldMk cId="1547708986" sldId="318"/>
            <ac:grpSpMk id="158" creationId="{BE688B14-3E54-119D-8B28-5CBB5F9BB86D}"/>
          </ac:grpSpMkLst>
        </pc:grpChg>
        <pc:grpChg chg="mod">
          <ac:chgData name="Tim Cook" userId="d1c7cfb340f2c7ab" providerId="LiveId" clId="{9B6D6CCB-8C3A-41B0-97F0-CD480ADA6E56}" dt="2022-11-07T00:13:35.831" v="747"/>
          <ac:grpSpMkLst>
            <pc:docMk/>
            <pc:sldMk cId="1547708986" sldId="318"/>
            <ac:grpSpMk id="161" creationId="{BC55BF3B-52F6-F62D-A6A1-EEE9B69F422D}"/>
          </ac:grpSpMkLst>
        </pc:grpChg>
        <pc:grpChg chg="mod">
          <ac:chgData name="Tim Cook" userId="d1c7cfb340f2c7ab" providerId="LiveId" clId="{9B6D6CCB-8C3A-41B0-97F0-CD480ADA6E56}" dt="2022-11-07T00:13:48.242" v="754"/>
          <ac:grpSpMkLst>
            <pc:docMk/>
            <pc:sldMk cId="1547708986" sldId="318"/>
            <ac:grpSpMk id="168" creationId="{4030671B-28BC-290D-4E7A-784E8B7639D1}"/>
          </ac:grpSpMkLst>
        </pc:grpChg>
        <pc:grpChg chg="del mod">
          <ac:chgData name="Tim Cook" userId="d1c7cfb340f2c7ab" providerId="LiveId" clId="{9B6D6CCB-8C3A-41B0-97F0-CD480ADA6E56}" dt="2022-11-07T00:14:00.295" v="760"/>
          <ac:grpSpMkLst>
            <pc:docMk/>
            <pc:sldMk cId="1547708986" sldId="318"/>
            <ac:grpSpMk id="172" creationId="{7FDFFA9D-75AE-5AD2-E0D4-C42F203DE7D8}"/>
          </ac:grpSpMkLst>
        </pc:grpChg>
        <pc:grpChg chg="mod">
          <ac:chgData name="Tim Cook" userId="d1c7cfb340f2c7ab" providerId="LiveId" clId="{9B6D6CCB-8C3A-41B0-97F0-CD480ADA6E56}" dt="2022-11-07T00:14:23.104" v="779"/>
          <ac:grpSpMkLst>
            <pc:docMk/>
            <pc:sldMk cId="1547708986" sldId="318"/>
            <ac:grpSpMk id="183" creationId="{13D18E03-502B-0D62-9523-F689103E9787}"/>
          </ac:grpSpMkLst>
        </pc:grpChg>
        <pc:grpChg chg="mod">
          <ac:chgData name="Tim Cook" userId="d1c7cfb340f2c7ab" providerId="LiveId" clId="{9B6D6CCB-8C3A-41B0-97F0-CD480ADA6E56}" dt="2022-11-07T00:14:39.865" v="802"/>
          <ac:grpSpMkLst>
            <pc:docMk/>
            <pc:sldMk cId="1547708986" sldId="318"/>
            <ac:grpSpMk id="206" creationId="{C93530F4-7C0E-E87F-8ACF-503761F452FC}"/>
          </ac:grpSpMkLst>
        </pc:grpChg>
        <pc:grpChg chg="mod">
          <ac:chgData name="Tim Cook" userId="d1c7cfb340f2c7ab" providerId="LiveId" clId="{9B6D6CCB-8C3A-41B0-97F0-CD480ADA6E56}" dt="2022-11-07T00:14:39.865" v="802"/>
          <ac:grpSpMkLst>
            <pc:docMk/>
            <pc:sldMk cId="1547708986" sldId="318"/>
            <ac:grpSpMk id="207" creationId="{D1BB6AFB-DBA6-1449-7BA8-D5B003042A67}"/>
          </ac:grpSpMkLst>
        </pc:grpChg>
        <pc:grpChg chg="mod">
          <ac:chgData name="Tim Cook" userId="d1c7cfb340f2c7ab" providerId="LiveId" clId="{9B6D6CCB-8C3A-41B0-97F0-CD480ADA6E56}" dt="2022-11-07T00:14:39.865" v="802"/>
          <ac:grpSpMkLst>
            <pc:docMk/>
            <pc:sldMk cId="1547708986" sldId="318"/>
            <ac:grpSpMk id="208" creationId="{2865EF4F-6F08-EC1B-B5B8-F88059950697}"/>
          </ac:grpSpMkLst>
        </pc:grpChg>
        <pc:grpChg chg="mod">
          <ac:chgData name="Tim Cook" userId="d1c7cfb340f2c7ab" providerId="LiveId" clId="{9B6D6CCB-8C3A-41B0-97F0-CD480ADA6E56}" dt="2022-11-07T00:14:39.865" v="802"/>
          <ac:grpSpMkLst>
            <pc:docMk/>
            <pc:sldMk cId="1547708986" sldId="318"/>
            <ac:grpSpMk id="209" creationId="{57706B73-ABDD-BABB-F230-BA53C958819B}"/>
          </ac:grpSpMkLst>
        </pc:grpChg>
        <pc:grpChg chg="mod">
          <ac:chgData name="Tim Cook" userId="d1c7cfb340f2c7ab" providerId="LiveId" clId="{9B6D6CCB-8C3A-41B0-97F0-CD480ADA6E56}" dt="2022-11-07T00:14:39.865" v="802"/>
          <ac:grpSpMkLst>
            <pc:docMk/>
            <pc:sldMk cId="1547708986" sldId="318"/>
            <ac:grpSpMk id="210" creationId="{FB441262-55A0-459A-FCB0-03796ADFF2AF}"/>
          </ac:grpSpMkLst>
        </pc:grpChg>
        <pc:inkChg chg="add del mod">
          <ac:chgData name="Tim Cook" userId="d1c7cfb340f2c7ab" providerId="LiveId" clId="{9B6D6CCB-8C3A-41B0-97F0-CD480ADA6E56}" dt="2022-11-07T00:06:28.984" v="357"/>
          <ac:inkMkLst>
            <pc:docMk/>
            <pc:sldMk cId="1547708986" sldId="318"/>
            <ac:inkMk id="4" creationId="{D55EFC6C-9A38-501B-5F02-39FEF6667C7C}"/>
          </ac:inkMkLst>
        </pc:inkChg>
        <pc:inkChg chg="add del">
          <ac:chgData name="Tim Cook" userId="d1c7cfb340f2c7ab" providerId="LiveId" clId="{9B6D6CCB-8C3A-41B0-97F0-CD480ADA6E56}" dt="2022-11-07T00:09:45.725" v="509"/>
          <ac:inkMkLst>
            <pc:docMk/>
            <pc:sldMk cId="1547708986" sldId="318"/>
            <ac:inkMk id="4" creationId="{F9B0B6E8-965F-3446-4BE8-C5C2B18C5D8B}"/>
          </ac:inkMkLst>
        </pc:inkChg>
        <pc:inkChg chg="add del mod">
          <ac:chgData name="Tim Cook" userId="d1c7cfb340f2c7ab" providerId="LiveId" clId="{9B6D6CCB-8C3A-41B0-97F0-CD480ADA6E56}" dt="2022-11-07T00:10:17.393" v="551"/>
          <ac:inkMkLst>
            <pc:docMk/>
            <pc:sldMk cId="1547708986" sldId="318"/>
            <ac:inkMk id="5" creationId="{180C5214-557D-53E3-05FB-013F2C17B660}"/>
          </ac:inkMkLst>
        </pc:inkChg>
        <pc:inkChg chg="add del mod">
          <ac:chgData name="Tim Cook" userId="d1c7cfb340f2c7ab" providerId="LiveId" clId="{9B6D6CCB-8C3A-41B0-97F0-CD480ADA6E56}" dt="2022-11-07T00:06:28.984" v="356"/>
          <ac:inkMkLst>
            <pc:docMk/>
            <pc:sldMk cId="1547708986" sldId="318"/>
            <ac:inkMk id="5" creationId="{55BC7D2B-1962-CB1E-EBEA-852295A42FD8}"/>
          </ac:inkMkLst>
        </pc:inkChg>
        <pc:inkChg chg="add del mod">
          <ac:chgData name="Tim Cook" userId="d1c7cfb340f2c7ab" providerId="LiveId" clId="{9B6D6CCB-8C3A-41B0-97F0-CD480ADA6E56}" dt="2022-11-07T00:10:17.393" v="526"/>
          <ac:inkMkLst>
            <pc:docMk/>
            <pc:sldMk cId="1547708986" sldId="318"/>
            <ac:inkMk id="6" creationId="{F087E20F-3952-BA3C-D2D7-3B0C72776CD9}"/>
          </ac:inkMkLst>
        </pc:inkChg>
        <pc:inkChg chg="add del">
          <ac:chgData name="Tim Cook" userId="d1c7cfb340f2c7ab" providerId="LiveId" clId="{9B6D6CCB-8C3A-41B0-97F0-CD480ADA6E56}" dt="2022-11-07T00:10:03.552" v="516"/>
          <ac:inkMkLst>
            <pc:docMk/>
            <pc:sldMk cId="1547708986" sldId="318"/>
            <ac:inkMk id="7" creationId="{0EB9BF59-C3D6-145A-0FEF-BA10DDBF83FD}"/>
          </ac:inkMkLst>
        </pc:inkChg>
        <pc:inkChg chg="add del mod">
          <ac:chgData name="Tim Cook" userId="d1c7cfb340f2c7ab" providerId="LiveId" clId="{9B6D6CCB-8C3A-41B0-97F0-CD480ADA6E56}" dt="2022-11-07T00:08:14.314" v="423"/>
          <ac:inkMkLst>
            <pc:docMk/>
            <pc:sldMk cId="1547708986" sldId="318"/>
            <ac:inkMk id="7" creationId="{CA6E9C97-AB2A-6BCB-9F45-600F40BEE435}"/>
          </ac:inkMkLst>
        </pc:inkChg>
        <pc:inkChg chg="add del mod">
          <ac:chgData name="Tim Cook" userId="d1c7cfb340f2c7ab" providerId="LiveId" clId="{9B6D6CCB-8C3A-41B0-97F0-CD480ADA6E56}" dt="2022-11-07T00:08:14.314" v="424"/>
          <ac:inkMkLst>
            <pc:docMk/>
            <pc:sldMk cId="1547708986" sldId="318"/>
            <ac:inkMk id="8" creationId="{8499834D-839F-9C60-FBDB-6D634B47635A}"/>
          </ac:inkMkLst>
        </pc:inkChg>
        <pc:inkChg chg="add del">
          <ac:chgData name="Tim Cook" userId="d1c7cfb340f2c7ab" providerId="LiveId" clId="{9B6D6CCB-8C3A-41B0-97F0-CD480ADA6E56}" dt="2022-11-07T00:10:03.552" v="518"/>
          <ac:inkMkLst>
            <pc:docMk/>
            <pc:sldMk cId="1547708986" sldId="318"/>
            <ac:inkMk id="8" creationId="{F09CFF74-08C7-1780-64D8-9653518E019A}"/>
          </ac:inkMkLst>
        </pc:inkChg>
        <pc:inkChg chg="add del">
          <ac:chgData name="Tim Cook" userId="d1c7cfb340f2c7ab" providerId="LiveId" clId="{9B6D6CCB-8C3A-41B0-97F0-CD480ADA6E56}" dt="2022-11-07T00:10:03.552" v="517"/>
          <ac:inkMkLst>
            <pc:docMk/>
            <pc:sldMk cId="1547708986" sldId="318"/>
            <ac:inkMk id="9" creationId="{063BC5F3-3061-EA76-5AE4-F972F5426124}"/>
          </ac:inkMkLst>
        </pc:inkChg>
        <pc:inkChg chg="add del mod">
          <ac:chgData name="Tim Cook" userId="d1c7cfb340f2c7ab" providerId="LiveId" clId="{9B6D6CCB-8C3A-41B0-97F0-CD480ADA6E56}" dt="2022-11-07T00:08:14.314" v="425"/>
          <ac:inkMkLst>
            <pc:docMk/>
            <pc:sldMk cId="1547708986" sldId="318"/>
            <ac:inkMk id="9" creationId="{28CE2744-6E01-D01F-15B1-7723940CAACF}"/>
          </ac:inkMkLst>
        </pc:inkChg>
        <pc:inkChg chg="add del mod">
          <ac:chgData name="Tim Cook" userId="d1c7cfb340f2c7ab" providerId="LiveId" clId="{9B6D6CCB-8C3A-41B0-97F0-CD480ADA6E56}" dt="2022-11-07T00:08:14.314" v="422"/>
          <ac:inkMkLst>
            <pc:docMk/>
            <pc:sldMk cId="1547708986" sldId="318"/>
            <ac:inkMk id="10" creationId="{FBD6F455-E2C7-1BA6-0E1A-28DF282F51D1}"/>
          </ac:inkMkLst>
        </pc:inkChg>
        <pc:inkChg chg="add del mod">
          <ac:chgData name="Tim Cook" userId="d1c7cfb340f2c7ab" providerId="LiveId" clId="{9B6D6CCB-8C3A-41B0-97F0-CD480ADA6E56}" dt="2022-11-07T00:10:17.393" v="536"/>
          <ac:inkMkLst>
            <pc:docMk/>
            <pc:sldMk cId="1547708986" sldId="318"/>
            <ac:inkMk id="11" creationId="{3812C45F-A53E-E694-6371-AEE1E474CC58}"/>
          </ac:inkMkLst>
        </pc:inkChg>
        <pc:inkChg chg="add del">
          <ac:chgData name="Tim Cook" userId="d1c7cfb340f2c7ab" providerId="LiveId" clId="{9B6D6CCB-8C3A-41B0-97F0-CD480ADA6E56}" dt="2022-11-07T00:08:18.740" v="430"/>
          <ac:inkMkLst>
            <pc:docMk/>
            <pc:sldMk cId="1547708986" sldId="318"/>
            <ac:inkMk id="12" creationId="{0AC525C3-88AE-778B-B699-B85157BEC835}"/>
          </ac:inkMkLst>
        </pc:inkChg>
        <pc:inkChg chg="add del mod">
          <ac:chgData name="Tim Cook" userId="d1c7cfb340f2c7ab" providerId="LiveId" clId="{9B6D6CCB-8C3A-41B0-97F0-CD480ADA6E56}" dt="2022-11-07T00:10:11.758" v="524"/>
          <ac:inkMkLst>
            <pc:docMk/>
            <pc:sldMk cId="1547708986" sldId="318"/>
            <ac:inkMk id="12" creationId="{D2521D8E-EC60-D0FB-DA8A-B0DA872454B4}"/>
          </ac:inkMkLst>
        </pc:inkChg>
        <pc:inkChg chg="add del">
          <ac:chgData name="Tim Cook" userId="d1c7cfb340f2c7ab" providerId="LiveId" clId="{9B6D6CCB-8C3A-41B0-97F0-CD480ADA6E56}" dt="2022-11-07T00:08:18.740" v="432"/>
          <ac:inkMkLst>
            <pc:docMk/>
            <pc:sldMk cId="1547708986" sldId="318"/>
            <ac:inkMk id="13" creationId="{930861DD-142B-06E7-1042-BA7D679F4CE0}"/>
          </ac:inkMkLst>
        </pc:inkChg>
        <pc:inkChg chg="add del mod">
          <ac:chgData name="Tim Cook" userId="d1c7cfb340f2c7ab" providerId="LiveId" clId="{9B6D6CCB-8C3A-41B0-97F0-CD480ADA6E56}" dt="2022-11-07T00:10:11.758" v="525"/>
          <ac:inkMkLst>
            <pc:docMk/>
            <pc:sldMk cId="1547708986" sldId="318"/>
            <ac:inkMk id="13" creationId="{A8DDA994-7E14-930C-FB16-53389CCD8F94}"/>
          </ac:inkMkLst>
        </pc:inkChg>
        <pc:inkChg chg="add del">
          <ac:chgData name="Tim Cook" userId="d1c7cfb340f2c7ab" providerId="LiveId" clId="{9B6D6CCB-8C3A-41B0-97F0-CD480ADA6E56}" dt="2022-11-07T00:08:18.740" v="433"/>
          <ac:inkMkLst>
            <pc:docMk/>
            <pc:sldMk cId="1547708986" sldId="318"/>
            <ac:inkMk id="14" creationId="{FD0AE995-B60D-F087-9F71-4FBB7D954A5A}"/>
          </ac:inkMkLst>
        </pc:inkChg>
        <pc:inkChg chg="add del">
          <ac:chgData name="Tim Cook" userId="d1c7cfb340f2c7ab" providerId="LiveId" clId="{9B6D6CCB-8C3A-41B0-97F0-CD480ADA6E56}" dt="2022-11-07T00:08:18.740" v="431"/>
          <ac:inkMkLst>
            <pc:docMk/>
            <pc:sldMk cId="1547708986" sldId="318"/>
            <ac:inkMk id="15" creationId="{44C0AFBD-515D-B9FF-5F3D-5D8C6ABAFECC}"/>
          </ac:inkMkLst>
        </pc:inkChg>
        <pc:inkChg chg="add del">
          <ac:chgData name="Tim Cook" userId="d1c7cfb340f2c7ab" providerId="LiveId" clId="{9B6D6CCB-8C3A-41B0-97F0-CD480ADA6E56}" dt="2022-11-07T00:10:19.931" v="556"/>
          <ac:inkMkLst>
            <pc:docMk/>
            <pc:sldMk cId="1547708986" sldId="318"/>
            <ac:inkMk id="15" creationId="{7EBE2F9E-5A3D-E7DF-3FD0-51D3654F96BA}"/>
          </ac:inkMkLst>
        </pc:inkChg>
        <pc:inkChg chg="add del mod">
          <ac:chgData name="Tim Cook" userId="d1c7cfb340f2c7ab" providerId="LiveId" clId="{9B6D6CCB-8C3A-41B0-97F0-CD480ADA6E56}" dt="2022-11-07T00:08:32.874" v="450"/>
          <ac:inkMkLst>
            <pc:docMk/>
            <pc:sldMk cId="1547708986" sldId="318"/>
            <ac:inkMk id="16" creationId="{77494130-6BB1-1D98-B055-ED71407823D7}"/>
          </ac:inkMkLst>
        </pc:inkChg>
        <pc:inkChg chg="add del">
          <ac:chgData name="Tim Cook" userId="d1c7cfb340f2c7ab" providerId="LiveId" clId="{9B6D6CCB-8C3A-41B0-97F0-CD480ADA6E56}" dt="2022-11-07T00:12:42.262" v="672"/>
          <ac:inkMkLst>
            <pc:docMk/>
            <pc:sldMk cId="1547708986" sldId="318"/>
            <ac:inkMk id="16" creationId="{966B0EE2-93AC-5BDC-F975-9A1C42114941}"/>
          </ac:inkMkLst>
        </pc:inkChg>
        <pc:inkChg chg="add del mod">
          <ac:chgData name="Tim Cook" userId="d1c7cfb340f2c7ab" providerId="LiveId" clId="{9B6D6CCB-8C3A-41B0-97F0-CD480ADA6E56}" dt="2022-11-07T00:08:32.006" v="445"/>
          <ac:inkMkLst>
            <pc:docMk/>
            <pc:sldMk cId="1547708986" sldId="318"/>
            <ac:inkMk id="17" creationId="{744EEE31-29C1-6223-2D47-DDE0BBFA8055}"/>
          </ac:inkMkLst>
        </pc:inkChg>
        <pc:inkChg chg="add del mod">
          <ac:chgData name="Tim Cook" userId="d1c7cfb340f2c7ab" providerId="LiveId" clId="{9B6D6CCB-8C3A-41B0-97F0-CD480ADA6E56}" dt="2022-11-07T00:10:27.889" v="561"/>
          <ac:inkMkLst>
            <pc:docMk/>
            <pc:sldMk cId="1547708986" sldId="318"/>
            <ac:inkMk id="17" creationId="{B7D889D1-F19E-62D8-2397-A30134B82B7C}"/>
          </ac:inkMkLst>
        </pc:inkChg>
        <pc:inkChg chg="add del mod">
          <ac:chgData name="Tim Cook" userId="d1c7cfb340f2c7ab" providerId="LiveId" clId="{9B6D6CCB-8C3A-41B0-97F0-CD480ADA6E56}" dt="2022-11-07T00:10:27.889" v="562"/>
          <ac:inkMkLst>
            <pc:docMk/>
            <pc:sldMk cId="1547708986" sldId="318"/>
            <ac:inkMk id="18" creationId="{232950AD-C738-F5F7-C193-E5441B1C5D11}"/>
          </ac:inkMkLst>
        </pc:inkChg>
        <pc:inkChg chg="add del mod">
          <ac:chgData name="Tim Cook" userId="d1c7cfb340f2c7ab" providerId="LiveId" clId="{9B6D6CCB-8C3A-41B0-97F0-CD480ADA6E56}" dt="2022-11-07T00:08:32.006" v="446"/>
          <ac:inkMkLst>
            <pc:docMk/>
            <pc:sldMk cId="1547708986" sldId="318"/>
            <ac:inkMk id="18" creationId="{8F96D7E7-C485-82B3-82C1-23E189FC696E}"/>
          </ac:inkMkLst>
        </pc:inkChg>
        <pc:inkChg chg="add del mod">
          <ac:chgData name="Tim Cook" userId="d1c7cfb340f2c7ab" providerId="LiveId" clId="{9B6D6CCB-8C3A-41B0-97F0-CD480ADA6E56}" dt="2022-11-07T00:08:32.874" v="448"/>
          <ac:inkMkLst>
            <pc:docMk/>
            <pc:sldMk cId="1547708986" sldId="318"/>
            <ac:inkMk id="19" creationId="{FA89F515-CC20-0EEE-C56B-CB60662FF61F}"/>
          </ac:inkMkLst>
        </pc:inkChg>
        <pc:inkChg chg="add del mod">
          <ac:chgData name="Tim Cook" userId="d1c7cfb340f2c7ab" providerId="LiveId" clId="{9B6D6CCB-8C3A-41B0-97F0-CD480ADA6E56}" dt="2022-11-07T00:08:32.874" v="449"/>
          <ac:inkMkLst>
            <pc:docMk/>
            <pc:sldMk cId="1547708986" sldId="318"/>
            <ac:inkMk id="20" creationId="{81674571-1304-1467-207A-9219DD5F9599}"/>
          </ac:inkMkLst>
        </pc:inkChg>
        <pc:inkChg chg="add del mod">
          <ac:chgData name="Tim Cook" userId="d1c7cfb340f2c7ab" providerId="LiveId" clId="{9B6D6CCB-8C3A-41B0-97F0-CD480ADA6E56}" dt="2022-11-07T00:12:47.177" v="680"/>
          <ac:inkMkLst>
            <pc:docMk/>
            <pc:sldMk cId="1547708986" sldId="318"/>
            <ac:inkMk id="20" creationId="{E6340180-68AD-983A-2A5D-1E4DACBCE381}"/>
          </ac:inkMkLst>
        </pc:inkChg>
        <pc:inkChg chg="add del mod">
          <ac:chgData name="Tim Cook" userId="d1c7cfb340f2c7ab" providerId="LiveId" clId="{9B6D6CCB-8C3A-41B0-97F0-CD480ADA6E56}" dt="2022-11-07T00:08:32.874" v="447"/>
          <ac:inkMkLst>
            <pc:docMk/>
            <pc:sldMk cId="1547708986" sldId="318"/>
            <ac:inkMk id="21" creationId="{16203902-EB71-A6FB-2ED6-0AD1B8FAAB4A}"/>
          </ac:inkMkLst>
        </pc:inkChg>
        <pc:inkChg chg="add del mod">
          <ac:chgData name="Tim Cook" userId="d1c7cfb340f2c7ab" providerId="LiveId" clId="{9B6D6CCB-8C3A-41B0-97F0-CD480ADA6E56}" dt="2022-11-07T00:12:47.177" v="677"/>
          <ac:inkMkLst>
            <pc:docMk/>
            <pc:sldMk cId="1547708986" sldId="318"/>
            <ac:inkMk id="21" creationId="{BEE70D70-3C08-1AA4-740E-AAFCBB1BC647}"/>
          </ac:inkMkLst>
        </pc:inkChg>
        <pc:inkChg chg="add del mod">
          <ac:chgData name="Tim Cook" userId="d1c7cfb340f2c7ab" providerId="LiveId" clId="{9B6D6CCB-8C3A-41B0-97F0-CD480ADA6E56}" dt="2022-11-07T00:12:47.177" v="695"/>
          <ac:inkMkLst>
            <pc:docMk/>
            <pc:sldMk cId="1547708986" sldId="318"/>
            <ac:inkMk id="22" creationId="{453F69D4-C82E-CF66-568C-6D53142A0416}"/>
          </ac:inkMkLst>
        </pc:inkChg>
        <pc:inkChg chg="add del">
          <ac:chgData name="Tim Cook" userId="d1c7cfb340f2c7ab" providerId="LiveId" clId="{9B6D6CCB-8C3A-41B0-97F0-CD480ADA6E56}" dt="2022-11-07T00:08:27.984" v="442"/>
          <ac:inkMkLst>
            <pc:docMk/>
            <pc:sldMk cId="1547708986" sldId="318"/>
            <ac:inkMk id="23" creationId="{7B723391-D7B8-7525-88EC-C27BE2A605B3}"/>
          </ac:inkMkLst>
        </pc:inkChg>
        <pc:inkChg chg="add del mod">
          <ac:chgData name="Tim Cook" userId="d1c7cfb340f2c7ab" providerId="LiveId" clId="{9B6D6CCB-8C3A-41B0-97F0-CD480ADA6E56}" dt="2022-11-07T00:10:50.871" v="585"/>
          <ac:inkMkLst>
            <pc:docMk/>
            <pc:sldMk cId="1547708986" sldId="318"/>
            <ac:inkMk id="23" creationId="{EFDB6591-4477-7EC0-9D0A-E997A3892896}"/>
          </ac:inkMkLst>
        </pc:inkChg>
        <pc:inkChg chg="add del">
          <ac:chgData name="Tim Cook" userId="d1c7cfb340f2c7ab" providerId="LiveId" clId="{9B6D6CCB-8C3A-41B0-97F0-CD480ADA6E56}" dt="2022-11-07T00:08:31.309" v="444"/>
          <ac:inkMkLst>
            <pc:docMk/>
            <pc:sldMk cId="1547708986" sldId="318"/>
            <ac:inkMk id="24" creationId="{119928F5-1D7D-F6E4-C39C-D942A7139188}"/>
          </ac:inkMkLst>
        </pc:inkChg>
        <pc:inkChg chg="add del mod">
          <ac:chgData name="Tim Cook" userId="d1c7cfb340f2c7ab" providerId="LiveId" clId="{9B6D6CCB-8C3A-41B0-97F0-CD480ADA6E56}" dt="2022-11-07T00:10:50.871" v="584"/>
          <ac:inkMkLst>
            <pc:docMk/>
            <pc:sldMk cId="1547708986" sldId="318"/>
            <ac:inkMk id="24" creationId="{9C7FA3D5-7433-794A-2202-AC9AB7FFDDA6}"/>
          </ac:inkMkLst>
        </pc:inkChg>
        <pc:inkChg chg="add del mod">
          <ac:chgData name="Tim Cook" userId="d1c7cfb340f2c7ab" providerId="LiveId" clId="{9B6D6CCB-8C3A-41B0-97F0-CD480ADA6E56}" dt="2022-11-07T00:12:49.914" v="715"/>
          <ac:inkMkLst>
            <pc:docMk/>
            <pc:sldMk cId="1547708986" sldId="318"/>
            <ac:inkMk id="25" creationId="{723D06A3-A095-90E6-9A93-8B7163AEC9B3}"/>
          </ac:inkMkLst>
        </pc:inkChg>
        <pc:inkChg chg="add del mod">
          <ac:chgData name="Tim Cook" userId="d1c7cfb340f2c7ab" providerId="LiveId" clId="{9B6D6CCB-8C3A-41B0-97F0-CD480ADA6E56}" dt="2022-11-07T00:12:49.913" v="711"/>
          <ac:inkMkLst>
            <pc:docMk/>
            <pc:sldMk cId="1547708986" sldId="318"/>
            <ac:inkMk id="26" creationId="{8433B5B9-84DD-0151-F60B-BF72853C1E05}"/>
          </ac:inkMkLst>
        </pc:inkChg>
        <pc:inkChg chg="add del mod">
          <ac:chgData name="Tim Cook" userId="d1c7cfb340f2c7ab" providerId="LiveId" clId="{9B6D6CCB-8C3A-41B0-97F0-CD480ADA6E56}" dt="2022-11-07T00:12:49.914" v="714"/>
          <ac:inkMkLst>
            <pc:docMk/>
            <pc:sldMk cId="1547708986" sldId="318"/>
            <ac:inkMk id="27" creationId="{74703237-0449-E559-CB97-1FF07252866A}"/>
          </ac:inkMkLst>
        </pc:inkChg>
        <pc:inkChg chg="add del mod">
          <ac:chgData name="Tim Cook" userId="d1c7cfb340f2c7ab" providerId="LiveId" clId="{9B6D6CCB-8C3A-41B0-97F0-CD480ADA6E56}" dt="2022-11-07T00:12:49.914" v="713"/>
          <ac:inkMkLst>
            <pc:docMk/>
            <pc:sldMk cId="1547708986" sldId="318"/>
            <ac:inkMk id="28" creationId="{2D716649-7349-AE19-49EE-BC4738C5B095}"/>
          </ac:inkMkLst>
        </pc:inkChg>
        <pc:inkChg chg="add del mod">
          <ac:chgData name="Tim Cook" userId="d1c7cfb340f2c7ab" providerId="LiveId" clId="{9B6D6CCB-8C3A-41B0-97F0-CD480ADA6E56}" dt="2022-11-07T00:12:48.358" v="710"/>
          <ac:inkMkLst>
            <pc:docMk/>
            <pc:sldMk cId="1547708986" sldId="318"/>
            <ac:inkMk id="29" creationId="{6EA54B4A-D148-CA04-8CE9-7F6D09DD150F}"/>
          </ac:inkMkLst>
        </pc:inkChg>
        <pc:inkChg chg="add del mod">
          <ac:chgData name="Tim Cook" userId="d1c7cfb340f2c7ab" providerId="LiveId" clId="{9B6D6CCB-8C3A-41B0-97F0-CD480ADA6E56}" dt="2022-11-07T00:12:49.914" v="712"/>
          <ac:inkMkLst>
            <pc:docMk/>
            <pc:sldMk cId="1547708986" sldId="318"/>
            <ac:inkMk id="30" creationId="{20E39F7C-3639-8429-869C-41946918FADA}"/>
          </ac:inkMkLst>
        </pc:inkChg>
        <pc:inkChg chg="add mod">
          <ac:chgData name="Tim Cook" userId="d1c7cfb340f2c7ab" providerId="LiveId" clId="{9B6D6CCB-8C3A-41B0-97F0-CD480ADA6E56}" dt="2022-11-07T00:12:49.914" v="715"/>
          <ac:inkMkLst>
            <pc:docMk/>
            <pc:sldMk cId="1547708986" sldId="318"/>
            <ac:inkMk id="31" creationId="{2BDBE3BF-F83A-97E5-D37B-E8FCC60E6042}"/>
          </ac:inkMkLst>
        </pc:inkChg>
        <pc:inkChg chg="add del mod">
          <ac:chgData name="Tim Cook" userId="d1c7cfb340f2c7ab" providerId="LiveId" clId="{9B6D6CCB-8C3A-41B0-97F0-CD480ADA6E56}" dt="2022-11-07T00:10:50.871" v="587"/>
          <ac:inkMkLst>
            <pc:docMk/>
            <pc:sldMk cId="1547708986" sldId="318"/>
            <ac:inkMk id="32" creationId="{5F44005C-D608-3FF5-4442-A5EC1FF5DC13}"/>
          </ac:inkMkLst>
        </pc:inkChg>
        <pc:inkChg chg="add mod">
          <ac:chgData name="Tim Cook" userId="d1c7cfb340f2c7ab" providerId="LiveId" clId="{9B6D6CCB-8C3A-41B0-97F0-CD480ADA6E56}" dt="2022-11-07T00:12:49.914" v="715"/>
          <ac:inkMkLst>
            <pc:docMk/>
            <pc:sldMk cId="1547708986" sldId="318"/>
            <ac:inkMk id="33" creationId="{299384AC-FB03-6802-E675-0592E154CE47}"/>
          </ac:inkMkLst>
        </pc:inkChg>
        <pc:inkChg chg="add del mod">
          <ac:chgData name="Tim Cook" userId="d1c7cfb340f2c7ab" providerId="LiveId" clId="{9B6D6CCB-8C3A-41B0-97F0-CD480ADA6E56}" dt="2022-11-07T00:10:17.393" v="535"/>
          <ac:inkMkLst>
            <pc:docMk/>
            <pc:sldMk cId="1547708986" sldId="318"/>
            <ac:inkMk id="35" creationId="{DD80C1C3-9787-35AE-8539-A0C2C9A0D18A}"/>
          </ac:inkMkLst>
        </pc:inkChg>
        <pc:inkChg chg="add del mod">
          <ac:chgData name="Tim Cook" userId="d1c7cfb340f2c7ab" providerId="LiveId" clId="{9B6D6CCB-8C3A-41B0-97F0-CD480ADA6E56}" dt="2022-11-07T00:10:17.393" v="529"/>
          <ac:inkMkLst>
            <pc:docMk/>
            <pc:sldMk cId="1547708986" sldId="318"/>
            <ac:inkMk id="36" creationId="{3633CC23-FAA6-4796-6F3F-2707C9B252D6}"/>
          </ac:inkMkLst>
        </pc:inkChg>
        <pc:inkChg chg="add del mod">
          <ac:chgData name="Tim Cook" userId="d1c7cfb340f2c7ab" providerId="LiveId" clId="{9B6D6CCB-8C3A-41B0-97F0-CD480ADA6E56}" dt="2022-11-07T00:10:17.393" v="547"/>
          <ac:inkMkLst>
            <pc:docMk/>
            <pc:sldMk cId="1547708986" sldId="318"/>
            <ac:inkMk id="37" creationId="{BFA223FD-3198-9AD8-8E19-2118133E0C63}"/>
          </ac:inkMkLst>
        </pc:inkChg>
        <pc:inkChg chg="add del mod">
          <ac:chgData name="Tim Cook" userId="d1c7cfb340f2c7ab" providerId="LiveId" clId="{9B6D6CCB-8C3A-41B0-97F0-CD480ADA6E56}" dt="2022-11-07T00:10:17.393" v="545"/>
          <ac:inkMkLst>
            <pc:docMk/>
            <pc:sldMk cId="1547708986" sldId="318"/>
            <ac:inkMk id="38" creationId="{16FB5F22-4602-AC6A-B3F8-1324C758D3E7}"/>
          </ac:inkMkLst>
        </pc:inkChg>
        <pc:inkChg chg="add del mod">
          <ac:chgData name="Tim Cook" userId="d1c7cfb340f2c7ab" providerId="LiveId" clId="{9B6D6CCB-8C3A-41B0-97F0-CD480ADA6E56}" dt="2022-11-07T00:10:17.393" v="550"/>
          <ac:inkMkLst>
            <pc:docMk/>
            <pc:sldMk cId="1547708986" sldId="318"/>
            <ac:inkMk id="39" creationId="{09E059CD-FDBA-927D-DD17-C03883A93F3B}"/>
          </ac:inkMkLst>
        </pc:inkChg>
        <pc:inkChg chg="add del mod">
          <ac:chgData name="Tim Cook" userId="d1c7cfb340f2c7ab" providerId="LiveId" clId="{9B6D6CCB-8C3A-41B0-97F0-CD480ADA6E56}" dt="2022-11-07T00:10:50.871" v="590"/>
          <ac:inkMkLst>
            <pc:docMk/>
            <pc:sldMk cId="1547708986" sldId="318"/>
            <ac:inkMk id="40" creationId="{0CBE2260-B7BD-45C6-429F-3EFE82EFB993}"/>
          </ac:inkMkLst>
        </pc:inkChg>
        <pc:inkChg chg="add del mod">
          <ac:chgData name="Tim Cook" userId="d1c7cfb340f2c7ab" providerId="LiveId" clId="{9B6D6CCB-8C3A-41B0-97F0-CD480ADA6E56}" dt="2022-11-07T00:10:17.393" v="541"/>
          <ac:inkMkLst>
            <pc:docMk/>
            <pc:sldMk cId="1547708986" sldId="318"/>
            <ac:inkMk id="41" creationId="{4925646E-53E1-A9F0-1AEA-90CE9B76566A}"/>
          </ac:inkMkLst>
        </pc:inkChg>
        <pc:inkChg chg="add del mod">
          <ac:chgData name="Tim Cook" userId="d1c7cfb340f2c7ab" providerId="LiveId" clId="{9B6D6CCB-8C3A-41B0-97F0-CD480ADA6E56}" dt="2022-11-07T00:10:17.393" v="532"/>
          <ac:inkMkLst>
            <pc:docMk/>
            <pc:sldMk cId="1547708986" sldId="318"/>
            <ac:inkMk id="42" creationId="{BEA970BD-4AE5-77C5-D69A-DDC6F1FF398C}"/>
          </ac:inkMkLst>
        </pc:inkChg>
        <pc:inkChg chg="add del mod">
          <ac:chgData name="Tim Cook" userId="d1c7cfb340f2c7ab" providerId="LiveId" clId="{9B6D6CCB-8C3A-41B0-97F0-CD480ADA6E56}" dt="2022-11-07T00:10:17.393" v="543"/>
          <ac:inkMkLst>
            <pc:docMk/>
            <pc:sldMk cId="1547708986" sldId="318"/>
            <ac:inkMk id="43" creationId="{056BE949-C418-BB56-3E57-70907B4113BA}"/>
          </ac:inkMkLst>
        </pc:inkChg>
        <pc:inkChg chg="add del mod">
          <ac:chgData name="Tim Cook" userId="d1c7cfb340f2c7ab" providerId="LiveId" clId="{9B6D6CCB-8C3A-41B0-97F0-CD480ADA6E56}" dt="2022-11-07T00:10:17.393" v="544"/>
          <ac:inkMkLst>
            <pc:docMk/>
            <pc:sldMk cId="1547708986" sldId="318"/>
            <ac:inkMk id="44" creationId="{AF4D4B1B-A75A-2147-61E8-448DC63BA2F8}"/>
          </ac:inkMkLst>
        </pc:inkChg>
        <pc:inkChg chg="add del mod">
          <ac:chgData name="Tim Cook" userId="d1c7cfb340f2c7ab" providerId="LiveId" clId="{9B6D6CCB-8C3A-41B0-97F0-CD480ADA6E56}" dt="2022-11-07T00:12:42.262" v="671"/>
          <ac:inkMkLst>
            <pc:docMk/>
            <pc:sldMk cId="1547708986" sldId="318"/>
            <ac:inkMk id="45" creationId="{DCEE8D98-EFD0-2C89-8F32-719EBFE3AAC6}"/>
          </ac:inkMkLst>
        </pc:inkChg>
        <pc:inkChg chg="add del mod">
          <ac:chgData name="Tim Cook" userId="d1c7cfb340f2c7ab" providerId="LiveId" clId="{9B6D6CCB-8C3A-41B0-97F0-CD480ADA6E56}" dt="2022-11-07T00:10:17.393" v="538"/>
          <ac:inkMkLst>
            <pc:docMk/>
            <pc:sldMk cId="1547708986" sldId="318"/>
            <ac:inkMk id="46" creationId="{1B6E28E3-7EF8-0A0E-5299-226848CB1D79}"/>
          </ac:inkMkLst>
        </pc:inkChg>
        <pc:inkChg chg="add del mod">
          <ac:chgData name="Tim Cook" userId="d1c7cfb340f2c7ab" providerId="LiveId" clId="{9B6D6CCB-8C3A-41B0-97F0-CD480ADA6E56}" dt="2022-11-07T00:10:17.393" v="549"/>
          <ac:inkMkLst>
            <pc:docMk/>
            <pc:sldMk cId="1547708986" sldId="318"/>
            <ac:inkMk id="47" creationId="{8BD7EEA1-F8F0-B482-037B-408383AB2D47}"/>
          </ac:inkMkLst>
        </pc:inkChg>
        <pc:inkChg chg="add del mod">
          <ac:chgData name="Tim Cook" userId="d1c7cfb340f2c7ab" providerId="LiveId" clId="{9B6D6CCB-8C3A-41B0-97F0-CD480ADA6E56}" dt="2022-11-07T00:10:17.393" v="542"/>
          <ac:inkMkLst>
            <pc:docMk/>
            <pc:sldMk cId="1547708986" sldId="318"/>
            <ac:inkMk id="48" creationId="{B2CD3207-3080-225A-E111-4373FDAAC2A6}"/>
          </ac:inkMkLst>
        </pc:inkChg>
        <pc:inkChg chg="add del mod">
          <ac:chgData name="Tim Cook" userId="d1c7cfb340f2c7ab" providerId="LiveId" clId="{9B6D6CCB-8C3A-41B0-97F0-CD480ADA6E56}" dt="2022-11-07T00:10:17.393" v="540"/>
          <ac:inkMkLst>
            <pc:docMk/>
            <pc:sldMk cId="1547708986" sldId="318"/>
            <ac:inkMk id="49" creationId="{ECC20E37-4FF1-558A-C2B7-5DD4650C72DF}"/>
          </ac:inkMkLst>
        </pc:inkChg>
        <pc:inkChg chg="add del mod">
          <ac:chgData name="Tim Cook" userId="d1c7cfb340f2c7ab" providerId="LiveId" clId="{9B6D6CCB-8C3A-41B0-97F0-CD480ADA6E56}" dt="2022-11-07T00:10:17.393" v="533"/>
          <ac:inkMkLst>
            <pc:docMk/>
            <pc:sldMk cId="1547708986" sldId="318"/>
            <ac:inkMk id="50" creationId="{1A568980-B1AE-777C-2CA1-2414A940C6FA}"/>
          </ac:inkMkLst>
        </pc:inkChg>
        <pc:inkChg chg="add del mod">
          <ac:chgData name="Tim Cook" userId="d1c7cfb340f2c7ab" providerId="LiveId" clId="{9B6D6CCB-8C3A-41B0-97F0-CD480ADA6E56}" dt="2022-11-07T00:10:17.393" v="537"/>
          <ac:inkMkLst>
            <pc:docMk/>
            <pc:sldMk cId="1547708986" sldId="318"/>
            <ac:inkMk id="51" creationId="{377E5AE5-D94D-7A1B-897D-AB503896061E}"/>
          </ac:inkMkLst>
        </pc:inkChg>
        <pc:inkChg chg="add del mod">
          <ac:chgData name="Tim Cook" userId="d1c7cfb340f2c7ab" providerId="LiveId" clId="{9B6D6CCB-8C3A-41B0-97F0-CD480ADA6E56}" dt="2022-11-07T00:10:17.393" v="534"/>
          <ac:inkMkLst>
            <pc:docMk/>
            <pc:sldMk cId="1547708986" sldId="318"/>
            <ac:inkMk id="52" creationId="{CDD6C12A-36AD-9A07-E6CE-E2FE2C283274}"/>
          </ac:inkMkLst>
        </pc:inkChg>
        <pc:inkChg chg="add del mod">
          <ac:chgData name="Tim Cook" userId="d1c7cfb340f2c7ab" providerId="LiveId" clId="{9B6D6CCB-8C3A-41B0-97F0-CD480ADA6E56}" dt="2022-11-07T00:12:42.262" v="673"/>
          <ac:inkMkLst>
            <pc:docMk/>
            <pc:sldMk cId="1547708986" sldId="318"/>
            <ac:inkMk id="53" creationId="{0B670783-E14A-D4A6-8202-2EE84B6F91AA}"/>
          </ac:inkMkLst>
        </pc:inkChg>
        <pc:inkChg chg="add del mod">
          <ac:chgData name="Tim Cook" userId="d1c7cfb340f2c7ab" providerId="LiveId" clId="{9B6D6CCB-8C3A-41B0-97F0-CD480ADA6E56}" dt="2022-11-07T00:12:47.177" v="704"/>
          <ac:inkMkLst>
            <pc:docMk/>
            <pc:sldMk cId="1547708986" sldId="318"/>
            <ac:inkMk id="54" creationId="{0068CA83-F319-6B07-23CD-401DA4B07FDA}"/>
          </ac:inkMkLst>
        </pc:inkChg>
        <pc:inkChg chg="add del mod">
          <ac:chgData name="Tim Cook" userId="d1c7cfb340f2c7ab" providerId="LiveId" clId="{9B6D6CCB-8C3A-41B0-97F0-CD480ADA6E56}" dt="2022-11-07T00:09:04.879" v="495"/>
          <ac:inkMkLst>
            <pc:docMk/>
            <pc:sldMk cId="1547708986" sldId="318"/>
            <ac:inkMk id="54" creationId="{5B8F6CBF-0FE7-B29C-A022-C4059EE57DF3}"/>
          </ac:inkMkLst>
        </pc:inkChg>
        <pc:inkChg chg="add del mod">
          <ac:chgData name="Tim Cook" userId="d1c7cfb340f2c7ab" providerId="LiveId" clId="{9B6D6CCB-8C3A-41B0-97F0-CD480ADA6E56}" dt="2022-11-07T00:12:47.177" v="674"/>
          <ac:inkMkLst>
            <pc:docMk/>
            <pc:sldMk cId="1547708986" sldId="318"/>
            <ac:inkMk id="55" creationId="{4B867718-282F-D738-2DB8-CE2244E7896B}"/>
          </ac:inkMkLst>
        </pc:inkChg>
        <pc:inkChg chg="add del mod">
          <ac:chgData name="Tim Cook" userId="d1c7cfb340f2c7ab" providerId="LiveId" clId="{9B6D6CCB-8C3A-41B0-97F0-CD480ADA6E56}" dt="2022-11-07T00:09:04.879" v="493"/>
          <ac:inkMkLst>
            <pc:docMk/>
            <pc:sldMk cId="1547708986" sldId="318"/>
            <ac:inkMk id="55" creationId="{7914D172-083C-7851-EBB8-6091002AC62B}"/>
          </ac:inkMkLst>
        </pc:inkChg>
        <pc:inkChg chg="add del mod">
          <ac:chgData name="Tim Cook" userId="d1c7cfb340f2c7ab" providerId="LiveId" clId="{9B6D6CCB-8C3A-41B0-97F0-CD480ADA6E56}" dt="2022-11-07T00:09:03.646" v="491"/>
          <ac:inkMkLst>
            <pc:docMk/>
            <pc:sldMk cId="1547708986" sldId="318"/>
            <ac:inkMk id="56" creationId="{48B41B8B-9827-3E05-AB25-7BF80DEFA246}"/>
          </ac:inkMkLst>
        </pc:inkChg>
        <pc:inkChg chg="add del mod">
          <ac:chgData name="Tim Cook" userId="d1c7cfb340f2c7ab" providerId="LiveId" clId="{9B6D6CCB-8C3A-41B0-97F0-CD480ADA6E56}" dt="2022-11-07T00:09:48.133" v="510"/>
          <ac:inkMkLst>
            <pc:docMk/>
            <pc:sldMk cId="1547708986" sldId="318"/>
            <ac:inkMk id="57" creationId="{A068653D-FBA7-ACA9-EF1C-F3A35EF46214}"/>
          </ac:inkMkLst>
        </pc:inkChg>
        <pc:inkChg chg="add del mod">
          <ac:chgData name="Tim Cook" userId="d1c7cfb340f2c7ab" providerId="LiveId" clId="{9B6D6CCB-8C3A-41B0-97F0-CD480ADA6E56}" dt="2022-11-07T00:09:03.646" v="489"/>
          <ac:inkMkLst>
            <pc:docMk/>
            <pc:sldMk cId="1547708986" sldId="318"/>
            <ac:inkMk id="58" creationId="{CEFB5E44-4494-FBEF-67E4-11B3CFCE389B}"/>
          </ac:inkMkLst>
        </pc:inkChg>
        <pc:inkChg chg="add del mod">
          <ac:chgData name="Tim Cook" userId="d1c7cfb340f2c7ab" providerId="LiveId" clId="{9B6D6CCB-8C3A-41B0-97F0-CD480ADA6E56}" dt="2022-11-07T00:09:03.646" v="490"/>
          <ac:inkMkLst>
            <pc:docMk/>
            <pc:sldMk cId="1547708986" sldId="318"/>
            <ac:inkMk id="59" creationId="{0F516616-4205-153B-8B89-C6859606C328}"/>
          </ac:inkMkLst>
        </pc:inkChg>
        <pc:inkChg chg="add del mod">
          <ac:chgData name="Tim Cook" userId="d1c7cfb340f2c7ab" providerId="LiveId" clId="{9B6D6CCB-8C3A-41B0-97F0-CD480ADA6E56}" dt="2022-11-07T00:10:50.871" v="588"/>
          <ac:inkMkLst>
            <pc:docMk/>
            <pc:sldMk cId="1547708986" sldId="318"/>
            <ac:inkMk id="60" creationId="{124F2BB3-4E47-3271-366C-5E8A29C3EF51}"/>
          </ac:inkMkLst>
        </pc:inkChg>
        <pc:inkChg chg="add del mod">
          <ac:chgData name="Tim Cook" userId="d1c7cfb340f2c7ab" providerId="LiveId" clId="{9B6D6CCB-8C3A-41B0-97F0-CD480ADA6E56}" dt="2022-11-07T00:09:03.646" v="492"/>
          <ac:inkMkLst>
            <pc:docMk/>
            <pc:sldMk cId="1547708986" sldId="318"/>
            <ac:inkMk id="60" creationId="{4EDB8301-3519-16D9-EE83-F2F794E32408}"/>
          </ac:inkMkLst>
        </pc:inkChg>
        <pc:inkChg chg="add del mod">
          <ac:chgData name="Tim Cook" userId="d1c7cfb340f2c7ab" providerId="LiveId" clId="{9B6D6CCB-8C3A-41B0-97F0-CD480ADA6E56}" dt="2022-11-07T00:10:50.871" v="589"/>
          <ac:inkMkLst>
            <pc:docMk/>
            <pc:sldMk cId="1547708986" sldId="318"/>
            <ac:inkMk id="61" creationId="{077EBD5C-8B8E-546D-E494-E848CBC08035}"/>
          </ac:inkMkLst>
        </pc:inkChg>
        <pc:inkChg chg="add del mod">
          <ac:chgData name="Tim Cook" userId="d1c7cfb340f2c7ab" providerId="LiveId" clId="{9B6D6CCB-8C3A-41B0-97F0-CD480ADA6E56}" dt="2022-11-07T00:09:04.879" v="494"/>
          <ac:inkMkLst>
            <pc:docMk/>
            <pc:sldMk cId="1547708986" sldId="318"/>
            <ac:inkMk id="61" creationId="{E1120AE2-D0F3-1BB7-211E-4C678DBB19BF}"/>
          </ac:inkMkLst>
        </pc:inkChg>
        <pc:inkChg chg="add del mod">
          <ac:chgData name="Tim Cook" userId="d1c7cfb340f2c7ab" providerId="LiveId" clId="{9B6D6CCB-8C3A-41B0-97F0-CD480ADA6E56}" dt="2022-11-07T00:10:50.871" v="586"/>
          <ac:inkMkLst>
            <pc:docMk/>
            <pc:sldMk cId="1547708986" sldId="318"/>
            <ac:inkMk id="62" creationId="{E7CB6791-56FB-8BDD-5BD0-4FB839C93B29}"/>
          </ac:inkMkLst>
        </pc:inkChg>
        <pc:inkChg chg="add del mod">
          <ac:chgData name="Tim Cook" userId="d1c7cfb340f2c7ab" providerId="LiveId" clId="{9B6D6CCB-8C3A-41B0-97F0-CD480ADA6E56}" dt="2022-11-07T00:10:17.393" v="546"/>
          <ac:inkMkLst>
            <pc:docMk/>
            <pc:sldMk cId="1547708986" sldId="318"/>
            <ac:inkMk id="64" creationId="{961D4A98-19DB-3E62-8B4E-61DBF85874A0}"/>
          </ac:inkMkLst>
        </pc:inkChg>
        <pc:inkChg chg="add del mod">
          <ac:chgData name="Tim Cook" userId="d1c7cfb340f2c7ab" providerId="LiveId" clId="{9B6D6CCB-8C3A-41B0-97F0-CD480ADA6E56}" dt="2022-11-07T00:10:17.393" v="553"/>
          <ac:inkMkLst>
            <pc:docMk/>
            <pc:sldMk cId="1547708986" sldId="318"/>
            <ac:inkMk id="65" creationId="{AD4E8E28-52E3-8272-3AB8-84A77ECF5487}"/>
          </ac:inkMkLst>
        </pc:inkChg>
        <pc:inkChg chg="add del mod">
          <ac:chgData name="Tim Cook" userId="d1c7cfb340f2c7ab" providerId="LiveId" clId="{9B6D6CCB-8C3A-41B0-97F0-CD480ADA6E56}" dt="2022-11-07T00:10:17.393" v="528"/>
          <ac:inkMkLst>
            <pc:docMk/>
            <pc:sldMk cId="1547708986" sldId="318"/>
            <ac:inkMk id="67" creationId="{FD307924-E740-AA5B-B751-B11F22851180}"/>
          </ac:inkMkLst>
        </pc:inkChg>
        <pc:inkChg chg="add del mod">
          <ac:chgData name="Tim Cook" userId="d1c7cfb340f2c7ab" providerId="LiveId" clId="{9B6D6CCB-8C3A-41B0-97F0-CD480ADA6E56}" dt="2022-11-07T00:10:17.393" v="552"/>
          <ac:inkMkLst>
            <pc:docMk/>
            <pc:sldMk cId="1547708986" sldId="318"/>
            <ac:inkMk id="68" creationId="{2F6473EE-B701-3E3B-0AE4-1E4193E46A6E}"/>
          </ac:inkMkLst>
        </pc:inkChg>
        <pc:inkChg chg="add del mod">
          <ac:chgData name="Tim Cook" userId="d1c7cfb340f2c7ab" providerId="LiveId" clId="{9B6D6CCB-8C3A-41B0-97F0-CD480ADA6E56}" dt="2022-11-07T00:10:17.393" v="548"/>
          <ac:inkMkLst>
            <pc:docMk/>
            <pc:sldMk cId="1547708986" sldId="318"/>
            <ac:inkMk id="69" creationId="{A2068299-01E5-584F-745D-4A56BD561788}"/>
          </ac:inkMkLst>
        </pc:inkChg>
        <pc:inkChg chg="add del mod">
          <ac:chgData name="Tim Cook" userId="d1c7cfb340f2c7ab" providerId="LiveId" clId="{9B6D6CCB-8C3A-41B0-97F0-CD480ADA6E56}" dt="2022-11-07T00:10:17.393" v="539"/>
          <ac:inkMkLst>
            <pc:docMk/>
            <pc:sldMk cId="1547708986" sldId="318"/>
            <ac:inkMk id="70" creationId="{75947FE4-3342-DB52-81E7-9A1658030927}"/>
          </ac:inkMkLst>
        </pc:inkChg>
        <pc:inkChg chg="add del mod">
          <ac:chgData name="Tim Cook" userId="d1c7cfb340f2c7ab" providerId="LiveId" clId="{9B6D6CCB-8C3A-41B0-97F0-CD480ADA6E56}" dt="2022-11-07T00:10:17.393" v="554"/>
          <ac:inkMkLst>
            <pc:docMk/>
            <pc:sldMk cId="1547708986" sldId="318"/>
            <ac:inkMk id="71" creationId="{3F5859D4-3964-CAA3-BA86-3C9AD32651CF}"/>
          </ac:inkMkLst>
        </pc:inkChg>
        <pc:inkChg chg="add del mod">
          <ac:chgData name="Tim Cook" userId="d1c7cfb340f2c7ab" providerId="LiveId" clId="{9B6D6CCB-8C3A-41B0-97F0-CD480ADA6E56}" dt="2022-11-07T00:10:17.393" v="530"/>
          <ac:inkMkLst>
            <pc:docMk/>
            <pc:sldMk cId="1547708986" sldId="318"/>
            <ac:inkMk id="72" creationId="{0624A3F4-C51D-06E3-CA21-3CFC075C63E8}"/>
          </ac:inkMkLst>
        </pc:inkChg>
        <pc:inkChg chg="add del mod">
          <ac:chgData name="Tim Cook" userId="d1c7cfb340f2c7ab" providerId="LiveId" clId="{9B6D6CCB-8C3A-41B0-97F0-CD480ADA6E56}" dt="2022-11-07T00:10:17.393" v="531"/>
          <ac:inkMkLst>
            <pc:docMk/>
            <pc:sldMk cId="1547708986" sldId="318"/>
            <ac:inkMk id="73" creationId="{C30713B9-FEE9-2019-227D-EE2616E77845}"/>
          </ac:inkMkLst>
        </pc:inkChg>
        <pc:inkChg chg="add del mod">
          <ac:chgData name="Tim Cook" userId="d1c7cfb340f2c7ab" providerId="LiveId" clId="{9B6D6CCB-8C3A-41B0-97F0-CD480ADA6E56}" dt="2022-11-07T00:10:17.393" v="527"/>
          <ac:inkMkLst>
            <pc:docMk/>
            <pc:sldMk cId="1547708986" sldId="318"/>
            <ac:inkMk id="74" creationId="{40BE0DCF-76C1-5556-C189-DE37EDC50CA6}"/>
          </ac:inkMkLst>
        </pc:inkChg>
        <pc:inkChg chg="add del mod">
          <ac:chgData name="Tim Cook" userId="d1c7cfb340f2c7ab" providerId="LiveId" clId="{9B6D6CCB-8C3A-41B0-97F0-CD480ADA6E56}" dt="2022-11-07T00:12:47.177" v="702"/>
          <ac:inkMkLst>
            <pc:docMk/>
            <pc:sldMk cId="1547708986" sldId="318"/>
            <ac:inkMk id="77" creationId="{909A2912-6568-6730-D340-2D8736DDC48E}"/>
          </ac:inkMkLst>
        </pc:inkChg>
        <pc:inkChg chg="add del mod">
          <ac:chgData name="Tim Cook" userId="d1c7cfb340f2c7ab" providerId="LiveId" clId="{9B6D6CCB-8C3A-41B0-97F0-CD480ADA6E56}" dt="2022-11-07T00:12:47.177" v="691"/>
          <ac:inkMkLst>
            <pc:docMk/>
            <pc:sldMk cId="1547708986" sldId="318"/>
            <ac:inkMk id="78" creationId="{8501968E-3C0A-1151-9DE1-820DDE5A876E}"/>
          </ac:inkMkLst>
        </pc:inkChg>
        <pc:inkChg chg="add del mod">
          <ac:chgData name="Tim Cook" userId="d1c7cfb340f2c7ab" providerId="LiveId" clId="{9B6D6CCB-8C3A-41B0-97F0-CD480ADA6E56}" dt="2022-11-07T00:12:47.177" v="684"/>
          <ac:inkMkLst>
            <pc:docMk/>
            <pc:sldMk cId="1547708986" sldId="318"/>
            <ac:inkMk id="79" creationId="{697FCB8D-8753-2A84-6673-B32F090D00E4}"/>
          </ac:inkMkLst>
        </pc:inkChg>
        <pc:inkChg chg="add del mod">
          <ac:chgData name="Tim Cook" userId="d1c7cfb340f2c7ab" providerId="LiveId" clId="{9B6D6CCB-8C3A-41B0-97F0-CD480ADA6E56}" dt="2022-11-07T00:12:47.177" v="678"/>
          <ac:inkMkLst>
            <pc:docMk/>
            <pc:sldMk cId="1547708986" sldId="318"/>
            <ac:inkMk id="80" creationId="{421A1446-DA27-CC0A-1093-CFC3A796BDFF}"/>
          </ac:inkMkLst>
        </pc:inkChg>
        <pc:inkChg chg="add del">
          <ac:chgData name="Tim Cook" userId="d1c7cfb340f2c7ab" providerId="LiveId" clId="{9B6D6CCB-8C3A-41B0-97F0-CD480ADA6E56}" dt="2022-11-07T00:10:54.764" v="592"/>
          <ac:inkMkLst>
            <pc:docMk/>
            <pc:sldMk cId="1547708986" sldId="318"/>
            <ac:inkMk id="82" creationId="{3C0585FC-9A71-B048-199D-E466283E0E27}"/>
          </ac:inkMkLst>
        </pc:inkChg>
        <pc:inkChg chg="add del">
          <ac:chgData name="Tim Cook" userId="d1c7cfb340f2c7ab" providerId="LiveId" clId="{9B6D6CCB-8C3A-41B0-97F0-CD480ADA6E56}" dt="2022-11-07T00:11:04.153" v="595" actId="9405"/>
          <ac:inkMkLst>
            <pc:docMk/>
            <pc:sldMk cId="1547708986" sldId="318"/>
            <ac:inkMk id="83" creationId="{6C1A7CB9-5B5C-49C9-B37E-B1BA317F0419}"/>
          </ac:inkMkLst>
        </pc:inkChg>
        <pc:inkChg chg="add del">
          <ac:chgData name="Tim Cook" userId="d1c7cfb340f2c7ab" providerId="LiveId" clId="{9B6D6CCB-8C3A-41B0-97F0-CD480ADA6E56}" dt="2022-11-07T00:11:12.716" v="598"/>
          <ac:inkMkLst>
            <pc:docMk/>
            <pc:sldMk cId="1547708986" sldId="318"/>
            <ac:inkMk id="84" creationId="{2711F89C-8492-B257-D921-ED24AE183940}"/>
          </ac:inkMkLst>
        </pc:inkChg>
        <pc:inkChg chg="add del">
          <ac:chgData name="Tim Cook" userId="d1c7cfb340f2c7ab" providerId="LiveId" clId="{9B6D6CCB-8C3A-41B0-97F0-CD480ADA6E56}" dt="2022-11-07T00:12:42.262" v="670"/>
          <ac:inkMkLst>
            <pc:docMk/>
            <pc:sldMk cId="1547708986" sldId="318"/>
            <ac:inkMk id="85" creationId="{71ECBC2C-0B0B-F582-F632-777BA68B0CDD}"/>
          </ac:inkMkLst>
        </pc:inkChg>
        <pc:inkChg chg="add del mod">
          <ac:chgData name="Tim Cook" userId="d1c7cfb340f2c7ab" providerId="LiveId" clId="{9B6D6CCB-8C3A-41B0-97F0-CD480ADA6E56}" dt="2022-11-07T00:12:42.262" v="669"/>
          <ac:inkMkLst>
            <pc:docMk/>
            <pc:sldMk cId="1547708986" sldId="318"/>
            <ac:inkMk id="86" creationId="{A74C6BB4-A057-8A63-306A-C44E44A0B5DF}"/>
          </ac:inkMkLst>
        </pc:inkChg>
        <pc:inkChg chg="add del mod">
          <ac:chgData name="Tim Cook" userId="d1c7cfb340f2c7ab" providerId="LiveId" clId="{9B6D6CCB-8C3A-41B0-97F0-CD480ADA6E56}" dt="2022-11-07T00:12:47.177" v="700"/>
          <ac:inkMkLst>
            <pc:docMk/>
            <pc:sldMk cId="1547708986" sldId="318"/>
            <ac:inkMk id="87" creationId="{B429BA56-1787-EFCF-8BA7-3F789ADD4CCA}"/>
          </ac:inkMkLst>
        </pc:inkChg>
        <pc:inkChg chg="add del mod">
          <ac:chgData name="Tim Cook" userId="d1c7cfb340f2c7ab" providerId="LiveId" clId="{9B6D6CCB-8C3A-41B0-97F0-CD480ADA6E56}" dt="2022-11-07T00:12:47.177" v="697"/>
          <ac:inkMkLst>
            <pc:docMk/>
            <pc:sldMk cId="1547708986" sldId="318"/>
            <ac:inkMk id="88" creationId="{9401DFE7-F7C5-1D98-08C1-EBA4B2F5C1B8}"/>
          </ac:inkMkLst>
        </pc:inkChg>
        <pc:inkChg chg="add del">
          <ac:chgData name="Tim Cook" userId="d1c7cfb340f2c7ab" providerId="LiveId" clId="{9B6D6CCB-8C3A-41B0-97F0-CD480ADA6E56}" dt="2022-11-07T00:11:26.916" v="611"/>
          <ac:inkMkLst>
            <pc:docMk/>
            <pc:sldMk cId="1547708986" sldId="318"/>
            <ac:inkMk id="90" creationId="{26AA4136-3DB3-2AB7-BC24-39E15F639364}"/>
          </ac:inkMkLst>
        </pc:inkChg>
        <pc:inkChg chg="add del">
          <ac:chgData name="Tim Cook" userId="d1c7cfb340f2c7ab" providerId="LiveId" clId="{9B6D6CCB-8C3A-41B0-97F0-CD480ADA6E56}" dt="2022-11-07T00:11:26.916" v="610"/>
          <ac:inkMkLst>
            <pc:docMk/>
            <pc:sldMk cId="1547708986" sldId="318"/>
            <ac:inkMk id="91" creationId="{98E69673-6090-F03C-EBAE-9CCB286F994E}"/>
          </ac:inkMkLst>
        </pc:inkChg>
        <pc:inkChg chg="add del">
          <ac:chgData name="Tim Cook" userId="d1c7cfb340f2c7ab" providerId="LiveId" clId="{9B6D6CCB-8C3A-41B0-97F0-CD480ADA6E56}" dt="2022-11-07T00:11:26.916" v="609"/>
          <ac:inkMkLst>
            <pc:docMk/>
            <pc:sldMk cId="1547708986" sldId="318"/>
            <ac:inkMk id="92" creationId="{2B2F480A-5596-FF71-B927-8E9AA156530C}"/>
          </ac:inkMkLst>
        </pc:inkChg>
        <pc:inkChg chg="add del">
          <ac:chgData name="Tim Cook" userId="d1c7cfb340f2c7ab" providerId="LiveId" clId="{9B6D6CCB-8C3A-41B0-97F0-CD480ADA6E56}" dt="2022-11-07T00:11:26.916" v="608"/>
          <ac:inkMkLst>
            <pc:docMk/>
            <pc:sldMk cId="1547708986" sldId="318"/>
            <ac:inkMk id="93" creationId="{7D60A773-C4E4-683B-D9F7-5ECB97CAC3C0}"/>
          </ac:inkMkLst>
        </pc:inkChg>
        <pc:inkChg chg="add del mod">
          <ac:chgData name="Tim Cook" userId="d1c7cfb340f2c7ab" providerId="LiveId" clId="{9B6D6CCB-8C3A-41B0-97F0-CD480ADA6E56}" dt="2022-11-07T00:12:47.177" v="685"/>
          <ac:inkMkLst>
            <pc:docMk/>
            <pc:sldMk cId="1547708986" sldId="318"/>
            <ac:inkMk id="94" creationId="{C3244A90-1A18-FC01-850B-1E530B9BA065}"/>
          </ac:inkMkLst>
        </pc:inkChg>
        <pc:inkChg chg="add del mod">
          <ac:chgData name="Tim Cook" userId="d1c7cfb340f2c7ab" providerId="LiveId" clId="{9B6D6CCB-8C3A-41B0-97F0-CD480ADA6E56}" dt="2022-11-07T00:12:47.177" v="679"/>
          <ac:inkMkLst>
            <pc:docMk/>
            <pc:sldMk cId="1547708986" sldId="318"/>
            <ac:inkMk id="95" creationId="{71CA7443-FC33-71F7-4A49-F92F3D23D5C4}"/>
          </ac:inkMkLst>
        </pc:inkChg>
        <pc:inkChg chg="add del mod">
          <ac:chgData name="Tim Cook" userId="d1c7cfb340f2c7ab" providerId="LiveId" clId="{9B6D6CCB-8C3A-41B0-97F0-CD480ADA6E56}" dt="2022-11-07T00:12:47.177" v="694"/>
          <ac:inkMkLst>
            <pc:docMk/>
            <pc:sldMk cId="1547708986" sldId="318"/>
            <ac:inkMk id="96" creationId="{3F4D72C1-3E8B-4427-2A8D-5E7BEAEC876B}"/>
          </ac:inkMkLst>
        </pc:inkChg>
        <pc:inkChg chg="add del mod">
          <ac:chgData name="Tim Cook" userId="d1c7cfb340f2c7ab" providerId="LiveId" clId="{9B6D6CCB-8C3A-41B0-97F0-CD480ADA6E56}" dt="2022-11-07T00:12:47.177" v="692"/>
          <ac:inkMkLst>
            <pc:docMk/>
            <pc:sldMk cId="1547708986" sldId="318"/>
            <ac:inkMk id="97" creationId="{AD3D8A03-F756-ADFB-76B5-53FC72B5B4E8}"/>
          </ac:inkMkLst>
        </pc:inkChg>
        <pc:inkChg chg="add del mod">
          <ac:chgData name="Tim Cook" userId="d1c7cfb340f2c7ab" providerId="LiveId" clId="{9B6D6CCB-8C3A-41B0-97F0-CD480ADA6E56}" dt="2022-11-07T00:12:47.177" v="681"/>
          <ac:inkMkLst>
            <pc:docMk/>
            <pc:sldMk cId="1547708986" sldId="318"/>
            <ac:inkMk id="99" creationId="{833F53AE-0E28-46E8-0F88-D32466663A56}"/>
          </ac:inkMkLst>
        </pc:inkChg>
        <pc:inkChg chg="add del mod">
          <ac:chgData name="Tim Cook" userId="d1c7cfb340f2c7ab" providerId="LiveId" clId="{9B6D6CCB-8C3A-41B0-97F0-CD480ADA6E56}" dt="2022-11-07T00:12:47.177" v="675"/>
          <ac:inkMkLst>
            <pc:docMk/>
            <pc:sldMk cId="1547708986" sldId="318"/>
            <ac:inkMk id="100" creationId="{91A5E554-D9C0-2CB3-27A6-38742F8468A0}"/>
          </ac:inkMkLst>
        </pc:inkChg>
        <pc:inkChg chg="add del mod">
          <ac:chgData name="Tim Cook" userId="d1c7cfb340f2c7ab" providerId="LiveId" clId="{9B6D6CCB-8C3A-41B0-97F0-CD480ADA6E56}" dt="2022-11-07T00:12:47.177" v="707"/>
          <ac:inkMkLst>
            <pc:docMk/>
            <pc:sldMk cId="1547708986" sldId="318"/>
            <ac:inkMk id="102" creationId="{F0D51A94-EC02-AA30-70DA-20B562D0ACE2}"/>
          </ac:inkMkLst>
        </pc:inkChg>
        <pc:inkChg chg="add del mod">
          <ac:chgData name="Tim Cook" userId="d1c7cfb340f2c7ab" providerId="LiveId" clId="{9B6D6CCB-8C3A-41B0-97F0-CD480ADA6E56}" dt="2022-11-07T00:12:47.177" v="686"/>
          <ac:inkMkLst>
            <pc:docMk/>
            <pc:sldMk cId="1547708986" sldId="318"/>
            <ac:inkMk id="104" creationId="{D520AA18-A585-AD0D-2D94-E34A3EBC176F}"/>
          </ac:inkMkLst>
        </pc:inkChg>
        <pc:inkChg chg="add del mod">
          <ac:chgData name="Tim Cook" userId="d1c7cfb340f2c7ab" providerId="LiveId" clId="{9B6D6CCB-8C3A-41B0-97F0-CD480ADA6E56}" dt="2022-11-07T00:12:47.177" v="693"/>
          <ac:inkMkLst>
            <pc:docMk/>
            <pc:sldMk cId="1547708986" sldId="318"/>
            <ac:inkMk id="105" creationId="{A670FEE4-756B-2404-D66D-E59CFA173481}"/>
          </ac:inkMkLst>
        </pc:inkChg>
        <pc:inkChg chg="add del mod">
          <ac:chgData name="Tim Cook" userId="d1c7cfb340f2c7ab" providerId="LiveId" clId="{9B6D6CCB-8C3A-41B0-97F0-CD480ADA6E56}" dt="2022-11-07T00:12:47.177" v="676"/>
          <ac:inkMkLst>
            <pc:docMk/>
            <pc:sldMk cId="1547708986" sldId="318"/>
            <ac:inkMk id="106" creationId="{9A8D6EF4-1FD0-777A-1CA7-833DF5DC0E6A}"/>
          </ac:inkMkLst>
        </pc:inkChg>
        <pc:inkChg chg="add del mod">
          <ac:chgData name="Tim Cook" userId="d1c7cfb340f2c7ab" providerId="LiveId" clId="{9B6D6CCB-8C3A-41B0-97F0-CD480ADA6E56}" dt="2022-11-07T00:12:47.177" v="705"/>
          <ac:inkMkLst>
            <pc:docMk/>
            <pc:sldMk cId="1547708986" sldId="318"/>
            <ac:inkMk id="107" creationId="{F061FCA8-4C9C-C57A-4031-7B3D37F948C5}"/>
          </ac:inkMkLst>
        </pc:inkChg>
        <pc:inkChg chg="add del mod">
          <ac:chgData name="Tim Cook" userId="d1c7cfb340f2c7ab" providerId="LiveId" clId="{9B6D6CCB-8C3A-41B0-97F0-CD480ADA6E56}" dt="2022-11-07T00:12:47.177" v="683"/>
          <ac:inkMkLst>
            <pc:docMk/>
            <pc:sldMk cId="1547708986" sldId="318"/>
            <ac:inkMk id="108" creationId="{26BCB22A-9EB5-2838-738C-CCA04DBBEDF4}"/>
          </ac:inkMkLst>
        </pc:inkChg>
        <pc:inkChg chg="add del mod">
          <ac:chgData name="Tim Cook" userId="d1c7cfb340f2c7ab" providerId="LiveId" clId="{9B6D6CCB-8C3A-41B0-97F0-CD480ADA6E56}" dt="2022-11-07T00:12:47.177" v="696"/>
          <ac:inkMkLst>
            <pc:docMk/>
            <pc:sldMk cId="1547708986" sldId="318"/>
            <ac:inkMk id="109" creationId="{B9D94880-9C6F-8F4C-EEE9-B90596232FE3}"/>
          </ac:inkMkLst>
        </pc:inkChg>
        <pc:inkChg chg="add del mod">
          <ac:chgData name="Tim Cook" userId="d1c7cfb340f2c7ab" providerId="LiveId" clId="{9B6D6CCB-8C3A-41B0-97F0-CD480ADA6E56}" dt="2022-11-07T00:12:47.177" v="688"/>
          <ac:inkMkLst>
            <pc:docMk/>
            <pc:sldMk cId="1547708986" sldId="318"/>
            <ac:inkMk id="110" creationId="{ED645E30-8A40-B745-4C59-0030D8FABF33}"/>
          </ac:inkMkLst>
        </pc:inkChg>
        <pc:inkChg chg="add del mod">
          <ac:chgData name="Tim Cook" userId="d1c7cfb340f2c7ab" providerId="LiveId" clId="{9B6D6CCB-8C3A-41B0-97F0-CD480ADA6E56}" dt="2022-11-07T00:11:54.314" v="639"/>
          <ac:inkMkLst>
            <pc:docMk/>
            <pc:sldMk cId="1547708986" sldId="318"/>
            <ac:inkMk id="111" creationId="{C0F3C9E1-EB0F-C736-E226-ED2B60EF82FD}"/>
          </ac:inkMkLst>
        </pc:inkChg>
        <pc:inkChg chg="add del mod">
          <ac:chgData name="Tim Cook" userId="d1c7cfb340f2c7ab" providerId="LiveId" clId="{9B6D6CCB-8C3A-41B0-97F0-CD480ADA6E56}" dt="2022-11-07T00:11:54.314" v="638"/>
          <ac:inkMkLst>
            <pc:docMk/>
            <pc:sldMk cId="1547708986" sldId="318"/>
            <ac:inkMk id="113" creationId="{8CABE162-A4C1-C69B-EC07-639F46853D18}"/>
          </ac:inkMkLst>
        </pc:inkChg>
        <pc:inkChg chg="add del mod">
          <ac:chgData name="Tim Cook" userId="d1c7cfb340f2c7ab" providerId="LiveId" clId="{9B6D6CCB-8C3A-41B0-97F0-CD480ADA6E56}" dt="2022-11-07T00:11:54.314" v="641"/>
          <ac:inkMkLst>
            <pc:docMk/>
            <pc:sldMk cId="1547708986" sldId="318"/>
            <ac:inkMk id="115" creationId="{F24C0CA8-0FE1-DCD6-D439-EEF7DF0B00B6}"/>
          </ac:inkMkLst>
        </pc:inkChg>
        <pc:inkChg chg="add del mod">
          <ac:chgData name="Tim Cook" userId="d1c7cfb340f2c7ab" providerId="LiveId" clId="{9B6D6CCB-8C3A-41B0-97F0-CD480ADA6E56}" dt="2022-11-07T00:11:54.299" v="637"/>
          <ac:inkMkLst>
            <pc:docMk/>
            <pc:sldMk cId="1547708986" sldId="318"/>
            <ac:inkMk id="116" creationId="{C838ED2E-0890-1542-41DB-A8F7EB4FEAB7}"/>
          </ac:inkMkLst>
        </pc:inkChg>
        <pc:inkChg chg="add del mod">
          <ac:chgData name="Tim Cook" userId="d1c7cfb340f2c7ab" providerId="LiveId" clId="{9B6D6CCB-8C3A-41B0-97F0-CD480ADA6E56}" dt="2022-11-07T00:11:54.314" v="640"/>
          <ac:inkMkLst>
            <pc:docMk/>
            <pc:sldMk cId="1547708986" sldId="318"/>
            <ac:inkMk id="117" creationId="{2809271A-AA9B-06FA-9B8B-B2F784B112E6}"/>
          </ac:inkMkLst>
        </pc:inkChg>
        <pc:inkChg chg="add del mod">
          <ac:chgData name="Tim Cook" userId="d1c7cfb340f2c7ab" providerId="LiveId" clId="{9B6D6CCB-8C3A-41B0-97F0-CD480ADA6E56}" dt="2022-11-07T00:12:47.177" v="689"/>
          <ac:inkMkLst>
            <pc:docMk/>
            <pc:sldMk cId="1547708986" sldId="318"/>
            <ac:inkMk id="119" creationId="{D457A3B8-E395-7952-CB8D-EEB0B993D872}"/>
          </ac:inkMkLst>
        </pc:inkChg>
        <pc:inkChg chg="add del mod">
          <ac:chgData name="Tim Cook" userId="d1c7cfb340f2c7ab" providerId="LiveId" clId="{9B6D6CCB-8C3A-41B0-97F0-CD480ADA6E56}" dt="2022-11-07T00:12:47.177" v="701"/>
          <ac:inkMkLst>
            <pc:docMk/>
            <pc:sldMk cId="1547708986" sldId="318"/>
            <ac:inkMk id="120" creationId="{E5F7908D-5EC3-2B19-2876-943102FE7091}"/>
          </ac:inkMkLst>
        </pc:inkChg>
        <pc:inkChg chg="add del mod">
          <ac:chgData name="Tim Cook" userId="d1c7cfb340f2c7ab" providerId="LiveId" clId="{9B6D6CCB-8C3A-41B0-97F0-CD480ADA6E56}" dt="2022-11-07T00:12:47.177" v="682"/>
          <ac:inkMkLst>
            <pc:docMk/>
            <pc:sldMk cId="1547708986" sldId="318"/>
            <ac:inkMk id="121" creationId="{435E836C-2902-7263-39A9-59CF0AEFD856}"/>
          </ac:inkMkLst>
        </pc:inkChg>
        <pc:inkChg chg="add del mod">
          <ac:chgData name="Tim Cook" userId="d1c7cfb340f2c7ab" providerId="LiveId" clId="{9B6D6CCB-8C3A-41B0-97F0-CD480ADA6E56}" dt="2022-11-07T00:12:47.936" v="709"/>
          <ac:inkMkLst>
            <pc:docMk/>
            <pc:sldMk cId="1547708986" sldId="318"/>
            <ac:inkMk id="122" creationId="{F2CDAA15-E193-E5BA-B5B6-0CE34780C8F2}"/>
          </ac:inkMkLst>
        </pc:inkChg>
        <pc:inkChg chg="add del mod">
          <ac:chgData name="Tim Cook" userId="d1c7cfb340f2c7ab" providerId="LiveId" clId="{9B6D6CCB-8C3A-41B0-97F0-CD480ADA6E56}" dt="2022-11-07T00:12:47.177" v="703"/>
          <ac:inkMkLst>
            <pc:docMk/>
            <pc:sldMk cId="1547708986" sldId="318"/>
            <ac:inkMk id="124" creationId="{332D9A5B-CCAA-DF2E-8B3E-88D0078C0DD6}"/>
          </ac:inkMkLst>
        </pc:inkChg>
        <pc:inkChg chg="add del mod">
          <ac:chgData name="Tim Cook" userId="d1c7cfb340f2c7ab" providerId="LiveId" clId="{9B6D6CCB-8C3A-41B0-97F0-CD480ADA6E56}" dt="2022-11-07T00:12:47.177" v="699"/>
          <ac:inkMkLst>
            <pc:docMk/>
            <pc:sldMk cId="1547708986" sldId="318"/>
            <ac:inkMk id="125" creationId="{BA6EDE07-1BA7-70BA-4869-C109E5254392}"/>
          </ac:inkMkLst>
        </pc:inkChg>
        <pc:inkChg chg="add del mod">
          <ac:chgData name="Tim Cook" userId="d1c7cfb340f2c7ab" providerId="LiveId" clId="{9B6D6CCB-8C3A-41B0-97F0-CD480ADA6E56}" dt="2022-11-07T00:12:47.936" v="708"/>
          <ac:inkMkLst>
            <pc:docMk/>
            <pc:sldMk cId="1547708986" sldId="318"/>
            <ac:inkMk id="126" creationId="{BC007303-9BDB-AD4B-94E5-B31F3FB4BA54}"/>
          </ac:inkMkLst>
        </pc:inkChg>
        <pc:inkChg chg="add del">
          <ac:chgData name="Tim Cook" userId="d1c7cfb340f2c7ab" providerId="LiveId" clId="{9B6D6CCB-8C3A-41B0-97F0-CD480ADA6E56}" dt="2022-11-07T00:12:13.201" v="662"/>
          <ac:inkMkLst>
            <pc:docMk/>
            <pc:sldMk cId="1547708986" sldId="318"/>
            <ac:inkMk id="128" creationId="{D8ED658D-14E2-59AC-4706-9F0C4135111E}"/>
          </ac:inkMkLst>
        </pc:inkChg>
        <pc:inkChg chg="add del">
          <ac:chgData name="Tim Cook" userId="d1c7cfb340f2c7ab" providerId="LiveId" clId="{9B6D6CCB-8C3A-41B0-97F0-CD480ADA6E56}" dt="2022-11-07T00:12:13.201" v="659"/>
          <ac:inkMkLst>
            <pc:docMk/>
            <pc:sldMk cId="1547708986" sldId="318"/>
            <ac:inkMk id="129" creationId="{AA651446-1653-45EB-DA9A-D57E090B262C}"/>
          </ac:inkMkLst>
        </pc:inkChg>
        <pc:inkChg chg="add del">
          <ac:chgData name="Tim Cook" userId="d1c7cfb340f2c7ab" providerId="LiveId" clId="{9B6D6CCB-8C3A-41B0-97F0-CD480ADA6E56}" dt="2022-11-07T00:12:13.201" v="658"/>
          <ac:inkMkLst>
            <pc:docMk/>
            <pc:sldMk cId="1547708986" sldId="318"/>
            <ac:inkMk id="130" creationId="{39F02AC7-5DBA-DA57-2144-DC27744F8F9A}"/>
          </ac:inkMkLst>
        </pc:inkChg>
        <pc:inkChg chg="add del">
          <ac:chgData name="Tim Cook" userId="d1c7cfb340f2c7ab" providerId="LiveId" clId="{9B6D6CCB-8C3A-41B0-97F0-CD480ADA6E56}" dt="2022-11-07T00:12:13.201" v="661"/>
          <ac:inkMkLst>
            <pc:docMk/>
            <pc:sldMk cId="1547708986" sldId="318"/>
            <ac:inkMk id="131" creationId="{04AB1EA7-9E58-737B-648D-B48C180F6F73}"/>
          </ac:inkMkLst>
        </pc:inkChg>
        <pc:inkChg chg="add del mod">
          <ac:chgData name="Tim Cook" userId="d1c7cfb340f2c7ab" providerId="LiveId" clId="{9B6D6CCB-8C3A-41B0-97F0-CD480ADA6E56}" dt="2022-11-07T00:12:14.996" v="665"/>
          <ac:inkMkLst>
            <pc:docMk/>
            <pc:sldMk cId="1547708986" sldId="318"/>
            <ac:inkMk id="132" creationId="{B15AB078-6AF8-1DF1-2B14-3E07227BA99A}"/>
          </ac:inkMkLst>
        </pc:inkChg>
        <pc:inkChg chg="add del">
          <ac:chgData name="Tim Cook" userId="d1c7cfb340f2c7ab" providerId="LiveId" clId="{9B6D6CCB-8C3A-41B0-97F0-CD480ADA6E56}" dt="2022-11-07T00:12:13.201" v="663"/>
          <ac:inkMkLst>
            <pc:docMk/>
            <pc:sldMk cId="1547708986" sldId="318"/>
            <ac:inkMk id="133" creationId="{931DBB53-7F76-F618-0D48-87A59D15A8C2}"/>
          </ac:inkMkLst>
        </pc:inkChg>
        <pc:inkChg chg="add del">
          <ac:chgData name="Tim Cook" userId="d1c7cfb340f2c7ab" providerId="LiveId" clId="{9B6D6CCB-8C3A-41B0-97F0-CD480ADA6E56}" dt="2022-11-07T00:12:13.201" v="660"/>
          <ac:inkMkLst>
            <pc:docMk/>
            <pc:sldMk cId="1547708986" sldId="318"/>
            <ac:inkMk id="134" creationId="{81A143CF-7682-CF09-69F3-DDF38310D6B1}"/>
          </ac:inkMkLst>
        </pc:inkChg>
        <pc:inkChg chg="add del mod">
          <ac:chgData name="Tim Cook" userId="d1c7cfb340f2c7ab" providerId="LiveId" clId="{9B6D6CCB-8C3A-41B0-97F0-CD480ADA6E56}" dt="2022-11-07T00:12:47.177" v="687"/>
          <ac:inkMkLst>
            <pc:docMk/>
            <pc:sldMk cId="1547708986" sldId="318"/>
            <ac:inkMk id="136" creationId="{348F61C4-9E41-348C-35AB-5FE8C20DC9CE}"/>
          </ac:inkMkLst>
        </pc:inkChg>
        <pc:inkChg chg="add del mod">
          <ac:chgData name="Tim Cook" userId="d1c7cfb340f2c7ab" providerId="LiveId" clId="{9B6D6CCB-8C3A-41B0-97F0-CD480ADA6E56}" dt="2022-11-07T00:12:47.177" v="698"/>
          <ac:inkMkLst>
            <pc:docMk/>
            <pc:sldMk cId="1547708986" sldId="318"/>
            <ac:inkMk id="137" creationId="{406FBB79-7C9E-5CE7-F170-75C01B3DD582}"/>
          </ac:inkMkLst>
        </pc:inkChg>
        <pc:inkChg chg="add del">
          <ac:chgData name="Tim Cook" userId="d1c7cfb340f2c7ab" providerId="LiveId" clId="{9B6D6CCB-8C3A-41B0-97F0-CD480ADA6E56}" dt="2022-11-07T00:12:56.767" v="718"/>
          <ac:inkMkLst>
            <pc:docMk/>
            <pc:sldMk cId="1547708986" sldId="318"/>
            <ac:inkMk id="140" creationId="{A3940F96-39DC-0FFA-8B6E-BB4AACBAD93A}"/>
          </ac:inkMkLst>
        </pc:inkChg>
        <pc:inkChg chg="add del">
          <ac:chgData name="Tim Cook" userId="d1c7cfb340f2c7ab" providerId="LiveId" clId="{9B6D6CCB-8C3A-41B0-97F0-CD480ADA6E56}" dt="2022-11-07T00:12:57.338" v="719"/>
          <ac:inkMkLst>
            <pc:docMk/>
            <pc:sldMk cId="1547708986" sldId="318"/>
            <ac:inkMk id="141" creationId="{E71C9FF7-46F4-3883-DB37-705956409221}"/>
          </ac:inkMkLst>
        </pc:inkChg>
        <pc:inkChg chg="add del mod">
          <ac:chgData name="Tim Cook" userId="d1c7cfb340f2c7ab" providerId="LiveId" clId="{9B6D6CCB-8C3A-41B0-97F0-CD480ADA6E56}" dt="2022-11-07T00:13:01.965" v="723"/>
          <ac:inkMkLst>
            <pc:docMk/>
            <pc:sldMk cId="1547708986" sldId="318"/>
            <ac:inkMk id="142" creationId="{56A82E40-0095-3E3D-0D1B-0F74E61FF6CA}"/>
          </ac:inkMkLst>
        </pc:inkChg>
        <pc:inkChg chg="add del mod">
          <ac:chgData name="Tim Cook" userId="d1c7cfb340f2c7ab" providerId="LiveId" clId="{9B6D6CCB-8C3A-41B0-97F0-CD480ADA6E56}" dt="2022-11-07T00:13:01.965" v="724"/>
          <ac:inkMkLst>
            <pc:docMk/>
            <pc:sldMk cId="1547708986" sldId="318"/>
            <ac:inkMk id="143" creationId="{4E7905DC-B667-ABB4-591B-11818C23710E}"/>
          </ac:inkMkLst>
        </pc:inkChg>
        <pc:inkChg chg="add del">
          <ac:chgData name="Tim Cook" userId="d1c7cfb340f2c7ab" providerId="LiveId" clId="{9B6D6CCB-8C3A-41B0-97F0-CD480ADA6E56}" dt="2022-11-07T00:13:07.383" v="728"/>
          <ac:inkMkLst>
            <pc:docMk/>
            <pc:sldMk cId="1547708986" sldId="318"/>
            <ac:inkMk id="145" creationId="{DF538C09-5A5E-B5FF-2A1A-1EACDA8F9F86}"/>
          </ac:inkMkLst>
        </pc:inkChg>
        <pc:inkChg chg="add del">
          <ac:chgData name="Tim Cook" userId="d1c7cfb340f2c7ab" providerId="LiveId" clId="{9B6D6CCB-8C3A-41B0-97F0-CD480ADA6E56}" dt="2022-11-07T00:13:06.611" v="727"/>
          <ac:inkMkLst>
            <pc:docMk/>
            <pc:sldMk cId="1547708986" sldId="318"/>
            <ac:inkMk id="146" creationId="{DBC91425-76DB-F1C3-14ED-B74FCBF8D646}"/>
          </ac:inkMkLst>
        </pc:inkChg>
        <pc:inkChg chg="add del">
          <ac:chgData name="Tim Cook" userId="d1c7cfb340f2c7ab" providerId="LiveId" clId="{9B6D6CCB-8C3A-41B0-97F0-CD480ADA6E56}" dt="2022-11-07T00:13:20.524" v="734"/>
          <ac:inkMkLst>
            <pc:docMk/>
            <pc:sldMk cId="1547708986" sldId="318"/>
            <ac:inkMk id="147" creationId="{6BFDF0C1-0EAC-9E66-FD39-0E16EBF1689F}"/>
          </ac:inkMkLst>
        </pc:inkChg>
        <pc:inkChg chg="add del">
          <ac:chgData name="Tim Cook" userId="d1c7cfb340f2c7ab" providerId="LiveId" clId="{9B6D6CCB-8C3A-41B0-97F0-CD480ADA6E56}" dt="2022-11-07T00:13:16.258" v="731"/>
          <ac:inkMkLst>
            <pc:docMk/>
            <pc:sldMk cId="1547708986" sldId="318"/>
            <ac:inkMk id="148" creationId="{EB155E5C-9514-E784-4B4F-22161864F7A7}"/>
          </ac:inkMkLst>
        </pc:inkChg>
        <pc:inkChg chg="add del">
          <ac:chgData name="Tim Cook" userId="d1c7cfb340f2c7ab" providerId="LiveId" clId="{9B6D6CCB-8C3A-41B0-97F0-CD480ADA6E56}" dt="2022-11-07T00:13:18.950" v="733"/>
          <ac:inkMkLst>
            <pc:docMk/>
            <pc:sldMk cId="1547708986" sldId="318"/>
            <ac:inkMk id="149" creationId="{0EA9ECEE-F7D5-3C37-06F1-6542C496547D}"/>
          </ac:inkMkLst>
        </pc:inkChg>
        <pc:inkChg chg="add mod">
          <ac:chgData name="Tim Cook" userId="d1c7cfb340f2c7ab" providerId="LiveId" clId="{9B6D6CCB-8C3A-41B0-97F0-CD480ADA6E56}" dt="2022-11-07T00:13:25.481" v="739"/>
          <ac:inkMkLst>
            <pc:docMk/>
            <pc:sldMk cId="1547708986" sldId="318"/>
            <ac:inkMk id="150" creationId="{BD129CB9-5232-952A-CB05-89E1F4E7E710}"/>
          </ac:inkMkLst>
        </pc:inkChg>
        <pc:inkChg chg="add mod">
          <ac:chgData name="Tim Cook" userId="d1c7cfb340f2c7ab" providerId="LiveId" clId="{9B6D6CCB-8C3A-41B0-97F0-CD480ADA6E56}" dt="2022-11-07T00:13:25.481" v="739"/>
          <ac:inkMkLst>
            <pc:docMk/>
            <pc:sldMk cId="1547708986" sldId="318"/>
            <ac:inkMk id="151" creationId="{2021E3A9-21F4-4614-6868-FA0A8B08C68D}"/>
          </ac:inkMkLst>
        </pc:inkChg>
        <pc:inkChg chg="add mod">
          <ac:chgData name="Tim Cook" userId="d1c7cfb340f2c7ab" providerId="LiveId" clId="{9B6D6CCB-8C3A-41B0-97F0-CD480ADA6E56}" dt="2022-11-07T00:13:25.481" v="739"/>
          <ac:inkMkLst>
            <pc:docMk/>
            <pc:sldMk cId="1547708986" sldId="318"/>
            <ac:inkMk id="153" creationId="{0F4A7D77-B0CA-7D52-FD58-22549D52B71C}"/>
          </ac:inkMkLst>
        </pc:inkChg>
        <pc:inkChg chg="add del">
          <ac:chgData name="Tim Cook" userId="d1c7cfb340f2c7ab" providerId="LiveId" clId="{9B6D6CCB-8C3A-41B0-97F0-CD480ADA6E56}" dt="2022-11-07T00:13:28.875" v="741"/>
          <ac:inkMkLst>
            <pc:docMk/>
            <pc:sldMk cId="1547708986" sldId="318"/>
            <ac:inkMk id="155" creationId="{C0181363-A110-2ACB-4DA6-DFB547681F16}"/>
          </ac:inkMkLst>
        </pc:inkChg>
        <pc:inkChg chg="add mod">
          <ac:chgData name="Tim Cook" userId="d1c7cfb340f2c7ab" providerId="LiveId" clId="{9B6D6CCB-8C3A-41B0-97F0-CD480ADA6E56}" dt="2022-11-07T00:14:03.179" v="763"/>
          <ac:inkMkLst>
            <pc:docMk/>
            <pc:sldMk cId="1547708986" sldId="318"/>
            <ac:inkMk id="156" creationId="{9DC66FB8-BECE-65AA-D5F7-C47C1EF25CAD}"/>
          </ac:inkMkLst>
        </pc:inkChg>
        <pc:inkChg chg="add del mod">
          <ac:chgData name="Tim Cook" userId="d1c7cfb340f2c7ab" providerId="LiveId" clId="{9B6D6CCB-8C3A-41B0-97F0-CD480ADA6E56}" dt="2022-11-07T00:14:03.179" v="763"/>
          <ac:inkMkLst>
            <pc:docMk/>
            <pc:sldMk cId="1547708986" sldId="318"/>
            <ac:inkMk id="157" creationId="{A04CE2D5-BBF3-C286-9213-081B1DBCFE6D}"/>
          </ac:inkMkLst>
        </pc:inkChg>
        <pc:inkChg chg="add mod">
          <ac:chgData name="Tim Cook" userId="d1c7cfb340f2c7ab" providerId="LiveId" clId="{9B6D6CCB-8C3A-41B0-97F0-CD480ADA6E56}" dt="2022-11-07T00:13:35.831" v="747"/>
          <ac:inkMkLst>
            <pc:docMk/>
            <pc:sldMk cId="1547708986" sldId="318"/>
            <ac:inkMk id="159" creationId="{73C7C692-92E9-C22B-0781-7FD3F20886A6}"/>
          </ac:inkMkLst>
        </pc:inkChg>
        <pc:inkChg chg="add mod">
          <ac:chgData name="Tim Cook" userId="d1c7cfb340f2c7ab" providerId="LiveId" clId="{9B6D6CCB-8C3A-41B0-97F0-CD480ADA6E56}" dt="2022-11-07T00:13:35.831" v="747"/>
          <ac:inkMkLst>
            <pc:docMk/>
            <pc:sldMk cId="1547708986" sldId="318"/>
            <ac:inkMk id="160" creationId="{2F563689-E49B-4057-E59C-92B0BF8312E6}"/>
          </ac:inkMkLst>
        </pc:inkChg>
        <pc:inkChg chg="add">
          <ac:chgData name="Tim Cook" userId="d1c7cfb340f2c7ab" providerId="LiveId" clId="{9B6D6CCB-8C3A-41B0-97F0-CD480ADA6E56}" dt="2022-11-07T00:13:41.228" v="748" actId="9405"/>
          <ac:inkMkLst>
            <pc:docMk/>
            <pc:sldMk cId="1547708986" sldId="318"/>
            <ac:inkMk id="162" creationId="{16828DD9-AB41-9745-0D0A-8D5F8C0D44AC}"/>
          </ac:inkMkLst>
        </pc:inkChg>
        <pc:inkChg chg="add mod">
          <ac:chgData name="Tim Cook" userId="d1c7cfb340f2c7ab" providerId="LiveId" clId="{9B6D6CCB-8C3A-41B0-97F0-CD480ADA6E56}" dt="2022-11-07T00:13:48.242" v="754"/>
          <ac:inkMkLst>
            <pc:docMk/>
            <pc:sldMk cId="1547708986" sldId="318"/>
            <ac:inkMk id="163" creationId="{AFF02B23-CC58-ED3A-BD1F-9AEF2CC54B1B}"/>
          </ac:inkMkLst>
        </pc:inkChg>
        <pc:inkChg chg="add mod">
          <ac:chgData name="Tim Cook" userId="d1c7cfb340f2c7ab" providerId="LiveId" clId="{9B6D6CCB-8C3A-41B0-97F0-CD480ADA6E56}" dt="2022-11-07T00:13:48.242" v="754"/>
          <ac:inkMkLst>
            <pc:docMk/>
            <pc:sldMk cId="1547708986" sldId="318"/>
            <ac:inkMk id="164" creationId="{5582B8D0-884B-888E-5A9F-5DFD5A8AA099}"/>
          </ac:inkMkLst>
        </pc:inkChg>
        <pc:inkChg chg="add mod">
          <ac:chgData name="Tim Cook" userId="d1c7cfb340f2c7ab" providerId="LiveId" clId="{9B6D6CCB-8C3A-41B0-97F0-CD480ADA6E56}" dt="2022-11-07T00:13:48.242" v="754"/>
          <ac:inkMkLst>
            <pc:docMk/>
            <pc:sldMk cId="1547708986" sldId="318"/>
            <ac:inkMk id="165" creationId="{F65B184E-147D-1641-767F-C26B277B1623}"/>
          </ac:inkMkLst>
        </pc:inkChg>
        <pc:inkChg chg="add mod">
          <ac:chgData name="Tim Cook" userId="d1c7cfb340f2c7ab" providerId="LiveId" clId="{9B6D6CCB-8C3A-41B0-97F0-CD480ADA6E56}" dt="2022-11-07T00:13:48.242" v="754"/>
          <ac:inkMkLst>
            <pc:docMk/>
            <pc:sldMk cId="1547708986" sldId="318"/>
            <ac:inkMk id="166" creationId="{9C9DF73C-8215-5234-2E7A-059BCDEA3906}"/>
          </ac:inkMkLst>
        </pc:inkChg>
        <pc:inkChg chg="add mod">
          <ac:chgData name="Tim Cook" userId="d1c7cfb340f2c7ab" providerId="LiveId" clId="{9B6D6CCB-8C3A-41B0-97F0-CD480ADA6E56}" dt="2022-11-07T00:13:48.242" v="754"/>
          <ac:inkMkLst>
            <pc:docMk/>
            <pc:sldMk cId="1547708986" sldId="318"/>
            <ac:inkMk id="167" creationId="{D7F7E3DF-709A-6545-5923-3219EEAC7C09}"/>
          </ac:inkMkLst>
        </pc:inkChg>
        <pc:inkChg chg="add del">
          <ac:chgData name="Tim Cook" userId="d1c7cfb340f2c7ab" providerId="LiveId" clId="{9B6D6CCB-8C3A-41B0-97F0-CD480ADA6E56}" dt="2022-11-07T00:13:51.297" v="756"/>
          <ac:inkMkLst>
            <pc:docMk/>
            <pc:sldMk cId="1547708986" sldId="318"/>
            <ac:inkMk id="169" creationId="{EFB0562D-A2E3-5D6B-4FF2-3DBB6EFFC660}"/>
          </ac:inkMkLst>
        </pc:inkChg>
        <pc:inkChg chg="add del mod">
          <ac:chgData name="Tim Cook" userId="d1c7cfb340f2c7ab" providerId="LiveId" clId="{9B6D6CCB-8C3A-41B0-97F0-CD480ADA6E56}" dt="2022-11-07T00:14:00.295" v="761"/>
          <ac:inkMkLst>
            <pc:docMk/>
            <pc:sldMk cId="1547708986" sldId="318"/>
            <ac:inkMk id="170" creationId="{49B675CB-9399-76D0-2F26-398F4436A2F5}"/>
          </ac:inkMkLst>
        </pc:inkChg>
        <pc:inkChg chg="add del mod">
          <ac:chgData name="Tim Cook" userId="d1c7cfb340f2c7ab" providerId="LiveId" clId="{9B6D6CCB-8C3A-41B0-97F0-CD480ADA6E56}" dt="2022-11-07T00:14:00.295" v="760"/>
          <ac:inkMkLst>
            <pc:docMk/>
            <pc:sldMk cId="1547708986" sldId="318"/>
            <ac:inkMk id="171" creationId="{588ED0A1-5AF8-0878-BCF9-42927517372D}"/>
          </ac:inkMkLst>
        </pc:inkChg>
        <pc:inkChg chg="add del">
          <ac:chgData name="Tim Cook" userId="d1c7cfb340f2c7ab" providerId="LiveId" clId="{9B6D6CCB-8C3A-41B0-97F0-CD480ADA6E56}" dt="2022-11-07T00:14:10.460" v="765" actId="9405"/>
          <ac:inkMkLst>
            <pc:docMk/>
            <pc:sldMk cId="1547708986" sldId="318"/>
            <ac:inkMk id="173" creationId="{2DB023AE-02C0-534F-88D4-9C4534A116F0}"/>
          </ac:inkMkLst>
        </pc:inkChg>
        <pc:inkChg chg="add">
          <ac:chgData name="Tim Cook" userId="d1c7cfb340f2c7ab" providerId="LiveId" clId="{9B6D6CCB-8C3A-41B0-97F0-CD480ADA6E56}" dt="2022-11-07T00:14:17.427" v="766" actId="9405"/>
          <ac:inkMkLst>
            <pc:docMk/>
            <pc:sldMk cId="1547708986" sldId="318"/>
            <ac:inkMk id="174" creationId="{D99204E8-832A-2304-F347-A75D60500EE6}"/>
          </ac:inkMkLst>
        </pc:inkChg>
        <pc:inkChg chg="add del">
          <ac:chgData name="Tim Cook" userId="d1c7cfb340f2c7ab" providerId="LiveId" clId="{9B6D6CCB-8C3A-41B0-97F0-CD480ADA6E56}" dt="2022-11-07T00:14:20.299" v="772"/>
          <ac:inkMkLst>
            <pc:docMk/>
            <pc:sldMk cId="1547708986" sldId="318"/>
            <ac:inkMk id="175" creationId="{CB74BC1A-F4E8-A35B-B8B1-0D1ADACCD3D4}"/>
          </ac:inkMkLst>
        </pc:inkChg>
        <pc:inkChg chg="add del">
          <ac:chgData name="Tim Cook" userId="d1c7cfb340f2c7ab" providerId="LiveId" clId="{9B6D6CCB-8C3A-41B0-97F0-CD480ADA6E56}" dt="2022-11-07T00:14:20.299" v="773"/>
          <ac:inkMkLst>
            <pc:docMk/>
            <pc:sldMk cId="1547708986" sldId="318"/>
            <ac:inkMk id="176" creationId="{A61BB7CC-9E59-C4CC-9C83-DA4540FE6BBB}"/>
          </ac:inkMkLst>
        </pc:inkChg>
        <pc:inkChg chg="add del">
          <ac:chgData name="Tim Cook" userId="d1c7cfb340f2c7ab" providerId="LiveId" clId="{9B6D6CCB-8C3A-41B0-97F0-CD480ADA6E56}" dt="2022-11-07T00:14:20.299" v="774"/>
          <ac:inkMkLst>
            <pc:docMk/>
            <pc:sldMk cId="1547708986" sldId="318"/>
            <ac:inkMk id="177" creationId="{F1DD0E32-278D-3C16-67FE-2AC04366719E}"/>
          </ac:inkMkLst>
        </pc:inkChg>
        <pc:inkChg chg="add del">
          <ac:chgData name="Tim Cook" userId="d1c7cfb340f2c7ab" providerId="LiveId" clId="{9B6D6CCB-8C3A-41B0-97F0-CD480ADA6E56}" dt="2022-11-07T00:14:20.299" v="771"/>
          <ac:inkMkLst>
            <pc:docMk/>
            <pc:sldMk cId="1547708986" sldId="318"/>
            <ac:inkMk id="178" creationId="{84458472-C2D4-AF03-C335-53983933A97E}"/>
          </ac:inkMkLst>
        </pc:inkChg>
        <pc:inkChg chg="add mod">
          <ac:chgData name="Tim Cook" userId="d1c7cfb340f2c7ab" providerId="LiveId" clId="{9B6D6CCB-8C3A-41B0-97F0-CD480ADA6E56}" dt="2022-11-07T00:14:23.104" v="779"/>
          <ac:inkMkLst>
            <pc:docMk/>
            <pc:sldMk cId="1547708986" sldId="318"/>
            <ac:inkMk id="179" creationId="{04087AF4-FBB8-AA3D-5F3E-67443F05704E}"/>
          </ac:inkMkLst>
        </pc:inkChg>
        <pc:inkChg chg="add mod">
          <ac:chgData name="Tim Cook" userId="d1c7cfb340f2c7ab" providerId="LiveId" clId="{9B6D6CCB-8C3A-41B0-97F0-CD480ADA6E56}" dt="2022-11-07T00:14:23.104" v="779"/>
          <ac:inkMkLst>
            <pc:docMk/>
            <pc:sldMk cId="1547708986" sldId="318"/>
            <ac:inkMk id="180" creationId="{5693ADE0-709E-BF96-B456-C81A6FD9C6B2}"/>
          </ac:inkMkLst>
        </pc:inkChg>
        <pc:inkChg chg="add mod">
          <ac:chgData name="Tim Cook" userId="d1c7cfb340f2c7ab" providerId="LiveId" clId="{9B6D6CCB-8C3A-41B0-97F0-CD480ADA6E56}" dt="2022-11-07T00:14:23.104" v="779"/>
          <ac:inkMkLst>
            <pc:docMk/>
            <pc:sldMk cId="1547708986" sldId="318"/>
            <ac:inkMk id="181" creationId="{99C6206E-D84A-CA8F-C086-3B82A9516EE5}"/>
          </ac:inkMkLst>
        </pc:inkChg>
        <pc:inkChg chg="add mod">
          <ac:chgData name="Tim Cook" userId="d1c7cfb340f2c7ab" providerId="LiveId" clId="{9B6D6CCB-8C3A-41B0-97F0-CD480ADA6E56}" dt="2022-11-07T00:14:23.104" v="779"/>
          <ac:inkMkLst>
            <pc:docMk/>
            <pc:sldMk cId="1547708986" sldId="318"/>
            <ac:inkMk id="182" creationId="{5C60D640-418E-C440-AF8C-1A2499C99103}"/>
          </ac:inkMkLst>
        </pc:inkChg>
        <pc:inkChg chg="add">
          <ac:chgData name="Tim Cook" userId="d1c7cfb340f2c7ab" providerId="LiveId" clId="{9B6D6CCB-8C3A-41B0-97F0-CD480ADA6E56}" dt="2022-11-07T00:14:23.876" v="780" actId="9405"/>
          <ac:inkMkLst>
            <pc:docMk/>
            <pc:sldMk cId="1547708986" sldId="318"/>
            <ac:inkMk id="184" creationId="{B347358B-94EB-673C-9421-1DB6ED5C14CA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85" creationId="{0C270AFC-0A7A-B90D-402C-41A67A6A17EF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86" creationId="{840F5C1B-D08D-540A-6BA9-29CFD2B3A358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87" creationId="{BCAE013A-E510-2F95-9DD7-0C7A567240D0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88" creationId="{D0C8F641-AB33-B8CA-3796-F9A9DFB757DA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89" creationId="{CAF238E8-FECF-DF03-0A33-A292D62F0087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0" creationId="{B2EB75DD-BD0F-243E-F5FE-8D63BFCDEBA1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1" creationId="{2AA61EF5-49BA-BDD0-A690-C32D589EB034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2" creationId="{B289C599-8F11-0548-B292-FA50457E0675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3" creationId="{376F44AA-D423-2C1D-731B-8465AA914177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4" creationId="{135173AF-7CB9-91AD-6349-0CE41A57EE0D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5" creationId="{5809CF21-A572-CC3C-651F-3EDE03008C71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6" creationId="{E2A34A32-BFE2-8176-A5D7-246A154EF96B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7" creationId="{F402F7D3-AEB6-9E4E-10A4-E1060D4C292E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8" creationId="{14B5AC40-E9F2-0038-F0CE-E6026C6EDE40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9" creationId="{B3718164-C999-7613-5A75-C7FAA70A67B8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0" creationId="{03751398-6E00-6DEF-7C7B-536CBD8E589B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1" creationId="{21E32DEA-CDBA-3B4F-0FF0-3418703BA08F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2" creationId="{702F81B8-6D4C-3027-B3E1-2B2EB41AE9DD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3" creationId="{A4A90CC4-06F4-DAD6-5749-7237DB8561A4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4" creationId="{EEE14808-0B58-D59E-B784-3BA882418F7B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5" creationId="{960CB267-4D90-04FC-D9EE-4E4FE2286222}"/>
          </ac:inkMkLst>
        </pc:inkChg>
      </pc:sldChg>
      <pc:sldChg chg="addSp delSp modSp mod">
        <pc:chgData name="Tim Cook" userId="d1c7cfb340f2c7ab" providerId="LiveId" clId="{9B6D6CCB-8C3A-41B0-97F0-CD480ADA6E56}" dt="2022-11-07T00:21:39.577" v="1254"/>
        <pc:sldMkLst>
          <pc:docMk/>
          <pc:sldMk cId="701689006" sldId="319"/>
        </pc:sldMkLst>
        <pc:grpChg chg="del mod">
          <ac:chgData name="Tim Cook" userId="d1c7cfb340f2c7ab" providerId="LiveId" clId="{9B6D6CCB-8C3A-41B0-97F0-CD480ADA6E56}" dt="2022-11-07T00:15:40.442" v="807"/>
          <ac:grpSpMkLst>
            <pc:docMk/>
            <pc:sldMk cId="701689006" sldId="319"/>
            <ac:grpSpMk id="5" creationId="{EE5122EE-E791-F4C8-3F4F-E272A823B8F6}"/>
          </ac:grpSpMkLst>
        </pc:grpChg>
        <pc:grpChg chg="del mod">
          <ac:chgData name="Tim Cook" userId="d1c7cfb340f2c7ab" providerId="LiveId" clId="{9B6D6CCB-8C3A-41B0-97F0-CD480ADA6E56}" dt="2022-11-07T00:15:47.664" v="812"/>
          <ac:grpSpMkLst>
            <pc:docMk/>
            <pc:sldMk cId="701689006" sldId="319"/>
            <ac:grpSpMk id="7" creationId="{0BEB6BFC-E228-BA3A-0A4B-9DF784AE4285}"/>
          </ac:grpSpMkLst>
        </pc:grpChg>
        <pc:grpChg chg="del mod">
          <ac:chgData name="Tim Cook" userId="d1c7cfb340f2c7ab" providerId="LiveId" clId="{9B6D6CCB-8C3A-41B0-97F0-CD480ADA6E56}" dt="2022-11-07T00:15:49.808" v="814"/>
          <ac:grpSpMkLst>
            <pc:docMk/>
            <pc:sldMk cId="701689006" sldId="319"/>
            <ac:grpSpMk id="10" creationId="{612B7C72-4FF7-2B8B-EE56-6141082EA145}"/>
          </ac:grpSpMkLst>
        </pc:grpChg>
        <pc:grpChg chg="del mod">
          <ac:chgData name="Tim Cook" userId="d1c7cfb340f2c7ab" providerId="LiveId" clId="{9B6D6CCB-8C3A-41B0-97F0-CD480ADA6E56}" dt="2022-11-07T00:15:55.180" v="822"/>
          <ac:grpSpMkLst>
            <pc:docMk/>
            <pc:sldMk cId="701689006" sldId="319"/>
            <ac:grpSpMk id="12" creationId="{6AB3B7D1-4797-F078-89AF-9B8EA5C0EF17}"/>
          </ac:grpSpMkLst>
        </pc:grpChg>
        <pc:grpChg chg="mod">
          <ac:chgData name="Tim Cook" userId="d1c7cfb340f2c7ab" providerId="LiveId" clId="{9B6D6CCB-8C3A-41B0-97F0-CD480ADA6E56}" dt="2022-11-07T00:15:55.180" v="822"/>
          <ac:grpSpMkLst>
            <pc:docMk/>
            <pc:sldMk cId="701689006" sldId="319"/>
            <ac:grpSpMk id="20" creationId="{9262EDC7-D287-D0C4-D4BA-2081EE23DDA8}"/>
          </ac:grpSpMkLst>
        </pc:grpChg>
        <pc:grpChg chg="del mod">
          <ac:chgData name="Tim Cook" userId="d1c7cfb340f2c7ab" providerId="LiveId" clId="{9B6D6CCB-8C3A-41B0-97F0-CD480ADA6E56}" dt="2022-11-07T00:16:00.647" v="831"/>
          <ac:grpSpMkLst>
            <pc:docMk/>
            <pc:sldMk cId="701689006" sldId="319"/>
            <ac:grpSpMk id="23" creationId="{EB71AF63-D0F3-E45A-14A3-D3AAB494140A}"/>
          </ac:grpSpMkLst>
        </pc:grpChg>
        <pc:grpChg chg="del mod">
          <ac:chgData name="Tim Cook" userId="d1c7cfb340f2c7ab" providerId="LiveId" clId="{9B6D6CCB-8C3A-41B0-97F0-CD480ADA6E56}" dt="2022-11-07T00:16:01.603" v="833"/>
          <ac:grpSpMkLst>
            <pc:docMk/>
            <pc:sldMk cId="701689006" sldId="319"/>
            <ac:grpSpMk id="29" creationId="{29BEB99B-7B05-68BA-9BA0-7C949B3637D5}"/>
          </ac:grpSpMkLst>
        </pc:grpChg>
        <pc:grpChg chg="del mod">
          <ac:chgData name="Tim Cook" userId="d1c7cfb340f2c7ab" providerId="LiveId" clId="{9B6D6CCB-8C3A-41B0-97F0-CD480ADA6E56}" dt="2022-11-07T00:16:11.056" v="857"/>
          <ac:grpSpMkLst>
            <pc:docMk/>
            <pc:sldMk cId="701689006" sldId="319"/>
            <ac:grpSpMk id="31" creationId="{2B70A475-A185-560E-09C8-20ABE2356601}"/>
          </ac:grpSpMkLst>
        </pc:grpChg>
        <pc:grpChg chg="del mod">
          <ac:chgData name="Tim Cook" userId="d1c7cfb340f2c7ab" providerId="LiveId" clId="{9B6D6CCB-8C3A-41B0-97F0-CD480ADA6E56}" dt="2022-11-07T00:16:28.869" v="874"/>
          <ac:grpSpMkLst>
            <pc:docMk/>
            <pc:sldMk cId="701689006" sldId="319"/>
            <ac:grpSpMk id="46" creationId="{AD879224-8854-3BE5-6F5B-F79054915AFB}"/>
          </ac:grpSpMkLst>
        </pc:grpChg>
        <pc:grpChg chg="del mod">
          <ac:chgData name="Tim Cook" userId="d1c7cfb340f2c7ab" providerId="LiveId" clId="{9B6D6CCB-8C3A-41B0-97F0-CD480ADA6E56}" dt="2022-11-07T00:16:28.869" v="874"/>
          <ac:grpSpMkLst>
            <pc:docMk/>
            <pc:sldMk cId="701689006" sldId="319"/>
            <ac:grpSpMk id="61" creationId="{352D7123-0D0E-C51E-9918-09022CE7DFC4}"/>
          </ac:grpSpMkLst>
        </pc:grpChg>
        <pc:grpChg chg="del mod">
          <ac:chgData name="Tim Cook" userId="d1c7cfb340f2c7ab" providerId="LiveId" clId="{9B6D6CCB-8C3A-41B0-97F0-CD480ADA6E56}" dt="2022-11-07T00:16:28.869" v="874"/>
          <ac:grpSpMkLst>
            <pc:docMk/>
            <pc:sldMk cId="701689006" sldId="319"/>
            <ac:grpSpMk id="62" creationId="{88F92F0D-C459-5B05-E855-E811DB7B74C7}"/>
          </ac:grpSpMkLst>
        </pc:grpChg>
        <pc:grpChg chg="del mod">
          <ac:chgData name="Tim Cook" userId="d1c7cfb340f2c7ab" providerId="LiveId" clId="{9B6D6CCB-8C3A-41B0-97F0-CD480ADA6E56}" dt="2022-11-07T00:16:31.496" v="878"/>
          <ac:grpSpMkLst>
            <pc:docMk/>
            <pc:sldMk cId="701689006" sldId="319"/>
            <ac:grpSpMk id="64" creationId="{B3600E2A-98A5-BA05-BD11-C37F536CBF75}"/>
          </ac:grpSpMkLst>
        </pc:grpChg>
        <pc:grpChg chg="mod">
          <ac:chgData name="Tim Cook" userId="d1c7cfb340f2c7ab" providerId="LiveId" clId="{9B6D6CCB-8C3A-41B0-97F0-CD480ADA6E56}" dt="2022-11-07T00:17:22.140" v="906"/>
          <ac:grpSpMkLst>
            <pc:docMk/>
            <pc:sldMk cId="701689006" sldId="319"/>
            <ac:grpSpMk id="68" creationId="{E849EF21-C9F5-7630-EBB8-CDB60A168459}"/>
          </ac:grpSpMkLst>
        </pc:grpChg>
        <pc:grpChg chg="del mod">
          <ac:chgData name="Tim Cook" userId="d1c7cfb340f2c7ab" providerId="LiveId" clId="{9B6D6CCB-8C3A-41B0-97F0-CD480ADA6E56}" dt="2022-11-07T00:16:37.996" v="888"/>
          <ac:grpSpMkLst>
            <pc:docMk/>
            <pc:sldMk cId="701689006" sldId="319"/>
            <ac:grpSpMk id="76" creationId="{10BFA9D3-2D74-D4CC-94A9-058317C538C2}"/>
          </ac:grpSpMkLst>
        </pc:grpChg>
        <pc:grpChg chg="del mod">
          <ac:chgData name="Tim Cook" userId="d1c7cfb340f2c7ab" providerId="LiveId" clId="{9B6D6CCB-8C3A-41B0-97F0-CD480ADA6E56}" dt="2022-11-07T00:16:42.035" v="894"/>
          <ac:grpSpMkLst>
            <pc:docMk/>
            <pc:sldMk cId="701689006" sldId="319"/>
            <ac:grpSpMk id="78" creationId="{0B39B2D3-70E1-3A8C-93C2-37430053AE92}"/>
          </ac:grpSpMkLst>
        </pc:grpChg>
        <pc:grpChg chg="del mod">
          <ac:chgData name="Tim Cook" userId="d1c7cfb340f2c7ab" providerId="LiveId" clId="{9B6D6CCB-8C3A-41B0-97F0-CD480ADA6E56}" dt="2022-11-07T00:17:22.140" v="913"/>
          <ac:grpSpMkLst>
            <pc:docMk/>
            <pc:sldMk cId="701689006" sldId="319"/>
            <ac:grpSpMk id="84" creationId="{BA82DEEE-55B6-F36B-318E-24B1D20CF5BC}"/>
          </ac:grpSpMkLst>
        </pc:grpChg>
        <pc:grpChg chg="del mod">
          <ac:chgData name="Tim Cook" userId="d1c7cfb340f2c7ab" providerId="LiveId" clId="{9B6D6CCB-8C3A-41B0-97F0-CD480ADA6E56}" dt="2022-11-07T00:17:22.140" v="911"/>
          <ac:grpSpMkLst>
            <pc:docMk/>
            <pc:sldMk cId="701689006" sldId="319"/>
            <ac:grpSpMk id="88" creationId="{68EA96E7-780D-C94D-0992-569C801AD37F}"/>
          </ac:grpSpMkLst>
        </pc:grpChg>
        <pc:grpChg chg="del mod">
          <ac:chgData name="Tim Cook" userId="d1c7cfb340f2c7ab" providerId="LiveId" clId="{9B6D6CCB-8C3A-41B0-97F0-CD480ADA6E56}" dt="2022-11-07T00:17:39.019" v="937"/>
          <ac:grpSpMkLst>
            <pc:docMk/>
            <pc:sldMk cId="701689006" sldId="319"/>
            <ac:grpSpMk id="103" creationId="{9FAB229D-1DBD-B870-5709-DF923BC0E499}"/>
          </ac:grpSpMkLst>
        </pc:grpChg>
        <pc:grpChg chg="del mod">
          <ac:chgData name="Tim Cook" userId="d1c7cfb340f2c7ab" providerId="LiveId" clId="{9B6D6CCB-8C3A-41B0-97F0-CD480ADA6E56}" dt="2022-11-07T00:17:47.484" v="952"/>
          <ac:grpSpMkLst>
            <pc:docMk/>
            <pc:sldMk cId="701689006" sldId="319"/>
            <ac:grpSpMk id="105" creationId="{FD72A6F5-C040-987A-BC51-2C19F503E641}"/>
          </ac:grpSpMkLst>
        </pc:grpChg>
        <pc:grpChg chg="mod">
          <ac:chgData name="Tim Cook" userId="d1c7cfb340f2c7ab" providerId="LiveId" clId="{9B6D6CCB-8C3A-41B0-97F0-CD480ADA6E56}" dt="2022-11-07T00:17:47.484" v="952"/>
          <ac:grpSpMkLst>
            <pc:docMk/>
            <pc:sldMk cId="701689006" sldId="319"/>
            <ac:grpSpMk id="116" creationId="{0E3EE100-6374-1A4C-1C61-5A3C7A5780DC}"/>
          </ac:grpSpMkLst>
        </pc:grpChg>
        <pc:grpChg chg="mod">
          <ac:chgData name="Tim Cook" userId="d1c7cfb340f2c7ab" providerId="LiveId" clId="{9B6D6CCB-8C3A-41B0-97F0-CD480ADA6E56}" dt="2022-11-07T00:17:53.285" v="959"/>
          <ac:grpSpMkLst>
            <pc:docMk/>
            <pc:sldMk cId="701689006" sldId="319"/>
            <ac:grpSpMk id="122" creationId="{09691AFF-52CD-462C-1A17-C2F929522C5B}"/>
          </ac:grpSpMkLst>
        </pc:grpChg>
        <pc:grpChg chg="mod">
          <ac:chgData name="Tim Cook" userId="d1c7cfb340f2c7ab" providerId="LiveId" clId="{9B6D6CCB-8C3A-41B0-97F0-CD480ADA6E56}" dt="2022-11-07T00:18:56.420" v="966"/>
          <ac:grpSpMkLst>
            <pc:docMk/>
            <pc:sldMk cId="701689006" sldId="319"/>
            <ac:grpSpMk id="129" creationId="{8C63551A-2B4B-CC06-DA28-1763F61F5C75}"/>
          </ac:grpSpMkLst>
        </pc:grpChg>
        <pc:grpChg chg="del mod">
          <ac:chgData name="Tim Cook" userId="d1c7cfb340f2c7ab" providerId="LiveId" clId="{9B6D6CCB-8C3A-41B0-97F0-CD480ADA6E56}" dt="2022-11-07T00:19:14.984" v="974"/>
          <ac:grpSpMkLst>
            <pc:docMk/>
            <pc:sldMk cId="701689006" sldId="319"/>
            <ac:grpSpMk id="133" creationId="{6665B68C-69C2-3BC3-9EB3-482718CA562A}"/>
          </ac:grpSpMkLst>
        </pc:grpChg>
        <pc:grpChg chg="mod">
          <ac:chgData name="Tim Cook" userId="d1c7cfb340f2c7ab" providerId="LiveId" clId="{9B6D6CCB-8C3A-41B0-97F0-CD480ADA6E56}" dt="2022-11-07T00:19:14.984" v="974"/>
          <ac:grpSpMkLst>
            <pc:docMk/>
            <pc:sldMk cId="701689006" sldId="319"/>
            <ac:grpSpMk id="136" creationId="{99E3CDAD-F729-E894-5F44-76B00F110FA1}"/>
          </ac:grpSpMkLst>
        </pc:grpChg>
        <pc:grpChg chg="mod">
          <ac:chgData name="Tim Cook" userId="d1c7cfb340f2c7ab" providerId="LiveId" clId="{9B6D6CCB-8C3A-41B0-97F0-CD480ADA6E56}" dt="2022-11-07T00:19:21.177" v="982"/>
          <ac:grpSpMkLst>
            <pc:docMk/>
            <pc:sldMk cId="701689006" sldId="319"/>
            <ac:grpSpMk id="144" creationId="{9577E89F-9EC8-CB33-5026-3B4FB952D587}"/>
          </ac:grpSpMkLst>
        </pc:grpChg>
        <pc:grpChg chg="mod">
          <ac:chgData name="Tim Cook" userId="d1c7cfb340f2c7ab" providerId="LiveId" clId="{9B6D6CCB-8C3A-41B0-97F0-CD480ADA6E56}" dt="2022-11-07T00:19:21.177" v="982"/>
          <ac:grpSpMkLst>
            <pc:docMk/>
            <pc:sldMk cId="701689006" sldId="319"/>
            <ac:grpSpMk id="145" creationId="{5DF882C3-93EA-E3F4-6CD8-A3B204A204EB}"/>
          </ac:grpSpMkLst>
        </pc:grpChg>
        <pc:grpChg chg="mod">
          <ac:chgData name="Tim Cook" userId="d1c7cfb340f2c7ab" providerId="LiveId" clId="{9B6D6CCB-8C3A-41B0-97F0-CD480ADA6E56}" dt="2022-11-07T00:19:24.791" v="986"/>
          <ac:grpSpMkLst>
            <pc:docMk/>
            <pc:sldMk cId="701689006" sldId="319"/>
            <ac:grpSpMk id="149" creationId="{C6C72862-0F91-8C7F-C7CF-C4B264ACBFE6}"/>
          </ac:grpSpMkLst>
        </pc:grpChg>
        <pc:grpChg chg="del mod">
          <ac:chgData name="Tim Cook" userId="d1c7cfb340f2c7ab" providerId="LiveId" clId="{9B6D6CCB-8C3A-41B0-97F0-CD480ADA6E56}" dt="2022-11-07T00:19:32.369" v="996"/>
          <ac:grpSpMkLst>
            <pc:docMk/>
            <pc:sldMk cId="701689006" sldId="319"/>
            <ac:grpSpMk id="155" creationId="{DCF846BC-84A5-1B88-970C-724D9A2D9475}"/>
          </ac:grpSpMkLst>
        </pc:grpChg>
        <pc:grpChg chg="del mod">
          <ac:chgData name="Tim Cook" userId="d1c7cfb340f2c7ab" providerId="LiveId" clId="{9B6D6CCB-8C3A-41B0-97F0-CD480ADA6E56}" dt="2022-11-07T00:19:53.018" v="1039"/>
          <ac:grpSpMkLst>
            <pc:docMk/>
            <pc:sldMk cId="701689006" sldId="319"/>
            <ac:grpSpMk id="185" creationId="{61E2A898-6EDF-0015-7BCE-75318BA00A9A}"/>
          </ac:grpSpMkLst>
        </pc:grpChg>
        <pc:grpChg chg="mod">
          <ac:chgData name="Tim Cook" userId="d1c7cfb340f2c7ab" providerId="LiveId" clId="{9B6D6CCB-8C3A-41B0-97F0-CD480ADA6E56}" dt="2022-11-07T00:20:34.804" v="1115"/>
          <ac:grpSpMkLst>
            <pc:docMk/>
            <pc:sldMk cId="701689006" sldId="319"/>
            <ac:grpSpMk id="187" creationId="{F8AAE1CB-FDDF-3E96-6155-586570CA0D49}"/>
          </ac:grpSpMkLst>
        </pc:grpChg>
        <pc:grpChg chg="del mod">
          <ac:chgData name="Tim Cook" userId="d1c7cfb340f2c7ab" providerId="LiveId" clId="{9B6D6CCB-8C3A-41B0-97F0-CD480ADA6E56}" dt="2022-11-07T00:20:02.014" v="1055"/>
          <ac:grpSpMkLst>
            <pc:docMk/>
            <pc:sldMk cId="701689006" sldId="319"/>
            <ac:grpSpMk id="190" creationId="{C4C3406F-CF08-A563-ED1B-A8167FF60677}"/>
          </ac:grpSpMkLst>
        </pc:grpChg>
        <pc:grpChg chg="del mod">
          <ac:chgData name="Tim Cook" userId="d1c7cfb340f2c7ab" providerId="LiveId" clId="{9B6D6CCB-8C3A-41B0-97F0-CD480ADA6E56}" dt="2022-11-07T00:20:02.014" v="1055"/>
          <ac:grpSpMkLst>
            <pc:docMk/>
            <pc:sldMk cId="701689006" sldId="319"/>
            <ac:grpSpMk id="203" creationId="{5F348D28-DBFD-2288-0F37-ED987DD30B17}"/>
          </ac:grpSpMkLst>
        </pc:grpChg>
        <pc:grpChg chg="del mod">
          <ac:chgData name="Tim Cook" userId="d1c7cfb340f2c7ab" providerId="LiveId" clId="{9B6D6CCB-8C3A-41B0-97F0-CD480ADA6E56}" dt="2022-11-07T00:20:02.014" v="1055"/>
          <ac:grpSpMkLst>
            <pc:docMk/>
            <pc:sldMk cId="701689006" sldId="319"/>
            <ac:grpSpMk id="204" creationId="{64E1A36E-86F3-C47B-F011-058E1CCEEB89}"/>
          </ac:grpSpMkLst>
        </pc:grpChg>
        <pc:grpChg chg="del mod">
          <ac:chgData name="Tim Cook" userId="d1c7cfb340f2c7ab" providerId="LiveId" clId="{9B6D6CCB-8C3A-41B0-97F0-CD480ADA6E56}" dt="2022-11-07T00:20:04.428" v="1068"/>
          <ac:grpSpMkLst>
            <pc:docMk/>
            <pc:sldMk cId="701689006" sldId="319"/>
            <ac:grpSpMk id="205" creationId="{2D411531-BEC6-EED0-4299-9FB4EF361328}"/>
          </ac:grpSpMkLst>
        </pc:grpChg>
        <pc:grpChg chg="mod">
          <ac:chgData name="Tim Cook" userId="d1c7cfb340f2c7ab" providerId="LiveId" clId="{9B6D6CCB-8C3A-41B0-97F0-CD480ADA6E56}" dt="2022-11-07T00:20:18.721" v="1092"/>
          <ac:grpSpMkLst>
            <pc:docMk/>
            <pc:sldMk cId="701689006" sldId="319"/>
            <ac:grpSpMk id="213" creationId="{B5662CB6-0480-19F5-B7B5-E00AF8007ED4}"/>
          </ac:grpSpMkLst>
        </pc:grpChg>
        <pc:grpChg chg="del mod">
          <ac:chgData name="Tim Cook" userId="d1c7cfb340f2c7ab" providerId="LiveId" clId="{9B6D6CCB-8C3A-41B0-97F0-CD480ADA6E56}" dt="2022-11-07T00:20:11.039" v="1081"/>
          <ac:grpSpMkLst>
            <pc:docMk/>
            <pc:sldMk cId="701689006" sldId="319"/>
            <ac:grpSpMk id="216" creationId="{7FE553BE-4867-CAED-444F-6B356D3E4F77}"/>
          </ac:grpSpMkLst>
        </pc:grpChg>
        <pc:grpChg chg="mod">
          <ac:chgData name="Tim Cook" userId="d1c7cfb340f2c7ab" providerId="LiveId" clId="{9B6D6CCB-8C3A-41B0-97F0-CD480ADA6E56}" dt="2022-11-07T00:20:15.704" v="1089"/>
          <ac:grpSpMkLst>
            <pc:docMk/>
            <pc:sldMk cId="701689006" sldId="319"/>
            <ac:grpSpMk id="223" creationId="{22A0D4A7-EBEB-2A50-8648-E48B1FAF51A9}"/>
          </ac:grpSpMkLst>
        </pc:grpChg>
        <pc:grpChg chg="mod">
          <ac:chgData name="Tim Cook" userId="d1c7cfb340f2c7ab" providerId="LiveId" clId="{9B6D6CCB-8C3A-41B0-97F0-CD480ADA6E56}" dt="2022-11-07T00:20:15.704" v="1089"/>
          <ac:grpSpMkLst>
            <pc:docMk/>
            <pc:sldMk cId="701689006" sldId="319"/>
            <ac:grpSpMk id="224" creationId="{53A645AC-4DA9-90C8-34F8-8D23288C121B}"/>
          </ac:grpSpMkLst>
        </pc:grpChg>
        <pc:grpChg chg="del mod">
          <ac:chgData name="Tim Cook" userId="d1c7cfb340f2c7ab" providerId="LiveId" clId="{9B6D6CCB-8C3A-41B0-97F0-CD480ADA6E56}" dt="2022-11-07T00:20:28.959" v="1107"/>
          <ac:grpSpMkLst>
            <pc:docMk/>
            <pc:sldMk cId="701689006" sldId="319"/>
            <ac:grpSpMk id="240" creationId="{787E542E-C965-9432-56DF-C247B3045563}"/>
          </ac:grpSpMkLst>
        </pc:grpChg>
        <pc:grpChg chg="mod">
          <ac:chgData name="Tim Cook" userId="d1c7cfb340f2c7ab" providerId="LiveId" clId="{9B6D6CCB-8C3A-41B0-97F0-CD480ADA6E56}" dt="2022-11-07T00:20:37.587" v="1121"/>
          <ac:grpSpMkLst>
            <pc:docMk/>
            <pc:sldMk cId="701689006" sldId="319"/>
            <ac:grpSpMk id="241" creationId="{9D5E2EDF-35D7-F658-D578-2C70CD2DC2C8}"/>
          </ac:grpSpMkLst>
        </pc:grpChg>
        <pc:grpChg chg="mod">
          <ac:chgData name="Tim Cook" userId="d1c7cfb340f2c7ab" providerId="LiveId" clId="{9B6D6CCB-8C3A-41B0-97F0-CD480ADA6E56}" dt="2022-11-07T00:20:40.110" v="1124"/>
          <ac:grpSpMkLst>
            <pc:docMk/>
            <pc:sldMk cId="701689006" sldId="319"/>
            <ac:grpSpMk id="244" creationId="{2FA1DEC8-7874-DCD6-E22E-26279B7F7230}"/>
          </ac:grpSpMkLst>
        </pc:grpChg>
        <pc:grpChg chg="mod">
          <ac:chgData name="Tim Cook" userId="d1c7cfb340f2c7ab" providerId="LiveId" clId="{9B6D6CCB-8C3A-41B0-97F0-CD480ADA6E56}" dt="2022-11-07T00:20:42.653" v="1130"/>
          <ac:grpSpMkLst>
            <pc:docMk/>
            <pc:sldMk cId="701689006" sldId="319"/>
            <ac:grpSpMk id="250" creationId="{7DB5C384-1964-C863-7AD4-565E4A3AB542}"/>
          </ac:grpSpMkLst>
        </pc:grpChg>
        <pc:grpChg chg="del mod">
          <ac:chgData name="Tim Cook" userId="d1c7cfb340f2c7ab" providerId="LiveId" clId="{9B6D6CCB-8C3A-41B0-97F0-CD480ADA6E56}" dt="2022-11-07T00:21:10.144" v="1180"/>
          <ac:grpSpMkLst>
            <pc:docMk/>
            <pc:sldMk cId="701689006" sldId="319"/>
            <ac:grpSpMk id="284" creationId="{D4E96C66-2C01-D31C-E5DE-3902094397E1}"/>
          </ac:grpSpMkLst>
        </pc:grpChg>
        <pc:grpChg chg="del mod">
          <ac:chgData name="Tim Cook" userId="d1c7cfb340f2c7ab" providerId="LiveId" clId="{9B6D6CCB-8C3A-41B0-97F0-CD480ADA6E56}" dt="2022-11-07T00:21:13.282" v="1186"/>
          <ac:grpSpMkLst>
            <pc:docMk/>
            <pc:sldMk cId="701689006" sldId="319"/>
            <ac:grpSpMk id="285" creationId="{EB986B89-9794-0A6D-808F-89821C9C53F4}"/>
          </ac:grpSpMkLst>
        </pc:grpChg>
        <pc:grpChg chg="del mod">
          <ac:chgData name="Tim Cook" userId="d1c7cfb340f2c7ab" providerId="LiveId" clId="{9B6D6CCB-8C3A-41B0-97F0-CD480ADA6E56}" dt="2022-11-07T00:21:13.282" v="1195"/>
          <ac:grpSpMkLst>
            <pc:docMk/>
            <pc:sldMk cId="701689006" sldId="319"/>
            <ac:grpSpMk id="286" creationId="{7DD52DAF-6BEE-1F1D-AD9B-2C1794F4FFF0}"/>
          </ac:grpSpMkLst>
        </pc:grpChg>
        <pc:grpChg chg="del mod">
          <ac:chgData name="Tim Cook" userId="d1c7cfb340f2c7ab" providerId="LiveId" clId="{9B6D6CCB-8C3A-41B0-97F0-CD480ADA6E56}" dt="2022-11-07T00:21:13.282" v="1188"/>
          <ac:grpSpMkLst>
            <pc:docMk/>
            <pc:sldMk cId="701689006" sldId="319"/>
            <ac:grpSpMk id="287" creationId="{47DAA44F-9736-1EDE-A8F8-E19BE055DC65}"/>
          </ac:grpSpMkLst>
        </pc:grpChg>
        <pc:grpChg chg="del mod">
          <ac:chgData name="Tim Cook" userId="d1c7cfb340f2c7ab" providerId="LiveId" clId="{9B6D6CCB-8C3A-41B0-97F0-CD480ADA6E56}" dt="2022-11-07T00:21:26.851" v="1229"/>
          <ac:grpSpMkLst>
            <pc:docMk/>
            <pc:sldMk cId="701689006" sldId="319"/>
            <ac:grpSpMk id="312" creationId="{720CD749-2FD6-DE7D-0047-0810DC972A18}"/>
          </ac:grpSpMkLst>
        </pc:grpChg>
        <pc:grpChg chg="mod">
          <ac:chgData name="Tim Cook" userId="d1c7cfb340f2c7ab" providerId="LiveId" clId="{9B6D6CCB-8C3A-41B0-97F0-CD480ADA6E56}" dt="2022-11-07T00:21:25.859" v="1221"/>
          <ac:grpSpMkLst>
            <pc:docMk/>
            <pc:sldMk cId="701689006" sldId="319"/>
            <ac:grpSpMk id="313" creationId="{46C4D56C-8A87-D6AB-A8E3-50E9443DC5A9}"/>
          </ac:grpSpMkLst>
        </pc:grpChg>
        <pc:grpChg chg="mod">
          <ac:chgData name="Tim Cook" userId="d1c7cfb340f2c7ab" providerId="LiveId" clId="{9B6D6CCB-8C3A-41B0-97F0-CD480ADA6E56}" dt="2022-11-07T00:21:25.859" v="1221"/>
          <ac:grpSpMkLst>
            <pc:docMk/>
            <pc:sldMk cId="701689006" sldId="319"/>
            <ac:grpSpMk id="314" creationId="{7141AE23-9A4B-E700-4C86-4AD06E4DE700}"/>
          </ac:grpSpMkLst>
        </pc:grpChg>
        <pc:grpChg chg="mod">
          <ac:chgData name="Tim Cook" userId="d1c7cfb340f2c7ab" providerId="LiveId" clId="{9B6D6CCB-8C3A-41B0-97F0-CD480ADA6E56}" dt="2022-11-07T00:21:25.859" v="1221"/>
          <ac:grpSpMkLst>
            <pc:docMk/>
            <pc:sldMk cId="701689006" sldId="319"/>
            <ac:grpSpMk id="315" creationId="{2EA4B0D2-68E6-3163-0C90-DDFEAACE018E}"/>
          </ac:grpSpMkLst>
        </pc:grpChg>
        <pc:grpChg chg="mod">
          <ac:chgData name="Tim Cook" userId="d1c7cfb340f2c7ab" providerId="LiveId" clId="{9B6D6CCB-8C3A-41B0-97F0-CD480ADA6E56}" dt="2022-11-07T00:21:39.577" v="1254"/>
          <ac:grpSpMkLst>
            <pc:docMk/>
            <pc:sldMk cId="701689006" sldId="319"/>
            <ac:grpSpMk id="339" creationId="{CE0A3849-0E92-AA69-F38D-62F3A0A7E3E0}"/>
          </ac:grpSpMkLst>
        </pc:grpChg>
        <pc:grpChg chg="mod">
          <ac:chgData name="Tim Cook" userId="d1c7cfb340f2c7ab" providerId="LiveId" clId="{9B6D6CCB-8C3A-41B0-97F0-CD480ADA6E56}" dt="2022-11-07T00:21:39.577" v="1254"/>
          <ac:grpSpMkLst>
            <pc:docMk/>
            <pc:sldMk cId="701689006" sldId="319"/>
            <ac:grpSpMk id="340" creationId="{7F665BBC-BE6D-5331-39FE-8FF48A224E3E}"/>
          </ac:grpSpMkLst>
        </pc:grpChg>
        <pc:grpChg chg="mod">
          <ac:chgData name="Tim Cook" userId="d1c7cfb340f2c7ab" providerId="LiveId" clId="{9B6D6CCB-8C3A-41B0-97F0-CD480ADA6E56}" dt="2022-11-07T00:21:39.577" v="1254"/>
          <ac:grpSpMkLst>
            <pc:docMk/>
            <pc:sldMk cId="701689006" sldId="319"/>
            <ac:grpSpMk id="341" creationId="{50B2A910-959C-CD80-13ED-0F3D316FC7DA}"/>
          </ac:grpSpMkLst>
        </pc:grp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3" creationId="{906270A0-C37E-978B-E6D1-F0E497D109CB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4" creationId="{70DD3F94-2471-41F3-DC65-11D8834E1CD9}"/>
          </ac:inkMkLst>
        </pc:inkChg>
        <pc:inkChg chg="add del mod">
          <ac:chgData name="Tim Cook" userId="d1c7cfb340f2c7ab" providerId="LiveId" clId="{9B6D6CCB-8C3A-41B0-97F0-CD480ADA6E56}" dt="2022-11-07T00:15:42.189" v="808"/>
          <ac:inkMkLst>
            <pc:docMk/>
            <pc:sldMk cId="701689006" sldId="319"/>
            <ac:inkMk id="6" creationId="{3C6B9EB6-FD04-DB12-B47F-6EEAAE6394E1}"/>
          </ac:inkMkLst>
        </pc:inkChg>
        <pc:inkChg chg="add mod">
          <ac:chgData name="Tim Cook" userId="d1c7cfb340f2c7ab" providerId="LiveId" clId="{9B6D6CCB-8C3A-41B0-97F0-CD480ADA6E56}" dt="2022-11-07T00:15:49.808" v="814"/>
          <ac:inkMkLst>
            <pc:docMk/>
            <pc:sldMk cId="701689006" sldId="319"/>
            <ac:inkMk id="8" creationId="{68837AA1-5FF4-DF0D-B5BD-ABBF0E7FC0D4}"/>
          </ac:inkMkLst>
        </pc:inkChg>
        <pc:inkChg chg="add del">
          <ac:chgData name="Tim Cook" userId="d1c7cfb340f2c7ab" providerId="LiveId" clId="{9B6D6CCB-8C3A-41B0-97F0-CD480ADA6E56}" dt="2022-11-07T00:15:47.193" v="811"/>
          <ac:inkMkLst>
            <pc:docMk/>
            <pc:sldMk cId="701689006" sldId="319"/>
            <ac:inkMk id="9" creationId="{A3026E82-2338-CF66-D497-51162EA5422D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1" creationId="{10A711DD-16E8-AB93-CAA3-BEFA102D14B2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3" creationId="{AD4D2F6F-B646-CA80-C385-8DFCE8887A5F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4" creationId="{F49F9777-1150-C148-310E-C92BA3D67B53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5" creationId="{8709ED80-E698-4801-17E9-E36BF0F530F2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6" creationId="{B8AE3124-8748-7B29-81A9-84EEDB9CEC79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7" creationId="{4C49482D-4242-3BE6-CA44-6AEA21DEF3AE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8" creationId="{897F06A8-8121-E68E-169E-F283C069BCA0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9" creationId="{AFA47682-AB16-A4F9-3315-C14300DADEEF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1" creationId="{1F9793CE-B4CB-4CFB-6F6B-C1695CD78053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2" creationId="{0D2C336B-BA8F-59C7-BB46-D4768D80CFF2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4" creationId="{5487D74B-3430-3780-2B80-BB319A03BDDF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5" creationId="{C018C8F9-62A5-4300-23FC-9D1127D923EA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6" creationId="{D9E9671D-0B16-06F7-5D2D-B24E46D5D693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7" creationId="{68654BE3-951D-4DAE-D0DB-AE6B22B0FF7F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8" creationId="{8E3C93DC-1DE3-4BCE-D3D2-43ECA706367A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0" creationId="{11A743A9-A147-A734-79B3-4536B8C48D8F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2" creationId="{0C6A8FCA-BDB9-4A22-DD43-75B37C54CAFE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3" creationId="{D94255C3-29E0-2C75-6F18-9D8FFB354584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4" creationId="{BF19184A-F546-ACE8-FFD8-5B84DD757AFB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5" creationId="{5D7315AE-79D4-34A0-3207-967D60BACDFB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6" creationId="{75BBAFB0-976F-72EB-BD87-34CA1DA86E73}"/>
          </ac:inkMkLst>
        </pc:inkChg>
        <pc:inkChg chg="add del">
          <ac:chgData name="Tim Cook" userId="d1c7cfb340f2c7ab" providerId="LiveId" clId="{9B6D6CCB-8C3A-41B0-97F0-CD480ADA6E56}" dt="2022-11-07T00:16:10.714" v="856"/>
          <ac:inkMkLst>
            <pc:docMk/>
            <pc:sldMk cId="701689006" sldId="319"/>
            <ac:inkMk id="37" creationId="{1FDECCDE-338F-2D01-5E86-A68BF34CE060}"/>
          </ac:inkMkLst>
        </pc:inkChg>
        <pc:inkChg chg="add del">
          <ac:chgData name="Tim Cook" userId="d1c7cfb340f2c7ab" providerId="LiveId" clId="{9B6D6CCB-8C3A-41B0-97F0-CD480ADA6E56}" dt="2022-11-07T00:16:10.714" v="849"/>
          <ac:inkMkLst>
            <pc:docMk/>
            <pc:sldMk cId="701689006" sldId="319"/>
            <ac:inkMk id="38" creationId="{EBC6AC99-8A59-6896-F284-DCBF8D72F3E4}"/>
          </ac:inkMkLst>
        </pc:inkChg>
        <pc:inkChg chg="add del">
          <ac:chgData name="Tim Cook" userId="d1c7cfb340f2c7ab" providerId="LiveId" clId="{9B6D6CCB-8C3A-41B0-97F0-CD480ADA6E56}" dt="2022-11-07T00:16:10.714" v="853"/>
          <ac:inkMkLst>
            <pc:docMk/>
            <pc:sldMk cId="701689006" sldId="319"/>
            <ac:inkMk id="39" creationId="{51251650-DDDD-BDC0-3D82-12721C7C034C}"/>
          </ac:inkMkLst>
        </pc:inkChg>
        <pc:inkChg chg="add del">
          <ac:chgData name="Tim Cook" userId="d1c7cfb340f2c7ab" providerId="LiveId" clId="{9B6D6CCB-8C3A-41B0-97F0-CD480ADA6E56}" dt="2022-11-07T00:16:10.714" v="854"/>
          <ac:inkMkLst>
            <pc:docMk/>
            <pc:sldMk cId="701689006" sldId="319"/>
            <ac:inkMk id="40" creationId="{921AA47E-1FE8-B7D2-A099-366632CB2687}"/>
          </ac:inkMkLst>
        </pc:inkChg>
        <pc:inkChg chg="add del">
          <ac:chgData name="Tim Cook" userId="d1c7cfb340f2c7ab" providerId="LiveId" clId="{9B6D6CCB-8C3A-41B0-97F0-CD480ADA6E56}" dt="2022-11-07T00:16:10.714" v="848"/>
          <ac:inkMkLst>
            <pc:docMk/>
            <pc:sldMk cId="701689006" sldId="319"/>
            <ac:inkMk id="41" creationId="{E13A5FBF-2524-CBDF-D0E2-637D6D844E3D}"/>
          </ac:inkMkLst>
        </pc:inkChg>
        <pc:inkChg chg="add del">
          <ac:chgData name="Tim Cook" userId="d1c7cfb340f2c7ab" providerId="LiveId" clId="{9B6D6CCB-8C3A-41B0-97F0-CD480ADA6E56}" dt="2022-11-07T00:16:10.714" v="850"/>
          <ac:inkMkLst>
            <pc:docMk/>
            <pc:sldMk cId="701689006" sldId="319"/>
            <ac:inkMk id="42" creationId="{45DC2C8C-538C-E270-43CE-EF53B3C20F04}"/>
          </ac:inkMkLst>
        </pc:inkChg>
        <pc:inkChg chg="add del">
          <ac:chgData name="Tim Cook" userId="d1c7cfb340f2c7ab" providerId="LiveId" clId="{9B6D6CCB-8C3A-41B0-97F0-CD480ADA6E56}" dt="2022-11-07T00:16:10.714" v="855"/>
          <ac:inkMkLst>
            <pc:docMk/>
            <pc:sldMk cId="701689006" sldId="319"/>
            <ac:inkMk id="43" creationId="{3A64F556-4027-4668-D3A4-A34F864F5F1C}"/>
          </ac:inkMkLst>
        </pc:inkChg>
        <pc:inkChg chg="add del">
          <ac:chgData name="Tim Cook" userId="d1c7cfb340f2c7ab" providerId="LiveId" clId="{9B6D6CCB-8C3A-41B0-97F0-CD480ADA6E56}" dt="2022-11-07T00:16:10.714" v="851"/>
          <ac:inkMkLst>
            <pc:docMk/>
            <pc:sldMk cId="701689006" sldId="319"/>
            <ac:inkMk id="44" creationId="{A28A9B13-C1A0-6ABA-8611-299B35A2056F}"/>
          </ac:inkMkLst>
        </pc:inkChg>
        <pc:inkChg chg="add del">
          <ac:chgData name="Tim Cook" userId="d1c7cfb340f2c7ab" providerId="LiveId" clId="{9B6D6CCB-8C3A-41B0-97F0-CD480ADA6E56}" dt="2022-11-07T00:16:10.714" v="852"/>
          <ac:inkMkLst>
            <pc:docMk/>
            <pc:sldMk cId="701689006" sldId="319"/>
            <ac:inkMk id="45" creationId="{8DEA1CB3-CBAF-0706-A195-670A2189ADD6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47" creationId="{C9CBA46E-5812-EC08-5CF1-4CCF3516B56D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48" creationId="{14A5CD37-F6A9-630A-1A4F-7BA765184318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49" creationId="{B771ECBF-B7DB-CB6F-21DE-6C415F591CC2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0" creationId="{DEED7297-F69D-877F-6B60-397C92C75F7A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1" creationId="{22C1E200-37F4-D50D-D71D-86711AE3EDE2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2" creationId="{A345D434-B98E-0F7F-AF63-E74B2773895B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3" creationId="{35550524-094F-CA3F-BC86-519828D83374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4" creationId="{91C60D43-9BF6-EA51-C6C9-0B41DB0D9453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5" creationId="{EF5030CD-FB2C-9627-37C2-B81DFE7A91C5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6" creationId="{C75272A9-33D3-A119-83E0-B7DDE64317E0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7" creationId="{4B89796F-6524-B7F6-6A30-783B0EF09855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8" creationId="{B453096B-E399-24B5-50B6-7FB12D694CB3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9" creationId="{A959BC25-901C-5798-4D3C-43039647D819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60" creationId="{8524DBC6-FDBC-A9DC-CD55-36E1C1A31847}"/>
          </ac:inkMkLst>
        </pc:inkChg>
        <pc:inkChg chg="add del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63" creationId="{CBD62CA8-0C5B-8D4B-53C8-0E4C1E3F16AC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65" creationId="{00818979-BED7-7FF5-F257-AAD4746B5E85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66" creationId="{41E78549-FA1C-7115-C22D-4225DB945F24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67" creationId="{6A010237-3E5D-828D-2C9E-56392038E5AA}"/>
          </ac:inkMkLst>
        </pc:inkChg>
        <pc:inkChg chg="add del mod">
          <ac:chgData name="Tim Cook" userId="d1c7cfb340f2c7ab" providerId="LiveId" clId="{9B6D6CCB-8C3A-41B0-97F0-CD480ADA6E56}" dt="2022-11-07T00:17:22.140" v="902"/>
          <ac:inkMkLst>
            <pc:docMk/>
            <pc:sldMk cId="701689006" sldId="319"/>
            <ac:inkMk id="69" creationId="{B39EDB9A-F49E-02B3-B699-61248472FA37}"/>
          </ac:inkMkLst>
        </pc:inkChg>
        <pc:inkChg chg="add del mod">
          <ac:chgData name="Tim Cook" userId="d1c7cfb340f2c7ab" providerId="LiveId" clId="{9B6D6CCB-8C3A-41B0-97F0-CD480ADA6E56}" dt="2022-11-07T00:17:22.140" v="901"/>
          <ac:inkMkLst>
            <pc:docMk/>
            <pc:sldMk cId="701689006" sldId="319"/>
            <ac:inkMk id="70" creationId="{5F5062D7-E7A3-0839-4DF4-115EC8BB9426}"/>
          </ac:inkMkLst>
        </pc:inkChg>
        <pc:inkChg chg="add del mod">
          <ac:chgData name="Tim Cook" userId="d1c7cfb340f2c7ab" providerId="LiveId" clId="{9B6D6CCB-8C3A-41B0-97F0-CD480ADA6E56}" dt="2022-11-07T00:17:22.140" v="907"/>
          <ac:inkMkLst>
            <pc:docMk/>
            <pc:sldMk cId="701689006" sldId="319"/>
            <ac:inkMk id="71" creationId="{3FBF3C30-49CD-9CDA-6326-6B3AEE4A4CF4}"/>
          </ac:inkMkLst>
        </pc:inkChg>
        <pc:inkChg chg="add del mod">
          <ac:chgData name="Tim Cook" userId="d1c7cfb340f2c7ab" providerId="LiveId" clId="{9B6D6CCB-8C3A-41B0-97F0-CD480ADA6E56}" dt="2022-11-07T00:17:22.140" v="910"/>
          <ac:inkMkLst>
            <pc:docMk/>
            <pc:sldMk cId="701689006" sldId="319"/>
            <ac:inkMk id="72" creationId="{C7486988-1C5E-73FD-3F91-35BF730DC231}"/>
          </ac:inkMkLst>
        </pc:inkChg>
        <pc:inkChg chg="add del mod">
          <ac:chgData name="Tim Cook" userId="d1c7cfb340f2c7ab" providerId="LiveId" clId="{9B6D6CCB-8C3A-41B0-97F0-CD480ADA6E56}" dt="2022-11-07T00:17:22.140" v="915"/>
          <ac:inkMkLst>
            <pc:docMk/>
            <pc:sldMk cId="701689006" sldId="319"/>
            <ac:inkMk id="73" creationId="{B1C70FE2-D156-8A4D-A20C-3BFCCDA97834}"/>
          </ac:inkMkLst>
        </pc:inkChg>
        <pc:inkChg chg="add del mod">
          <ac:chgData name="Tim Cook" userId="d1c7cfb340f2c7ab" providerId="LiveId" clId="{9B6D6CCB-8C3A-41B0-97F0-CD480ADA6E56}" dt="2022-11-07T00:17:22.140" v="909"/>
          <ac:inkMkLst>
            <pc:docMk/>
            <pc:sldMk cId="701689006" sldId="319"/>
            <ac:inkMk id="74" creationId="{737DA58B-6013-54A8-3B03-3C7A0340703C}"/>
          </ac:inkMkLst>
        </pc:inkChg>
        <pc:inkChg chg="add del mod">
          <ac:chgData name="Tim Cook" userId="d1c7cfb340f2c7ab" providerId="LiveId" clId="{9B6D6CCB-8C3A-41B0-97F0-CD480ADA6E56}" dt="2022-11-07T00:17:22.140" v="904"/>
          <ac:inkMkLst>
            <pc:docMk/>
            <pc:sldMk cId="701689006" sldId="319"/>
            <ac:inkMk id="75" creationId="{66638E20-4FC6-88B3-156F-EA4F8340414F}"/>
          </ac:inkMkLst>
        </pc:inkChg>
        <pc:inkChg chg="add del mod">
          <ac:chgData name="Tim Cook" userId="d1c7cfb340f2c7ab" providerId="LiveId" clId="{9B6D6CCB-8C3A-41B0-97F0-CD480ADA6E56}" dt="2022-11-07T00:17:22.140" v="913"/>
          <ac:inkMkLst>
            <pc:docMk/>
            <pc:sldMk cId="701689006" sldId="319"/>
            <ac:inkMk id="77" creationId="{405871AB-890E-95C3-F0BB-F265315D2753}"/>
          </ac:inkMkLst>
        </pc:inkChg>
        <pc:inkChg chg="add del mod">
          <ac:chgData name="Tim Cook" userId="d1c7cfb340f2c7ab" providerId="LiveId" clId="{9B6D6CCB-8C3A-41B0-97F0-CD480ADA6E56}" dt="2022-11-07T00:17:22.140" v="912"/>
          <ac:inkMkLst>
            <pc:docMk/>
            <pc:sldMk cId="701689006" sldId="319"/>
            <ac:inkMk id="79" creationId="{816E62F1-4476-DF78-D415-58C308FC80FC}"/>
          </ac:inkMkLst>
        </pc:inkChg>
        <pc:inkChg chg="add del mod">
          <ac:chgData name="Tim Cook" userId="d1c7cfb340f2c7ab" providerId="LiveId" clId="{9B6D6CCB-8C3A-41B0-97F0-CD480ADA6E56}" dt="2022-11-07T00:17:22.140" v="900"/>
          <ac:inkMkLst>
            <pc:docMk/>
            <pc:sldMk cId="701689006" sldId="319"/>
            <ac:inkMk id="80" creationId="{94F1BFAC-5570-CE9C-1F09-E5D1669CB949}"/>
          </ac:inkMkLst>
        </pc:inkChg>
        <pc:inkChg chg="add del mod">
          <ac:chgData name="Tim Cook" userId="d1c7cfb340f2c7ab" providerId="LiveId" clId="{9B6D6CCB-8C3A-41B0-97F0-CD480ADA6E56}" dt="2022-11-07T00:17:22.140" v="908"/>
          <ac:inkMkLst>
            <pc:docMk/>
            <pc:sldMk cId="701689006" sldId="319"/>
            <ac:inkMk id="81" creationId="{5F6C0210-D4E2-EC04-0C97-7C67A7013686}"/>
          </ac:inkMkLst>
        </pc:inkChg>
        <pc:inkChg chg="add del mod">
          <ac:chgData name="Tim Cook" userId="d1c7cfb340f2c7ab" providerId="LiveId" clId="{9B6D6CCB-8C3A-41B0-97F0-CD480ADA6E56}" dt="2022-11-07T00:17:22.140" v="899"/>
          <ac:inkMkLst>
            <pc:docMk/>
            <pc:sldMk cId="701689006" sldId="319"/>
            <ac:inkMk id="82" creationId="{5DFC207D-8639-C76F-228E-312D48473A8F}"/>
          </ac:inkMkLst>
        </pc:inkChg>
        <pc:inkChg chg="add del mod">
          <ac:chgData name="Tim Cook" userId="d1c7cfb340f2c7ab" providerId="LiveId" clId="{9B6D6CCB-8C3A-41B0-97F0-CD480ADA6E56}" dt="2022-11-07T00:17:22.140" v="903"/>
          <ac:inkMkLst>
            <pc:docMk/>
            <pc:sldMk cId="701689006" sldId="319"/>
            <ac:inkMk id="83" creationId="{67D73914-98C8-F320-1250-7A5FC9511DE8}"/>
          </ac:inkMkLst>
        </pc:inkChg>
        <pc:inkChg chg="add del mod">
          <ac:chgData name="Tim Cook" userId="d1c7cfb340f2c7ab" providerId="LiveId" clId="{9B6D6CCB-8C3A-41B0-97F0-CD480ADA6E56}" dt="2022-11-07T00:17:22.140" v="911"/>
          <ac:inkMkLst>
            <pc:docMk/>
            <pc:sldMk cId="701689006" sldId="319"/>
            <ac:inkMk id="85" creationId="{844D9A6F-2D43-80CF-E34F-5295BBFD2D1A}"/>
          </ac:inkMkLst>
        </pc:inkChg>
        <pc:inkChg chg="add del mod">
          <ac:chgData name="Tim Cook" userId="d1c7cfb340f2c7ab" providerId="LiveId" clId="{9B6D6CCB-8C3A-41B0-97F0-CD480ADA6E56}" dt="2022-11-07T00:17:22.140" v="905"/>
          <ac:inkMkLst>
            <pc:docMk/>
            <pc:sldMk cId="701689006" sldId="319"/>
            <ac:inkMk id="86" creationId="{64E848E5-4C62-04F3-1DA2-31E14A9E0DEF}"/>
          </ac:inkMkLst>
        </pc:inkChg>
        <pc:inkChg chg="add del mod">
          <ac:chgData name="Tim Cook" userId="d1c7cfb340f2c7ab" providerId="LiveId" clId="{9B6D6CCB-8C3A-41B0-97F0-CD480ADA6E56}" dt="2022-11-07T00:17:22.140" v="914"/>
          <ac:inkMkLst>
            <pc:docMk/>
            <pc:sldMk cId="701689006" sldId="319"/>
            <ac:inkMk id="87" creationId="{7001BD20-875C-4F90-9648-6E17F2C09978}"/>
          </ac:inkMkLst>
        </pc:inkChg>
        <pc:inkChg chg="add">
          <ac:chgData name="Tim Cook" userId="d1c7cfb340f2c7ab" providerId="LiveId" clId="{9B6D6CCB-8C3A-41B0-97F0-CD480ADA6E56}" dt="2022-11-07T00:17:25.677" v="916" actId="9405"/>
          <ac:inkMkLst>
            <pc:docMk/>
            <pc:sldMk cId="701689006" sldId="319"/>
            <ac:inkMk id="89" creationId="{05294AA9-E0A9-D5E0-FECF-29D6C6F5E6D4}"/>
          </ac:inkMkLst>
        </pc:inkChg>
        <pc:inkChg chg="add del">
          <ac:chgData name="Tim Cook" userId="d1c7cfb340f2c7ab" providerId="LiveId" clId="{9B6D6CCB-8C3A-41B0-97F0-CD480ADA6E56}" dt="2022-11-07T00:17:29.877" v="923"/>
          <ac:inkMkLst>
            <pc:docMk/>
            <pc:sldMk cId="701689006" sldId="319"/>
            <ac:inkMk id="90" creationId="{287E158D-92A3-7D27-16C5-A25BCF8AB801}"/>
          </ac:inkMkLst>
        </pc:inkChg>
        <pc:inkChg chg="add del">
          <ac:chgData name="Tim Cook" userId="d1c7cfb340f2c7ab" providerId="LiveId" clId="{9B6D6CCB-8C3A-41B0-97F0-CD480ADA6E56}" dt="2022-11-07T00:17:29.877" v="922"/>
          <ac:inkMkLst>
            <pc:docMk/>
            <pc:sldMk cId="701689006" sldId="319"/>
            <ac:inkMk id="91" creationId="{4B0102A9-DBA9-53BC-CABE-DCCA786DD586}"/>
          </ac:inkMkLst>
        </pc:inkChg>
        <pc:inkChg chg="add del">
          <ac:chgData name="Tim Cook" userId="d1c7cfb340f2c7ab" providerId="LiveId" clId="{9B6D6CCB-8C3A-41B0-97F0-CD480ADA6E56}" dt="2022-11-07T00:17:29.877" v="924"/>
          <ac:inkMkLst>
            <pc:docMk/>
            <pc:sldMk cId="701689006" sldId="319"/>
            <ac:inkMk id="92" creationId="{4D26AED4-D8CC-F56D-25CC-D4D96093C4C7}"/>
          </ac:inkMkLst>
        </pc:inkChg>
        <pc:inkChg chg="add del">
          <ac:chgData name="Tim Cook" userId="d1c7cfb340f2c7ab" providerId="LiveId" clId="{9B6D6CCB-8C3A-41B0-97F0-CD480ADA6E56}" dt="2022-11-07T00:17:29.877" v="921"/>
          <ac:inkMkLst>
            <pc:docMk/>
            <pc:sldMk cId="701689006" sldId="319"/>
            <ac:inkMk id="93" creationId="{0C3BFEA6-3F95-AE9A-E730-1320BE2212E2}"/>
          </ac:inkMkLst>
        </pc:inkChg>
        <pc:inkChg chg="add del">
          <ac:chgData name="Tim Cook" userId="d1c7cfb340f2c7ab" providerId="LiveId" clId="{9B6D6CCB-8C3A-41B0-97F0-CD480ADA6E56}" dt="2022-11-07T00:17:32.459" v="926"/>
          <ac:inkMkLst>
            <pc:docMk/>
            <pc:sldMk cId="701689006" sldId="319"/>
            <ac:inkMk id="94" creationId="{E6EA8A44-F7C9-007B-3ED8-7030CD02E5EF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95" creationId="{BCCD3FD3-BEBB-C208-AEFF-8988F7C85455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96" creationId="{204EAECF-1C78-C8C4-4D86-DA3B4C7C3153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97" creationId="{FBBCAB01-BC3F-9087-FB3C-2025AA054422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98" creationId="{0A0DC43C-2BEB-F23E-581A-0397E182C8C8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99" creationId="{C8A0249C-6FBD-F0AF-FDF4-4C69595F727A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0" creationId="{44F224B3-8D81-A858-4E99-3548FFE4CC60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1" creationId="{BB9047BF-B228-3C58-B64E-CB70B7C89E10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2" creationId="{AF005A10-55C1-094E-C21F-9EEAECDF14C1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4" creationId="{824EB62E-67F0-739A-3F27-F499ECC96767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6" creationId="{93B372A4-1DEF-611B-A314-5903DB9387E5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7" creationId="{4F3B72D2-53AE-E645-855F-7CC12F6BB685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8" creationId="{BC719CF7-D0BA-FED5-BB7D-44F587D7F794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9" creationId="{0187C583-D628-9119-A000-E17099E2246E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10" creationId="{68D0599B-BE02-C9D9-3971-2617FD9AE862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11" creationId="{04617B9A-3FBB-9EB8-2209-9B42F2BCA0C7}"/>
          </ac:inkMkLst>
        </pc:inkChg>
        <pc:inkChg chg="add del">
          <ac:chgData name="Tim Cook" userId="d1c7cfb340f2c7ab" providerId="LiveId" clId="{9B6D6CCB-8C3A-41B0-97F0-CD480ADA6E56}" dt="2022-11-07T00:17:47.208" v="951"/>
          <ac:inkMkLst>
            <pc:docMk/>
            <pc:sldMk cId="701689006" sldId="319"/>
            <ac:inkMk id="112" creationId="{90EF9B27-8F15-F76E-5A99-85EB582E1965}"/>
          </ac:inkMkLst>
        </pc:inkChg>
        <pc:inkChg chg="add del">
          <ac:chgData name="Tim Cook" userId="d1c7cfb340f2c7ab" providerId="LiveId" clId="{9B6D6CCB-8C3A-41B0-97F0-CD480ADA6E56}" dt="2022-11-07T00:17:46.644" v="949"/>
          <ac:inkMkLst>
            <pc:docMk/>
            <pc:sldMk cId="701689006" sldId="319"/>
            <ac:inkMk id="113" creationId="{165BD5CE-A5B4-C5BC-26C3-EF00CB95DC19}"/>
          </ac:inkMkLst>
        </pc:inkChg>
        <pc:inkChg chg="add del">
          <ac:chgData name="Tim Cook" userId="d1c7cfb340f2c7ab" providerId="LiveId" clId="{9B6D6CCB-8C3A-41B0-97F0-CD480ADA6E56}" dt="2022-11-07T00:17:46.644" v="948"/>
          <ac:inkMkLst>
            <pc:docMk/>
            <pc:sldMk cId="701689006" sldId="319"/>
            <ac:inkMk id="114" creationId="{3F6E2AF6-B234-5A77-48CD-DB0D990DAC02}"/>
          </ac:inkMkLst>
        </pc:inkChg>
        <pc:inkChg chg="add del">
          <ac:chgData name="Tim Cook" userId="d1c7cfb340f2c7ab" providerId="LiveId" clId="{9B6D6CCB-8C3A-41B0-97F0-CD480ADA6E56}" dt="2022-11-07T00:17:46.644" v="950"/>
          <ac:inkMkLst>
            <pc:docMk/>
            <pc:sldMk cId="701689006" sldId="319"/>
            <ac:inkMk id="115" creationId="{4D499A74-2EB2-8383-47C9-D712CDF8E617}"/>
          </ac:inkMkLst>
        </pc:inkChg>
        <pc:inkChg chg="add del">
          <ac:chgData name="Tim Cook" userId="d1c7cfb340f2c7ab" providerId="LiveId" clId="{9B6D6CCB-8C3A-41B0-97F0-CD480ADA6E56}" dt="2022-11-07T00:17:49.797" v="954"/>
          <ac:inkMkLst>
            <pc:docMk/>
            <pc:sldMk cId="701689006" sldId="319"/>
            <ac:inkMk id="117" creationId="{38A264D2-CF97-0F13-9C6B-94A505504449}"/>
          </ac:inkMkLst>
        </pc:inkChg>
        <pc:inkChg chg="add mod">
          <ac:chgData name="Tim Cook" userId="d1c7cfb340f2c7ab" providerId="LiveId" clId="{9B6D6CCB-8C3A-41B0-97F0-CD480ADA6E56}" dt="2022-11-07T00:17:53.285" v="959"/>
          <ac:inkMkLst>
            <pc:docMk/>
            <pc:sldMk cId="701689006" sldId="319"/>
            <ac:inkMk id="118" creationId="{9BCEBEA0-028E-9B64-2FDA-12FEB5255CC1}"/>
          </ac:inkMkLst>
        </pc:inkChg>
        <pc:inkChg chg="add mod">
          <ac:chgData name="Tim Cook" userId="d1c7cfb340f2c7ab" providerId="LiveId" clId="{9B6D6CCB-8C3A-41B0-97F0-CD480ADA6E56}" dt="2022-11-07T00:17:53.285" v="959"/>
          <ac:inkMkLst>
            <pc:docMk/>
            <pc:sldMk cId="701689006" sldId="319"/>
            <ac:inkMk id="119" creationId="{43897DA2-CFE4-7ECB-8ABA-5B86B8922E19}"/>
          </ac:inkMkLst>
        </pc:inkChg>
        <pc:inkChg chg="add mod">
          <ac:chgData name="Tim Cook" userId="d1c7cfb340f2c7ab" providerId="LiveId" clId="{9B6D6CCB-8C3A-41B0-97F0-CD480ADA6E56}" dt="2022-11-07T00:17:53.285" v="959"/>
          <ac:inkMkLst>
            <pc:docMk/>
            <pc:sldMk cId="701689006" sldId="319"/>
            <ac:inkMk id="120" creationId="{057544D2-0FA8-A2D5-AB5E-2EAA35F0F6A0}"/>
          </ac:inkMkLst>
        </pc:inkChg>
        <pc:inkChg chg="add mod">
          <ac:chgData name="Tim Cook" userId="d1c7cfb340f2c7ab" providerId="LiveId" clId="{9B6D6CCB-8C3A-41B0-97F0-CD480ADA6E56}" dt="2022-11-07T00:17:53.285" v="959"/>
          <ac:inkMkLst>
            <pc:docMk/>
            <pc:sldMk cId="701689006" sldId="319"/>
            <ac:inkMk id="121" creationId="{2788E435-9582-F559-8CF7-6AE661B2844F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3" creationId="{A2C53A39-DC01-D16F-05DA-1A9448E1B55A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4" creationId="{307538B7-02B6-72FA-03CD-2585425B80FF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5" creationId="{1C0C6F2A-81AB-AC42-018F-C5452EAFC5C8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6" creationId="{55183547-47B1-A34F-FEBB-29135C33600C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7" creationId="{912B4FB7-0E42-261C-F124-31650CBFFCD9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8" creationId="{3B427E48-34D2-85EC-24DE-7D16BD7DBFEF}"/>
          </ac:inkMkLst>
        </pc:inkChg>
        <pc:inkChg chg="add del">
          <ac:chgData name="Tim Cook" userId="d1c7cfb340f2c7ab" providerId="LiveId" clId="{9B6D6CCB-8C3A-41B0-97F0-CD480ADA6E56}" dt="2022-11-07T00:19:04.972" v="968"/>
          <ac:inkMkLst>
            <pc:docMk/>
            <pc:sldMk cId="701689006" sldId="319"/>
            <ac:inkMk id="130" creationId="{743BCFB2-82D6-3256-45E2-B7462881F186}"/>
          </ac:inkMkLst>
        </pc:inkChg>
        <pc:inkChg chg="add mod">
          <ac:chgData name="Tim Cook" userId="d1c7cfb340f2c7ab" providerId="LiveId" clId="{9B6D6CCB-8C3A-41B0-97F0-CD480ADA6E56}" dt="2022-11-07T00:19:14.984" v="974"/>
          <ac:inkMkLst>
            <pc:docMk/>
            <pc:sldMk cId="701689006" sldId="319"/>
            <ac:inkMk id="131" creationId="{8963DDB3-B6AC-473A-2E16-51AA8039306F}"/>
          </ac:inkMkLst>
        </pc:inkChg>
        <pc:inkChg chg="add mod">
          <ac:chgData name="Tim Cook" userId="d1c7cfb340f2c7ab" providerId="LiveId" clId="{9B6D6CCB-8C3A-41B0-97F0-CD480ADA6E56}" dt="2022-11-07T00:19:14.984" v="974"/>
          <ac:inkMkLst>
            <pc:docMk/>
            <pc:sldMk cId="701689006" sldId="319"/>
            <ac:inkMk id="132" creationId="{987B653C-5742-B972-BEEC-49C66D850EF8}"/>
          </ac:inkMkLst>
        </pc:inkChg>
        <pc:inkChg chg="add mod">
          <ac:chgData name="Tim Cook" userId="d1c7cfb340f2c7ab" providerId="LiveId" clId="{9B6D6CCB-8C3A-41B0-97F0-CD480ADA6E56}" dt="2022-11-07T00:19:14.984" v="974"/>
          <ac:inkMkLst>
            <pc:docMk/>
            <pc:sldMk cId="701689006" sldId="319"/>
            <ac:inkMk id="134" creationId="{8CBC26AB-8707-B1FF-B557-AC3ECEE2A133}"/>
          </ac:inkMkLst>
        </pc:inkChg>
        <pc:inkChg chg="add mod">
          <ac:chgData name="Tim Cook" userId="d1c7cfb340f2c7ab" providerId="LiveId" clId="{9B6D6CCB-8C3A-41B0-97F0-CD480ADA6E56}" dt="2022-11-07T00:19:14.984" v="974"/>
          <ac:inkMkLst>
            <pc:docMk/>
            <pc:sldMk cId="701689006" sldId="319"/>
            <ac:inkMk id="135" creationId="{880F7228-24D1-7CFC-9EF1-4F47FDE2C83B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37" creationId="{75A896A3-DF8E-1FA0-E437-CC071C923618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38" creationId="{9481F8FF-F939-2FD6-DC8E-2C8D48564964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39" creationId="{96424D43-4650-3725-F65B-73CAF7135FF9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40" creationId="{A64F5B75-44DF-DDA9-1E34-806AEEFDBF7A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41" creationId="{DB3E8658-0D56-C65B-10D5-63FA58530871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42" creationId="{32A1E3A0-1AE8-73F3-35A4-E2A9449420CC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43" creationId="{C6BBB58B-CCA3-0C2C-94A2-1A451981E8F5}"/>
          </ac:inkMkLst>
        </pc:inkChg>
        <pc:inkChg chg="add mod">
          <ac:chgData name="Tim Cook" userId="d1c7cfb340f2c7ab" providerId="LiveId" clId="{9B6D6CCB-8C3A-41B0-97F0-CD480ADA6E56}" dt="2022-11-07T00:19:24.791" v="986"/>
          <ac:inkMkLst>
            <pc:docMk/>
            <pc:sldMk cId="701689006" sldId="319"/>
            <ac:inkMk id="146" creationId="{DA444C2D-A6F7-312F-2876-1F9E4F45796B}"/>
          </ac:inkMkLst>
        </pc:inkChg>
        <pc:inkChg chg="add mod">
          <ac:chgData name="Tim Cook" userId="d1c7cfb340f2c7ab" providerId="LiveId" clId="{9B6D6CCB-8C3A-41B0-97F0-CD480ADA6E56}" dt="2022-11-07T00:19:24.791" v="986"/>
          <ac:inkMkLst>
            <pc:docMk/>
            <pc:sldMk cId="701689006" sldId="319"/>
            <ac:inkMk id="147" creationId="{BD4A4C61-353B-BC38-D7A5-6E2197D0E2D4}"/>
          </ac:inkMkLst>
        </pc:inkChg>
        <pc:inkChg chg="add mod">
          <ac:chgData name="Tim Cook" userId="d1c7cfb340f2c7ab" providerId="LiveId" clId="{9B6D6CCB-8C3A-41B0-97F0-CD480ADA6E56}" dt="2022-11-07T00:19:24.791" v="986"/>
          <ac:inkMkLst>
            <pc:docMk/>
            <pc:sldMk cId="701689006" sldId="319"/>
            <ac:inkMk id="148" creationId="{742A9C3A-CD1F-B321-6B60-47F496E6E37B}"/>
          </ac:inkMkLst>
        </pc:inkChg>
        <pc:inkChg chg="add del">
          <ac:chgData name="Tim Cook" userId="d1c7cfb340f2c7ab" providerId="LiveId" clId="{9B6D6CCB-8C3A-41B0-97F0-CD480ADA6E56}" dt="2022-11-07T00:19:27.024" v="988"/>
          <ac:inkMkLst>
            <pc:docMk/>
            <pc:sldMk cId="701689006" sldId="319"/>
            <ac:inkMk id="150" creationId="{ED023615-016A-9ADB-38B6-1E9DBF2D98CE}"/>
          </ac:inkMkLst>
        </pc:inkChg>
        <pc:inkChg chg="add del mod">
          <ac:chgData name="Tim Cook" userId="d1c7cfb340f2c7ab" providerId="LiveId" clId="{9B6D6CCB-8C3A-41B0-97F0-CD480ADA6E56}" dt="2022-11-07T00:19:32.369" v="994"/>
          <ac:inkMkLst>
            <pc:docMk/>
            <pc:sldMk cId="701689006" sldId="319"/>
            <ac:inkMk id="151" creationId="{46521EF2-2803-7F76-FF44-45FDC3F2597C}"/>
          </ac:inkMkLst>
        </pc:inkChg>
        <pc:inkChg chg="add del mod">
          <ac:chgData name="Tim Cook" userId="d1c7cfb340f2c7ab" providerId="LiveId" clId="{9B6D6CCB-8C3A-41B0-97F0-CD480ADA6E56}" dt="2022-11-07T00:19:32.369" v="995"/>
          <ac:inkMkLst>
            <pc:docMk/>
            <pc:sldMk cId="701689006" sldId="319"/>
            <ac:inkMk id="152" creationId="{BF4EA1F1-ED0D-6FA1-006C-A3A0B9B3D314}"/>
          </ac:inkMkLst>
        </pc:inkChg>
        <pc:inkChg chg="add del mod">
          <ac:chgData name="Tim Cook" userId="d1c7cfb340f2c7ab" providerId="LiveId" clId="{9B6D6CCB-8C3A-41B0-97F0-CD480ADA6E56}" dt="2022-11-07T00:19:32.369" v="996"/>
          <ac:inkMkLst>
            <pc:docMk/>
            <pc:sldMk cId="701689006" sldId="319"/>
            <ac:inkMk id="153" creationId="{4C1401BB-C8BA-BEEB-B894-3D466BA1C8FC}"/>
          </ac:inkMkLst>
        </pc:inkChg>
        <pc:inkChg chg="add del mod">
          <ac:chgData name="Tim Cook" userId="d1c7cfb340f2c7ab" providerId="LiveId" clId="{9B6D6CCB-8C3A-41B0-97F0-CD480ADA6E56}" dt="2022-11-07T00:19:32.369" v="997"/>
          <ac:inkMkLst>
            <pc:docMk/>
            <pc:sldMk cId="701689006" sldId="319"/>
            <ac:inkMk id="154" creationId="{03043D72-1AAE-29DE-247A-43A5B3D72E18}"/>
          </ac:inkMkLst>
        </pc:inkChg>
        <pc:inkChg chg="add del">
          <ac:chgData name="Tim Cook" userId="d1c7cfb340f2c7ab" providerId="LiveId" clId="{9B6D6CCB-8C3A-41B0-97F0-CD480ADA6E56}" dt="2022-11-07T00:19:36.286" v="1005"/>
          <ac:inkMkLst>
            <pc:docMk/>
            <pc:sldMk cId="701689006" sldId="319"/>
            <ac:inkMk id="156" creationId="{9B3C43BD-B388-D89C-3879-7EA702643C98}"/>
          </ac:inkMkLst>
        </pc:inkChg>
        <pc:inkChg chg="add del">
          <ac:chgData name="Tim Cook" userId="d1c7cfb340f2c7ab" providerId="LiveId" clId="{9B6D6CCB-8C3A-41B0-97F0-CD480ADA6E56}" dt="2022-11-07T00:19:36.286" v="1004"/>
          <ac:inkMkLst>
            <pc:docMk/>
            <pc:sldMk cId="701689006" sldId="319"/>
            <ac:inkMk id="157" creationId="{8F0682A7-00C8-88BE-3272-153CC900DC3C}"/>
          </ac:inkMkLst>
        </pc:inkChg>
        <pc:inkChg chg="add del">
          <ac:chgData name="Tim Cook" userId="d1c7cfb340f2c7ab" providerId="LiveId" clId="{9B6D6CCB-8C3A-41B0-97F0-CD480ADA6E56}" dt="2022-11-07T00:19:36.286" v="1003"/>
          <ac:inkMkLst>
            <pc:docMk/>
            <pc:sldMk cId="701689006" sldId="319"/>
            <ac:inkMk id="158" creationId="{EB14F053-E836-F8A7-EAEC-DDBE4157B07D}"/>
          </ac:inkMkLst>
        </pc:inkChg>
        <pc:inkChg chg="add del">
          <ac:chgData name="Tim Cook" userId="d1c7cfb340f2c7ab" providerId="LiveId" clId="{9B6D6CCB-8C3A-41B0-97F0-CD480ADA6E56}" dt="2022-11-07T00:19:36.286" v="1002"/>
          <ac:inkMkLst>
            <pc:docMk/>
            <pc:sldMk cId="701689006" sldId="319"/>
            <ac:inkMk id="159" creationId="{8F8B7FCE-07DB-9291-C1D0-2FF62B1451C9}"/>
          </ac:inkMkLst>
        </pc:inkChg>
        <pc:inkChg chg="add del">
          <ac:chgData name="Tim Cook" userId="d1c7cfb340f2c7ab" providerId="LiveId" clId="{9B6D6CCB-8C3A-41B0-97F0-CD480ADA6E56}" dt="2022-11-07T00:19:41.145" v="1017"/>
          <ac:inkMkLst>
            <pc:docMk/>
            <pc:sldMk cId="701689006" sldId="319"/>
            <ac:inkMk id="160" creationId="{45987D39-987A-D21B-4B19-64759DE21C9A}"/>
          </ac:inkMkLst>
        </pc:inkChg>
        <pc:inkChg chg="add del">
          <ac:chgData name="Tim Cook" userId="d1c7cfb340f2c7ab" providerId="LiveId" clId="{9B6D6CCB-8C3A-41B0-97F0-CD480ADA6E56}" dt="2022-11-07T00:19:41.145" v="1016"/>
          <ac:inkMkLst>
            <pc:docMk/>
            <pc:sldMk cId="701689006" sldId="319"/>
            <ac:inkMk id="161" creationId="{CD2B9CC9-7B7E-AA6B-99E4-46C8F469B6F8}"/>
          </ac:inkMkLst>
        </pc:inkChg>
        <pc:inkChg chg="add del">
          <ac:chgData name="Tim Cook" userId="d1c7cfb340f2c7ab" providerId="LiveId" clId="{9B6D6CCB-8C3A-41B0-97F0-CD480ADA6E56}" dt="2022-11-07T00:19:41.145" v="1014"/>
          <ac:inkMkLst>
            <pc:docMk/>
            <pc:sldMk cId="701689006" sldId="319"/>
            <ac:inkMk id="162" creationId="{E04644BF-2A1A-43CB-CA09-638FF5E9E775}"/>
          </ac:inkMkLst>
        </pc:inkChg>
        <pc:inkChg chg="add del">
          <ac:chgData name="Tim Cook" userId="d1c7cfb340f2c7ab" providerId="LiveId" clId="{9B6D6CCB-8C3A-41B0-97F0-CD480ADA6E56}" dt="2022-11-07T00:19:41.145" v="1013"/>
          <ac:inkMkLst>
            <pc:docMk/>
            <pc:sldMk cId="701689006" sldId="319"/>
            <ac:inkMk id="163" creationId="{EC397C3C-6E59-C84F-B8FF-916008417C50}"/>
          </ac:inkMkLst>
        </pc:inkChg>
        <pc:inkChg chg="add del">
          <ac:chgData name="Tim Cook" userId="d1c7cfb340f2c7ab" providerId="LiveId" clId="{9B6D6CCB-8C3A-41B0-97F0-CD480ADA6E56}" dt="2022-11-07T00:19:41.145" v="1015"/>
          <ac:inkMkLst>
            <pc:docMk/>
            <pc:sldMk cId="701689006" sldId="319"/>
            <ac:inkMk id="164" creationId="{9F30A35E-E436-BD6C-B6D4-17085347AFBB}"/>
          </ac:inkMkLst>
        </pc:inkChg>
        <pc:inkChg chg="add del">
          <ac:chgData name="Tim Cook" userId="d1c7cfb340f2c7ab" providerId="LiveId" clId="{9B6D6CCB-8C3A-41B0-97F0-CD480ADA6E56}" dt="2022-11-07T00:19:41.145" v="1012"/>
          <ac:inkMkLst>
            <pc:docMk/>
            <pc:sldMk cId="701689006" sldId="319"/>
            <ac:inkMk id="165" creationId="{03E121DA-3650-554B-ADC3-BE058169D27D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66" creationId="{B3071528-09A5-3796-BBC4-585D8C5FEC49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67" creationId="{9A113FB7-69DD-D56E-0FA3-957DC45FC194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68" creationId="{B81D311F-66B9-B2A5-2DB1-88A200317233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69" creationId="{CA94A66A-8D57-F8EA-9E63-044623505E1A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0" creationId="{89EFDE4B-3743-9260-320B-7FDBF3F4B348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1" creationId="{60BF65BE-1050-5613-3BC9-48BE739E47C6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2" creationId="{F42A2A1D-9A42-891D-5106-9C6D95D414BE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3" creationId="{14005723-9541-988A-4B71-E5FE3760D12E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4" creationId="{0929FD7D-6939-0EB7-4451-164CB863D2A1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5" creationId="{68195B20-3C6F-D554-0567-65F097E6AD2B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6" creationId="{11C123D8-FD3F-252F-BB2B-BFE2EC5FAEAC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7" creationId="{A3DE2307-407F-A9CC-5179-006E2BBC9A9E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8" creationId="{0E896D0C-1AD9-0834-6F02-67E21F92AE36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9" creationId="{F25D73FE-D5B6-6159-6768-0A24B2CC88F2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0" creationId="{1E4B343F-2C60-B576-270D-8C8C0994C7F6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1" creationId="{DD04C9B6-5CDF-D522-AB42-97D708C20A06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2" creationId="{F1A52361-0D19-633A-1F8D-796F689A0969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3" creationId="{1BC15C68-4A02-402A-12E6-8B4D35F7BB18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4" creationId="{4C881C7C-ADDD-0A03-8910-FED7C82D33B3}"/>
          </ac:inkMkLst>
        </pc:inkChg>
        <pc:inkChg chg="add del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6" creationId="{222ECFED-1AC7-9E51-A8AF-003B9B5F2C21}"/>
          </ac:inkMkLst>
        </pc:inkChg>
        <pc:inkChg chg="add del mod">
          <ac:chgData name="Tim Cook" userId="d1c7cfb340f2c7ab" providerId="LiveId" clId="{9B6D6CCB-8C3A-41B0-97F0-CD480ADA6E56}" dt="2022-11-07T00:20:04.428" v="1067"/>
          <ac:inkMkLst>
            <pc:docMk/>
            <pc:sldMk cId="701689006" sldId="319"/>
            <ac:inkMk id="188" creationId="{EA36E87A-5294-B092-C48B-0207DA827210}"/>
          </ac:inkMkLst>
        </pc:inkChg>
        <pc:inkChg chg="add del mod">
          <ac:chgData name="Tim Cook" userId="d1c7cfb340f2c7ab" providerId="LiveId" clId="{9B6D6CCB-8C3A-41B0-97F0-CD480ADA6E56}" dt="2022-11-07T00:20:04.428" v="1056"/>
          <ac:inkMkLst>
            <pc:docMk/>
            <pc:sldMk cId="701689006" sldId="319"/>
            <ac:inkMk id="189" creationId="{1165A282-A00B-E5E1-44C9-8BA514F13C83}"/>
          </ac:inkMkLst>
        </pc:inkChg>
        <pc:inkChg chg="add del mod">
          <ac:chgData name="Tim Cook" userId="d1c7cfb340f2c7ab" providerId="LiveId" clId="{9B6D6CCB-8C3A-41B0-97F0-CD480ADA6E56}" dt="2022-11-07T00:20:04.428" v="1064"/>
          <ac:inkMkLst>
            <pc:docMk/>
            <pc:sldMk cId="701689006" sldId="319"/>
            <ac:inkMk id="191" creationId="{C704FEBA-8600-7B19-A022-5E33728A03F7}"/>
          </ac:inkMkLst>
        </pc:inkChg>
        <pc:inkChg chg="add del mod">
          <ac:chgData name="Tim Cook" userId="d1c7cfb340f2c7ab" providerId="LiveId" clId="{9B6D6CCB-8C3A-41B0-97F0-CD480ADA6E56}" dt="2022-11-07T00:20:04.428" v="1061"/>
          <ac:inkMkLst>
            <pc:docMk/>
            <pc:sldMk cId="701689006" sldId="319"/>
            <ac:inkMk id="192" creationId="{8DC14DF4-FD80-E153-58C0-2482DA4CF2BB}"/>
          </ac:inkMkLst>
        </pc:inkChg>
        <pc:inkChg chg="add del mod">
          <ac:chgData name="Tim Cook" userId="d1c7cfb340f2c7ab" providerId="LiveId" clId="{9B6D6CCB-8C3A-41B0-97F0-CD480ADA6E56}" dt="2022-11-07T00:20:04.428" v="1062"/>
          <ac:inkMkLst>
            <pc:docMk/>
            <pc:sldMk cId="701689006" sldId="319"/>
            <ac:inkMk id="193" creationId="{E9872120-1272-A3FB-3EBF-D5D9E19A37D2}"/>
          </ac:inkMkLst>
        </pc:inkChg>
        <pc:inkChg chg="add del mod">
          <ac:chgData name="Tim Cook" userId="d1c7cfb340f2c7ab" providerId="LiveId" clId="{9B6D6CCB-8C3A-41B0-97F0-CD480ADA6E56}" dt="2022-11-07T00:20:04.428" v="1069"/>
          <ac:inkMkLst>
            <pc:docMk/>
            <pc:sldMk cId="701689006" sldId="319"/>
            <ac:inkMk id="194" creationId="{6BA833F1-0C05-2451-F644-617935E752D5}"/>
          </ac:inkMkLst>
        </pc:inkChg>
        <pc:inkChg chg="add del mod">
          <ac:chgData name="Tim Cook" userId="d1c7cfb340f2c7ab" providerId="LiveId" clId="{9B6D6CCB-8C3A-41B0-97F0-CD480ADA6E56}" dt="2022-11-07T00:20:04.428" v="1068"/>
          <ac:inkMkLst>
            <pc:docMk/>
            <pc:sldMk cId="701689006" sldId="319"/>
            <ac:inkMk id="195" creationId="{A3713AB6-6E77-9CD4-81A8-89F493CE73B7}"/>
          </ac:inkMkLst>
        </pc:inkChg>
        <pc:inkChg chg="add del mod">
          <ac:chgData name="Tim Cook" userId="d1c7cfb340f2c7ab" providerId="LiveId" clId="{9B6D6CCB-8C3A-41B0-97F0-CD480ADA6E56}" dt="2022-11-07T00:20:04.428" v="1063"/>
          <ac:inkMkLst>
            <pc:docMk/>
            <pc:sldMk cId="701689006" sldId="319"/>
            <ac:inkMk id="196" creationId="{748319EC-59DB-FF22-3C2B-51F060B68F5F}"/>
          </ac:inkMkLst>
        </pc:inkChg>
        <pc:inkChg chg="add del mod">
          <ac:chgData name="Tim Cook" userId="d1c7cfb340f2c7ab" providerId="LiveId" clId="{9B6D6CCB-8C3A-41B0-97F0-CD480ADA6E56}" dt="2022-11-07T00:20:04.428" v="1057"/>
          <ac:inkMkLst>
            <pc:docMk/>
            <pc:sldMk cId="701689006" sldId="319"/>
            <ac:inkMk id="197" creationId="{18EACC71-B630-BA57-3BE1-91F8478C31F2}"/>
          </ac:inkMkLst>
        </pc:inkChg>
        <pc:inkChg chg="add del mod">
          <ac:chgData name="Tim Cook" userId="d1c7cfb340f2c7ab" providerId="LiveId" clId="{9B6D6CCB-8C3A-41B0-97F0-CD480ADA6E56}" dt="2022-11-07T00:20:04.428" v="1065"/>
          <ac:inkMkLst>
            <pc:docMk/>
            <pc:sldMk cId="701689006" sldId="319"/>
            <ac:inkMk id="198" creationId="{6C9ABAE5-4801-3103-F89C-1DB60266D2F1}"/>
          </ac:inkMkLst>
        </pc:inkChg>
        <pc:inkChg chg="add del mod">
          <ac:chgData name="Tim Cook" userId="d1c7cfb340f2c7ab" providerId="LiveId" clId="{9B6D6CCB-8C3A-41B0-97F0-CD480ADA6E56}" dt="2022-11-07T00:20:04.428" v="1066"/>
          <ac:inkMkLst>
            <pc:docMk/>
            <pc:sldMk cId="701689006" sldId="319"/>
            <ac:inkMk id="199" creationId="{CF5A0B5D-90E7-5BAE-38B5-97B36CF33600}"/>
          </ac:inkMkLst>
        </pc:inkChg>
        <pc:inkChg chg="add del mod">
          <ac:chgData name="Tim Cook" userId="d1c7cfb340f2c7ab" providerId="LiveId" clId="{9B6D6CCB-8C3A-41B0-97F0-CD480ADA6E56}" dt="2022-11-07T00:20:04.428" v="1060"/>
          <ac:inkMkLst>
            <pc:docMk/>
            <pc:sldMk cId="701689006" sldId="319"/>
            <ac:inkMk id="200" creationId="{7E620511-B96E-ADD8-1B99-C9E0E0FF8374}"/>
          </ac:inkMkLst>
        </pc:inkChg>
        <pc:inkChg chg="add del mod">
          <ac:chgData name="Tim Cook" userId="d1c7cfb340f2c7ab" providerId="LiveId" clId="{9B6D6CCB-8C3A-41B0-97F0-CD480ADA6E56}" dt="2022-11-07T00:20:04.428" v="1058"/>
          <ac:inkMkLst>
            <pc:docMk/>
            <pc:sldMk cId="701689006" sldId="319"/>
            <ac:inkMk id="201" creationId="{C7CF2DF4-AFEB-F899-B2C2-E48D116AD97C}"/>
          </ac:inkMkLst>
        </pc:inkChg>
        <pc:inkChg chg="add del mod">
          <ac:chgData name="Tim Cook" userId="d1c7cfb340f2c7ab" providerId="LiveId" clId="{9B6D6CCB-8C3A-41B0-97F0-CD480ADA6E56}" dt="2022-11-07T00:20:04.428" v="1059"/>
          <ac:inkMkLst>
            <pc:docMk/>
            <pc:sldMk cId="701689006" sldId="319"/>
            <ac:inkMk id="202" creationId="{4B45514E-76D2-BD67-843B-05F1CA764063}"/>
          </ac:inkMkLst>
        </pc:inkChg>
        <pc:inkChg chg="add del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06" creationId="{29C142C1-DF6F-70B7-2850-37E7CCA79F42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07" creationId="{98996D25-5791-17E8-D83F-33AD97E3BFFA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08" creationId="{F7B4E5FE-4ED7-D831-A8FD-8BA53F3494A0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09" creationId="{A2B0AE9D-95E0-76ED-A118-55EA6BFAFA5B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10" creationId="{012E7EC1-D4B2-BE84-901B-7CEEF7CC6491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11" creationId="{6DDCC821-D3C0-04BA-1293-A24B84300E36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12" creationId="{3A8ED84F-1CD9-574C-26EE-E6E7FC32370E}"/>
          </ac:inkMkLst>
        </pc:inkChg>
        <pc:inkChg chg="add del mod">
          <ac:chgData name="Tim Cook" userId="d1c7cfb340f2c7ab" providerId="LiveId" clId="{9B6D6CCB-8C3A-41B0-97F0-CD480ADA6E56}" dt="2022-11-07T00:20:11.039" v="1081"/>
          <ac:inkMkLst>
            <pc:docMk/>
            <pc:sldMk cId="701689006" sldId="319"/>
            <ac:inkMk id="214" creationId="{076D4551-8289-F869-543F-3BD80576B860}"/>
          </ac:inkMkLst>
        </pc:inkChg>
        <pc:inkChg chg="add del mod">
          <ac:chgData name="Tim Cook" userId="d1c7cfb340f2c7ab" providerId="LiveId" clId="{9B6D6CCB-8C3A-41B0-97F0-CD480ADA6E56}" dt="2022-11-07T00:20:11.039" v="1082"/>
          <ac:inkMkLst>
            <pc:docMk/>
            <pc:sldMk cId="701689006" sldId="319"/>
            <ac:inkMk id="215" creationId="{3F60B453-1E1F-7ECA-445F-ECB98997472E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17" creationId="{A62E8AB5-CF34-3321-4173-FCEC327E1D9C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18" creationId="{18D793A4-734D-B7E1-9196-9CB9F7BA559F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19" creationId="{5BA9433C-6F40-E3BF-5671-DA396C33AF87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20" creationId="{89B7D987-6AB7-0C21-6F0A-96DFB3E6FB88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21" creationId="{A496732B-674F-970E-6B14-F771A83421BC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22" creationId="{5401D8BE-3969-1514-2718-D4AE7CAD264E}"/>
          </ac:inkMkLst>
        </pc:inkChg>
        <pc:inkChg chg="add del">
          <ac:chgData name="Tim Cook" userId="d1c7cfb340f2c7ab" providerId="LiveId" clId="{9B6D6CCB-8C3A-41B0-97F0-CD480ADA6E56}" dt="2022-11-07T00:20:18.026" v="1091"/>
          <ac:inkMkLst>
            <pc:docMk/>
            <pc:sldMk cId="701689006" sldId="319"/>
            <ac:inkMk id="225" creationId="{0FD64C6B-6155-DD7B-824C-52F2D06CC581}"/>
          </ac:inkMkLst>
        </pc:inkChg>
        <pc:inkChg chg="add">
          <ac:chgData name="Tim Cook" userId="d1c7cfb340f2c7ab" providerId="LiveId" clId="{9B6D6CCB-8C3A-41B0-97F0-CD480ADA6E56}" dt="2022-11-07T00:20:21.830" v="1093" actId="9405"/>
          <ac:inkMkLst>
            <pc:docMk/>
            <pc:sldMk cId="701689006" sldId="319"/>
            <ac:inkMk id="226" creationId="{BEF6DE1C-5695-9A96-82FB-26882F3AEB67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27" creationId="{F352AC73-7C48-BFCE-6CC0-37151B115729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28" creationId="{ECE22716-BC07-438B-7AAD-A0F4EFC095B1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29" creationId="{476692F2-6DCC-E0FE-B06D-8A0623BBF160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0" creationId="{A26E9AEF-2E4C-A718-C49A-00F07C1E6445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1" creationId="{DC7C5A81-034E-6BDC-2E3E-48CE4EB75638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2" creationId="{E490C080-B2D7-C542-1163-470F5AE1D484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3" creationId="{C016BC6C-512B-2BAB-C2C4-8C49F148CE48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4" creationId="{65626FF2-3834-6BFC-40A7-55A722480D3D}"/>
          </ac:inkMkLst>
        </pc:inkChg>
        <pc:inkChg chg="add del mod">
          <ac:chgData name="Tim Cook" userId="d1c7cfb340f2c7ab" providerId="LiveId" clId="{9B6D6CCB-8C3A-41B0-97F0-CD480ADA6E56}" dt="2022-11-07T00:20:37.587" v="1117"/>
          <ac:inkMkLst>
            <pc:docMk/>
            <pc:sldMk cId="701689006" sldId="319"/>
            <ac:inkMk id="235" creationId="{1895C744-44C7-84AF-2CA7-21649719D000}"/>
          </ac:inkMkLst>
        </pc:inkChg>
        <pc:inkChg chg="add del mod">
          <ac:chgData name="Tim Cook" userId="d1c7cfb340f2c7ab" providerId="LiveId" clId="{9B6D6CCB-8C3A-41B0-97F0-CD480ADA6E56}" dt="2022-11-07T00:20:37.587" v="1118"/>
          <ac:inkMkLst>
            <pc:docMk/>
            <pc:sldMk cId="701689006" sldId="319"/>
            <ac:inkMk id="236" creationId="{495DA978-BDF4-B133-1AE7-6D5AFCE8429E}"/>
          </ac:inkMkLst>
        </pc:inkChg>
        <pc:inkChg chg="add del mod">
          <ac:chgData name="Tim Cook" userId="d1c7cfb340f2c7ab" providerId="LiveId" clId="{9B6D6CCB-8C3A-41B0-97F0-CD480ADA6E56}" dt="2022-11-07T00:20:37.587" v="1120"/>
          <ac:inkMkLst>
            <pc:docMk/>
            <pc:sldMk cId="701689006" sldId="319"/>
            <ac:inkMk id="237" creationId="{2A76248C-0FB0-5AB4-7A67-D82FC034EFC4}"/>
          </ac:inkMkLst>
        </pc:inkChg>
        <pc:inkChg chg="add del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8" creationId="{9DA196ED-BEA2-E87A-2F4E-B7571D69460D}"/>
          </ac:inkMkLst>
        </pc:inkChg>
        <pc:inkChg chg="add del mod">
          <ac:chgData name="Tim Cook" userId="d1c7cfb340f2c7ab" providerId="LiveId" clId="{9B6D6CCB-8C3A-41B0-97F0-CD480ADA6E56}" dt="2022-11-07T00:20:37.587" v="1119"/>
          <ac:inkMkLst>
            <pc:docMk/>
            <pc:sldMk cId="701689006" sldId="319"/>
            <ac:inkMk id="239" creationId="{5EAC34ED-5F50-7D26-B09B-A2752C7E9550}"/>
          </ac:inkMkLst>
        </pc:inkChg>
        <pc:inkChg chg="add mod">
          <ac:chgData name="Tim Cook" userId="d1c7cfb340f2c7ab" providerId="LiveId" clId="{9B6D6CCB-8C3A-41B0-97F0-CD480ADA6E56}" dt="2022-11-07T00:20:40.110" v="1124"/>
          <ac:inkMkLst>
            <pc:docMk/>
            <pc:sldMk cId="701689006" sldId="319"/>
            <ac:inkMk id="242" creationId="{0A5CDCE1-46E6-3426-2556-1EA636C47358}"/>
          </ac:inkMkLst>
        </pc:inkChg>
        <pc:inkChg chg="add mod">
          <ac:chgData name="Tim Cook" userId="d1c7cfb340f2c7ab" providerId="LiveId" clId="{9B6D6CCB-8C3A-41B0-97F0-CD480ADA6E56}" dt="2022-11-07T00:20:40.110" v="1124"/>
          <ac:inkMkLst>
            <pc:docMk/>
            <pc:sldMk cId="701689006" sldId="319"/>
            <ac:inkMk id="243" creationId="{06F11F60-AE6E-C97E-5E83-923898D8B139}"/>
          </ac:inkMkLst>
        </pc:inkChg>
        <pc:inkChg chg="add mod">
          <ac:chgData name="Tim Cook" userId="d1c7cfb340f2c7ab" providerId="LiveId" clId="{9B6D6CCB-8C3A-41B0-97F0-CD480ADA6E56}" dt="2022-11-07T00:20:42.653" v="1130"/>
          <ac:inkMkLst>
            <pc:docMk/>
            <pc:sldMk cId="701689006" sldId="319"/>
            <ac:inkMk id="245" creationId="{A93D6BFC-FD39-4C96-C2EB-69316ECDCC6D}"/>
          </ac:inkMkLst>
        </pc:inkChg>
        <pc:inkChg chg="add mod">
          <ac:chgData name="Tim Cook" userId="d1c7cfb340f2c7ab" providerId="LiveId" clId="{9B6D6CCB-8C3A-41B0-97F0-CD480ADA6E56}" dt="2022-11-07T00:20:42.653" v="1130"/>
          <ac:inkMkLst>
            <pc:docMk/>
            <pc:sldMk cId="701689006" sldId="319"/>
            <ac:inkMk id="246" creationId="{19F7CF9E-0A5E-EE52-C1A5-A080401077C4}"/>
          </ac:inkMkLst>
        </pc:inkChg>
        <pc:inkChg chg="add mod">
          <ac:chgData name="Tim Cook" userId="d1c7cfb340f2c7ab" providerId="LiveId" clId="{9B6D6CCB-8C3A-41B0-97F0-CD480ADA6E56}" dt="2022-11-07T00:20:42.653" v="1130"/>
          <ac:inkMkLst>
            <pc:docMk/>
            <pc:sldMk cId="701689006" sldId="319"/>
            <ac:inkMk id="247" creationId="{883E5FB9-E7CB-BE8C-75E1-2F91096A1565}"/>
          </ac:inkMkLst>
        </pc:inkChg>
        <pc:inkChg chg="add mod">
          <ac:chgData name="Tim Cook" userId="d1c7cfb340f2c7ab" providerId="LiveId" clId="{9B6D6CCB-8C3A-41B0-97F0-CD480ADA6E56}" dt="2022-11-07T00:20:42.653" v="1130"/>
          <ac:inkMkLst>
            <pc:docMk/>
            <pc:sldMk cId="701689006" sldId="319"/>
            <ac:inkMk id="248" creationId="{B65FD06F-E396-DDDD-FB25-73188F954A9E}"/>
          </ac:inkMkLst>
        </pc:inkChg>
        <pc:inkChg chg="add mod">
          <ac:chgData name="Tim Cook" userId="d1c7cfb340f2c7ab" providerId="LiveId" clId="{9B6D6CCB-8C3A-41B0-97F0-CD480ADA6E56}" dt="2022-11-07T00:20:42.653" v="1130"/>
          <ac:inkMkLst>
            <pc:docMk/>
            <pc:sldMk cId="701689006" sldId="319"/>
            <ac:inkMk id="249" creationId="{C52775A2-F49D-91E5-30A3-1382E9ABC136}"/>
          </ac:inkMkLst>
        </pc:inkChg>
        <pc:inkChg chg="add">
          <ac:chgData name="Tim Cook" userId="d1c7cfb340f2c7ab" providerId="LiveId" clId="{9B6D6CCB-8C3A-41B0-97F0-CD480ADA6E56}" dt="2022-11-07T00:20:51.214" v="1131" actId="9405"/>
          <ac:inkMkLst>
            <pc:docMk/>
            <pc:sldMk cId="701689006" sldId="319"/>
            <ac:inkMk id="251" creationId="{9DDCC3DB-69BD-A175-70B3-C52E2BAFFC41}"/>
          </ac:inkMkLst>
        </pc:inkChg>
        <pc:inkChg chg="add del mod">
          <ac:chgData name="Tim Cook" userId="d1c7cfb340f2c7ab" providerId="LiveId" clId="{9B6D6CCB-8C3A-41B0-97F0-CD480ADA6E56}" dt="2022-11-07T00:21:13.282" v="1191"/>
          <ac:inkMkLst>
            <pc:docMk/>
            <pc:sldMk cId="701689006" sldId="319"/>
            <ac:inkMk id="252" creationId="{DB2E01E2-C650-4319-D688-3AFB10B29FEA}"/>
          </ac:inkMkLst>
        </pc:inkChg>
        <pc:inkChg chg="add del mod">
          <ac:chgData name="Tim Cook" userId="d1c7cfb340f2c7ab" providerId="LiveId" clId="{9B6D6CCB-8C3A-41B0-97F0-CD480ADA6E56}" dt="2022-11-07T00:21:13.282" v="1183"/>
          <ac:inkMkLst>
            <pc:docMk/>
            <pc:sldMk cId="701689006" sldId="319"/>
            <ac:inkMk id="253" creationId="{6C90A494-B696-4760-6449-9BF19794ECFF}"/>
          </ac:inkMkLst>
        </pc:inkChg>
        <pc:inkChg chg="add del mod">
          <ac:chgData name="Tim Cook" userId="d1c7cfb340f2c7ab" providerId="LiveId" clId="{9B6D6CCB-8C3A-41B0-97F0-CD480ADA6E56}" dt="2022-11-07T00:21:13.282" v="1188"/>
          <ac:inkMkLst>
            <pc:docMk/>
            <pc:sldMk cId="701689006" sldId="319"/>
            <ac:inkMk id="254" creationId="{949F916A-559E-0039-5E76-2B9F069A7354}"/>
          </ac:inkMkLst>
        </pc:inkChg>
        <pc:inkChg chg="add del mod">
          <ac:chgData name="Tim Cook" userId="d1c7cfb340f2c7ab" providerId="LiveId" clId="{9B6D6CCB-8C3A-41B0-97F0-CD480ADA6E56}" dt="2022-11-07T00:21:13.282" v="1187"/>
          <ac:inkMkLst>
            <pc:docMk/>
            <pc:sldMk cId="701689006" sldId="319"/>
            <ac:inkMk id="255" creationId="{4FF24ED2-3945-8C71-F25A-93BC69AB5C6D}"/>
          </ac:inkMkLst>
        </pc:inkChg>
        <pc:inkChg chg="add del mod">
          <ac:chgData name="Tim Cook" userId="d1c7cfb340f2c7ab" providerId="LiveId" clId="{9B6D6CCB-8C3A-41B0-97F0-CD480ADA6E56}" dt="2022-11-07T00:21:13.282" v="1195"/>
          <ac:inkMkLst>
            <pc:docMk/>
            <pc:sldMk cId="701689006" sldId="319"/>
            <ac:inkMk id="256" creationId="{86445028-3995-5FA7-F47B-595DAE8545F6}"/>
          </ac:inkMkLst>
        </pc:inkChg>
        <pc:inkChg chg="add del mod">
          <ac:chgData name="Tim Cook" userId="d1c7cfb340f2c7ab" providerId="LiveId" clId="{9B6D6CCB-8C3A-41B0-97F0-CD480ADA6E56}" dt="2022-11-07T00:21:13.282" v="1192"/>
          <ac:inkMkLst>
            <pc:docMk/>
            <pc:sldMk cId="701689006" sldId="319"/>
            <ac:inkMk id="257" creationId="{20B20380-7285-BFC2-C05D-5564983CC7C0}"/>
          </ac:inkMkLst>
        </pc:inkChg>
        <pc:inkChg chg="add del mod">
          <ac:chgData name="Tim Cook" userId="d1c7cfb340f2c7ab" providerId="LiveId" clId="{9B6D6CCB-8C3A-41B0-97F0-CD480ADA6E56}" dt="2022-11-07T00:21:13.282" v="1196"/>
          <ac:inkMkLst>
            <pc:docMk/>
            <pc:sldMk cId="701689006" sldId="319"/>
            <ac:inkMk id="258" creationId="{2B276D68-F12A-4B21-6D97-B14197BCF816}"/>
          </ac:inkMkLst>
        </pc:inkChg>
        <pc:inkChg chg="add del mod">
          <ac:chgData name="Tim Cook" userId="d1c7cfb340f2c7ab" providerId="LiveId" clId="{9B6D6CCB-8C3A-41B0-97F0-CD480ADA6E56}" dt="2022-11-07T00:21:13.282" v="1185"/>
          <ac:inkMkLst>
            <pc:docMk/>
            <pc:sldMk cId="701689006" sldId="319"/>
            <ac:inkMk id="259" creationId="{63C06CFB-861F-1D84-E782-3264BD60FE36}"/>
          </ac:inkMkLst>
        </pc:inkChg>
        <pc:inkChg chg="add del mod">
          <ac:chgData name="Tim Cook" userId="d1c7cfb340f2c7ab" providerId="LiveId" clId="{9B6D6CCB-8C3A-41B0-97F0-CD480ADA6E56}" dt="2022-11-07T00:21:13.282" v="1194"/>
          <ac:inkMkLst>
            <pc:docMk/>
            <pc:sldMk cId="701689006" sldId="319"/>
            <ac:inkMk id="260" creationId="{9A04DD44-DB80-B74A-B3A1-290A51A71007}"/>
          </ac:inkMkLst>
        </pc:inkChg>
        <pc:inkChg chg="add del mod">
          <ac:chgData name="Tim Cook" userId="d1c7cfb340f2c7ab" providerId="LiveId" clId="{9B6D6CCB-8C3A-41B0-97F0-CD480ADA6E56}" dt="2022-11-07T00:21:13.282" v="1182"/>
          <ac:inkMkLst>
            <pc:docMk/>
            <pc:sldMk cId="701689006" sldId="319"/>
            <ac:inkMk id="261" creationId="{47356FA1-7D98-5BD9-73A7-F45C51EC39A4}"/>
          </ac:inkMkLst>
        </pc:inkChg>
        <pc:inkChg chg="add del mod">
          <ac:chgData name="Tim Cook" userId="d1c7cfb340f2c7ab" providerId="LiveId" clId="{9B6D6CCB-8C3A-41B0-97F0-CD480ADA6E56}" dt="2022-11-07T00:21:13.282" v="1190"/>
          <ac:inkMkLst>
            <pc:docMk/>
            <pc:sldMk cId="701689006" sldId="319"/>
            <ac:inkMk id="262" creationId="{5F25822D-9D59-6805-D647-A9494AAD08DB}"/>
          </ac:inkMkLst>
        </pc:inkChg>
        <pc:inkChg chg="add del mod">
          <ac:chgData name="Tim Cook" userId="d1c7cfb340f2c7ab" providerId="LiveId" clId="{9B6D6CCB-8C3A-41B0-97F0-CD480ADA6E56}" dt="2022-11-07T00:21:13.282" v="1193"/>
          <ac:inkMkLst>
            <pc:docMk/>
            <pc:sldMk cId="701689006" sldId="319"/>
            <ac:inkMk id="263" creationId="{9A42EA43-3970-577A-4C92-1660F23D771E}"/>
          </ac:inkMkLst>
        </pc:inkChg>
        <pc:inkChg chg="add del mod">
          <ac:chgData name="Tim Cook" userId="d1c7cfb340f2c7ab" providerId="LiveId" clId="{9B6D6CCB-8C3A-41B0-97F0-CD480ADA6E56}" dt="2022-11-07T00:21:13.282" v="1184"/>
          <ac:inkMkLst>
            <pc:docMk/>
            <pc:sldMk cId="701689006" sldId="319"/>
            <ac:inkMk id="264" creationId="{1FAF4006-9C27-5AFF-CEB9-1651951A3AA9}"/>
          </ac:inkMkLst>
        </pc:inkChg>
        <pc:inkChg chg="add del mod">
          <ac:chgData name="Tim Cook" userId="d1c7cfb340f2c7ab" providerId="LiveId" clId="{9B6D6CCB-8C3A-41B0-97F0-CD480ADA6E56}" dt="2022-11-07T00:21:13.282" v="1189"/>
          <ac:inkMkLst>
            <pc:docMk/>
            <pc:sldMk cId="701689006" sldId="319"/>
            <ac:inkMk id="265" creationId="{8390981B-42BC-53F4-6C90-ADAC27819ECE}"/>
          </ac:inkMkLst>
        </pc:inkChg>
        <pc:inkChg chg="add del mod">
          <ac:chgData name="Tim Cook" userId="d1c7cfb340f2c7ab" providerId="LiveId" clId="{9B6D6CCB-8C3A-41B0-97F0-CD480ADA6E56}" dt="2022-11-07T00:21:13.282" v="1186"/>
          <ac:inkMkLst>
            <pc:docMk/>
            <pc:sldMk cId="701689006" sldId="319"/>
            <ac:inkMk id="266" creationId="{CA2C9E22-BB72-2861-5D57-DBFBCB579A45}"/>
          </ac:inkMkLst>
        </pc:inkChg>
        <pc:inkChg chg="add del mod">
          <ac:chgData name="Tim Cook" userId="d1c7cfb340f2c7ab" providerId="LiveId" clId="{9B6D6CCB-8C3A-41B0-97F0-CD480ADA6E56}" dt="2022-11-07T00:21:10.144" v="1175"/>
          <ac:inkMkLst>
            <pc:docMk/>
            <pc:sldMk cId="701689006" sldId="319"/>
            <ac:inkMk id="267" creationId="{E1F917B9-68CF-1BB7-EFFA-C60BC800DAF5}"/>
          </ac:inkMkLst>
        </pc:inkChg>
        <pc:inkChg chg="add del mod">
          <ac:chgData name="Tim Cook" userId="d1c7cfb340f2c7ab" providerId="LiveId" clId="{9B6D6CCB-8C3A-41B0-97F0-CD480ADA6E56}" dt="2022-11-07T00:21:10.144" v="1167"/>
          <ac:inkMkLst>
            <pc:docMk/>
            <pc:sldMk cId="701689006" sldId="319"/>
            <ac:inkMk id="268" creationId="{D243EA38-3B17-6B4C-B752-A8C1B310224F}"/>
          </ac:inkMkLst>
        </pc:inkChg>
        <pc:inkChg chg="add del mod">
          <ac:chgData name="Tim Cook" userId="d1c7cfb340f2c7ab" providerId="LiveId" clId="{9B6D6CCB-8C3A-41B0-97F0-CD480ADA6E56}" dt="2022-11-07T00:21:10.144" v="1172"/>
          <ac:inkMkLst>
            <pc:docMk/>
            <pc:sldMk cId="701689006" sldId="319"/>
            <ac:inkMk id="269" creationId="{A518C20D-D0C0-3056-1170-4E6B05BB8702}"/>
          </ac:inkMkLst>
        </pc:inkChg>
        <pc:inkChg chg="add del mod">
          <ac:chgData name="Tim Cook" userId="d1c7cfb340f2c7ab" providerId="LiveId" clId="{9B6D6CCB-8C3A-41B0-97F0-CD480ADA6E56}" dt="2022-11-07T00:21:10.144" v="1166"/>
          <ac:inkMkLst>
            <pc:docMk/>
            <pc:sldMk cId="701689006" sldId="319"/>
            <ac:inkMk id="270" creationId="{3C827C65-7552-A826-9828-8905EF3F55B3}"/>
          </ac:inkMkLst>
        </pc:inkChg>
        <pc:inkChg chg="add del mod">
          <ac:chgData name="Tim Cook" userId="d1c7cfb340f2c7ab" providerId="LiveId" clId="{9B6D6CCB-8C3A-41B0-97F0-CD480ADA6E56}" dt="2022-11-07T00:21:10.144" v="1179"/>
          <ac:inkMkLst>
            <pc:docMk/>
            <pc:sldMk cId="701689006" sldId="319"/>
            <ac:inkMk id="271" creationId="{2250BCB1-7C27-E6D1-B437-A131DB9C3349}"/>
          </ac:inkMkLst>
        </pc:inkChg>
        <pc:inkChg chg="add del mod">
          <ac:chgData name="Tim Cook" userId="d1c7cfb340f2c7ab" providerId="LiveId" clId="{9B6D6CCB-8C3A-41B0-97F0-CD480ADA6E56}" dt="2022-11-07T00:21:10.144" v="1174"/>
          <ac:inkMkLst>
            <pc:docMk/>
            <pc:sldMk cId="701689006" sldId="319"/>
            <ac:inkMk id="272" creationId="{9D8AA77E-95CC-2ABB-DA58-90A37531594F}"/>
          </ac:inkMkLst>
        </pc:inkChg>
        <pc:inkChg chg="add del mod">
          <ac:chgData name="Tim Cook" userId="d1c7cfb340f2c7ab" providerId="LiveId" clId="{9B6D6CCB-8C3A-41B0-97F0-CD480ADA6E56}" dt="2022-11-07T00:21:10.144" v="1181"/>
          <ac:inkMkLst>
            <pc:docMk/>
            <pc:sldMk cId="701689006" sldId="319"/>
            <ac:inkMk id="273" creationId="{2EA4504D-BA44-EEA4-6812-9BFA01AF19F3}"/>
          </ac:inkMkLst>
        </pc:inkChg>
        <pc:inkChg chg="add del mod">
          <ac:chgData name="Tim Cook" userId="d1c7cfb340f2c7ab" providerId="LiveId" clId="{9B6D6CCB-8C3A-41B0-97F0-CD480ADA6E56}" dt="2022-11-07T00:21:10.144" v="1171"/>
          <ac:inkMkLst>
            <pc:docMk/>
            <pc:sldMk cId="701689006" sldId="319"/>
            <ac:inkMk id="274" creationId="{DC105C12-8048-9367-A94C-96F0BBA7CCE8}"/>
          </ac:inkMkLst>
        </pc:inkChg>
        <pc:inkChg chg="add del mod">
          <ac:chgData name="Tim Cook" userId="d1c7cfb340f2c7ab" providerId="LiveId" clId="{9B6D6CCB-8C3A-41B0-97F0-CD480ADA6E56}" dt="2022-11-07T00:21:10.144" v="1178"/>
          <ac:inkMkLst>
            <pc:docMk/>
            <pc:sldMk cId="701689006" sldId="319"/>
            <ac:inkMk id="275" creationId="{4F6C8892-931C-D3DC-98F5-75BB6849A8CC}"/>
          </ac:inkMkLst>
        </pc:inkChg>
        <pc:inkChg chg="add del mod">
          <ac:chgData name="Tim Cook" userId="d1c7cfb340f2c7ab" providerId="LiveId" clId="{9B6D6CCB-8C3A-41B0-97F0-CD480ADA6E56}" dt="2022-11-07T00:21:10.144" v="1169"/>
          <ac:inkMkLst>
            <pc:docMk/>
            <pc:sldMk cId="701689006" sldId="319"/>
            <ac:inkMk id="276" creationId="{6860603C-173C-2C2B-5A73-93AD381F7267}"/>
          </ac:inkMkLst>
        </pc:inkChg>
        <pc:inkChg chg="add del mod">
          <ac:chgData name="Tim Cook" userId="d1c7cfb340f2c7ab" providerId="LiveId" clId="{9B6D6CCB-8C3A-41B0-97F0-CD480ADA6E56}" dt="2022-11-07T00:21:10.144" v="1176"/>
          <ac:inkMkLst>
            <pc:docMk/>
            <pc:sldMk cId="701689006" sldId="319"/>
            <ac:inkMk id="277" creationId="{3F11BE37-6EC7-35DC-9362-F3F700599592}"/>
          </ac:inkMkLst>
        </pc:inkChg>
        <pc:inkChg chg="add del mod">
          <ac:chgData name="Tim Cook" userId="d1c7cfb340f2c7ab" providerId="LiveId" clId="{9B6D6CCB-8C3A-41B0-97F0-CD480ADA6E56}" dt="2022-11-07T00:21:10.144" v="1165"/>
          <ac:inkMkLst>
            <pc:docMk/>
            <pc:sldMk cId="701689006" sldId="319"/>
            <ac:inkMk id="278" creationId="{2290D55E-07D3-B0BD-C8AC-E54C9C6B2B12}"/>
          </ac:inkMkLst>
        </pc:inkChg>
        <pc:inkChg chg="add del mod">
          <ac:chgData name="Tim Cook" userId="d1c7cfb340f2c7ab" providerId="LiveId" clId="{9B6D6CCB-8C3A-41B0-97F0-CD480ADA6E56}" dt="2022-11-07T00:21:10.144" v="1180"/>
          <ac:inkMkLst>
            <pc:docMk/>
            <pc:sldMk cId="701689006" sldId="319"/>
            <ac:inkMk id="279" creationId="{81D90E6A-BEC6-C137-2933-5FB60666E48B}"/>
          </ac:inkMkLst>
        </pc:inkChg>
        <pc:inkChg chg="add del mod">
          <ac:chgData name="Tim Cook" userId="d1c7cfb340f2c7ab" providerId="LiveId" clId="{9B6D6CCB-8C3A-41B0-97F0-CD480ADA6E56}" dt="2022-11-07T00:21:10.144" v="1177"/>
          <ac:inkMkLst>
            <pc:docMk/>
            <pc:sldMk cId="701689006" sldId="319"/>
            <ac:inkMk id="280" creationId="{C6E0BE61-5444-26E9-D713-A3E1F0A771F4}"/>
          </ac:inkMkLst>
        </pc:inkChg>
        <pc:inkChg chg="add del mod">
          <ac:chgData name="Tim Cook" userId="d1c7cfb340f2c7ab" providerId="LiveId" clId="{9B6D6CCB-8C3A-41B0-97F0-CD480ADA6E56}" dt="2022-11-07T00:21:10.144" v="1170"/>
          <ac:inkMkLst>
            <pc:docMk/>
            <pc:sldMk cId="701689006" sldId="319"/>
            <ac:inkMk id="281" creationId="{BCD2EE80-9853-045A-F027-F217F65D7B52}"/>
          </ac:inkMkLst>
        </pc:inkChg>
        <pc:inkChg chg="add del mod">
          <ac:chgData name="Tim Cook" userId="d1c7cfb340f2c7ab" providerId="LiveId" clId="{9B6D6CCB-8C3A-41B0-97F0-CD480ADA6E56}" dt="2022-11-07T00:21:10.144" v="1173"/>
          <ac:inkMkLst>
            <pc:docMk/>
            <pc:sldMk cId="701689006" sldId="319"/>
            <ac:inkMk id="282" creationId="{335AD753-98FC-B167-51D6-E85BEB19ED73}"/>
          </ac:inkMkLst>
        </pc:inkChg>
        <pc:inkChg chg="add del mod">
          <ac:chgData name="Tim Cook" userId="d1c7cfb340f2c7ab" providerId="LiveId" clId="{9B6D6CCB-8C3A-41B0-97F0-CD480ADA6E56}" dt="2022-11-07T00:21:10.144" v="1168"/>
          <ac:inkMkLst>
            <pc:docMk/>
            <pc:sldMk cId="701689006" sldId="319"/>
            <ac:inkMk id="283" creationId="{1FEFAB47-118A-207B-C841-1F4D3902528D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88" creationId="{7ECA5AD4-AC17-0136-670A-6DEB2C239B90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89" creationId="{FA852C78-2CE3-3ADE-173F-3153A9C20E04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0" creationId="{BB41E99C-D66C-BD93-5F35-EECB634BF500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1" creationId="{0396175E-5E5C-D014-0E1D-5AF9E81C20D5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2" creationId="{BEC34A4F-E0A3-1879-D259-6D910A678ACE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3" creationId="{259A8319-25D3-FC32-F3A2-FC45E456E82A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4" creationId="{6782EA64-7C43-5705-F5CB-1A7AFEECE064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5" creationId="{26B48AE8-E283-C15D-9159-C6B08A5E9C12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6" creationId="{DBB2A65B-8885-18C9-C88D-5733B4961EB0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7" creationId="{78AD4FF9-F012-D024-82F1-AB6949C560EA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8" creationId="{7BBA7B90-51C0-E501-E3B0-01A4F32A30A7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9" creationId="{DF39050B-84FC-8261-664E-67AA8F16B0EF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300" creationId="{DFF4A959-DCDA-564F-502D-C6DE0F57FB2F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301" creationId="{1AFA7857-B843-9AC8-07C0-FD5660DAD519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302" creationId="{03FD99B9-818E-EF06-BF0C-9C86F82BAC5C}"/>
          </ac:inkMkLst>
        </pc:inkChg>
        <pc:inkChg chg="add del mod">
          <ac:chgData name="Tim Cook" userId="d1c7cfb340f2c7ab" providerId="LiveId" clId="{9B6D6CCB-8C3A-41B0-97F0-CD480ADA6E56}" dt="2022-11-07T00:21:27.540" v="1230"/>
          <ac:inkMkLst>
            <pc:docMk/>
            <pc:sldMk cId="701689006" sldId="319"/>
            <ac:inkMk id="303" creationId="{2E67F4E9-0207-D0A8-4105-1DF2A1A884E9}"/>
          </ac:inkMkLst>
        </pc:inkChg>
        <pc:inkChg chg="add del mod">
          <ac:chgData name="Tim Cook" userId="d1c7cfb340f2c7ab" providerId="LiveId" clId="{9B6D6CCB-8C3A-41B0-97F0-CD480ADA6E56}" dt="2022-11-07T00:21:26.851" v="1229"/>
          <ac:inkMkLst>
            <pc:docMk/>
            <pc:sldMk cId="701689006" sldId="319"/>
            <ac:inkMk id="304" creationId="{DBBAEFD8-A832-6D3F-86F6-68B1B93086E0}"/>
          </ac:inkMkLst>
        </pc:inkChg>
        <pc:inkChg chg="add del mod">
          <ac:chgData name="Tim Cook" userId="d1c7cfb340f2c7ab" providerId="LiveId" clId="{9B6D6CCB-8C3A-41B0-97F0-CD480ADA6E56}" dt="2022-11-07T00:21:26.835" v="1223"/>
          <ac:inkMkLst>
            <pc:docMk/>
            <pc:sldMk cId="701689006" sldId="319"/>
            <ac:inkMk id="305" creationId="{221BD811-A4BB-D6AB-C365-32DAD26B7F45}"/>
          </ac:inkMkLst>
        </pc:inkChg>
        <pc:inkChg chg="add del mod">
          <ac:chgData name="Tim Cook" userId="d1c7cfb340f2c7ab" providerId="LiveId" clId="{9B6D6CCB-8C3A-41B0-97F0-CD480ADA6E56}" dt="2022-11-07T00:21:26.835" v="1222"/>
          <ac:inkMkLst>
            <pc:docMk/>
            <pc:sldMk cId="701689006" sldId="319"/>
            <ac:inkMk id="306" creationId="{EC885629-6DF3-D2B4-189C-970712929AE8}"/>
          </ac:inkMkLst>
        </pc:inkChg>
        <pc:inkChg chg="add del mod">
          <ac:chgData name="Tim Cook" userId="d1c7cfb340f2c7ab" providerId="LiveId" clId="{9B6D6CCB-8C3A-41B0-97F0-CD480ADA6E56}" dt="2022-11-07T00:21:26.851" v="1224"/>
          <ac:inkMkLst>
            <pc:docMk/>
            <pc:sldMk cId="701689006" sldId="319"/>
            <ac:inkMk id="307" creationId="{ED13A8D7-4A5A-E2C9-A115-9D6D70833A09}"/>
          </ac:inkMkLst>
        </pc:inkChg>
        <pc:inkChg chg="add del mod">
          <ac:chgData name="Tim Cook" userId="d1c7cfb340f2c7ab" providerId="LiveId" clId="{9B6D6CCB-8C3A-41B0-97F0-CD480ADA6E56}" dt="2022-11-07T00:21:26.851" v="1227"/>
          <ac:inkMkLst>
            <pc:docMk/>
            <pc:sldMk cId="701689006" sldId="319"/>
            <ac:inkMk id="308" creationId="{0EE7F261-7197-AC26-5DB9-6A27BE1E388F}"/>
          </ac:inkMkLst>
        </pc:inkChg>
        <pc:inkChg chg="add del mod">
          <ac:chgData name="Tim Cook" userId="d1c7cfb340f2c7ab" providerId="LiveId" clId="{9B6D6CCB-8C3A-41B0-97F0-CD480ADA6E56}" dt="2022-11-07T00:21:26.851" v="1226"/>
          <ac:inkMkLst>
            <pc:docMk/>
            <pc:sldMk cId="701689006" sldId="319"/>
            <ac:inkMk id="309" creationId="{07F44FFD-DBFF-2FD3-E0AB-3138F0EE692D}"/>
          </ac:inkMkLst>
        </pc:inkChg>
        <pc:inkChg chg="add del mod">
          <ac:chgData name="Tim Cook" userId="d1c7cfb340f2c7ab" providerId="LiveId" clId="{9B6D6CCB-8C3A-41B0-97F0-CD480ADA6E56}" dt="2022-11-07T00:21:26.851" v="1228"/>
          <ac:inkMkLst>
            <pc:docMk/>
            <pc:sldMk cId="701689006" sldId="319"/>
            <ac:inkMk id="310" creationId="{DFF76740-0969-E87F-C52B-0ABFC7D24EAE}"/>
          </ac:inkMkLst>
        </pc:inkChg>
        <pc:inkChg chg="add del mod">
          <ac:chgData name="Tim Cook" userId="d1c7cfb340f2c7ab" providerId="LiveId" clId="{9B6D6CCB-8C3A-41B0-97F0-CD480ADA6E56}" dt="2022-11-07T00:21:26.851" v="1225"/>
          <ac:inkMkLst>
            <pc:docMk/>
            <pc:sldMk cId="701689006" sldId="319"/>
            <ac:inkMk id="311" creationId="{98C79354-85AC-F8DC-F322-26260FA48CB4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16" creationId="{B82B38B2-05A1-4CCA-0C8C-07853950FA46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17" creationId="{D6D15D08-33AB-4464-AAE1-42BD50CF54C2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18" creationId="{69F931C4-AE86-A2A8-BB2C-BCC8A36FCEA0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19" creationId="{1B1DD46C-A244-B942-800E-1FFDF5748FE1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0" creationId="{7DA6E73E-41A2-D664-29FE-2A190653B8E8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1" creationId="{5DB049AE-DD10-4AF3-097C-DCBF98B26793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2" creationId="{813B97F9-69E6-26DC-3711-7508BEFF45AB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3" creationId="{577814C9-2FB5-7FED-652E-8683FB7BBCCE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4" creationId="{5A65DF85-5B45-FF6E-0D02-B4C8BE46E8E1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5" creationId="{6E79F716-4863-5808-E5BB-E2E53DBB1803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6" creationId="{4987871A-C0F2-8289-1720-A050F338A03E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7" creationId="{91E7902D-B352-EC3F-5D2F-DF09CD54839F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8" creationId="{EF5E6619-2D0C-C5DF-31AC-23A80D61E58E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9" creationId="{345EF2FF-13DE-2B02-C0AC-9B1C1A1D07C4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0" creationId="{05C775B5-3ABC-F4C0-EEE5-818461914B84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1" creationId="{D69626AE-AED2-C577-24DC-F24565798BCF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2" creationId="{61B256D1-4BF3-4021-D5F7-ADA363FCADDE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3" creationId="{5EF1BB97-3AA7-70A6-2257-35C9F1843D2C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4" creationId="{20A85F58-4E6F-AF38-1712-9583741EC9CC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5" creationId="{AA847FA2-B342-38DD-F4DA-4D45E76165AC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6" creationId="{C1A306A2-B40A-5E43-7CC2-4E41F027304E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7" creationId="{2DAD867B-9BDF-CE7E-BBBB-C6EF53CFBA2D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8" creationId="{E978509D-8EAB-CD79-DDCF-49313C2045D5}"/>
          </ac:inkMkLst>
        </pc:inkChg>
      </pc:sldChg>
      <pc:sldChg chg="modSp mod">
        <pc:chgData name="Tim Cook" userId="d1c7cfb340f2c7ab" providerId="LiveId" clId="{9B6D6CCB-8C3A-41B0-97F0-CD480ADA6E56}" dt="2022-11-07T16:00:03.543" v="1264" actId="20577"/>
        <pc:sldMkLst>
          <pc:docMk/>
          <pc:sldMk cId="4238666676" sldId="320"/>
        </pc:sldMkLst>
        <pc:spChg chg="mod">
          <ac:chgData name="Tim Cook" userId="d1c7cfb340f2c7ab" providerId="LiveId" clId="{9B6D6CCB-8C3A-41B0-97F0-CD480ADA6E56}" dt="2022-11-07T16:00:03.543" v="1264" actId="20577"/>
          <ac:spMkLst>
            <pc:docMk/>
            <pc:sldMk cId="4238666676" sldId="320"/>
            <ac:spMk id="9" creationId="{F3EDED26-59E5-3F3B-5C5E-2D034FE3D852}"/>
          </ac:spMkLst>
        </pc:spChg>
      </pc:sldChg>
      <pc:sldChg chg="addSp delSp modSp mod">
        <pc:chgData name="Tim Cook" userId="d1c7cfb340f2c7ab" providerId="LiveId" clId="{9B6D6CCB-8C3A-41B0-97F0-CD480ADA6E56}" dt="2022-11-07T00:04:08.930" v="352"/>
        <pc:sldMkLst>
          <pc:docMk/>
          <pc:sldMk cId="1255410131" sldId="321"/>
        </pc:sldMkLst>
        <pc:spChg chg="add del">
          <ac:chgData name="Tim Cook" userId="d1c7cfb340f2c7ab" providerId="LiveId" clId="{9B6D6CCB-8C3A-41B0-97F0-CD480ADA6E56}" dt="2022-11-07T00:03:52.238" v="331" actId="34122"/>
          <ac:spMkLst>
            <pc:docMk/>
            <pc:sldMk cId="1255410131" sldId="321"/>
            <ac:spMk id="7" creationId="{63BC7787-6A73-417E-9698-30281BE9C7E3}"/>
          </ac:spMkLst>
        </pc:spChg>
        <pc:spChg chg="add del">
          <ac:chgData name="Tim Cook" userId="d1c7cfb340f2c7ab" providerId="LiveId" clId="{9B6D6CCB-8C3A-41B0-97F0-CD480ADA6E56}" dt="2022-11-07T00:03:52.238" v="331" actId="34122"/>
          <ac:spMkLst>
            <pc:docMk/>
            <pc:sldMk cId="1255410131" sldId="321"/>
            <ac:spMk id="18" creationId="{AC844323-C80E-42EB-AD2A-6E23D312C554}"/>
          </ac:spMkLst>
        </pc:spChg>
        <pc:grpChg chg="del mod">
          <ac:chgData name="Tim Cook" userId="d1c7cfb340f2c7ab" providerId="LiveId" clId="{9B6D6CCB-8C3A-41B0-97F0-CD480ADA6E56}" dt="2022-11-07T00:03:36.461" v="323"/>
          <ac:grpSpMkLst>
            <pc:docMk/>
            <pc:sldMk cId="1255410131" sldId="321"/>
            <ac:grpSpMk id="8" creationId="{A10CBCA6-AB05-455E-CB66-76519E1C323A}"/>
          </ac:grpSpMkLst>
        </pc:grpChg>
        <pc:grpChg chg="mod">
          <ac:chgData name="Tim Cook" userId="d1c7cfb340f2c7ab" providerId="LiveId" clId="{9B6D6CCB-8C3A-41B0-97F0-CD480ADA6E56}" dt="2022-11-07T00:03:41.264" v="329"/>
          <ac:grpSpMkLst>
            <pc:docMk/>
            <pc:sldMk cId="1255410131" sldId="321"/>
            <ac:grpSpMk id="13" creationId="{B650D219-F090-000D-68C4-612033D1EF31}"/>
          </ac:grpSpMkLst>
        </pc:grpChg>
        <pc:grpChg chg="mod">
          <ac:chgData name="Tim Cook" userId="d1c7cfb340f2c7ab" providerId="LiveId" clId="{9B6D6CCB-8C3A-41B0-97F0-CD480ADA6E56}" dt="2022-11-07T00:04:04.696" v="346"/>
          <ac:grpSpMkLst>
            <pc:docMk/>
            <pc:sldMk cId="1255410131" sldId="321"/>
            <ac:grpSpMk id="24" creationId="{E50F194C-FA6A-380D-A6F0-D73B595CACCD}"/>
          </ac:grpSpMkLst>
        </pc:grpChg>
        <pc:grpChg chg="mod">
          <ac:chgData name="Tim Cook" userId="d1c7cfb340f2c7ab" providerId="LiveId" clId="{9B6D6CCB-8C3A-41B0-97F0-CD480ADA6E56}" dt="2022-11-07T00:04:08.930" v="352"/>
          <ac:grpSpMkLst>
            <pc:docMk/>
            <pc:sldMk cId="1255410131" sldId="321"/>
            <ac:grpSpMk id="30" creationId="{DE68E0E9-93E0-5782-35B4-E5FFF3B35C9A}"/>
          </ac:grpSpMkLst>
        </pc:grpChg>
        <pc:inkChg chg="add del mod">
          <ac:chgData name="Tim Cook" userId="d1c7cfb340f2c7ab" providerId="LiveId" clId="{9B6D6CCB-8C3A-41B0-97F0-CD480ADA6E56}" dt="2022-11-07T00:03:36.461" v="323"/>
          <ac:inkMkLst>
            <pc:docMk/>
            <pc:sldMk cId="1255410131" sldId="321"/>
            <ac:inkMk id="4" creationId="{5C5C2DC1-3383-D33A-2025-E6659C37C8E3}"/>
          </ac:inkMkLst>
        </pc:inkChg>
        <pc:inkChg chg="add del mod">
          <ac:chgData name="Tim Cook" userId="d1c7cfb340f2c7ab" providerId="LiveId" clId="{9B6D6CCB-8C3A-41B0-97F0-CD480ADA6E56}" dt="2022-11-07T00:03:36.461" v="324"/>
          <ac:inkMkLst>
            <pc:docMk/>
            <pc:sldMk cId="1255410131" sldId="321"/>
            <ac:inkMk id="5" creationId="{86D05563-6E20-C314-E7FF-2FB6212F94D7}"/>
          </ac:inkMkLst>
        </pc:inkChg>
        <pc:inkChg chg="add del mod">
          <ac:chgData name="Tim Cook" userId="d1c7cfb340f2c7ab" providerId="LiveId" clId="{9B6D6CCB-8C3A-41B0-97F0-CD480ADA6E56}" dt="2022-11-07T00:03:36.446" v="322"/>
          <ac:inkMkLst>
            <pc:docMk/>
            <pc:sldMk cId="1255410131" sldId="321"/>
            <ac:inkMk id="6" creationId="{9C01DC45-6FEE-9FA1-8C19-490ADBDF4EB2}"/>
          </ac:inkMkLst>
        </pc:inkChg>
        <pc:inkChg chg="add del mod">
          <ac:chgData name="Tim Cook" userId="d1c7cfb340f2c7ab" providerId="LiveId" clId="{9B6D6CCB-8C3A-41B0-97F0-CD480ADA6E56}" dt="2022-11-07T00:03:36.446" v="321"/>
          <ac:inkMkLst>
            <pc:docMk/>
            <pc:sldMk cId="1255410131" sldId="321"/>
            <ac:inkMk id="7" creationId="{BB8B9218-8A67-E1D4-B73E-D83EA90A0402}"/>
          </ac:inkMkLst>
        </pc:inkChg>
        <pc:inkChg chg="add del mod">
          <ac:chgData name="Tim Cook" userId="d1c7cfb340f2c7ab" providerId="LiveId" clId="{9B6D6CCB-8C3A-41B0-97F0-CD480ADA6E56}" dt="2022-11-07T00:03:52.238" v="331" actId="34122"/>
          <ac:inkMkLst>
            <pc:docMk/>
            <pc:sldMk cId="1255410131" sldId="321"/>
            <ac:inkMk id="9" creationId="{D80157D1-093F-5B78-72BB-E0673BD57065}"/>
          </ac:inkMkLst>
        </pc:inkChg>
        <pc:inkChg chg="add del mod">
          <ac:chgData name="Tim Cook" userId="d1c7cfb340f2c7ab" providerId="LiveId" clId="{9B6D6CCB-8C3A-41B0-97F0-CD480ADA6E56}" dt="2022-11-07T00:03:52.238" v="331" actId="34122"/>
          <ac:inkMkLst>
            <pc:docMk/>
            <pc:sldMk cId="1255410131" sldId="321"/>
            <ac:inkMk id="10" creationId="{876CED20-C344-8370-7C6F-5B04D00A5036}"/>
          </ac:inkMkLst>
        </pc:inkChg>
        <pc:inkChg chg="add mod">
          <ac:chgData name="Tim Cook" userId="d1c7cfb340f2c7ab" providerId="LiveId" clId="{9B6D6CCB-8C3A-41B0-97F0-CD480ADA6E56}" dt="2022-11-07T00:03:41.264" v="329"/>
          <ac:inkMkLst>
            <pc:docMk/>
            <pc:sldMk cId="1255410131" sldId="321"/>
            <ac:inkMk id="11" creationId="{81A3A96A-F839-E21F-BA5F-F8450FF31E17}"/>
          </ac:inkMkLst>
        </pc:inkChg>
        <pc:inkChg chg="add mod">
          <ac:chgData name="Tim Cook" userId="d1c7cfb340f2c7ab" providerId="LiveId" clId="{9B6D6CCB-8C3A-41B0-97F0-CD480ADA6E56}" dt="2022-11-07T00:03:41.264" v="329"/>
          <ac:inkMkLst>
            <pc:docMk/>
            <pc:sldMk cId="1255410131" sldId="321"/>
            <ac:inkMk id="12" creationId="{A327EAA5-398A-C356-04C6-89AFE45D87D3}"/>
          </ac:inkMkLst>
        </pc:inkChg>
        <pc:inkChg chg="add mod">
          <ac:chgData name="Tim Cook" userId="d1c7cfb340f2c7ab" providerId="LiveId" clId="{9B6D6CCB-8C3A-41B0-97F0-CD480ADA6E56}" dt="2022-11-07T00:04:04.696" v="346"/>
          <ac:inkMkLst>
            <pc:docMk/>
            <pc:sldMk cId="1255410131" sldId="321"/>
            <ac:inkMk id="14" creationId="{B8E87004-9B13-F7C4-3351-0DFCB8789018}"/>
          </ac:inkMkLst>
        </pc:inkChg>
        <pc:inkChg chg="add mod">
          <ac:chgData name="Tim Cook" userId="d1c7cfb340f2c7ab" providerId="LiveId" clId="{9B6D6CCB-8C3A-41B0-97F0-CD480ADA6E56}" dt="2022-11-07T00:04:04.696" v="346"/>
          <ac:inkMkLst>
            <pc:docMk/>
            <pc:sldMk cId="1255410131" sldId="321"/>
            <ac:inkMk id="15" creationId="{B848543E-31E7-C2BB-200C-6B10AE544021}"/>
          </ac:inkMkLst>
        </pc:inkChg>
        <pc:inkChg chg="add mod">
          <ac:chgData name="Tim Cook" userId="d1c7cfb340f2c7ab" providerId="LiveId" clId="{9B6D6CCB-8C3A-41B0-97F0-CD480ADA6E56}" dt="2022-11-07T00:04:04.696" v="346"/>
          <ac:inkMkLst>
            <pc:docMk/>
            <pc:sldMk cId="1255410131" sldId="321"/>
            <ac:inkMk id="16" creationId="{F0255475-6710-F261-DE6A-CA158FB27A41}"/>
          </ac:inkMkLst>
        </pc:inkChg>
        <pc:inkChg chg="add mod">
          <ac:chgData name="Tim Cook" userId="d1c7cfb340f2c7ab" providerId="LiveId" clId="{9B6D6CCB-8C3A-41B0-97F0-CD480ADA6E56}" dt="2022-11-07T00:04:04.696" v="346"/>
          <ac:inkMkLst>
            <pc:docMk/>
            <pc:sldMk cId="1255410131" sldId="321"/>
            <ac:inkMk id="17" creationId="{9E8DC7BF-EED4-3708-F4F2-240C4B409336}"/>
          </ac:inkMkLst>
        </pc:inkChg>
        <pc:inkChg chg="add del">
          <ac:chgData name="Tim Cook" userId="d1c7cfb340f2c7ab" providerId="LiveId" clId="{9B6D6CCB-8C3A-41B0-97F0-CD480ADA6E56}" dt="2022-11-07T00:04:04.514" v="342"/>
          <ac:inkMkLst>
            <pc:docMk/>
            <pc:sldMk cId="1255410131" sldId="321"/>
            <ac:inkMk id="19" creationId="{3C00C05E-D147-5991-F395-27D89E6C80CF}"/>
          </ac:inkMkLst>
        </pc:inkChg>
        <pc:inkChg chg="add del">
          <ac:chgData name="Tim Cook" userId="d1c7cfb340f2c7ab" providerId="LiveId" clId="{9B6D6CCB-8C3A-41B0-97F0-CD480ADA6E56}" dt="2022-11-07T00:04:04.514" v="344"/>
          <ac:inkMkLst>
            <pc:docMk/>
            <pc:sldMk cId="1255410131" sldId="321"/>
            <ac:inkMk id="20" creationId="{64ED76D5-7A83-C9CE-17C8-98C5DFB51794}"/>
          </ac:inkMkLst>
        </pc:inkChg>
        <pc:inkChg chg="add del">
          <ac:chgData name="Tim Cook" userId="d1c7cfb340f2c7ab" providerId="LiveId" clId="{9B6D6CCB-8C3A-41B0-97F0-CD480ADA6E56}" dt="2022-11-07T00:04:04.514" v="341"/>
          <ac:inkMkLst>
            <pc:docMk/>
            <pc:sldMk cId="1255410131" sldId="321"/>
            <ac:inkMk id="21" creationId="{805CCAE5-362A-6D92-4BF3-687F3E23594B}"/>
          </ac:inkMkLst>
        </pc:inkChg>
        <pc:inkChg chg="add del">
          <ac:chgData name="Tim Cook" userId="d1c7cfb340f2c7ab" providerId="LiveId" clId="{9B6D6CCB-8C3A-41B0-97F0-CD480ADA6E56}" dt="2022-11-07T00:04:04.514" v="343"/>
          <ac:inkMkLst>
            <pc:docMk/>
            <pc:sldMk cId="1255410131" sldId="321"/>
            <ac:inkMk id="22" creationId="{17A03383-C5E6-157A-A58A-E22A56C39205}"/>
          </ac:inkMkLst>
        </pc:inkChg>
        <pc:inkChg chg="add del">
          <ac:chgData name="Tim Cook" userId="d1c7cfb340f2c7ab" providerId="LiveId" clId="{9B6D6CCB-8C3A-41B0-97F0-CD480ADA6E56}" dt="2022-11-07T00:04:04.514" v="345"/>
          <ac:inkMkLst>
            <pc:docMk/>
            <pc:sldMk cId="1255410131" sldId="321"/>
            <ac:inkMk id="23" creationId="{59280286-2666-C1C0-4B58-70BFC47C7010}"/>
          </ac:inkMkLst>
        </pc:inkChg>
        <pc:inkChg chg="add mod">
          <ac:chgData name="Tim Cook" userId="d1c7cfb340f2c7ab" providerId="LiveId" clId="{9B6D6CCB-8C3A-41B0-97F0-CD480ADA6E56}" dt="2022-11-07T00:04:08.930" v="352"/>
          <ac:inkMkLst>
            <pc:docMk/>
            <pc:sldMk cId="1255410131" sldId="321"/>
            <ac:inkMk id="25" creationId="{DED6AB05-2A5D-824B-33FF-E135042169E8}"/>
          </ac:inkMkLst>
        </pc:inkChg>
        <pc:inkChg chg="add mod">
          <ac:chgData name="Tim Cook" userId="d1c7cfb340f2c7ab" providerId="LiveId" clId="{9B6D6CCB-8C3A-41B0-97F0-CD480ADA6E56}" dt="2022-11-07T00:04:08.930" v="352"/>
          <ac:inkMkLst>
            <pc:docMk/>
            <pc:sldMk cId="1255410131" sldId="321"/>
            <ac:inkMk id="26" creationId="{CE19575D-AC24-045D-55AF-B33648569E10}"/>
          </ac:inkMkLst>
        </pc:inkChg>
        <pc:inkChg chg="add mod">
          <ac:chgData name="Tim Cook" userId="d1c7cfb340f2c7ab" providerId="LiveId" clId="{9B6D6CCB-8C3A-41B0-97F0-CD480ADA6E56}" dt="2022-11-07T00:04:08.930" v="352"/>
          <ac:inkMkLst>
            <pc:docMk/>
            <pc:sldMk cId="1255410131" sldId="321"/>
            <ac:inkMk id="27" creationId="{65160286-1571-9187-AD3F-21F16F652F5D}"/>
          </ac:inkMkLst>
        </pc:inkChg>
        <pc:inkChg chg="add mod">
          <ac:chgData name="Tim Cook" userId="d1c7cfb340f2c7ab" providerId="LiveId" clId="{9B6D6CCB-8C3A-41B0-97F0-CD480ADA6E56}" dt="2022-11-07T00:04:08.930" v="352"/>
          <ac:inkMkLst>
            <pc:docMk/>
            <pc:sldMk cId="1255410131" sldId="321"/>
            <ac:inkMk id="28" creationId="{9602D692-E65A-6965-6BA5-C1E357D062C6}"/>
          </ac:inkMkLst>
        </pc:inkChg>
        <pc:inkChg chg="add mod">
          <ac:chgData name="Tim Cook" userId="d1c7cfb340f2c7ab" providerId="LiveId" clId="{9B6D6CCB-8C3A-41B0-97F0-CD480ADA6E56}" dt="2022-11-07T00:04:08.930" v="352"/>
          <ac:inkMkLst>
            <pc:docMk/>
            <pc:sldMk cId="1255410131" sldId="321"/>
            <ac:inkMk id="29" creationId="{1A107E64-26C7-546C-CD21-55460B36A74E}"/>
          </ac:inkMkLst>
        </pc:inkChg>
      </pc:sldChg>
    </pc:docChg>
  </pc:docChgLst>
  <pc:docChgLst>
    <pc:chgData name="Tim Cook" userId="d1c7cfb340f2c7ab" providerId="LiveId" clId="{C5268F53-C8C0-4E3C-8055-4FF85FF4FBAC}"/>
    <pc:docChg chg="undo custSel modSld">
      <pc:chgData name="Tim Cook" userId="d1c7cfb340f2c7ab" providerId="LiveId" clId="{C5268F53-C8C0-4E3C-8055-4FF85FF4FBAC}" dt="2023-01-23T00:10:29.241" v="950" actId="1076"/>
      <pc:docMkLst>
        <pc:docMk/>
      </pc:docMkLst>
      <pc:sldChg chg="addSp delSp modSp mod">
        <pc:chgData name="Tim Cook" userId="d1c7cfb340f2c7ab" providerId="LiveId" clId="{C5268F53-C8C0-4E3C-8055-4FF85FF4FBAC}" dt="2023-01-22T23:46:22.967" v="174"/>
        <pc:sldMkLst>
          <pc:docMk/>
          <pc:sldMk cId="490207041" sldId="329"/>
        </pc:sldMkLst>
        <pc:spChg chg="mod">
          <ac:chgData name="Tim Cook" userId="d1c7cfb340f2c7ab" providerId="LiveId" clId="{C5268F53-C8C0-4E3C-8055-4FF85FF4FBAC}" dt="2023-01-22T23:43:57.883" v="71" actId="1076"/>
          <ac:spMkLst>
            <pc:docMk/>
            <pc:sldMk cId="490207041" sldId="329"/>
            <ac:spMk id="5" creationId="{55A0939A-B19F-EB10-5CB4-A6E7A3A170F9}"/>
          </ac:spMkLst>
        </pc:spChg>
        <pc:grpChg chg="del mod">
          <ac:chgData name="Tim Cook" userId="d1c7cfb340f2c7ab" providerId="LiveId" clId="{C5268F53-C8C0-4E3C-8055-4FF85FF4FBAC}" dt="2023-01-22T23:42:12.615" v="13"/>
          <ac:grpSpMkLst>
            <pc:docMk/>
            <pc:sldMk cId="490207041" sldId="329"/>
            <ac:grpSpMk id="10" creationId="{6BB9827D-23D7-52AE-E4A8-F437B505F1CC}"/>
          </ac:grpSpMkLst>
        </pc:grpChg>
        <pc:grpChg chg="del mod">
          <ac:chgData name="Tim Cook" userId="d1c7cfb340f2c7ab" providerId="LiveId" clId="{C5268F53-C8C0-4E3C-8055-4FF85FF4FBAC}" dt="2023-01-22T23:42:17.722" v="18"/>
          <ac:grpSpMkLst>
            <pc:docMk/>
            <pc:sldMk cId="490207041" sldId="329"/>
            <ac:grpSpMk id="13" creationId="{4ADC2F3B-D852-F986-7AB9-AD063467A21D}"/>
          </ac:grpSpMkLst>
        </pc:grpChg>
        <pc:grpChg chg="del mod">
          <ac:chgData name="Tim Cook" userId="d1c7cfb340f2c7ab" providerId="LiveId" clId="{C5268F53-C8C0-4E3C-8055-4FF85FF4FBAC}" dt="2023-01-22T23:42:23.612" v="26"/>
          <ac:grpSpMkLst>
            <pc:docMk/>
            <pc:sldMk cId="490207041" sldId="329"/>
            <ac:grpSpMk id="18" creationId="{BE77515F-A1CD-141B-D469-8C77CA338C25}"/>
          </ac:grpSpMkLst>
        </pc:grpChg>
        <pc:grpChg chg="del mod">
          <ac:chgData name="Tim Cook" userId="d1c7cfb340f2c7ab" providerId="LiveId" clId="{C5268F53-C8C0-4E3C-8055-4FF85FF4FBAC}" dt="2023-01-22T23:46:02.325" v="152"/>
          <ac:grpSpMkLst>
            <pc:docMk/>
            <pc:sldMk cId="490207041" sldId="329"/>
            <ac:grpSpMk id="20" creationId="{B5BD13F6-4DE3-70E1-C7A8-8AC9590B0381}"/>
          </ac:grpSpMkLst>
        </pc:grpChg>
        <pc:grpChg chg="del mod">
          <ac:chgData name="Tim Cook" userId="d1c7cfb340f2c7ab" providerId="LiveId" clId="{C5268F53-C8C0-4E3C-8055-4FF85FF4FBAC}" dt="2023-01-22T23:42:31.052" v="30"/>
          <ac:grpSpMkLst>
            <pc:docMk/>
            <pc:sldMk cId="490207041" sldId="329"/>
            <ac:grpSpMk id="23" creationId="{7EDA5354-76AB-323E-CB8D-4D8134047E1E}"/>
          </ac:grpSpMkLst>
        </pc:grpChg>
        <pc:grpChg chg="del mod">
          <ac:chgData name="Tim Cook" userId="d1c7cfb340f2c7ab" providerId="LiveId" clId="{C5268F53-C8C0-4E3C-8055-4FF85FF4FBAC}" dt="2023-01-22T23:42:35.031" v="34"/>
          <ac:grpSpMkLst>
            <pc:docMk/>
            <pc:sldMk cId="490207041" sldId="329"/>
            <ac:grpSpMk id="26" creationId="{A12642E1-8DEF-FB15-6E2C-3F70F15C0B7C}"/>
          </ac:grpSpMkLst>
        </pc:grpChg>
        <pc:grpChg chg="del mod">
          <ac:chgData name="Tim Cook" userId="d1c7cfb340f2c7ab" providerId="LiveId" clId="{C5268F53-C8C0-4E3C-8055-4FF85FF4FBAC}" dt="2023-01-22T23:46:01.427" v="149"/>
          <ac:grpSpMkLst>
            <pc:docMk/>
            <pc:sldMk cId="490207041" sldId="329"/>
            <ac:grpSpMk id="29" creationId="{B697F136-B67B-2AE6-5FDD-C1F372C63A6F}"/>
          </ac:grpSpMkLst>
        </pc:grpChg>
        <pc:grpChg chg="del mod">
          <ac:chgData name="Tim Cook" userId="d1c7cfb340f2c7ab" providerId="LiveId" clId="{C5268F53-C8C0-4E3C-8055-4FF85FF4FBAC}" dt="2023-01-22T23:46:14.294" v="166"/>
          <ac:grpSpMkLst>
            <pc:docMk/>
            <pc:sldMk cId="490207041" sldId="329"/>
            <ac:grpSpMk id="30" creationId="{DC85E3F9-A9B1-393C-9502-6E2A9942BEC4}"/>
          </ac:grpSpMkLst>
        </pc:grpChg>
        <pc:grpChg chg="del mod">
          <ac:chgData name="Tim Cook" userId="d1c7cfb340f2c7ab" providerId="LiveId" clId="{C5268F53-C8C0-4E3C-8055-4FF85FF4FBAC}" dt="2023-01-22T23:42:47.208" v="42"/>
          <ac:grpSpMkLst>
            <pc:docMk/>
            <pc:sldMk cId="490207041" sldId="329"/>
            <ac:grpSpMk id="32" creationId="{BFADA6A7-B42B-A482-7A24-BD2F99A7DF21}"/>
          </ac:grpSpMkLst>
        </pc:grpChg>
        <pc:grpChg chg="mod">
          <ac:chgData name="Tim Cook" userId="d1c7cfb340f2c7ab" providerId="LiveId" clId="{C5268F53-C8C0-4E3C-8055-4FF85FF4FBAC}" dt="2023-01-22T23:46:14.294" v="166"/>
          <ac:grpSpMkLst>
            <pc:docMk/>
            <pc:sldMk cId="490207041" sldId="329"/>
            <ac:grpSpMk id="32" creationId="{F6C8B213-D791-F62B-145B-8187CD60BAD5}"/>
          </ac:grpSpMkLst>
        </pc:grpChg>
        <pc:grpChg chg="del mod">
          <ac:chgData name="Tim Cook" userId="d1c7cfb340f2c7ab" providerId="LiveId" clId="{C5268F53-C8C0-4E3C-8055-4FF85FF4FBAC}" dt="2023-01-22T23:42:52.222" v="47"/>
          <ac:grpSpMkLst>
            <pc:docMk/>
            <pc:sldMk cId="490207041" sldId="329"/>
            <ac:grpSpMk id="35" creationId="{DC7A4CAD-A512-FDAF-EC3C-3380581B9AF3}"/>
          </ac:grpSpMkLst>
        </pc:grpChg>
        <pc:grpChg chg="mod">
          <ac:chgData name="Tim Cook" userId="d1c7cfb340f2c7ab" providerId="LiveId" clId="{C5268F53-C8C0-4E3C-8055-4FF85FF4FBAC}" dt="2023-01-22T23:46:22.967" v="174"/>
          <ac:grpSpMkLst>
            <pc:docMk/>
            <pc:sldMk cId="490207041" sldId="329"/>
            <ac:grpSpMk id="40" creationId="{BAF4135B-AEFF-7771-B0B3-3BDB7E2C0080}"/>
          </ac:grpSpMkLst>
        </pc:grpChg>
        <pc:inkChg chg="add del">
          <ac:chgData name="Tim Cook" userId="d1c7cfb340f2c7ab" providerId="LiveId" clId="{C5268F53-C8C0-4E3C-8055-4FF85FF4FBAC}" dt="2023-01-22T23:42:00.533" v="6"/>
          <ac:inkMkLst>
            <pc:docMk/>
            <pc:sldMk cId="490207041" sldId="329"/>
            <ac:inkMk id="3" creationId="{722053E0-AC12-CD63-DFF9-5F5DF06326F5}"/>
          </ac:inkMkLst>
        </pc:inkChg>
        <pc:inkChg chg="add mod">
          <ac:chgData name="Tim Cook" userId="d1c7cfb340f2c7ab" providerId="LiveId" clId="{C5268F53-C8C0-4E3C-8055-4FF85FF4FBAC}" dt="2023-01-22T23:46:22.967" v="174"/>
          <ac:inkMkLst>
            <pc:docMk/>
            <pc:sldMk cId="490207041" sldId="329"/>
            <ac:inkMk id="3" creationId="{C66E6CFC-0F52-5D2F-8489-94EF8D4BF910}"/>
          </ac:inkMkLst>
        </pc:inkChg>
        <pc:inkChg chg="add del">
          <ac:chgData name="Tim Cook" userId="d1c7cfb340f2c7ab" providerId="LiveId" clId="{C5268F53-C8C0-4E3C-8055-4FF85FF4FBAC}" dt="2023-01-22T23:43:25.346" v="54"/>
          <ac:inkMkLst>
            <pc:docMk/>
            <pc:sldMk cId="490207041" sldId="329"/>
            <ac:inkMk id="3" creationId="{EF460E41-1884-FF9B-5117-3903E64DF6ED}"/>
          </ac:inkMkLst>
        </pc:inkChg>
        <pc:inkChg chg="add del">
          <ac:chgData name="Tim Cook" userId="d1c7cfb340f2c7ab" providerId="LiveId" clId="{C5268F53-C8C0-4E3C-8055-4FF85FF4FBAC}" dt="2023-01-22T23:43:24.861" v="53"/>
          <ac:inkMkLst>
            <pc:docMk/>
            <pc:sldMk cId="490207041" sldId="329"/>
            <ac:inkMk id="4" creationId="{1A9760BA-E511-6713-BE1D-7A1FA522723F}"/>
          </ac:inkMkLst>
        </pc:inkChg>
        <pc:inkChg chg="add del">
          <ac:chgData name="Tim Cook" userId="d1c7cfb340f2c7ab" providerId="LiveId" clId="{C5268F53-C8C0-4E3C-8055-4FF85FF4FBAC}" dt="2023-01-22T23:42:00.537" v="9"/>
          <ac:inkMkLst>
            <pc:docMk/>
            <pc:sldMk cId="490207041" sldId="329"/>
            <ac:inkMk id="4" creationId="{3D995163-07E6-D0A8-F3A4-DD3CCF2BBAC5}"/>
          </ac:inkMkLst>
        </pc:inkChg>
        <pc:inkChg chg="add mod">
          <ac:chgData name="Tim Cook" userId="d1c7cfb340f2c7ab" providerId="LiveId" clId="{C5268F53-C8C0-4E3C-8055-4FF85FF4FBAC}" dt="2023-01-22T23:46:22.967" v="174"/>
          <ac:inkMkLst>
            <pc:docMk/>
            <pc:sldMk cId="490207041" sldId="329"/>
            <ac:inkMk id="4" creationId="{F1C8C32D-B5BC-20D9-3D19-DE866D96794B}"/>
          </ac:inkMkLst>
        </pc:inkChg>
        <pc:inkChg chg="add del">
          <ac:chgData name="Tim Cook" userId="d1c7cfb340f2c7ab" providerId="LiveId" clId="{C5268F53-C8C0-4E3C-8055-4FF85FF4FBAC}" dt="2023-01-22T23:42:00.533" v="7"/>
          <ac:inkMkLst>
            <pc:docMk/>
            <pc:sldMk cId="490207041" sldId="329"/>
            <ac:inkMk id="6" creationId="{031F5436-9D5D-5C06-0351-5991B8E29CA7}"/>
          </ac:inkMkLst>
        </pc:inkChg>
        <pc:inkChg chg="add del">
          <ac:chgData name="Tim Cook" userId="d1c7cfb340f2c7ab" providerId="LiveId" clId="{C5268F53-C8C0-4E3C-8055-4FF85FF4FBAC}" dt="2023-01-22T23:43:30.521" v="67"/>
          <ac:inkMkLst>
            <pc:docMk/>
            <pc:sldMk cId="490207041" sldId="329"/>
            <ac:inkMk id="6" creationId="{EAF86DDC-EC59-6105-7BC9-E46BE386480E}"/>
          </ac:inkMkLst>
        </pc:inkChg>
        <pc:inkChg chg="add del">
          <ac:chgData name="Tim Cook" userId="d1c7cfb340f2c7ab" providerId="LiveId" clId="{C5268F53-C8C0-4E3C-8055-4FF85FF4FBAC}" dt="2023-01-22T23:42:00.533" v="8"/>
          <ac:inkMkLst>
            <pc:docMk/>
            <pc:sldMk cId="490207041" sldId="329"/>
            <ac:inkMk id="7" creationId="{3DE22AB9-4B36-8649-2525-C177CDC72400}"/>
          </ac:inkMkLst>
        </pc:inkChg>
        <pc:inkChg chg="add del">
          <ac:chgData name="Tim Cook" userId="d1c7cfb340f2c7ab" providerId="LiveId" clId="{C5268F53-C8C0-4E3C-8055-4FF85FF4FBAC}" dt="2023-01-22T23:43:29.785" v="61"/>
          <ac:inkMkLst>
            <pc:docMk/>
            <pc:sldMk cId="490207041" sldId="329"/>
            <ac:inkMk id="7" creationId="{DB7B28D9-F1C5-8F12-880E-E120AC83870A}"/>
          </ac:inkMkLst>
        </pc:inkChg>
        <pc:inkChg chg="add del mod">
          <ac:chgData name="Tim Cook" userId="d1c7cfb340f2c7ab" providerId="LiveId" clId="{C5268F53-C8C0-4E3C-8055-4FF85FF4FBAC}" dt="2023-01-22T23:42:12.615" v="14"/>
          <ac:inkMkLst>
            <pc:docMk/>
            <pc:sldMk cId="490207041" sldId="329"/>
            <ac:inkMk id="8" creationId="{D4F0D4E9-AF2B-9D0A-528A-9A7AAC47C4DD}"/>
          </ac:inkMkLst>
        </pc:inkChg>
        <pc:inkChg chg="add del">
          <ac:chgData name="Tim Cook" userId="d1c7cfb340f2c7ab" providerId="LiveId" clId="{C5268F53-C8C0-4E3C-8055-4FF85FF4FBAC}" dt="2023-01-22T23:43:30.515" v="65"/>
          <ac:inkMkLst>
            <pc:docMk/>
            <pc:sldMk cId="490207041" sldId="329"/>
            <ac:inkMk id="8" creationId="{FD936B72-CEB3-4527-EC24-5C3730D16191}"/>
          </ac:inkMkLst>
        </pc:inkChg>
        <pc:inkChg chg="add del">
          <ac:chgData name="Tim Cook" userId="d1c7cfb340f2c7ab" providerId="LiveId" clId="{C5268F53-C8C0-4E3C-8055-4FF85FF4FBAC}" dt="2023-01-22T23:43:30.521" v="66"/>
          <ac:inkMkLst>
            <pc:docMk/>
            <pc:sldMk cId="490207041" sldId="329"/>
            <ac:inkMk id="9" creationId="{2D6729A6-F040-05A0-C1EA-FF4AD1D72B5A}"/>
          </ac:inkMkLst>
        </pc:inkChg>
        <pc:inkChg chg="add del mod">
          <ac:chgData name="Tim Cook" userId="d1c7cfb340f2c7ab" providerId="LiveId" clId="{C5268F53-C8C0-4E3C-8055-4FF85FF4FBAC}" dt="2023-01-22T23:42:12.615" v="13"/>
          <ac:inkMkLst>
            <pc:docMk/>
            <pc:sldMk cId="490207041" sldId="329"/>
            <ac:inkMk id="9" creationId="{8DDE82EE-F4D9-C698-90DE-CD73FBB7BF15}"/>
          </ac:inkMkLst>
        </pc:inkChg>
        <pc:inkChg chg="add del">
          <ac:chgData name="Tim Cook" userId="d1c7cfb340f2c7ab" providerId="LiveId" clId="{C5268F53-C8C0-4E3C-8055-4FF85FF4FBAC}" dt="2023-01-22T23:43:30.515" v="63"/>
          <ac:inkMkLst>
            <pc:docMk/>
            <pc:sldMk cId="490207041" sldId="329"/>
            <ac:inkMk id="10" creationId="{5F440AB5-D60D-DD6E-3B8A-28CAB7341423}"/>
          </ac:inkMkLst>
        </pc:inkChg>
        <pc:inkChg chg="add del mod">
          <ac:chgData name="Tim Cook" userId="d1c7cfb340f2c7ab" providerId="LiveId" clId="{C5268F53-C8C0-4E3C-8055-4FF85FF4FBAC}" dt="2023-01-22T23:42:17.722" v="19"/>
          <ac:inkMkLst>
            <pc:docMk/>
            <pc:sldMk cId="490207041" sldId="329"/>
            <ac:inkMk id="11" creationId="{D894D292-E6B8-0232-F3DC-D505D9E100E4}"/>
          </ac:inkMkLst>
        </pc:inkChg>
        <pc:inkChg chg="add del mod">
          <ac:chgData name="Tim Cook" userId="d1c7cfb340f2c7ab" providerId="LiveId" clId="{C5268F53-C8C0-4E3C-8055-4FF85FF4FBAC}" dt="2023-01-22T23:43:30.515" v="64"/>
          <ac:inkMkLst>
            <pc:docMk/>
            <pc:sldMk cId="490207041" sldId="329"/>
            <ac:inkMk id="11" creationId="{FB268D67-B0E2-8513-45FA-6ADFF9CC2F17}"/>
          </ac:inkMkLst>
        </pc:inkChg>
        <pc:inkChg chg="add del mod">
          <ac:chgData name="Tim Cook" userId="d1c7cfb340f2c7ab" providerId="LiveId" clId="{C5268F53-C8C0-4E3C-8055-4FF85FF4FBAC}" dt="2023-01-22T23:42:17.722" v="18"/>
          <ac:inkMkLst>
            <pc:docMk/>
            <pc:sldMk cId="490207041" sldId="329"/>
            <ac:inkMk id="12" creationId="{E7FE2787-EF0E-4520-0216-A5242F5FC9B6}"/>
          </ac:inkMkLst>
        </pc:inkChg>
        <pc:inkChg chg="add del">
          <ac:chgData name="Tim Cook" userId="d1c7cfb340f2c7ab" providerId="LiveId" clId="{C5268F53-C8C0-4E3C-8055-4FF85FF4FBAC}" dt="2023-01-22T23:43:33.158" v="69"/>
          <ac:inkMkLst>
            <pc:docMk/>
            <pc:sldMk cId="490207041" sldId="329"/>
            <ac:inkMk id="12" creationId="{FD715E63-5C29-DF9D-4E8D-8B8259F59019}"/>
          </ac:inkMkLst>
        </pc:inkChg>
        <pc:inkChg chg="add del">
          <ac:chgData name="Tim Cook" userId="d1c7cfb340f2c7ab" providerId="LiveId" clId="{C5268F53-C8C0-4E3C-8055-4FF85FF4FBAC}" dt="2023-01-22T23:46:06.730" v="156"/>
          <ac:inkMkLst>
            <pc:docMk/>
            <pc:sldMk cId="490207041" sldId="329"/>
            <ac:inkMk id="13" creationId="{7A46029C-8F6D-5137-D8DF-6A9188F395C8}"/>
          </ac:inkMkLst>
        </pc:inkChg>
        <pc:inkChg chg="add del mod">
          <ac:chgData name="Tim Cook" userId="d1c7cfb340f2c7ab" providerId="LiveId" clId="{C5268F53-C8C0-4E3C-8055-4FF85FF4FBAC}" dt="2023-01-22T23:46:00.909" v="146"/>
          <ac:inkMkLst>
            <pc:docMk/>
            <pc:sldMk cId="490207041" sldId="329"/>
            <ac:inkMk id="14" creationId="{827C06FE-698B-64BE-0865-FBC20707B7EB}"/>
          </ac:inkMkLst>
        </pc:inkChg>
        <pc:inkChg chg="add del mod">
          <ac:chgData name="Tim Cook" userId="d1c7cfb340f2c7ab" providerId="LiveId" clId="{C5268F53-C8C0-4E3C-8055-4FF85FF4FBAC}" dt="2023-01-22T23:46:00.914" v="147"/>
          <ac:inkMkLst>
            <pc:docMk/>
            <pc:sldMk cId="490207041" sldId="329"/>
            <ac:inkMk id="15" creationId="{235C52F8-C914-215D-840C-31917AE4C159}"/>
          </ac:inkMkLst>
        </pc:inkChg>
        <pc:inkChg chg="add del mod">
          <ac:chgData name="Tim Cook" userId="d1c7cfb340f2c7ab" providerId="LiveId" clId="{C5268F53-C8C0-4E3C-8055-4FF85FF4FBAC}" dt="2023-01-22T23:46:02.325" v="152"/>
          <ac:inkMkLst>
            <pc:docMk/>
            <pc:sldMk cId="490207041" sldId="329"/>
            <ac:inkMk id="16" creationId="{62E2B7A9-8893-575A-9432-CB09C57C5D20}"/>
          </ac:inkMkLst>
        </pc:inkChg>
        <pc:inkChg chg="add del mod">
          <ac:chgData name="Tim Cook" userId="d1c7cfb340f2c7ab" providerId="LiveId" clId="{C5268F53-C8C0-4E3C-8055-4FF85FF4FBAC}" dt="2023-01-22T23:46:02.325" v="153"/>
          <ac:inkMkLst>
            <pc:docMk/>
            <pc:sldMk cId="490207041" sldId="329"/>
            <ac:inkMk id="17" creationId="{35A09D3A-A32E-1F01-A1B3-E94C39544A5E}"/>
          </ac:inkMkLst>
        </pc:inkChg>
        <pc:inkChg chg="add del">
          <ac:chgData name="Tim Cook" userId="d1c7cfb340f2c7ab" providerId="LiveId" clId="{C5268F53-C8C0-4E3C-8055-4FF85FF4FBAC}" dt="2023-01-22T23:46:06.730" v="157"/>
          <ac:inkMkLst>
            <pc:docMk/>
            <pc:sldMk cId="490207041" sldId="329"/>
            <ac:inkMk id="18" creationId="{3746E74D-3738-9B86-F5DB-C9534B36E865}"/>
          </ac:inkMkLst>
        </pc:inkChg>
        <pc:inkChg chg="add del mod">
          <ac:chgData name="Tim Cook" userId="d1c7cfb340f2c7ab" providerId="LiveId" clId="{C5268F53-C8C0-4E3C-8055-4FF85FF4FBAC}" dt="2023-01-22T23:46:00.915" v="148"/>
          <ac:inkMkLst>
            <pc:docMk/>
            <pc:sldMk cId="490207041" sldId="329"/>
            <ac:inkMk id="19" creationId="{58CAD031-9FEA-1C1B-1F51-2D9430AE4E8B}"/>
          </ac:inkMkLst>
        </pc:inkChg>
        <pc:inkChg chg="add del mod">
          <ac:chgData name="Tim Cook" userId="d1c7cfb340f2c7ab" providerId="LiveId" clId="{C5268F53-C8C0-4E3C-8055-4FF85FF4FBAC}" dt="2023-01-22T23:46:01.427" v="151"/>
          <ac:inkMkLst>
            <pc:docMk/>
            <pc:sldMk cId="490207041" sldId="329"/>
            <ac:inkMk id="21" creationId="{CF2F1D69-64BA-2D3B-385F-0CEA6A4D7D8B}"/>
          </ac:inkMkLst>
        </pc:inkChg>
        <pc:inkChg chg="add del mod">
          <ac:chgData name="Tim Cook" userId="d1c7cfb340f2c7ab" providerId="LiveId" clId="{C5268F53-C8C0-4E3C-8055-4FF85FF4FBAC}" dt="2023-01-22T23:42:31.052" v="30"/>
          <ac:inkMkLst>
            <pc:docMk/>
            <pc:sldMk cId="490207041" sldId="329"/>
            <ac:inkMk id="22" creationId="{82B1BDCA-2A6D-A1DA-320B-EB9F35E3AD9C}"/>
          </ac:inkMkLst>
        </pc:inkChg>
        <pc:inkChg chg="add del">
          <ac:chgData name="Tim Cook" userId="d1c7cfb340f2c7ab" providerId="LiveId" clId="{C5268F53-C8C0-4E3C-8055-4FF85FF4FBAC}" dt="2023-01-22T23:46:09.395" v="159"/>
          <ac:inkMkLst>
            <pc:docMk/>
            <pc:sldMk cId="490207041" sldId="329"/>
            <ac:inkMk id="22" creationId="{9E254472-40CC-64D9-1BD3-DF1F07890747}"/>
          </ac:inkMkLst>
        </pc:inkChg>
        <pc:inkChg chg="add mod">
          <ac:chgData name="Tim Cook" userId="d1c7cfb340f2c7ab" providerId="LiveId" clId="{C5268F53-C8C0-4E3C-8055-4FF85FF4FBAC}" dt="2023-01-22T23:46:14.294" v="166"/>
          <ac:inkMkLst>
            <pc:docMk/>
            <pc:sldMk cId="490207041" sldId="329"/>
            <ac:inkMk id="23" creationId="{FC6AF568-B483-91BB-143A-3B0C1D041B23}"/>
          </ac:inkMkLst>
        </pc:inkChg>
        <pc:inkChg chg="add mod">
          <ac:chgData name="Tim Cook" userId="d1c7cfb340f2c7ab" providerId="LiveId" clId="{C5268F53-C8C0-4E3C-8055-4FF85FF4FBAC}" dt="2023-01-22T23:46:14.294" v="166"/>
          <ac:inkMkLst>
            <pc:docMk/>
            <pc:sldMk cId="490207041" sldId="329"/>
            <ac:inkMk id="24" creationId="{048A5297-446F-B2E3-8267-FB7D4B6DD016}"/>
          </ac:inkMkLst>
        </pc:inkChg>
        <pc:inkChg chg="add del mod">
          <ac:chgData name="Tim Cook" userId="d1c7cfb340f2c7ab" providerId="LiveId" clId="{C5268F53-C8C0-4E3C-8055-4FF85FF4FBAC}" dt="2023-01-22T23:42:35.031" v="35"/>
          <ac:inkMkLst>
            <pc:docMk/>
            <pc:sldMk cId="490207041" sldId="329"/>
            <ac:inkMk id="24" creationId="{E0538CB2-35FA-C91E-FA4D-5757008BB29C}"/>
          </ac:inkMkLst>
        </pc:inkChg>
        <pc:inkChg chg="add mod">
          <ac:chgData name="Tim Cook" userId="d1c7cfb340f2c7ab" providerId="LiveId" clId="{C5268F53-C8C0-4E3C-8055-4FF85FF4FBAC}" dt="2023-01-22T23:46:14.294" v="166"/>
          <ac:inkMkLst>
            <pc:docMk/>
            <pc:sldMk cId="490207041" sldId="329"/>
            <ac:inkMk id="25" creationId="{6E3BC926-9B3C-3FA6-32F2-3E7D14FDC8EE}"/>
          </ac:inkMkLst>
        </pc:inkChg>
        <pc:inkChg chg="add del mod">
          <ac:chgData name="Tim Cook" userId="d1c7cfb340f2c7ab" providerId="LiveId" clId="{C5268F53-C8C0-4E3C-8055-4FF85FF4FBAC}" dt="2023-01-22T23:42:35.031" v="34"/>
          <ac:inkMkLst>
            <pc:docMk/>
            <pc:sldMk cId="490207041" sldId="329"/>
            <ac:inkMk id="25" creationId="{EC2D2312-2E3F-18FE-01D2-EBFEB33F3919}"/>
          </ac:inkMkLst>
        </pc:inkChg>
        <pc:inkChg chg="add mod">
          <ac:chgData name="Tim Cook" userId="d1c7cfb340f2c7ab" providerId="LiveId" clId="{C5268F53-C8C0-4E3C-8055-4FF85FF4FBAC}" dt="2023-01-22T23:46:14.294" v="166"/>
          <ac:inkMkLst>
            <pc:docMk/>
            <pc:sldMk cId="490207041" sldId="329"/>
            <ac:inkMk id="26" creationId="{18A6CB7A-42B5-CDB9-7978-D923DA1385E7}"/>
          </ac:inkMkLst>
        </pc:inkChg>
        <pc:inkChg chg="add del mod">
          <ac:chgData name="Tim Cook" userId="d1c7cfb340f2c7ab" providerId="LiveId" clId="{C5268F53-C8C0-4E3C-8055-4FF85FF4FBAC}" dt="2023-01-22T23:46:01.427" v="150"/>
          <ac:inkMkLst>
            <pc:docMk/>
            <pc:sldMk cId="490207041" sldId="329"/>
            <ac:inkMk id="27" creationId="{FDA1FA89-2493-953F-36BD-F51024C58508}"/>
          </ac:inkMkLst>
        </pc:inkChg>
        <pc:inkChg chg="add del mod">
          <ac:chgData name="Tim Cook" userId="d1c7cfb340f2c7ab" providerId="LiveId" clId="{C5268F53-C8C0-4E3C-8055-4FF85FF4FBAC}" dt="2023-01-22T23:46:01.427" v="149"/>
          <ac:inkMkLst>
            <pc:docMk/>
            <pc:sldMk cId="490207041" sldId="329"/>
            <ac:inkMk id="28" creationId="{8B26BEA1-8610-3A28-17D3-B7DB72923D8A}"/>
          </ac:inkMkLst>
        </pc:inkChg>
        <pc:inkChg chg="add del mod">
          <ac:chgData name="Tim Cook" userId="d1c7cfb340f2c7ab" providerId="LiveId" clId="{C5268F53-C8C0-4E3C-8055-4FF85FF4FBAC}" dt="2023-01-22T23:42:47.208" v="42"/>
          <ac:inkMkLst>
            <pc:docMk/>
            <pc:sldMk cId="490207041" sldId="329"/>
            <ac:inkMk id="30" creationId="{EB75D5AA-00EA-EC2B-E9EC-7831A4D2B6FF}"/>
          </ac:inkMkLst>
        </pc:inkChg>
        <pc:inkChg chg="add del mod">
          <ac:chgData name="Tim Cook" userId="d1c7cfb340f2c7ab" providerId="LiveId" clId="{C5268F53-C8C0-4E3C-8055-4FF85FF4FBAC}" dt="2023-01-22T23:42:47.689" v="43"/>
          <ac:inkMkLst>
            <pc:docMk/>
            <pc:sldMk cId="490207041" sldId="329"/>
            <ac:inkMk id="31" creationId="{6E4A19FD-C99E-B15D-118D-F2541C267E9F}"/>
          </ac:inkMkLst>
        </pc:inkChg>
        <pc:inkChg chg="add mod">
          <ac:chgData name="Tim Cook" userId="d1c7cfb340f2c7ab" providerId="LiveId" clId="{C5268F53-C8C0-4E3C-8055-4FF85FF4FBAC}" dt="2023-01-22T23:46:14.294" v="166"/>
          <ac:inkMkLst>
            <pc:docMk/>
            <pc:sldMk cId="490207041" sldId="329"/>
            <ac:inkMk id="31" creationId="{D2174E3A-4EA9-EA26-F586-01209E2AA77B}"/>
          </ac:inkMkLst>
        </pc:inkChg>
        <pc:inkChg chg="add del mod">
          <ac:chgData name="Tim Cook" userId="d1c7cfb340f2c7ab" providerId="LiveId" clId="{C5268F53-C8C0-4E3C-8055-4FF85FF4FBAC}" dt="2023-01-22T23:43:20.317" v="49"/>
          <ac:inkMkLst>
            <pc:docMk/>
            <pc:sldMk cId="490207041" sldId="329"/>
            <ac:inkMk id="33" creationId="{AD9D76D0-9AAE-CD43-5216-02FFF062A84F}"/>
          </ac:inkMkLst>
        </pc:inkChg>
        <pc:inkChg chg="add">
          <ac:chgData name="Tim Cook" userId="d1c7cfb340f2c7ab" providerId="LiveId" clId="{C5268F53-C8C0-4E3C-8055-4FF85FF4FBAC}" dt="2023-01-22T23:46:18.463" v="167" actId="9405"/>
          <ac:inkMkLst>
            <pc:docMk/>
            <pc:sldMk cId="490207041" sldId="329"/>
            <ac:inkMk id="34" creationId="{6CA7336C-0D9F-D0E8-F8E1-D5750C25ED3C}"/>
          </ac:inkMkLst>
        </pc:inkChg>
        <pc:inkChg chg="add del mod">
          <ac:chgData name="Tim Cook" userId="d1c7cfb340f2c7ab" providerId="LiveId" clId="{C5268F53-C8C0-4E3C-8055-4FF85FF4FBAC}" dt="2023-01-22T23:42:52.222" v="47"/>
          <ac:inkMkLst>
            <pc:docMk/>
            <pc:sldMk cId="490207041" sldId="329"/>
            <ac:inkMk id="34" creationId="{C2DAD59B-764D-8B15-EC08-622A7F8CDD7E}"/>
          </ac:inkMkLst>
        </pc:inkChg>
        <pc:inkChg chg="add del">
          <ac:chgData name="Tim Cook" userId="d1c7cfb340f2c7ab" providerId="LiveId" clId="{C5268F53-C8C0-4E3C-8055-4FF85FF4FBAC}" dt="2023-01-22T23:46:20.476" v="171"/>
          <ac:inkMkLst>
            <pc:docMk/>
            <pc:sldMk cId="490207041" sldId="329"/>
            <ac:inkMk id="35" creationId="{C28DA996-6DE7-E4B9-2565-3808E0E23060}"/>
          </ac:inkMkLst>
        </pc:inkChg>
        <pc:inkChg chg="add del">
          <ac:chgData name="Tim Cook" userId="d1c7cfb340f2c7ab" providerId="LiveId" clId="{C5268F53-C8C0-4E3C-8055-4FF85FF4FBAC}" dt="2023-01-22T23:43:21.178" v="50"/>
          <ac:inkMkLst>
            <pc:docMk/>
            <pc:sldMk cId="490207041" sldId="329"/>
            <ac:inkMk id="36" creationId="{203322A5-2261-0E4B-D09B-1588528DC21E}"/>
          </ac:inkMkLst>
        </pc:inkChg>
        <pc:inkChg chg="add del">
          <ac:chgData name="Tim Cook" userId="d1c7cfb340f2c7ab" providerId="LiveId" clId="{C5268F53-C8C0-4E3C-8055-4FF85FF4FBAC}" dt="2023-01-22T23:46:20.476" v="170"/>
          <ac:inkMkLst>
            <pc:docMk/>
            <pc:sldMk cId="490207041" sldId="329"/>
            <ac:inkMk id="37" creationId="{11CFB1CF-2DBC-164B-6EA5-473D158DDFE6}"/>
          </ac:inkMkLst>
        </pc:inkChg>
      </pc:sldChg>
      <pc:sldChg chg="addSp delSp modSp mod">
        <pc:chgData name="Tim Cook" userId="d1c7cfb340f2c7ab" providerId="LiveId" clId="{C5268F53-C8C0-4E3C-8055-4FF85FF4FBAC}" dt="2023-01-22T23:51:34.851" v="287" actId="1076"/>
        <pc:sldMkLst>
          <pc:docMk/>
          <pc:sldMk cId="1331957957" sldId="330"/>
        </pc:sldMkLst>
        <pc:spChg chg="del">
          <ac:chgData name="Tim Cook" userId="d1c7cfb340f2c7ab" providerId="LiveId" clId="{C5268F53-C8C0-4E3C-8055-4FF85FF4FBAC}" dt="2023-01-22T23:44:20.395" v="72" actId="478"/>
          <ac:spMkLst>
            <pc:docMk/>
            <pc:sldMk cId="1331957957" sldId="330"/>
            <ac:spMk id="3" creationId="{6DE36103-AE68-C366-5284-7748118C461A}"/>
          </ac:spMkLst>
        </pc:spChg>
        <pc:grpChg chg="del mod">
          <ac:chgData name="Tim Cook" userId="d1c7cfb340f2c7ab" providerId="LiveId" clId="{C5268F53-C8C0-4E3C-8055-4FF85FF4FBAC}" dt="2023-01-22T23:44:29.602" v="76"/>
          <ac:grpSpMkLst>
            <pc:docMk/>
            <pc:sldMk cId="1331957957" sldId="330"/>
            <ac:grpSpMk id="6" creationId="{B2F1D248-A0BF-FBAC-1C69-4FFA2C93FF40}"/>
          </ac:grpSpMkLst>
        </pc:grpChg>
        <pc:grpChg chg="del mod">
          <ac:chgData name="Tim Cook" userId="d1c7cfb340f2c7ab" providerId="LiveId" clId="{C5268F53-C8C0-4E3C-8055-4FF85FF4FBAC}" dt="2023-01-22T23:44:44.246" v="87"/>
          <ac:grpSpMkLst>
            <pc:docMk/>
            <pc:sldMk cId="1331957957" sldId="330"/>
            <ac:grpSpMk id="11" creationId="{38764DF6-9CA2-501B-FFA2-E752D56A17CF}"/>
          </ac:grpSpMkLst>
        </pc:grpChg>
        <pc:grpChg chg="del mod">
          <ac:chgData name="Tim Cook" userId="d1c7cfb340f2c7ab" providerId="LiveId" clId="{C5268F53-C8C0-4E3C-8055-4FF85FF4FBAC}" dt="2023-01-22T23:49:42.647" v="213"/>
          <ac:grpSpMkLst>
            <pc:docMk/>
            <pc:sldMk cId="1331957957" sldId="330"/>
            <ac:grpSpMk id="11" creationId="{B47EE4F1-B158-BFE9-DE5F-94C69142ECD6}"/>
          </ac:grpSpMkLst>
        </pc:grpChg>
        <pc:grpChg chg="del mod">
          <ac:chgData name="Tim Cook" userId="d1c7cfb340f2c7ab" providerId="LiveId" clId="{C5268F53-C8C0-4E3C-8055-4FF85FF4FBAC}" dt="2023-01-22T23:44:47.630" v="90"/>
          <ac:grpSpMkLst>
            <pc:docMk/>
            <pc:sldMk cId="1331957957" sldId="330"/>
            <ac:grpSpMk id="14" creationId="{3626709E-ED57-91A0-F874-C6B95B34D4D9}"/>
          </ac:grpSpMkLst>
        </pc:grpChg>
        <pc:grpChg chg="del mod">
          <ac:chgData name="Tim Cook" userId="d1c7cfb340f2c7ab" providerId="LiveId" clId="{C5268F53-C8C0-4E3C-8055-4FF85FF4FBAC}" dt="2023-01-22T23:44:49.160" v="92"/>
          <ac:grpSpMkLst>
            <pc:docMk/>
            <pc:sldMk cId="1331957957" sldId="330"/>
            <ac:grpSpMk id="17" creationId="{5C2A03EA-7861-9C81-86D1-59A0A8D07213}"/>
          </ac:grpSpMkLst>
        </pc:grpChg>
        <pc:grpChg chg="del mod">
          <ac:chgData name="Tim Cook" userId="d1c7cfb340f2c7ab" providerId="LiveId" clId="{C5268F53-C8C0-4E3C-8055-4FF85FF4FBAC}" dt="2023-01-22T23:45:09.181" v="121"/>
          <ac:grpSpMkLst>
            <pc:docMk/>
            <pc:sldMk cId="1331957957" sldId="330"/>
            <ac:grpSpMk id="19" creationId="{437134BD-5D8F-F392-5EB5-EA3EC45376D7}"/>
          </ac:grpSpMkLst>
        </pc:grpChg>
        <pc:grpChg chg="del mod">
          <ac:chgData name="Tim Cook" userId="d1c7cfb340f2c7ab" providerId="LiveId" clId="{C5268F53-C8C0-4E3C-8055-4FF85FF4FBAC}" dt="2023-01-22T23:45:05.740" v="114"/>
          <ac:grpSpMkLst>
            <pc:docMk/>
            <pc:sldMk cId="1331957957" sldId="330"/>
            <ac:grpSpMk id="31" creationId="{65CCAE0A-24C4-0BC8-B4CA-3F1A664C1CD1}"/>
          </ac:grpSpMkLst>
        </pc:grpChg>
        <pc:grpChg chg="mod">
          <ac:chgData name="Tim Cook" userId="d1c7cfb340f2c7ab" providerId="LiveId" clId="{C5268F53-C8C0-4E3C-8055-4FF85FF4FBAC}" dt="2023-01-22T23:45:16" v="128"/>
          <ac:grpSpMkLst>
            <pc:docMk/>
            <pc:sldMk cId="1331957957" sldId="330"/>
            <ac:grpSpMk id="37" creationId="{21132419-C5C0-C027-860E-997DBF37B264}"/>
          </ac:grpSpMkLst>
        </pc:grpChg>
        <pc:grpChg chg="del mod">
          <ac:chgData name="Tim Cook" userId="d1c7cfb340f2c7ab" providerId="LiveId" clId="{C5268F53-C8C0-4E3C-8055-4FF85FF4FBAC}" dt="2023-01-22T23:45:22.531" v="141"/>
          <ac:grpSpMkLst>
            <pc:docMk/>
            <pc:sldMk cId="1331957957" sldId="330"/>
            <ac:grpSpMk id="47" creationId="{344E4738-78D2-E616-B3EF-E730B3FE8FB7}"/>
          </ac:grpSpMkLst>
        </pc:grpChg>
        <pc:grpChg chg="mod">
          <ac:chgData name="Tim Cook" userId="d1c7cfb340f2c7ab" providerId="LiveId" clId="{C5268F53-C8C0-4E3C-8055-4FF85FF4FBAC}" dt="2023-01-22T23:51:34.851" v="287" actId="1076"/>
          <ac:grpSpMkLst>
            <pc:docMk/>
            <pc:sldMk cId="1331957957" sldId="330"/>
            <ac:grpSpMk id="50" creationId="{278B2918-32C7-A074-7DEF-3C8EB679D571}"/>
          </ac:grpSpMkLst>
        </pc:grpChg>
        <pc:grpChg chg="del mod">
          <ac:chgData name="Tim Cook" userId="d1c7cfb340f2c7ab" providerId="LiveId" clId="{C5268F53-C8C0-4E3C-8055-4FF85FF4FBAC}" dt="2023-01-22T23:45:26.191" v="144"/>
          <ac:grpSpMkLst>
            <pc:docMk/>
            <pc:sldMk cId="1331957957" sldId="330"/>
            <ac:grpSpMk id="50" creationId="{2E687100-B15D-F148-6C06-31B003AE3D63}"/>
          </ac:grpSpMkLst>
        </pc:grpChg>
        <pc:grpChg chg="mod">
          <ac:chgData name="Tim Cook" userId="d1c7cfb340f2c7ab" providerId="LiveId" clId="{C5268F53-C8C0-4E3C-8055-4FF85FF4FBAC}" dt="2023-01-22T23:45:26.191" v="144"/>
          <ac:grpSpMkLst>
            <pc:docMk/>
            <pc:sldMk cId="1331957957" sldId="330"/>
            <ac:grpSpMk id="52" creationId="{F34619FD-C821-8467-1BD1-96225A601EA8}"/>
          </ac:grpSpMkLst>
        </pc:grp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3" creationId="{847DA8DF-52C9-539B-DD7A-2DBA1F2D31EE}"/>
          </ac:inkMkLst>
        </pc:inkChg>
        <pc:inkChg chg="add del mod">
          <ac:chgData name="Tim Cook" userId="d1c7cfb340f2c7ab" providerId="LiveId" clId="{C5268F53-C8C0-4E3C-8055-4FF85FF4FBAC}" dt="2023-01-22T23:44:30.223" v="77"/>
          <ac:inkMkLst>
            <pc:docMk/>
            <pc:sldMk cId="1331957957" sldId="330"/>
            <ac:inkMk id="4" creationId="{10C111EE-268E-3054-E341-F8BFC38F4436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4" creationId="{C9F5862F-D937-A29C-A9AE-B90CC696E6D0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5" creationId="{210221BD-5864-B47B-BB4D-2EE1B9024BE2}"/>
          </ac:inkMkLst>
        </pc:inkChg>
        <pc:inkChg chg="add del mod">
          <ac:chgData name="Tim Cook" userId="d1c7cfb340f2c7ab" providerId="LiveId" clId="{C5268F53-C8C0-4E3C-8055-4FF85FF4FBAC}" dt="2023-01-22T23:44:29.602" v="76"/>
          <ac:inkMkLst>
            <pc:docMk/>
            <pc:sldMk cId="1331957957" sldId="330"/>
            <ac:inkMk id="5" creationId="{3285D99F-CD81-EF2B-FF30-8F3339C0B836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6" creationId="{58DA2D55-AC19-E195-199B-DF1F81250D6D}"/>
          </ac:inkMkLst>
        </pc:inkChg>
        <pc:inkChg chg="add del">
          <ac:chgData name="Tim Cook" userId="d1c7cfb340f2c7ab" providerId="LiveId" clId="{C5268F53-C8C0-4E3C-8055-4FF85FF4FBAC}" dt="2023-01-22T23:49:28.733" v="188"/>
          <ac:inkMkLst>
            <pc:docMk/>
            <pc:sldMk cId="1331957957" sldId="330"/>
            <ac:inkMk id="7" creationId="{87EFE27B-42AE-6320-6918-9FF6EA6518BC}"/>
          </ac:inkMkLst>
        </pc:inkChg>
        <pc:inkChg chg="add del">
          <ac:chgData name="Tim Cook" userId="d1c7cfb340f2c7ab" providerId="LiveId" clId="{C5268F53-C8C0-4E3C-8055-4FF85FF4FBAC}" dt="2023-01-22T23:44:37.200" v="81"/>
          <ac:inkMkLst>
            <pc:docMk/>
            <pc:sldMk cId="1331957957" sldId="330"/>
            <ac:inkMk id="7" creationId="{F362B802-7881-76C7-A1EF-3DCB877B63CC}"/>
          </ac:inkMkLst>
        </pc:inkChg>
        <pc:inkChg chg="add del">
          <ac:chgData name="Tim Cook" userId="d1c7cfb340f2c7ab" providerId="LiveId" clId="{C5268F53-C8C0-4E3C-8055-4FF85FF4FBAC}" dt="2023-01-22T23:44:37.200" v="80"/>
          <ac:inkMkLst>
            <pc:docMk/>
            <pc:sldMk cId="1331957957" sldId="330"/>
            <ac:inkMk id="8" creationId="{79D9FF98-593A-CDF2-E339-A18B2C029DC9}"/>
          </ac:inkMkLst>
        </pc:inkChg>
        <pc:inkChg chg="add del">
          <ac:chgData name="Tim Cook" userId="d1c7cfb340f2c7ab" providerId="LiveId" clId="{C5268F53-C8C0-4E3C-8055-4FF85FF4FBAC}" dt="2023-01-22T23:49:28.733" v="186"/>
          <ac:inkMkLst>
            <pc:docMk/>
            <pc:sldMk cId="1331957957" sldId="330"/>
            <ac:inkMk id="8" creationId="{A4C9C416-FFC6-DCEB-1DAE-7CBED93C85F1}"/>
          </ac:inkMkLst>
        </pc:inkChg>
        <pc:inkChg chg="add del mod">
          <ac:chgData name="Tim Cook" userId="d1c7cfb340f2c7ab" providerId="LiveId" clId="{C5268F53-C8C0-4E3C-8055-4FF85FF4FBAC}" dt="2023-01-22T23:45:07.629" v="115"/>
          <ac:inkMkLst>
            <pc:docMk/>
            <pc:sldMk cId="1331957957" sldId="330"/>
            <ac:inkMk id="9" creationId="{786DA38E-29E7-1B9D-A8E5-107A27351F9A}"/>
          </ac:inkMkLst>
        </pc:inkChg>
        <pc:inkChg chg="add del">
          <ac:chgData name="Tim Cook" userId="d1c7cfb340f2c7ab" providerId="LiveId" clId="{C5268F53-C8C0-4E3C-8055-4FF85FF4FBAC}" dt="2023-01-22T23:49:29.781" v="190"/>
          <ac:inkMkLst>
            <pc:docMk/>
            <pc:sldMk cId="1331957957" sldId="330"/>
            <ac:inkMk id="9" creationId="{CEE7CBEB-6478-5BBE-3B22-DD288902CF6A}"/>
          </ac:inkMkLst>
        </pc:inkChg>
        <pc:inkChg chg="add del">
          <ac:chgData name="Tim Cook" userId="d1c7cfb340f2c7ab" providerId="LiveId" clId="{C5268F53-C8C0-4E3C-8055-4FF85FF4FBAC}" dt="2023-01-22T23:49:28.733" v="187"/>
          <ac:inkMkLst>
            <pc:docMk/>
            <pc:sldMk cId="1331957957" sldId="330"/>
            <ac:inkMk id="10" creationId="{3EFCDEDB-DE73-A7D9-225F-C76E7F89FF22}"/>
          </ac:inkMkLst>
        </pc:inkChg>
        <pc:inkChg chg="add del mod">
          <ac:chgData name="Tim Cook" userId="d1c7cfb340f2c7ab" providerId="LiveId" clId="{C5268F53-C8C0-4E3C-8055-4FF85FF4FBAC}" dt="2023-01-22T23:45:08.585" v="119"/>
          <ac:inkMkLst>
            <pc:docMk/>
            <pc:sldMk cId="1331957957" sldId="330"/>
            <ac:inkMk id="10" creationId="{5D27D97B-D58E-69B6-7947-5CA69F3BFBBD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12" creationId="{3DED04F6-06D0-B0D7-5594-A868D1A451A8}"/>
          </ac:inkMkLst>
        </pc:inkChg>
        <pc:inkChg chg="add del mod">
          <ac:chgData name="Tim Cook" userId="d1c7cfb340f2c7ab" providerId="LiveId" clId="{C5268F53-C8C0-4E3C-8055-4FF85FF4FBAC}" dt="2023-01-22T23:45:09.181" v="120"/>
          <ac:inkMkLst>
            <pc:docMk/>
            <pc:sldMk cId="1331957957" sldId="330"/>
            <ac:inkMk id="12" creationId="{E482C8E7-0BF1-C17F-E86C-78EA778F2A1F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13" creationId="{11FD51A1-E16F-BBCB-A5C5-357F6B26098C}"/>
          </ac:inkMkLst>
        </pc:inkChg>
        <pc:inkChg chg="add del mod">
          <ac:chgData name="Tim Cook" userId="d1c7cfb340f2c7ab" providerId="LiveId" clId="{C5268F53-C8C0-4E3C-8055-4FF85FF4FBAC}" dt="2023-01-22T23:45:09.181" v="122"/>
          <ac:inkMkLst>
            <pc:docMk/>
            <pc:sldMk cId="1331957957" sldId="330"/>
            <ac:inkMk id="13" creationId="{4805A0B5-D460-2ADA-BD0F-A59B02DE9619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14" creationId="{97D5B01A-E1DF-5450-AE0D-7366C4FF450C}"/>
          </ac:inkMkLst>
        </pc:inkChg>
        <pc:inkChg chg="add del mod">
          <ac:chgData name="Tim Cook" userId="d1c7cfb340f2c7ab" providerId="LiveId" clId="{C5268F53-C8C0-4E3C-8055-4FF85FF4FBAC}" dt="2023-01-22T23:45:07.639" v="116"/>
          <ac:inkMkLst>
            <pc:docMk/>
            <pc:sldMk cId="1331957957" sldId="330"/>
            <ac:inkMk id="15" creationId="{05B508EA-502B-424F-C332-BD63240FA638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15" creationId="{A6191D09-10D3-AE6A-99CB-07E51176F39B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16" creationId="{738C3058-DC90-5A6E-20D0-3D43CF7BD77E}"/>
          </ac:inkMkLst>
        </pc:inkChg>
        <pc:inkChg chg="add del mod">
          <ac:chgData name="Tim Cook" userId="d1c7cfb340f2c7ab" providerId="LiveId" clId="{C5268F53-C8C0-4E3C-8055-4FF85FF4FBAC}" dt="2023-01-22T23:45:08.585" v="118"/>
          <ac:inkMkLst>
            <pc:docMk/>
            <pc:sldMk cId="1331957957" sldId="330"/>
            <ac:inkMk id="16" creationId="{C4F9DA99-7B03-CEE7-86DB-83A0A4ED4F73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17" creationId="{4C358371-D964-805C-6D1E-5B25A949FDBA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18" creationId="{D8B01A7A-73A4-755C-C053-A402A0B9CB7B}"/>
          </ac:inkMkLst>
        </pc:inkChg>
        <pc:inkChg chg="add del mod">
          <ac:chgData name="Tim Cook" userId="d1c7cfb340f2c7ab" providerId="LiveId" clId="{C5268F53-C8C0-4E3C-8055-4FF85FF4FBAC}" dt="2023-01-22T23:45:09.181" v="121"/>
          <ac:inkMkLst>
            <pc:docMk/>
            <pc:sldMk cId="1331957957" sldId="330"/>
            <ac:inkMk id="18" creationId="{F82AB456-E2A3-841D-EED7-0E7D8E989A6B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19" creationId="{B5A1A048-9228-4681-4079-315834A9BC5E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20" creationId="{7D17AE33-EA0D-506A-B184-18EAB8DFFCA0}"/>
          </ac:inkMkLst>
        </pc:inkChg>
        <pc:inkChg chg="add del mod">
          <ac:chgData name="Tim Cook" userId="d1c7cfb340f2c7ab" providerId="LiveId" clId="{C5268F53-C8C0-4E3C-8055-4FF85FF4FBAC}" dt="2023-01-22T23:45:08.585" v="117"/>
          <ac:inkMkLst>
            <pc:docMk/>
            <pc:sldMk cId="1331957957" sldId="330"/>
            <ac:inkMk id="20" creationId="{991219B8-2083-1D74-6DC1-C74312775D59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21" creationId="{1A5A7475-0173-F2E9-08FB-58237928D92F}"/>
          </ac:inkMkLst>
        </pc:inkChg>
        <pc:inkChg chg="add del mod">
          <ac:chgData name="Tim Cook" userId="d1c7cfb340f2c7ab" providerId="LiveId" clId="{C5268F53-C8C0-4E3C-8055-4FF85FF4FBAC}" dt="2023-01-22T23:45:05.740" v="109"/>
          <ac:inkMkLst>
            <pc:docMk/>
            <pc:sldMk cId="1331957957" sldId="330"/>
            <ac:inkMk id="21" creationId="{CDDB5849-128E-E92C-7FF0-3FDF78562EA2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22" creationId="{09CC9127-FBE0-BD5F-12A7-31A4225AC69F}"/>
          </ac:inkMkLst>
        </pc:inkChg>
        <pc:inkChg chg="add del mod">
          <ac:chgData name="Tim Cook" userId="d1c7cfb340f2c7ab" providerId="LiveId" clId="{C5268F53-C8C0-4E3C-8055-4FF85FF4FBAC}" dt="2023-01-22T23:45:05.740" v="113"/>
          <ac:inkMkLst>
            <pc:docMk/>
            <pc:sldMk cId="1331957957" sldId="330"/>
            <ac:inkMk id="22" creationId="{7B17568D-1824-03A7-8823-F5B911FEFD27}"/>
          </ac:inkMkLst>
        </pc:inkChg>
        <pc:inkChg chg="add del mod">
          <ac:chgData name="Tim Cook" userId="d1c7cfb340f2c7ab" providerId="LiveId" clId="{C5268F53-C8C0-4E3C-8055-4FF85FF4FBAC}" dt="2023-01-22T23:45:05.740" v="106"/>
          <ac:inkMkLst>
            <pc:docMk/>
            <pc:sldMk cId="1331957957" sldId="330"/>
            <ac:inkMk id="23" creationId="{03A73199-2A3D-EAC8-532E-090BB3CBFB8A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23" creationId="{5D25B524-837D-33E9-FCD6-6D64A7541D2A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24" creationId="{75ACDDF9-4458-6112-20A8-ADE328E22A60}"/>
          </ac:inkMkLst>
        </pc:inkChg>
        <pc:inkChg chg="add del mod">
          <ac:chgData name="Tim Cook" userId="d1c7cfb340f2c7ab" providerId="LiveId" clId="{C5268F53-C8C0-4E3C-8055-4FF85FF4FBAC}" dt="2023-01-22T23:45:05.738" v="105"/>
          <ac:inkMkLst>
            <pc:docMk/>
            <pc:sldMk cId="1331957957" sldId="330"/>
            <ac:inkMk id="24" creationId="{FF5389B8-4C7E-5E97-9460-0625A9F058E0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25" creationId="{77898EF1-F763-09CA-45BF-C05D27EEA39E}"/>
          </ac:inkMkLst>
        </pc:inkChg>
        <pc:inkChg chg="add del mod">
          <ac:chgData name="Tim Cook" userId="d1c7cfb340f2c7ab" providerId="LiveId" clId="{C5268F53-C8C0-4E3C-8055-4FF85FF4FBAC}" dt="2023-01-22T23:45:05.740" v="107"/>
          <ac:inkMkLst>
            <pc:docMk/>
            <pc:sldMk cId="1331957957" sldId="330"/>
            <ac:inkMk id="25" creationId="{B6C083DB-C5DF-D126-ADC2-36BD73FFF8F9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26" creationId="{364268F7-2F86-6122-11F6-8837A0B81D07}"/>
          </ac:inkMkLst>
        </pc:inkChg>
        <pc:inkChg chg="add del mod">
          <ac:chgData name="Tim Cook" userId="d1c7cfb340f2c7ab" providerId="LiveId" clId="{C5268F53-C8C0-4E3C-8055-4FF85FF4FBAC}" dt="2023-01-22T23:45:05.740" v="110"/>
          <ac:inkMkLst>
            <pc:docMk/>
            <pc:sldMk cId="1331957957" sldId="330"/>
            <ac:inkMk id="26" creationId="{581D3A82-4320-9D46-0CE2-90088B6FB3A2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27" creationId="{45964D08-707E-8EEB-E199-50C89BC24282}"/>
          </ac:inkMkLst>
        </pc:inkChg>
        <pc:inkChg chg="add del mod">
          <ac:chgData name="Tim Cook" userId="d1c7cfb340f2c7ab" providerId="LiveId" clId="{C5268F53-C8C0-4E3C-8055-4FF85FF4FBAC}" dt="2023-01-22T23:45:05.740" v="111"/>
          <ac:inkMkLst>
            <pc:docMk/>
            <pc:sldMk cId="1331957957" sldId="330"/>
            <ac:inkMk id="27" creationId="{5DE1C6DD-E226-2CC1-E96B-9D7D07536A74}"/>
          </ac:inkMkLst>
        </pc:inkChg>
        <pc:inkChg chg="add del mod">
          <ac:chgData name="Tim Cook" userId="d1c7cfb340f2c7ab" providerId="LiveId" clId="{C5268F53-C8C0-4E3C-8055-4FF85FF4FBAC}" dt="2023-01-22T23:45:05.740" v="112"/>
          <ac:inkMkLst>
            <pc:docMk/>
            <pc:sldMk cId="1331957957" sldId="330"/>
            <ac:inkMk id="28" creationId="{3DFCA2EB-0F97-CC18-87F4-BC39C687865C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28" creationId="{DD539AD0-839F-A007-4CC1-909E4BC67E01}"/>
          </ac:inkMkLst>
        </pc:inkChg>
        <pc:inkChg chg="add del mod">
          <ac:chgData name="Tim Cook" userId="d1c7cfb340f2c7ab" providerId="LiveId" clId="{C5268F53-C8C0-4E3C-8055-4FF85FF4FBAC}" dt="2023-01-22T23:45:05.740" v="114"/>
          <ac:inkMkLst>
            <pc:docMk/>
            <pc:sldMk cId="1331957957" sldId="330"/>
            <ac:inkMk id="29" creationId="{7B7A3375-4BE0-158E-1DFB-36DA6A99F72A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29" creationId="{D983157A-FC4D-0582-2295-5D05A1D4BF19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30" creationId="{1F6DD5F6-3565-6A99-3E86-684D210A1509}"/>
          </ac:inkMkLst>
        </pc:inkChg>
        <pc:inkChg chg="add del mod">
          <ac:chgData name="Tim Cook" userId="d1c7cfb340f2c7ab" providerId="LiveId" clId="{C5268F53-C8C0-4E3C-8055-4FF85FF4FBAC}" dt="2023-01-22T23:45:05.740" v="108"/>
          <ac:inkMkLst>
            <pc:docMk/>
            <pc:sldMk cId="1331957957" sldId="330"/>
            <ac:inkMk id="30" creationId="{AAF31A2F-F0B3-16FB-17DC-B5C7D7CD0554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31" creationId="{9D60D7A2-536D-7890-E980-A76333C3C7D9}"/>
          </ac:inkMkLst>
        </pc:inkChg>
        <pc:inkChg chg="add mod">
          <ac:chgData name="Tim Cook" userId="d1c7cfb340f2c7ab" providerId="LiveId" clId="{C5268F53-C8C0-4E3C-8055-4FF85FF4FBAC}" dt="2023-01-22T23:49:10.577" v="177" actId="1076"/>
          <ac:inkMkLst>
            <pc:docMk/>
            <pc:sldMk cId="1331957957" sldId="330"/>
            <ac:inkMk id="32" creationId="{57D2E87E-EF2F-6647-75B5-01062D5298C6}"/>
          </ac:inkMkLst>
        </pc:inkChg>
        <pc:inkChg chg="add mod">
          <ac:chgData name="Tim Cook" userId="d1c7cfb340f2c7ab" providerId="LiveId" clId="{C5268F53-C8C0-4E3C-8055-4FF85FF4FBAC}" dt="2023-01-22T23:49:10.577" v="177" actId="1076"/>
          <ac:inkMkLst>
            <pc:docMk/>
            <pc:sldMk cId="1331957957" sldId="330"/>
            <ac:inkMk id="33" creationId="{E0153F1F-6EF0-15C4-5344-87F3D9DB2F54}"/>
          </ac:inkMkLst>
        </pc:inkChg>
        <pc:inkChg chg="add mod">
          <ac:chgData name="Tim Cook" userId="d1c7cfb340f2c7ab" providerId="LiveId" clId="{C5268F53-C8C0-4E3C-8055-4FF85FF4FBAC}" dt="2023-01-22T23:49:10.577" v="177" actId="1076"/>
          <ac:inkMkLst>
            <pc:docMk/>
            <pc:sldMk cId="1331957957" sldId="330"/>
            <ac:inkMk id="34" creationId="{AADA7683-D393-3A2B-6AEA-1B34DF71D527}"/>
          </ac:inkMkLst>
        </pc:inkChg>
        <pc:inkChg chg="add mod">
          <ac:chgData name="Tim Cook" userId="d1c7cfb340f2c7ab" providerId="LiveId" clId="{C5268F53-C8C0-4E3C-8055-4FF85FF4FBAC}" dt="2023-01-22T23:49:10.577" v="177" actId="1076"/>
          <ac:inkMkLst>
            <pc:docMk/>
            <pc:sldMk cId="1331957957" sldId="330"/>
            <ac:inkMk id="35" creationId="{E4342191-750B-12B2-A1C2-7A61ABFFBF1F}"/>
          </ac:inkMkLst>
        </pc:inkChg>
        <pc:inkChg chg="add mod">
          <ac:chgData name="Tim Cook" userId="d1c7cfb340f2c7ab" providerId="LiveId" clId="{C5268F53-C8C0-4E3C-8055-4FF85FF4FBAC}" dt="2023-01-22T23:49:10.577" v="177" actId="1076"/>
          <ac:inkMkLst>
            <pc:docMk/>
            <pc:sldMk cId="1331957957" sldId="330"/>
            <ac:inkMk id="36" creationId="{806BB505-BE49-A557-8CC6-8E1A0C64C1DD}"/>
          </ac:inkMkLst>
        </pc:inkChg>
        <pc:inkChg chg="add mod">
          <ac:chgData name="Tim Cook" userId="d1c7cfb340f2c7ab" providerId="LiveId" clId="{C5268F53-C8C0-4E3C-8055-4FF85FF4FBAC}" dt="2023-01-22T23:49:10.577" v="177" actId="1076"/>
          <ac:inkMkLst>
            <pc:docMk/>
            <pc:sldMk cId="1331957957" sldId="330"/>
            <ac:inkMk id="38" creationId="{75E39A61-D966-2CA2-13F2-EB22B1FF21BA}"/>
          </ac:inkMkLst>
        </pc:inkChg>
        <pc:inkChg chg="add mod">
          <ac:chgData name="Tim Cook" userId="d1c7cfb340f2c7ab" providerId="LiveId" clId="{C5268F53-C8C0-4E3C-8055-4FF85FF4FBAC}" dt="2023-01-22T23:49:10.577" v="177" actId="1076"/>
          <ac:inkMkLst>
            <pc:docMk/>
            <pc:sldMk cId="1331957957" sldId="330"/>
            <ac:inkMk id="39" creationId="{97E8F307-9533-42C7-9BCE-6C8D82706975}"/>
          </ac:inkMkLst>
        </pc:inkChg>
        <pc:inkChg chg="add mod">
          <ac:chgData name="Tim Cook" userId="d1c7cfb340f2c7ab" providerId="LiveId" clId="{C5268F53-C8C0-4E3C-8055-4FF85FF4FBAC}" dt="2023-01-22T23:49:10.577" v="177" actId="1076"/>
          <ac:inkMkLst>
            <pc:docMk/>
            <pc:sldMk cId="1331957957" sldId="330"/>
            <ac:inkMk id="40" creationId="{3D31CA77-BFD3-29D7-13CD-3E86BDBB86EF}"/>
          </ac:inkMkLst>
        </pc:inkChg>
        <pc:inkChg chg="add mod">
          <ac:chgData name="Tim Cook" userId="d1c7cfb340f2c7ab" providerId="LiveId" clId="{C5268F53-C8C0-4E3C-8055-4FF85FF4FBAC}" dt="2023-01-22T23:49:10.577" v="177" actId="1076"/>
          <ac:inkMkLst>
            <pc:docMk/>
            <pc:sldMk cId="1331957957" sldId="330"/>
            <ac:inkMk id="41" creationId="{E4022DDB-D130-EB31-9748-ABB20BFE9B04}"/>
          </ac:inkMkLst>
        </pc:inkChg>
        <pc:inkChg chg="add mod">
          <ac:chgData name="Tim Cook" userId="d1c7cfb340f2c7ab" providerId="LiveId" clId="{C5268F53-C8C0-4E3C-8055-4FF85FF4FBAC}" dt="2023-01-22T23:49:10.577" v="177" actId="1076"/>
          <ac:inkMkLst>
            <pc:docMk/>
            <pc:sldMk cId="1331957957" sldId="330"/>
            <ac:inkMk id="42" creationId="{BDC2C989-D6A8-A64C-CA54-3BF94065DC8C}"/>
          </ac:inkMkLst>
        </pc:inkChg>
        <pc:inkChg chg="add mod">
          <ac:chgData name="Tim Cook" userId="d1c7cfb340f2c7ab" providerId="LiveId" clId="{C5268F53-C8C0-4E3C-8055-4FF85FF4FBAC}" dt="2023-01-22T23:49:10.577" v="177" actId="1076"/>
          <ac:inkMkLst>
            <pc:docMk/>
            <pc:sldMk cId="1331957957" sldId="330"/>
            <ac:inkMk id="43" creationId="{C429BBA1-8A0F-A7E1-B76F-212F1D64391D}"/>
          </ac:inkMkLst>
        </pc:inkChg>
        <pc:inkChg chg="add mod">
          <ac:chgData name="Tim Cook" userId="d1c7cfb340f2c7ab" providerId="LiveId" clId="{C5268F53-C8C0-4E3C-8055-4FF85FF4FBAC}" dt="2023-01-22T23:49:10.577" v="177" actId="1076"/>
          <ac:inkMkLst>
            <pc:docMk/>
            <pc:sldMk cId="1331957957" sldId="330"/>
            <ac:inkMk id="44" creationId="{5E6D4EF2-39F8-B871-0BF6-3BA2527AABD2}"/>
          </ac:inkMkLst>
        </pc:inkChg>
        <pc:inkChg chg="add mod">
          <ac:chgData name="Tim Cook" userId="d1c7cfb340f2c7ab" providerId="LiveId" clId="{C5268F53-C8C0-4E3C-8055-4FF85FF4FBAC}" dt="2023-01-22T23:49:10.577" v="177" actId="1076"/>
          <ac:inkMkLst>
            <pc:docMk/>
            <pc:sldMk cId="1331957957" sldId="330"/>
            <ac:inkMk id="45" creationId="{7B0CB8DA-984A-CE3B-87D9-405D2C0CCA78}"/>
          </ac:inkMkLst>
        </pc:inkChg>
        <pc:inkChg chg="add mod">
          <ac:chgData name="Tim Cook" userId="d1c7cfb340f2c7ab" providerId="LiveId" clId="{C5268F53-C8C0-4E3C-8055-4FF85FF4FBAC}" dt="2023-01-22T23:49:10.577" v="177" actId="1076"/>
          <ac:inkMkLst>
            <pc:docMk/>
            <pc:sldMk cId="1331957957" sldId="330"/>
            <ac:inkMk id="46" creationId="{E1B4D145-775B-55BB-997F-22C65CF2EAF5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47" creationId="{F2A802A7-C715-9CB7-0AFE-31565E088065}"/>
          </ac:inkMkLst>
        </pc:inkChg>
        <pc:inkChg chg="add mod">
          <ac:chgData name="Tim Cook" userId="d1c7cfb340f2c7ab" providerId="LiveId" clId="{C5268F53-C8C0-4E3C-8055-4FF85FF4FBAC}" dt="2023-01-22T23:49:10.577" v="177" actId="1076"/>
          <ac:inkMkLst>
            <pc:docMk/>
            <pc:sldMk cId="1331957957" sldId="330"/>
            <ac:inkMk id="48" creationId="{AD9BCE88-F50D-5984-17CE-254CE0614F4C}"/>
          </ac:inkMkLst>
        </pc:inkChg>
        <pc:inkChg chg="add mod">
          <ac:chgData name="Tim Cook" userId="d1c7cfb340f2c7ab" providerId="LiveId" clId="{C5268F53-C8C0-4E3C-8055-4FF85FF4FBAC}" dt="2023-01-22T23:49:42.647" v="213"/>
          <ac:inkMkLst>
            <pc:docMk/>
            <pc:sldMk cId="1331957957" sldId="330"/>
            <ac:inkMk id="49" creationId="{5CC91556-B0DA-CF99-9702-8E85C92222CC}"/>
          </ac:inkMkLst>
        </pc:inkChg>
        <pc:inkChg chg="add del mod">
          <ac:chgData name="Tim Cook" userId="d1c7cfb340f2c7ab" providerId="LiveId" clId="{C5268F53-C8C0-4E3C-8055-4FF85FF4FBAC}" dt="2023-01-22T23:45:23.393" v="142"/>
          <ac:inkMkLst>
            <pc:docMk/>
            <pc:sldMk cId="1331957957" sldId="330"/>
            <ac:inkMk id="49" creationId="{7C073E41-EBDC-1651-8B3C-31EAA4BAFCB5}"/>
          </ac:inkMkLst>
        </pc:inkChg>
        <pc:inkChg chg="add mod">
          <ac:chgData name="Tim Cook" userId="d1c7cfb340f2c7ab" providerId="LiveId" clId="{C5268F53-C8C0-4E3C-8055-4FF85FF4FBAC}" dt="2023-01-22T23:49:10.577" v="177" actId="1076"/>
          <ac:inkMkLst>
            <pc:docMk/>
            <pc:sldMk cId="1331957957" sldId="330"/>
            <ac:inkMk id="51" creationId="{69677935-881E-96C4-BFF6-AC4FC120DED9}"/>
          </ac:inkMkLst>
        </pc:inkChg>
      </pc:sldChg>
      <pc:sldChg chg="addSp delSp modSp mod">
        <pc:chgData name="Tim Cook" userId="d1c7cfb340f2c7ab" providerId="LiveId" clId="{C5268F53-C8C0-4E3C-8055-4FF85FF4FBAC}" dt="2023-01-22T23:51:29.371" v="286" actId="1076"/>
        <pc:sldMkLst>
          <pc:docMk/>
          <pc:sldMk cId="4242060447" sldId="331"/>
        </pc:sldMkLst>
        <pc:spChg chg="del">
          <ac:chgData name="Tim Cook" userId="d1c7cfb340f2c7ab" providerId="LiveId" clId="{C5268F53-C8C0-4E3C-8055-4FF85FF4FBAC}" dt="2023-01-22T23:49:54.900" v="214" actId="478"/>
          <ac:spMkLst>
            <pc:docMk/>
            <pc:sldMk cId="4242060447" sldId="331"/>
            <ac:spMk id="3" creationId="{829CD5BE-BE46-A4CA-00EB-5A423BC7E6E1}"/>
          </ac:spMkLst>
        </pc:spChg>
        <pc:grpChg chg="del mod">
          <ac:chgData name="Tim Cook" userId="d1c7cfb340f2c7ab" providerId="LiveId" clId="{C5268F53-C8C0-4E3C-8055-4FF85FF4FBAC}" dt="2023-01-22T23:50:02.644" v="222"/>
          <ac:grpSpMkLst>
            <pc:docMk/>
            <pc:sldMk cId="4242060447" sldId="331"/>
            <ac:grpSpMk id="6" creationId="{1EBB1744-F056-8637-DC8F-3BFA2A22919A}"/>
          </ac:grpSpMkLst>
        </pc:grpChg>
        <pc:grpChg chg="mod">
          <ac:chgData name="Tim Cook" userId="d1c7cfb340f2c7ab" providerId="LiveId" clId="{C5268F53-C8C0-4E3C-8055-4FF85FF4FBAC}" dt="2023-01-22T23:50:02.644" v="222"/>
          <ac:grpSpMkLst>
            <pc:docMk/>
            <pc:sldMk cId="4242060447" sldId="331"/>
            <ac:grpSpMk id="11" creationId="{8ADF76D0-9774-C90F-114D-D48AB333CEE5}"/>
          </ac:grpSpMkLst>
        </pc:grpChg>
        <pc:grpChg chg="del mod">
          <ac:chgData name="Tim Cook" userId="d1c7cfb340f2c7ab" providerId="LiveId" clId="{C5268F53-C8C0-4E3C-8055-4FF85FF4FBAC}" dt="2023-01-22T23:50:10.807" v="230"/>
          <ac:grpSpMkLst>
            <pc:docMk/>
            <pc:sldMk cId="4242060447" sldId="331"/>
            <ac:grpSpMk id="16" creationId="{C1F4D1DA-209C-A50E-3063-80151DEAF593}"/>
          </ac:grpSpMkLst>
        </pc:grpChg>
        <pc:grpChg chg="del mod">
          <ac:chgData name="Tim Cook" userId="d1c7cfb340f2c7ab" providerId="LiveId" clId="{C5268F53-C8C0-4E3C-8055-4FF85FF4FBAC}" dt="2023-01-22T23:50:21.565" v="239"/>
          <ac:grpSpMkLst>
            <pc:docMk/>
            <pc:sldMk cId="4242060447" sldId="331"/>
            <ac:grpSpMk id="21" creationId="{9FFD361B-CF5B-6890-8A4C-2BD31FADB589}"/>
          </ac:grpSpMkLst>
        </pc:grpChg>
        <pc:grpChg chg="del mod">
          <ac:chgData name="Tim Cook" userId="d1c7cfb340f2c7ab" providerId="LiveId" clId="{C5268F53-C8C0-4E3C-8055-4FF85FF4FBAC}" dt="2023-01-22T23:50:28.909" v="249"/>
          <ac:grpSpMkLst>
            <pc:docMk/>
            <pc:sldMk cId="4242060447" sldId="331"/>
            <ac:grpSpMk id="24" creationId="{BDA2E719-3856-CFDF-159E-BADA271C9313}"/>
          </ac:grpSpMkLst>
        </pc:grpChg>
        <pc:grpChg chg="mod">
          <ac:chgData name="Tim Cook" userId="d1c7cfb340f2c7ab" providerId="LiveId" clId="{C5268F53-C8C0-4E3C-8055-4FF85FF4FBAC}" dt="2023-01-22T23:50:28.909" v="249"/>
          <ac:grpSpMkLst>
            <pc:docMk/>
            <pc:sldMk cId="4242060447" sldId="331"/>
            <ac:grpSpMk id="32" creationId="{B4FA2474-116E-9AB3-1DC6-F0AFA45BAB2E}"/>
          </ac:grpSpMkLst>
        </pc:grpChg>
        <pc:grpChg chg="del mod">
          <ac:chgData name="Tim Cook" userId="d1c7cfb340f2c7ab" providerId="LiveId" clId="{C5268F53-C8C0-4E3C-8055-4FF85FF4FBAC}" dt="2023-01-22T23:50:56.317" v="285"/>
          <ac:grpSpMkLst>
            <pc:docMk/>
            <pc:sldMk cId="4242060447" sldId="331"/>
            <ac:grpSpMk id="56" creationId="{10316A41-12B3-74ED-AAD2-BF0A026A779A}"/>
          </ac:grpSpMkLst>
        </pc:grpChg>
        <pc:grpChg chg="del mod">
          <ac:chgData name="Tim Cook" userId="d1c7cfb340f2c7ab" providerId="LiveId" clId="{C5268F53-C8C0-4E3C-8055-4FF85FF4FBAC}" dt="2023-01-22T23:50:56.317" v="285"/>
          <ac:grpSpMkLst>
            <pc:docMk/>
            <pc:sldMk cId="4242060447" sldId="331"/>
            <ac:grpSpMk id="57" creationId="{296960A1-E465-6C2A-D596-E7D5FA65E54B}"/>
          </ac:grpSpMkLst>
        </pc:grpChg>
        <pc:grpChg chg="del mod">
          <ac:chgData name="Tim Cook" userId="d1c7cfb340f2c7ab" providerId="LiveId" clId="{C5268F53-C8C0-4E3C-8055-4FF85FF4FBAC}" dt="2023-01-22T23:50:56.317" v="285"/>
          <ac:grpSpMkLst>
            <pc:docMk/>
            <pc:sldMk cId="4242060447" sldId="331"/>
            <ac:grpSpMk id="58" creationId="{CB57B758-985B-FF9C-5D94-93516593A58E}"/>
          </ac:grpSpMkLst>
        </pc:grpChg>
        <pc:grpChg chg="del mod">
          <ac:chgData name="Tim Cook" userId="d1c7cfb340f2c7ab" providerId="LiveId" clId="{C5268F53-C8C0-4E3C-8055-4FF85FF4FBAC}" dt="2023-01-22T23:50:56.317" v="285"/>
          <ac:grpSpMkLst>
            <pc:docMk/>
            <pc:sldMk cId="4242060447" sldId="331"/>
            <ac:grpSpMk id="67" creationId="{D3CBDCC3-9445-6BCD-E1F3-79C436265950}"/>
          </ac:grpSpMkLst>
        </pc:grpChg>
        <pc:grpChg chg="mod">
          <ac:chgData name="Tim Cook" userId="d1c7cfb340f2c7ab" providerId="LiveId" clId="{C5268F53-C8C0-4E3C-8055-4FF85FF4FBAC}" dt="2023-01-22T23:51:29.371" v="286" actId="1076"/>
          <ac:grpSpMkLst>
            <pc:docMk/>
            <pc:sldMk cId="4242060447" sldId="331"/>
            <ac:grpSpMk id="69" creationId="{8A0D646E-4118-6EEC-2241-0B2BB4F898F8}"/>
          </ac:grpSpMkLst>
        </pc:grpChg>
        <pc:inkChg chg="add mod">
          <ac:chgData name="Tim Cook" userId="d1c7cfb340f2c7ab" providerId="LiveId" clId="{C5268F53-C8C0-4E3C-8055-4FF85FF4FBAC}" dt="2023-01-22T23:50:36.140" v="250" actId="1076"/>
          <ac:inkMkLst>
            <pc:docMk/>
            <pc:sldMk cId="4242060447" sldId="331"/>
            <ac:inkMk id="4" creationId="{A8FE2F3E-8984-5869-FAEF-55D01006FD26}"/>
          </ac:inkMkLst>
        </pc:inkChg>
        <pc:inkChg chg="add mod">
          <ac:chgData name="Tim Cook" userId="d1c7cfb340f2c7ab" providerId="LiveId" clId="{C5268F53-C8C0-4E3C-8055-4FF85FF4FBAC}" dt="2023-01-22T23:50:36.140" v="250" actId="1076"/>
          <ac:inkMkLst>
            <pc:docMk/>
            <pc:sldMk cId="4242060447" sldId="331"/>
            <ac:inkMk id="5" creationId="{0C4B2863-B7CB-2CD4-9064-783F50B452FB}"/>
          </ac:inkMkLst>
        </pc:inkChg>
        <pc:inkChg chg="add mod">
          <ac:chgData name="Tim Cook" userId="d1c7cfb340f2c7ab" providerId="LiveId" clId="{C5268F53-C8C0-4E3C-8055-4FF85FF4FBAC}" dt="2023-01-22T23:50:36.140" v="250" actId="1076"/>
          <ac:inkMkLst>
            <pc:docMk/>
            <pc:sldMk cId="4242060447" sldId="331"/>
            <ac:inkMk id="7" creationId="{35FF571E-4773-641B-08E8-1C5E9837F5F0}"/>
          </ac:inkMkLst>
        </pc:inkChg>
        <pc:inkChg chg="add mod">
          <ac:chgData name="Tim Cook" userId="d1c7cfb340f2c7ab" providerId="LiveId" clId="{C5268F53-C8C0-4E3C-8055-4FF85FF4FBAC}" dt="2023-01-22T23:50:36.140" v="250" actId="1076"/>
          <ac:inkMkLst>
            <pc:docMk/>
            <pc:sldMk cId="4242060447" sldId="331"/>
            <ac:inkMk id="8" creationId="{9AAC0E77-8FD3-A52B-84FB-421C184BD449}"/>
          </ac:inkMkLst>
        </pc:inkChg>
        <pc:inkChg chg="add mod">
          <ac:chgData name="Tim Cook" userId="d1c7cfb340f2c7ab" providerId="LiveId" clId="{C5268F53-C8C0-4E3C-8055-4FF85FF4FBAC}" dt="2023-01-22T23:50:36.140" v="250" actId="1076"/>
          <ac:inkMkLst>
            <pc:docMk/>
            <pc:sldMk cId="4242060447" sldId="331"/>
            <ac:inkMk id="9" creationId="{1DD250AD-6714-401A-9219-C7EE79D7F4C5}"/>
          </ac:inkMkLst>
        </pc:inkChg>
        <pc:inkChg chg="add mod">
          <ac:chgData name="Tim Cook" userId="d1c7cfb340f2c7ab" providerId="LiveId" clId="{C5268F53-C8C0-4E3C-8055-4FF85FF4FBAC}" dt="2023-01-22T23:50:36.140" v="250" actId="1076"/>
          <ac:inkMkLst>
            <pc:docMk/>
            <pc:sldMk cId="4242060447" sldId="331"/>
            <ac:inkMk id="10" creationId="{639EC9CE-80B6-08F5-999C-CD31810F3B7C}"/>
          </ac:inkMkLst>
        </pc:inkChg>
        <pc:inkChg chg="add mod">
          <ac:chgData name="Tim Cook" userId="d1c7cfb340f2c7ab" providerId="LiveId" clId="{C5268F53-C8C0-4E3C-8055-4FF85FF4FBAC}" dt="2023-01-22T23:50:36.140" v="250" actId="1076"/>
          <ac:inkMkLst>
            <pc:docMk/>
            <pc:sldMk cId="4242060447" sldId="331"/>
            <ac:inkMk id="12" creationId="{4CBE35CD-8CC7-3047-E5F9-ABFD3778EF7E}"/>
          </ac:inkMkLst>
        </pc:inkChg>
        <pc:inkChg chg="add del mod">
          <ac:chgData name="Tim Cook" userId="d1c7cfb340f2c7ab" providerId="LiveId" clId="{C5268F53-C8C0-4E3C-8055-4FF85FF4FBAC}" dt="2023-01-22T23:50:10.805" v="229"/>
          <ac:inkMkLst>
            <pc:docMk/>
            <pc:sldMk cId="4242060447" sldId="331"/>
            <ac:inkMk id="13" creationId="{B28984FB-BED9-73BB-31AD-B9977BE24642}"/>
          </ac:inkMkLst>
        </pc:inkChg>
        <pc:inkChg chg="add del mod">
          <ac:chgData name="Tim Cook" userId="d1c7cfb340f2c7ab" providerId="LiveId" clId="{C5268F53-C8C0-4E3C-8055-4FF85FF4FBAC}" dt="2023-01-22T23:50:10.801" v="228"/>
          <ac:inkMkLst>
            <pc:docMk/>
            <pc:sldMk cId="4242060447" sldId="331"/>
            <ac:inkMk id="14" creationId="{FD562ED3-5509-098E-5F2F-92BE4BC6812C}"/>
          </ac:inkMkLst>
        </pc:inkChg>
        <pc:inkChg chg="add del mod">
          <ac:chgData name="Tim Cook" userId="d1c7cfb340f2c7ab" providerId="LiveId" clId="{C5268F53-C8C0-4E3C-8055-4FF85FF4FBAC}" dt="2023-01-22T23:50:10.807" v="230"/>
          <ac:inkMkLst>
            <pc:docMk/>
            <pc:sldMk cId="4242060447" sldId="331"/>
            <ac:inkMk id="15" creationId="{0A0CC862-E229-10AF-458F-97FEC3B3876A}"/>
          </ac:inkMkLst>
        </pc:inkChg>
        <pc:inkChg chg="add mod">
          <ac:chgData name="Tim Cook" userId="d1c7cfb340f2c7ab" providerId="LiveId" clId="{C5268F53-C8C0-4E3C-8055-4FF85FF4FBAC}" dt="2023-01-22T23:50:36.140" v="250" actId="1076"/>
          <ac:inkMkLst>
            <pc:docMk/>
            <pc:sldMk cId="4242060447" sldId="331"/>
            <ac:inkMk id="17" creationId="{A2B75F99-5520-DB2D-63A8-26154DECD781}"/>
          </ac:inkMkLst>
        </pc:inkChg>
        <pc:inkChg chg="add mod">
          <ac:chgData name="Tim Cook" userId="d1c7cfb340f2c7ab" providerId="LiveId" clId="{C5268F53-C8C0-4E3C-8055-4FF85FF4FBAC}" dt="2023-01-22T23:50:36.140" v="250" actId="1076"/>
          <ac:inkMkLst>
            <pc:docMk/>
            <pc:sldMk cId="4242060447" sldId="331"/>
            <ac:inkMk id="18" creationId="{5332E3A7-B905-4312-30D1-6B696D084F7C}"/>
          </ac:inkMkLst>
        </pc:inkChg>
        <pc:inkChg chg="add mod">
          <ac:chgData name="Tim Cook" userId="d1c7cfb340f2c7ab" providerId="LiveId" clId="{C5268F53-C8C0-4E3C-8055-4FF85FF4FBAC}" dt="2023-01-22T23:50:36.140" v="250" actId="1076"/>
          <ac:inkMkLst>
            <pc:docMk/>
            <pc:sldMk cId="4242060447" sldId="331"/>
            <ac:inkMk id="19" creationId="{E4D5B85C-6172-F4A2-1C33-43A7DD90203F}"/>
          </ac:inkMkLst>
        </pc:inkChg>
        <pc:inkChg chg="add mod">
          <ac:chgData name="Tim Cook" userId="d1c7cfb340f2c7ab" providerId="LiveId" clId="{C5268F53-C8C0-4E3C-8055-4FF85FF4FBAC}" dt="2023-01-22T23:50:36.140" v="250" actId="1076"/>
          <ac:inkMkLst>
            <pc:docMk/>
            <pc:sldMk cId="4242060447" sldId="331"/>
            <ac:inkMk id="20" creationId="{C8BC9978-FAFA-F04A-0532-B65385B4D6A3}"/>
          </ac:inkMkLst>
        </pc:inkChg>
        <pc:inkChg chg="add del mod">
          <ac:chgData name="Tim Cook" userId="d1c7cfb340f2c7ab" providerId="LiveId" clId="{C5268F53-C8C0-4E3C-8055-4FF85FF4FBAC}" dt="2023-01-22T23:50:22.877" v="241"/>
          <ac:inkMkLst>
            <pc:docMk/>
            <pc:sldMk cId="4242060447" sldId="331"/>
            <ac:inkMk id="22" creationId="{B4946005-CB98-2821-D5A1-666CDA65274D}"/>
          </ac:inkMkLst>
        </pc:inkChg>
        <pc:inkChg chg="add del mod">
          <ac:chgData name="Tim Cook" userId="d1c7cfb340f2c7ab" providerId="LiveId" clId="{C5268F53-C8C0-4E3C-8055-4FF85FF4FBAC}" dt="2023-01-22T23:50:22.877" v="240"/>
          <ac:inkMkLst>
            <pc:docMk/>
            <pc:sldMk cId="4242060447" sldId="331"/>
            <ac:inkMk id="23" creationId="{EAEFEA88-4BC1-D82D-40FB-055ECC5CF1BD}"/>
          </ac:inkMkLst>
        </pc:inkChg>
        <pc:inkChg chg="add mod">
          <ac:chgData name="Tim Cook" userId="d1c7cfb340f2c7ab" providerId="LiveId" clId="{C5268F53-C8C0-4E3C-8055-4FF85FF4FBAC}" dt="2023-01-22T23:50:36.140" v="250" actId="1076"/>
          <ac:inkMkLst>
            <pc:docMk/>
            <pc:sldMk cId="4242060447" sldId="331"/>
            <ac:inkMk id="25" creationId="{7A6E42A1-F0B9-4230-FEBC-BEC4DE4F49C9}"/>
          </ac:inkMkLst>
        </pc:inkChg>
        <pc:inkChg chg="add mod">
          <ac:chgData name="Tim Cook" userId="d1c7cfb340f2c7ab" providerId="LiveId" clId="{C5268F53-C8C0-4E3C-8055-4FF85FF4FBAC}" dt="2023-01-22T23:50:36.140" v="250" actId="1076"/>
          <ac:inkMkLst>
            <pc:docMk/>
            <pc:sldMk cId="4242060447" sldId="331"/>
            <ac:inkMk id="26" creationId="{EF23FFCE-DBE3-C330-60A8-90A9BC1BE04A}"/>
          </ac:inkMkLst>
        </pc:inkChg>
        <pc:inkChg chg="add mod">
          <ac:chgData name="Tim Cook" userId="d1c7cfb340f2c7ab" providerId="LiveId" clId="{C5268F53-C8C0-4E3C-8055-4FF85FF4FBAC}" dt="2023-01-22T23:50:36.140" v="250" actId="1076"/>
          <ac:inkMkLst>
            <pc:docMk/>
            <pc:sldMk cId="4242060447" sldId="331"/>
            <ac:inkMk id="27" creationId="{10276C2D-2CB3-5F36-76AC-261B06680C22}"/>
          </ac:inkMkLst>
        </pc:inkChg>
        <pc:inkChg chg="add mod">
          <ac:chgData name="Tim Cook" userId="d1c7cfb340f2c7ab" providerId="LiveId" clId="{C5268F53-C8C0-4E3C-8055-4FF85FF4FBAC}" dt="2023-01-22T23:50:36.140" v="250" actId="1076"/>
          <ac:inkMkLst>
            <pc:docMk/>
            <pc:sldMk cId="4242060447" sldId="331"/>
            <ac:inkMk id="28" creationId="{2B1C30C3-E2CF-C61C-D413-940C3AA81E2B}"/>
          </ac:inkMkLst>
        </pc:inkChg>
        <pc:inkChg chg="add mod">
          <ac:chgData name="Tim Cook" userId="d1c7cfb340f2c7ab" providerId="LiveId" clId="{C5268F53-C8C0-4E3C-8055-4FF85FF4FBAC}" dt="2023-01-22T23:50:36.140" v="250" actId="1076"/>
          <ac:inkMkLst>
            <pc:docMk/>
            <pc:sldMk cId="4242060447" sldId="331"/>
            <ac:inkMk id="29" creationId="{F78E2107-8E7D-002E-D6EB-92A49B751022}"/>
          </ac:inkMkLst>
        </pc:inkChg>
        <pc:inkChg chg="add mod">
          <ac:chgData name="Tim Cook" userId="d1c7cfb340f2c7ab" providerId="LiveId" clId="{C5268F53-C8C0-4E3C-8055-4FF85FF4FBAC}" dt="2023-01-22T23:50:36.140" v="250" actId="1076"/>
          <ac:inkMkLst>
            <pc:docMk/>
            <pc:sldMk cId="4242060447" sldId="331"/>
            <ac:inkMk id="30" creationId="{B557A354-CB1B-B323-9A8A-056DE2C8AE85}"/>
          </ac:inkMkLst>
        </pc:inkChg>
        <pc:inkChg chg="add mod">
          <ac:chgData name="Tim Cook" userId="d1c7cfb340f2c7ab" providerId="LiveId" clId="{C5268F53-C8C0-4E3C-8055-4FF85FF4FBAC}" dt="2023-01-22T23:50:36.140" v="250" actId="1076"/>
          <ac:inkMkLst>
            <pc:docMk/>
            <pc:sldMk cId="4242060447" sldId="331"/>
            <ac:inkMk id="31" creationId="{22E948F7-7874-23FC-A0CD-5B38EB7828F8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33" creationId="{E2018E3F-4977-AA29-3B06-C69DBB5F2769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34" creationId="{B9C104D1-5A17-2A82-F3C4-1E9FFB6ED3BE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35" creationId="{C18129CF-D532-2FA1-F05B-8994414BE7A7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36" creationId="{5805EB02-E1F3-ED47-88AE-B41A51469205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37" creationId="{561BA836-1BAE-EF9E-4274-6198DF73E300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38" creationId="{17151C06-62B1-867E-8B11-99F302274091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39" creationId="{1206A553-986B-E2BC-CF81-0695B13562B6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40" creationId="{03D3996B-8AEB-E9AD-D4E3-BB0FFDABF816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41" creationId="{003C014A-0278-A606-C74B-30AAF6CD3C6D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42" creationId="{77F9BE49-E61A-180A-3F14-ACF4DD59E9E5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43" creationId="{952D53E0-F1AC-4F33-CE46-96F22D860BD7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44" creationId="{890266D5-814E-4A40-4825-C95781BF814B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45" creationId="{2FF4CC0A-2D7D-258D-1C6B-09B895DD545B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46" creationId="{2937AED7-C84A-1131-F31C-93525C01F169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47" creationId="{9781DDC9-DBA4-0ED6-18DA-9FD20FA2D8C9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48" creationId="{5FD04337-B438-ECAC-001B-B49E28351ECF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49" creationId="{EF577ADE-3346-2B28-F5A8-63431293F57B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50" creationId="{3AA9AC71-7129-EA3C-1C69-1C8A5AD568C2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51" creationId="{919F610F-54FF-6C78-5102-FD3802148B57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52" creationId="{5010A427-0331-225A-E27F-E568AA7A1933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53" creationId="{327034CF-16A1-0106-4AF3-D3E4C9BB631B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54" creationId="{943BC91D-1779-B2AA-2497-38798ACCAFDA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55" creationId="{66919516-C1FB-86BA-1A6A-3BC1B9DAD246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59" creationId="{24AA804C-2165-201B-2910-08167FFB42E3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60" creationId="{1F893622-38F4-D06E-7C11-BED951E389EA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61" creationId="{EB95F52A-397E-DD33-3377-C3813CDEB043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62" creationId="{0FFC281F-6FFE-EE47-D84A-BBFF36111CB4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63" creationId="{3222C71A-EE03-6050-C980-6EB95B68E025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64" creationId="{51EB3C64-3453-844A-6011-7180DB3BE031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65" creationId="{2AA6E814-F46A-DA3A-5955-415CD846BD94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66" creationId="{980B5CDF-1389-90C8-3EC0-0E8744566243}"/>
          </ac:inkMkLst>
        </pc:inkChg>
        <pc:inkChg chg="add mod">
          <ac:chgData name="Tim Cook" userId="d1c7cfb340f2c7ab" providerId="LiveId" clId="{C5268F53-C8C0-4E3C-8055-4FF85FF4FBAC}" dt="2023-01-22T23:50:56.317" v="285"/>
          <ac:inkMkLst>
            <pc:docMk/>
            <pc:sldMk cId="4242060447" sldId="331"/>
            <ac:inkMk id="68" creationId="{1D189CC8-BF12-AF7A-A67E-375451E34A8B}"/>
          </ac:inkMkLst>
        </pc:inkChg>
      </pc:sldChg>
      <pc:sldChg chg="addSp delSp modSp mod">
        <pc:chgData name="Tim Cook" userId="d1c7cfb340f2c7ab" providerId="LiveId" clId="{C5268F53-C8C0-4E3C-8055-4FF85FF4FBAC}" dt="2023-01-22T23:55:57.248" v="482" actId="1076"/>
        <pc:sldMkLst>
          <pc:docMk/>
          <pc:sldMk cId="133713199" sldId="332"/>
        </pc:sldMkLst>
        <pc:spChg chg="del mod">
          <ac:chgData name="Tim Cook" userId="d1c7cfb340f2c7ab" providerId="LiveId" clId="{C5268F53-C8C0-4E3C-8055-4FF85FF4FBAC}" dt="2023-01-22T23:51:53.852" v="289" actId="478"/>
          <ac:spMkLst>
            <pc:docMk/>
            <pc:sldMk cId="133713199" sldId="332"/>
            <ac:spMk id="3" creationId="{D93D03CF-036F-5124-D696-76987058D798}"/>
          </ac:spMkLst>
        </pc:spChg>
        <pc:grpChg chg="del mod">
          <ac:chgData name="Tim Cook" userId="d1c7cfb340f2c7ab" providerId="LiveId" clId="{C5268F53-C8C0-4E3C-8055-4FF85FF4FBAC}" dt="2023-01-22T23:52:04.675" v="296"/>
          <ac:grpSpMkLst>
            <pc:docMk/>
            <pc:sldMk cId="133713199" sldId="332"/>
            <ac:grpSpMk id="6" creationId="{55BFDFF3-463A-E9DE-24E7-6FF745E64BA4}"/>
          </ac:grpSpMkLst>
        </pc:grpChg>
        <pc:grpChg chg="mod">
          <ac:chgData name="Tim Cook" userId="d1c7cfb340f2c7ab" providerId="LiveId" clId="{C5268F53-C8C0-4E3C-8055-4FF85FF4FBAC}" dt="2023-01-22T23:52:04.675" v="296"/>
          <ac:grpSpMkLst>
            <pc:docMk/>
            <pc:sldMk cId="133713199" sldId="332"/>
            <ac:grpSpMk id="10" creationId="{0D9BE0FC-F5AB-CDBE-EAC7-8D4B3933AF53}"/>
          </ac:grpSpMkLst>
        </pc:grpChg>
        <pc:grpChg chg="del mod">
          <ac:chgData name="Tim Cook" userId="d1c7cfb340f2c7ab" providerId="LiveId" clId="{C5268F53-C8C0-4E3C-8055-4FF85FF4FBAC}" dt="2023-01-22T23:52:12.507" v="309"/>
          <ac:grpSpMkLst>
            <pc:docMk/>
            <pc:sldMk cId="133713199" sldId="332"/>
            <ac:grpSpMk id="18" creationId="{45221B0D-3B24-9C03-66B5-4DF1EC071EB9}"/>
          </ac:grpSpMkLst>
        </pc:grpChg>
        <pc:grpChg chg="del mod">
          <ac:chgData name="Tim Cook" userId="d1c7cfb340f2c7ab" providerId="LiveId" clId="{C5268F53-C8C0-4E3C-8055-4FF85FF4FBAC}" dt="2023-01-22T23:52:12.507" v="309"/>
          <ac:grpSpMkLst>
            <pc:docMk/>
            <pc:sldMk cId="133713199" sldId="332"/>
            <ac:grpSpMk id="23" creationId="{78E3984D-7A18-EFB2-8E89-DAA2304EEA4F}"/>
          </ac:grpSpMkLst>
        </pc:grpChg>
        <pc:grpChg chg="del mod">
          <ac:chgData name="Tim Cook" userId="d1c7cfb340f2c7ab" providerId="LiveId" clId="{C5268F53-C8C0-4E3C-8055-4FF85FF4FBAC}" dt="2023-01-22T23:54:17.701" v="418"/>
          <ac:grpSpMkLst>
            <pc:docMk/>
            <pc:sldMk cId="133713199" sldId="332"/>
            <ac:grpSpMk id="24" creationId="{55386105-C3E5-0351-E724-05CFA4BAC4AE}"/>
          </ac:grpSpMkLst>
        </pc:grpChg>
        <pc:grpChg chg="del mod">
          <ac:chgData name="Tim Cook" userId="d1c7cfb340f2c7ab" providerId="LiveId" clId="{C5268F53-C8C0-4E3C-8055-4FF85FF4FBAC}" dt="2023-01-22T23:52:26.577" v="325"/>
          <ac:grpSpMkLst>
            <pc:docMk/>
            <pc:sldMk cId="133713199" sldId="332"/>
            <ac:grpSpMk id="39" creationId="{91A27225-1E76-E7E5-F349-A734BCB3B6DE}"/>
          </ac:grpSpMkLst>
        </pc:grpChg>
        <pc:grpChg chg="mod">
          <ac:chgData name="Tim Cook" userId="d1c7cfb340f2c7ab" providerId="LiveId" clId="{C5268F53-C8C0-4E3C-8055-4FF85FF4FBAC}" dt="2023-01-22T23:52:29.630" v="327"/>
          <ac:grpSpMkLst>
            <pc:docMk/>
            <pc:sldMk cId="133713199" sldId="332"/>
            <ac:grpSpMk id="40" creationId="{9A15B09D-71F5-1C8A-8114-006A7A2E420C}"/>
          </ac:grpSpMkLst>
        </pc:grpChg>
        <pc:grpChg chg="del mod">
          <ac:chgData name="Tim Cook" userId="d1c7cfb340f2c7ab" providerId="LiveId" clId="{C5268F53-C8C0-4E3C-8055-4FF85FF4FBAC}" dt="2023-01-22T23:52:56.097" v="339"/>
          <ac:grpSpMkLst>
            <pc:docMk/>
            <pc:sldMk cId="133713199" sldId="332"/>
            <ac:grpSpMk id="47" creationId="{99A5037C-6273-773B-D168-8743C8A59627}"/>
          </ac:grpSpMkLst>
        </pc:grpChg>
        <pc:grpChg chg="mod">
          <ac:chgData name="Tim Cook" userId="d1c7cfb340f2c7ab" providerId="LiveId" clId="{C5268F53-C8C0-4E3C-8055-4FF85FF4FBAC}" dt="2023-01-22T23:52:59.906" v="345"/>
          <ac:grpSpMkLst>
            <pc:docMk/>
            <pc:sldMk cId="133713199" sldId="332"/>
            <ac:grpSpMk id="52" creationId="{0EE0D43C-EFB8-0D27-967F-F489F0C33A02}"/>
          </ac:grpSpMkLst>
        </pc:grpChg>
        <pc:grpChg chg="del mod">
          <ac:chgData name="Tim Cook" userId="d1c7cfb340f2c7ab" providerId="LiveId" clId="{C5268F53-C8C0-4E3C-8055-4FF85FF4FBAC}" dt="2023-01-22T23:53:12.264" v="352"/>
          <ac:grpSpMkLst>
            <pc:docMk/>
            <pc:sldMk cId="133713199" sldId="332"/>
            <ac:grpSpMk id="55" creationId="{2C8BB6E4-6601-519E-BAAF-C7D03E0E4C2E}"/>
          </ac:grpSpMkLst>
        </pc:grpChg>
        <pc:grpChg chg="del mod">
          <ac:chgData name="Tim Cook" userId="d1c7cfb340f2c7ab" providerId="LiveId" clId="{C5268F53-C8C0-4E3C-8055-4FF85FF4FBAC}" dt="2023-01-22T23:53:44.511" v="384"/>
          <ac:grpSpMkLst>
            <pc:docMk/>
            <pc:sldMk cId="133713199" sldId="332"/>
            <ac:grpSpMk id="59" creationId="{61EEA180-E95B-3A7F-08D0-5D27D1D91252}"/>
          </ac:grpSpMkLst>
        </pc:grpChg>
        <pc:grpChg chg="del mod">
          <ac:chgData name="Tim Cook" userId="d1c7cfb340f2c7ab" providerId="LiveId" clId="{C5268F53-C8C0-4E3C-8055-4FF85FF4FBAC}" dt="2023-01-22T23:53:27.562" v="368"/>
          <ac:grpSpMkLst>
            <pc:docMk/>
            <pc:sldMk cId="133713199" sldId="332"/>
            <ac:grpSpMk id="65" creationId="{1508DD47-CF76-6B22-6D61-627B11B52848}"/>
          </ac:grpSpMkLst>
        </pc:grpChg>
        <pc:grpChg chg="del mod">
          <ac:chgData name="Tim Cook" userId="d1c7cfb340f2c7ab" providerId="LiveId" clId="{C5268F53-C8C0-4E3C-8055-4FF85FF4FBAC}" dt="2023-01-22T23:53:34.576" v="376"/>
          <ac:grpSpMkLst>
            <pc:docMk/>
            <pc:sldMk cId="133713199" sldId="332"/>
            <ac:grpSpMk id="71" creationId="{038CD8E2-5135-83B9-42A3-D37F7CFFFBC3}"/>
          </ac:grpSpMkLst>
        </pc:grpChg>
        <pc:grpChg chg="del mod">
          <ac:chgData name="Tim Cook" userId="d1c7cfb340f2c7ab" providerId="LiveId" clId="{C5268F53-C8C0-4E3C-8055-4FF85FF4FBAC}" dt="2023-01-22T23:53:39.205" v="380"/>
          <ac:grpSpMkLst>
            <pc:docMk/>
            <pc:sldMk cId="133713199" sldId="332"/>
            <ac:grpSpMk id="75" creationId="{B15F0460-1CF8-BC5F-9FF3-9FF92F04E16A}"/>
          </ac:grpSpMkLst>
        </pc:grpChg>
        <pc:grpChg chg="del mod">
          <ac:chgData name="Tim Cook" userId="d1c7cfb340f2c7ab" providerId="LiveId" clId="{C5268F53-C8C0-4E3C-8055-4FF85FF4FBAC}" dt="2023-01-22T23:53:47.523" v="387"/>
          <ac:grpSpMkLst>
            <pc:docMk/>
            <pc:sldMk cId="133713199" sldId="332"/>
            <ac:grpSpMk id="77" creationId="{DFA2F42C-5D8C-1F3A-4825-5FAB1B222D14}"/>
          </ac:grpSpMkLst>
        </pc:grpChg>
        <pc:grpChg chg="mod">
          <ac:chgData name="Tim Cook" userId="d1c7cfb340f2c7ab" providerId="LiveId" clId="{C5268F53-C8C0-4E3C-8055-4FF85FF4FBAC}" dt="2023-01-22T23:53:44.511" v="384"/>
          <ac:grpSpMkLst>
            <pc:docMk/>
            <pc:sldMk cId="133713199" sldId="332"/>
            <ac:grpSpMk id="79" creationId="{D6284422-DE58-5DF3-C1A3-E8C10F12E4DB}"/>
          </ac:grpSpMkLst>
        </pc:grpChg>
        <pc:grpChg chg="del mod">
          <ac:chgData name="Tim Cook" userId="d1c7cfb340f2c7ab" providerId="LiveId" clId="{C5268F53-C8C0-4E3C-8055-4FF85FF4FBAC}" dt="2023-01-22T23:54:06.741" v="403"/>
          <ac:grpSpMkLst>
            <pc:docMk/>
            <pc:sldMk cId="133713199" sldId="332"/>
            <ac:grpSpMk id="82" creationId="{EE9ED5B5-9B38-EC40-786C-7F1FA4F87AD2}"/>
          </ac:grpSpMkLst>
        </pc:grpChg>
        <pc:grpChg chg="del mod">
          <ac:chgData name="Tim Cook" userId="d1c7cfb340f2c7ab" providerId="LiveId" clId="{C5268F53-C8C0-4E3C-8055-4FF85FF4FBAC}" dt="2023-01-22T23:53:56.566" v="397"/>
          <ac:grpSpMkLst>
            <pc:docMk/>
            <pc:sldMk cId="133713199" sldId="332"/>
            <ac:grpSpMk id="86" creationId="{C2DA0412-AB75-F12A-96D9-867114188BE3}"/>
          </ac:grpSpMkLst>
        </pc:grpChg>
        <pc:grpChg chg="del mod">
          <ac:chgData name="Tim Cook" userId="d1c7cfb340f2c7ab" providerId="LiveId" clId="{C5268F53-C8C0-4E3C-8055-4FF85FF4FBAC}" dt="2023-01-22T23:54:03.698" v="400"/>
          <ac:grpSpMkLst>
            <pc:docMk/>
            <pc:sldMk cId="133713199" sldId="332"/>
            <ac:grpSpMk id="91" creationId="{22E1D87F-5FAA-BD49-9A9A-266CFB5E8FFB}"/>
          </ac:grpSpMkLst>
        </pc:grpChg>
        <pc:grpChg chg="mod">
          <ac:chgData name="Tim Cook" userId="d1c7cfb340f2c7ab" providerId="LiveId" clId="{C5268F53-C8C0-4E3C-8055-4FF85FF4FBAC}" dt="2023-01-22T23:54:03.698" v="400"/>
          <ac:grpSpMkLst>
            <pc:docMk/>
            <pc:sldMk cId="133713199" sldId="332"/>
            <ac:grpSpMk id="93" creationId="{E9D596A6-FBBD-D22B-8CD5-EC80FA5BDAA0}"/>
          </ac:grpSpMkLst>
        </pc:grpChg>
        <pc:grpChg chg="mod">
          <ac:chgData name="Tim Cook" userId="d1c7cfb340f2c7ab" providerId="LiveId" clId="{C5268F53-C8C0-4E3C-8055-4FF85FF4FBAC}" dt="2023-01-22T23:54:06.741" v="403"/>
          <ac:grpSpMkLst>
            <pc:docMk/>
            <pc:sldMk cId="133713199" sldId="332"/>
            <ac:grpSpMk id="95" creationId="{6B13D4D9-6968-BEFE-1353-74443AF5F68A}"/>
          </ac:grpSpMkLst>
        </pc:grpChg>
        <pc:grpChg chg="del mod">
          <ac:chgData name="Tim Cook" userId="d1c7cfb340f2c7ab" providerId="LiveId" clId="{C5268F53-C8C0-4E3C-8055-4FF85FF4FBAC}" dt="2023-01-22T23:54:24.317" v="430"/>
          <ac:grpSpMkLst>
            <pc:docMk/>
            <pc:sldMk cId="133713199" sldId="332"/>
            <ac:grpSpMk id="101" creationId="{D4196853-1D6E-4B20-A6CF-4A826EEE0B62}"/>
          </ac:grpSpMkLst>
        </pc:grpChg>
        <pc:grpChg chg="del mod">
          <ac:chgData name="Tim Cook" userId="d1c7cfb340f2c7ab" providerId="LiveId" clId="{C5268F53-C8C0-4E3C-8055-4FF85FF4FBAC}" dt="2023-01-22T23:54:23.422" v="427"/>
          <ac:grpSpMkLst>
            <pc:docMk/>
            <pc:sldMk cId="133713199" sldId="332"/>
            <ac:grpSpMk id="107" creationId="{D911B14D-0A08-4E20-A0C6-0316EF5A2155}"/>
          </ac:grpSpMkLst>
        </pc:grpChg>
        <pc:grpChg chg="mod">
          <ac:chgData name="Tim Cook" userId="d1c7cfb340f2c7ab" providerId="LiveId" clId="{C5268F53-C8C0-4E3C-8055-4FF85FF4FBAC}" dt="2023-01-22T23:54:23.422" v="427"/>
          <ac:grpSpMkLst>
            <pc:docMk/>
            <pc:sldMk cId="133713199" sldId="332"/>
            <ac:grpSpMk id="109" creationId="{41291AE0-51F9-A6DF-5A42-C0BDAFBBFA1C}"/>
          </ac:grpSpMkLst>
        </pc:grpChg>
        <pc:grpChg chg="mod">
          <ac:chgData name="Tim Cook" userId="d1c7cfb340f2c7ab" providerId="LiveId" clId="{C5268F53-C8C0-4E3C-8055-4FF85FF4FBAC}" dt="2023-01-22T23:54:36.426" v="449"/>
          <ac:grpSpMkLst>
            <pc:docMk/>
            <pc:sldMk cId="133713199" sldId="332"/>
            <ac:grpSpMk id="127" creationId="{F66F76DE-7A64-8231-60A3-33F24E483520}"/>
          </ac:grpSpMkLst>
        </pc:grpChg>
        <pc:grpChg chg="mod">
          <ac:chgData name="Tim Cook" userId="d1c7cfb340f2c7ab" providerId="LiveId" clId="{C5268F53-C8C0-4E3C-8055-4FF85FF4FBAC}" dt="2023-01-22T23:54:36.426" v="449"/>
          <ac:grpSpMkLst>
            <pc:docMk/>
            <pc:sldMk cId="133713199" sldId="332"/>
            <ac:grpSpMk id="128" creationId="{CFB731A7-F354-6E34-D749-F09A75E1A1C6}"/>
          </ac:grpSpMkLst>
        </pc:grpChg>
        <pc:grpChg chg="mod">
          <ac:chgData name="Tim Cook" userId="d1c7cfb340f2c7ab" providerId="LiveId" clId="{C5268F53-C8C0-4E3C-8055-4FF85FF4FBAC}" dt="2023-01-22T23:54:36.426" v="449"/>
          <ac:grpSpMkLst>
            <pc:docMk/>
            <pc:sldMk cId="133713199" sldId="332"/>
            <ac:grpSpMk id="129" creationId="{CD87B7C4-CC0B-4B70-30C3-0AEFE19B8E84}"/>
          </ac:grpSpMkLst>
        </pc:grpChg>
        <pc:grpChg chg="mod">
          <ac:chgData name="Tim Cook" userId="d1c7cfb340f2c7ab" providerId="LiveId" clId="{C5268F53-C8C0-4E3C-8055-4FF85FF4FBAC}" dt="2023-01-22T23:54:46.399" v="454"/>
          <ac:grpSpMkLst>
            <pc:docMk/>
            <pc:sldMk cId="133713199" sldId="332"/>
            <ac:grpSpMk id="134" creationId="{AE218702-7D7A-D136-5FA1-72F9F5EE81E4}"/>
          </ac:grpSpMkLst>
        </pc:grpChg>
        <pc:grpChg chg="del mod">
          <ac:chgData name="Tim Cook" userId="d1c7cfb340f2c7ab" providerId="LiveId" clId="{C5268F53-C8C0-4E3C-8055-4FF85FF4FBAC}" dt="2023-01-22T23:55:04.165" v="470"/>
          <ac:grpSpMkLst>
            <pc:docMk/>
            <pc:sldMk cId="133713199" sldId="332"/>
            <ac:grpSpMk id="139" creationId="{80D9ADCB-C048-07CE-2A6F-1BE996384E0F}"/>
          </ac:grpSpMkLst>
        </pc:grpChg>
        <pc:grpChg chg="del mod">
          <ac:chgData name="Tim Cook" userId="d1c7cfb340f2c7ab" providerId="LiveId" clId="{C5268F53-C8C0-4E3C-8055-4FF85FF4FBAC}" dt="2023-01-22T23:54:56.225" v="463"/>
          <ac:grpSpMkLst>
            <pc:docMk/>
            <pc:sldMk cId="133713199" sldId="332"/>
            <ac:grpSpMk id="142" creationId="{526C2771-6CC4-8B31-89F3-0538B7C72628}"/>
          </ac:grpSpMkLst>
        </pc:grpChg>
        <pc:grpChg chg="mod">
          <ac:chgData name="Tim Cook" userId="d1c7cfb340f2c7ab" providerId="LiveId" clId="{C5268F53-C8C0-4E3C-8055-4FF85FF4FBAC}" dt="2023-01-22T23:54:59.922" v="467"/>
          <ac:grpSpMkLst>
            <pc:docMk/>
            <pc:sldMk cId="133713199" sldId="332"/>
            <ac:grpSpMk id="146" creationId="{69D23734-738B-8602-6433-78B16977190F}"/>
          </ac:grpSpMkLst>
        </pc:grpChg>
        <pc:grpChg chg="mod">
          <ac:chgData name="Tim Cook" userId="d1c7cfb340f2c7ab" providerId="LiveId" clId="{C5268F53-C8C0-4E3C-8055-4FF85FF4FBAC}" dt="2023-01-22T23:55:04.165" v="470"/>
          <ac:grpSpMkLst>
            <pc:docMk/>
            <pc:sldMk cId="133713199" sldId="332"/>
            <ac:grpSpMk id="148" creationId="{B87C435B-B930-FA17-5699-6B0BF3F94030}"/>
          </ac:grpSpMkLst>
        </pc:grpChg>
        <pc:inkChg chg="add mod">
          <ac:chgData name="Tim Cook" userId="d1c7cfb340f2c7ab" providerId="LiveId" clId="{C5268F53-C8C0-4E3C-8055-4FF85FF4FBAC}" dt="2023-01-22T23:55:27.073" v="474" actId="1076"/>
          <ac:inkMkLst>
            <pc:docMk/>
            <pc:sldMk cId="133713199" sldId="332"/>
            <ac:inkMk id="4" creationId="{EA041DD4-EDAD-CF13-AD39-1195865EE1C3}"/>
          </ac:inkMkLst>
        </pc:inkChg>
        <pc:inkChg chg="add mod">
          <ac:chgData name="Tim Cook" userId="d1c7cfb340f2c7ab" providerId="LiveId" clId="{C5268F53-C8C0-4E3C-8055-4FF85FF4FBAC}" dt="2023-01-22T23:55:27.073" v="474" actId="1076"/>
          <ac:inkMkLst>
            <pc:docMk/>
            <pc:sldMk cId="133713199" sldId="332"/>
            <ac:inkMk id="5" creationId="{1E9CDF5F-621F-045B-90C7-FE3493CB8361}"/>
          </ac:inkMkLst>
        </pc:inkChg>
        <pc:inkChg chg="add mod">
          <ac:chgData name="Tim Cook" userId="d1c7cfb340f2c7ab" providerId="LiveId" clId="{C5268F53-C8C0-4E3C-8055-4FF85FF4FBAC}" dt="2023-01-22T23:55:27.073" v="474" actId="1076"/>
          <ac:inkMkLst>
            <pc:docMk/>
            <pc:sldMk cId="133713199" sldId="332"/>
            <ac:inkMk id="7" creationId="{C3E29848-7E15-3331-D904-2C7F464E8851}"/>
          </ac:inkMkLst>
        </pc:inkChg>
        <pc:inkChg chg="add mod">
          <ac:chgData name="Tim Cook" userId="d1c7cfb340f2c7ab" providerId="LiveId" clId="{C5268F53-C8C0-4E3C-8055-4FF85FF4FBAC}" dt="2023-01-22T23:55:27.073" v="474" actId="1076"/>
          <ac:inkMkLst>
            <pc:docMk/>
            <pc:sldMk cId="133713199" sldId="332"/>
            <ac:inkMk id="8" creationId="{084A654D-FA6C-B35E-B38D-57A24F95E442}"/>
          </ac:inkMkLst>
        </pc:inkChg>
        <pc:inkChg chg="add mod">
          <ac:chgData name="Tim Cook" userId="d1c7cfb340f2c7ab" providerId="LiveId" clId="{C5268F53-C8C0-4E3C-8055-4FF85FF4FBAC}" dt="2023-01-22T23:55:27.073" v="474" actId="1076"/>
          <ac:inkMkLst>
            <pc:docMk/>
            <pc:sldMk cId="133713199" sldId="332"/>
            <ac:inkMk id="9" creationId="{CC1C3CB6-9070-5CFE-EA68-DB7C41CA7925}"/>
          </ac:inkMkLst>
        </pc:inkChg>
        <pc:inkChg chg="add mod">
          <ac:chgData name="Tim Cook" userId="d1c7cfb340f2c7ab" providerId="LiveId" clId="{C5268F53-C8C0-4E3C-8055-4FF85FF4FBAC}" dt="2023-01-22T23:55:27.073" v="474" actId="1076"/>
          <ac:inkMkLst>
            <pc:docMk/>
            <pc:sldMk cId="133713199" sldId="332"/>
            <ac:inkMk id="11" creationId="{6501A822-C0B5-9F9B-CA9B-E3FD0ECA0A98}"/>
          </ac:inkMkLst>
        </pc:inkChg>
        <pc:inkChg chg="add del mod">
          <ac:chgData name="Tim Cook" userId="d1c7cfb340f2c7ab" providerId="LiveId" clId="{C5268F53-C8C0-4E3C-8055-4FF85FF4FBAC}" dt="2023-01-22T23:54:19.078" v="419"/>
          <ac:inkMkLst>
            <pc:docMk/>
            <pc:sldMk cId="133713199" sldId="332"/>
            <ac:inkMk id="12" creationId="{84054E72-3AE4-CA0C-AA9F-BD7A466E5CDF}"/>
          </ac:inkMkLst>
        </pc:inkChg>
        <pc:inkChg chg="add del mod">
          <ac:chgData name="Tim Cook" userId="d1c7cfb340f2c7ab" providerId="LiveId" clId="{C5268F53-C8C0-4E3C-8055-4FF85FF4FBAC}" dt="2023-01-22T23:54:15.955" v="413"/>
          <ac:inkMkLst>
            <pc:docMk/>
            <pc:sldMk cId="133713199" sldId="332"/>
            <ac:inkMk id="13" creationId="{F6766B73-6FE2-85A1-9ABC-0A8F598AEFFA}"/>
          </ac:inkMkLst>
        </pc:inkChg>
        <pc:inkChg chg="add del mod">
          <ac:chgData name="Tim Cook" userId="d1c7cfb340f2c7ab" providerId="LiveId" clId="{C5268F53-C8C0-4E3C-8055-4FF85FF4FBAC}" dt="2023-01-22T23:54:15.955" v="412"/>
          <ac:inkMkLst>
            <pc:docMk/>
            <pc:sldMk cId="133713199" sldId="332"/>
            <ac:inkMk id="14" creationId="{1B72CFFC-9502-AF35-99E0-49F39A5F639C}"/>
          </ac:inkMkLst>
        </pc:inkChg>
        <pc:inkChg chg="add del mod">
          <ac:chgData name="Tim Cook" userId="d1c7cfb340f2c7ab" providerId="LiveId" clId="{C5268F53-C8C0-4E3C-8055-4FF85FF4FBAC}" dt="2023-01-22T23:54:15.955" v="411"/>
          <ac:inkMkLst>
            <pc:docMk/>
            <pc:sldMk cId="133713199" sldId="332"/>
            <ac:inkMk id="15" creationId="{AEFD5EFD-B8A3-7288-0940-DB892187A336}"/>
          </ac:inkMkLst>
        </pc:inkChg>
        <pc:inkChg chg="add del mod">
          <ac:chgData name="Tim Cook" userId="d1c7cfb340f2c7ab" providerId="LiveId" clId="{C5268F53-C8C0-4E3C-8055-4FF85FF4FBAC}" dt="2023-01-22T23:54:15.955" v="415"/>
          <ac:inkMkLst>
            <pc:docMk/>
            <pc:sldMk cId="133713199" sldId="332"/>
            <ac:inkMk id="16" creationId="{D392A9FE-9CB8-81B0-7CFD-449D382D6ED0}"/>
          </ac:inkMkLst>
        </pc:inkChg>
        <pc:inkChg chg="add del mod">
          <ac:chgData name="Tim Cook" userId="d1c7cfb340f2c7ab" providerId="LiveId" clId="{C5268F53-C8C0-4E3C-8055-4FF85FF4FBAC}" dt="2023-01-22T23:54:15.955" v="414"/>
          <ac:inkMkLst>
            <pc:docMk/>
            <pc:sldMk cId="133713199" sldId="332"/>
            <ac:inkMk id="17" creationId="{663BB8DE-A0C7-ED1F-0485-95D310F80913}"/>
          </ac:inkMkLst>
        </pc:inkChg>
        <pc:inkChg chg="add del mod">
          <ac:chgData name="Tim Cook" userId="d1c7cfb340f2c7ab" providerId="LiveId" clId="{C5268F53-C8C0-4E3C-8055-4FF85FF4FBAC}" dt="2023-01-22T23:54:17.119" v="416"/>
          <ac:inkMkLst>
            <pc:docMk/>
            <pc:sldMk cId="133713199" sldId="332"/>
            <ac:inkMk id="19" creationId="{05746964-5AFE-3432-B93A-2EE78A3D558A}"/>
          </ac:inkMkLst>
        </pc:inkChg>
        <pc:inkChg chg="add del mod">
          <ac:chgData name="Tim Cook" userId="d1c7cfb340f2c7ab" providerId="LiveId" clId="{C5268F53-C8C0-4E3C-8055-4FF85FF4FBAC}" dt="2023-01-22T23:54:17.119" v="417"/>
          <ac:inkMkLst>
            <pc:docMk/>
            <pc:sldMk cId="133713199" sldId="332"/>
            <ac:inkMk id="20" creationId="{3F5DC68D-7BA3-1F1F-D4D4-8BD147D39CEB}"/>
          </ac:inkMkLst>
        </pc:inkChg>
        <pc:inkChg chg="add del mod">
          <ac:chgData name="Tim Cook" userId="d1c7cfb340f2c7ab" providerId="LiveId" clId="{C5268F53-C8C0-4E3C-8055-4FF85FF4FBAC}" dt="2023-01-22T23:54:17.701" v="418"/>
          <ac:inkMkLst>
            <pc:docMk/>
            <pc:sldMk cId="133713199" sldId="332"/>
            <ac:inkMk id="21" creationId="{65BFEBF8-880D-0B22-09DE-664C28AC688A}"/>
          </ac:inkMkLst>
        </pc:inkChg>
        <pc:inkChg chg="add del mod">
          <ac:chgData name="Tim Cook" userId="d1c7cfb340f2c7ab" providerId="LiveId" clId="{C5268F53-C8C0-4E3C-8055-4FF85FF4FBAC}" dt="2023-01-22T23:54:15.955" v="410"/>
          <ac:inkMkLst>
            <pc:docMk/>
            <pc:sldMk cId="133713199" sldId="332"/>
            <ac:inkMk id="22" creationId="{C583DF67-2192-0643-2495-D917546E8339}"/>
          </ac:inkMkLst>
        </pc:inkChg>
        <pc:inkChg chg="add mod">
          <ac:chgData name="Tim Cook" userId="d1c7cfb340f2c7ab" providerId="LiveId" clId="{C5268F53-C8C0-4E3C-8055-4FF85FF4FBAC}" dt="2023-01-22T23:55:42.995" v="479" actId="1076"/>
          <ac:inkMkLst>
            <pc:docMk/>
            <pc:sldMk cId="133713199" sldId="332"/>
            <ac:inkMk id="25" creationId="{2A561B19-46B3-81C7-D5BA-B3EEBDBC5C9E}"/>
          </ac:inkMkLst>
        </pc:inkChg>
        <pc:inkChg chg="add mod">
          <ac:chgData name="Tim Cook" userId="d1c7cfb340f2c7ab" providerId="LiveId" clId="{C5268F53-C8C0-4E3C-8055-4FF85FF4FBAC}" dt="2023-01-22T23:55:42.995" v="479" actId="1076"/>
          <ac:inkMkLst>
            <pc:docMk/>
            <pc:sldMk cId="133713199" sldId="332"/>
            <ac:inkMk id="26" creationId="{81427137-B50A-B781-C22C-E729A294820C}"/>
          </ac:inkMkLst>
        </pc:inkChg>
        <pc:inkChg chg="add mod">
          <ac:chgData name="Tim Cook" userId="d1c7cfb340f2c7ab" providerId="LiveId" clId="{C5268F53-C8C0-4E3C-8055-4FF85FF4FBAC}" dt="2023-01-22T23:55:42.995" v="479" actId="1076"/>
          <ac:inkMkLst>
            <pc:docMk/>
            <pc:sldMk cId="133713199" sldId="332"/>
            <ac:inkMk id="27" creationId="{9D4AB6E4-F1B9-C902-85A9-56764C9EC452}"/>
          </ac:inkMkLst>
        </pc:inkChg>
        <pc:inkChg chg="add mod">
          <ac:chgData name="Tim Cook" userId="d1c7cfb340f2c7ab" providerId="LiveId" clId="{C5268F53-C8C0-4E3C-8055-4FF85FF4FBAC}" dt="2023-01-22T23:55:42.995" v="479" actId="1076"/>
          <ac:inkMkLst>
            <pc:docMk/>
            <pc:sldMk cId="133713199" sldId="332"/>
            <ac:inkMk id="28" creationId="{B6FCB032-86D0-FA34-2572-9C45CDF008FB}"/>
          </ac:inkMkLst>
        </pc:inkChg>
        <pc:inkChg chg="add del mod">
          <ac:chgData name="Tim Cook" userId="d1c7cfb340f2c7ab" providerId="LiveId" clId="{C5268F53-C8C0-4E3C-8055-4FF85FF4FBAC}" dt="2023-01-22T23:52:29.630" v="326"/>
          <ac:inkMkLst>
            <pc:docMk/>
            <pc:sldMk cId="133713199" sldId="332"/>
            <ac:inkMk id="29" creationId="{A11267D5-E797-680C-26B5-85265742AE08}"/>
          </ac:inkMkLst>
        </pc:inkChg>
        <pc:inkChg chg="add del mod">
          <ac:chgData name="Tim Cook" userId="d1c7cfb340f2c7ab" providerId="LiveId" clId="{C5268F53-C8C0-4E3C-8055-4FF85FF4FBAC}" dt="2023-01-22T23:52:29.630" v="327"/>
          <ac:inkMkLst>
            <pc:docMk/>
            <pc:sldMk cId="133713199" sldId="332"/>
            <ac:inkMk id="30" creationId="{1534A9ED-1F58-873D-B8CD-BBF9B3C619D8}"/>
          </ac:inkMkLst>
        </pc:inkChg>
        <pc:inkChg chg="add mod">
          <ac:chgData name="Tim Cook" userId="d1c7cfb340f2c7ab" providerId="LiveId" clId="{C5268F53-C8C0-4E3C-8055-4FF85FF4FBAC}" dt="2023-01-22T23:55:42.995" v="479" actId="1076"/>
          <ac:inkMkLst>
            <pc:docMk/>
            <pc:sldMk cId="133713199" sldId="332"/>
            <ac:inkMk id="31" creationId="{49604FF0-AA83-C1C0-AA93-6F2DE2BB0F4C}"/>
          </ac:inkMkLst>
        </pc:inkChg>
        <pc:inkChg chg="add mod">
          <ac:chgData name="Tim Cook" userId="d1c7cfb340f2c7ab" providerId="LiveId" clId="{C5268F53-C8C0-4E3C-8055-4FF85FF4FBAC}" dt="2023-01-22T23:55:42.995" v="479" actId="1076"/>
          <ac:inkMkLst>
            <pc:docMk/>
            <pc:sldMk cId="133713199" sldId="332"/>
            <ac:inkMk id="32" creationId="{82207F05-B17A-7569-0331-B2FEA7D57C63}"/>
          </ac:inkMkLst>
        </pc:inkChg>
        <pc:inkChg chg="add mod">
          <ac:chgData name="Tim Cook" userId="d1c7cfb340f2c7ab" providerId="LiveId" clId="{C5268F53-C8C0-4E3C-8055-4FF85FF4FBAC}" dt="2023-01-22T23:55:42.995" v="479" actId="1076"/>
          <ac:inkMkLst>
            <pc:docMk/>
            <pc:sldMk cId="133713199" sldId="332"/>
            <ac:inkMk id="33" creationId="{26A397AC-2859-71AB-E70D-E49C3E856D40}"/>
          </ac:inkMkLst>
        </pc:inkChg>
        <pc:inkChg chg="add mod">
          <ac:chgData name="Tim Cook" userId="d1c7cfb340f2c7ab" providerId="LiveId" clId="{C5268F53-C8C0-4E3C-8055-4FF85FF4FBAC}" dt="2023-01-22T23:55:42.995" v="479" actId="1076"/>
          <ac:inkMkLst>
            <pc:docMk/>
            <pc:sldMk cId="133713199" sldId="332"/>
            <ac:inkMk id="34" creationId="{406CF4C2-3714-35DB-3727-DBDC191C4D51}"/>
          </ac:inkMkLst>
        </pc:inkChg>
        <pc:inkChg chg="add mod">
          <ac:chgData name="Tim Cook" userId="d1c7cfb340f2c7ab" providerId="LiveId" clId="{C5268F53-C8C0-4E3C-8055-4FF85FF4FBAC}" dt="2023-01-22T23:55:42.995" v="479" actId="1076"/>
          <ac:inkMkLst>
            <pc:docMk/>
            <pc:sldMk cId="133713199" sldId="332"/>
            <ac:inkMk id="35" creationId="{E9C25C1F-D571-AF6C-B033-6E88FFE7F20F}"/>
          </ac:inkMkLst>
        </pc:inkChg>
        <pc:inkChg chg="add mod">
          <ac:chgData name="Tim Cook" userId="d1c7cfb340f2c7ab" providerId="LiveId" clId="{C5268F53-C8C0-4E3C-8055-4FF85FF4FBAC}" dt="2023-01-22T23:55:42.995" v="479" actId="1076"/>
          <ac:inkMkLst>
            <pc:docMk/>
            <pc:sldMk cId="133713199" sldId="332"/>
            <ac:inkMk id="36" creationId="{F7CF400F-114C-B77B-C14B-CE8D9ED2E725}"/>
          </ac:inkMkLst>
        </pc:inkChg>
        <pc:inkChg chg="add mod">
          <ac:chgData name="Tim Cook" userId="d1c7cfb340f2c7ab" providerId="LiveId" clId="{C5268F53-C8C0-4E3C-8055-4FF85FF4FBAC}" dt="2023-01-22T23:55:42.995" v="479" actId="1076"/>
          <ac:inkMkLst>
            <pc:docMk/>
            <pc:sldMk cId="133713199" sldId="332"/>
            <ac:inkMk id="37" creationId="{5C7876C6-7632-2B89-03B5-7A651B0A362F}"/>
          </ac:inkMkLst>
        </pc:inkChg>
        <pc:inkChg chg="add mod">
          <ac:chgData name="Tim Cook" userId="d1c7cfb340f2c7ab" providerId="LiveId" clId="{C5268F53-C8C0-4E3C-8055-4FF85FF4FBAC}" dt="2023-01-22T23:55:42.995" v="479" actId="1076"/>
          <ac:inkMkLst>
            <pc:docMk/>
            <pc:sldMk cId="133713199" sldId="332"/>
            <ac:inkMk id="38" creationId="{6D025D19-3ABD-BCFB-FCFF-00BCEEF709AD}"/>
          </ac:inkMkLst>
        </pc:inkChg>
        <pc:inkChg chg="add del">
          <ac:chgData name="Tim Cook" userId="d1c7cfb340f2c7ab" providerId="LiveId" clId="{C5268F53-C8C0-4E3C-8055-4FF85FF4FBAC}" dt="2023-01-22T23:52:43.591" v="329"/>
          <ac:inkMkLst>
            <pc:docMk/>
            <pc:sldMk cId="133713199" sldId="332"/>
            <ac:inkMk id="41" creationId="{4D50C2AB-88CB-4A45-92FD-E6C08F6C3484}"/>
          </ac:inkMkLst>
        </pc:inkChg>
        <pc:inkChg chg="add del">
          <ac:chgData name="Tim Cook" userId="d1c7cfb340f2c7ab" providerId="LiveId" clId="{C5268F53-C8C0-4E3C-8055-4FF85FF4FBAC}" dt="2023-01-22T23:52:49.423" v="331"/>
          <ac:inkMkLst>
            <pc:docMk/>
            <pc:sldMk cId="133713199" sldId="332"/>
            <ac:inkMk id="42" creationId="{FB7769B1-EE99-A4A5-CB01-A0FE5B187CFA}"/>
          </ac:inkMkLst>
        </pc:inkChg>
        <pc:inkChg chg="add del mod">
          <ac:chgData name="Tim Cook" userId="d1c7cfb340f2c7ab" providerId="LiveId" clId="{C5268F53-C8C0-4E3C-8055-4FF85FF4FBAC}" dt="2023-01-22T23:52:56.097" v="340"/>
          <ac:inkMkLst>
            <pc:docMk/>
            <pc:sldMk cId="133713199" sldId="332"/>
            <ac:inkMk id="43" creationId="{3742C10B-9D34-E3C1-7D44-C7EE6062975D}"/>
          </ac:inkMkLst>
        </pc:inkChg>
        <pc:inkChg chg="add del mod">
          <ac:chgData name="Tim Cook" userId="d1c7cfb340f2c7ab" providerId="LiveId" clId="{C5268F53-C8C0-4E3C-8055-4FF85FF4FBAC}" dt="2023-01-22T23:52:56.091" v="337"/>
          <ac:inkMkLst>
            <pc:docMk/>
            <pc:sldMk cId="133713199" sldId="332"/>
            <ac:inkMk id="44" creationId="{2A1B56DE-4118-4FB5-9E7D-144D6D17949F}"/>
          </ac:inkMkLst>
        </pc:inkChg>
        <pc:inkChg chg="add del mod">
          <ac:chgData name="Tim Cook" userId="d1c7cfb340f2c7ab" providerId="LiveId" clId="{C5268F53-C8C0-4E3C-8055-4FF85FF4FBAC}" dt="2023-01-22T23:52:56.096" v="338"/>
          <ac:inkMkLst>
            <pc:docMk/>
            <pc:sldMk cId="133713199" sldId="332"/>
            <ac:inkMk id="45" creationId="{BD2BE2AB-37E5-E9EE-A5DA-073C5D44FE9B}"/>
          </ac:inkMkLst>
        </pc:inkChg>
        <pc:inkChg chg="add del mod">
          <ac:chgData name="Tim Cook" userId="d1c7cfb340f2c7ab" providerId="LiveId" clId="{C5268F53-C8C0-4E3C-8055-4FF85FF4FBAC}" dt="2023-01-22T23:52:56.097" v="339"/>
          <ac:inkMkLst>
            <pc:docMk/>
            <pc:sldMk cId="133713199" sldId="332"/>
            <ac:inkMk id="46" creationId="{E9CC0BAB-9FBE-4937-FB4E-A1636B1D1930}"/>
          </ac:inkMkLst>
        </pc:inkChg>
        <pc:inkChg chg="add mod">
          <ac:chgData name="Tim Cook" userId="d1c7cfb340f2c7ab" providerId="LiveId" clId="{C5268F53-C8C0-4E3C-8055-4FF85FF4FBAC}" dt="2023-01-22T23:55:42.995" v="479" actId="1076"/>
          <ac:inkMkLst>
            <pc:docMk/>
            <pc:sldMk cId="133713199" sldId="332"/>
            <ac:inkMk id="48" creationId="{30CEF853-864B-24A4-E3CF-F7CEDA34B460}"/>
          </ac:inkMkLst>
        </pc:inkChg>
        <pc:inkChg chg="add mod">
          <ac:chgData name="Tim Cook" userId="d1c7cfb340f2c7ab" providerId="LiveId" clId="{C5268F53-C8C0-4E3C-8055-4FF85FF4FBAC}" dt="2023-01-22T23:55:42.995" v="479" actId="1076"/>
          <ac:inkMkLst>
            <pc:docMk/>
            <pc:sldMk cId="133713199" sldId="332"/>
            <ac:inkMk id="49" creationId="{42B6A7E8-FC99-8A90-328E-45E4161073BA}"/>
          </ac:inkMkLst>
        </pc:inkChg>
        <pc:inkChg chg="add mod">
          <ac:chgData name="Tim Cook" userId="d1c7cfb340f2c7ab" providerId="LiveId" clId="{C5268F53-C8C0-4E3C-8055-4FF85FF4FBAC}" dt="2023-01-22T23:55:42.995" v="479" actId="1076"/>
          <ac:inkMkLst>
            <pc:docMk/>
            <pc:sldMk cId="133713199" sldId="332"/>
            <ac:inkMk id="50" creationId="{91F48D56-F409-ADCE-AEC7-815252205D38}"/>
          </ac:inkMkLst>
        </pc:inkChg>
        <pc:inkChg chg="add mod">
          <ac:chgData name="Tim Cook" userId="d1c7cfb340f2c7ab" providerId="LiveId" clId="{C5268F53-C8C0-4E3C-8055-4FF85FF4FBAC}" dt="2023-01-22T23:55:42.995" v="479" actId="1076"/>
          <ac:inkMkLst>
            <pc:docMk/>
            <pc:sldMk cId="133713199" sldId="332"/>
            <ac:inkMk id="51" creationId="{DCC4E463-5492-FD3D-F873-FE12055B6032}"/>
          </ac:inkMkLst>
        </pc:inkChg>
        <pc:inkChg chg="add mod">
          <ac:chgData name="Tim Cook" userId="d1c7cfb340f2c7ab" providerId="LiveId" clId="{C5268F53-C8C0-4E3C-8055-4FF85FF4FBAC}" dt="2023-01-22T23:55:46.974" v="480" actId="1076"/>
          <ac:inkMkLst>
            <pc:docMk/>
            <pc:sldMk cId="133713199" sldId="332"/>
            <ac:inkMk id="53" creationId="{BA7E8E4D-705B-34F5-D524-A553AA779C32}"/>
          </ac:inkMkLst>
        </pc:inkChg>
        <pc:inkChg chg="add mod">
          <ac:chgData name="Tim Cook" userId="d1c7cfb340f2c7ab" providerId="LiveId" clId="{C5268F53-C8C0-4E3C-8055-4FF85FF4FBAC}" dt="2023-01-22T23:55:46.974" v="480" actId="1076"/>
          <ac:inkMkLst>
            <pc:docMk/>
            <pc:sldMk cId="133713199" sldId="332"/>
            <ac:inkMk id="54" creationId="{0ACA2870-69B6-7992-5D9D-C001F82F4795}"/>
          </ac:inkMkLst>
        </pc:inkChg>
        <pc:inkChg chg="add mod">
          <ac:chgData name="Tim Cook" userId="d1c7cfb340f2c7ab" providerId="LiveId" clId="{C5268F53-C8C0-4E3C-8055-4FF85FF4FBAC}" dt="2023-01-22T23:55:46.974" v="480" actId="1076"/>
          <ac:inkMkLst>
            <pc:docMk/>
            <pc:sldMk cId="133713199" sldId="332"/>
            <ac:inkMk id="56" creationId="{E3C83BD7-BD77-FADA-2CDE-D3F8D252F03F}"/>
          </ac:inkMkLst>
        </pc:inkChg>
        <pc:inkChg chg="add del mod">
          <ac:chgData name="Tim Cook" userId="d1c7cfb340f2c7ab" providerId="LiveId" clId="{C5268F53-C8C0-4E3C-8055-4FF85FF4FBAC}" dt="2023-01-22T23:53:42.115" v="382"/>
          <ac:inkMkLst>
            <pc:docMk/>
            <pc:sldMk cId="133713199" sldId="332"/>
            <ac:inkMk id="57" creationId="{D643F90B-17D7-DBEB-7FFA-7076B4529BBB}"/>
          </ac:inkMkLst>
        </pc:inkChg>
        <pc:inkChg chg="add mod">
          <ac:chgData name="Tim Cook" userId="d1c7cfb340f2c7ab" providerId="LiveId" clId="{C5268F53-C8C0-4E3C-8055-4FF85FF4FBAC}" dt="2023-01-22T23:55:46.974" v="480" actId="1076"/>
          <ac:inkMkLst>
            <pc:docMk/>
            <pc:sldMk cId="133713199" sldId="332"/>
            <ac:inkMk id="58" creationId="{833B8A76-0706-7797-23E3-522469BADC57}"/>
          </ac:inkMkLst>
        </pc:inkChg>
        <pc:inkChg chg="add del mod">
          <ac:chgData name="Tim Cook" userId="d1c7cfb340f2c7ab" providerId="LiveId" clId="{C5268F53-C8C0-4E3C-8055-4FF85FF4FBAC}" dt="2023-01-22T23:53:28.817" v="369"/>
          <ac:inkMkLst>
            <pc:docMk/>
            <pc:sldMk cId="133713199" sldId="332"/>
            <ac:inkMk id="60" creationId="{6CFB00B2-473E-BA10-42BD-5CDCC2A5A55E}"/>
          </ac:inkMkLst>
        </pc:inkChg>
        <pc:inkChg chg="add del mod">
          <ac:chgData name="Tim Cook" userId="d1c7cfb340f2c7ab" providerId="LiveId" clId="{C5268F53-C8C0-4E3C-8055-4FF85FF4FBAC}" dt="2023-01-22T23:53:27.562" v="368"/>
          <ac:inkMkLst>
            <pc:docMk/>
            <pc:sldMk cId="133713199" sldId="332"/>
            <ac:inkMk id="61" creationId="{8C96374F-65DA-E105-EC22-4637128A6CF2}"/>
          </ac:inkMkLst>
        </pc:inkChg>
        <pc:inkChg chg="add del mod">
          <ac:chgData name="Tim Cook" userId="d1c7cfb340f2c7ab" providerId="LiveId" clId="{C5268F53-C8C0-4E3C-8055-4FF85FF4FBAC}" dt="2023-01-22T23:53:27.562" v="367"/>
          <ac:inkMkLst>
            <pc:docMk/>
            <pc:sldMk cId="133713199" sldId="332"/>
            <ac:inkMk id="62" creationId="{42BBE042-9E12-659F-DB59-ED2C0869C0AC}"/>
          </ac:inkMkLst>
        </pc:inkChg>
        <pc:inkChg chg="add del mod">
          <ac:chgData name="Tim Cook" userId="d1c7cfb340f2c7ab" providerId="LiveId" clId="{C5268F53-C8C0-4E3C-8055-4FF85FF4FBAC}" dt="2023-01-22T23:53:27.561" v="365"/>
          <ac:inkMkLst>
            <pc:docMk/>
            <pc:sldMk cId="133713199" sldId="332"/>
            <ac:inkMk id="63" creationId="{9EA298C6-9187-518A-B521-A59226906AFE}"/>
          </ac:inkMkLst>
        </pc:inkChg>
        <pc:inkChg chg="add del mod">
          <ac:chgData name="Tim Cook" userId="d1c7cfb340f2c7ab" providerId="LiveId" clId="{C5268F53-C8C0-4E3C-8055-4FF85FF4FBAC}" dt="2023-01-22T23:53:27.562" v="366"/>
          <ac:inkMkLst>
            <pc:docMk/>
            <pc:sldMk cId="133713199" sldId="332"/>
            <ac:inkMk id="64" creationId="{E308DD2D-1A2A-FFDE-7BD7-F8DB5EC611EE}"/>
          </ac:inkMkLst>
        </pc:inkChg>
        <pc:inkChg chg="add del">
          <ac:chgData name="Tim Cook" userId="d1c7cfb340f2c7ab" providerId="LiveId" clId="{C5268F53-C8C0-4E3C-8055-4FF85FF4FBAC}" dt="2023-01-22T23:53:20.765" v="362"/>
          <ac:inkMkLst>
            <pc:docMk/>
            <pc:sldMk cId="133713199" sldId="332"/>
            <ac:inkMk id="66" creationId="{6AA142DD-DD24-87B0-F662-B8F12A67C5AD}"/>
          </ac:inkMkLst>
        </pc:inkChg>
        <pc:inkChg chg="add del">
          <ac:chgData name="Tim Cook" userId="d1c7cfb340f2c7ab" providerId="LiveId" clId="{C5268F53-C8C0-4E3C-8055-4FF85FF4FBAC}" dt="2023-01-22T23:53:20.765" v="361"/>
          <ac:inkMkLst>
            <pc:docMk/>
            <pc:sldMk cId="133713199" sldId="332"/>
            <ac:inkMk id="67" creationId="{B7ACEAD2-635C-6FBB-9618-65B41E33ECA7}"/>
          </ac:inkMkLst>
        </pc:inkChg>
        <pc:inkChg chg="add del">
          <ac:chgData name="Tim Cook" userId="d1c7cfb340f2c7ab" providerId="LiveId" clId="{C5268F53-C8C0-4E3C-8055-4FF85FF4FBAC}" dt="2023-01-22T23:53:23.833" v="364"/>
          <ac:inkMkLst>
            <pc:docMk/>
            <pc:sldMk cId="133713199" sldId="332"/>
            <ac:inkMk id="68" creationId="{81C1737D-9C08-A94F-96C7-4ADB6860B6B0}"/>
          </ac:inkMkLst>
        </pc:inkChg>
        <pc:inkChg chg="add mod">
          <ac:chgData name="Tim Cook" userId="d1c7cfb340f2c7ab" providerId="LiveId" clId="{C5268F53-C8C0-4E3C-8055-4FF85FF4FBAC}" dt="2023-01-22T23:55:51.115" v="481" actId="1076"/>
          <ac:inkMkLst>
            <pc:docMk/>
            <pc:sldMk cId="133713199" sldId="332"/>
            <ac:inkMk id="69" creationId="{AFCB9027-87C9-ADD0-8F9C-16F4B343521A}"/>
          </ac:inkMkLst>
        </pc:inkChg>
        <pc:inkChg chg="add mod">
          <ac:chgData name="Tim Cook" userId="d1c7cfb340f2c7ab" providerId="LiveId" clId="{C5268F53-C8C0-4E3C-8055-4FF85FF4FBAC}" dt="2023-01-22T23:55:51.115" v="481" actId="1076"/>
          <ac:inkMkLst>
            <pc:docMk/>
            <pc:sldMk cId="133713199" sldId="332"/>
            <ac:inkMk id="70" creationId="{4307B908-9668-61CE-750D-CA290791AF95}"/>
          </ac:inkMkLst>
        </pc:inkChg>
        <pc:inkChg chg="add del mod">
          <ac:chgData name="Tim Cook" userId="d1c7cfb340f2c7ab" providerId="LiveId" clId="{C5268F53-C8C0-4E3C-8055-4FF85FF4FBAC}" dt="2023-01-22T23:53:38.722" v="379"/>
          <ac:inkMkLst>
            <pc:docMk/>
            <pc:sldMk cId="133713199" sldId="332"/>
            <ac:inkMk id="72" creationId="{3A67F9DF-CC49-3701-55D3-44FAD9AF3571}"/>
          </ac:inkMkLst>
        </pc:inkChg>
        <pc:inkChg chg="add del mod">
          <ac:chgData name="Tim Cook" userId="d1c7cfb340f2c7ab" providerId="LiveId" clId="{C5268F53-C8C0-4E3C-8055-4FF85FF4FBAC}" dt="2023-01-22T23:53:40.013" v="381"/>
          <ac:inkMkLst>
            <pc:docMk/>
            <pc:sldMk cId="133713199" sldId="332"/>
            <ac:inkMk id="73" creationId="{B67E9C59-F03F-1205-0BCD-43C909017097}"/>
          </ac:inkMkLst>
        </pc:inkChg>
        <pc:inkChg chg="add del mod">
          <ac:chgData name="Tim Cook" userId="d1c7cfb340f2c7ab" providerId="LiveId" clId="{C5268F53-C8C0-4E3C-8055-4FF85FF4FBAC}" dt="2023-01-22T23:53:36.274" v="377"/>
          <ac:inkMkLst>
            <pc:docMk/>
            <pc:sldMk cId="133713199" sldId="332"/>
            <ac:inkMk id="74" creationId="{D9A5D755-5E57-20EC-4937-C0B08DBEF288}"/>
          </ac:inkMkLst>
        </pc:inkChg>
        <pc:inkChg chg="add del mod">
          <ac:chgData name="Tim Cook" userId="d1c7cfb340f2c7ab" providerId="LiveId" clId="{C5268F53-C8C0-4E3C-8055-4FF85FF4FBAC}" dt="2023-01-22T23:54:03.855" v="401"/>
          <ac:inkMkLst>
            <pc:docMk/>
            <pc:sldMk cId="133713199" sldId="332"/>
            <ac:inkMk id="76" creationId="{1A6BC2B2-CAC3-CFAF-ED89-CD55A0E4DB8F}"/>
          </ac:inkMkLst>
        </pc:inkChg>
        <pc:inkChg chg="add mod">
          <ac:chgData name="Tim Cook" userId="d1c7cfb340f2c7ab" providerId="LiveId" clId="{C5268F53-C8C0-4E3C-8055-4FF85FF4FBAC}" dt="2023-01-22T23:55:46.974" v="480" actId="1076"/>
          <ac:inkMkLst>
            <pc:docMk/>
            <pc:sldMk cId="133713199" sldId="332"/>
            <ac:inkMk id="78" creationId="{B1750CC8-0C49-A9BB-1BF6-538D7F0461A4}"/>
          </ac:inkMkLst>
        </pc:inkChg>
        <pc:inkChg chg="add mod">
          <ac:chgData name="Tim Cook" userId="d1c7cfb340f2c7ab" providerId="LiveId" clId="{C5268F53-C8C0-4E3C-8055-4FF85FF4FBAC}" dt="2023-01-22T23:55:51.115" v="481" actId="1076"/>
          <ac:inkMkLst>
            <pc:docMk/>
            <pc:sldMk cId="133713199" sldId="332"/>
            <ac:inkMk id="80" creationId="{78F0794C-0B50-0F7B-D424-6652A49D660F}"/>
          </ac:inkMkLst>
        </pc:inkChg>
        <pc:inkChg chg="add mod">
          <ac:chgData name="Tim Cook" userId="d1c7cfb340f2c7ab" providerId="LiveId" clId="{C5268F53-C8C0-4E3C-8055-4FF85FF4FBAC}" dt="2023-01-22T23:55:51.115" v="481" actId="1076"/>
          <ac:inkMkLst>
            <pc:docMk/>
            <pc:sldMk cId="133713199" sldId="332"/>
            <ac:inkMk id="81" creationId="{50E13BDC-E4D8-9CBB-6AE3-06BEA5A19016}"/>
          </ac:inkMkLst>
        </pc:inkChg>
        <pc:inkChg chg="add del">
          <ac:chgData name="Tim Cook" userId="d1c7cfb340f2c7ab" providerId="LiveId" clId="{C5268F53-C8C0-4E3C-8055-4FF85FF4FBAC}" dt="2023-01-22T23:53:49.306" v="389"/>
          <ac:inkMkLst>
            <pc:docMk/>
            <pc:sldMk cId="133713199" sldId="332"/>
            <ac:inkMk id="83" creationId="{B821D8CC-8AFB-76E8-6DDF-52B55715EE6D}"/>
          </ac:inkMkLst>
        </pc:inkChg>
        <pc:inkChg chg="add mod">
          <ac:chgData name="Tim Cook" userId="d1c7cfb340f2c7ab" providerId="LiveId" clId="{C5268F53-C8C0-4E3C-8055-4FF85FF4FBAC}" dt="2023-01-22T23:55:57.248" v="482" actId="1076"/>
          <ac:inkMkLst>
            <pc:docMk/>
            <pc:sldMk cId="133713199" sldId="332"/>
            <ac:inkMk id="84" creationId="{6AECAF25-D206-7FC3-9652-4E3DD94D40BF}"/>
          </ac:inkMkLst>
        </pc:inkChg>
        <pc:inkChg chg="add mod">
          <ac:chgData name="Tim Cook" userId="d1c7cfb340f2c7ab" providerId="LiveId" clId="{C5268F53-C8C0-4E3C-8055-4FF85FF4FBAC}" dt="2023-01-22T23:55:57.248" v="482" actId="1076"/>
          <ac:inkMkLst>
            <pc:docMk/>
            <pc:sldMk cId="133713199" sldId="332"/>
            <ac:inkMk id="85" creationId="{6A85EBF0-3048-14F6-8D65-C2A54265AB4D}"/>
          </ac:inkMkLst>
        </pc:inkChg>
        <pc:inkChg chg="add mod">
          <ac:chgData name="Tim Cook" userId="d1c7cfb340f2c7ab" providerId="LiveId" clId="{C5268F53-C8C0-4E3C-8055-4FF85FF4FBAC}" dt="2023-01-22T23:55:57.248" v="482" actId="1076"/>
          <ac:inkMkLst>
            <pc:docMk/>
            <pc:sldMk cId="133713199" sldId="332"/>
            <ac:inkMk id="87" creationId="{887FB6B6-D45E-EF45-5948-0DA649FE923E}"/>
          </ac:inkMkLst>
        </pc:inkChg>
        <pc:inkChg chg="add mod">
          <ac:chgData name="Tim Cook" userId="d1c7cfb340f2c7ab" providerId="LiveId" clId="{C5268F53-C8C0-4E3C-8055-4FF85FF4FBAC}" dt="2023-01-22T23:55:57.248" v="482" actId="1076"/>
          <ac:inkMkLst>
            <pc:docMk/>
            <pc:sldMk cId="133713199" sldId="332"/>
            <ac:inkMk id="88" creationId="{EA651EAC-8A76-8F6A-21EE-934379CEE75C}"/>
          </ac:inkMkLst>
        </pc:inkChg>
        <pc:inkChg chg="add mod">
          <ac:chgData name="Tim Cook" userId="d1c7cfb340f2c7ab" providerId="LiveId" clId="{C5268F53-C8C0-4E3C-8055-4FF85FF4FBAC}" dt="2023-01-22T23:55:57.248" v="482" actId="1076"/>
          <ac:inkMkLst>
            <pc:docMk/>
            <pc:sldMk cId="133713199" sldId="332"/>
            <ac:inkMk id="89" creationId="{80EB6E25-2492-1F40-715C-1C1C9EFC072A}"/>
          </ac:inkMkLst>
        </pc:inkChg>
        <pc:inkChg chg="add del mod">
          <ac:chgData name="Tim Cook" userId="d1c7cfb340f2c7ab" providerId="LiveId" clId="{C5268F53-C8C0-4E3C-8055-4FF85FF4FBAC}" dt="2023-01-22T23:54:00.312" v="398"/>
          <ac:inkMkLst>
            <pc:docMk/>
            <pc:sldMk cId="133713199" sldId="332"/>
            <ac:inkMk id="90" creationId="{FB3D610C-AD2A-DD3B-30C6-9D59EA131FB2}"/>
          </ac:inkMkLst>
        </pc:inkChg>
        <pc:inkChg chg="add mod">
          <ac:chgData name="Tim Cook" userId="d1c7cfb340f2c7ab" providerId="LiveId" clId="{C5268F53-C8C0-4E3C-8055-4FF85FF4FBAC}" dt="2023-01-22T23:55:57.248" v="482" actId="1076"/>
          <ac:inkMkLst>
            <pc:docMk/>
            <pc:sldMk cId="133713199" sldId="332"/>
            <ac:inkMk id="92" creationId="{E6E07B1D-BEE3-EEA2-51CD-180E543841AB}"/>
          </ac:inkMkLst>
        </pc:inkChg>
        <pc:inkChg chg="add mod">
          <ac:chgData name="Tim Cook" userId="d1c7cfb340f2c7ab" providerId="LiveId" clId="{C5268F53-C8C0-4E3C-8055-4FF85FF4FBAC}" dt="2023-01-22T23:55:51.115" v="481" actId="1076"/>
          <ac:inkMkLst>
            <pc:docMk/>
            <pc:sldMk cId="133713199" sldId="332"/>
            <ac:inkMk id="94" creationId="{2EB9B9DD-EFBA-5C65-E551-83237BF4C1A2}"/>
          </ac:inkMkLst>
        </pc:inkChg>
        <pc:inkChg chg="add mod">
          <ac:chgData name="Tim Cook" userId="d1c7cfb340f2c7ab" providerId="LiveId" clId="{C5268F53-C8C0-4E3C-8055-4FF85FF4FBAC}" dt="2023-01-22T23:55:46.974" v="480" actId="1076"/>
          <ac:inkMkLst>
            <pc:docMk/>
            <pc:sldMk cId="133713199" sldId="332"/>
            <ac:inkMk id="96" creationId="{066B2EE3-E1B4-5D33-7382-5CFA2ED7207A}"/>
          </ac:inkMkLst>
        </pc:inkChg>
        <pc:inkChg chg="add del mod">
          <ac:chgData name="Tim Cook" userId="d1c7cfb340f2c7ab" providerId="LiveId" clId="{C5268F53-C8C0-4E3C-8055-4FF85FF4FBAC}" dt="2023-01-22T23:54:24.317" v="428"/>
          <ac:inkMkLst>
            <pc:docMk/>
            <pc:sldMk cId="133713199" sldId="332"/>
            <ac:inkMk id="97" creationId="{2198AF2E-8B8D-EB83-C9A7-F3028889D0DA}"/>
          </ac:inkMkLst>
        </pc:inkChg>
        <pc:inkChg chg="add del mod">
          <ac:chgData name="Tim Cook" userId="d1c7cfb340f2c7ab" providerId="LiveId" clId="{C5268F53-C8C0-4E3C-8055-4FF85FF4FBAC}" dt="2023-01-22T23:54:24.317" v="430"/>
          <ac:inkMkLst>
            <pc:docMk/>
            <pc:sldMk cId="133713199" sldId="332"/>
            <ac:inkMk id="98" creationId="{CEB194A2-395B-47B8-5491-4614610F7E6C}"/>
          </ac:inkMkLst>
        </pc:inkChg>
        <pc:inkChg chg="add del mod">
          <ac:chgData name="Tim Cook" userId="d1c7cfb340f2c7ab" providerId="LiveId" clId="{C5268F53-C8C0-4E3C-8055-4FF85FF4FBAC}" dt="2023-01-22T23:54:24.317" v="429"/>
          <ac:inkMkLst>
            <pc:docMk/>
            <pc:sldMk cId="133713199" sldId="332"/>
            <ac:inkMk id="99" creationId="{7E643689-8A02-B392-F71E-3E8CE2AE527E}"/>
          </ac:inkMkLst>
        </pc:inkChg>
        <pc:inkChg chg="add del mod">
          <ac:chgData name="Tim Cook" userId="d1c7cfb340f2c7ab" providerId="LiveId" clId="{C5268F53-C8C0-4E3C-8055-4FF85FF4FBAC}" dt="2023-01-22T23:54:24.317" v="431"/>
          <ac:inkMkLst>
            <pc:docMk/>
            <pc:sldMk cId="133713199" sldId="332"/>
            <ac:inkMk id="100" creationId="{A0FC7BA1-F0A6-10A0-D0F4-76BB4F0C5A28}"/>
          </ac:inkMkLst>
        </pc:inkChg>
        <pc:inkChg chg="add mod">
          <ac:chgData name="Tim Cook" userId="d1c7cfb340f2c7ab" providerId="LiveId" clId="{C5268F53-C8C0-4E3C-8055-4FF85FF4FBAC}" dt="2023-01-22T23:55:27.073" v="474" actId="1076"/>
          <ac:inkMkLst>
            <pc:docMk/>
            <pc:sldMk cId="133713199" sldId="332"/>
            <ac:inkMk id="102" creationId="{E7E7F755-9731-96ED-5718-78BBAA2B9A38}"/>
          </ac:inkMkLst>
        </pc:inkChg>
        <pc:inkChg chg="add mod">
          <ac:chgData name="Tim Cook" userId="d1c7cfb340f2c7ab" providerId="LiveId" clId="{C5268F53-C8C0-4E3C-8055-4FF85FF4FBAC}" dt="2023-01-22T23:55:27.073" v="474" actId="1076"/>
          <ac:inkMkLst>
            <pc:docMk/>
            <pc:sldMk cId="133713199" sldId="332"/>
            <ac:inkMk id="103" creationId="{5763799D-4983-B82B-6F13-32A84642D932}"/>
          </ac:inkMkLst>
        </pc:inkChg>
        <pc:inkChg chg="add mod">
          <ac:chgData name="Tim Cook" userId="d1c7cfb340f2c7ab" providerId="LiveId" clId="{C5268F53-C8C0-4E3C-8055-4FF85FF4FBAC}" dt="2023-01-22T23:55:27.073" v="474" actId="1076"/>
          <ac:inkMkLst>
            <pc:docMk/>
            <pc:sldMk cId="133713199" sldId="332"/>
            <ac:inkMk id="104" creationId="{4EE5C766-572F-B7BF-F32E-CD944C60FDA9}"/>
          </ac:inkMkLst>
        </pc:inkChg>
        <pc:inkChg chg="add mod">
          <ac:chgData name="Tim Cook" userId="d1c7cfb340f2c7ab" providerId="LiveId" clId="{C5268F53-C8C0-4E3C-8055-4FF85FF4FBAC}" dt="2023-01-22T23:55:27.073" v="474" actId="1076"/>
          <ac:inkMkLst>
            <pc:docMk/>
            <pc:sldMk cId="133713199" sldId="332"/>
            <ac:inkMk id="105" creationId="{7DBCBCE0-0E6F-F139-1451-95DBA68F0DB2}"/>
          </ac:inkMkLst>
        </pc:inkChg>
        <pc:inkChg chg="add mod">
          <ac:chgData name="Tim Cook" userId="d1c7cfb340f2c7ab" providerId="LiveId" clId="{C5268F53-C8C0-4E3C-8055-4FF85FF4FBAC}" dt="2023-01-22T23:55:27.073" v="474" actId="1076"/>
          <ac:inkMkLst>
            <pc:docMk/>
            <pc:sldMk cId="133713199" sldId="332"/>
            <ac:inkMk id="106" creationId="{B1460594-1610-8F25-4BBD-BB0457BD2D37}"/>
          </ac:inkMkLst>
        </pc:inkChg>
        <pc:inkChg chg="add mod">
          <ac:chgData name="Tim Cook" userId="d1c7cfb340f2c7ab" providerId="LiveId" clId="{C5268F53-C8C0-4E3C-8055-4FF85FF4FBAC}" dt="2023-01-22T23:55:27.073" v="474" actId="1076"/>
          <ac:inkMkLst>
            <pc:docMk/>
            <pc:sldMk cId="133713199" sldId="332"/>
            <ac:inkMk id="108" creationId="{A7466C11-D204-327C-09DC-27DA589035F2}"/>
          </ac:inkMkLst>
        </pc:inkChg>
        <pc:inkChg chg="add mod">
          <ac:chgData name="Tim Cook" userId="d1c7cfb340f2c7ab" providerId="LiveId" clId="{C5268F53-C8C0-4E3C-8055-4FF85FF4FBAC}" dt="2023-01-22T23:55:46.974" v="480" actId="1076"/>
          <ac:inkMkLst>
            <pc:docMk/>
            <pc:sldMk cId="133713199" sldId="332"/>
            <ac:inkMk id="110" creationId="{A0983093-9BB0-E0AB-94F0-B6097E5A7D0E}"/>
          </ac:inkMkLst>
        </pc:inkChg>
        <pc:inkChg chg="add mod">
          <ac:chgData name="Tim Cook" userId="d1c7cfb340f2c7ab" providerId="LiveId" clId="{C5268F53-C8C0-4E3C-8055-4FF85FF4FBAC}" dt="2023-01-22T23:55:46.974" v="480" actId="1076"/>
          <ac:inkMkLst>
            <pc:docMk/>
            <pc:sldMk cId="133713199" sldId="332"/>
            <ac:inkMk id="111" creationId="{6FFB787B-61B2-363A-CE29-0A4DA929D773}"/>
          </ac:inkMkLst>
        </pc:inkChg>
        <pc:inkChg chg="add mod">
          <ac:chgData name="Tim Cook" userId="d1c7cfb340f2c7ab" providerId="LiveId" clId="{C5268F53-C8C0-4E3C-8055-4FF85FF4FBAC}" dt="2023-01-22T23:55:46.974" v="480" actId="1076"/>
          <ac:inkMkLst>
            <pc:docMk/>
            <pc:sldMk cId="133713199" sldId="332"/>
            <ac:inkMk id="112" creationId="{2DDDEF35-FA1F-84FE-E802-4CF46BD092E0}"/>
          </ac:inkMkLst>
        </pc:inkChg>
        <pc:inkChg chg="add mod">
          <ac:chgData name="Tim Cook" userId="d1c7cfb340f2c7ab" providerId="LiveId" clId="{C5268F53-C8C0-4E3C-8055-4FF85FF4FBAC}" dt="2023-01-22T23:55:46.974" v="480" actId="1076"/>
          <ac:inkMkLst>
            <pc:docMk/>
            <pc:sldMk cId="133713199" sldId="332"/>
            <ac:inkMk id="113" creationId="{CA438C34-16F6-5181-BFB7-2B62FF4A0CE1}"/>
          </ac:inkMkLst>
        </pc:inkChg>
        <pc:inkChg chg="add mod">
          <ac:chgData name="Tim Cook" userId="d1c7cfb340f2c7ab" providerId="LiveId" clId="{C5268F53-C8C0-4E3C-8055-4FF85FF4FBAC}" dt="2023-01-22T23:55:46.974" v="480" actId="1076"/>
          <ac:inkMkLst>
            <pc:docMk/>
            <pc:sldMk cId="133713199" sldId="332"/>
            <ac:inkMk id="114" creationId="{95D46BFA-B5E9-B503-BB67-3F71CCEB182B}"/>
          </ac:inkMkLst>
        </pc:inkChg>
        <pc:inkChg chg="add mod">
          <ac:chgData name="Tim Cook" userId="d1c7cfb340f2c7ab" providerId="LiveId" clId="{C5268F53-C8C0-4E3C-8055-4FF85FF4FBAC}" dt="2023-01-22T23:55:51.115" v="481" actId="1076"/>
          <ac:inkMkLst>
            <pc:docMk/>
            <pc:sldMk cId="133713199" sldId="332"/>
            <ac:inkMk id="115" creationId="{9A8EF330-C88B-BAE5-34BE-550706108320}"/>
          </ac:inkMkLst>
        </pc:inkChg>
        <pc:inkChg chg="add mod">
          <ac:chgData name="Tim Cook" userId="d1c7cfb340f2c7ab" providerId="LiveId" clId="{C5268F53-C8C0-4E3C-8055-4FF85FF4FBAC}" dt="2023-01-22T23:55:51.115" v="481" actId="1076"/>
          <ac:inkMkLst>
            <pc:docMk/>
            <pc:sldMk cId="133713199" sldId="332"/>
            <ac:inkMk id="116" creationId="{AFE679AE-7D4D-3E26-173C-8373FB19B466}"/>
          </ac:inkMkLst>
        </pc:inkChg>
        <pc:inkChg chg="add mod">
          <ac:chgData name="Tim Cook" userId="d1c7cfb340f2c7ab" providerId="LiveId" clId="{C5268F53-C8C0-4E3C-8055-4FF85FF4FBAC}" dt="2023-01-22T23:55:51.115" v="481" actId="1076"/>
          <ac:inkMkLst>
            <pc:docMk/>
            <pc:sldMk cId="133713199" sldId="332"/>
            <ac:inkMk id="117" creationId="{6C425A15-8B92-EEDB-5393-A3353C02E3B5}"/>
          </ac:inkMkLst>
        </pc:inkChg>
        <pc:inkChg chg="add mod">
          <ac:chgData name="Tim Cook" userId="d1c7cfb340f2c7ab" providerId="LiveId" clId="{C5268F53-C8C0-4E3C-8055-4FF85FF4FBAC}" dt="2023-01-22T23:55:51.115" v="481" actId="1076"/>
          <ac:inkMkLst>
            <pc:docMk/>
            <pc:sldMk cId="133713199" sldId="332"/>
            <ac:inkMk id="118" creationId="{4CAED2EB-7BF8-8A84-7F8E-FA25E52F2C23}"/>
          </ac:inkMkLst>
        </pc:inkChg>
        <pc:inkChg chg="add mod">
          <ac:chgData name="Tim Cook" userId="d1c7cfb340f2c7ab" providerId="LiveId" clId="{C5268F53-C8C0-4E3C-8055-4FF85FF4FBAC}" dt="2023-01-22T23:55:51.115" v="481" actId="1076"/>
          <ac:inkMkLst>
            <pc:docMk/>
            <pc:sldMk cId="133713199" sldId="332"/>
            <ac:inkMk id="119" creationId="{EC5C98E3-025A-706D-472C-4D62F122A622}"/>
          </ac:inkMkLst>
        </pc:inkChg>
        <pc:inkChg chg="add mod">
          <ac:chgData name="Tim Cook" userId="d1c7cfb340f2c7ab" providerId="LiveId" clId="{C5268F53-C8C0-4E3C-8055-4FF85FF4FBAC}" dt="2023-01-22T23:55:51.115" v="481" actId="1076"/>
          <ac:inkMkLst>
            <pc:docMk/>
            <pc:sldMk cId="133713199" sldId="332"/>
            <ac:inkMk id="120" creationId="{1D0A9A8E-4588-C0B4-8271-9080D6D05A59}"/>
          </ac:inkMkLst>
        </pc:inkChg>
        <pc:inkChg chg="add mod">
          <ac:chgData name="Tim Cook" userId="d1c7cfb340f2c7ab" providerId="LiveId" clId="{C5268F53-C8C0-4E3C-8055-4FF85FF4FBAC}" dt="2023-01-22T23:55:57.248" v="482" actId="1076"/>
          <ac:inkMkLst>
            <pc:docMk/>
            <pc:sldMk cId="133713199" sldId="332"/>
            <ac:inkMk id="121" creationId="{B30DA78F-A4F8-C8E4-A8B3-0D62269C1984}"/>
          </ac:inkMkLst>
        </pc:inkChg>
        <pc:inkChg chg="add mod">
          <ac:chgData name="Tim Cook" userId="d1c7cfb340f2c7ab" providerId="LiveId" clId="{C5268F53-C8C0-4E3C-8055-4FF85FF4FBAC}" dt="2023-01-22T23:55:57.248" v="482" actId="1076"/>
          <ac:inkMkLst>
            <pc:docMk/>
            <pc:sldMk cId="133713199" sldId="332"/>
            <ac:inkMk id="122" creationId="{A58E84C5-ED30-4981-7EDD-BBBC1814BE81}"/>
          </ac:inkMkLst>
        </pc:inkChg>
        <pc:inkChg chg="add mod">
          <ac:chgData name="Tim Cook" userId="d1c7cfb340f2c7ab" providerId="LiveId" clId="{C5268F53-C8C0-4E3C-8055-4FF85FF4FBAC}" dt="2023-01-22T23:55:57.248" v="482" actId="1076"/>
          <ac:inkMkLst>
            <pc:docMk/>
            <pc:sldMk cId="133713199" sldId="332"/>
            <ac:inkMk id="123" creationId="{DBE5C0E8-910F-591B-917F-DDA99096B5F4}"/>
          </ac:inkMkLst>
        </pc:inkChg>
        <pc:inkChg chg="add mod">
          <ac:chgData name="Tim Cook" userId="d1c7cfb340f2c7ab" providerId="LiveId" clId="{C5268F53-C8C0-4E3C-8055-4FF85FF4FBAC}" dt="2023-01-22T23:55:57.248" v="482" actId="1076"/>
          <ac:inkMkLst>
            <pc:docMk/>
            <pc:sldMk cId="133713199" sldId="332"/>
            <ac:inkMk id="124" creationId="{9D918B9D-F3E3-D9B0-D54D-0267A411BB9F}"/>
          </ac:inkMkLst>
        </pc:inkChg>
        <pc:inkChg chg="add mod">
          <ac:chgData name="Tim Cook" userId="d1c7cfb340f2c7ab" providerId="LiveId" clId="{C5268F53-C8C0-4E3C-8055-4FF85FF4FBAC}" dt="2023-01-22T23:55:57.248" v="482" actId="1076"/>
          <ac:inkMkLst>
            <pc:docMk/>
            <pc:sldMk cId="133713199" sldId="332"/>
            <ac:inkMk id="125" creationId="{A9E52E56-CC1D-7D1B-4DED-126E4D191A65}"/>
          </ac:inkMkLst>
        </pc:inkChg>
        <pc:inkChg chg="add mod">
          <ac:chgData name="Tim Cook" userId="d1c7cfb340f2c7ab" providerId="LiveId" clId="{C5268F53-C8C0-4E3C-8055-4FF85FF4FBAC}" dt="2023-01-22T23:55:57.248" v="482" actId="1076"/>
          <ac:inkMkLst>
            <pc:docMk/>
            <pc:sldMk cId="133713199" sldId="332"/>
            <ac:inkMk id="126" creationId="{1175B155-6EFA-8394-30F3-A13DF845D27D}"/>
          </ac:inkMkLst>
        </pc:inkChg>
        <pc:inkChg chg="add mod">
          <ac:chgData name="Tim Cook" userId="d1c7cfb340f2c7ab" providerId="LiveId" clId="{C5268F53-C8C0-4E3C-8055-4FF85FF4FBAC}" dt="2023-01-22T23:55:46.974" v="480" actId="1076"/>
          <ac:inkMkLst>
            <pc:docMk/>
            <pc:sldMk cId="133713199" sldId="332"/>
            <ac:inkMk id="130" creationId="{3A85836E-43D4-96A4-8E02-A741694E2162}"/>
          </ac:inkMkLst>
        </pc:inkChg>
        <pc:inkChg chg="add mod">
          <ac:chgData name="Tim Cook" userId="d1c7cfb340f2c7ab" providerId="LiveId" clId="{C5268F53-C8C0-4E3C-8055-4FF85FF4FBAC}" dt="2023-01-22T23:55:46.974" v="480" actId="1076"/>
          <ac:inkMkLst>
            <pc:docMk/>
            <pc:sldMk cId="133713199" sldId="332"/>
            <ac:inkMk id="131" creationId="{D01D2B34-4C7E-0C7E-475B-0648BDFFDA0C}"/>
          </ac:inkMkLst>
        </pc:inkChg>
        <pc:inkChg chg="add mod">
          <ac:chgData name="Tim Cook" userId="d1c7cfb340f2c7ab" providerId="LiveId" clId="{C5268F53-C8C0-4E3C-8055-4FF85FF4FBAC}" dt="2023-01-22T23:55:46.974" v="480" actId="1076"/>
          <ac:inkMkLst>
            <pc:docMk/>
            <pc:sldMk cId="133713199" sldId="332"/>
            <ac:inkMk id="132" creationId="{3FA9F116-6A5E-7987-CF74-17818573BE84}"/>
          </ac:inkMkLst>
        </pc:inkChg>
        <pc:inkChg chg="add mod">
          <ac:chgData name="Tim Cook" userId="d1c7cfb340f2c7ab" providerId="LiveId" clId="{C5268F53-C8C0-4E3C-8055-4FF85FF4FBAC}" dt="2023-01-22T23:55:46.974" v="480" actId="1076"/>
          <ac:inkMkLst>
            <pc:docMk/>
            <pc:sldMk cId="133713199" sldId="332"/>
            <ac:inkMk id="133" creationId="{1D3E5698-19A1-875C-9C3C-C7F29EE32B85}"/>
          </ac:inkMkLst>
        </pc:inkChg>
        <pc:inkChg chg="add mod">
          <ac:chgData name="Tim Cook" userId="d1c7cfb340f2c7ab" providerId="LiveId" clId="{C5268F53-C8C0-4E3C-8055-4FF85FF4FBAC}" dt="2023-01-22T23:55:51.115" v="481" actId="1076"/>
          <ac:inkMkLst>
            <pc:docMk/>
            <pc:sldMk cId="133713199" sldId="332"/>
            <ac:inkMk id="135" creationId="{ED9E0792-E5B5-4853-4AAE-7C725FE072A6}"/>
          </ac:inkMkLst>
        </pc:inkChg>
        <pc:inkChg chg="add mod">
          <ac:chgData name="Tim Cook" userId="d1c7cfb340f2c7ab" providerId="LiveId" clId="{C5268F53-C8C0-4E3C-8055-4FF85FF4FBAC}" dt="2023-01-22T23:55:51.115" v="481" actId="1076"/>
          <ac:inkMkLst>
            <pc:docMk/>
            <pc:sldMk cId="133713199" sldId="332"/>
            <ac:inkMk id="136" creationId="{4611F608-D25D-B8B3-7AE3-61EB836B8349}"/>
          </ac:inkMkLst>
        </pc:inkChg>
        <pc:inkChg chg="add mod">
          <ac:chgData name="Tim Cook" userId="d1c7cfb340f2c7ab" providerId="LiveId" clId="{C5268F53-C8C0-4E3C-8055-4FF85FF4FBAC}" dt="2023-01-22T23:55:51.115" v="481" actId="1076"/>
          <ac:inkMkLst>
            <pc:docMk/>
            <pc:sldMk cId="133713199" sldId="332"/>
            <ac:inkMk id="137" creationId="{25F5C347-3C85-F148-0F22-6A2F0C78D5B8}"/>
          </ac:inkMkLst>
        </pc:inkChg>
        <pc:inkChg chg="add del mod">
          <ac:chgData name="Tim Cook" userId="d1c7cfb340f2c7ab" providerId="LiveId" clId="{C5268F53-C8C0-4E3C-8055-4FF85FF4FBAC}" dt="2023-01-22T23:55:01.417" v="468"/>
          <ac:inkMkLst>
            <pc:docMk/>
            <pc:sldMk cId="133713199" sldId="332"/>
            <ac:inkMk id="138" creationId="{C8433120-AFB0-D454-E87E-1770D8548B25}"/>
          </ac:inkMkLst>
        </pc:inkChg>
        <pc:inkChg chg="add mod">
          <ac:chgData name="Tim Cook" userId="d1c7cfb340f2c7ab" providerId="LiveId" clId="{C5268F53-C8C0-4E3C-8055-4FF85FF4FBAC}" dt="2023-01-22T23:55:57.248" v="482" actId="1076"/>
          <ac:inkMkLst>
            <pc:docMk/>
            <pc:sldMk cId="133713199" sldId="332"/>
            <ac:inkMk id="140" creationId="{90AF48B4-ABFC-EE5C-AFAF-61421EA3BA79}"/>
          </ac:inkMkLst>
        </pc:inkChg>
        <pc:inkChg chg="add del mod">
          <ac:chgData name="Tim Cook" userId="d1c7cfb340f2c7ab" providerId="LiveId" clId="{C5268F53-C8C0-4E3C-8055-4FF85FF4FBAC}" dt="2023-01-22T23:54:56.225" v="463"/>
          <ac:inkMkLst>
            <pc:docMk/>
            <pc:sldMk cId="133713199" sldId="332"/>
            <ac:inkMk id="141" creationId="{52420B0E-54FB-AD58-8960-0B122DC1B38B}"/>
          </ac:inkMkLst>
        </pc:inkChg>
        <pc:inkChg chg="add mod">
          <ac:chgData name="Tim Cook" userId="d1c7cfb340f2c7ab" providerId="LiveId" clId="{C5268F53-C8C0-4E3C-8055-4FF85FF4FBAC}" dt="2023-01-22T23:55:57.248" v="482" actId="1076"/>
          <ac:inkMkLst>
            <pc:docMk/>
            <pc:sldMk cId="133713199" sldId="332"/>
            <ac:inkMk id="143" creationId="{B5071512-C1A7-8C15-979A-977CF52411A0}"/>
          </ac:inkMkLst>
        </pc:inkChg>
        <pc:inkChg chg="add mod">
          <ac:chgData name="Tim Cook" userId="d1c7cfb340f2c7ab" providerId="LiveId" clId="{C5268F53-C8C0-4E3C-8055-4FF85FF4FBAC}" dt="2023-01-22T23:55:57.248" v="482" actId="1076"/>
          <ac:inkMkLst>
            <pc:docMk/>
            <pc:sldMk cId="133713199" sldId="332"/>
            <ac:inkMk id="144" creationId="{5634A287-8476-5F7C-9D38-B4070DFD06E2}"/>
          </ac:inkMkLst>
        </pc:inkChg>
        <pc:inkChg chg="add mod">
          <ac:chgData name="Tim Cook" userId="d1c7cfb340f2c7ab" providerId="LiveId" clId="{C5268F53-C8C0-4E3C-8055-4FF85FF4FBAC}" dt="2023-01-22T23:55:57.248" v="482" actId="1076"/>
          <ac:inkMkLst>
            <pc:docMk/>
            <pc:sldMk cId="133713199" sldId="332"/>
            <ac:inkMk id="145" creationId="{0A2F6A69-7AB6-06C4-3D71-9E9806C23067}"/>
          </ac:inkMkLst>
        </pc:inkChg>
        <pc:inkChg chg="add mod">
          <ac:chgData name="Tim Cook" userId="d1c7cfb340f2c7ab" providerId="LiveId" clId="{C5268F53-C8C0-4E3C-8055-4FF85FF4FBAC}" dt="2023-01-22T23:55:51.115" v="481" actId="1076"/>
          <ac:inkMkLst>
            <pc:docMk/>
            <pc:sldMk cId="133713199" sldId="332"/>
            <ac:inkMk id="147" creationId="{06114ECE-0052-4496-0246-6952FD0339AB}"/>
          </ac:inkMkLst>
        </pc:inkChg>
        <pc:inkChg chg="add del">
          <ac:chgData name="Tim Cook" userId="d1c7cfb340f2c7ab" providerId="LiveId" clId="{C5268F53-C8C0-4E3C-8055-4FF85FF4FBAC}" dt="2023-01-22T23:55:38.605" v="478"/>
          <ac:inkMkLst>
            <pc:docMk/>
            <pc:sldMk cId="133713199" sldId="332"/>
            <ac:inkMk id="149" creationId="{45D3327F-5BAA-7CE1-E773-9A7AF3A95370}"/>
          </ac:inkMkLst>
        </pc:inkChg>
      </pc:sldChg>
      <pc:sldChg chg="addSp delSp modSp mod">
        <pc:chgData name="Tim Cook" userId="d1c7cfb340f2c7ab" providerId="LiveId" clId="{C5268F53-C8C0-4E3C-8055-4FF85FF4FBAC}" dt="2023-01-23T00:08:02.573" v="883" actId="1076"/>
        <pc:sldMkLst>
          <pc:docMk/>
          <pc:sldMk cId="2517154152" sldId="333"/>
        </pc:sldMkLst>
        <pc:spChg chg="del">
          <ac:chgData name="Tim Cook" userId="d1c7cfb340f2c7ab" providerId="LiveId" clId="{C5268F53-C8C0-4E3C-8055-4FF85FF4FBAC}" dt="2023-01-23T00:03:07.214" v="657" actId="478"/>
          <ac:spMkLst>
            <pc:docMk/>
            <pc:sldMk cId="2517154152" sldId="333"/>
            <ac:spMk id="3" creationId="{FDC1DB07-C4D9-25D8-D23B-3539EB2E7A0A}"/>
          </ac:spMkLst>
        </pc:spChg>
        <pc:grpChg chg="del mod">
          <ac:chgData name="Tim Cook" userId="d1c7cfb340f2c7ab" providerId="LiveId" clId="{C5268F53-C8C0-4E3C-8055-4FF85FF4FBAC}" dt="2023-01-23T00:03:28.736" v="673"/>
          <ac:grpSpMkLst>
            <pc:docMk/>
            <pc:sldMk cId="2517154152" sldId="333"/>
            <ac:grpSpMk id="12" creationId="{F3AC3703-E734-F00B-3212-660B0278C5A7}"/>
          </ac:grpSpMkLst>
        </pc:grpChg>
        <pc:grpChg chg="del mod">
          <ac:chgData name="Tim Cook" userId="d1c7cfb340f2c7ab" providerId="LiveId" clId="{C5268F53-C8C0-4E3C-8055-4FF85FF4FBAC}" dt="2023-01-23T00:03:36.239" v="683"/>
          <ac:grpSpMkLst>
            <pc:docMk/>
            <pc:sldMk cId="2517154152" sldId="333"/>
            <ac:grpSpMk id="19" creationId="{A6A874A5-AA98-C438-750D-A15F0B82DB6A}"/>
          </ac:grpSpMkLst>
        </pc:grpChg>
        <pc:grpChg chg="del mod">
          <ac:chgData name="Tim Cook" userId="d1c7cfb340f2c7ab" providerId="LiveId" clId="{C5268F53-C8C0-4E3C-8055-4FF85FF4FBAC}" dt="2023-01-23T00:03:43.586" v="688"/>
          <ac:grpSpMkLst>
            <pc:docMk/>
            <pc:sldMk cId="2517154152" sldId="333"/>
            <ac:grpSpMk id="21" creationId="{61C9BB78-20D3-B9EF-9CE0-ADDBDEE4FF1B}"/>
          </ac:grpSpMkLst>
        </pc:grpChg>
        <pc:grpChg chg="del mod">
          <ac:chgData name="Tim Cook" userId="d1c7cfb340f2c7ab" providerId="LiveId" clId="{C5268F53-C8C0-4E3C-8055-4FF85FF4FBAC}" dt="2023-01-23T00:03:46.308" v="691"/>
          <ac:grpSpMkLst>
            <pc:docMk/>
            <pc:sldMk cId="2517154152" sldId="333"/>
            <ac:grpSpMk id="24" creationId="{FF8BA93B-9EB5-9762-59F7-5D16C6DB443A}"/>
          </ac:grpSpMkLst>
        </pc:grpChg>
        <pc:grpChg chg="del mod">
          <ac:chgData name="Tim Cook" userId="d1c7cfb340f2c7ab" providerId="LiveId" clId="{C5268F53-C8C0-4E3C-8055-4FF85FF4FBAC}" dt="2023-01-23T00:05:40.353" v="803"/>
          <ac:grpSpMkLst>
            <pc:docMk/>
            <pc:sldMk cId="2517154152" sldId="333"/>
            <ac:grpSpMk id="27" creationId="{260B6738-B9A6-0E97-A460-D41D373EDCEF}"/>
          </ac:grpSpMkLst>
        </pc:grpChg>
        <pc:grpChg chg="del mod">
          <ac:chgData name="Tim Cook" userId="d1c7cfb340f2c7ab" providerId="LiveId" clId="{C5268F53-C8C0-4E3C-8055-4FF85FF4FBAC}" dt="2023-01-23T00:04:01.814" v="698"/>
          <ac:grpSpMkLst>
            <pc:docMk/>
            <pc:sldMk cId="2517154152" sldId="333"/>
            <ac:grpSpMk id="30" creationId="{E6A4D4CE-07FD-2271-47B1-399493F6C008}"/>
          </ac:grpSpMkLst>
        </pc:grpChg>
        <pc:grpChg chg="del mod">
          <ac:chgData name="Tim Cook" userId="d1c7cfb340f2c7ab" providerId="LiveId" clId="{C5268F53-C8C0-4E3C-8055-4FF85FF4FBAC}" dt="2023-01-23T00:05:40.353" v="801"/>
          <ac:grpSpMkLst>
            <pc:docMk/>
            <pc:sldMk cId="2517154152" sldId="333"/>
            <ac:grpSpMk id="33" creationId="{7800770F-5F5F-B6BC-0757-FE7986AAB3C5}"/>
          </ac:grpSpMkLst>
        </pc:grpChg>
        <pc:grpChg chg="mod">
          <ac:chgData name="Tim Cook" userId="d1c7cfb340f2c7ab" providerId="LiveId" clId="{C5268F53-C8C0-4E3C-8055-4FF85FF4FBAC}" dt="2023-01-23T00:04:10.298" v="705"/>
          <ac:grpSpMkLst>
            <pc:docMk/>
            <pc:sldMk cId="2517154152" sldId="333"/>
            <ac:grpSpMk id="39" creationId="{E335855B-78DC-3E5A-0E07-373589BAC6F2}"/>
          </ac:grpSpMkLst>
        </pc:grpChg>
        <pc:grpChg chg="mod">
          <ac:chgData name="Tim Cook" userId="d1c7cfb340f2c7ab" providerId="LiveId" clId="{C5268F53-C8C0-4E3C-8055-4FF85FF4FBAC}" dt="2023-01-23T00:04:15.107" v="708"/>
          <ac:grpSpMkLst>
            <pc:docMk/>
            <pc:sldMk cId="2517154152" sldId="333"/>
            <ac:grpSpMk id="42" creationId="{27F5A4A7-FBC4-BC71-C0B4-CA93098EE6B0}"/>
          </ac:grpSpMkLst>
        </pc:grpChg>
        <pc:grpChg chg="del mod">
          <ac:chgData name="Tim Cook" userId="d1c7cfb340f2c7ab" providerId="LiveId" clId="{C5268F53-C8C0-4E3C-8055-4FF85FF4FBAC}" dt="2023-01-23T00:04:27.078" v="730"/>
          <ac:grpSpMkLst>
            <pc:docMk/>
            <pc:sldMk cId="2517154152" sldId="333"/>
            <ac:grpSpMk id="54" creationId="{7819B8E8-5AF2-0CEC-AEF3-C0D1B88DBC54}"/>
          </ac:grpSpMkLst>
        </pc:grpChg>
        <pc:grpChg chg="mod">
          <ac:chgData name="Tim Cook" userId="d1c7cfb340f2c7ab" providerId="LiveId" clId="{C5268F53-C8C0-4E3C-8055-4FF85FF4FBAC}" dt="2023-01-23T00:04:27.078" v="730"/>
          <ac:grpSpMkLst>
            <pc:docMk/>
            <pc:sldMk cId="2517154152" sldId="333"/>
            <ac:grpSpMk id="59" creationId="{19C7DB3D-543E-9CE6-F5DC-9D4A96606389}"/>
          </ac:grpSpMkLst>
        </pc:grpChg>
        <pc:grpChg chg="mod">
          <ac:chgData name="Tim Cook" userId="d1c7cfb340f2c7ab" providerId="LiveId" clId="{C5268F53-C8C0-4E3C-8055-4FF85FF4FBAC}" dt="2023-01-23T00:04:31.089" v="736"/>
          <ac:grpSpMkLst>
            <pc:docMk/>
            <pc:sldMk cId="2517154152" sldId="333"/>
            <ac:grpSpMk id="65" creationId="{1C633DF8-FECE-610B-0F7E-6D3167F4A955}"/>
          </ac:grpSpMkLst>
        </pc:grpChg>
        <pc:grpChg chg="del mod">
          <ac:chgData name="Tim Cook" userId="d1c7cfb340f2c7ab" providerId="LiveId" clId="{C5268F53-C8C0-4E3C-8055-4FF85FF4FBAC}" dt="2023-01-23T00:04:36.623" v="743"/>
          <ac:grpSpMkLst>
            <pc:docMk/>
            <pc:sldMk cId="2517154152" sldId="333"/>
            <ac:grpSpMk id="68" creationId="{AEBF252D-76A4-4A14-43CA-6C301EAAFD39}"/>
          </ac:grpSpMkLst>
        </pc:grpChg>
        <pc:grpChg chg="mod">
          <ac:chgData name="Tim Cook" userId="d1c7cfb340f2c7ab" providerId="LiveId" clId="{C5268F53-C8C0-4E3C-8055-4FF85FF4FBAC}" dt="2023-01-23T00:04:36.623" v="743"/>
          <ac:grpSpMkLst>
            <pc:docMk/>
            <pc:sldMk cId="2517154152" sldId="333"/>
            <ac:grpSpMk id="72" creationId="{2CEFD4C1-0EC8-047F-580E-1BC333D088C3}"/>
          </ac:grpSpMkLst>
        </pc:grpChg>
        <pc:grpChg chg="mod">
          <ac:chgData name="Tim Cook" userId="d1c7cfb340f2c7ab" providerId="LiveId" clId="{C5268F53-C8C0-4E3C-8055-4FF85FF4FBAC}" dt="2023-01-23T00:04:50.813" v="761"/>
          <ac:grpSpMkLst>
            <pc:docMk/>
            <pc:sldMk cId="2517154152" sldId="333"/>
            <ac:grpSpMk id="84" creationId="{305DCF4C-6CA0-E61C-C132-ABCB5FC4ED2A}"/>
          </ac:grpSpMkLst>
        </pc:grpChg>
        <pc:grpChg chg="del mod">
          <ac:chgData name="Tim Cook" userId="d1c7cfb340f2c7ab" providerId="LiveId" clId="{C5268F53-C8C0-4E3C-8055-4FF85FF4FBAC}" dt="2023-01-23T00:04:59.804" v="770"/>
          <ac:grpSpMkLst>
            <pc:docMk/>
            <pc:sldMk cId="2517154152" sldId="333"/>
            <ac:grpSpMk id="90" creationId="{4089A79D-74C8-8D60-0105-3D0C4EE2C1F9}"/>
          </ac:grpSpMkLst>
        </pc:grpChg>
        <pc:grpChg chg="mod">
          <ac:chgData name="Tim Cook" userId="d1c7cfb340f2c7ab" providerId="LiveId" clId="{C5268F53-C8C0-4E3C-8055-4FF85FF4FBAC}" dt="2023-01-23T00:04:59.804" v="770"/>
          <ac:grpSpMkLst>
            <pc:docMk/>
            <pc:sldMk cId="2517154152" sldId="333"/>
            <ac:grpSpMk id="92" creationId="{05831AE1-59C6-C6EC-60D4-75E2235B5B1D}"/>
          </ac:grpSpMkLst>
        </pc:grpChg>
        <pc:grpChg chg="mod">
          <ac:chgData name="Tim Cook" userId="d1c7cfb340f2c7ab" providerId="LiveId" clId="{C5268F53-C8C0-4E3C-8055-4FF85FF4FBAC}" dt="2023-01-23T00:05:05.086" v="775"/>
          <ac:grpSpMkLst>
            <pc:docMk/>
            <pc:sldMk cId="2517154152" sldId="333"/>
            <ac:grpSpMk id="97" creationId="{4E8DDCE3-B955-0D02-16A7-8EC0037AEEF4}"/>
          </ac:grpSpMkLst>
        </pc:grpChg>
        <pc:grpChg chg="mod">
          <ac:chgData name="Tim Cook" userId="d1c7cfb340f2c7ab" providerId="LiveId" clId="{C5268F53-C8C0-4E3C-8055-4FF85FF4FBAC}" dt="2023-01-23T00:05:27.575" v="791"/>
          <ac:grpSpMkLst>
            <pc:docMk/>
            <pc:sldMk cId="2517154152" sldId="333"/>
            <ac:grpSpMk id="101" creationId="{C4342600-273E-D3D8-A2A9-03FF0143E0F0}"/>
          </ac:grpSpMkLst>
        </pc:grpChg>
        <pc:grpChg chg="del mod">
          <ac:chgData name="Tim Cook" userId="d1c7cfb340f2c7ab" providerId="LiveId" clId="{C5268F53-C8C0-4E3C-8055-4FF85FF4FBAC}" dt="2023-01-23T00:05:13.405" v="786"/>
          <ac:grpSpMkLst>
            <pc:docMk/>
            <pc:sldMk cId="2517154152" sldId="333"/>
            <ac:grpSpMk id="106" creationId="{3E4A940E-EC4E-A19D-A812-5C07E36C5673}"/>
          </ac:grpSpMkLst>
        </pc:grpChg>
        <pc:grpChg chg="del mod">
          <ac:chgData name="Tim Cook" userId="d1c7cfb340f2c7ab" providerId="LiveId" clId="{C5268F53-C8C0-4E3C-8055-4FF85FF4FBAC}" dt="2023-01-23T00:05:26.304" v="790"/>
          <ac:grpSpMkLst>
            <pc:docMk/>
            <pc:sldMk cId="2517154152" sldId="333"/>
            <ac:grpSpMk id="108" creationId="{1509786D-8D2D-EB5F-7BF3-49D9638CE7AF}"/>
          </ac:grpSpMkLst>
        </pc:grpChg>
        <pc:grpChg chg="mod">
          <ac:chgData name="Tim Cook" userId="d1c7cfb340f2c7ab" providerId="LiveId" clId="{C5268F53-C8C0-4E3C-8055-4FF85FF4FBAC}" dt="2023-01-23T00:05:26.304" v="790"/>
          <ac:grpSpMkLst>
            <pc:docMk/>
            <pc:sldMk cId="2517154152" sldId="333"/>
            <ac:grpSpMk id="110" creationId="{31382CBD-E352-1EC8-0AE0-C1620A12944D}"/>
          </ac:grpSpMkLst>
        </pc:grpChg>
        <pc:grpChg chg="del mod">
          <ac:chgData name="Tim Cook" userId="d1c7cfb340f2c7ab" providerId="LiveId" clId="{C5268F53-C8C0-4E3C-8055-4FF85FF4FBAC}" dt="2023-01-23T00:05:47.444" v="809"/>
          <ac:grpSpMkLst>
            <pc:docMk/>
            <pc:sldMk cId="2517154152" sldId="333"/>
            <ac:grpSpMk id="114" creationId="{1D624B60-8AF8-6FCB-C442-344A8C9DAB3A}"/>
          </ac:grpSpMkLst>
        </pc:grpChg>
        <pc:grpChg chg="mod">
          <ac:chgData name="Tim Cook" userId="d1c7cfb340f2c7ab" providerId="LiveId" clId="{C5268F53-C8C0-4E3C-8055-4FF85FF4FBAC}" dt="2023-01-23T00:05:59.841" v="820"/>
          <ac:grpSpMkLst>
            <pc:docMk/>
            <pc:sldMk cId="2517154152" sldId="333"/>
            <ac:grpSpMk id="122" creationId="{6EE1F7C3-355D-F873-8F05-EC332D3AB735}"/>
          </ac:grpSpMkLst>
        </pc:grpChg>
        <pc:grpChg chg="mod">
          <ac:chgData name="Tim Cook" userId="d1c7cfb340f2c7ab" providerId="LiveId" clId="{C5268F53-C8C0-4E3C-8055-4FF85FF4FBAC}" dt="2023-01-23T00:06:03.602" v="826"/>
          <ac:grpSpMkLst>
            <pc:docMk/>
            <pc:sldMk cId="2517154152" sldId="333"/>
            <ac:grpSpMk id="128" creationId="{B4899BC5-BA81-5D08-2699-CAEE4315313F}"/>
          </ac:grpSpMkLst>
        </pc:grpChg>
        <pc:grpChg chg="mod">
          <ac:chgData name="Tim Cook" userId="d1c7cfb340f2c7ab" providerId="LiveId" clId="{C5268F53-C8C0-4E3C-8055-4FF85FF4FBAC}" dt="2023-01-23T00:07:04.875" v="841"/>
          <ac:grpSpMkLst>
            <pc:docMk/>
            <pc:sldMk cId="2517154152" sldId="333"/>
            <ac:grpSpMk id="133" creationId="{F81F5074-EE0A-5ADD-4018-8E7279109F30}"/>
          </ac:grpSpMkLst>
        </pc:grpChg>
        <pc:grpChg chg="del mod">
          <ac:chgData name="Tim Cook" userId="d1c7cfb340f2c7ab" providerId="LiveId" clId="{C5268F53-C8C0-4E3C-8055-4FF85FF4FBAC}" dt="2023-01-23T00:07:33.140" v="868"/>
          <ac:grpSpMkLst>
            <pc:docMk/>
            <pc:sldMk cId="2517154152" sldId="333"/>
            <ac:grpSpMk id="137" creationId="{85B2EBE3-7462-7153-67C7-BEEB0255A08A}"/>
          </ac:grpSpMkLst>
        </pc:grpChg>
        <pc:grpChg chg="del mod">
          <ac:chgData name="Tim Cook" userId="d1c7cfb340f2c7ab" providerId="LiveId" clId="{C5268F53-C8C0-4E3C-8055-4FF85FF4FBAC}" dt="2023-01-23T00:07:15.732" v="853"/>
          <ac:grpSpMkLst>
            <pc:docMk/>
            <pc:sldMk cId="2517154152" sldId="333"/>
            <ac:grpSpMk id="142" creationId="{3A5052AE-52C4-DFA2-AB47-8A1DE3BDFBEF}"/>
          </ac:grpSpMkLst>
        </pc:grpChg>
        <pc:grpChg chg="del mod">
          <ac:chgData name="Tim Cook" userId="d1c7cfb340f2c7ab" providerId="LiveId" clId="{C5268F53-C8C0-4E3C-8055-4FF85FF4FBAC}" dt="2023-01-23T00:07:24.962" v="861"/>
          <ac:grpSpMkLst>
            <pc:docMk/>
            <pc:sldMk cId="2517154152" sldId="333"/>
            <ac:grpSpMk id="147" creationId="{19129548-B557-19E1-D9C9-B774FF6C84C5}"/>
          </ac:grpSpMkLst>
        </pc:grpChg>
        <pc:grpChg chg="del mod">
          <ac:chgData name="Tim Cook" userId="d1c7cfb340f2c7ab" providerId="LiveId" clId="{C5268F53-C8C0-4E3C-8055-4FF85FF4FBAC}" dt="2023-01-23T00:07:28.151" v="865"/>
          <ac:grpSpMkLst>
            <pc:docMk/>
            <pc:sldMk cId="2517154152" sldId="333"/>
            <ac:grpSpMk id="149" creationId="{F7BA1C12-412A-92F2-241E-22822F9BEC78}"/>
          </ac:grpSpMkLst>
        </pc:grpChg>
        <pc:grpChg chg="del mod">
          <ac:chgData name="Tim Cook" userId="d1c7cfb340f2c7ab" providerId="LiveId" clId="{C5268F53-C8C0-4E3C-8055-4FF85FF4FBAC}" dt="2023-01-23T00:07:38.262" v="874"/>
          <ac:grpSpMkLst>
            <pc:docMk/>
            <pc:sldMk cId="2517154152" sldId="333"/>
            <ac:grpSpMk id="151" creationId="{606BF204-425C-5EE4-F5D7-C9CBA3F1FA34}"/>
          </ac:grpSpMkLst>
        </pc:grpChg>
        <pc:grpChg chg="mod">
          <ac:chgData name="Tim Cook" userId="d1c7cfb340f2c7ab" providerId="LiveId" clId="{C5268F53-C8C0-4E3C-8055-4FF85FF4FBAC}" dt="2023-01-23T00:07:36.392" v="872"/>
          <ac:grpSpMkLst>
            <pc:docMk/>
            <pc:sldMk cId="2517154152" sldId="333"/>
            <ac:grpSpMk id="155" creationId="{6282B702-972B-C531-3635-1297DEECAE39}"/>
          </ac:grpSpMkLst>
        </pc:grpChg>
        <pc:grpChg chg="del mod">
          <ac:chgData name="Tim Cook" userId="d1c7cfb340f2c7ab" providerId="LiveId" clId="{C5268F53-C8C0-4E3C-8055-4FF85FF4FBAC}" dt="2023-01-23T00:07:42.286" v="877"/>
          <ac:grpSpMkLst>
            <pc:docMk/>
            <pc:sldMk cId="2517154152" sldId="333"/>
            <ac:grpSpMk id="157" creationId="{E5C6D6DB-96A6-197C-C62E-8FD291EFE902}"/>
          </ac:grpSpMkLst>
        </pc:grpChg>
        <pc:grpChg chg="del mod">
          <ac:chgData name="Tim Cook" userId="d1c7cfb340f2c7ab" providerId="LiveId" clId="{C5268F53-C8C0-4E3C-8055-4FF85FF4FBAC}" dt="2023-01-23T00:07:46.591" v="880"/>
          <ac:grpSpMkLst>
            <pc:docMk/>
            <pc:sldMk cId="2517154152" sldId="333"/>
            <ac:grpSpMk id="159" creationId="{3C7E5A7C-0435-392D-8D40-04193F3D29A7}"/>
          </ac:grpSpMkLst>
        </pc:grpChg>
        <pc:grpChg chg="mod">
          <ac:chgData name="Tim Cook" userId="d1c7cfb340f2c7ab" providerId="LiveId" clId="{C5268F53-C8C0-4E3C-8055-4FF85FF4FBAC}" dt="2023-01-23T00:07:46.591" v="880"/>
          <ac:grpSpMkLst>
            <pc:docMk/>
            <pc:sldMk cId="2517154152" sldId="333"/>
            <ac:grpSpMk id="161" creationId="{C656D7FE-9941-D1A3-99BB-4367E463FAA6}"/>
          </ac:grpSpMkLst>
        </pc:grpChg>
        <pc:inkChg chg="add del">
          <ac:chgData name="Tim Cook" userId="d1c7cfb340f2c7ab" providerId="LiveId" clId="{C5268F53-C8C0-4E3C-8055-4FF85FF4FBAC}" dt="2023-01-23T00:03:12.501" v="661"/>
          <ac:inkMkLst>
            <pc:docMk/>
            <pc:sldMk cId="2517154152" sldId="333"/>
            <ac:inkMk id="4" creationId="{03D173F2-C472-CFA0-4B5A-66F91D0C3234}"/>
          </ac:inkMkLst>
        </pc:inkChg>
        <pc:inkChg chg="add del">
          <ac:chgData name="Tim Cook" userId="d1c7cfb340f2c7ab" providerId="LiveId" clId="{C5268F53-C8C0-4E3C-8055-4FF85FF4FBAC}" dt="2023-01-23T00:03:12.501" v="660"/>
          <ac:inkMkLst>
            <pc:docMk/>
            <pc:sldMk cId="2517154152" sldId="333"/>
            <ac:inkMk id="5" creationId="{A8BD674E-1746-80C3-CC24-B572CCEED0B8}"/>
          </ac:inkMkLst>
        </pc:inkChg>
        <pc:inkChg chg="add del">
          <ac:chgData name="Tim Cook" userId="d1c7cfb340f2c7ab" providerId="LiveId" clId="{C5268F53-C8C0-4E3C-8055-4FF85FF4FBAC}" dt="2023-01-23T00:03:18.636" v="664"/>
          <ac:inkMkLst>
            <pc:docMk/>
            <pc:sldMk cId="2517154152" sldId="333"/>
            <ac:inkMk id="6" creationId="{E186C3BA-1F8F-F88D-2925-7A818229DED2}"/>
          </ac:inkMkLst>
        </pc:inkChg>
        <pc:inkChg chg="add del">
          <ac:chgData name="Tim Cook" userId="d1c7cfb340f2c7ab" providerId="LiveId" clId="{C5268F53-C8C0-4E3C-8055-4FF85FF4FBAC}" dt="2023-01-23T00:03:18.636" v="665"/>
          <ac:inkMkLst>
            <pc:docMk/>
            <pc:sldMk cId="2517154152" sldId="333"/>
            <ac:inkMk id="7" creationId="{4C826E8D-169F-AACC-0AB4-9184CF7D1CCC}"/>
          </ac:inkMkLst>
        </pc:inkChg>
        <pc:inkChg chg="add del">
          <ac:chgData name="Tim Cook" userId="d1c7cfb340f2c7ab" providerId="LiveId" clId="{C5268F53-C8C0-4E3C-8055-4FF85FF4FBAC}" dt="2023-01-23T00:03:23.271" v="669"/>
          <ac:inkMkLst>
            <pc:docMk/>
            <pc:sldMk cId="2517154152" sldId="333"/>
            <ac:inkMk id="8" creationId="{50448139-8714-5866-7989-18C335F845DD}"/>
          </ac:inkMkLst>
        </pc:inkChg>
        <pc:inkChg chg="add del">
          <ac:chgData name="Tim Cook" userId="d1c7cfb340f2c7ab" providerId="LiveId" clId="{C5268F53-C8C0-4E3C-8055-4FF85FF4FBAC}" dt="2023-01-23T00:03:23.271" v="668"/>
          <ac:inkMkLst>
            <pc:docMk/>
            <pc:sldMk cId="2517154152" sldId="333"/>
            <ac:inkMk id="9" creationId="{8C0F2028-063E-AF04-2040-C3E7F1692F73}"/>
          </ac:inkMkLst>
        </pc:inkChg>
        <pc:inkChg chg="add del mod">
          <ac:chgData name="Tim Cook" userId="d1c7cfb340f2c7ab" providerId="LiveId" clId="{C5268F53-C8C0-4E3C-8055-4FF85FF4FBAC}" dt="2023-01-23T00:03:28.736" v="673"/>
          <ac:inkMkLst>
            <pc:docMk/>
            <pc:sldMk cId="2517154152" sldId="333"/>
            <ac:inkMk id="10" creationId="{70279382-F5B9-8685-94D5-F0EB8FBC6ECC}"/>
          </ac:inkMkLst>
        </pc:inkChg>
        <pc:inkChg chg="add del mod">
          <ac:chgData name="Tim Cook" userId="d1c7cfb340f2c7ab" providerId="LiveId" clId="{C5268F53-C8C0-4E3C-8055-4FF85FF4FBAC}" dt="2023-01-23T00:03:28.736" v="674"/>
          <ac:inkMkLst>
            <pc:docMk/>
            <pc:sldMk cId="2517154152" sldId="333"/>
            <ac:inkMk id="11" creationId="{9150C332-59F7-0E7D-91F5-087B9A5D5FB5}"/>
          </ac:inkMkLst>
        </pc:inkChg>
        <pc:inkChg chg="add del mod">
          <ac:chgData name="Tim Cook" userId="d1c7cfb340f2c7ab" providerId="LiveId" clId="{C5268F53-C8C0-4E3C-8055-4FF85FF4FBAC}" dt="2023-01-23T00:05:40.353" v="795"/>
          <ac:inkMkLst>
            <pc:docMk/>
            <pc:sldMk cId="2517154152" sldId="333"/>
            <ac:inkMk id="13" creationId="{9F992D71-604E-4674-D8CD-6799AA749DBA}"/>
          </ac:inkMkLst>
        </pc:inkChg>
        <pc:inkChg chg="add del mod">
          <ac:chgData name="Tim Cook" userId="d1c7cfb340f2c7ab" providerId="LiveId" clId="{C5268F53-C8C0-4E3C-8055-4FF85FF4FBAC}" dt="2023-01-23T00:05:40.352" v="794"/>
          <ac:inkMkLst>
            <pc:docMk/>
            <pc:sldMk cId="2517154152" sldId="333"/>
            <ac:inkMk id="14" creationId="{9AAB4018-C149-7E3E-86C2-A3E2016315E7}"/>
          </ac:inkMkLst>
        </pc:inkChg>
        <pc:inkChg chg="add del mod">
          <ac:chgData name="Tim Cook" userId="d1c7cfb340f2c7ab" providerId="LiveId" clId="{C5268F53-C8C0-4E3C-8055-4FF85FF4FBAC}" dt="2023-01-23T00:05:40.353" v="802"/>
          <ac:inkMkLst>
            <pc:docMk/>
            <pc:sldMk cId="2517154152" sldId="333"/>
            <ac:inkMk id="15" creationId="{4BC5061F-0FE2-B325-1CBD-7BB2633A447A}"/>
          </ac:inkMkLst>
        </pc:inkChg>
        <pc:inkChg chg="add del mod">
          <ac:chgData name="Tim Cook" userId="d1c7cfb340f2c7ab" providerId="LiveId" clId="{C5268F53-C8C0-4E3C-8055-4FF85FF4FBAC}" dt="2023-01-23T00:05:40.353" v="796"/>
          <ac:inkMkLst>
            <pc:docMk/>
            <pc:sldMk cId="2517154152" sldId="333"/>
            <ac:inkMk id="16" creationId="{784A89BD-9535-C820-40A4-39EF70082929}"/>
          </ac:inkMkLst>
        </pc:inkChg>
        <pc:inkChg chg="add del mod">
          <ac:chgData name="Tim Cook" userId="d1c7cfb340f2c7ab" providerId="LiveId" clId="{C5268F53-C8C0-4E3C-8055-4FF85FF4FBAC}" dt="2023-01-23T00:05:40.353" v="805"/>
          <ac:inkMkLst>
            <pc:docMk/>
            <pc:sldMk cId="2517154152" sldId="333"/>
            <ac:inkMk id="17" creationId="{13FBE68D-9CB0-C801-D5B4-61F51400B80F}"/>
          </ac:inkMkLst>
        </pc:inkChg>
        <pc:inkChg chg="add del mod">
          <ac:chgData name="Tim Cook" userId="d1c7cfb340f2c7ab" providerId="LiveId" clId="{C5268F53-C8C0-4E3C-8055-4FF85FF4FBAC}" dt="2023-01-23T00:05:40.353" v="799"/>
          <ac:inkMkLst>
            <pc:docMk/>
            <pc:sldMk cId="2517154152" sldId="333"/>
            <ac:inkMk id="18" creationId="{85BBD984-B918-8301-2F2C-5EDFBDFA9B66}"/>
          </ac:inkMkLst>
        </pc:inkChg>
        <pc:inkChg chg="add del mod">
          <ac:chgData name="Tim Cook" userId="d1c7cfb340f2c7ab" providerId="LiveId" clId="{C5268F53-C8C0-4E3C-8055-4FF85FF4FBAC}" dt="2023-01-23T00:03:39.944" v="686"/>
          <ac:inkMkLst>
            <pc:docMk/>
            <pc:sldMk cId="2517154152" sldId="333"/>
            <ac:inkMk id="20" creationId="{9B793F57-F824-071D-9871-C44E35CDB081}"/>
          </ac:inkMkLst>
        </pc:inkChg>
        <pc:inkChg chg="add del">
          <ac:chgData name="Tim Cook" userId="d1c7cfb340f2c7ab" providerId="LiveId" clId="{C5268F53-C8C0-4E3C-8055-4FF85FF4FBAC}" dt="2023-01-23T00:03:38.111" v="685"/>
          <ac:inkMkLst>
            <pc:docMk/>
            <pc:sldMk cId="2517154152" sldId="333"/>
            <ac:inkMk id="22" creationId="{B4E1AB5F-E09F-4503-DE53-8C45E208097C}"/>
          </ac:inkMkLst>
        </pc:inkChg>
        <pc:inkChg chg="add del mod">
          <ac:chgData name="Tim Cook" userId="d1c7cfb340f2c7ab" providerId="LiveId" clId="{C5268F53-C8C0-4E3C-8055-4FF85FF4FBAC}" dt="2023-01-23T00:05:40.353" v="803"/>
          <ac:inkMkLst>
            <pc:docMk/>
            <pc:sldMk cId="2517154152" sldId="333"/>
            <ac:inkMk id="23" creationId="{441C7D77-AEA2-FCEA-0BA0-7B1360538756}"/>
          </ac:inkMkLst>
        </pc:inkChg>
        <pc:inkChg chg="add del mod">
          <ac:chgData name="Tim Cook" userId="d1c7cfb340f2c7ab" providerId="LiveId" clId="{C5268F53-C8C0-4E3C-8055-4FF85FF4FBAC}" dt="2023-01-23T00:05:40.343" v="793"/>
          <ac:inkMkLst>
            <pc:docMk/>
            <pc:sldMk cId="2517154152" sldId="333"/>
            <ac:inkMk id="25" creationId="{FA987E19-4CD9-42D3-A4A2-59827232D665}"/>
          </ac:inkMkLst>
        </pc:inkChg>
        <pc:inkChg chg="add del mod">
          <ac:chgData name="Tim Cook" userId="d1c7cfb340f2c7ab" providerId="LiveId" clId="{C5268F53-C8C0-4E3C-8055-4FF85FF4FBAC}" dt="2023-01-23T00:05:40.353" v="800"/>
          <ac:inkMkLst>
            <pc:docMk/>
            <pc:sldMk cId="2517154152" sldId="333"/>
            <ac:inkMk id="26" creationId="{2ADBADE3-74A8-C511-8B7C-0DB5A34D4473}"/>
          </ac:inkMkLst>
        </pc:inkChg>
        <pc:inkChg chg="add del mod">
          <ac:chgData name="Tim Cook" userId="d1c7cfb340f2c7ab" providerId="LiveId" clId="{C5268F53-C8C0-4E3C-8055-4FF85FF4FBAC}" dt="2023-01-23T00:05:40.353" v="804"/>
          <ac:inkMkLst>
            <pc:docMk/>
            <pc:sldMk cId="2517154152" sldId="333"/>
            <ac:inkMk id="28" creationId="{EA2E9220-9C55-8D93-8963-043150F9913A}"/>
          </ac:inkMkLst>
        </pc:inkChg>
        <pc:inkChg chg="add del mod">
          <ac:chgData name="Tim Cook" userId="d1c7cfb340f2c7ab" providerId="LiveId" clId="{C5268F53-C8C0-4E3C-8055-4FF85FF4FBAC}" dt="2023-01-23T00:05:40.353" v="797"/>
          <ac:inkMkLst>
            <pc:docMk/>
            <pc:sldMk cId="2517154152" sldId="333"/>
            <ac:inkMk id="29" creationId="{A69FDFA2-2FFB-E83B-55C1-992A5E53F173}"/>
          </ac:inkMkLst>
        </pc:inkChg>
        <pc:inkChg chg="add del mod">
          <ac:chgData name="Tim Cook" userId="d1c7cfb340f2c7ab" providerId="LiveId" clId="{C5268F53-C8C0-4E3C-8055-4FF85FF4FBAC}" dt="2023-01-23T00:05:40.353" v="801"/>
          <ac:inkMkLst>
            <pc:docMk/>
            <pc:sldMk cId="2517154152" sldId="333"/>
            <ac:inkMk id="31" creationId="{3410C1F1-9451-9058-C96F-A766AB39FD13}"/>
          </ac:inkMkLst>
        </pc:inkChg>
        <pc:inkChg chg="add del mod">
          <ac:chgData name="Tim Cook" userId="d1c7cfb340f2c7ab" providerId="LiveId" clId="{C5268F53-C8C0-4E3C-8055-4FF85FF4FBAC}" dt="2023-01-23T00:05:40.353" v="798"/>
          <ac:inkMkLst>
            <pc:docMk/>
            <pc:sldMk cId="2517154152" sldId="333"/>
            <ac:inkMk id="32" creationId="{E4AFFE02-0755-E1BD-A7B9-A2D164351D5C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34" creationId="{AB20F5E1-912F-B30C-6507-13BF3564DF71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35" creationId="{C25B6E9C-F4FA-9890-EF7B-E689A1440358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36" creationId="{6F68FB62-4A8A-FFFD-B3B1-1E9F9A53F1ED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37" creationId="{54F642CB-9EB7-11F2-69DC-F6422C793189}"/>
          </ac:inkMkLst>
        </pc:inkChg>
        <pc:inkChg chg="add del">
          <ac:chgData name="Tim Cook" userId="d1c7cfb340f2c7ab" providerId="LiveId" clId="{C5268F53-C8C0-4E3C-8055-4FF85FF4FBAC}" dt="2023-01-23T00:04:10.016" v="704"/>
          <ac:inkMkLst>
            <pc:docMk/>
            <pc:sldMk cId="2517154152" sldId="333"/>
            <ac:inkMk id="38" creationId="{A124D4E2-9E3A-8C41-A423-E00394AE332E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40" creationId="{90610FEC-C0EA-D7AC-9AAF-95C6562DF6C9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41" creationId="{86D6BE06-B907-6887-5246-431515C84CC4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43" creationId="{B4DFE33D-060B-A381-5E89-AC4B50119990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44" creationId="{54A8D731-EA1A-092D-0C0C-F6379349310D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45" creationId="{662C2327-AC7F-63F4-6870-1752CB5CA274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46" creationId="{710BB868-5E15-F7BF-7D85-40246FFCEF86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47" creationId="{6BAEAD4E-7687-EA22-5C82-40FEEA6D5896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48" creationId="{5D4324B7-0268-2C6C-09DA-2AF14905C40B}"/>
          </ac:inkMkLst>
        </pc:inkChg>
        <pc:inkChg chg="add del">
          <ac:chgData name="Tim Cook" userId="d1c7cfb340f2c7ab" providerId="LiveId" clId="{C5268F53-C8C0-4E3C-8055-4FF85FF4FBAC}" dt="2023-01-23T00:04:22.423" v="721"/>
          <ac:inkMkLst>
            <pc:docMk/>
            <pc:sldMk cId="2517154152" sldId="333"/>
            <ac:inkMk id="49" creationId="{0EBD90A0-5FAE-B72A-CFD2-9BDB54F794A3}"/>
          </ac:inkMkLst>
        </pc:inkChg>
        <pc:inkChg chg="add del">
          <ac:chgData name="Tim Cook" userId="d1c7cfb340f2c7ab" providerId="LiveId" clId="{C5268F53-C8C0-4E3C-8055-4FF85FF4FBAC}" dt="2023-01-23T00:04:22.423" v="723"/>
          <ac:inkMkLst>
            <pc:docMk/>
            <pc:sldMk cId="2517154152" sldId="333"/>
            <ac:inkMk id="50" creationId="{3C09D514-B1EF-54E6-10EB-D4715B420BA3}"/>
          </ac:inkMkLst>
        </pc:inkChg>
        <pc:inkChg chg="add del">
          <ac:chgData name="Tim Cook" userId="d1c7cfb340f2c7ab" providerId="LiveId" clId="{C5268F53-C8C0-4E3C-8055-4FF85FF4FBAC}" dt="2023-01-23T00:04:22.423" v="722"/>
          <ac:inkMkLst>
            <pc:docMk/>
            <pc:sldMk cId="2517154152" sldId="333"/>
            <ac:inkMk id="51" creationId="{662658CE-67CC-AD03-8A94-C626188EBC02}"/>
          </ac:inkMkLst>
        </pc:inkChg>
        <pc:inkChg chg="add del mod">
          <ac:chgData name="Tim Cook" userId="d1c7cfb340f2c7ab" providerId="LiveId" clId="{C5268F53-C8C0-4E3C-8055-4FF85FF4FBAC}" dt="2023-01-23T00:04:23.517" v="725"/>
          <ac:inkMkLst>
            <pc:docMk/>
            <pc:sldMk cId="2517154152" sldId="333"/>
            <ac:inkMk id="52" creationId="{F29247CB-22C6-1490-AC55-96417C76B4C1}"/>
          </ac:inkMkLst>
        </pc:inkChg>
        <pc:inkChg chg="add del">
          <ac:chgData name="Tim Cook" userId="d1c7cfb340f2c7ab" providerId="LiveId" clId="{C5268F53-C8C0-4E3C-8055-4FF85FF4FBAC}" dt="2023-01-23T00:04:22.414" v="720"/>
          <ac:inkMkLst>
            <pc:docMk/>
            <pc:sldMk cId="2517154152" sldId="333"/>
            <ac:inkMk id="53" creationId="{501F931F-3BA9-D8B5-ADC9-060D2C94E11D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55" creationId="{8E136BEC-DA4E-0565-CCE9-9248689ADF9B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56" creationId="{31F59103-92FF-4321-E3F1-C0ABB3DB8FA5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57" creationId="{B86A23D5-C8C0-1579-1B63-8159007109EC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58" creationId="{B41AAF13-E827-A5C1-DAA0-6F5334864457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60" creationId="{8751B264-7E54-56EB-5477-82FCCB3043CC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61" creationId="{178ACD07-D338-0F12-CE30-B628DEBE7B1D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62" creationId="{BD6039E4-E993-4DEA-8C40-20B97E06FC2E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63" creationId="{D0584DDD-A32D-48C7-25AF-2E15A2B467DE}"/>
          </ac:inkMkLst>
        </pc:inkChg>
        <pc:inkChg chg="add mod">
          <ac:chgData name="Tim Cook" userId="d1c7cfb340f2c7ab" providerId="LiveId" clId="{C5268F53-C8C0-4E3C-8055-4FF85FF4FBAC}" dt="2023-01-23T00:07:55.971" v="882" actId="14100"/>
          <ac:inkMkLst>
            <pc:docMk/>
            <pc:sldMk cId="2517154152" sldId="333"/>
            <ac:inkMk id="64" creationId="{E7D80383-14F8-08B7-2FF0-5153B18BFBDB}"/>
          </ac:inkMkLst>
        </pc:inkChg>
        <pc:inkChg chg="add mod">
          <ac:chgData name="Tim Cook" userId="d1c7cfb340f2c7ab" providerId="LiveId" clId="{C5268F53-C8C0-4E3C-8055-4FF85FF4FBAC}" dt="2023-01-23T00:06:37.910" v="834" actId="1076"/>
          <ac:inkMkLst>
            <pc:docMk/>
            <pc:sldMk cId="2517154152" sldId="333"/>
            <ac:inkMk id="66" creationId="{976DE1BD-2B2E-18A3-DEF5-B7215C006A31}"/>
          </ac:inkMkLst>
        </pc:inkChg>
        <pc:inkChg chg="add mod">
          <ac:chgData name="Tim Cook" userId="d1c7cfb340f2c7ab" providerId="LiveId" clId="{C5268F53-C8C0-4E3C-8055-4FF85FF4FBAC}" dt="2023-01-23T00:06:37.910" v="834" actId="1076"/>
          <ac:inkMkLst>
            <pc:docMk/>
            <pc:sldMk cId="2517154152" sldId="333"/>
            <ac:inkMk id="67" creationId="{AD9F9218-FD09-4BDA-DD9C-A8517A3D9896}"/>
          </ac:inkMkLst>
        </pc:inkChg>
        <pc:inkChg chg="add mod">
          <ac:chgData name="Tim Cook" userId="d1c7cfb340f2c7ab" providerId="LiveId" clId="{C5268F53-C8C0-4E3C-8055-4FF85FF4FBAC}" dt="2023-01-23T00:06:37.910" v="834" actId="1076"/>
          <ac:inkMkLst>
            <pc:docMk/>
            <pc:sldMk cId="2517154152" sldId="333"/>
            <ac:inkMk id="69" creationId="{4B199E50-DF14-3FE9-B44A-AB4231FC4701}"/>
          </ac:inkMkLst>
        </pc:inkChg>
        <pc:inkChg chg="add mod">
          <ac:chgData name="Tim Cook" userId="d1c7cfb340f2c7ab" providerId="LiveId" clId="{C5268F53-C8C0-4E3C-8055-4FF85FF4FBAC}" dt="2023-01-23T00:06:37.910" v="834" actId="1076"/>
          <ac:inkMkLst>
            <pc:docMk/>
            <pc:sldMk cId="2517154152" sldId="333"/>
            <ac:inkMk id="70" creationId="{FF1C11FD-06F3-4146-E7A3-B709E75CBBEF}"/>
          </ac:inkMkLst>
        </pc:inkChg>
        <pc:inkChg chg="add mod">
          <ac:chgData name="Tim Cook" userId="d1c7cfb340f2c7ab" providerId="LiveId" clId="{C5268F53-C8C0-4E3C-8055-4FF85FF4FBAC}" dt="2023-01-23T00:06:37.910" v="834" actId="1076"/>
          <ac:inkMkLst>
            <pc:docMk/>
            <pc:sldMk cId="2517154152" sldId="333"/>
            <ac:inkMk id="71" creationId="{8072F75E-81EA-4137-4D26-41D1F5B19BEA}"/>
          </ac:inkMkLst>
        </pc:inkChg>
        <pc:inkChg chg="add del">
          <ac:chgData name="Tim Cook" userId="d1c7cfb340f2c7ab" providerId="LiveId" clId="{C5268F53-C8C0-4E3C-8055-4FF85FF4FBAC}" dt="2023-01-23T00:04:38.517" v="745"/>
          <ac:inkMkLst>
            <pc:docMk/>
            <pc:sldMk cId="2517154152" sldId="333"/>
            <ac:inkMk id="73" creationId="{5FB3801D-BD55-3FED-18EE-BFE31B77FA05}"/>
          </ac:inkMkLst>
        </pc:inkChg>
        <pc:inkChg chg="add del">
          <ac:chgData name="Tim Cook" userId="d1c7cfb340f2c7ab" providerId="LiveId" clId="{C5268F53-C8C0-4E3C-8055-4FF85FF4FBAC}" dt="2023-01-23T00:04:41.009" v="747"/>
          <ac:inkMkLst>
            <pc:docMk/>
            <pc:sldMk cId="2517154152" sldId="333"/>
            <ac:inkMk id="74" creationId="{6113CB45-1123-8B58-09A7-49F7B6A3EB77}"/>
          </ac:inkMkLst>
        </pc:inkChg>
        <pc:inkChg chg="add mod">
          <ac:chgData name="Tim Cook" userId="d1c7cfb340f2c7ab" providerId="LiveId" clId="{C5268F53-C8C0-4E3C-8055-4FF85FF4FBAC}" dt="2023-01-23T00:06:40.927" v="835" actId="1076"/>
          <ac:inkMkLst>
            <pc:docMk/>
            <pc:sldMk cId="2517154152" sldId="333"/>
            <ac:inkMk id="75" creationId="{6FFF1045-7062-AEA3-7C0F-A53C889F39BE}"/>
          </ac:inkMkLst>
        </pc:inkChg>
        <pc:inkChg chg="add mod">
          <ac:chgData name="Tim Cook" userId="d1c7cfb340f2c7ab" providerId="LiveId" clId="{C5268F53-C8C0-4E3C-8055-4FF85FF4FBAC}" dt="2023-01-23T00:06:40.927" v="835" actId="1076"/>
          <ac:inkMkLst>
            <pc:docMk/>
            <pc:sldMk cId="2517154152" sldId="333"/>
            <ac:inkMk id="76" creationId="{52B896AF-426A-2089-18C0-78D2A8A1B449}"/>
          </ac:inkMkLst>
        </pc:inkChg>
        <pc:inkChg chg="add mod">
          <ac:chgData name="Tim Cook" userId="d1c7cfb340f2c7ab" providerId="LiveId" clId="{C5268F53-C8C0-4E3C-8055-4FF85FF4FBAC}" dt="2023-01-23T00:06:40.927" v="835" actId="1076"/>
          <ac:inkMkLst>
            <pc:docMk/>
            <pc:sldMk cId="2517154152" sldId="333"/>
            <ac:inkMk id="77" creationId="{31C7C960-05E4-467C-35E0-105B0A11D466}"/>
          </ac:inkMkLst>
        </pc:inkChg>
        <pc:inkChg chg="add mod">
          <ac:chgData name="Tim Cook" userId="d1c7cfb340f2c7ab" providerId="LiveId" clId="{C5268F53-C8C0-4E3C-8055-4FF85FF4FBAC}" dt="2023-01-23T00:06:40.927" v="835" actId="1076"/>
          <ac:inkMkLst>
            <pc:docMk/>
            <pc:sldMk cId="2517154152" sldId="333"/>
            <ac:inkMk id="78" creationId="{508D71FD-98D0-039D-65EB-BF65941FFFAC}"/>
          </ac:inkMkLst>
        </pc:inkChg>
        <pc:inkChg chg="add mod">
          <ac:chgData name="Tim Cook" userId="d1c7cfb340f2c7ab" providerId="LiveId" clId="{C5268F53-C8C0-4E3C-8055-4FF85FF4FBAC}" dt="2023-01-23T00:06:40.927" v="835" actId="1076"/>
          <ac:inkMkLst>
            <pc:docMk/>
            <pc:sldMk cId="2517154152" sldId="333"/>
            <ac:inkMk id="79" creationId="{B0E205C3-F8CC-014A-6EDD-75AA413C6A3B}"/>
          </ac:inkMkLst>
        </pc:inkChg>
        <pc:inkChg chg="add del">
          <ac:chgData name="Tim Cook" userId="d1c7cfb340f2c7ab" providerId="LiveId" clId="{C5268F53-C8C0-4E3C-8055-4FF85FF4FBAC}" dt="2023-01-23T00:04:50.437" v="759"/>
          <ac:inkMkLst>
            <pc:docMk/>
            <pc:sldMk cId="2517154152" sldId="333"/>
            <ac:inkMk id="80" creationId="{5175CDAA-A404-18C1-9DEA-D6A8E4375A5F}"/>
          </ac:inkMkLst>
        </pc:inkChg>
        <pc:inkChg chg="add del">
          <ac:chgData name="Tim Cook" userId="d1c7cfb340f2c7ab" providerId="LiveId" clId="{C5268F53-C8C0-4E3C-8055-4FF85FF4FBAC}" dt="2023-01-23T00:04:50.437" v="760"/>
          <ac:inkMkLst>
            <pc:docMk/>
            <pc:sldMk cId="2517154152" sldId="333"/>
            <ac:inkMk id="81" creationId="{71642ECA-C226-A008-E42C-AD211C9138C2}"/>
          </ac:inkMkLst>
        </pc:inkChg>
        <pc:inkChg chg="add del">
          <ac:chgData name="Tim Cook" userId="d1c7cfb340f2c7ab" providerId="LiveId" clId="{C5268F53-C8C0-4E3C-8055-4FF85FF4FBAC}" dt="2023-01-23T00:04:50.429" v="757"/>
          <ac:inkMkLst>
            <pc:docMk/>
            <pc:sldMk cId="2517154152" sldId="333"/>
            <ac:inkMk id="82" creationId="{EF00B206-FC37-6462-98A1-3C65F528FA61}"/>
          </ac:inkMkLst>
        </pc:inkChg>
        <pc:inkChg chg="add del">
          <ac:chgData name="Tim Cook" userId="d1c7cfb340f2c7ab" providerId="LiveId" clId="{C5268F53-C8C0-4E3C-8055-4FF85FF4FBAC}" dt="2023-01-23T00:04:50.429" v="758"/>
          <ac:inkMkLst>
            <pc:docMk/>
            <pc:sldMk cId="2517154152" sldId="333"/>
            <ac:inkMk id="83" creationId="{9DBD5F99-A33C-D516-AC3C-2B202EBA94D0}"/>
          </ac:inkMkLst>
        </pc:inkChg>
        <pc:inkChg chg="add mod">
          <ac:chgData name="Tim Cook" userId="d1c7cfb340f2c7ab" providerId="LiveId" clId="{C5268F53-C8C0-4E3C-8055-4FF85FF4FBAC}" dt="2023-01-23T00:08:02.573" v="883" actId="1076"/>
          <ac:inkMkLst>
            <pc:docMk/>
            <pc:sldMk cId="2517154152" sldId="333"/>
            <ac:inkMk id="85" creationId="{70E1EA0B-AA4A-0075-C8FC-5D48F1CCCE8B}"/>
          </ac:inkMkLst>
        </pc:inkChg>
        <pc:inkChg chg="add mod">
          <ac:chgData name="Tim Cook" userId="d1c7cfb340f2c7ab" providerId="LiveId" clId="{C5268F53-C8C0-4E3C-8055-4FF85FF4FBAC}" dt="2023-01-23T00:08:02.573" v="883" actId="1076"/>
          <ac:inkMkLst>
            <pc:docMk/>
            <pc:sldMk cId="2517154152" sldId="333"/>
            <ac:inkMk id="86" creationId="{535AA271-79C3-2051-38FC-D32D5E05F6CA}"/>
          </ac:inkMkLst>
        </pc:inkChg>
        <pc:inkChg chg="add mod">
          <ac:chgData name="Tim Cook" userId="d1c7cfb340f2c7ab" providerId="LiveId" clId="{C5268F53-C8C0-4E3C-8055-4FF85FF4FBAC}" dt="2023-01-23T00:08:02.573" v="883" actId="1076"/>
          <ac:inkMkLst>
            <pc:docMk/>
            <pc:sldMk cId="2517154152" sldId="333"/>
            <ac:inkMk id="87" creationId="{7EA4BD62-E97F-30D4-8BDD-0874E9E187C7}"/>
          </ac:inkMkLst>
        </pc:inkChg>
        <pc:inkChg chg="add del mod">
          <ac:chgData name="Tim Cook" userId="d1c7cfb340f2c7ab" providerId="LiveId" clId="{C5268F53-C8C0-4E3C-8055-4FF85FF4FBAC}" dt="2023-01-23T00:04:57.065" v="768"/>
          <ac:inkMkLst>
            <pc:docMk/>
            <pc:sldMk cId="2517154152" sldId="333"/>
            <ac:inkMk id="88" creationId="{18C2DE90-E5F7-3380-83F1-21F447B43781}"/>
          </ac:inkMkLst>
        </pc:inkChg>
        <pc:inkChg chg="add mod">
          <ac:chgData name="Tim Cook" userId="d1c7cfb340f2c7ab" providerId="LiveId" clId="{C5268F53-C8C0-4E3C-8055-4FF85FF4FBAC}" dt="2023-01-23T00:08:02.573" v="883" actId="1076"/>
          <ac:inkMkLst>
            <pc:docMk/>
            <pc:sldMk cId="2517154152" sldId="333"/>
            <ac:inkMk id="89" creationId="{F77C4362-B528-002E-7120-BF6D2E0D76D4}"/>
          </ac:inkMkLst>
        </pc:inkChg>
        <pc:inkChg chg="add mod">
          <ac:chgData name="Tim Cook" userId="d1c7cfb340f2c7ab" providerId="LiveId" clId="{C5268F53-C8C0-4E3C-8055-4FF85FF4FBAC}" dt="2023-01-23T00:08:02.573" v="883" actId="1076"/>
          <ac:inkMkLst>
            <pc:docMk/>
            <pc:sldMk cId="2517154152" sldId="333"/>
            <ac:inkMk id="91" creationId="{25C176FB-DF2C-0503-9BF3-ECD6C5C865BA}"/>
          </ac:inkMkLst>
        </pc:inkChg>
        <pc:inkChg chg="add mod">
          <ac:chgData name="Tim Cook" userId="d1c7cfb340f2c7ab" providerId="LiveId" clId="{C5268F53-C8C0-4E3C-8055-4FF85FF4FBAC}" dt="2023-01-23T00:06:37.910" v="834" actId="1076"/>
          <ac:inkMkLst>
            <pc:docMk/>
            <pc:sldMk cId="2517154152" sldId="333"/>
            <ac:inkMk id="93" creationId="{5DFDE635-CD23-E8BC-F6AC-5795E317DF50}"/>
          </ac:inkMkLst>
        </pc:inkChg>
        <pc:inkChg chg="add mod">
          <ac:chgData name="Tim Cook" userId="d1c7cfb340f2c7ab" providerId="LiveId" clId="{C5268F53-C8C0-4E3C-8055-4FF85FF4FBAC}" dt="2023-01-23T00:06:37.910" v="834" actId="1076"/>
          <ac:inkMkLst>
            <pc:docMk/>
            <pc:sldMk cId="2517154152" sldId="333"/>
            <ac:inkMk id="94" creationId="{C5DF4AB0-3348-6938-56CC-95C27E139584}"/>
          </ac:inkMkLst>
        </pc:inkChg>
        <pc:inkChg chg="add mod">
          <ac:chgData name="Tim Cook" userId="d1c7cfb340f2c7ab" providerId="LiveId" clId="{C5268F53-C8C0-4E3C-8055-4FF85FF4FBAC}" dt="2023-01-23T00:06:37.910" v="834" actId="1076"/>
          <ac:inkMkLst>
            <pc:docMk/>
            <pc:sldMk cId="2517154152" sldId="333"/>
            <ac:inkMk id="95" creationId="{8CAEF0D1-C87E-7137-800F-2A9AE3BC6087}"/>
          </ac:inkMkLst>
        </pc:inkChg>
        <pc:inkChg chg="add mod">
          <ac:chgData name="Tim Cook" userId="d1c7cfb340f2c7ab" providerId="LiveId" clId="{C5268F53-C8C0-4E3C-8055-4FF85FF4FBAC}" dt="2023-01-23T00:06:37.910" v="834" actId="1076"/>
          <ac:inkMkLst>
            <pc:docMk/>
            <pc:sldMk cId="2517154152" sldId="333"/>
            <ac:inkMk id="96" creationId="{85602FCC-1336-ACB1-2E89-978A2806D3CF}"/>
          </ac:inkMkLst>
        </pc:inkChg>
        <pc:inkChg chg="add mod">
          <ac:chgData name="Tim Cook" userId="d1c7cfb340f2c7ab" providerId="LiveId" clId="{C5268F53-C8C0-4E3C-8055-4FF85FF4FBAC}" dt="2023-01-23T00:06:40.927" v="835" actId="1076"/>
          <ac:inkMkLst>
            <pc:docMk/>
            <pc:sldMk cId="2517154152" sldId="333"/>
            <ac:inkMk id="98" creationId="{A3748B3E-1BD1-B09D-B78D-61D97A7D23F0}"/>
          </ac:inkMkLst>
        </pc:inkChg>
        <pc:inkChg chg="add mod">
          <ac:chgData name="Tim Cook" userId="d1c7cfb340f2c7ab" providerId="LiveId" clId="{C5268F53-C8C0-4E3C-8055-4FF85FF4FBAC}" dt="2023-01-23T00:06:40.927" v="835" actId="1076"/>
          <ac:inkMkLst>
            <pc:docMk/>
            <pc:sldMk cId="2517154152" sldId="333"/>
            <ac:inkMk id="99" creationId="{443EE8A8-525B-110F-0760-1F6D5DB9F556}"/>
          </ac:inkMkLst>
        </pc:inkChg>
        <pc:inkChg chg="add del mod">
          <ac:chgData name="Tim Cook" userId="d1c7cfb340f2c7ab" providerId="LiveId" clId="{C5268F53-C8C0-4E3C-8055-4FF85FF4FBAC}" dt="2023-01-23T00:05:27.575" v="791"/>
          <ac:inkMkLst>
            <pc:docMk/>
            <pc:sldMk cId="2517154152" sldId="333"/>
            <ac:inkMk id="100" creationId="{A1FD4628-026C-DE6F-720A-B1449BAAD1D0}"/>
          </ac:inkMkLst>
        </pc:inkChg>
        <pc:inkChg chg="add mod">
          <ac:chgData name="Tim Cook" userId="d1c7cfb340f2c7ab" providerId="LiveId" clId="{C5268F53-C8C0-4E3C-8055-4FF85FF4FBAC}" dt="2023-01-23T00:08:02.573" v="883" actId="1076"/>
          <ac:inkMkLst>
            <pc:docMk/>
            <pc:sldMk cId="2517154152" sldId="333"/>
            <ac:inkMk id="102" creationId="{C3EBE1CD-77CF-2C8B-5C83-952327BAAEFB}"/>
          </ac:inkMkLst>
        </pc:inkChg>
        <pc:inkChg chg="add mod">
          <ac:chgData name="Tim Cook" userId="d1c7cfb340f2c7ab" providerId="LiveId" clId="{C5268F53-C8C0-4E3C-8055-4FF85FF4FBAC}" dt="2023-01-23T00:08:02.573" v="883" actId="1076"/>
          <ac:inkMkLst>
            <pc:docMk/>
            <pc:sldMk cId="2517154152" sldId="333"/>
            <ac:inkMk id="103" creationId="{581A5968-5C56-860D-8DA6-DBC7185E2C0E}"/>
          </ac:inkMkLst>
        </pc:inkChg>
        <pc:inkChg chg="add mod">
          <ac:chgData name="Tim Cook" userId="d1c7cfb340f2c7ab" providerId="LiveId" clId="{C5268F53-C8C0-4E3C-8055-4FF85FF4FBAC}" dt="2023-01-23T00:08:02.573" v="883" actId="1076"/>
          <ac:inkMkLst>
            <pc:docMk/>
            <pc:sldMk cId="2517154152" sldId="333"/>
            <ac:inkMk id="104" creationId="{9399DFA9-4B69-9F1F-4EC3-D13BB282CFE1}"/>
          </ac:inkMkLst>
        </pc:inkChg>
        <pc:inkChg chg="add del mod">
          <ac:chgData name="Tim Cook" userId="d1c7cfb340f2c7ab" providerId="LiveId" clId="{C5268F53-C8C0-4E3C-8055-4FF85FF4FBAC}" dt="2023-01-23T00:05:21.080" v="787"/>
          <ac:inkMkLst>
            <pc:docMk/>
            <pc:sldMk cId="2517154152" sldId="333"/>
            <ac:inkMk id="105" creationId="{AB924BE3-52B9-F8A7-E56A-5C71F9A42256}"/>
          </ac:inkMkLst>
        </pc:inkChg>
        <pc:inkChg chg="add del mod">
          <ac:chgData name="Tim Cook" userId="d1c7cfb340f2c7ab" providerId="LiveId" clId="{C5268F53-C8C0-4E3C-8055-4FF85FF4FBAC}" dt="2023-01-23T00:05:23.144" v="788"/>
          <ac:inkMkLst>
            <pc:docMk/>
            <pc:sldMk cId="2517154152" sldId="333"/>
            <ac:inkMk id="107" creationId="{AE40065A-2D8F-9E7D-CEDB-5D349FDD97DD}"/>
          </ac:inkMkLst>
        </pc:inkChg>
        <pc:inkChg chg="add mod">
          <ac:chgData name="Tim Cook" userId="d1c7cfb340f2c7ab" providerId="LiveId" clId="{C5268F53-C8C0-4E3C-8055-4FF85FF4FBAC}" dt="2023-01-23T00:08:02.573" v="883" actId="1076"/>
          <ac:inkMkLst>
            <pc:docMk/>
            <pc:sldMk cId="2517154152" sldId="333"/>
            <ac:inkMk id="109" creationId="{9ADAC088-4091-51B3-470F-9A8757894BF0}"/>
          </ac:inkMkLst>
        </pc:inkChg>
        <pc:inkChg chg="add mod">
          <ac:chgData name="Tim Cook" userId="d1c7cfb340f2c7ab" providerId="LiveId" clId="{C5268F53-C8C0-4E3C-8055-4FF85FF4FBAC}" dt="2023-01-23T00:06:40.927" v="835" actId="1076"/>
          <ac:inkMkLst>
            <pc:docMk/>
            <pc:sldMk cId="2517154152" sldId="333"/>
            <ac:inkMk id="111" creationId="{6AA458F7-A309-1A36-ADDB-4FD76ECED14D}"/>
          </ac:inkMkLst>
        </pc:inkChg>
        <pc:inkChg chg="add del mod">
          <ac:chgData name="Tim Cook" userId="d1c7cfb340f2c7ab" providerId="LiveId" clId="{C5268F53-C8C0-4E3C-8055-4FF85FF4FBAC}" dt="2023-01-23T00:05:47.444" v="810"/>
          <ac:inkMkLst>
            <pc:docMk/>
            <pc:sldMk cId="2517154152" sldId="333"/>
            <ac:inkMk id="112" creationId="{1207DBAE-92F7-915D-9579-3B910D46F556}"/>
          </ac:inkMkLst>
        </pc:inkChg>
        <pc:inkChg chg="add del mod">
          <ac:chgData name="Tim Cook" userId="d1c7cfb340f2c7ab" providerId="LiveId" clId="{C5268F53-C8C0-4E3C-8055-4FF85FF4FBAC}" dt="2023-01-23T00:05:47.444" v="809"/>
          <ac:inkMkLst>
            <pc:docMk/>
            <pc:sldMk cId="2517154152" sldId="333"/>
            <ac:inkMk id="113" creationId="{D0E2D9D2-F94D-A40F-492A-40D87D866091}"/>
          </ac:inkMkLst>
        </pc:inkChg>
        <pc:inkChg chg="add del">
          <ac:chgData name="Tim Cook" userId="d1c7cfb340f2c7ab" providerId="LiveId" clId="{C5268F53-C8C0-4E3C-8055-4FF85FF4FBAC}" dt="2023-01-23T00:05:50.222" v="812"/>
          <ac:inkMkLst>
            <pc:docMk/>
            <pc:sldMk cId="2517154152" sldId="333"/>
            <ac:inkMk id="115" creationId="{4F4B72E1-D1B1-F433-9982-0704534E6AE8}"/>
          </ac:inkMkLst>
        </pc:inkChg>
        <pc:inkChg chg="add del">
          <ac:chgData name="Tim Cook" userId="d1c7cfb340f2c7ab" providerId="LiveId" clId="{C5268F53-C8C0-4E3C-8055-4FF85FF4FBAC}" dt="2023-01-23T00:05:53.809" v="814"/>
          <ac:inkMkLst>
            <pc:docMk/>
            <pc:sldMk cId="2517154152" sldId="333"/>
            <ac:inkMk id="116" creationId="{BFDF50E5-6492-22DA-5A61-77B1C82B5096}"/>
          </ac:inkMkLst>
        </pc:inkChg>
        <pc:inkChg chg="add mod">
          <ac:chgData name="Tim Cook" userId="d1c7cfb340f2c7ab" providerId="LiveId" clId="{C5268F53-C8C0-4E3C-8055-4FF85FF4FBAC}" dt="2023-01-23T00:06:11.300" v="827" actId="1076"/>
          <ac:inkMkLst>
            <pc:docMk/>
            <pc:sldMk cId="2517154152" sldId="333"/>
            <ac:inkMk id="117" creationId="{FDFEF373-004F-C3D9-1168-D74457034B55}"/>
          </ac:inkMkLst>
        </pc:inkChg>
        <pc:inkChg chg="add mod">
          <ac:chgData name="Tim Cook" userId="d1c7cfb340f2c7ab" providerId="LiveId" clId="{C5268F53-C8C0-4E3C-8055-4FF85FF4FBAC}" dt="2023-01-23T00:06:11.300" v="827" actId="1076"/>
          <ac:inkMkLst>
            <pc:docMk/>
            <pc:sldMk cId="2517154152" sldId="333"/>
            <ac:inkMk id="118" creationId="{3E7DC834-A4AD-E4C4-B815-29AB4ABAFDE9}"/>
          </ac:inkMkLst>
        </pc:inkChg>
        <pc:inkChg chg="add mod">
          <ac:chgData name="Tim Cook" userId="d1c7cfb340f2c7ab" providerId="LiveId" clId="{C5268F53-C8C0-4E3C-8055-4FF85FF4FBAC}" dt="2023-01-23T00:06:11.300" v="827" actId="1076"/>
          <ac:inkMkLst>
            <pc:docMk/>
            <pc:sldMk cId="2517154152" sldId="333"/>
            <ac:inkMk id="119" creationId="{C31FD2D9-1E14-90CC-F92F-10F193B90C26}"/>
          </ac:inkMkLst>
        </pc:inkChg>
        <pc:inkChg chg="add mod">
          <ac:chgData name="Tim Cook" userId="d1c7cfb340f2c7ab" providerId="LiveId" clId="{C5268F53-C8C0-4E3C-8055-4FF85FF4FBAC}" dt="2023-01-23T00:06:11.300" v="827" actId="1076"/>
          <ac:inkMkLst>
            <pc:docMk/>
            <pc:sldMk cId="2517154152" sldId="333"/>
            <ac:inkMk id="120" creationId="{C433192E-8EE4-8D05-DCB6-57BBF3E2D58A}"/>
          </ac:inkMkLst>
        </pc:inkChg>
        <pc:inkChg chg="add mod">
          <ac:chgData name="Tim Cook" userId="d1c7cfb340f2c7ab" providerId="LiveId" clId="{C5268F53-C8C0-4E3C-8055-4FF85FF4FBAC}" dt="2023-01-23T00:06:11.300" v="827" actId="1076"/>
          <ac:inkMkLst>
            <pc:docMk/>
            <pc:sldMk cId="2517154152" sldId="333"/>
            <ac:inkMk id="121" creationId="{36271B55-5EC0-9E32-C886-9441E19B81E9}"/>
          </ac:inkMkLst>
        </pc:inkChg>
        <pc:inkChg chg="add mod">
          <ac:chgData name="Tim Cook" userId="d1c7cfb340f2c7ab" providerId="LiveId" clId="{C5268F53-C8C0-4E3C-8055-4FF85FF4FBAC}" dt="2023-01-23T00:06:11.300" v="827" actId="1076"/>
          <ac:inkMkLst>
            <pc:docMk/>
            <pc:sldMk cId="2517154152" sldId="333"/>
            <ac:inkMk id="123" creationId="{C49420E7-A010-D32F-72F6-D6847ADDEBD7}"/>
          </ac:inkMkLst>
        </pc:inkChg>
        <pc:inkChg chg="add mod">
          <ac:chgData name="Tim Cook" userId="d1c7cfb340f2c7ab" providerId="LiveId" clId="{C5268F53-C8C0-4E3C-8055-4FF85FF4FBAC}" dt="2023-01-23T00:06:11.300" v="827" actId="1076"/>
          <ac:inkMkLst>
            <pc:docMk/>
            <pc:sldMk cId="2517154152" sldId="333"/>
            <ac:inkMk id="124" creationId="{BA569576-AA39-70F8-4C22-2BE8A104FD3C}"/>
          </ac:inkMkLst>
        </pc:inkChg>
        <pc:inkChg chg="add mod">
          <ac:chgData name="Tim Cook" userId="d1c7cfb340f2c7ab" providerId="LiveId" clId="{C5268F53-C8C0-4E3C-8055-4FF85FF4FBAC}" dt="2023-01-23T00:06:11.300" v="827" actId="1076"/>
          <ac:inkMkLst>
            <pc:docMk/>
            <pc:sldMk cId="2517154152" sldId="333"/>
            <ac:inkMk id="125" creationId="{DC9E4D06-19DD-A604-DC53-BA7B51314B9A}"/>
          </ac:inkMkLst>
        </pc:inkChg>
        <pc:inkChg chg="add mod">
          <ac:chgData name="Tim Cook" userId="d1c7cfb340f2c7ab" providerId="LiveId" clId="{C5268F53-C8C0-4E3C-8055-4FF85FF4FBAC}" dt="2023-01-23T00:06:11.300" v="827" actId="1076"/>
          <ac:inkMkLst>
            <pc:docMk/>
            <pc:sldMk cId="2517154152" sldId="333"/>
            <ac:inkMk id="126" creationId="{1E748B18-0929-70CF-9192-E13827E09431}"/>
          </ac:inkMkLst>
        </pc:inkChg>
        <pc:inkChg chg="add mod">
          <ac:chgData name="Tim Cook" userId="d1c7cfb340f2c7ab" providerId="LiveId" clId="{C5268F53-C8C0-4E3C-8055-4FF85FF4FBAC}" dt="2023-01-23T00:06:11.300" v="827" actId="1076"/>
          <ac:inkMkLst>
            <pc:docMk/>
            <pc:sldMk cId="2517154152" sldId="333"/>
            <ac:inkMk id="127" creationId="{D4168D8D-3A1B-EE6B-4E35-6CF5CA3B8D9F}"/>
          </ac:inkMkLst>
        </pc:inkChg>
        <pc:inkChg chg="add mod">
          <ac:chgData name="Tim Cook" userId="d1c7cfb340f2c7ab" providerId="LiveId" clId="{C5268F53-C8C0-4E3C-8055-4FF85FF4FBAC}" dt="2023-01-23T00:07:04.875" v="841"/>
          <ac:inkMkLst>
            <pc:docMk/>
            <pc:sldMk cId="2517154152" sldId="333"/>
            <ac:inkMk id="129" creationId="{C5DD9D94-A173-5E0F-092B-2120565AF098}"/>
          </ac:inkMkLst>
        </pc:inkChg>
        <pc:inkChg chg="add mod">
          <ac:chgData name="Tim Cook" userId="d1c7cfb340f2c7ab" providerId="LiveId" clId="{C5268F53-C8C0-4E3C-8055-4FF85FF4FBAC}" dt="2023-01-23T00:07:04.875" v="841"/>
          <ac:inkMkLst>
            <pc:docMk/>
            <pc:sldMk cId="2517154152" sldId="333"/>
            <ac:inkMk id="130" creationId="{87132434-0BB2-42B6-2341-0FF72966E91D}"/>
          </ac:inkMkLst>
        </pc:inkChg>
        <pc:inkChg chg="add mod">
          <ac:chgData name="Tim Cook" userId="d1c7cfb340f2c7ab" providerId="LiveId" clId="{C5268F53-C8C0-4E3C-8055-4FF85FF4FBAC}" dt="2023-01-23T00:07:04.875" v="841"/>
          <ac:inkMkLst>
            <pc:docMk/>
            <pc:sldMk cId="2517154152" sldId="333"/>
            <ac:inkMk id="131" creationId="{18B77076-3095-4CAC-78D0-2313E9010325}"/>
          </ac:inkMkLst>
        </pc:inkChg>
        <pc:inkChg chg="add mod">
          <ac:chgData name="Tim Cook" userId="d1c7cfb340f2c7ab" providerId="LiveId" clId="{C5268F53-C8C0-4E3C-8055-4FF85FF4FBAC}" dt="2023-01-23T00:07:04.875" v="841"/>
          <ac:inkMkLst>
            <pc:docMk/>
            <pc:sldMk cId="2517154152" sldId="333"/>
            <ac:inkMk id="132" creationId="{BA6081CC-32EF-C235-8ED8-F4CDC5A98643}"/>
          </ac:inkMkLst>
        </pc:inkChg>
        <pc:inkChg chg="add mod">
          <ac:chgData name="Tim Cook" userId="d1c7cfb340f2c7ab" providerId="LiveId" clId="{C5268F53-C8C0-4E3C-8055-4FF85FF4FBAC}" dt="2023-01-23T00:07:33.140" v="868"/>
          <ac:inkMkLst>
            <pc:docMk/>
            <pc:sldMk cId="2517154152" sldId="333"/>
            <ac:inkMk id="134" creationId="{635D39DE-CB90-1496-ADEF-7D6055A0F378}"/>
          </ac:inkMkLst>
        </pc:inkChg>
        <pc:inkChg chg="add del mod">
          <ac:chgData name="Tim Cook" userId="d1c7cfb340f2c7ab" providerId="LiveId" clId="{C5268F53-C8C0-4E3C-8055-4FF85FF4FBAC}" dt="2023-01-23T00:07:33.140" v="868"/>
          <ac:inkMkLst>
            <pc:docMk/>
            <pc:sldMk cId="2517154152" sldId="333"/>
            <ac:inkMk id="135" creationId="{ED8FAA44-AFC5-D7E7-73E0-D4E65F339680}"/>
          </ac:inkMkLst>
        </pc:inkChg>
        <pc:inkChg chg="add del mod">
          <ac:chgData name="Tim Cook" userId="d1c7cfb340f2c7ab" providerId="LiveId" clId="{C5268F53-C8C0-4E3C-8055-4FF85FF4FBAC}" dt="2023-01-23T00:07:33.134" v="867"/>
          <ac:inkMkLst>
            <pc:docMk/>
            <pc:sldMk cId="2517154152" sldId="333"/>
            <ac:inkMk id="136" creationId="{AF817008-FA54-9A7E-FC57-7D66EF2E24E9}"/>
          </ac:inkMkLst>
        </pc:inkChg>
        <pc:inkChg chg="add mod">
          <ac:chgData name="Tim Cook" userId="d1c7cfb340f2c7ab" providerId="LiveId" clId="{C5268F53-C8C0-4E3C-8055-4FF85FF4FBAC}" dt="2023-01-23T00:08:02.573" v="883" actId="1076"/>
          <ac:inkMkLst>
            <pc:docMk/>
            <pc:sldMk cId="2517154152" sldId="333"/>
            <ac:inkMk id="138" creationId="{B655A678-4407-1A21-B45C-E61DAFFC5D50}"/>
          </ac:inkMkLst>
        </pc:inkChg>
        <pc:inkChg chg="add del mod">
          <ac:chgData name="Tim Cook" userId="d1c7cfb340f2c7ab" providerId="LiveId" clId="{C5268F53-C8C0-4E3C-8055-4FF85FF4FBAC}" dt="2023-01-23T00:07:15.732" v="852"/>
          <ac:inkMkLst>
            <pc:docMk/>
            <pc:sldMk cId="2517154152" sldId="333"/>
            <ac:inkMk id="139" creationId="{C2EA176C-AAA6-2970-4F1F-36825E3C53B2}"/>
          </ac:inkMkLst>
        </pc:inkChg>
        <pc:inkChg chg="add del mod">
          <ac:chgData name="Tim Cook" userId="d1c7cfb340f2c7ab" providerId="LiveId" clId="{C5268F53-C8C0-4E3C-8055-4FF85FF4FBAC}" dt="2023-01-23T00:07:15.732" v="853"/>
          <ac:inkMkLst>
            <pc:docMk/>
            <pc:sldMk cId="2517154152" sldId="333"/>
            <ac:inkMk id="140" creationId="{F200F65D-8EBD-46EA-F86B-CA64F9A5E508}"/>
          </ac:inkMkLst>
        </pc:inkChg>
        <pc:inkChg chg="add del mod">
          <ac:chgData name="Tim Cook" userId="d1c7cfb340f2c7ab" providerId="LiveId" clId="{C5268F53-C8C0-4E3C-8055-4FF85FF4FBAC}" dt="2023-01-23T00:07:15.732" v="851"/>
          <ac:inkMkLst>
            <pc:docMk/>
            <pc:sldMk cId="2517154152" sldId="333"/>
            <ac:inkMk id="141" creationId="{6D8FA43B-8B91-829E-2062-716F3326CE42}"/>
          </ac:inkMkLst>
        </pc:inkChg>
        <pc:inkChg chg="add del">
          <ac:chgData name="Tim Cook" userId="d1c7cfb340f2c7ab" providerId="LiveId" clId="{C5268F53-C8C0-4E3C-8055-4FF85FF4FBAC}" dt="2023-01-23T00:07:18.583" v="855"/>
          <ac:inkMkLst>
            <pc:docMk/>
            <pc:sldMk cId="2517154152" sldId="333"/>
            <ac:inkMk id="143" creationId="{5A860BCD-A8A4-AE3A-A3E4-B50D502E2B35}"/>
          </ac:inkMkLst>
        </pc:inkChg>
        <pc:inkChg chg="add mod">
          <ac:chgData name="Tim Cook" userId="d1c7cfb340f2c7ab" providerId="LiveId" clId="{C5268F53-C8C0-4E3C-8055-4FF85FF4FBAC}" dt="2023-01-23T00:08:02.573" v="883" actId="1076"/>
          <ac:inkMkLst>
            <pc:docMk/>
            <pc:sldMk cId="2517154152" sldId="333"/>
            <ac:inkMk id="144" creationId="{B35354C4-817C-4133-D86C-30F58B09BE9D}"/>
          </ac:inkMkLst>
        </pc:inkChg>
        <pc:inkChg chg="add mod">
          <ac:chgData name="Tim Cook" userId="d1c7cfb340f2c7ab" providerId="LiveId" clId="{C5268F53-C8C0-4E3C-8055-4FF85FF4FBAC}" dt="2023-01-23T00:08:02.573" v="883" actId="1076"/>
          <ac:inkMkLst>
            <pc:docMk/>
            <pc:sldMk cId="2517154152" sldId="333"/>
            <ac:inkMk id="145" creationId="{207B72E3-F7DB-AC80-E1CE-55D0DE986535}"/>
          </ac:inkMkLst>
        </pc:inkChg>
        <pc:inkChg chg="add del mod">
          <ac:chgData name="Tim Cook" userId="d1c7cfb340f2c7ab" providerId="LiveId" clId="{C5268F53-C8C0-4E3C-8055-4FF85FF4FBAC}" dt="2023-01-23T00:07:25.409" v="862"/>
          <ac:inkMkLst>
            <pc:docMk/>
            <pc:sldMk cId="2517154152" sldId="333"/>
            <ac:inkMk id="146" creationId="{6BEF958A-DD5C-B9C7-439B-AB7A4D93DFD0}"/>
          </ac:inkMkLst>
        </pc:inkChg>
        <pc:inkChg chg="add del mod">
          <ac:chgData name="Tim Cook" userId="d1c7cfb340f2c7ab" providerId="LiveId" clId="{C5268F53-C8C0-4E3C-8055-4FF85FF4FBAC}" dt="2023-01-23T00:07:25.409" v="863"/>
          <ac:inkMkLst>
            <pc:docMk/>
            <pc:sldMk cId="2517154152" sldId="333"/>
            <ac:inkMk id="148" creationId="{BF0C52D6-6AF6-2F2F-85F1-CA8C5B621849}"/>
          </ac:inkMkLst>
        </pc:inkChg>
        <pc:inkChg chg="add del mod">
          <ac:chgData name="Tim Cook" userId="d1c7cfb340f2c7ab" providerId="LiveId" clId="{C5268F53-C8C0-4E3C-8055-4FF85FF4FBAC}" dt="2023-01-23T00:07:30.581" v="866"/>
          <ac:inkMkLst>
            <pc:docMk/>
            <pc:sldMk cId="2517154152" sldId="333"/>
            <ac:inkMk id="150" creationId="{8B1B09C9-8F7D-1A30-212C-159895241732}"/>
          </ac:inkMkLst>
        </pc:inkChg>
        <pc:inkChg chg="add mod">
          <ac:chgData name="Tim Cook" userId="d1c7cfb340f2c7ab" providerId="LiveId" clId="{C5268F53-C8C0-4E3C-8055-4FF85FF4FBAC}" dt="2023-01-23T00:07:36.392" v="872"/>
          <ac:inkMkLst>
            <pc:docMk/>
            <pc:sldMk cId="2517154152" sldId="333"/>
            <ac:inkMk id="152" creationId="{A0D5D9B2-1388-66EA-7416-5AEEA79602DE}"/>
          </ac:inkMkLst>
        </pc:inkChg>
        <pc:inkChg chg="add mod">
          <ac:chgData name="Tim Cook" userId="d1c7cfb340f2c7ab" providerId="LiveId" clId="{C5268F53-C8C0-4E3C-8055-4FF85FF4FBAC}" dt="2023-01-23T00:07:36.392" v="872"/>
          <ac:inkMkLst>
            <pc:docMk/>
            <pc:sldMk cId="2517154152" sldId="333"/>
            <ac:inkMk id="153" creationId="{9A063263-42B8-1912-65AF-526D2F067D40}"/>
          </ac:inkMkLst>
        </pc:inkChg>
        <pc:inkChg chg="add mod">
          <ac:chgData name="Tim Cook" userId="d1c7cfb340f2c7ab" providerId="LiveId" clId="{C5268F53-C8C0-4E3C-8055-4FF85FF4FBAC}" dt="2023-01-23T00:07:36.392" v="872"/>
          <ac:inkMkLst>
            <pc:docMk/>
            <pc:sldMk cId="2517154152" sldId="333"/>
            <ac:inkMk id="154" creationId="{0CA92C31-E7DD-4574-EE6A-FF23D31C8509}"/>
          </ac:inkMkLst>
        </pc:inkChg>
        <pc:inkChg chg="add del mod">
          <ac:chgData name="Tim Cook" userId="d1c7cfb340f2c7ab" providerId="LiveId" clId="{C5268F53-C8C0-4E3C-8055-4FF85FF4FBAC}" dt="2023-01-23T00:07:38.931" v="875"/>
          <ac:inkMkLst>
            <pc:docMk/>
            <pc:sldMk cId="2517154152" sldId="333"/>
            <ac:inkMk id="156" creationId="{5AA34BEC-3711-9384-1BDA-76936317C70B}"/>
          </ac:inkMkLst>
        </pc:inkChg>
        <pc:inkChg chg="add del mod">
          <ac:chgData name="Tim Cook" userId="d1c7cfb340f2c7ab" providerId="LiveId" clId="{C5268F53-C8C0-4E3C-8055-4FF85FF4FBAC}" dt="2023-01-23T00:07:42.568" v="878"/>
          <ac:inkMkLst>
            <pc:docMk/>
            <pc:sldMk cId="2517154152" sldId="333"/>
            <ac:inkMk id="158" creationId="{9332FE36-6479-CB7F-EAB4-C9644D51E5DC}"/>
          </ac:inkMkLst>
        </pc:inkChg>
        <pc:inkChg chg="add mod">
          <ac:chgData name="Tim Cook" userId="d1c7cfb340f2c7ab" providerId="LiveId" clId="{C5268F53-C8C0-4E3C-8055-4FF85FF4FBAC}" dt="2023-01-23T00:08:02.573" v="883" actId="1076"/>
          <ac:inkMkLst>
            <pc:docMk/>
            <pc:sldMk cId="2517154152" sldId="333"/>
            <ac:inkMk id="160" creationId="{C1252028-8882-EC94-4C58-3CC0A16CB80A}"/>
          </ac:inkMkLst>
        </pc:inkChg>
      </pc:sldChg>
      <pc:sldChg chg="addSp delSp modSp mod">
        <pc:chgData name="Tim Cook" userId="d1c7cfb340f2c7ab" providerId="LiveId" clId="{C5268F53-C8C0-4E3C-8055-4FF85FF4FBAC}" dt="2023-01-23T00:01:39.035" v="648" actId="1076"/>
        <pc:sldMkLst>
          <pc:docMk/>
          <pc:sldMk cId="414261742" sldId="334"/>
        </pc:sldMkLst>
        <pc:spChg chg="mod">
          <ac:chgData name="Tim Cook" userId="d1c7cfb340f2c7ab" providerId="LiveId" clId="{C5268F53-C8C0-4E3C-8055-4FF85FF4FBAC}" dt="2023-01-23T00:00:53.670" v="636" actId="1076"/>
          <ac:spMkLst>
            <pc:docMk/>
            <pc:sldMk cId="414261742" sldId="334"/>
            <ac:spMk id="2" creationId="{5E735A9E-0141-F38F-5E62-FD96C47DB12E}"/>
          </ac:spMkLst>
        </pc:spChg>
        <pc:spChg chg="del">
          <ac:chgData name="Tim Cook" userId="d1c7cfb340f2c7ab" providerId="LiveId" clId="{C5268F53-C8C0-4E3C-8055-4FF85FF4FBAC}" dt="2023-01-22T23:58:02.433" v="483" actId="478"/>
          <ac:spMkLst>
            <pc:docMk/>
            <pc:sldMk cId="414261742" sldId="334"/>
            <ac:spMk id="3" creationId="{D93D03CF-036F-5124-D696-76987058D798}"/>
          </ac:spMkLst>
        </pc:spChg>
        <pc:grpChg chg="del mod">
          <ac:chgData name="Tim Cook" userId="d1c7cfb340f2c7ab" providerId="LiveId" clId="{C5268F53-C8C0-4E3C-8055-4FF85FF4FBAC}" dt="2023-01-22T23:58:18.575" v="499"/>
          <ac:grpSpMkLst>
            <pc:docMk/>
            <pc:sldMk cId="414261742" sldId="334"/>
            <ac:grpSpMk id="12" creationId="{76F6B587-9D13-B419-04F3-5B7B08F8A2A6}"/>
          </ac:grpSpMkLst>
        </pc:grpChg>
        <pc:grpChg chg="mod">
          <ac:chgData name="Tim Cook" userId="d1c7cfb340f2c7ab" providerId="LiveId" clId="{C5268F53-C8C0-4E3C-8055-4FF85FF4FBAC}" dt="2023-01-22T23:58:22.291" v="505"/>
          <ac:grpSpMkLst>
            <pc:docMk/>
            <pc:sldMk cId="414261742" sldId="334"/>
            <ac:grpSpMk id="17" creationId="{9E9F7371-0AAB-B8C4-6705-7F57AC0FE9D2}"/>
          </ac:grpSpMkLst>
        </pc:grpChg>
        <pc:grpChg chg="mod">
          <ac:chgData name="Tim Cook" userId="d1c7cfb340f2c7ab" providerId="LiveId" clId="{C5268F53-C8C0-4E3C-8055-4FF85FF4FBAC}" dt="2023-01-22T23:58:29.892" v="509"/>
          <ac:grpSpMkLst>
            <pc:docMk/>
            <pc:sldMk cId="414261742" sldId="334"/>
            <ac:grpSpMk id="21" creationId="{371EA535-73BE-C20C-C312-A7CFE8B2FA7E}"/>
          </ac:grpSpMkLst>
        </pc:grpChg>
        <pc:grpChg chg="del mod">
          <ac:chgData name="Tim Cook" userId="d1c7cfb340f2c7ab" providerId="LiveId" clId="{C5268F53-C8C0-4E3C-8055-4FF85FF4FBAC}" dt="2023-01-22T23:58:39.765" v="522"/>
          <ac:grpSpMkLst>
            <pc:docMk/>
            <pc:sldMk cId="414261742" sldId="334"/>
            <ac:grpSpMk id="28" creationId="{DD35B4C4-2D9B-92C7-C0CE-1D76DDFCD52F}"/>
          </ac:grpSpMkLst>
        </pc:grpChg>
        <pc:grpChg chg="mod">
          <ac:chgData name="Tim Cook" userId="d1c7cfb340f2c7ab" providerId="LiveId" clId="{C5268F53-C8C0-4E3C-8055-4FF85FF4FBAC}" dt="2023-01-22T23:58:34.550" v="516"/>
          <ac:grpSpMkLst>
            <pc:docMk/>
            <pc:sldMk cId="414261742" sldId="334"/>
            <ac:grpSpMk id="29" creationId="{59AF237C-4050-7BFB-E127-160752E5523E}"/>
          </ac:grpSpMkLst>
        </pc:grpChg>
        <pc:grpChg chg="del mod">
          <ac:chgData name="Tim Cook" userId="d1c7cfb340f2c7ab" providerId="LiveId" clId="{C5268F53-C8C0-4E3C-8055-4FF85FF4FBAC}" dt="2023-01-22T23:58:39.765" v="526"/>
          <ac:grpSpMkLst>
            <pc:docMk/>
            <pc:sldMk cId="414261742" sldId="334"/>
            <ac:grpSpMk id="34" creationId="{2B122FFE-73BF-AD89-DA58-AB19DFDB7450}"/>
          </ac:grpSpMkLst>
        </pc:grpChg>
        <pc:grpChg chg="mod">
          <ac:chgData name="Tim Cook" userId="d1c7cfb340f2c7ab" providerId="LiveId" clId="{C5268F53-C8C0-4E3C-8055-4FF85FF4FBAC}" dt="2023-01-22T23:58:45.979" v="536"/>
          <ac:grpSpMkLst>
            <pc:docMk/>
            <pc:sldMk cId="414261742" sldId="334"/>
            <ac:grpSpMk id="43" creationId="{98D984AF-9A3E-03E5-A599-12C5A402F9EB}"/>
          </ac:grpSpMkLst>
        </pc:grpChg>
        <pc:grpChg chg="del mod">
          <ac:chgData name="Tim Cook" userId="d1c7cfb340f2c7ab" providerId="LiveId" clId="{C5268F53-C8C0-4E3C-8055-4FF85FF4FBAC}" dt="2023-01-22T23:58:58.115" v="558"/>
          <ac:grpSpMkLst>
            <pc:docMk/>
            <pc:sldMk cId="414261742" sldId="334"/>
            <ac:grpSpMk id="59" creationId="{3BF183B7-4CED-A3DD-8028-50B3516BFCA7}"/>
          </ac:grpSpMkLst>
        </pc:grpChg>
        <pc:grpChg chg="mod">
          <ac:chgData name="Tim Cook" userId="d1c7cfb340f2c7ab" providerId="LiveId" clId="{C5268F53-C8C0-4E3C-8055-4FF85FF4FBAC}" dt="2023-01-22T23:58:55.357" v="552"/>
          <ac:grpSpMkLst>
            <pc:docMk/>
            <pc:sldMk cId="414261742" sldId="334"/>
            <ac:grpSpMk id="60" creationId="{72E19C96-64B0-2072-2392-9D56515CCC39}"/>
          </ac:grpSpMkLst>
        </pc:grpChg>
        <pc:grpChg chg="del mod">
          <ac:chgData name="Tim Cook" userId="d1c7cfb340f2c7ab" providerId="LiveId" clId="{C5268F53-C8C0-4E3C-8055-4FF85FF4FBAC}" dt="2023-01-22T23:59:03.414" v="567"/>
          <ac:grpSpMkLst>
            <pc:docMk/>
            <pc:sldMk cId="414261742" sldId="334"/>
            <ac:grpSpMk id="61" creationId="{7584EC22-8B91-F272-32F1-9CC592196546}"/>
          </ac:grpSpMkLst>
        </pc:grpChg>
        <pc:grpChg chg="del mod">
          <ac:chgData name="Tim Cook" userId="d1c7cfb340f2c7ab" providerId="LiveId" clId="{C5268F53-C8C0-4E3C-8055-4FF85FF4FBAC}" dt="2023-01-22T23:59:23.404" v="603"/>
          <ac:grpSpMkLst>
            <pc:docMk/>
            <pc:sldMk cId="414261742" sldId="334"/>
            <ac:grpSpMk id="62" creationId="{AAB9D0CA-D5F3-102D-5CD3-B42D26A50649}"/>
          </ac:grpSpMkLst>
        </pc:grpChg>
        <pc:grpChg chg="mod">
          <ac:chgData name="Tim Cook" userId="d1c7cfb340f2c7ab" providerId="LiveId" clId="{C5268F53-C8C0-4E3C-8055-4FF85FF4FBAC}" dt="2023-01-22T23:59:03.693" v="569"/>
          <ac:grpSpMkLst>
            <pc:docMk/>
            <pc:sldMk cId="414261742" sldId="334"/>
            <ac:grpSpMk id="70" creationId="{C7B8FB2D-F8E2-7627-3DC1-835D45E76722}"/>
          </ac:grpSpMkLst>
        </pc:grpChg>
        <pc:grpChg chg="del mod">
          <ac:chgData name="Tim Cook" userId="d1c7cfb340f2c7ab" providerId="LiveId" clId="{C5268F53-C8C0-4E3C-8055-4FF85FF4FBAC}" dt="2023-01-22T23:59:21.632" v="598"/>
          <ac:grpSpMkLst>
            <pc:docMk/>
            <pc:sldMk cId="414261742" sldId="334"/>
            <ac:grpSpMk id="74" creationId="{22BE2870-2608-190E-8511-22BEF447DD25}"/>
          </ac:grpSpMkLst>
        </pc:grpChg>
        <pc:grpChg chg="del mod">
          <ac:chgData name="Tim Cook" userId="d1c7cfb340f2c7ab" providerId="LiveId" clId="{C5268F53-C8C0-4E3C-8055-4FF85FF4FBAC}" dt="2023-01-22T23:59:21.632" v="596"/>
          <ac:grpSpMkLst>
            <pc:docMk/>
            <pc:sldMk cId="414261742" sldId="334"/>
            <ac:grpSpMk id="78" creationId="{97F3900E-625B-12AC-599A-81BA87099294}"/>
          </ac:grpSpMkLst>
        </pc:grpChg>
        <pc:grpChg chg="del mod">
          <ac:chgData name="Tim Cook" userId="d1c7cfb340f2c7ab" providerId="LiveId" clId="{C5268F53-C8C0-4E3C-8055-4FF85FF4FBAC}" dt="2023-01-22T23:59:21.838" v="600"/>
          <ac:grpSpMkLst>
            <pc:docMk/>
            <pc:sldMk cId="414261742" sldId="334"/>
            <ac:grpSpMk id="87" creationId="{EE8533A3-059A-65C0-871A-AC8300095CCF}"/>
          </ac:grpSpMkLst>
        </pc:grpChg>
        <pc:grpChg chg="del mod">
          <ac:chgData name="Tim Cook" userId="d1c7cfb340f2c7ab" providerId="LiveId" clId="{C5268F53-C8C0-4E3C-8055-4FF85FF4FBAC}" dt="2023-01-22T23:59:48.692" v="623"/>
          <ac:grpSpMkLst>
            <pc:docMk/>
            <pc:sldMk cId="414261742" sldId="334"/>
            <ac:grpSpMk id="88" creationId="{E8FDD69B-28F9-0D6A-91C3-A780534F3CC1}"/>
          </ac:grpSpMkLst>
        </pc:grpChg>
        <pc:grpChg chg="del mod">
          <ac:chgData name="Tim Cook" userId="d1c7cfb340f2c7ab" providerId="LiveId" clId="{C5268F53-C8C0-4E3C-8055-4FF85FF4FBAC}" dt="2023-01-22T23:59:48.692" v="623"/>
          <ac:grpSpMkLst>
            <pc:docMk/>
            <pc:sldMk cId="414261742" sldId="334"/>
            <ac:grpSpMk id="94" creationId="{839F6895-791D-4E36-74AB-AD78803FD03D}"/>
          </ac:grpSpMkLst>
        </pc:grpChg>
        <pc:grpChg chg="mod">
          <ac:chgData name="Tim Cook" userId="d1c7cfb340f2c7ab" providerId="LiveId" clId="{C5268F53-C8C0-4E3C-8055-4FF85FF4FBAC}" dt="2023-01-22T23:59:26.315" v="609"/>
          <ac:grpSpMkLst>
            <pc:docMk/>
            <pc:sldMk cId="414261742" sldId="334"/>
            <ac:grpSpMk id="99" creationId="{F6A77D4B-068E-7043-09F3-DC13BE24CDB0}"/>
          </ac:grpSpMkLst>
        </pc:grpChg>
        <pc:grpChg chg="del mod">
          <ac:chgData name="Tim Cook" userId="d1c7cfb340f2c7ab" providerId="LiveId" clId="{C5268F53-C8C0-4E3C-8055-4FF85FF4FBAC}" dt="2023-01-22T23:59:48.692" v="623"/>
          <ac:grpSpMkLst>
            <pc:docMk/>
            <pc:sldMk cId="414261742" sldId="334"/>
            <ac:grpSpMk id="104" creationId="{6AC03AA7-737B-BBEA-91B9-8996FE451393}"/>
          </ac:grpSpMkLst>
        </pc:grpChg>
        <pc:grpChg chg="mod">
          <ac:chgData name="Tim Cook" userId="d1c7cfb340f2c7ab" providerId="LiveId" clId="{C5268F53-C8C0-4E3C-8055-4FF85FF4FBAC}" dt="2023-01-22T23:59:32.336" v="617"/>
          <ac:grpSpMkLst>
            <pc:docMk/>
            <pc:sldMk cId="414261742" sldId="334"/>
            <ac:grpSpMk id="107" creationId="{5DB43657-1A3C-48A8-A335-5E682825A92F}"/>
          </ac:grpSpMkLst>
        </pc:grpChg>
        <pc:grpChg chg="mod">
          <ac:chgData name="Tim Cook" userId="d1c7cfb340f2c7ab" providerId="LiveId" clId="{C5268F53-C8C0-4E3C-8055-4FF85FF4FBAC}" dt="2023-01-22T23:59:34.204" v="620"/>
          <ac:grpSpMkLst>
            <pc:docMk/>
            <pc:sldMk cId="414261742" sldId="334"/>
            <ac:grpSpMk id="110" creationId="{E9ADB4B1-EE46-29AE-81BB-54D260D8F429}"/>
          </ac:grpSpMkLst>
        </pc:grpChg>
        <pc:grpChg chg="mod">
          <ac:chgData name="Tim Cook" userId="d1c7cfb340f2c7ab" providerId="LiveId" clId="{C5268F53-C8C0-4E3C-8055-4FF85FF4FBAC}" dt="2023-01-22T23:59:49.813" v="624"/>
          <ac:grpSpMkLst>
            <pc:docMk/>
            <pc:sldMk cId="414261742" sldId="334"/>
            <ac:grpSpMk id="113" creationId="{37C787DF-0C3E-CC8B-BFB8-0DCFA3BC37DC}"/>
          </ac:grpSpMkLst>
        </pc:grpChg>
        <pc:inkChg chg="add del">
          <ac:chgData name="Tim Cook" userId="d1c7cfb340f2c7ab" providerId="LiveId" clId="{C5268F53-C8C0-4E3C-8055-4FF85FF4FBAC}" dt="2023-01-23T00:01:20.389" v="644"/>
          <ac:inkMkLst>
            <pc:docMk/>
            <pc:sldMk cId="414261742" sldId="334"/>
            <ac:inkMk id="3" creationId="{C58C5E3F-2CE4-ADB6-B7F4-919A23059D15}"/>
          </ac:inkMkLst>
        </pc:inkChg>
        <pc:inkChg chg="add">
          <ac:chgData name="Tim Cook" userId="d1c7cfb340f2c7ab" providerId="LiveId" clId="{C5268F53-C8C0-4E3C-8055-4FF85FF4FBAC}" dt="2023-01-23T00:01:31.264" v="646" actId="9405"/>
          <ac:inkMkLst>
            <pc:docMk/>
            <pc:sldMk cId="414261742" sldId="334"/>
            <ac:inkMk id="4" creationId="{37A0B08B-7D3A-4F0D-01C9-5ECD5C210B67}"/>
          </ac:inkMkLst>
        </pc:inkChg>
        <pc:inkChg chg="add del mod">
          <ac:chgData name="Tim Cook" userId="d1c7cfb340f2c7ab" providerId="LiveId" clId="{C5268F53-C8C0-4E3C-8055-4FF85FF4FBAC}" dt="2023-01-22T23:58:18.575" v="496"/>
          <ac:inkMkLst>
            <pc:docMk/>
            <pc:sldMk cId="414261742" sldId="334"/>
            <ac:inkMk id="4" creationId="{A570771A-E7E1-0F96-5F45-0714CACB38F7}"/>
          </ac:inkMkLst>
        </pc:inkChg>
        <pc:inkChg chg="add">
          <ac:chgData name="Tim Cook" userId="d1c7cfb340f2c7ab" providerId="LiveId" clId="{C5268F53-C8C0-4E3C-8055-4FF85FF4FBAC}" dt="2023-01-23T00:01:33.359" v="647" actId="9405"/>
          <ac:inkMkLst>
            <pc:docMk/>
            <pc:sldMk cId="414261742" sldId="334"/>
            <ac:inkMk id="5" creationId="{21880A5E-8006-BE21-ABEC-14D9A86408BF}"/>
          </ac:inkMkLst>
        </pc:inkChg>
        <pc:inkChg chg="add del mod">
          <ac:chgData name="Tim Cook" userId="d1c7cfb340f2c7ab" providerId="LiveId" clId="{C5268F53-C8C0-4E3C-8055-4FF85FF4FBAC}" dt="2023-01-22T23:58:18.575" v="493"/>
          <ac:inkMkLst>
            <pc:docMk/>
            <pc:sldMk cId="414261742" sldId="334"/>
            <ac:inkMk id="5" creationId="{D0AF2893-ECA0-92DE-2B10-26DC1A0AC0DF}"/>
          </ac:inkMkLst>
        </pc:inkChg>
        <pc:inkChg chg="add del mod">
          <ac:chgData name="Tim Cook" userId="d1c7cfb340f2c7ab" providerId="LiveId" clId="{C5268F53-C8C0-4E3C-8055-4FF85FF4FBAC}" dt="2023-01-22T23:58:18.575" v="500"/>
          <ac:inkMkLst>
            <pc:docMk/>
            <pc:sldMk cId="414261742" sldId="334"/>
            <ac:inkMk id="6" creationId="{6B446207-AC7A-487B-A880-82405D88E222}"/>
          </ac:inkMkLst>
        </pc:inkChg>
        <pc:inkChg chg="add del mod">
          <ac:chgData name="Tim Cook" userId="d1c7cfb340f2c7ab" providerId="LiveId" clId="{C5268F53-C8C0-4E3C-8055-4FF85FF4FBAC}" dt="2023-01-22T23:58:18.575" v="499"/>
          <ac:inkMkLst>
            <pc:docMk/>
            <pc:sldMk cId="414261742" sldId="334"/>
            <ac:inkMk id="7" creationId="{DC170462-297F-ECAC-0DB5-816D7772ECD7}"/>
          </ac:inkMkLst>
        </pc:inkChg>
        <pc:inkChg chg="add del mod">
          <ac:chgData name="Tim Cook" userId="d1c7cfb340f2c7ab" providerId="LiveId" clId="{C5268F53-C8C0-4E3C-8055-4FF85FF4FBAC}" dt="2023-01-22T23:58:18.575" v="497"/>
          <ac:inkMkLst>
            <pc:docMk/>
            <pc:sldMk cId="414261742" sldId="334"/>
            <ac:inkMk id="8" creationId="{E3D57549-C73F-CB5F-B920-3CEFC20420BB}"/>
          </ac:inkMkLst>
        </pc:inkChg>
        <pc:inkChg chg="add del mod">
          <ac:chgData name="Tim Cook" userId="d1c7cfb340f2c7ab" providerId="LiveId" clId="{C5268F53-C8C0-4E3C-8055-4FF85FF4FBAC}" dt="2023-01-22T23:58:18.575" v="494"/>
          <ac:inkMkLst>
            <pc:docMk/>
            <pc:sldMk cId="414261742" sldId="334"/>
            <ac:inkMk id="9" creationId="{D1F367BA-35B0-C645-72A2-6DA54EB9DCAA}"/>
          </ac:inkMkLst>
        </pc:inkChg>
        <pc:inkChg chg="add del mod">
          <ac:chgData name="Tim Cook" userId="d1c7cfb340f2c7ab" providerId="LiveId" clId="{C5268F53-C8C0-4E3C-8055-4FF85FF4FBAC}" dt="2023-01-22T23:58:18.575" v="495"/>
          <ac:inkMkLst>
            <pc:docMk/>
            <pc:sldMk cId="414261742" sldId="334"/>
            <ac:inkMk id="10" creationId="{240DE692-57CD-EB3E-0607-6D0CF314A3C8}"/>
          </ac:inkMkLst>
        </pc:inkChg>
        <pc:inkChg chg="add del">
          <ac:chgData name="Tim Cook" userId="d1c7cfb340f2c7ab" providerId="LiveId" clId="{C5268F53-C8C0-4E3C-8055-4FF85FF4FBAC}" dt="2023-01-22T23:58:18.575" v="498"/>
          <ac:inkMkLst>
            <pc:docMk/>
            <pc:sldMk cId="414261742" sldId="334"/>
            <ac:inkMk id="11" creationId="{0A7E20BD-9E7B-1978-2073-D3940FEE66D9}"/>
          </ac:inkMkLst>
        </pc:inkChg>
        <pc:inkChg chg="add mod">
          <ac:chgData name="Tim Cook" userId="d1c7cfb340f2c7ab" providerId="LiveId" clId="{C5268F53-C8C0-4E3C-8055-4FF85FF4FBAC}" dt="2023-01-23T00:01:39.035" v="648" actId="1076"/>
          <ac:inkMkLst>
            <pc:docMk/>
            <pc:sldMk cId="414261742" sldId="334"/>
            <ac:inkMk id="13" creationId="{B51F961D-8AB1-577A-926F-8CA34BBE2B10}"/>
          </ac:inkMkLst>
        </pc:inkChg>
        <pc:inkChg chg="add mod">
          <ac:chgData name="Tim Cook" userId="d1c7cfb340f2c7ab" providerId="LiveId" clId="{C5268F53-C8C0-4E3C-8055-4FF85FF4FBAC}" dt="2023-01-23T00:01:39.035" v="648" actId="1076"/>
          <ac:inkMkLst>
            <pc:docMk/>
            <pc:sldMk cId="414261742" sldId="334"/>
            <ac:inkMk id="14" creationId="{F2810459-2C25-D8EB-5393-B4744DA307AA}"/>
          </ac:inkMkLst>
        </pc:inkChg>
        <pc:inkChg chg="add mod">
          <ac:chgData name="Tim Cook" userId="d1c7cfb340f2c7ab" providerId="LiveId" clId="{C5268F53-C8C0-4E3C-8055-4FF85FF4FBAC}" dt="2023-01-23T00:01:39.035" v="648" actId="1076"/>
          <ac:inkMkLst>
            <pc:docMk/>
            <pc:sldMk cId="414261742" sldId="334"/>
            <ac:inkMk id="15" creationId="{B6F4EE46-5EAE-B84F-549F-A41CB9DC0504}"/>
          </ac:inkMkLst>
        </pc:inkChg>
        <pc:inkChg chg="add mod">
          <ac:chgData name="Tim Cook" userId="d1c7cfb340f2c7ab" providerId="LiveId" clId="{C5268F53-C8C0-4E3C-8055-4FF85FF4FBAC}" dt="2023-01-23T00:01:39.035" v="648" actId="1076"/>
          <ac:inkMkLst>
            <pc:docMk/>
            <pc:sldMk cId="414261742" sldId="334"/>
            <ac:inkMk id="16" creationId="{AA34ED54-7429-30D9-350F-C813070A1EF2}"/>
          </ac:inkMkLst>
        </pc:inkChg>
        <pc:inkChg chg="add mod">
          <ac:chgData name="Tim Cook" userId="d1c7cfb340f2c7ab" providerId="LiveId" clId="{C5268F53-C8C0-4E3C-8055-4FF85FF4FBAC}" dt="2023-01-23T00:01:39.035" v="648" actId="1076"/>
          <ac:inkMkLst>
            <pc:docMk/>
            <pc:sldMk cId="414261742" sldId="334"/>
            <ac:inkMk id="18" creationId="{FED46B0A-6F4A-706F-F2D5-2844F8D189D1}"/>
          </ac:inkMkLst>
        </pc:inkChg>
        <pc:inkChg chg="add mod">
          <ac:chgData name="Tim Cook" userId="d1c7cfb340f2c7ab" providerId="LiveId" clId="{C5268F53-C8C0-4E3C-8055-4FF85FF4FBAC}" dt="2023-01-23T00:01:39.035" v="648" actId="1076"/>
          <ac:inkMkLst>
            <pc:docMk/>
            <pc:sldMk cId="414261742" sldId="334"/>
            <ac:inkMk id="19" creationId="{7ECC55DC-A67E-E518-39AD-1399F9F8AE7E}"/>
          </ac:inkMkLst>
        </pc:inkChg>
        <pc:inkChg chg="add mod">
          <ac:chgData name="Tim Cook" userId="d1c7cfb340f2c7ab" providerId="LiveId" clId="{C5268F53-C8C0-4E3C-8055-4FF85FF4FBAC}" dt="2023-01-23T00:01:39.035" v="648" actId="1076"/>
          <ac:inkMkLst>
            <pc:docMk/>
            <pc:sldMk cId="414261742" sldId="334"/>
            <ac:inkMk id="20" creationId="{51B3A774-15D2-40C9-CEE6-3A96CC2168F6}"/>
          </ac:inkMkLst>
        </pc:inkChg>
        <pc:inkChg chg="add mod">
          <ac:chgData name="Tim Cook" userId="d1c7cfb340f2c7ab" providerId="LiveId" clId="{C5268F53-C8C0-4E3C-8055-4FF85FF4FBAC}" dt="2023-01-23T00:01:39.035" v="648" actId="1076"/>
          <ac:inkMkLst>
            <pc:docMk/>
            <pc:sldMk cId="414261742" sldId="334"/>
            <ac:inkMk id="22" creationId="{ED997A22-EC6F-1780-8BDF-9839D9BA4099}"/>
          </ac:inkMkLst>
        </pc:inkChg>
        <pc:inkChg chg="add mod">
          <ac:chgData name="Tim Cook" userId="d1c7cfb340f2c7ab" providerId="LiveId" clId="{C5268F53-C8C0-4E3C-8055-4FF85FF4FBAC}" dt="2023-01-23T00:01:39.035" v="648" actId="1076"/>
          <ac:inkMkLst>
            <pc:docMk/>
            <pc:sldMk cId="414261742" sldId="334"/>
            <ac:inkMk id="23" creationId="{D563476A-1364-F796-CD4C-E12CE95DA975}"/>
          </ac:inkMkLst>
        </pc:inkChg>
        <pc:inkChg chg="add mod">
          <ac:chgData name="Tim Cook" userId="d1c7cfb340f2c7ab" providerId="LiveId" clId="{C5268F53-C8C0-4E3C-8055-4FF85FF4FBAC}" dt="2023-01-23T00:01:39.035" v="648" actId="1076"/>
          <ac:inkMkLst>
            <pc:docMk/>
            <pc:sldMk cId="414261742" sldId="334"/>
            <ac:inkMk id="24" creationId="{BE03014D-4382-083F-DEB0-8C82594B093F}"/>
          </ac:inkMkLst>
        </pc:inkChg>
        <pc:inkChg chg="add mod">
          <ac:chgData name="Tim Cook" userId="d1c7cfb340f2c7ab" providerId="LiveId" clId="{C5268F53-C8C0-4E3C-8055-4FF85FF4FBAC}" dt="2023-01-23T00:01:39.035" v="648" actId="1076"/>
          <ac:inkMkLst>
            <pc:docMk/>
            <pc:sldMk cId="414261742" sldId="334"/>
            <ac:inkMk id="25" creationId="{98E978DA-4842-C892-3EE5-049C93212501}"/>
          </ac:inkMkLst>
        </pc:inkChg>
        <pc:inkChg chg="add del mod">
          <ac:chgData name="Tim Cook" userId="d1c7cfb340f2c7ab" providerId="LiveId" clId="{C5268F53-C8C0-4E3C-8055-4FF85FF4FBAC}" dt="2023-01-22T23:58:39.765" v="523"/>
          <ac:inkMkLst>
            <pc:docMk/>
            <pc:sldMk cId="414261742" sldId="334"/>
            <ac:inkMk id="26" creationId="{B8B5100A-19EB-7FF3-6C86-33FE249766C8}"/>
          </ac:inkMkLst>
        </pc:inkChg>
        <pc:inkChg chg="add del mod">
          <ac:chgData name="Tim Cook" userId="d1c7cfb340f2c7ab" providerId="LiveId" clId="{C5268F53-C8C0-4E3C-8055-4FF85FF4FBAC}" dt="2023-01-22T23:58:39.765" v="522"/>
          <ac:inkMkLst>
            <pc:docMk/>
            <pc:sldMk cId="414261742" sldId="334"/>
            <ac:inkMk id="27" creationId="{A4314AB1-0365-77A5-70BC-1917566E3BE3}"/>
          </ac:inkMkLst>
        </pc:inkChg>
        <pc:inkChg chg="add del mod">
          <ac:chgData name="Tim Cook" userId="d1c7cfb340f2c7ab" providerId="LiveId" clId="{C5268F53-C8C0-4E3C-8055-4FF85FF4FBAC}" dt="2023-01-22T23:58:39.765" v="526"/>
          <ac:inkMkLst>
            <pc:docMk/>
            <pc:sldMk cId="414261742" sldId="334"/>
            <ac:inkMk id="30" creationId="{01F6BBD9-90A6-6C8D-29FB-9A8F33C17DF6}"/>
          </ac:inkMkLst>
        </pc:inkChg>
        <pc:inkChg chg="add del mod">
          <ac:chgData name="Tim Cook" userId="d1c7cfb340f2c7ab" providerId="LiveId" clId="{C5268F53-C8C0-4E3C-8055-4FF85FF4FBAC}" dt="2023-01-22T23:58:39.765" v="524"/>
          <ac:inkMkLst>
            <pc:docMk/>
            <pc:sldMk cId="414261742" sldId="334"/>
            <ac:inkMk id="31" creationId="{2C51B708-8636-F816-0DAC-2AE52E8BE28A}"/>
          </ac:inkMkLst>
        </pc:inkChg>
        <pc:inkChg chg="add del mod">
          <ac:chgData name="Tim Cook" userId="d1c7cfb340f2c7ab" providerId="LiveId" clId="{C5268F53-C8C0-4E3C-8055-4FF85FF4FBAC}" dt="2023-01-22T23:58:39.765" v="527"/>
          <ac:inkMkLst>
            <pc:docMk/>
            <pc:sldMk cId="414261742" sldId="334"/>
            <ac:inkMk id="32" creationId="{A52B6893-73DD-AE08-A3D4-55EA970668C1}"/>
          </ac:inkMkLst>
        </pc:inkChg>
        <pc:inkChg chg="add del mod">
          <ac:chgData name="Tim Cook" userId="d1c7cfb340f2c7ab" providerId="LiveId" clId="{C5268F53-C8C0-4E3C-8055-4FF85FF4FBAC}" dt="2023-01-22T23:58:39.765" v="525"/>
          <ac:inkMkLst>
            <pc:docMk/>
            <pc:sldMk cId="414261742" sldId="334"/>
            <ac:inkMk id="33" creationId="{5F6EE6C4-1DD0-FE8F-BFCB-27192740CE7F}"/>
          </ac:inkMkLst>
        </pc:inkChg>
        <pc:inkChg chg="add mod">
          <ac:chgData name="Tim Cook" userId="d1c7cfb340f2c7ab" providerId="LiveId" clId="{C5268F53-C8C0-4E3C-8055-4FF85FF4FBAC}" dt="2023-01-23T00:01:39.035" v="648" actId="1076"/>
          <ac:inkMkLst>
            <pc:docMk/>
            <pc:sldMk cId="414261742" sldId="334"/>
            <ac:inkMk id="35" creationId="{E7A8FCC2-6B93-16DE-9E86-66D112BDEA2E}"/>
          </ac:inkMkLst>
        </pc:inkChg>
        <pc:inkChg chg="add mod">
          <ac:chgData name="Tim Cook" userId="d1c7cfb340f2c7ab" providerId="LiveId" clId="{C5268F53-C8C0-4E3C-8055-4FF85FF4FBAC}" dt="2023-01-23T00:01:39.035" v="648" actId="1076"/>
          <ac:inkMkLst>
            <pc:docMk/>
            <pc:sldMk cId="414261742" sldId="334"/>
            <ac:inkMk id="36" creationId="{5E62A035-4C6E-9120-78CD-792E268427E7}"/>
          </ac:inkMkLst>
        </pc:inkChg>
        <pc:inkChg chg="add mod">
          <ac:chgData name="Tim Cook" userId="d1c7cfb340f2c7ab" providerId="LiveId" clId="{C5268F53-C8C0-4E3C-8055-4FF85FF4FBAC}" dt="2023-01-23T00:01:39.035" v="648" actId="1076"/>
          <ac:inkMkLst>
            <pc:docMk/>
            <pc:sldMk cId="414261742" sldId="334"/>
            <ac:inkMk id="37" creationId="{D91902C1-9F3D-13AE-F87B-C77D6DD720B0}"/>
          </ac:inkMkLst>
        </pc:inkChg>
        <pc:inkChg chg="add mod">
          <ac:chgData name="Tim Cook" userId="d1c7cfb340f2c7ab" providerId="LiveId" clId="{C5268F53-C8C0-4E3C-8055-4FF85FF4FBAC}" dt="2023-01-23T00:01:39.035" v="648" actId="1076"/>
          <ac:inkMkLst>
            <pc:docMk/>
            <pc:sldMk cId="414261742" sldId="334"/>
            <ac:inkMk id="38" creationId="{E8166877-0629-2FEC-B616-4636149D0548}"/>
          </ac:inkMkLst>
        </pc:inkChg>
        <pc:inkChg chg="add mod">
          <ac:chgData name="Tim Cook" userId="d1c7cfb340f2c7ab" providerId="LiveId" clId="{C5268F53-C8C0-4E3C-8055-4FF85FF4FBAC}" dt="2023-01-23T00:01:39.035" v="648" actId="1076"/>
          <ac:inkMkLst>
            <pc:docMk/>
            <pc:sldMk cId="414261742" sldId="334"/>
            <ac:inkMk id="39" creationId="{387753DE-4158-E98A-60FE-F54960DE61F0}"/>
          </ac:inkMkLst>
        </pc:inkChg>
        <pc:inkChg chg="add mod">
          <ac:chgData name="Tim Cook" userId="d1c7cfb340f2c7ab" providerId="LiveId" clId="{C5268F53-C8C0-4E3C-8055-4FF85FF4FBAC}" dt="2023-01-23T00:01:39.035" v="648" actId="1076"/>
          <ac:inkMkLst>
            <pc:docMk/>
            <pc:sldMk cId="414261742" sldId="334"/>
            <ac:inkMk id="40" creationId="{193D53D3-0943-C959-FD87-6F5D398BBB9B}"/>
          </ac:inkMkLst>
        </pc:inkChg>
        <pc:inkChg chg="add mod">
          <ac:chgData name="Tim Cook" userId="d1c7cfb340f2c7ab" providerId="LiveId" clId="{C5268F53-C8C0-4E3C-8055-4FF85FF4FBAC}" dt="2023-01-23T00:01:39.035" v="648" actId="1076"/>
          <ac:inkMkLst>
            <pc:docMk/>
            <pc:sldMk cId="414261742" sldId="334"/>
            <ac:inkMk id="41" creationId="{EEA61DFA-835C-07DE-EB9D-1CA724B1F8F5}"/>
          </ac:inkMkLst>
        </pc:inkChg>
        <pc:inkChg chg="add mod">
          <ac:chgData name="Tim Cook" userId="d1c7cfb340f2c7ab" providerId="LiveId" clId="{C5268F53-C8C0-4E3C-8055-4FF85FF4FBAC}" dt="2023-01-23T00:01:39.035" v="648" actId="1076"/>
          <ac:inkMkLst>
            <pc:docMk/>
            <pc:sldMk cId="414261742" sldId="334"/>
            <ac:inkMk id="42" creationId="{48BAC60C-61DB-FF62-1DDF-43F0C7D20EC5}"/>
          </ac:inkMkLst>
        </pc:inkChg>
        <pc:inkChg chg="add del mod">
          <ac:chgData name="Tim Cook" userId="d1c7cfb340f2c7ab" providerId="LiveId" clId="{C5268F53-C8C0-4E3C-8055-4FF85FF4FBAC}" dt="2023-01-22T23:59:22.331" v="601"/>
          <ac:inkMkLst>
            <pc:docMk/>
            <pc:sldMk cId="414261742" sldId="334"/>
            <ac:inkMk id="44" creationId="{13B3562C-FBC4-FB5B-CFDC-4F8A0DF9D571}"/>
          </ac:inkMkLst>
        </pc:inkChg>
        <pc:inkChg chg="add del mod">
          <ac:chgData name="Tim Cook" userId="d1c7cfb340f2c7ab" providerId="LiveId" clId="{C5268F53-C8C0-4E3C-8055-4FF85FF4FBAC}" dt="2023-01-22T23:59:23.404" v="604"/>
          <ac:inkMkLst>
            <pc:docMk/>
            <pc:sldMk cId="414261742" sldId="334"/>
            <ac:inkMk id="45" creationId="{6EC68846-3805-D2BD-644E-B5A38422B98D}"/>
          </ac:inkMkLst>
        </pc:inkChg>
        <pc:inkChg chg="add del mod">
          <ac:chgData name="Tim Cook" userId="d1c7cfb340f2c7ab" providerId="LiveId" clId="{C5268F53-C8C0-4E3C-8055-4FF85FF4FBAC}" dt="2023-01-22T23:59:23.404" v="603"/>
          <ac:inkMkLst>
            <pc:docMk/>
            <pc:sldMk cId="414261742" sldId="334"/>
            <ac:inkMk id="46" creationId="{61ED373D-0050-C418-FFFE-73D432F1F5BA}"/>
          </ac:inkMkLst>
        </pc:inkChg>
        <pc:inkChg chg="add del mod">
          <ac:chgData name="Tim Cook" userId="d1c7cfb340f2c7ab" providerId="LiveId" clId="{C5268F53-C8C0-4E3C-8055-4FF85FF4FBAC}" dt="2023-01-22T23:59:03.414" v="567"/>
          <ac:inkMkLst>
            <pc:docMk/>
            <pc:sldMk cId="414261742" sldId="334"/>
            <ac:inkMk id="47" creationId="{951578EF-2C34-EAD4-C247-F0BB5526B552}"/>
          </ac:inkMkLst>
        </pc:inkChg>
        <pc:inkChg chg="add del mod">
          <ac:chgData name="Tim Cook" userId="d1c7cfb340f2c7ab" providerId="LiveId" clId="{C5268F53-C8C0-4E3C-8055-4FF85FF4FBAC}" dt="2023-01-22T23:59:03.414" v="568"/>
          <ac:inkMkLst>
            <pc:docMk/>
            <pc:sldMk cId="414261742" sldId="334"/>
            <ac:inkMk id="48" creationId="{01A10973-B01C-AED2-37FC-24F08FCDD4AE}"/>
          </ac:inkMkLst>
        </pc:inkChg>
        <pc:inkChg chg="add del mod">
          <ac:chgData name="Tim Cook" userId="d1c7cfb340f2c7ab" providerId="LiveId" clId="{C5268F53-C8C0-4E3C-8055-4FF85FF4FBAC}" dt="2023-01-22T23:59:03.414" v="566"/>
          <ac:inkMkLst>
            <pc:docMk/>
            <pc:sldMk cId="414261742" sldId="334"/>
            <ac:inkMk id="49" creationId="{05039C4E-0C0D-1A03-B58D-A2E244AEE64E}"/>
          </ac:inkMkLst>
        </pc:inkChg>
        <pc:inkChg chg="add mod">
          <ac:chgData name="Tim Cook" userId="d1c7cfb340f2c7ab" providerId="LiveId" clId="{C5268F53-C8C0-4E3C-8055-4FF85FF4FBAC}" dt="2023-01-23T00:01:17.694" v="642" actId="14100"/>
          <ac:inkMkLst>
            <pc:docMk/>
            <pc:sldMk cId="414261742" sldId="334"/>
            <ac:inkMk id="50" creationId="{6DB73253-CB07-77AE-A65E-E1015E721844}"/>
          </ac:inkMkLst>
        </pc:inkChg>
        <pc:inkChg chg="add mod">
          <ac:chgData name="Tim Cook" userId="d1c7cfb340f2c7ab" providerId="LiveId" clId="{C5268F53-C8C0-4E3C-8055-4FF85FF4FBAC}" dt="2023-01-23T00:01:17.694" v="642" actId="14100"/>
          <ac:inkMkLst>
            <pc:docMk/>
            <pc:sldMk cId="414261742" sldId="334"/>
            <ac:inkMk id="51" creationId="{097DA3E9-F27D-A281-0E18-A67FBAF70DA8}"/>
          </ac:inkMkLst>
        </pc:inkChg>
        <pc:inkChg chg="add mod">
          <ac:chgData name="Tim Cook" userId="d1c7cfb340f2c7ab" providerId="LiveId" clId="{C5268F53-C8C0-4E3C-8055-4FF85FF4FBAC}" dt="2023-01-23T00:01:17.694" v="642" actId="14100"/>
          <ac:inkMkLst>
            <pc:docMk/>
            <pc:sldMk cId="414261742" sldId="334"/>
            <ac:inkMk id="52" creationId="{5FF27FBF-421A-5C89-E8E1-367DD1590BFC}"/>
          </ac:inkMkLst>
        </pc:inkChg>
        <pc:inkChg chg="add mod">
          <ac:chgData name="Tim Cook" userId="d1c7cfb340f2c7ab" providerId="LiveId" clId="{C5268F53-C8C0-4E3C-8055-4FF85FF4FBAC}" dt="2023-01-23T00:01:17.694" v="642" actId="14100"/>
          <ac:inkMkLst>
            <pc:docMk/>
            <pc:sldMk cId="414261742" sldId="334"/>
            <ac:inkMk id="53" creationId="{944E5C71-8589-101F-3AC1-A002E03E867F}"/>
          </ac:inkMkLst>
        </pc:inkChg>
        <pc:inkChg chg="add del mod">
          <ac:chgData name="Tim Cook" userId="d1c7cfb340f2c7ab" providerId="LiveId" clId="{C5268F53-C8C0-4E3C-8055-4FF85FF4FBAC}" dt="2023-01-22T23:58:58.115" v="559"/>
          <ac:inkMkLst>
            <pc:docMk/>
            <pc:sldMk cId="414261742" sldId="334"/>
            <ac:inkMk id="54" creationId="{F4F63096-D999-4F60-21DC-109D92FD1819}"/>
          </ac:inkMkLst>
        </pc:inkChg>
        <pc:inkChg chg="add del mod">
          <ac:chgData name="Tim Cook" userId="d1c7cfb340f2c7ab" providerId="LiveId" clId="{C5268F53-C8C0-4E3C-8055-4FF85FF4FBAC}" dt="2023-01-22T23:58:58.115" v="556"/>
          <ac:inkMkLst>
            <pc:docMk/>
            <pc:sldMk cId="414261742" sldId="334"/>
            <ac:inkMk id="55" creationId="{7F01B82A-8A98-9627-AD39-4B95CBD39340}"/>
          </ac:inkMkLst>
        </pc:inkChg>
        <pc:inkChg chg="add del mod">
          <ac:chgData name="Tim Cook" userId="d1c7cfb340f2c7ab" providerId="LiveId" clId="{C5268F53-C8C0-4E3C-8055-4FF85FF4FBAC}" dt="2023-01-22T23:58:58.115" v="555"/>
          <ac:inkMkLst>
            <pc:docMk/>
            <pc:sldMk cId="414261742" sldId="334"/>
            <ac:inkMk id="56" creationId="{CBEFC24E-361A-82F8-2B43-347043DD9E86}"/>
          </ac:inkMkLst>
        </pc:inkChg>
        <pc:inkChg chg="add del mod">
          <ac:chgData name="Tim Cook" userId="d1c7cfb340f2c7ab" providerId="LiveId" clId="{C5268F53-C8C0-4E3C-8055-4FF85FF4FBAC}" dt="2023-01-22T23:58:58.115" v="557"/>
          <ac:inkMkLst>
            <pc:docMk/>
            <pc:sldMk cId="414261742" sldId="334"/>
            <ac:inkMk id="57" creationId="{199FEE3A-12F6-8840-DF86-E9822A193CF8}"/>
          </ac:inkMkLst>
        </pc:inkChg>
        <pc:inkChg chg="add del mod">
          <ac:chgData name="Tim Cook" userId="d1c7cfb340f2c7ab" providerId="LiveId" clId="{C5268F53-C8C0-4E3C-8055-4FF85FF4FBAC}" dt="2023-01-22T23:58:58.115" v="558"/>
          <ac:inkMkLst>
            <pc:docMk/>
            <pc:sldMk cId="414261742" sldId="334"/>
            <ac:inkMk id="58" creationId="{9877A1C3-C095-C199-2256-72DEBFFBFCA6}"/>
          </ac:inkMkLst>
        </pc:inkChg>
        <pc:inkChg chg="add del">
          <ac:chgData name="Tim Cook" userId="d1c7cfb340f2c7ab" providerId="LiveId" clId="{C5268F53-C8C0-4E3C-8055-4FF85FF4FBAC}" dt="2023-01-22T23:58:58.108" v="554"/>
          <ac:inkMkLst>
            <pc:docMk/>
            <pc:sldMk cId="414261742" sldId="334"/>
            <ac:inkMk id="63" creationId="{18D1C0F9-E95C-D505-6D51-AC53D352E973}"/>
          </ac:inkMkLst>
        </pc:inkChg>
        <pc:inkChg chg="add mod">
          <ac:chgData name="Tim Cook" userId="d1c7cfb340f2c7ab" providerId="LiveId" clId="{C5268F53-C8C0-4E3C-8055-4FF85FF4FBAC}" dt="2023-01-23T00:01:17.694" v="642" actId="14100"/>
          <ac:inkMkLst>
            <pc:docMk/>
            <pc:sldMk cId="414261742" sldId="334"/>
            <ac:inkMk id="64" creationId="{EEF1F351-B9FF-11BA-12D5-4A047372C1AE}"/>
          </ac:inkMkLst>
        </pc:inkChg>
        <pc:inkChg chg="add mod">
          <ac:chgData name="Tim Cook" userId="d1c7cfb340f2c7ab" providerId="LiveId" clId="{C5268F53-C8C0-4E3C-8055-4FF85FF4FBAC}" dt="2023-01-23T00:01:17.694" v="642" actId="14100"/>
          <ac:inkMkLst>
            <pc:docMk/>
            <pc:sldMk cId="414261742" sldId="334"/>
            <ac:inkMk id="65" creationId="{43AABB1E-9AAE-1579-854E-793B5619EAA6}"/>
          </ac:inkMkLst>
        </pc:inkChg>
        <pc:inkChg chg="add mod">
          <ac:chgData name="Tim Cook" userId="d1c7cfb340f2c7ab" providerId="LiveId" clId="{C5268F53-C8C0-4E3C-8055-4FF85FF4FBAC}" dt="2023-01-23T00:01:17.694" v="642" actId="14100"/>
          <ac:inkMkLst>
            <pc:docMk/>
            <pc:sldMk cId="414261742" sldId="334"/>
            <ac:inkMk id="66" creationId="{1A0DA057-700D-7CDC-3686-778E62B148B8}"/>
          </ac:inkMkLst>
        </pc:inkChg>
        <pc:inkChg chg="add mod">
          <ac:chgData name="Tim Cook" userId="d1c7cfb340f2c7ab" providerId="LiveId" clId="{C5268F53-C8C0-4E3C-8055-4FF85FF4FBAC}" dt="2023-01-23T00:01:17.694" v="642" actId="14100"/>
          <ac:inkMkLst>
            <pc:docMk/>
            <pc:sldMk cId="414261742" sldId="334"/>
            <ac:inkMk id="67" creationId="{6745960D-6EAD-63E7-0862-13FA8033AE81}"/>
          </ac:inkMkLst>
        </pc:inkChg>
        <pc:inkChg chg="add mod">
          <ac:chgData name="Tim Cook" userId="d1c7cfb340f2c7ab" providerId="LiveId" clId="{C5268F53-C8C0-4E3C-8055-4FF85FF4FBAC}" dt="2023-01-23T00:01:17.694" v="642" actId="14100"/>
          <ac:inkMkLst>
            <pc:docMk/>
            <pc:sldMk cId="414261742" sldId="334"/>
            <ac:inkMk id="68" creationId="{5E62A647-275B-81CC-0CD0-435588A7908D}"/>
          </ac:inkMkLst>
        </pc:inkChg>
        <pc:inkChg chg="add mod">
          <ac:chgData name="Tim Cook" userId="d1c7cfb340f2c7ab" providerId="LiveId" clId="{C5268F53-C8C0-4E3C-8055-4FF85FF4FBAC}" dt="2023-01-23T00:01:17.694" v="642" actId="14100"/>
          <ac:inkMkLst>
            <pc:docMk/>
            <pc:sldMk cId="414261742" sldId="334"/>
            <ac:inkMk id="69" creationId="{9F15FEDE-33CA-AB19-ECCF-FDED3020F001}"/>
          </ac:inkMkLst>
        </pc:inkChg>
        <pc:inkChg chg="add del mod">
          <ac:chgData name="Tim Cook" userId="d1c7cfb340f2c7ab" providerId="LiveId" clId="{C5268F53-C8C0-4E3C-8055-4FF85FF4FBAC}" dt="2023-01-22T23:59:21.632" v="595"/>
          <ac:inkMkLst>
            <pc:docMk/>
            <pc:sldMk cId="414261742" sldId="334"/>
            <ac:inkMk id="71" creationId="{88DEDAE5-B532-4178-A1A3-AF5CF74E2F7E}"/>
          </ac:inkMkLst>
        </pc:inkChg>
        <pc:inkChg chg="add del mod">
          <ac:chgData name="Tim Cook" userId="d1c7cfb340f2c7ab" providerId="LiveId" clId="{C5268F53-C8C0-4E3C-8055-4FF85FF4FBAC}" dt="2023-01-22T23:59:21.632" v="599"/>
          <ac:inkMkLst>
            <pc:docMk/>
            <pc:sldMk cId="414261742" sldId="334"/>
            <ac:inkMk id="72" creationId="{D4452476-BBFD-141D-BE75-A02BBCA0F53F}"/>
          </ac:inkMkLst>
        </pc:inkChg>
        <pc:inkChg chg="add del mod">
          <ac:chgData name="Tim Cook" userId="d1c7cfb340f2c7ab" providerId="LiveId" clId="{C5268F53-C8C0-4E3C-8055-4FF85FF4FBAC}" dt="2023-01-22T23:59:21.632" v="598"/>
          <ac:inkMkLst>
            <pc:docMk/>
            <pc:sldMk cId="414261742" sldId="334"/>
            <ac:inkMk id="73" creationId="{A45A4A85-EB59-689B-D6E9-94BA8586E2ED}"/>
          </ac:inkMkLst>
        </pc:inkChg>
        <pc:inkChg chg="add del mod">
          <ac:chgData name="Tim Cook" userId="d1c7cfb340f2c7ab" providerId="LiveId" clId="{C5268F53-C8C0-4E3C-8055-4FF85FF4FBAC}" dt="2023-01-22T23:59:21.632" v="596"/>
          <ac:inkMkLst>
            <pc:docMk/>
            <pc:sldMk cId="414261742" sldId="334"/>
            <ac:inkMk id="75" creationId="{00481E6F-0206-2D29-C6DD-E51A1BDAE7C0}"/>
          </ac:inkMkLst>
        </pc:inkChg>
        <pc:inkChg chg="add del mod">
          <ac:chgData name="Tim Cook" userId="d1c7cfb340f2c7ab" providerId="LiveId" clId="{C5268F53-C8C0-4E3C-8055-4FF85FF4FBAC}" dt="2023-01-22T23:59:21.632" v="594"/>
          <ac:inkMkLst>
            <pc:docMk/>
            <pc:sldMk cId="414261742" sldId="334"/>
            <ac:inkMk id="76" creationId="{7AA4AAA5-68E7-1362-3A74-8C863A77C2CD}"/>
          </ac:inkMkLst>
        </pc:inkChg>
        <pc:inkChg chg="add del mod">
          <ac:chgData name="Tim Cook" userId="d1c7cfb340f2c7ab" providerId="LiveId" clId="{C5268F53-C8C0-4E3C-8055-4FF85FF4FBAC}" dt="2023-01-22T23:59:21.632" v="597"/>
          <ac:inkMkLst>
            <pc:docMk/>
            <pc:sldMk cId="414261742" sldId="334"/>
            <ac:inkMk id="77" creationId="{4095C42A-AFAA-87AB-0B1C-18867E0A00F0}"/>
          </ac:inkMkLst>
        </pc:inkChg>
        <pc:inkChg chg="add mod">
          <ac:chgData name="Tim Cook" userId="d1c7cfb340f2c7ab" providerId="LiveId" clId="{C5268F53-C8C0-4E3C-8055-4FF85FF4FBAC}" dt="2023-01-23T00:00:38.785" v="629" actId="1076"/>
          <ac:inkMkLst>
            <pc:docMk/>
            <pc:sldMk cId="414261742" sldId="334"/>
            <ac:inkMk id="79" creationId="{A542E9E2-8645-4446-82E9-A848931CB1C8}"/>
          </ac:inkMkLst>
        </pc:inkChg>
        <pc:inkChg chg="add mod">
          <ac:chgData name="Tim Cook" userId="d1c7cfb340f2c7ab" providerId="LiveId" clId="{C5268F53-C8C0-4E3C-8055-4FF85FF4FBAC}" dt="2023-01-23T00:00:38.785" v="629" actId="1076"/>
          <ac:inkMkLst>
            <pc:docMk/>
            <pc:sldMk cId="414261742" sldId="334"/>
            <ac:inkMk id="80" creationId="{C702B990-ED4A-D739-E9FC-7CA0BBB79086}"/>
          </ac:inkMkLst>
        </pc:inkChg>
        <pc:inkChg chg="add mod">
          <ac:chgData name="Tim Cook" userId="d1c7cfb340f2c7ab" providerId="LiveId" clId="{C5268F53-C8C0-4E3C-8055-4FF85FF4FBAC}" dt="2023-01-23T00:00:38.785" v="629" actId="1076"/>
          <ac:inkMkLst>
            <pc:docMk/>
            <pc:sldMk cId="414261742" sldId="334"/>
            <ac:inkMk id="81" creationId="{05E45603-6407-E6EA-8099-C8975E4C5C2D}"/>
          </ac:inkMkLst>
        </pc:inkChg>
        <pc:inkChg chg="add mod">
          <ac:chgData name="Tim Cook" userId="d1c7cfb340f2c7ab" providerId="LiveId" clId="{C5268F53-C8C0-4E3C-8055-4FF85FF4FBAC}" dt="2023-01-23T00:00:38.785" v="629" actId="1076"/>
          <ac:inkMkLst>
            <pc:docMk/>
            <pc:sldMk cId="414261742" sldId="334"/>
            <ac:inkMk id="82" creationId="{F508E741-5C79-269F-1E00-028434BF912C}"/>
          </ac:inkMkLst>
        </pc:inkChg>
        <pc:inkChg chg="add mod">
          <ac:chgData name="Tim Cook" userId="d1c7cfb340f2c7ab" providerId="LiveId" clId="{C5268F53-C8C0-4E3C-8055-4FF85FF4FBAC}" dt="2023-01-23T00:00:38.785" v="629" actId="1076"/>
          <ac:inkMkLst>
            <pc:docMk/>
            <pc:sldMk cId="414261742" sldId="334"/>
            <ac:inkMk id="83" creationId="{7AB4AF3E-A5C2-A309-C52F-F1997606C212}"/>
          </ac:inkMkLst>
        </pc:inkChg>
        <pc:inkChg chg="add del mod">
          <ac:chgData name="Tim Cook" userId="d1c7cfb340f2c7ab" providerId="LiveId" clId="{C5268F53-C8C0-4E3C-8055-4FF85FF4FBAC}" dt="2023-01-22T23:59:16.741" v="588"/>
          <ac:inkMkLst>
            <pc:docMk/>
            <pc:sldMk cId="414261742" sldId="334"/>
            <ac:inkMk id="84" creationId="{09C8CDB5-6CD5-F6CA-D6E4-868E288CAAF3}"/>
          </ac:inkMkLst>
        </pc:inkChg>
        <pc:inkChg chg="add del mod">
          <ac:chgData name="Tim Cook" userId="d1c7cfb340f2c7ab" providerId="LiveId" clId="{C5268F53-C8C0-4E3C-8055-4FF85FF4FBAC}" dt="2023-01-22T23:59:16.741" v="587"/>
          <ac:inkMkLst>
            <pc:docMk/>
            <pc:sldMk cId="414261742" sldId="334"/>
            <ac:inkMk id="85" creationId="{55CCF644-302A-5B6F-08BC-CD979C89CFD6}"/>
          </ac:inkMkLst>
        </pc:inkChg>
        <pc:inkChg chg="add mod">
          <ac:chgData name="Tim Cook" userId="d1c7cfb340f2c7ab" providerId="LiveId" clId="{C5268F53-C8C0-4E3C-8055-4FF85FF4FBAC}" dt="2023-01-23T00:00:38.785" v="629" actId="1076"/>
          <ac:inkMkLst>
            <pc:docMk/>
            <pc:sldMk cId="414261742" sldId="334"/>
            <ac:inkMk id="86" creationId="{87D2E69A-284D-B104-0F8B-994A6D4E8F2B}"/>
          </ac:inkMkLst>
        </pc:inkChg>
        <pc:inkChg chg="add mod">
          <ac:chgData name="Tim Cook" userId="d1c7cfb340f2c7ab" providerId="LiveId" clId="{C5268F53-C8C0-4E3C-8055-4FF85FF4FBAC}" dt="2023-01-23T00:00:38.785" v="629" actId="1076"/>
          <ac:inkMkLst>
            <pc:docMk/>
            <pc:sldMk cId="414261742" sldId="334"/>
            <ac:inkMk id="89" creationId="{66A40A68-E740-7D24-FBF8-DDBF5D6964FF}"/>
          </ac:inkMkLst>
        </pc:inkChg>
        <pc:inkChg chg="add mod">
          <ac:chgData name="Tim Cook" userId="d1c7cfb340f2c7ab" providerId="LiveId" clId="{C5268F53-C8C0-4E3C-8055-4FF85FF4FBAC}" dt="2023-01-23T00:00:38.785" v="629" actId="1076"/>
          <ac:inkMkLst>
            <pc:docMk/>
            <pc:sldMk cId="414261742" sldId="334"/>
            <ac:inkMk id="90" creationId="{8F2068AB-626E-AA1F-1780-B29BB363FF14}"/>
          </ac:inkMkLst>
        </pc:inkChg>
        <pc:inkChg chg="add mod">
          <ac:chgData name="Tim Cook" userId="d1c7cfb340f2c7ab" providerId="LiveId" clId="{C5268F53-C8C0-4E3C-8055-4FF85FF4FBAC}" dt="2023-01-23T00:00:38.785" v="629" actId="1076"/>
          <ac:inkMkLst>
            <pc:docMk/>
            <pc:sldMk cId="414261742" sldId="334"/>
            <ac:inkMk id="91" creationId="{4A32F858-0467-2630-CBA0-F502EF21AE3C}"/>
          </ac:inkMkLst>
        </pc:inkChg>
        <pc:inkChg chg="add mod">
          <ac:chgData name="Tim Cook" userId="d1c7cfb340f2c7ab" providerId="LiveId" clId="{C5268F53-C8C0-4E3C-8055-4FF85FF4FBAC}" dt="2023-01-23T00:00:38.785" v="629" actId="1076"/>
          <ac:inkMkLst>
            <pc:docMk/>
            <pc:sldMk cId="414261742" sldId="334"/>
            <ac:inkMk id="92" creationId="{29A66798-8D6C-A34A-5CFD-96AC35D06E68}"/>
          </ac:inkMkLst>
        </pc:inkChg>
        <pc:inkChg chg="add mod">
          <ac:chgData name="Tim Cook" userId="d1c7cfb340f2c7ab" providerId="LiveId" clId="{C5268F53-C8C0-4E3C-8055-4FF85FF4FBAC}" dt="2023-01-23T00:00:38.785" v="629" actId="1076"/>
          <ac:inkMkLst>
            <pc:docMk/>
            <pc:sldMk cId="414261742" sldId="334"/>
            <ac:inkMk id="93" creationId="{9C1EEE4B-3684-131A-AD59-ECA9BF96462A}"/>
          </ac:inkMkLst>
        </pc:inkChg>
        <pc:inkChg chg="add mod">
          <ac:chgData name="Tim Cook" userId="d1c7cfb340f2c7ab" providerId="LiveId" clId="{C5268F53-C8C0-4E3C-8055-4FF85FF4FBAC}" dt="2023-01-23T00:01:17.694" v="642" actId="14100"/>
          <ac:inkMkLst>
            <pc:docMk/>
            <pc:sldMk cId="414261742" sldId="334"/>
            <ac:inkMk id="95" creationId="{C600B33B-6CEA-671B-8769-C7CECFD01C68}"/>
          </ac:inkMkLst>
        </pc:inkChg>
        <pc:inkChg chg="add mod">
          <ac:chgData name="Tim Cook" userId="d1c7cfb340f2c7ab" providerId="LiveId" clId="{C5268F53-C8C0-4E3C-8055-4FF85FF4FBAC}" dt="2023-01-23T00:01:17.694" v="642" actId="14100"/>
          <ac:inkMkLst>
            <pc:docMk/>
            <pc:sldMk cId="414261742" sldId="334"/>
            <ac:inkMk id="96" creationId="{8EEEDC70-4882-CC0C-EC72-C4740455E620}"/>
          </ac:inkMkLst>
        </pc:inkChg>
        <pc:inkChg chg="add mod">
          <ac:chgData name="Tim Cook" userId="d1c7cfb340f2c7ab" providerId="LiveId" clId="{C5268F53-C8C0-4E3C-8055-4FF85FF4FBAC}" dt="2023-01-23T00:01:17.694" v="642" actId="14100"/>
          <ac:inkMkLst>
            <pc:docMk/>
            <pc:sldMk cId="414261742" sldId="334"/>
            <ac:inkMk id="97" creationId="{E144B805-4121-B78C-0B5C-FBEDD22154D3}"/>
          </ac:inkMkLst>
        </pc:inkChg>
        <pc:inkChg chg="add mod">
          <ac:chgData name="Tim Cook" userId="d1c7cfb340f2c7ab" providerId="LiveId" clId="{C5268F53-C8C0-4E3C-8055-4FF85FF4FBAC}" dt="2023-01-23T00:01:17.694" v="642" actId="14100"/>
          <ac:inkMkLst>
            <pc:docMk/>
            <pc:sldMk cId="414261742" sldId="334"/>
            <ac:inkMk id="98" creationId="{AE5229EC-E1C9-1479-7B1C-7D99F2343438}"/>
          </ac:inkMkLst>
        </pc:inkChg>
        <pc:inkChg chg="add mod">
          <ac:chgData name="Tim Cook" userId="d1c7cfb340f2c7ab" providerId="LiveId" clId="{C5268F53-C8C0-4E3C-8055-4FF85FF4FBAC}" dt="2023-01-22T23:59:49.813" v="624"/>
          <ac:inkMkLst>
            <pc:docMk/>
            <pc:sldMk cId="414261742" sldId="334"/>
            <ac:inkMk id="100" creationId="{F6CFA754-6902-0DD6-8953-579348F1DFC6}"/>
          </ac:inkMkLst>
        </pc:inkChg>
        <pc:inkChg chg="add mod">
          <ac:chgData name="Tim Cook" userId="d1c7cfb340f2c7ab" providerId="LiveId" clId="{C5268F53-C8C0-4E3C-8055-4FF85FF4FBAC}" dt="2023-01-22T23:59:49.813" v="624"/>
          <ac:inkMkLst>
            <pc:docMk/>
            <pc:sldMk cId="414261742" sldId="334"/>
            <ac:inkMk id="101" creationId="{23D9CFBB-AD43-FD93-BE34-1CDFE3E675B0}"/>
          </ac:inkMkLst>
        </pc:inkChg>
        <pc:inkChg chg="add mod">
          <ac:chgData name="Tim Cook" userId="d1c7cfb340f2c7ab" providerId="LiveId" clId="{C5268F53-C8C0-4E3C-8055-4FF85FF4FBAC}" dt="2023-01-22T23:59:49.813" v="624"/>
          <ac:inkMkLst>
            <pc:docMk/>
            <pc:sldMk cId="414261742" sldId="334"/>
            <ac:inkMk id="102" creationId="{BEAF67DF-B478-DC4D-AA12-30CA6A1915E9}"/>
          </ac:inkMkLst>
        </pc:inkChg>
        <pc:inkChg chg="add mod">
          <ac:chgData name="Tim Cook" userId="d1c7cfb340f2c7ab" providerId="LiveId" clId="{C5268F53-C8C0-4E3C-8055-4FF85FF4FBAC}" dt="2023-01-22T23:59:49.813" v="624"/>
          <ac:inkMkLst>
            <pc:docMk/>
            <pc:sldMk cId="414261742" sldId="334"/>
            <ac:inkMk id="103" creationId="{8E7C7973-0F1B-BCEC-E9CF-94342CF47832}"/>
          </ac:inkMkLst>
        </pc:inkChg>
        <pc:inkChg chg="add mod">
          <ac:chgData name="Tim Cook" userId="d1c7cfb340f2c7ab" providerId="LiveId" clId="{C5268F53-C8C0-4E3C-8055-4FF85FF4FBAC}" dt="2023-01-23T00:01:17.694" v="642" actId="14100"/>
          <ac:inkMkLst>
            <pc:docMk/>
            <pc:sldMk cId="414261742" sldId="334"/>
            <ac:inkMk id="105" creationId="{B3FDAA6F-936C-1148-EEE9-F2531A53951E}"/>
          </ac:inkMkLst>
        </pc:inkChg>
        <pc:inkChg chg="add mod">
          <ac:chgData name="Tim Cook" userId="d1c7cfb340f2c7ab" providerId="LiveId" clId="{C5268F53-C8C0-4E3C-8055-4FF85FF4FBAC}" dt="2023-01-23T00:01:17.694" v="642" actId="14100"/>
          <ac:inkMkLst>
            <pc:docMk/>
            <pc:sldMk cId="414261742" sldId="334"/>
            <ac:inkMk id="106" creationId="{0D3D475D-BFFC-F4AD-0696-1DD7CBBD5C89}"/>
          </ac:inkMkLst>
        </pc:inkChg>
        <pc:inkChg chg="add mod">
          <ac:chgData name="Tim Cook" userId="d1c7cfb340f2c7ab" providerId="LiveId" clId="{C5268F53-C8C0-4E3C-8055-4FF85FF4FBAC}" dt="2023-01-22T23:59:34.204" v="620"/>
          <ac:inkMkLst>
            <pc:docMk/>
            <pc:sldMk cId="414261742" sldId="334"/>
            <ac:inkMk id="108" creationId="{59149A66-12DD-7F81-C328-68B846EC836A}"/>
          </ac:inkMkLst>
        </pc:inkChg>
        <pc:inkChg chg="add mod">
          <ac:chgData name="Tim Cook" userId="d1c7cfb340f2c7ab" providerId="LiveId" clId="{C5268F53-C8C0-4E3C-8055-4FF85FF4FBAC}" dt="2023-01-22T23:59:34.204" v="620"/>
          <ac:inkMkLst>
            <pc:docMk/>
            <pc:sldMk cId="414261742" sldId="334"/>
            <ac:inkMk id="109" creationId="{5808D814-DACD-9288-EB9B-7BF11E6135CB}"/>
          </ac:inkMkLst>
        </pc:inkChg>
        <pc:inkChg chg="add del">
          <ac:chgData name="Tim Cook" userId="d1c7cfb340f2c7ab" providerId="LiveId" clId="{C5268F53-C8C0-4E3C-8055-4FF85FF4FBAC}" dt="2023-01-23T00:01:03.049" v="638"/>
          <ac:inkMkLst>
            <pc:docMk/>
            <pc:sldMk cId="414261742" sldId="334"/>
            <ac:inkMk id="111" creationId="{A6F21098-D1C8-023E-08DC-9F3CA777C1EB}"/>
          </ac:inkMkLst>
        </pc:inkChg>
        <pc:inkChg chg="add del mod">
          <ac:chgData name="Tim Cook" userId="d1c7cfb340f2c7ab" providerId="LiveId" clId="{C5268F53-C8C0-4E3C-8055-4FF85FF4FBAC}" dt="2023-01-22T23:59:49.813" v="624"/>
          <ac:inkMkLst>
            <pc:docMk/>
            <pc:sldMk cId="414261742" sldId="334"/>
            <ac:inkMk id="112" creationId="{6663381A-21C4-061C-A258-2B050D7790DA}"/>
          </ac:inkMkLst>
        </pc:inkChg>
        <pc:inkChg chg="add del">
          <ac:chgData name="Tim Cook" userId="d1c7cfb340f2c7ab" providerId="LiveId" clId="{C5268F53-C8C0-4E3C-8055-4FF85FF4FBAC}" dt="2023-01-22T23:59:53.133" v="626"/>
          <ac:inkMkLst>
            <pc:docMk/>
            <pc:sldMk cId="414261742" sldId="334"/>
            <ac:inkMk id="114" creationId="{A0BD0F86-C1F2-FE1F-24CA-DBF039D992A6}"/>
          </ac:inkMkLst>
        </pc:inkChg>
        <pc:inkChg chg="add del">
          <ac:chgData name="Tim Cook" userId="d1c7cfb340f2c7ab" providerId="LiveId" clId="{C5268F53-C8C0-4E3C-8055-4FF85FF4FBAC}" dt="2023-01-23T00:00:13.103" v="628"/>
          <ac:inkMkLst>
            <pc:docMk/>
            <pc:sldMk cId="414261742" sldId="334"/>
            <ac:inkMk id="115" creationId="{8A980508-ED39-DC84-F34E-FEC1E17E39BD}"/>
          </ac:inkMkLst>
        </pc:inkChg>
      </pc:sldChg>
      <pc:sldChg chg="addSp delSp mod">
        <pc:chgData name="Tim Cook" userId="d1c7cfb340f2c7ab" providerId="LiveId" clId="{C5268F53-C8C0-4E3C-8055-4FF85FF4FBAC}" dt="2023-01-23T00:02:31.461" v="656" actId="9405"/>
        <pc:sldMkLst>
          <pc:docMk/>
          <pc:sldMk cId="2451550341" sldId="335"/>
        </pc:sldMkLst>
        <pc:inkChg chg="add del">
          <ac:chgData name="Tim Cook" userId="d1c7cfb340f2c7ab" providerId="LiveId" clId="{C5268F53-C8C0-4E3C-8055-4FF85FF4FBAC}" dt="2023-01-23T00:02:19.197" v="651"/>
          <ac:inkMkLst>
            <pc:docMk/>
            <pc:sldMk cId="2451550341" sldId="335"/>
            <ac:inkMk id="66" creationId="{26C90B32-9ABB-2C08-417D-4D75A20566A2}"/>
          </ac:inkMkLst>
        </pc:inkChg>
        <pc:inkChg chg="add del">
          <ac:chgData name="Tim Cook" userId="d1c7cfb340f2c7ab" providerId="LiveId" clId="{C5268F53-C8C0-4E3C-8055-4FF85FF4FBAC}" dt="2023-01-23T00:02:23.702" v="653"/>
          <ac:inkMkLst>
            <pc:docMk/>
            <pc:sldMk cId="2451550341" sldId="335"/>
            <ac:inkMk id="67" creationId="{48C10D7C-13A9-BDF6-B660-CCD2646C392A}"/>
          </ac:inkMkLst>
        </pc:inkChg>
        <pc:inkChg chg="add">
          <ac:chgData name="Tim Cook" userId="d1c7cfb340f2c7ab" providerId="LiveId" clId="{C5268F53-C8C0-4E3C-8055-4FF85FF4FBAC}" dt="2023-01-23T00:02:21.694" v="652" actId="9405"/>
          <ac:inkMkLst>
            <pc:docMk/>
            <pc:sldMk cId="2451550341" sldId="335"/>
            <ac:inkMk id="68" creationId="{EC0BCBEE-5AC3-9277-EC43-524C6E2A761F}"/>
          </ac:inkMkLst>
        </pc:inkChg>
        <pc:inkChg chg="add del">
          <ac:chgData name="Tim Cook" userId="d1c7cfb340f2c7ab" providerId="LiveId" clId="{C5268F53-C8C0-4E3C-8055-4FF85FF4FBAC}" dt="2023-01-23T00:02:28.341" v="655"/>
          <ac:inkMkLst>
            <pc:docMk/>
            <pc:sldMk cId="2451550341" sldId="335"/>
            <ac:inkMk id="69" creationId="{F70D9C5B-274F-7B74-D90D-B32C6C895B82}"/>
          </ac:inkMkLst>
        </pc:inkChg>
        <pc:inkChg chg="add">
          <ac:chgData name="Tim Cook" userId="d1c7cfb340f2c7ab" providerId="LiveId" clId="{C5268F53-C8C0-4E3C-8055-4FF85FF4FBAC}" dt="2023-01-23T00:02:31.461" v="656" actId="9405"/>
          <ac:inkMkLst>
            <pc:docMk/>
            <pc:sldMk cId="2451550341" sldId="335"/>
            <ac:inkMk id="70" creationId="{14B46C21-D4F2-1AFD-7CB2-E6A1FE4E9BB4}"/>
          </ac:inkMkLst>
        </pc:inkChg>
      </pc:sldChg>
      <pc:sldChg chg="addSp delSp modSp mod">
        <pc:chgData name="Tim Cook" userId="d1c7cfb340f2c7ab" providerId="LiveId" clId="{C5268F53-C8C0-4E3C-8055-4FF85FF4FBAC}" dt="2023-01-23T00:10:29.241" v="950" actId="1076"/>
        <pc:sldMkLst>
          <pc:docMk/>
          <pc:sldMk cId="2232118882" sldId="336"/>
        </pc:sldMkLst>
        <pc:spChg chg="del">
          <ac:chgData name="Tim Cook" userId="d1c7cfb340f2c7ab" providerId="LiveId" clId="{C5268F53-C8C0-4E3C-8055-4FF85FF4FBAC}" dt="2023-01-23T00:08:12.777" v="884" actId="478"/>
          <ac:spMkLst>
            <pc:docMk/>
            <pc:sldMk cId="2232118882" sldId="336"/>
            <ac:spMk id="3" creationId="{07798754-3A5B-590C-3400-7262129410F7}"/>
          </ac:spMkLst>
        </pc:spChg>
        <pc:grpChg chg="mod">
          <ac:chgData name="Tim Cook" userId="d1c7cfb340f2c7ab" providerId="LiveId" clId="{C5268F53-C8C0-4E3C-8055-4FF85FF4FBAC}" dt="2023-01-23T00:08:22.564" v="891"/>
          <ac:grpSpMkLst>
            <pc:docMk/>
            <pc:sldMk cId="2232118882" sldId="336"/>
            <ac:grpSpMk id="10" creationId="{724C693A-2DB4-DE6C-56B3-C1EE5F3089B7}"/>
          </ac:grpSpMkLst>
        </pc:grpChg>
        <pc:grpChg chg="mod">
          <ac:chgData name="Tim Cook" userId="d1c7cfb340f2c7ab" providerId="LiveId" clId="{C5268F53-C8C0-4E3C-8055-4FF85FF4FBAC}" dt="2023-01-23T00:08:32.792" v="901"/>
          <ac:grpSpMkLst>
            <pc:docMk/>
            <pc:sldMk cId="2232118882" sldId="336"/>
            <ac:grpSpMk id="20" creationId="{4481A504-BDEE-6B5F-8F61-6D7EBBEC4C40}"/>
          </ac:grpSpMkLst>
        </pc:grpChg>
        <pc:grpChg chg="del mod">
          <ac:chgData name="Tim Cook" userId="d1c7cfb340f2c7ab" providerId="LiveId" clId="{C5268F53-C8C0-4E3C-8055-4FF85FF4FBAC}" dt="2023-01-23T00:08:55.891" v="909"/>
          <ac:grpSpMkLst>
            <pc:docMk/>
            <pc:sldMk cId="2232118882" sldId="336"/>
            <ac:grpSpMk id="23" creationId="{287D47B5-C255-0E41-D21D-A7872BE28671}"/>
          </ac:grpSpMkLst>
        </pc:grpChg>
        <pc:grpChg chg="del mod">
          <ac:chgData name="Tim Cook" userId="d1c7cfb340f2c7ab" providerId="LiveId" clId="{C5268F53-C8C0-4E3C-8055-4FF85FF4FBAC}" dt="2023-01-23T00:09:05.001" v="922"/>
          <ac:grpSpMkLst>
            <pc:docMk/>
            <pc:sldMk cId="2232118882" sldId="336"/>
            <ac:grpSpMk id="27" creationId="{295F5F31-2D01-C73C-EF05-4E18697D00FA}"/>
          </ac:grpSpMkLst>
        </pc:grpChg>
        <pc:grpChg chg="add del mod">
          <ac:chgData name="Tim Cook" userId="d1c7cfb340f2c7ab" providerId="LiveId" clId="{C5268F53-C8C0-4E3C-8055-4FF85FF4FBAC}" dt="2023-01-23T00:09:09.206" v="928"/>
          <ac:grpSpMkLst>
            <pc:docMk/>
            <pc:sldMk cId="2232118882" sldId="336"/>
            <ac:grpSpMk id="30" creationId="{B018F11A-8639-B68E-5E13-2E88D032A2E6}"/>
          </ac:grpSpMkLst>
        </pc:grpChg>
        <pc:grpChg chg="mod">
          <ac:chgData name="Tim Cook" userId="d1c7cfb340f2c7ab" providerId="LiveId" clId="{C5268F53-C8C0-4E3C-8055-4FF85FF4FBAC}" dt="2023-01-23T00:09:12.132" v="931"/>
          <ac:grpSpMkLst>
            <pc:docMk/>
            <pc:sldMk cId="2232118882" sldId="336"/>
            <ac:grpSpMk id="40" creationId="{B5FA8FCF-0673-4D67-3907-1D12136699A4}"/>
          </ac:grpSpMkLst>
        </pc:grpChg>
        <pc:grpChg chg="mod">
          <ac:chgData name="Tim Cook" userId="d1c7cfb340f2c7ab" providerId="LiveId" clId="{C5268F53-C8C0-4E3C-8055-4FF85FF4FBAC}" dt="2023-01-23T00:09:15.052" v="935"/>
          <ac:grpSpMkLst>
            <pc:docMk/>
            <pc:sldMk cId="2232118882" sldId="336"/>
            <ac:grpSpMk id="44" creationId="{B92B122B-0380-3324-6F90-93B0D1CC1670}"/>
          </ac:grpSpMkLst>
        </pc:grpChg>
        <pc:inkChg chg="add">
          <ac:chgData name="Tim Cook" userId="d1c7cfb340f2c7ab" providerId="LiveId" clId="{C5268F53-C8C0-4E3C-8055-4FF85FF4FBAC}" dt="2023-01-23T00:08:13.612" v="885" actId="9405"/>
          <ac:inkMkLst>
            <pc:docMk/>
            <pc:sldMk cId="2232118882" sldId="336"/>
            <ac:inkMk id="4" creationId="{103DC94E-5C1B-2191-B416-38AA9307FAFD}"/>
          </ac:inkMkLst>
        </pc:inkChg>
        <pc:inkChg chg="add mod">
          <ac:chgData name="Tim Cook" userId="d1c7cfb340f2c7ab" providerId="LiveId" clId="{C5268F53-C8C0-4E3C-8055-4FF85FF4FBAC}" dt="2023-01-23T00:08:35.123" v="902" actId="1076"/>
          <ac:inkMkLst>
            <pc:docMk/>
            <pc:sldMk cId="2232118882" sldId="336"/>
            <ac:inkMk id="5" creationId="{781E37B6-7BFB-CD09-B2D3-169DDD3B4E7C}"/>
          </ac:inkMkLst>
        </pc:inkChg>
        <pc:inkChg chg="add mod">
          <ac:chgData name="Tim Cook" userId="d1c7cfb340f2c7ab" providerId="LiveId" clId="{C5268F53-C8C0-4E3C-8055-4FF85FF4FBAC}" dt="2023-01-23T00:08:35.123" v="902" actId="1076"/>
          <ac:inkMkLst>
            <pc:docMk/>
            <pc:sldMk cId="2232118882" sldId="336"/>
            <ac:inkMk id="6" creationId="{E67E2C68-6F28-24DC-E50E-D40C1722D2DC}"/>
          </ac:inkMkLst>
        </pc:inkChg>
        <pc:inkChg chg="add mod">
          <ac:chgData name="Tim Cook" userId="d1c7cfb340f2c7ab" providerId="LiveId" clId="{C5268F53-C8C0-4E3C-8055-4FF85FF4FBAC}" dt="2023-01-23T00:08:35.123" v="902" actId="1076"/>
          <ac:inkMkLst>
            <pc:docMk/>
            <pc:sldMk cId="2232118882" sldId="336"/>
            <ac:inkMk id="7" creationId="{5F3E753F-9506-7C39-50D8-D8674FD9686D}"/>
          </ac:inkMkLst>
        </pc:inkChg>
        <pc:inkChg chg="add mod">
          <ac:chgData name="Tim Cook" userId="d1c7cfb340f2c7ab" providerId="LiveId" clId="{C5268F53-C8C0-4E3C-8055-4FF85FF4FBAC}" dt="2023-01-23T00:08:35.123" v="902" actId="1076"/>
          <ac:inkMkLst>
            <pc:docMk/>
            <pc:sldMk cId="2232118882" sldId="336"/>
            <ac:inkMk id="8" creationId="{2FEB996A-C0E9-4591-04D0-34B6BB2044C3}"/>
          </ac:inkMkLst>
        </pc:inkChg>
        <pc:inkChg chg="add mod">
          <ac:chgData name="Tim Cook" userId="d1c7cfb340f2c7ab" providerId="LiveId" clId="{C5268F53-C8C0-4E3C-8055-4FF85FF4FBAC}" dt="2023-01-23T00:08:35.123" v="902" actId="1076"/>
          <ac:inkMkLst>
            <pc:docMk/>
            <pc:sldMk cId="2232118882" sldId="336"/>
            <ac:inkMk id="9" creationId="{01E1B419-BFDB-D651-48D5-35B29E5F4F7F}"/>
          </ac:inkMkLst>
        </pc:inkChg>
        <pc:inkChg chg="add mod">
          <ac:chgData name="Tim Cook" userId="d1c7cfb340f2c7ab" providerId="LiveId" clId="{C5268F53-C8C0-4E3C-8055-4FF85FF4FBAC}" dt="2023-01-23T00:08:35.123" v="902" actId="1076"/>
          <ac:inkMkLst>
            <pc:docMk/>
            <pc:sldMk cId="2232118882" sldId="336"/>
            <ac:inkMk id="11" creationId="{10857C34-97F1-F00C-5DFE-3C4F8359E6F4}"/>
          </ac:inkMkLst>
        </pc:inkChg>
        <pc:inkChg chg="add mod">
          <ac:chgData name="Tim Cook" userId="d1c7cfb340f2c7ab" providerId="LiveId" clId="{C5268F53-C8C0-4E3C-8055-4FF85FF4FBAC}" dt="2023-01-23T00:08:35.123" v="902" actId="1076"/>
          <ac:inkMkLst>
            <pc:docMk/>
            <pc:sldMk cId="2232118882" sldId="336"/>
            <ac:inkMk id="12" creationId="{864B5CA9-5F11-7737-3025-03BFD887F42C}"/>
          </ac:inkMkLst>
        </pc:inkChg>
        <pc:inkChg chg="add mod">
          <ac:chgData name="Tim Cook" userId="d1c7cfb340f2c7ab" providerId="LiveId" clId="{C5268F53-C8C0-4E3C-8055-4FF85FF4FBAC}" dt="2023-01-23T00:08:35.123" v="902" actId="1076"/>
          <ac:inkMkLst>
            <pc:docMk/>
            <pc:sldMk cId="2232118882" sldId="336"/>
            <ac:inkMk id="13" creationId="{19965AF0-B2A2-9B89-5B7B-1EF66836493C}"/>
          </ac:inkMkLst>
        </pc:inkChg>
        <pc:inkChg chg="add mod">
          <ac:chgData name="Tim Cook" userId="d1c7cfb340f2c7ab" providerId="LiveId" clId="{C5268F53-C8C0-4E3C-8055-4FF85FF4FBAC}" dt="2023-01-23T00:08:35.123" v="902" actId="1076"/>
          <ac:inkMkLst>
            <pc:docMk/>
            <pc:sldMk cId="2232118882" sldId="336"/>
            <ac:inkMk id="14" creationId="{A7253C2B-AD6B-4B64-96F6-4160BB1DFDD8}"/>
          </ac:inkMkLst>
        </pc:inkChg>
        <pc:inkChg chg="add mod">
          <ac:chgData name="Tim Cook" userId="d1c7cfb340f2c7ab" providerId="LiveId" clId="{C5268F53-C8C0-4E3C-8055-4FF85FF4FBAC}" dt="2023-01-23T00:08:35.123" v="902" actId="1076"/>
          <ac:inkMkLst>
            <pc:docMk/>
            <pc:sldMk cId="2232118882" sldId="336"/>
            <ac:inkMk id="15" creationId="{B729AEDA-37C2-BD71-9919-2C62BFB16D22}"/>
          </ac:inkMkLst>
        </pc:inkChg>
        <pc:inkChg chg="add mod">
          <ac:chgData name="Tim Cook" userId="d1c7cfb340f2c7ab" providerId="LiveId" clId="{C5268F53-C8C0-4E3C-8055-4FF85FF4FBAC}" dt="2023-01-23T00:08:35.123" v="902" actId="1076"/>
          <ac:inkMkLst>
            <pc:docMk/>
            <pc:sldMk cId="2232118882" sldId="336"/>
            <ac:inkMk id="16" creationId="{8B54AD4D-BFF8-2F0F-F129-FAA0B38DFC7F}"/>
          </ac:inkMkLst>
        </pc:inkChg>
        <pc:inkChg chg="add mod">
          <ac:chgData name="Tim Cook" userId="d1c7cfb340f2c7ab" providerId="LiveId" clId="{C5268F53-C8C0-4E3C-8055-4FF85FF4FBAC}" dt="2023-01-23T00:08:35.123" v="902" actId="1076"/>
          <ac:inkMkLst>
            <pc:docMk/>
            <pc:sldMk cId="2232118882" sldId="336"/>
            <ac:inkMk id="17" creationId="{1E46978F-5E84-4454-43D4-66DE138E7525}"/>
          </ac:inkMkLst>
        </pc:inkChg>
        <pc:inkChg chg="add mod">
          <ac:chgData name="Tim Cook" userId="d1c7cfb340f2c7ab" providerId="LiveId" clId="{C5268F53-C8C0-4E3C-8055-4FF85FF4FBAC}" dt="2023-01-23T00:08:35.123" v="902" actId="1076"/>
          <ac:inkMkLst>
            <pc:docMk/>
            <pc:sldMk cId="2232118882" sldId="336"/>
            <ac:inkMk id="18" creationId="{A09F8CD4-4B37-B950-7BB2-070B911E3B88}"/>
          </ac:inkMkLst>
        </pc:inkChg>
        <pc:inkChg chg="add mod">
          <ac:chgData name="Tim Cook" userId="d1c7cfb340f2c7ab" providerId="LiveId" clId="{C5268F53-C8C0-4E3C-8055-4FF85FF4FBAC}" dt="2023-01-23T00:08:35.123" v="902" actId="1076"/>
          <ac:inkMkLst>
            <pc:docMk/>
            <pc:sldMk cId="2232118882" sldId="336"/>
            <ac:inkMk id="19" creationId="{41297379-B77F-EFF7-1F96-421F31340A52}"/>
          </ac:inkMkLst>
        </pc:inkChg>
        <pc:inkChg chg="add mod">
          <ac:chgData name="Tim Cook" userId="d1c7cfb340f2c7ab" providerId="LiveId" clId="{C5268F53-C8C0-4E3C-8055-4FF85FF4FBAC}" dt="2023-01-23T00:10:29.241" v="950" actId="1076"/>
          <ac:inkMkLst>
            <pc:docMk/>
            <pc:sldMk cId="2232118882" sldId="336"/>
            <ac:inkMk id="21" creationId="{70C23496-3C8C-A85B-DA90-705204388A25}"/>
          </ac:inkMkLst>
        </pc:inkChg>
        <pc:inkChg chg="add mod">
          <ac:chgData name="Tim Cook" userId="d1c7cfb340f2c7ab" providerId="LiveId" clId="{C5268F53-C8C0-4E3C-8055-4FF85FF4FBAC}" dt="2023-01-23T00:10:29.241" v="950" actId="1076"/>
          <ac:inkMkLst>
            <pc:docMk/>
            <pc:sldMk cId="2232118882" sldId="336"/>
            <ac:inkMk id="22" creationId="{777C9F17-4893-EAA5-564C-821504A3B5BA}"/>
          </ac:inkMkLst>
        </pc:inkChg>
        <pc:inkChg chg="add del mod">
          <ac:chgData name="Tim Cook" userId="d1c7cfb340f2c7ab" providerId="LiveId" clId="{C5268F53-C8C0-4E3C-8055-4FF85FF4FBAC}" dt="2023-01-23T00:09:11.410" v="929"/>
          <ac:inkMkLst>
            <pc:docMk/>
            <pc:sldMk cId="2232118882" sldId="336"/>
            <ac:inkMk id="24" creationId="{1AA06282-B354-B3BA-CE2B-4A4F61A02E9B}"/>
          </ac:inkMkLst>
        </pc:inkChg>
        <pc:inkChg chg="add del mod">
          <ac:chgData name="Tim Cook" userId="d1c7cfb340f2c7ab" providerId="LiveId" clId="{C5268F53-C8C0-4E3C-8055-4FF85FF4FBAC}" dt="2023-01-23T00:09:11.421" v="930"/>
          <ac:inkMkLst>
            <pc:docMk/>
            <pc:sldMk cId="2232118882" sldId="336"/>
            <ac:inkMk id="25" creationId="{D4C2B669-4E22-BD23-2337-9D5FCB08C634}"/>
          </ac:inkMkLst>
        </pc:inkChg>
        <pc:inkChg chg="add del mod">
          <ac:chgData name="Tim Cook" userId="d1c7cfb340f2c7ab" providerId="LiveId" clId="{C5268F53-C8C0-4E3C-8055-4FF85FF4FBAC}" dt="2023-01-23T00:09:12.132" v="931"/>
          <ac:inkMkLst>
            <pc:docMk/>
            <pc:sldMk cId="2232118882" sldId="336"/>
            <ac:inkMk id="26" creationId="{0A5D656D-C04F-BFB5-0FDD-6150B1C5035A}"/>
          </ac:inkMkLst>
        </pc:inkChg>
        <pc:inkChg chg="add del mod">
          <ac:chgData name="Tim Cook" userId="d1c7cfb340f2c7ab" providerId="LiveId" clId="{C5268F53-C8C0-4E3C-8055-4FF85FF4FBAC}" dt="2023-01-23T00:10:29.241" v="950" actId="1076"/>
          <ac:inkMkLst>
            <pc:docMk/>
            <pc:sldMk cId="2232118882" sldId="336"/>
            <ac:inkMk id="28" creationId="{0BD2BCDB-D9BC-DA95-36AB-D26CD50E0FD0}"/>
          </ac:inkMkLst>
        </pc:inkChg>
        <pc:inkChg chg="add mod">
          <ac:chgData name="Tim Cook" userId="d1c7cfb340f2c7ab" providerId="LiveId" clId="{C5268F53-C8C0-4E3C-8055-4FF85FF4FBAC}" dt="2023-01-23T00:10:29.241" v="950" actId="1076"/>
          <ac:inkMkLst>
            <pc:docMk/>
            <pc:sldMk cId="2232118882" sldId="336"/>
            <ac:inkMk id="29" creationId="{B56A85A5-9D33-C333-9428-709C6A82D06C}"/>
          </ac:inkMkLst>
        </pc:inkChg>
        <pc:inkChg chg="add mod">
          <ac:chgData name="Tim Cook" userId="d1c7cfb340f2c7ab" providerId="LiveId" clId="{C5268F53-C8C0-4E3C-8055-4FF85FF4FBAC}" dt="2023-01-23T00:10:29.241" v="950" actId="1076"/>
          <ac:inkMkLst>
            <pc:docMk/>
            <pc:sldMk cId="2232118882" sldId="336"/>
            <ac:inkMk id="31" creationId="{A4BB8A9F-E95C-D655-D4B5-E79FD8D4FBED}"/>
          </ac:inkMkLst>
        </pc:inkChg>
        <pc:inkChg chg="add mod">
          <ac:chgData name="Tim Cook" userId="d1c7cfb340f2c7ab" providerId="LiveId" clId="{C5268F53-C8C0-4E3C-8055-4FF85FF4FBAC}" dt="2023-01-23T00:10:29.241" v="950" actId="1076"/>
          <ac:inkMkLst>
            <pc:docMk/>
            <pc:sldMk cId="2232118882" sldId="336"/>
            <ac:inkMk id="32" creationId="{7850392B-AB42-942B-62B1-E58F657CC0D1}"/>
          </ac:inkMkLst>
        </pc:inkChg>
        <pc:inkChg chg="add mod">
          <ac:chgData name="Tim Cook" userId="d1c7cfb340f2c7ab" providerId="LiveId" clId="{C5268F53-C8C0-4E3C-8055-4FF85FF4FBAC}" dt="2023-01-23T00:10:29.241" v="950" actId="1076"/>
          <ac:inkMkLst>
            <pc:docMk/>
            <pc:sldMk cId="2232118882" sldId="336"/>
            <ac:inkMk id="33" creationId="{0B65930E-5816-8FAD-7B89-7BB8642784F0}"/>
          </ac:inkMkLst>
        </pc:inkChg>
        <pc:inkChg chg="add mod">
          <ac:chgData name="Tim Cook" userId="d1c7cfb340f2c7ab" providerId="LiveId" clId="{C5268F53-C8C0-4E3C-8055-4FF85FF4FBAC}" dt="2023-01-23T00:10:29.241" v="950" actId="1076"/>
          <ac:inkMkLst>
            <pc:docMk/>
            <pc:sldMk cId="2232118882" sldId="336"/>
            <ac:inkMk id="34" creationId="{10DD5D8A-B82C-A759-71FC-CD57F068298C}"/>
          </ac:inkMkLst>
        </pc:inkChg>
        <pc:inkChg chg="add mod">
          <ac:chgData name="Tim Cook" userId="d1c7cfb340f2c7ab" providerId="LiveId" clId="{C5268F53-C8C0-4E3C-8055-4FF85FF4FBAC}" dt="2023-01-23T00:10:29.241" v="950" actId="1076"/>
          <ac:inkMkLst>
            <pc:docMk/>
            <pc:sldMk cId="2232118882" sldId="336"/>
            <ac:inkMk id="35" creationId="{EBAE3950-C57E-F892-06F0-AB06FD692E30}"/>
          </ac:inkMkLst>
        </pc:inkChg>
        <pc:inkChg chg="add mod">
          <ac:chgData name="Tim Cook" userId="d1c7cfb340f2c7ab" providerId="LiveId" clId="{C5268F53-C8C0-4E3C-8055-4FF85FF4FBAC}" dt="2023-01-23T00:10:29.241" v="950" actId="1076"/>
          <ac:inkMkLst>
            <pc:docMk/>
            <pc:sldMk cId="2232118882" sldId="336"/>
            <ac:inkMk id="36" creationId="{C61FE00E-CC17-536E-D226-5DA84B2BDBEF}"/>
          </ac:inkMkLst>
        </pc:inkChg>
        <pc:inkChg chg="add mod">
          <ac:chgData name="Tim Cook" userId="d1c7cfb340f2c7ab" providerId="LiveId" clId="{C5268F53-C8C0-4E3C-8055-4FF85FF4FBAC}" dt="2023-01-23T00:10:29.241" v="950" actId="1076"/>
          <ac:inkMkLst>
            <pc:docMk/>
            <pc:sldMk cId="2232118882" sldId="336"/>
            <ac:inkMk id="37" creationId="{68D9EE2A-1006-2D92-B3AF-D5331A8BFDE3}"/>
          </ac:inkMkLst>
        </pc:inkChg>
        <pc:inkChg chg="add mod">
          <ac:chgData name="Tim Cook" userId="d1c7cfb340f2c7ab" providerId="LiveId" clId="{C5268F53-C8C0-4E3C-8055-4FF85FF4FBAC}" dt="2023-01-23T00:10:29.241" v="950" actId="1076"/>
          <ac:inkMkLst>
            <pc:docMk/>
            <pc:sldMk cId="2232118882" sldId="336"/>
            <ac:inkMk id="38" creationId="{68A7449E-C682-F32E-9CE2-BA9D2F12CA4A}"/>
          </ac:inkMkLst>
        </pc:inkChg>
        <pc:inkChg chg="add mod">
          <ac:chgData name="Tim Cook" userId="d1c7cfb340f2c7ab" providerId="LiveId" clId="{C5268F53-C8C0-4E3C-8055-4FF85FF4FBAC}" dt="2023-01-23T00:10:29.241" v="950" actId="1076"/>
          <ac:inkMkLst>
            <pc:docMk/>
            <pc:sldMk cId="2232118882" sldId="336"/>
            <ac:inkMk id="39" creationId="{AE7F66E7-4519-3DC4-7134-5845D4601362}"/>
          </ac:inkMkLst>
        </pc:inkChg>
        <pc:inkChg chg="add mod">
          <ac:chgData name="Tim Cook" userId="d1c7cfb340f2c7ab" providerId="LiveId" clId="{C5268F53-C8C0-4E3C-8055-4FF85FF4FBAC}" dt="2023-01-23T00:10:29.241" v="950" actId="1076"/>
          <ac:inkMkLst>
            <pc:docMk/>
            <pc:sldMk cId="2232118882" sldId="336"/>
            <ac:inkMk id="41" creationId="{06BDA5AD-3809-07EB-0966-91AD58ABBD92}"/>
          </ac:inkMkLst>
        </pc:inkChg>
        <pc:inkChg chg="add mod">
          <ac:chgData name="Tim Cook" userId="d1c7cfb340f2c7ab" providerId="LiveId" clId="{C5268F53-C8C0-4E3C-8055-4FF85FF4FBAC}" dt="2023-01-23T00:10:29.241" v="950" actId="1076"/>
          <ac:inkMkLst>
            <pc:docMk/>
            <pc:sldMk cId="2232118882" sldId="336"/>
            <ac:inkMk id="42" creationId="{3F97652C-416B-4C69-33B1-C7C66010701F}"/>
          </ac:inkMkLst>
        </pc:inkChg>
        <pc:inkChg chg="add mod">
          <ac:chgData name="Tim Cook" userId="d1c7cfb340f2c7ab" providerId="LiveId" clId="{C5268F53-C8C0-4E3C-8055-4FF85FF4FBAC}" dt="2023-01-23T00:10:29.241" v="950" actId="1076"/>
          <ac:inkMkLst>
            <pc:docMk/>
            <pc:sldMk cId="2232118882" sldId="336"/>
            <ac:inkMk id="43" creationId="{4A474118-FD59-EF91-DD64-DFCCF1AECE01}"/>
          </ac:inkMkLst>
        </pc:inkChg>
        <pc:inkChg chg="add del">
          <ac:chgData name="Tim Cook" userId="d1c7cfb340f2c7ab" providerId="LiveId" clId="{C5268F53-C8C0-4E3C-8055-4FF85FF4FBAC}" dt="2023-01-23T00:09:34.645" v="939"/>
          <ac:inkMkLst>
            <pc:docMk/>
            <pc:sldMk cId="2232118882" sldId="336"/>
            <ac:inkMk id="45" creationId="{07D7C7A5-033A-378A-B5A2-3B2CB9808F6F}"/>
          </ac:inkMkLst>
        </pc:inkChg>
        <pc:inkChg chg="add del">
          <ac:chgData name="Tim Cook" userId="d1c7cfb340f2c7ab" providerId="LiveId" clId="{C5268F53-C8C0-4E3C-8055-4FF85FF4FBAC}" dt="2023-01-23T00:09:34.645" v="938"/>
          <ac:inkMkLst>
            <pc:docMk/>
            <pc:sldMk cId="2232118882" sldId="336"/>
            <ac:inkMk id="46" creationId="{D8D88CB0-C084-0C49-62C9-7E14665825F4}"/>
          </ac:inkMkLst>
        </pc:inkChg>
        <pc:inkChg chg="add del">
          <ac:chgData name="Tim Cook" userId="d1c7cfb340f2c7ab" providerId="LiveId" clId="{C5268F53-C8C0-4E3C-8055-4FF85FF4FBAC}" dt="2023-01-23T00:09:40.387" v="945"/>
          <ac:inkMkLst>
            <pc:docMk/>
            <pc:sldMk cId="2232118882" sldId="336"/>
            <ac:inkMk id="47" creationId="{80D27CD9-E8E5-3FA7-18F5-D60377500D24}"/>
          </ac:inkMkLst>
        </pc:inkChg>
        <pc:inkChg chg="add del">
          <ac:chgData name="Tim Cook" userId="d1c7cfb340f2c7ab" providerId="LiveId" clId="{C5268F53-C8C0-4E3C-8055-4FF85FF4FBAC}" dt="2023-01-23T00:09:40.395" v="948"/>
          <ac:inkMkLst>
            <pc:docMk/>
            <pc:sldMk cId="2232118882" sldId="336"/>
            <ac:inkMk id="48" creationId="{9F47CD1C-6365-CBD6-933C-6D75F9E8E137}"/>
          </ac:inkMkLst>
        </pc:inkChg>
        <pc:inkChg chg="add del">
          <ac:chgData name="Tim Cook" userId="d1c7cfb340f2c7ab" providerId="LiveId" clId="{C5268F53-C8C0-4E3C-8055-4FF85FF4FBAC}" dt="2023-01-23T00:09:40.395" v="947"/>
          <ac:inkMkLst>
            <pc:docMk/>
            <pc:sldMk cId="2232118882" sldId="336"/>
            <ac:inkMk id="49" creationId="{5925EEB8-E972-7200-CBB0-0DAA423833B2}"/>
          </ac:inkMkLst>
        </pc:inkChg>
        <pc:inkChg chg="add del">
          <ac:chgData name="Tim Cook" userId="d1c7cfb340f2c7ab" providerId="LiveId" clId="{C5268F53-C8C0-4E3C-8055-4FF85FF4FBAC}" dt="2023-01-23T00:09:40.395" v="946"/>
          <ac:inkMkLst>
            <pc:docMk/>
            <pc:sldMk cId="2232118882" sldId="336"/>
            <ac:inkMk id="50" creationId="{FEA3CE9C-412E-413D-10E9-74243CAC1831}"/>
          </ac:inkMkLst>
        </pc:inkChg>
        <pc:inkChg chg="add del">
          <ac:chgData name="Tim Cook" userId="d1c7cfb340f2c7ab" providerId="LiveId" clId="{C5268F53-C8C0-4E3C-8055-4FF85FF4FBAC}" dt="2023-01-23T00:09:40.395" v="949"/>
          <ac:inkMkLst>
            <pc:docMk/>
            <pc:sldMk cId="2232118882" sldId="336"/>
            <ac:inkMk id="51" creationId="{FCC9FD81-6E52-18F2-57E8-7301197E52B8}"/>
          </ac:inkMkLst>
        </pc:inkChg>
      </pc:sldChg>
    </pc:docChg>
  </pc:docChgLst>
  <pc:docChgLst>
    <pc:chgData name="Tim Cook" userId="d1c7cfb340f2c7ab" providerId="LiveId" clId="{B91F9A7A-B44E-44DA-B701-D523E037F832}"/>
    <pc:docChg chg="undo custSel addSld delSld modSld modMainMaster">
      <pc:chgData name="Tim Cook" userId="d1c7cfb340f2c7ab" providerId="LiveId" clId="{B91F9A7A-B44E-44DA-B701-D523E037F832}" dt="2022-10-28T00:28:59.841" v="182" actId="1076"/>
      <pc:docMkLst>
        <pc:docMk/>
      </pc:docMkLst>
      <pc:sldChg chg="del">
        <pc:chgData name="Tim Cook" userId="d1c7cfb340f2c7ab" providerId="LiveId" clId="{B91F9A7A-B44E-44DA-B701-D523E037F832}" dt="2022-10-27T23:32:06.729" v="7" actId="47"/>
        <pc:sldMkLst>
          <pc:docMk/>
          <pc:sldMk cId="3734686983" sldId="256"/>
        </pc:sldMkLst>
      </pc:sldChg>
      <pc:sldChg chg="del">
        <pc:chgData name="Tim Cook" userId="d1c7cfb340f2c7ab" providerId="LiveId" clId="{B91F9A7A-B44E-44DA-B701-D523E037F832}" dt="2022-10-27T23:32:07.265" v="9" actId="47"/>
        <pc:sldMkLst>
          <pc:docMk/>
          <pc:sldMk cId="3735985321" sldId="258"/>
        </pc:sldMkLst>
      </pc:sldChg>
      <pc:sldChg chg="del">
        <pc:chgData name="Tim Cook" userId="d1c7cfb340f2c7ab" providerId="LiveId" clId="{B91F9A7A-B44E-44DA-B701-D523E037F832}" dt="2022-10-27T23:32:07.839" v="11" actId="47"/>
        <pc:sldMkLst>
          <pc:docMk/>
          <pc:sldMk cId="1076937054" sldId="261"/>
        </pc:sldMkLst>
      </pc:sldChg>
      <pc:sldChg chg="del">
        <pc:chgData name="Tim Cook" userId="d1c7cfb340f2c7ab" providerId="LiveId" clId="{B91F9A7A-B44E-44DA-B701-D523E037F832}" dt="2022-10-27T23:32:08.542" v="13" actId="47"/>
        <pc:sldMkLst>
          <pc:docMk/>
          <pc:sldMk cId="3801746656" sldId="262"/>
        </pc:sldMkLst>
      </pc:sldChg>
      <pc:sldChg chg="del">
        <pc:chgData name="Tim Cook" userId="d1c7cfb340f2c7ab" providerId="LiveId" clId="{B91F9A7A-B44E-44DA-B701-D523E037F832}" dt="2022-10-27T23:32:09.487" v="16" actId="47"/>
        <pc:sldMkLst>
          <pc:docMk/>
          <pc:sldMk cId="3188944907" sldId="263"/>
        </pc:sldMkLst>
      </pc:sldChg>
      <pc:sldChg chg="del">
        <pc:chgData name="Tim Cook" userId="d1c7cfb340f2c7ab" providerId="LiveId" clId="{B91F9A7A-B44E-44DA-B701-D523E037F832}" dt="2022-10-27T23:32:09.823" v="17" actId="47"/>
        <pc:sldMkLst>
          <pc:docMk/>
          <pc:sldMk cId="1308247815" sldId="264"/>
        </pc:sldMkLst>
      </pc:sldChg>
      <pc:sldChg chg="del">
        <pc:chgData name="Tim Cook" userId="d1c7cfb340f2c7ab" providerId="LiveId" clId="{B91F9A7A-B44E-44DA-B701-D523E037F832}" dt="2022-10-27T23:32:10.425" v="19" actId="47"/>
        <pc:sldMkLst>
          <pc:docMk/>
          <pc:sldMk cId="3156561689" sldId="265"/>
        </pc:sldMkLst>
      </pc:sldChg>
      <pc:sldChg chg="del">
        <pc:chgData name="Tim Cook" userId="d1c7cfb340f2c7ab" providerId="LiveId" clId="{B91F9A7A-B44E-44DA-B701-D523E037F832}" dt="2022-10-27T23:32:12.021" v="20" actId="47"/>
        <pc:sldMkLst>
          <pc:docMk/>
          <pc:sldMk cId="2980542364" sldId="266"/>
        </pc:sldMkLst>
      </pc:sldChg>
      <pc:sldChg chg="del">
        <pc:chgData name="Tim Cook" userId="d1c7cfb340f2c7ab" providerId="LiveId" clId="{B91F9A7A-B44E-44DA-B701-D523E037F832}" dt="2022-10-27T23:32:05.608" v="3" actId="47"/>
        <pc:sldMkLst>
          <pc:docMk/>
          <pc:sldMk cId="3095618689" sldId="268"/>
        </pc:sldMkLst>
      </pc:sldChg>
      <pc:sldChg chg="modSp mod">
        <pc:chgData name="Tim Cook" userId="d1c7cfb340f2c7ab" providerId="LiveId" clId="{B91F9A7A-B44E-44DA-B701-D523E037F832}" dt="2022-10-27T23:35:28.481" v="27" actId="27636"/>
        <pc:sldMkLst>
          <pc:docMk/>
          <pc:sldMk cId="2845006845" sldId="274"/>
        </pc:sldMkLst>
        <pc:spChg chg="mod">
          <ac:chgData name="Tim Cook" userId="d1c7cfb340f2c7ab" providerId="LiveId" clId="{B91F9A7A-B44E-44DA-B701-D523E037F832}" dt="2022-10-27T23:35:28.481" v="27" actId="27636"/>
          <ac:spMkLst>
            <pc:docMk/>
            <pc:sldMk cId="2845006845" sldId="274"/>
            <ac:spMk id="3" creationId="{7B9FF028-A3DA-49AE-AFA6-EDF0F73F08EC}"/>
          </ac:spMkLst>
        </pc:spChg>
      </pc:sldChg>
      <pc:sldChg chg="del">
        <pc:chgData name="Tim Cook" userId="d1c7cfb340f2c7ab" providerId="LiveId" clId="{B91F9A7A-B44E-44DA-B701-D523E037F832}" dt="2022-10-27T23:32:06.985" v="8" actId="47"/>
        <pc:sldMkLst>
          <pc:docMk/>
          <pc:sldMk cId="2419893885" sldId="280"/>
        </pc:sldMkLst>
      </pc:sldChg>
      <pc:sldChg chg="del">
        <pc:chgData name="Tim Cook" userId="d1c7cfb340f2c7ab" providerId="LiveId" clId="{B91F9A7A-B44E-44DA-B701-D523E037F832}" dt="2022-10-27T23:32:09.193" v="15" actId="47"/>
        <pc:sldMkLst>
          <pc:docMk/>
          <pc:sldMk cId="229750230" sldId="282"/>
        </pc:sldMkLst>
      </pc:sldChg>
      <pc:sldChg chg="del">
        <pc:chgData name="Tim Cook" userId="d1c7cfb340f2c7ab" providerId="LiveId" clId="{B91F9A7A-B44E-44DA-B701-D523E037F832}" dt="2022-10-27T23:32:07.501" v="10" actId="47"/>
        <pc:sldMkLst>
          <pc:docMk/>
          <pc:sldMk cId="3425836524" sldId="283"/>
        </pc:sldMkLst>
      </pc:sldChg>
      <pc:sldChg chg="del">
        <pc:chgData name="Tim Cook" userId="d1c7cfb340f2c7ab" providerId="LiveId" clId="{B91F9A7A-B44E-44DA-B701-D523E037F832}" dt="2022-10-27T23:32:08.236" v="12" actId="47"/>
        <pc:sldMkLst>
          <pc:docMk/>
          <pc:sldMk cId="2896413409" sldId="284"/>
        </pc:sldMkLst>
      </pc:sldChg>
      <pc:sldChg chg="del">
        <pc:chgData name="Tim Cook" userId="d1c7cfb340f2c7ab" providerId="LiveId" clId="{B91F9A7A-B44E-44DA-B701-D523E037F832}" dt="2022-10-27T23:32:08.905" v="14" actId="47"/>
        <pc:sldMkLst>
          <pc:docMk/>
          <pc:sldMk cId="3266997874" sldId="285"/>
        </pc:sldMkLst>
      </pc:sldChg>
      <pc:sldChg chg="del">
        <pc:chgData name="Tim Cook" userId="d1c7cfb340f2c7ab" providerId="LiveId" clId="{B91F9A7A-B44E-44DA-B701-D523E037F832}" dt="2022-10-27T23:32:10.064" v="18" actId="47"/>
        <pc:sldMkLst>
          <pc:docMk/>
          <pc:sldMk cId="332386559" sldId="286"/>
        </pc:sldMkLst>
      </pc:sldChg>
      <pc:sldChg chg="addSp delSp modSp mod">
        <pc:chgData name="Tim Cook" userId="d1c7cfb340f2c7ab" providerId="LiveId" clId="{B91F9A7A-B44E-44DA-B701-D523E037F832}" dt="2022-10-28T00:28:59.841" v="182" actId="1076"/>
        <pc:sldMkLst>
          <pc:docMk/>
          <pc:sldMk cId="1699363218" sldId="294"/>
        </pc:sldMkLst>
        <pc:spChg chg="mod">
          <ac:chgData name="Tim Cook" userId="d1c7cfb340f2c7ab" providerId="LiveId" clId="{B91F9A7A-B44E-44DA-B701-D523E037F832}" dt="2022-10-28T00:28:59.841" v="182" actId="1076"/>
          <ac:spMkLst>
            <pc:docMk/>
            <pc:sldMk cId="1699363218" sldId="294"/>
            <ac:spMk id="2" creationId="{D8490966-1584-3899-B010-BF15A75C6270}"/>
          </ac:spMkLst>
        </pc:spChg>
        <pc:spChg chg="mod">
          <ac:chgData name="Tim Cook" userId="d1c7cfb340f2c7ab" providerId="LiveId" clId="{B91F9A7A-B44E-44DA-B701-D523E037F832}" dt="2022-10-28T00:28:17.796" v="79" actId="20577"/>
          <ac:spMkLst>
            <pc:docMk/>
            <pc:sldMk cId="1699363218" sldId="294"/>
            <ac:spMk id="3" creationId="{A94FCE5F-A413-9FBF-9B5B-E1CBC0242358}"/>
          </ac:spMkLst>
        </pc:spChg>
        <pc:grpChg chg="mod">
          <ac:chgData name="Tim Cook" userId="d1c7cfb340f2c7ab" providerId="LiveId" clId="{B91F9A7A-B44E-44DA-B701-D523E037F832}" dt="2022-10-28T00:28:12.870" v="77"/>
          <ac:grpSpMkLst>
            <pc:docMk/>
            <pc:sldMk cId="1699363218" sldId="294"/>
            <ac:grpSpMk id="6" creationId="{AEC03F6E-8323-A92A-E41F-702A498D3903}"/>
          </ac:grpSpMkLst>
        </pc:grpChg>
        <pc:inkChg chg="add del mod">
          <ac:chgData name="Tim Cook" userId="d1c7cfb340f2c7ab" providerId="LiveId" clId="{B91F9A7A-B44E-44DA-B701-D523E037F832}" dt="2022-10-28T00:28:13.120" v="78" actId="9405"/>
          <ac:inkMkLst>
            <pc:docMk/>
            <pc:sldMk cId="1699363218" sldId="294"/>
            <ac:inkMk id="4" creationId="{E4DD92B9-43EF-2A7F-0638-BCE3B990156A}"/>
          </ac:inkMkLst>
        </pc:inkChg>
        <pc:inkChg chg="add del mod">
          <ac:chgData name="Tim Cook" userId="d1c7cfb340f2c7ab" providerId="LiveId" clId="{B91F9A7A-B44E-44DA-B701-D523E037F832}" dt="2022-10-28T00:28:12.870" v="77"/>
          <ac:inkMkLst>
            <pc:docMk/>
            <pc:sldMk cId="1699363218" sldId="294"/>
            <ac:inkMk id="5" creationId="{677B7E82-AE3E-31A0-4DB7-CE83F4ECCB4D}"/>
          </ac:inkMkLst>
        </pc:inkChg>
      </pc:sldChg>
      <pc:sldChg chg="delSp modSp new mod">
        <pc:chgData name="Tim Cook" userId="d1c7cfb340f2c7ab" providerId="LiveId" clId="{B91F9A7A-B44E-44DA-B701-D523E037F832}" dt="2022-10-27T23:36:04.907" v="57" actId="478"/>
        <pc:sldMkLst>
          <pc:docMk/>
          <pc:sldMk cId="719320402" sldId="295"/>
        </pc:sldMkLst>
        <pc:spChg chg="mod">
          <ac:chgData name="Tim Cook" userId="d1c7cfb340f2c7ab" providerId="LiveId" clId="{B91F9A7A-B44E-44DA-B701-D523E037F832}" dt="2022-10-27T23:36:00.583" v="56" actId="20577"/>
          <ac:spMkLst>
            <pc:docMk/>
            <pc:sldMk cId="719320402" sldId="295"/>
            <ac:spMk id="2" creationId="{2A7E715F-19A3-0488-E290-49935DCDF58B}"/>
          </ac:spMkLst>
        </pc:spChg>
        <pc:spChg chg="del">
          <ac:chgData name="Tim Cook" userId="d1c7cfb340f2c7ab" providerId="LiveId" clId="{B91F9A7A-B44E-44DA-B701-D523E037F832}" dt="2022-10-27T23:36:04.907" v="57" actId="478"/>
          <ac:spMkLst>
            <pc:docMk/>
            <pc:sldMk cId="719320402" sldId="295"/>
            <ac:spMk id="3" creationId="{1737468B-607F-910C-7EBE-97E04C1C0370}"/>
          </ac:spMkLst>
        </pc:spChg>
      </pc:sldChg>
      <pc:sldChg chg="del">
        <pc:chgData name="Tim Cook" userId="d1c7cfb340f2c7ab" providerId="LiveId" clId="{B91F9A7A-B44E-44DA-B701-D523E037F832}" dt="2022-10-27T23:32:05.077" v="1" actId="47"/>
        <pc:sldMkLst>
          <pc:docMk/>
          <pc:sldMk cId="493166353" sldId="296"/>
        </pc:sldMkLst>
      </pc:sldChg>
      <pc:sldChg chg="del">
        <pc:chgData name="Tim Cook" userId="d1c7cfb340f2c7ab" providerId="LiveId" clId="{B91F9A7A-B44E-44DA-B701-D523E037F832}" dt="2022-10-27T23:32:05.374" v="2" actId="47"/>
        <pc:sldMkLst>
          <pc:docMk/>
          <pc:sldMk cId="1427044510" sldId="297"/>
        </pc:sldMkLst>
      </pc:sldChg>
      <pc:sldChg chg="del">
        <pc:chgData name="Tim Cook" userId="d1c7cfb340f2c7ab" providerId="LiveId" clId="{B91F9A7A-B44E-44DA-B701-D523E037F832}" dt="2022-10-27T23:32:05.815" v="4" actId="47"/>
        <pc:sldMkLst>
          <pc:docMk/>
          <pc:sldMk cId="2555147919" sldId="298"/>
        </pc:sldMkLst>
      </pc:sldChg>
      <pc:sldChg chg="del">
        <pc:chgData name="Tim Cook" userId="d1c7cfb340f2c7ab" providerId="LiveId" clId="{B91F9A7A-B44E-44DA-B701-D523E037F832}" dt="2022-10-27T23:32:06.083" v="5" actId="47"/>
        <pc:sldMkLst>
          <pc:docMk/>
          <pc:sldMk cId="2763371689" sldId="299"/>
        </pc:sldMkLst>
      </pc:sldChg>
      <pc:sldChg chg="addSp delSp modSp mod">
        <pc:chgData name="Tim Cook" userId="d1c7cfb340f2c7ab" providerId="LiveId" clId="{B91F9A7A-B44E-44DA-B701-D523E037F832}" dt="2022-10-28T00:27:43.701" v="72" actId="9405"/>
        <pc:sldMkLst>
          <pc:docMk/>
          <pc:sldMk cId="3792687691" sldId="299"/>
        </pc:sldMkLst>
        <pc:grpChg chg="mod">
          <ac:chgData name="Tim Cook" userId="d1c7cfb340f2c7ab" providerId="LiveId" clId="{B91F9A7A-B44E-44DA-B701-D523E037F832}" dt="2022-10-28T00:27:11.256" v="58" actId="1076"/>
          <ac:grpSpMkLst>
            <pc:docMk/>
            <pc:sldMk cId="3792687691" sldId="299"/>
            <ac:grpSpMk id="13" creationId="{D0822C78-FBA2-F01E-1FEF-32AC80446ABD}"/>
          </ac:grpSpMkLst>
        </pc:grpChg>
        <pc:inkChg chg="add del">
          <ac:chgData name="Tim Cook" userId="d1c7cfb340f2c7ab" providerId="LiveId" clId="{B91F9A7A-B44E-44DA-B701-D523E037F832}" dt="2022-10-28T00:27:35.838" v="66" actId="9405"/>
          <ac:inkMkLst>
            <pc:docMk/>
            <pc:sldMk cId="3792687691" sldId="299"/>
            <ac:inkMk id="5" creationId="{BAFF14F8-76E1-8D3A-2567-6AD290DE5116}"/>
          </ac:inkMkLst>
        </pc:inkChg>
        <pc:inkChg chg="mod">
          <ac:chgData name="Tim Cook" userId="d1c7cfb340f2c7ab" providerId="LiveId" clId="{B91F9A7A-B44E-44DA-B701-D523E037F832}" dt="2022-10-28T00:27:19.360" v="60" actId="1076"/>
          <ac:inkMkLst>
            <pc:docMk/>
            <pc:sldMk cId="3792687691" sldId="299"/>
            <ac:inkMk id="8" creationId="{1F6663EE-884E-F1E2-0D27-B060068E9B4C}"/>
          </ac:inkMkLst>
        </pc:inkChg>
        <pc:inkChg chg="mod">
          <ac:chgData name="Tim Cook" userId="d1c7cfb340f2c7ab" providerId="LiveId" clId="{B91F9A7A-B44E-44DA-B701-D523E037F832}" dt="2022-10-28T00:27:19.360" v="60" actId="1076"/>
          <ac:inkMkLst>
            <pc:docMk/>
            <pc:sldMk cId="3792687691" sldId="299"/>
            <ac:inkMk id="9" creationId="{034E81E6-CE21-1FF3-349E-024704AEE52F}"/>
          </ac:inkMkLst>
        </pc:inkChg>
        <pc:inkChg chg="mod">
          <ac:chgData name="Tim Cook" userId="d1c7cfb340f2c7ab" providerId="LiveId" clId="{B91F9A7A-B44E-44DA-B701-D523E037F832}" dt="2022-10-28T00:27:19.360" v="60" actId="1076"/>
          <ac:inkMkLst>
            <pc:docMk/>
            <pc:sldMk cId="3792687691" sldId="299"/>
            <ac:inkMk id="10" creationId="{50B8024F-25A4-8AD9-454C-85013D465D71}"/>
          </ac:inkMkLst>
        </pc:inkChg>
        <pc:inkChg chg="mod">
          <ac:chgData name="Tim Cook" userId="d1c7cfb340f2c7ab" providerId="LiveId" clId="{B91F9A7A-B44E-44DA-B701-D523E037F832}" dt="2022-10-28T00:27:28.690" v="64" actId="1076"/>
          <ac:inkMkLst>
            <pc:docMk/>
            <pc:sldMk cId="3792687691" sldId="299"/>
            <ac:inkMk id="11" creationId="{38463E04-D4C8-592B-DEE6-455857081DA6}"/>
          </ac:inkMkLst>
        </pc:inkChg>
        <pc:inkChg chg="mod">
          <ac:chgData name="Tim Cook" userId="d1c7cfb340f2c7ab" providerId="LiveId" clId="{B91F9A7A-B44E-44DA-B701-D523E037F832}" dt="2022-10-28T00:27:28.690" v="64" actId="1076"/>
          <ac:inkMkLst>
            <pc:docMk/>
            <pc:sldMk cId="3792687691" sldId="299"/>
            <ac:inkMk id="12" creationId="{0A4C32E2-965B-A98B-7C71-19CE0EBA518C}"/>
          </ac:inkMkLst>
        </pc:inkChg>
        <pc:inkChg chg="add del">
          <ac:chgData name="Tim Cook" userId="d1c7cfb340f2c7ab" providerId="LiveId" clId="{B91F9A7A-B44E-44DA-B701-D523E037F832}" dt="2022-10-28T00:27:37.589" v="68" actId="9405"/>
          <ac:inkMkLst>
            <pc:docMk/>
            <pc:sldMk cId="3792687691" sldId="299"/>
            <ac:inkMk id="14" creationId="{D30D7BA1-3AB1-4B75-F9C3-192193DF0813}"/>
          </ac:inkMkLst>
        </pc:inkChg>
        <pc:inkChg chg="add del">
          <ac:chgData name="Tim Cook" userId="d1c7cfb340f2c7ab" providerId="LiveId" clId="{B91F9A7A-B44E-44DA-B701-D523E037F832}" dt="2022-10-28T00:27:39.109" v="70" actId="9405"/>
          <ac:inkMkLst>
            <pc:docMk/>
            <pc:sldMk cId="3792687691" sldId="299"/>
            <ac:inkMk id="15" creationId="{A4F02BF4-5FC4-32C2-C359-2EF415C5519F}"/>
          </ac:inkMkLst>
        </pc:inkChg>
        <pc:inkChg chg="add">
          <ac:chgData name="Tim Cook" userId="d1c7cfb340f2c7ab" providerId="LiveId" clId="{B91F9A7A-B44E-44DA-B701-D523E037F832}" dt="2022-10-28T00:27:40.442" v="71" actId="9405"/>
          <ac:inkMkLst>
            <pc:docMk/>
            <pc:sldMk cId="3792687691" sldId="299"/>
            <ac:inkMk id="16" creationId="{A36CA305-2ED8-BB9C-3D10-B47E25D8B345}"/>
          </ac:inkMkLst>
        </pc:inkChg>
        <pc:inkChg chg="add">
          <ac:chgData name="Tim Cook" userId="d1c7cfb340f2c7ab" providerId="LiveId" clId="{B91F9A7A-B44E-44DA-B701-D523E037F832}" dt="2022-10-28T00:27:43.701" v="72" actId="9405"/>
          <ac:inkMkLst>
            <pc:docMk/>
            <pc:sldMk cId="3792687691" sldId="299"/>
            <ac:inkMk id="17" creationId="{3F96C913-7594-F64A-B857-4DCC2DEBE681}"/>
          </ac:inkMkLst>
        </pc:inkChg>
      </pc:sldChg>
      <pc:sldChg chg="del">
        <pc:chgData name="Tim Cook" userId="d1c7cfb340f2c7ab" providerId="LiveId" clId="{B91F9A7A-B44E-44DA-B701-D523E037F832}" dt="2022-10-27T23:32:06.481" v="6" actId="47"/>
        <pc:sldMkLst>
          <pc:docMk/>
          <pc:sldMk cId="3017110559" sldId="300"/>
        </pc:sldMkLst>
      </pc:sldChg>
      <pc:sldChg chg="del">
        <pc:chgData name="Tim Cook" userId="d1c7cfb340f2c7ab" providerId="LiveId" clId="{B91F9A7A-B44E-44DA-B701-D523E037F832}" dt="2022-10-27T23:32:04.559" v="0" actId="47"/>
        <pc:sldMkLst>
          <pc:docMk/>
          <pc:sldMk cId="1059312351" sldId="302"/>
        </pc:sldMkLst>
      </pc:sldChg>
      <pc:sldMasterChg chg="modSldLayout">
        <pc:chgData name="Tim Cook" userId="d1c7cfb340f2c7ab" providerId="LiveId" clId="{B91F9A7A-B44E-44DA-B701-D523E037F832}" dt="2022-10-27T23:35:46.667" v="31" actId="1076"/>
        <pc:sldMasterMkLst>
          <pc:docMk/>
          <pc:sldMasterMk cId="1436138108" sldId="2147483648"/>
        </pc:sldMasterMkLst>
        <pc:sldLayoutChg chg="modSp mod">
          <pc:chgData name="Tim Cook" userId="d1c7cfb340f2c7ab" providerId="LiveId" clId="{B91F9A7A-B44E-44DA-B701-D523E037F832}" dt="2022-10-27T23:35:46.667" v="31" actId="1076"/>
          <pc:sldLayoutMkLst>
            <pc:docMk/>
            <pc:sldMasterMk cId="1436138108" sldId="2147483648"/>
            <pc:sldLayoutMk cId="153996027" sldId="2147483650"/>
          </pc:sldLayoutMkLst>
          <pc:spChg chg="mod">
            <ac:chgData name="Tim Cook" userId="d1c7cfb340f2c7ab" providerId="LiveId" clId="{B91F9A7A-B44E-44DA-B701-D523E037F832}" dt="2022-10-27T23:35:42.150" v="30" actId="255"/>
            <ac:spMkLst>
              <pc:docMk/>
              <pc:sldMasterMk cId="1436138108" sldId="2147483648"/>
              <pc:sldLayoutMk cId="153996027" sldId="2147483650"/>
              <ac:spMk id="2" creationId="{ABDD5776-7DD5-4B1A-9394-01A934C26CCA}"/>
            </ac:spMkLst>
          </pc:spChg>
          <pc:spChg chg="mod">
            <ac:chgData name="Tim Cook" userId="d1c7cfb340f2c7ab" providerId="LiveId" clId="{B91F9A7A-B44E-44DA-B701-D523E037F832}" dt="2022-10-27T23:35:46.667" v="31" actId="1076"/>
            <ac:spMkLst>
              <pc:docMk/>
              <pc:sldMasterMk cId="1436138108" sldId="2147483648"/>
              <pc:sldLayoutMk cId="153996027" sldId="2147483650"/>
              <ac:spMk id="3" creationId="{577F243E-C3C8-4FF8-A584-83B9A08C24A6}"/>
            </ac:spMkLst>
          </pc:spChg>
        </pc:sldLayoutChg>
      </pc:sldMasterChg>
    </pc:docChg>
  </pc:docChgLst>
  <pc:docChgLst>
    <pc:chgData name="Tim Cook" userId="d1c7cfb340f2c7ab" providerId="LiveId" clId="{9E2BD6C8-E975-432E-9E90-AC79795227C1}"/>
    <pc:docChg chg="custSel modSld">
      <pc:chgData name="Tim Cook" userId="d1c7cfb340f2c7ab" providerId="LiveId" clId="{9E2BD6C8-E975-432E-9E90-AC79795227C1}" dt="2022-10-27T20:18:13.112" v="4" actId="478"/>
      <pc:docMkLst>
        <pc:docMk/>
      </pc:docMkLst>
      <pc:sldChg chg="addSp delSp modSp mod">
        <pc:chgData name="Tim Cook" userId="d1c7cfb340f2c7ab" providerId="LiveId" clId="{9E2BD6C8-E975-432E-9E90-AC79795227C1}" dt="2022-10-27T20:18:13.112" v="4" actId="478"/>
        <pc:sldMkLst>
          <pc:docMk/>
          <pc:sldMk cId="493166353" sldId="296"/>
        </pc:sldMkLst>
        <pc:grpChg chg="del mod">
          <ac:chgData name="Tim Cook" userId="d1c7cfb340f2c7ab" providerId="LiveId" clId="{9E2BD6C8-E975-432E-9E90-AC79795227C1}" dt="2022-10-27T20:18:13.112" v="4" actId="478"/>
          <ac:grpSpMkLst>
            <pc:docMk/>
            <pc:sldMk cId="493166353" sldId="296"/>
            <ac:grpSpMk id="11" creationId="{E097891F-A1E8-B9B7-6E46-8775BB871CB0}"/>
          </ac:grpSpMkLst>
        </pc:grpChg>
        <pc:inkChg chg="add del mod">
          <ac:chgData name="Tim Cook" userId="d1c7cfb340f2c7ab" providerId="LiveId" clId="{9E2BD6C8-E975-432E-9E90-AC79795227C1}" dt="2022-10-27T20:18:13.112" v="4" actId="478"/>
          <ac:inkMkLst>
            <pc:docMk/>
            <pc:sldMk cId="493166353" sldId="296"/>
            <ac:inkMk id="8" creationId="{C2B5D93F-1066-86C5-291B-375A98DA70B0}"/>
          </ac:inkMkLst>
        </pc:inkChg>
        <pc:inkChg chg="add del mod topLvl">
          <ac:chgData name="Tim Cook" userId="d1c7cfb340f2c7ab" providerId="LiveId" clId="{9E2BD6C8-E975-432E-9E90-AC79795227C1}" dt="2022-10-27T20:18:13.112" v="4" actId="478"/>
          <ac:inkMkLst>
            <pc:docMk/>
            <pc:sldMk cId="493166353" sldId="296"/>
            <ac:inkMk id="9" creationId="{487972F3-F064-DA37-4A85-2F2B34C86A46}"/>
          </ac:inkMkLst>
        </pc:inkChg>
        <pc:inkChg chg="add del mod topLvl">
          <ac:chgData name="Tim Cook" userId="d1c7cfb340f2c7ab" providerId="LiveId" clId="{9E2BD6C8-E975-432E-9E90-AC79795227C1}" dt="2022-10-27T20:18:13.112" v="4" actId="478"/>
          <ac:inkMkLst>
            <pc:docMk/>
            <pc:sldMk cId="493166353" sldId="296"/>
            <ac:inkMk id="10" creationId="{0B6EBEF7-05E8-2DAF-E64B-DCC2CB3DE413}"/>
          </ac:inkMkLst>
        </pc:inkChg>
      </pc:sldChg>
    </pc:docChg>
  </pc:docChgLst>
  <pc:docChgLst>
    <pc:chgData name="Tim Cook" userId="d1c7cfb340f2c7ab" providerId="LiveId" clId="{E9A367CD-1FED-47F3-A06B-2C6034D64BF9}"/>
    <pc:docChg chg="undo redo custSel addSld delSld modSld">
      <pc:chgData name="Tim Cook" userId="d1c7cfb340f2c7ab" providerId="LiveId" clId="{E9A367CD-1FED-47F3-A06B-2C6034D64BF9}" dt="2022-11-21T00:03:48.745" v="1877" actId="20577"/>
      <pc:docMkLst>
        <pc:docMk/>
      </pc:docMkLst>
      <pc:sldChg chg="modSp mod">
        <pc:chgData name="Tim Cook" userId="d1c7cfb340f2c7ab" providerId="LiveId" clId="{E9A367CD-1FED-47F3-A06B-2C6034D64BF9}" dt="2022-11-20T23:21:50.432" v="171" actId="20577"/>
        <pc:sldMkLst>
          <pc:docMk/>
          <pc:sldMk cId="72713086" sldId="315"/>
        </pc:sldMkLst>
        <pc:spChg chg="mod">
          <ac:chgData name="Tim Cook" userId="d1c7cfb340f2c7ab" providerId="LiveId" clId="{E9A367CD-1FED-47F3-A06B-2C6034D64BF9}" dt="2022-11-20T23:21:50.432" v="171" actId="20577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E9A367CD-1FED-47F3-A06B-2C6034D64BF9}" dt="2022-11-20T23:21:20.552" v="61" actId="20577"/>
          <ac:spMkLst>
            <pc:docMk/>
            <pc:sldMk cId="72713086" sldId="315"/>
            <ac:spMk id="3" creationId="{A94FCE5F-A413-9FBF-9B5B-E1CBC0242358}"/>
          </ac:spMkLst>
        </pc:spChg>
        <pc:spChg chg="mod">
          <ac:chgData name="Tim Cook" userId="d1c7cfb340f2c7ab" providerId="LiveId" clId="{E9A367CD-1FED-47F3-A06B-2C6034D64BF9}" dt="2022-11-20T23:21:39.848" v="147" actId="20577"/>
          <ac:spMkLst>
            <pc:docMk/>
            <pc:sldMk cId="72713086" sldId="315"/>
            <ac:spMk id="4" creationId="{82402EBC-9B13-BA9B-176B-2F5E3DCC3D49}"/>
          </ac:spMkLst>
        </pc:spChg>
      </pc:sldChg>
      <pc:sldChg chg="del">
        <pc:chgData name="Tim Cook" userId="d1c7cfb340f2c7ab" providerId="LiveId" clId="{E9A367CD-1FED-47F3-A06B-2C6034D64BF9}" dt="2022-11-20T23:20:55.158" v="0" actId="47"/>
        <pc:sldMkLst>
          <pc:docMk/>
          <pc:sldMk cId="4278720599" sldId="316"/>
        </pc:sldMkLst>
      </pc:sldChg>
      <pc:sldChg chg="del">
        <pc:chgData name="Tim Cook" userId="d1c7cfb340f2c7ab" providerId="LiveId" clId="{E9A367CD-1FED-47F3-A06B-2C6034D64BF9}" dt="2022-11-20T23:26:20.018" v="173" actId="47"/>
        <pc:sldMkLst>
          <pc:docMk/>
          <pc:sldMk cId="2581231986" sldId="317"/>
        </pc:sldMkLst>
      </pc:sldChg>
      <pc:sldChg chg="del">
        <pc:chgData name="Tim Cook" userId="d1c7cfb340f2c7ab" providerId="LiveId" clId="{E9A367CD-1FED-47F3-A06B-2C6034D64BF9}" dt="2022-11-20T23:20:56.345" v="1" actId="47"/>
        <pc:sldMkLst>
          <pc:docMk/>
          <pc:sldMk cId="3647670409" sldId="318"/>
        </pc:sldMkLst>
      </pc:sldChg>
      <pc:sldChg chg="addSp delSp modSp new mod modNotesTx">
        <pc:chgData name="Tim Cook" userId="d1c7cfb340f2c7ab" providerId="LiveId" clId="{E9A367CD-1FED-47F3-A06B-2C6034D64BF9}" dt="2022-11-20T23:47:56.504" v="1826" actId="20577"/>
        <pc:sldMkLst>
          <pc:docMk/>
          <pc:sldMk cId="4125419145" sldId="318"/>
        </pc:sldMkLst>
        <pc:spChg chg="mod">
          <ac:chgData name="Tim Cook" userId="d1c7cfb340f2c7ab" providerId="LiveId" clId="{E9A367CD-1FED-47F3-A06B-2C6034D64BF9}" dt="2022-11-20T23:31:56.580" v="715" actId="207"/>
          <ac:spMkLst>
            <pc:docMk/>
            <pc:sldMk cId="4125419145" sldId="318"/>
            <ac:spMk id="2" creationId="{BA477FAC-47CE-ECD7-29DF-F0098DC71317}"/>
          </ac:spMkLst>
        </pc:spChg>
        <pc:spChg chg="add del mod">
          <ac:chgData name="Tim Cook" userId="d1c7cfb340f2c7ab" providerId="LiveId" clId="{E9A367CD-1FED-47F3-A06B-2C6034D64BF9}" dt="2022-11-20T23:46:53.113" v="1676" actId="20577"/>
          <ac:spMkLst>
            <pc:docMk/>
            <pc:sldMk cId="4125419145" sldId="318"/>
            <ac:spMk id="3" creationId="{8726E5BE-4EC0-E711-124B-FBA44DD74F57}"/>
          </ac:spMkLst>
        </pc:spChg>
      </pc:sldChg>
      <pc:sldChg chg="del">
        <pc:chgData name="Tim Cook" userId="d1c7cfb340f2c7ab" providerId="LiveId" clId="{E9A367CD-1FED-47F3-A06B-2C6034D64BF9}" dt="2022-11-20T23:20:57.265" v="3" actId="47"/>
        <pc:sldMkLst>
          <pc:docMk/>
          <pc:sldMk cId="2616355327" sldId="319"/>
        </pc:sldMkLst>
      </pc:sldChg>
      <pc:sldChg chg="add">
        <pc:chgData name="Tim Cook" userId="d1c7cfb340f2c7ab" providerId="LiveId" clId="{E9A367CD-1FED-47F3-A06B-2C6034D64BF9}" dt="2022-11-20T23:26:18.689" v="172"/>
        <pc:sldMkLst>
          <pc:docMk/>
          <pc:sldMk cId="4131811753" sldId="319"/>
        </pc:sldMkLst>
      </pc:sldChg>
      <pc:sldChg chg="add">
        <pc:chgData name="Tim Cook" userId="d1c7cfb340f2c7ab" providerId="LiveId" clId="{E9A367CD-1FED-47F3-A06B-2C6034D64BF9}" dt="2022-11-20T23:26:18.689" v="172"/>
        <pc:sldMkLst>
          <pc:docMk/>
          <pc:sldMk cId="3647670409" sldId="320"/>
        </pc:sldMkLst>
      </pc:sldChg>
      <pc:sldChg chg="del">
        <pc:chgData name="Tim Cook" userId="d1c7cfb340f2c7ab" providerId="LiveId" clId="{E9A367CD-1FED-47F3-A06B-2C6034D64BF9}" dt="2022-11-20T23:20:57.644" v="4" actId="47"/>
        <pc:sldMkLst>
          <pc:docMk/>
          <pc:sldMk cId="30072203" sldId="321"/>
        </pc:sldMkLst>
      </pc:sldChg>
      <pc:sldChg chg="modSp new mod">
        <pc:chgData name="Tim Cook" userId="d1c7cfb340f2c7ab" providerId="LiveId" clId="{E9A367CD-1FED-47F3-A06B-2C6034D64BF9}" dt="2022-11-20T23:33:35.328" v="890" actId="20577"/>
        <pc:sldMkLst>
          <pc:docMk/>
          <pc:sldMk cId="4155811707" sldId="321"/>
        </pc:sldMkLst>
        <pc:spChg chg="mod">
          <ac:chgData name="Tim Cook" userId="d1c7cfb340f2c7ab" providerId="LiveId" clId="{E9A367CD-1FED-47F3-A06B-2C6034D64BF9}" dt="2022-11-20T23:33:02.897" v="791" actId="20577"/>
          <ac:spMkLst>
            <pc:docMk/>
            <pc:sldMk cId="4155811707" sldId="321"/>
            <ac:spMk id="2" creationId="{C4D74D4D-8AE9-CA3B-67FF-D90F268D36CD}"/>
          </ac:spMkLst>
        </pc:spChg>
        <pc:spChg chg="mod">
          <ac:chgData name="Tim Cook" userId="d1c7cfb340f2c7ab" providerId="LiveId" clId="{E9A367CD-1FED-47F3-A06B-2C6034D64BF9}" dt="2022-11-20T23:33:35.328" v="890" actId="20577"/>
          <ac:spMkLst>
            <pc:docMk/>
            <pc:sldMk cId="4155811707" sldId="321"/>
            <ac:spMk id="3" creationId="{1FF4B2D4-A6E3-6330-BCB0-0BDA7A6C10EB}"/>
          </ac:spMkLst>
        </pc:spChg>
      </pc:sldChg>
      <pc:sldChg chg="modSp new mod">
        <pc:chgData name="Tim Cook" userId="d1c7cfb340f2c7ab" providerId="LiveId" clId="{E9A367CD-1FED-47F3-A06B-2C6034D64BF9}" dt="2022-11-20T23:36:09.796" v="1111" actId="6549"/>
        <pc:sldMkLst>
          <pc:docMk/>
          <pc:sldMk cId="1020169099" sldId="322"/>
        </pc:sldMkLst>
        <pc:spChg chg="mod">
          <ac:chgData name="Tim Cook" userId="d1c7cfb340f2c7ab" providerId="LiveId" clId="{E9A367CD-1FED-47F3-A06B-2C6034D64BF9}" dt="2022-11-20T23:35:45.256" v="1103" actId="20577"/>
          <ac:spMkLst>
            <pc:docMk/>
            <pc:sldMk cId="1020169099" sldId="322"/>
            <ac:spMk id="2" creationId="{CE435037-59C7-E102-77FB-6B4191057C49}"/>
          </ac:spMkLst>
        </pc:spChg>
        <pc:spChg chg="mod">
          <ac:chgData name="Tim Cook" userId="d1c7cfb340f2c7ab" providerId="LiveId" clId="{E9A367CD-1FED-47F3-A06B-2C6034D64BF9}" dt="2022-11-20T23:36:09.796" v="1111" actId="6549"/>
          <ac:spMkLst>
            <pc:docMk/>
            <pc:sldMk cId="1020169099" sldId="322"/>
            <ac:spMk id="3" creationId="{DD2AAA2C-E0BE-4F87-5EF7-66669A62F5B9}"/>
          </ac:spMkLst>
        </pc:spChg>
      </pc:sldChg>
      <pc:sldChg chg="del">
        <pc:chgData name="Tim Cook" userId="d1c7cfb340f2c7ab" providerId="LiveId" clId="{E9A367CD-1FED-47F3-A06B-2C6034D64BF9}" dt="2022-11-20T23:20:57.977" v="5" actId="47"/>
        <pc:sldMkLst>
          <pc:docMk/>
          <pc:sldMk cId="3020492438" sldId="322"/>
        </pc:sldMkLst>
      </pc:sldChg>
      <pc:sldChg chg="del">
        <pc:chgData name="Tim Cook" userId="d1c7cfb340f2c7ab" providerId="LiveId" clId="{E9A367CD-1FED-47F3-A06B-2C6034D64BF9}" dt="2022-11-20T23:20:58.484" v="6" actId="47"/>
        <pc:sldMkLst>
          <pc:docMk/>
          <pc:sldMk cId="1228395445" sldId="323"/>
        </pc:sldMkLst>
      </pc:sldChg>
      <pc:sldChg chg="modSp new mod">
        <pc:chgData name="Tim Cook" userId="d1c7cfb340f2c7ab" providerId="LiveId" clId="{E9A367CD-1FED-47F3-A06B-2C6034D64BF9}" dt="2022-11-20T23:36:36.648" v="1133" actId="20577"/>
        <pc:sldMkLst>
          <pc:docMk/>
          <pc:sldMk cId="3764428260" sldId="323"/>
        </pc:sldMkLst>
        <pc:spChg chg="mod">
          <ac:chgData name="Tim Cook" userId="d1c7cfb340f2c7ab" providerId="LiveId" clId="{E9A367CD-1FED-47F3-A06B-2C6034D64BF9}" dt="2022-11-20T23:35:51.160" v="1110" actId="20577"/>
          <ac:spMkLst>
            <pc:docMk/>
            <pc:sldMk cId="3764428260" sldId="323"/>
            <ac:spMk id="2" creationId="{899039B0-9AF7-298B-AD09-BA2C3217755D}"/>
          </ac:spMkLst>
        </pc:spChg>
        <pc:spChg chg="mod">
          <ac:chgData name="Tim Cook" userId="d1c7cfb340f2c7ab" providerId="LiveId" clId="{E9A367CD-1FED-47F3-A06B-2C6034D64BF9}" dt="2022-11-20T23:36:36.648" v="1133" actId="20577"/>
          <ac:spMkLst>
            <pc:docMk/>
            <pc:sldMk cId="3764428260" sldId="323"/>
            <ac:spMk id="3" creationId="{E05F8137-F39B-6A78-EC48-812AEC2B3275}"/>
          </ac:spMkLst>
        </pc:spChg>
      </pc:sldChg>
      <pc:sldChg chg="del">
        <pc:chgData name="Tim Cook" userId="d1c7cfb340f2c7ab" providerId="LiveId" clId="{E9A367CD-1FED-47F3-A06B-2C6034D64BF9}" dt="2022-11-20T23:20:58.970" v="7" actId="47"/>
        <pc:sldMkLst>
          <pc:docMk/>
          <pc:sldMk cId="2044848978" sldId="324"/>
        </pc:sldMkLst>
      </pc:sldChg>
      <pc:sldChg chg="delSp modSp new mod">
        <pc:chgData name="Tim Cook" userId="d1c7cfb340f2c7ab" providerId="LiveId" clId="{E9A367CD-1FED-47F3-A06B-2C6034D64BF9}" dt="2022-11-20T23:43:15.329" v="1331" actId="478"/>
        <pc:sldMkLst>
          <pc:docMk/>
          <pc:sldMk cId="3535625383" sldId="324"/>
        </pc:sldMkLst>
        <pc:spChg chg="mod">
          <ac:chgData name="Tim Cook" userId="d1c7cfb340f2c7ab" providerId="LiveId" clId="{E9A367CD-1FED-47F3-A06B-2C6034D64BF9}" dt="2022-11-20T23:37:40.481" v="1206" actId="20577"/>
          <ac:spMkLst>
            <pc:docMk/>
            <pc:sldMk cId="3535625383" sldId="324"/>
            <ac:spMk id="2" creationId="{1A2B9896-ED06-A6F1-90E5-92FDFE6E8080}"/>
          </ac:spMkLst>
        </pc:spChg>
        <pc:spChg chg="del">
          <ac:chgData name="Tim Cook" userId="d1c7cfb340f2c7ab" providerId="LiveId" clId="{E9A367CD-1FED-47F3-A06B-2C6034D64BF9}" dt="2022-11-20T23:43:15.329" v="1331" actId="478"/>
          <ac:spMkLst>
            <pc:docMk/>
            <pc:sldMk cId="3535625383" sldId="324"/>
            <ac:spMk id="3" creationId="{558864DB-E6E9-F1CB-280F-36F797E284D4}"/>
          </ac:spMkLst>
        </pc:spChg>
      </pc:sldChg>
      <pc:sldChg chg="del">
        <pc:chgData name="Tim Cook" userId="d1c7cfb340f2c7ab" providerId="LiveId" clId="{E9A367CD-1FED-47F3-A06B-2C6034D64BF9}" dt="2022-11-20T23:20:56.822" v="2" actId="47"/>
        <pc:sldMkLst>
          <pc:docMk/>
          <pc:sldMk cId="2121447557" sldId="325"/>
        </pc:sldMkLst>
      </pc:sldChg>
      <pc:sldChg chg="delSp modSp new mod">
        <pc:chgData name="Tim Cook" userId="d1c7cfb340f2c7ab" providerId="LiveId" clId="{E9A367CD-1FED-47F3-A06B-2C6034D64BF9}" dt="2022-11-20T23:43:18.177" v="1332" actId="478"/>
        <pc:sldMkLst>
          <pc:docMk/>
          <pc:sldMk cId="2229626490" sldId="325"/>
        </pc:sldMkLst>
        <pc:spChg chg="mod">
          <ac:chgData name="Tim Cook" userId="d1c7cfb340f2c7ab" providerId="LiveId" clId="{E9A367CD-1FED-47F3-A06B-2C6034D64BF9}" dt="2022-11-20T23:37:59.688" v="1226" actId="20577"/>
          <ac:spMkLst>
            <pc:docMk/>
            <pc:sldMk cId="2229626490" sldId="325"/>
            <ac:spMk id="2" creationId="{4C356D2F-4A88-F0FF-1B79-C7CF9B3C7E3C}"/>
          </ac:spMkLst>
        </pc:spChg>
        <pc:spChg chg="del">
          <ac:chgData name="Tim Cook" userId="d1c7cfb340f2c7ab" providerId="LiveId" clId="{E9A367CD-1FED-47F3-A06B-2C6034D64BF9}" dt="2022-11-20T23:43:18.177" v="1332" actId="478"/>
          <ac:spMkLst>
            <pc:docMk/>
            <pc:sldMk cId="2229626490" sldId="325"/>
            <ac:spMk id="3" creationId="{26C9F233-B6E4-42D2-7758-62F463B9E9BB}"/>
          </ac:spMkLst>
        </pc:spChg>
      </pc:sldChg>
      <pc:sldChg chg="delSp modSp add">
        <pc:chgData name="Tim Cook" userId="d1c7cfb340f2c7ab" providerId="LiveId" clId="{E9A367CD-1FED-47F3-A06B-2C6034D64BF9}" dt="2022-11-20T23:40:20.081" v="1330"/>
        <pc:sldMkLst>
          <pc:docMk/>
          <pc:sldMk cId="2044848978" sldId="326"/>
        </pc:sldMkLst>
        <pc:grpChg chg="del mod">
          <ac:chgData name="Tim Cook" userId="d1c7cfb340f2c7ab" providerId="LiveId" clId="{E9A367CD-1FED-47F3-A06B-2C6034D64BF9}" dt="2022-11-20T23:40:11.814" v="1235"/>
          <ac:grpSpMkLst>
            <pc:docMk/>
            <pc:sldMk cId="2044848978" sldId="326"/>
            <ac:grpSpMk id="398" creationId="{B47AE1B4-EBD1-8F4B-8B60-450D3E83B384}"/>
          </ac:grpSpMkLst>
        </pc:grpChg>
        <pc:grpChg chg="del mod">
          <ac:chgData name="Tim Cook" userId="d1c7cfb340f2c7ab" providerId="LiveId" clId="{E9A367CD-1FED-47F3-A06B-2C6034D64BF9}" dt="2022-11-20T23:40:11.815" v="1241"/>
          <ac:grpSpMkLst>
            <pc:docMk/>
            <pc:sldMk cId="2044848978" sldId="326"/>
            <ac:grpSpMk id="399" creationId="{B79424A7-602B-9214-C162-A325C7313465}"/>
          </ac:grpSpMkLst>
        </pc:grpChg>
        <pc:grpChg chg="del mod">
          <ac:chgData name="Tim Cook" userId="d1c7cfb340f2c7ab" providerId="LiveId" clId="{E9A367CD-1FED-47F3-A06B-2C6034D64BF9}" dt="2022-11-20T23:40:11.820" v="1270"/>
          <ac:grpSpMkLst>
            <pc:docMk/>
            <pc:sldMk cId="2044848978" sldId="326"/>
            <ac:grpSpMk id="400" creationId="{0DDB44F1-DC57-5C97-CF93-BD2653A5DB9B}"/>
          </ac:grpSpMkLst>
        </pc:grpChg>
        <pc:grpChg chg="del mod">
          <ac:chgData name="Tim Cook" userId="d1c7cfb340f2c7ab" providerId="LiveId" clId="{E9A367CD-1FED-47F3-A06B-2C6034D64BF9}" dt="2022-11-20T23:40:11.815" v="1244"/>
          <ac:grpSpMkLst>
            <pc:docMk/>
            <pc:sldMk cId="2044848978" sldId="326"/>
            <ac:grpSpMk id="401" creationId="{2830CFB8-9018-3D8C-0CD9-E54F65217DFB}"/>
          </ac:grpSpMkLst>
        </pc:grpChg>
        <pc:grpChg chg="del mod">
          <ac:chgData name="Tim Cook" userId="d1c7cfb340f2c7ab" providerId="LiveId" clId="{E9A367CD-1FED-47F3-A06B-2C6034D64BF9}" dt="2022-11-20T23:40:11.816" v="1247"/>
          <ac:grpSpMkLst>
            <pc:docMk/>
            <pc:sldMk cId="2044848978" sldId="326"/>
            <ac:grpSpMk id="402" creationId="{6FC890F5-1C9B-6601-2890-5090E3FF02B1}"/>
          </ac:grpSpMkLst>
        </pc:grpChg>
        <pc:grpChg chg="del mod">
          <ac:chgData name="Tim Cook" userId="d1c7cfb340f2c7ab" providerId="LiveId" clId="{E9A367CD-1FED-47F3-A06B-2C6034D64BF9}" dt="2022-11-20T23:40:11.823" v="1286"/>
          <ac:grpSpMkLst>
            <pc:docMk/>
            <pc:sldMk cId="2044848978" sldId="326"/>
            <ac:grpSpMk id="403" creationId="{DA77959D-4631-7074-D44C-622EF20D21F5}"/>
          </ac:grpSpMkLst>
        </pc:grpChg>
        <pc:grpChg chg="del mod">
          <ac:chgData name="Tim Cook" userId="d1c7cfb340f2c7ab" providerId="LiveId" clId="{E9A367CD-1FED-47F3-A06B-2C6034D64BF9}" dt="2022-11-20T23:40:11.822" v="1280"/>
          <ac:grpSpMkLst>
            <pc:docMk/>
            <pc:sldMk cId="2044848978" sldId="326"/>
            <ac:grpSpMk id="404" creationId="{A95DADAF-EA8B-AF35-4C84-5955535BE22A}"/>
          </ac:grpSpMkLst>
        </pc:grpChg>
        <pc:grpChg chg="del mod">
          <ac:chgData name="Tim Cook" userId="d1c7cfb340f2c7ab" providerId="LiveId" clId="{E9A367CD-1FED-47F3-A06B-2C6034D64BF9}" dt="2022-11-20T23:40:11.815" v="1240"/>
          <ac:grpSpMkLst>
            <pc:docMk/>
            <pc:sldMk cId="2044848978" sldId="326"/>
            <ac:grpSpMk id="405" creationId="{C198A9AE-2618-65E8-12A0-E72E2D8544FA}"/>
          </ac:grpSpMkLst>
        </pc:grpChg>
        <pc:grpChg chg="del mod">
          <ac:chgData name="Tim Cook" userId="d1c7cfb340f2c7ab" providerId="LiveId" clId="{E9A367CD-1FED-47F3-A06B-2C6034D64BF9}" dt="2022-11-20T23:40:11.824" v="1292"/>
          <ac:grpSpMkLst>
            <pc:docMk/>
            <pc:sldMk cId="2044848978" sldId="326"/>
            <ac:grpSpMk id="406" creationId="{32B91B36-D726-E3EE-5B1F-53E194BC1D28}"/>
          </ac:grpSpMkLst>
        </pc:grpChg>
        <pc:grpChg chg="del mod">
          <ac:chgData name="Tim Cook" userId="d1c7cfb340f2c7ab" providerId="LiveId" clId="{E9A367CD-1FED-47F3-A06B-2C6034D64BF9}" dt="2022-11-20T23:40:11.816" v="1249"/>
          <ac:grpSpMkLst>
            <pc:docMk/>
            <pc:sldMk cId="2044848978" sldId="326"/>
            <ac:grpSpMk id="407" creationId="{093E367E-3180-99B8-3861-1FF1A6CDCBF2}"/>
          </ac:grpSpMkLst>
        </pc:grpChg>
        <pc:grpChg chg="del mod">
          <ac:chgData name="Tim Cook" userId="d1c7cfb340f2c7ab" providerId="LiveId" clId="{E9A367CD-1FED-47F3-A06B-2C6034D64BF9}" dt="2022-11-20T23:40:11.822" v="1283"/>
          <ac:grpSpMkLst>
            <pc:docMk/>
            <pc:sldMk cId="2044848978" sldId="326"/>
            <ac:grpSpMk id="409" creationId="{5948EB84-F5EA-22C1-1A8C-33E812226E8C}"/>
          </ac:grpSpMkLst>
        </pc:grpChg>
        <pc:grpChg chg="del mod">
          <ac:chgData name="Tim Cook" userId="d1c7cfb340f2c7ab" providerId="LiveId" clId="{E9A367CD-1FED-47F3-A06B-2C6034D64BF9}" dt="2022-11-20T23:40:20.080" v="1329"/>
          <ac:grpSpMkLst>
            <pc:docMk/>
            <pc:sldMk cId="2044848978" sldId="326"/>
            <ac:grpSpMk id="459" creationId="{E8E8C0B2-4E82-3098-25C2-EB486B2ABB0F}"/>
          </ac:grpSpMkLst>
        </pc:grpChg>
        <pc:grpChg chg="del mod">
          <ac:chgData name="Tim Cook" userId="d1c7cfb340f2c7ab" providerId="LiveId" clId="{E9A367CD-1FED-47F3-A06B-2C6034D64BF9}" dt="2022-11-20T23:40:11.823" v="1287"/>
          <ac:grpSpMkLst>
            <pc:docMk/>
            <pc:sldMk cId="2044848978" sldId="326"/>
            <ac:grpSpMk id="475" creationId="{1A278DE7-412B-AAA5-420C-2C7A2D2A9ECD}"/>
          </ac:grpSpMkLst>
        </pc:grpChg>
        <pc:inkChg chg="del">
          <ac:chgData name="Tim Cook" userId="d1c7cfb340f2c7ab" providerId="LiveId" clId="{E9A367CD-1FED-47F3-A06B-2C6034D64BF9}" dt="2022-11-20T23:40:11.809" v="1228"/>
          <ac:inkMkLst>
            <pc:docMk/>
            <pc:sldMk cId="2044848978" sldId="326"/>
            <ac:inkMk id="344" creationId="{5D12834A-AA64-E8EF-4465-F6DCBCCE9DA6}"/>
          </ac:inkMkLst>
        </pc:inkChg>
        <pc:inkChg chg="del mod">
          <ac:chgData name="Tim Cook" userId="d1c7cfb340f2c7ab" providerId="LiveId" clId="{E9A367CD-1FED-47F3-A06B-2C6034D64BF9}" dt="2022-11-20T23:40:11.816" v="1246"/>
          <ac:inkMkLst>
            <pc:docMk/>
            <pc:sldMk cId="2044848978" sldId="326"/>
            <ac:inkMk id="345" creationId="{09E0144C-0651-BE9A-4548-02675AC648BE}"/>
          </ac:inkMkLst>
        </pc:inkChg>
        <pc:inkChg chg="del mod">
          <ac:chgData name="Tim Cook" userId="d1c7cfb340f2c7ab" providerId="LiveId" clId="{E9A367CD-1FED-47F3-A06B-2C6034D64BF9}" dt="2022-11-20T23:40:11.816" v="1249"/>
          <ac:inkMkLst>
            <pc:docMk/>
            <pc:sldMk cId="2044848978" sldId="326"/>
            <ac:inkMk id="346" creationId="{F61E93A2-FB8A-EFBE-F002-1B32995DB31F}"/>
          </ac:inkMkLst>
        </pc:inkChg>
        <pc:inkChg chg="del mod">
          <ac:chgData name="Tim Cook" userId="d1c7cfb340f2c7ab" providerId="LiveId" clId="{E9A367CD-1FED-47F3-A06B-2C6034D64BF9}" dt="2022-11-20T23:40:11.821" v="1277"/>
          <ac:inkMkLst>
            <pc:docMk/>
            <pc:sldMk cId="2044848978" sldId="326"/>
            <ac:inkMk id="347" creationId="{F4D09086-BEBC-40B0-AABE-7C55DCD848B1}"/>
          </ac:inkMkLst>
        </pc:inkChg>
        <pc:inkChg chg="del mod">
          <ac:chgData name="Tim Cook" userId="d1c7cfb340f2c7ab" providerId="LiveId" clId="{E9A367CD-1FED-47F3-A06B-2C6034D64BF9}" dt="2022-11-20T23:40:11.824" v="1292"/>
          <ac:inkMkLst>
            <pc:docMk/>
            <pc:sldMk cId="2044848978" sldId="326"/>
            <ac:inkMk id="348" creationId="{EC299B72-2101-0D87-77A2-8661D09BFEC8}"/>
          </ac:inkMkLst>
        </pc:inkChg>
        <pc:inkChg chg="del mod">
          <ac:chgData name="Tim Cook" userId="d1c7cfb340f2c7ab" providerId="LiveId" clId="{E9A367CD-1FED-47F3-A06B-2C6034D64BF9}" dt="2022-11-20T23:40:11.821" v="1274"/>
          <ac:inkMkLst>
            <pc:docMk/>
            <pc:sldMk cId="2044848978" sldId="326"/>
            <ac:inkMk id="349" creationId="{BBFB9DB5-EC43-7AFA-670B-07F44EA9CDE4}"/>
          </ac:inkMkLst>
        </pc:inkChg>
        <pc:inkChg chg="del mod">
          <ac:chgData name="Tim Cook" userId="d1c7cfb340f2c7ab" providerId="LiveId" clId="{E9A367CD-1FED-47F3-A06B-2C6034D64BF9}" dt="2022-11-20T23:40:11.819" v="1262"/>
          <ac:inkMkLst>
            <pc:docMk/>
            <pc:sldMk cId="2044848978" sldId="326"/>
            <ac:inkMk id="350" creationId="{085526D5-9A00-6857-46E0-A0BFF3DFDD41}"/>
          </ac:inkMkLst>
        </pc:inkChg>
        <pc:inkChg chg="del mod">
          <ac:chgData name="Tim Cook" userId="d1c7cfb340f2c7ab" providerId="LiveId" clId="{E9A367CD-1FED-47F3-A06B-2C6034D64BF9}" dt="2022-11-20T23:40:11.818" v="1257"/>
          <ac:inkMkLst>
            <pc:docMk/>
            <pc:sldMk cId="2044848978" sldId="326"/>
            <ac:inkMk id="351" creationId="{96A86324-3D9A-DEBA-327B-8DB5665ABBA5}"/>
          </ac:inkMkLst>
        </pc:inkChg>
        <pc:inkChg chg="del mod">
          <ac:chgData name="Tim Cook" userId="d1c7cfb340f2c7ab" providerId="LiveId" clId="{E9A367CD-1FED-47F3-A06B-2C6034D64BF9}" dt="2022-11-20T23:40:11.819" v="1261"/>
          <ac:inkMkLst>
            <pc:docMk/>
            <pc:sldMk cId="2044848978" sldId="326"/>
            <ac:inkMk id="352" creationId="{68458BD9-71AE-2FBB-73DF-FFC7CE21D7E6}"/>
          </ac:inkMkLst>
        </pc:inkChg>
        <pc:inkChg chg="mod">
          <ac:chgData name="Tim Cook" userId="d1c7cfb340f2c7ab" providerId="LiveId" clId="{E9A367CD-1FED-47F3-A06B-2C6034D64BF9}" dt="2022-11-20T23:40:11.824" v="1292"/>
          <ac:inkMkLst>
            <pc:docMk/>
            <pc:sldMk cId="2044848978" sldId="326"/>
            <ac:inkMk id="353" creationId="{BC15908B-04D3-4E5A-B7BC-77C85D0F1237}"/>
          </ac:inkMkLst>
        </pc:inkChg>
        <pc:inkChg chg="del">
          <ac:chgData name="Tim Cook" userId="d1c7cfb340f2c7ab" providerId="LiveId" clId="{E9A367CD-1FED-47F3-A06B-2C6034D64BF9}" dt="2022-11-20T23:40:11.814" v="1237"/>
          <ac:inkMkLst>
            <pc:docMk/>
            <pc:sldMk cId="2044848978" sldId="326"/>
            <ac:inkMk id="354" creationId="{184566CB-C80D-2094-F092-A7F5FBC9A90D}"/>
          </ac:inkMkLst>
        </pc:inkChg>
        <pc:inkChg chg="del mod">
          <ac:chgData name="Tim Cook" userId="d1c7cfb340f2c7ab" providerId="LiveId" clId="{E9A367CD-1FED-47F3-A06B-2C6034D64BF9}" dt="2022-11-20T23:40:11.822" v="1278"/>
          <ac:inkMkLst>
            <pc:docMk/>
            <pc:sldMk cId="2044848978" sldId="326"/>
            <ac:inkMk id="355" creationId="{FF5D764E-ACA4-EE74-E637-A631AF09FAFF}"/>
          </ac:inkMkLst>
        </pc:inkChg>
        <pc:inkChg chg="del">
          <ac:chgData name="Tim Cook" userId="d1c7cfb340f2c7ab" providerId="LiveId" clId="{E9A367CD-1FED-47F3-A06B-2C6034D64BF9}" dt="2022-11-20T23:40:11.815" v="1240"/>
          <ac:inkMkLst>
            <pc:docMk/>
            <pc:sldMk cId="2044848978" sldId="326"/>
            <ac:inkMk id="356" creationId="{8F2EBA20-0CFF-7A0C-44BD-853499E890EF}"/>
          </ac:inkMkLst>
        </pc:inkChg>
        <pc:inkChg chg="del mod">
          <ac:chgData name="Tim Cook" userId="d1c7cfb340f2c7ab" providerId="LiveId" clId="{E9A367CD-1FED-47F3-A06B-2C6034D64BF9}" dt="2022-11-20T23:40:11.822" v="1284"/>
          <ac:inkMkLst>
            <pc:docMk/>
            <pc:sldMk cId="2044848978" sldId="326"/>
            <ac:inkMk id="357" creationId="{6D754D12-24B8-DA91-B6E2-6EE0BA646EC3}"/>
          </ac:inkMkLst>
        </pc:inkChg>
        <pc:inkChg chg="del mod">
          <ac:chgData name="Tim Cook" userId="d1c7cfb340f2c7ab" providerId="LiveId" clId="{E9A367CD-1FED-47F3-A06B-2C6034D64BF9}" dt="2022-11-20T23:40:11.820" v="1265"/>
          <ac:inkMkLst>
            <pc:docMk/>
            <pc:sldMk cId="2044848978" sldId="326"/>
            <ac:inkMk id="358" creationId="{84EFCDF6-11DD-DC4A-9CC9-D76A07DF86D2}"/>
          </ac:inkMkLst>
        </pc:inkChg>
        <pc:inkChg chg="del">
          <ac:chgData name="Tim Cook" userId="d1c7cfb340f2c7ab" providerId="LiveId" clId="{E9A367CD-1FED-47F3-A06B-2C6034D64BF9}" dt="2022-11-20T23:40:11.813" v="1231"/>
          <ac:inkMkLst>
            <pc:docMk/>
            <pc:sldMk cId="2044848978" sldId="326"/>
            <ac:inkMk id="359" creationId="{E5D7C4AD-1122-F448-29B0-14E1F7D2510E}"/>
          </ac:inkMkLst>
        </pc:inkChg>
        <pc:inkChg chg="del mod">
          <ac:chgData name="Tim Cook" userId="d1c7cfb340f2c7ab" providerId="LiveId" clId="{E9A367CD-1FED-47F3-A06B-2C6034D64BF9}" dt="2022-11-20T23:40:11.822" v="1281"/>
          <ac:inkMkLst>
            <pc:docMk/>
            <pc:sldMk cId="2044848978" sldId="326"/>
            <ac:inkMk id="360" creationId="{35354CD4-CA9A-57C9-6A4A-3C77A4FE4350}"/>
          </ac:inkMkLst>
        </pc:inkChg>
        <pc:inkChg chg="del mod">
          <ac:chgData name="Tim Cook" userId="d1c7cfb340f2c7ab" providerId="LiveId" clId="{E9A367CD-1FED-47F3-A06B-2C6034D64BF9}" dt="2022-11-20T23:40:11.814" v="1236"/>
          <ac:inkMkLst>
            <pc:docMk/>
            <pc:sldMk cId="2044848978" sldId="326"/>
            <ac:inkMk id="361" creationId="{51941591-8C9A-FC5C-6E00-E63335DA16CE}"/>
          </ac:inkMkLst>
        </pc:inkChg>
        <pc:inkChg chg="del mod">
          <ac:chgData name="Tim Cook" userId="d1c7cfb340f2c7ab" providerId="LiveId" clId="{E9A367CD-1FED-47F3-A06B-2C6034D64BF9}" dt="2022-11-20T23:40:11.821" v="1276"/>
          <ac:inkMkLst>
            <pc:docMk/>
            <pc:sldMk cId="2044848978" sldId="326"/>
            <ac:inkMk id="362" creationId="{F55FF54C-4310-8E60-70E7-3F3740FFE59D}"/>
          </ac:inkMkLst>
        </pc:inkChg>
        <pc:inkChg chg="del mod">
          <ac:chgData name="Tim Cook" userId="d1c7cfb340f2c7ab" providerId="LiveId" clId="{E9A367CD-1FED-47F3-A06B-2C6034D64BF9}" dt="2022-11-20T23:40:11.822" v="1280"/>
          <ac:inkMkLst>
            <pc:docMk/>
            <pc:sldMk cId="2044848978" sldId="326"/>
            <ac:inkMk id="363" creationId="{D7457284-AD62-4583-E961-896018D564A5}"/>
          </ac:inkMkLst>
        </pc:inkChg>
        <pc:inkChg chg="del mod">
          <ac:chgData name="Tim Cook" userId="d1c7cfb340f2c7ab" providerId="LiveId" clId="{E9A367CD-1FED-47F3-A06B-2C6034D64BF9}" dt="2022-11-20T23:40:11.817" v="1253"/>
          <ac:inkMkLst>
            <pc:docMk/>
            <pc:sldMk cId="2044848978" sldId="326"/>
            <ac:inkMk id="364" creationId="{83B224FD-5060-73D6-8712-7458C7760F42}"/>
          </ac:inkMkLst>
        </pc:inkChg>
        <pc:inkChg chg="del mod">
          <ac:chgData name="Tim Cook" userId="d1c7cfb340f2c7ab" providerId="LiveId" clId="{E9A367CD-1FED-47F3-A06B-2C6034D64BF9}" dt="2022-11-20T23:40:11.821" v="1275"/>
          <ac:inkMkLst>
            <pc:docMk/>
            <pc:sldMk cId="2044848978" sldId="326"/>
            <ac:inkMk id="365" creationId="{103A4916-7E95-AB2A-36EA-0312959B5D69}"/>
          </ac:inkMkLst>
        </pc:inkChg>
        <pc:inkChg chg="del mod">
          <ac:chgData name="Tim Cook" userId="d1c7cfb340f2c7ab" providerId="LiveId" clId="{E9A367CD-1FED-47F3-A06B-2C6034D64BF9}" dt="2022-11-20T23:40:11.817" v="1250"/>
          <ac:inkMkLst>
            <pc:docMk/>
            <pc:sldMk cId="2044848978" sldId="326"/>
            <ac:inkMk id="366" creationId="{65D2C840-8CD3-621B-75DD-CC799600E0BA}"/>
          </ac:inkMkLst>
        </pc:inkChg>
        <pc:inkChg chg="del mod">
          <ac:chgData name="Tim Cook" userId="d1c7cfb340f2c7ab" providerId="LiveId" clId="{E9A367CD-1FED-47F3-A06B-2C6034D64BF9}" dt="2022-11-20T23:40:11.823" v="1285"/>
          <ac:inkMkLst>
            <pc:docMk/>
            <pc:sldMk cId="2044848978" sldId="326"/>
            <ac:inkMk id="367" creationId="{EE917E99-83E7-0C17-5C00-582B5B366847}"/>
          </ac:inkMkLst>
        </pc:inkChg>
        <pc:inkChg chg="del">
          <ac:chgData name="Tim Cook" userId="d1c7cfb340f2c7ab" providerId="LiveId" clId="{E9A367CD-1FED-47F3-A06B-2C6034D64BF9}" dt="2022-11-20T23:40:11.814" v="1234"/>
          <ac:inkMkLst>
            <pc:docMk/>
            <pc:sldMk cId="2044848978" sldId="326"/>
            <ac:inkMk id="368" creationId="{3EFF09E3-433B-896C-2579-456700D23F12}"/>
          </ac:inkMkLst>
        </pc:inkChg>
        <pc:inkChg chg="del mod">
          <ac:chgData name="Tim Cook" userId="d1c7cfb340f2c7ab" providerId="LiveId" clId="{E9A367CD-1FED-47F3-A06B-2C6034D64BF9}" dt="2022-11-20T23:40:11.820" v="1269"/>
          <ac:inkMkLst>
            <pc:docMk/>
            <pc:sldMk cId="2044848978" sldId="326"/>
            <ac:inkMk id="369" creationId="{7C66207C-512F-103D-4981-822EBB143694}"/>
          </ac:inkMkLst>
        </pc:inkChg>
        <pc:inkChg chg="del mod">
          <ac:chgData name="Tim Cook" userId="d1c7cfb340f2c7ab" providerId="LiveId" clId="{E9A367CD-1FED-47F3-A06B-2C6034D64BF9}" dt="2022-11-20T23:40:11.823" v="1289"/>
          <ac:inkMkLst>
            <pc:docMk/>
            <pc:sldMk cId="2044848978" sldId="326"/>
            <ac:inkMk id="370" creationId="{E35EBBB8-BD49-4277-A7E6-53131099F25C}"/>
          </ac:inkMkLst>
        </pc:inkChg>
        <pc:inkChg chg="del mod">
          <ac:chgData name="Tim Cook" userId="d1c7cfb340f2c7ab" providerId="LiveId" clId="{E9A367CD-1FED-47F3-A06B-2C6034D64BF9}" dt="2022-11-20T23:40:11.819" v="1264"/>
          <ac:inkMkLst>
            <pc:docMk/>
            <pc:sldMk cId="2044848978" sldId="326"/>
            <ac:inkMk id="371" creationId="{A11EE1F2-E576-1C78-2A62-12E1810DF9C5}"/>
          </ac:inkMkLst>
        </pc:inkChg>
        <pc:inkChg chg="del mod">
          <ac:chgData name="Tim Cook" userId="d1c7cfb340f2c7ab" providerId="LiveId" clId="{E9A367CD-1FED-47F3-A06B-2C6034D64BF9}" dt="2022-11-20T23:40:11.818" v="1255"/>
          <ac:inkMkLst>
            <pc:docMk/>
            <pc:sldMk cId="2044848978" sldId="326"/>
            <ac:inkMk id="372" creationId="{10D16ECD-CF74-89EB-CA38-81A2ABF96CB7}"/>
          </ac:inkMkLst>
        </pc:inkChg>
        <pc:inkChg chg="del mod">
          <ac:chgData name="Tim Cook" userId="d1c7cfb340f2c7ab" providerId="LiveId" clId="{E9A367CD-1FED-47F3-A06B-2C6034D64BF9}" dt="2022-11-20T23:40:11.823" v="1286"/>
          <ac:inkMkLst>
            <pc:docMk/>
            <pc:sldMk cId="2044848978" sldId="326"/>
            <ac:inkMk id="373" creationId="{288EC420-F37E-D786-9321-E39D399886E9}"/>
          </ac:inkMkLst>
        </pc:inkChg>
        <pc:inkChg chg="del mod">
          <ac:chgData name="Tim Cook" userId="d1c7cfb340f2c7ab" providerId="LiveId" clId="{E9A367CD-1FED-47F3-A06B-2C6034D64BF9}" dt="2022-11-20T23:40:11.817" v="1254"/>
          <ac:inkMkLst>
            <pc:docMk/>
            <pc:sldMk cId="2044848978" sldId="326"/>
            <ac:inkMk id="374" creationId="{556329A0-A1DF-0BD1-13C3-683FA03A4F75}"/>
          </ac:inkMkLst>
        </pc:inkChg>
        <pc:inkChg chg="del mod">
          <ac:chgData name="Tim Cook" userId="d1c7cfb340f2c7ab" providerId="LiveId" clId="{E9A367CD-1FED-47F3-A06B-2C6034D64BF9}" dt="2022-11-20T23:40:11.815" v="1239"/>
          <ac:inkMkLst>
            <pc:docMk/>
            <pc:sldMk cId="2044848978" sldId="326"/>
            <ac:inkMk id="375" creationId="{4960C588-5B72-C49B-AF1B-5BE35D1A7A27}"/>
          </ac:inkMkLst>
        </pc:inkChg>
        <pc:inkChg chg="del mod">
          <ac:chgData name="Tim Cook" userId="d1c7cfb340f2c7ab" providerId="LiveId" clId="{E9A367CD-1FED-47F3-A06B-2C6034D64BF9}" dt="2022-11-20T23:40:11.813" v="1233"/>
          <ac:inkMkLst>
            <pc:docMk/>
            <pc:sldMk cId="2044848978" sldId="326"/>
            <ac:inkMk id="376" creationId="{751A340E-0F71-DAB2-99E0-2DE32F119BEF}"/>
          </ac:inkMkLst>
        </pc:inkChg>
        <pc:inkChg chg="del mod">
          <ac:chgData name="Tim Cook" userId="d1c7cfb340f2c7ab" providerId="LiveId" clId="{E9A367CD-1FED-47F3-A06B-2C6034D64BF9}" dt="2022-11-20T23:40:11.817" v="1251"/>
          <ac:inkMkLst>
            <pc:docMk/>
            <pc:sldMk cId="2044848978" sldId="326"/>
            <ac:inkMk id="377" creationId="{2583E692-7A84-2381-6533-70E14115208D}"/>
          </ac:inkMkLst>
        </pc:inkChg>
        <pc:inkChg chg="del mod">
          <ac:chgData name="Tim Cook" userId="d1c7cfb340f2c7ab" providerId="LiveId" clId="{E9A367CD-1FED-47F3-A06B-2C6034D64BF9}" dt="2022-11-20T23:40:11.816" v="1247"/>
          <ac:inkMkLst>
            <pc:docMk/>
            <pc:sldMk cId="2044848978" sldId="326"/>
            <ac:inkMk id="378" creationId="{3D6915B1-AB8D-F3B2-73E9-F79C89777BE3}"/>
          </ac:inkMkLst>
        </pc:inkChg>
        <pc:inkChg chg="del">
          <ac:chgData name="Tim Cook" userId="d1c7cfb340f2c7ab" providerId="LiveId" clId="{E9A367CD-1FED-47F3-A06B-2C6034D64BF9}" dt="2022-11-20T23:40:11.812" v="1229"/>
          <ac:inkMkLst>
            <pc:docMk/>
            <pc:sldMk cId="2044848978" sldId="326"/>
            <ac:inkMk id="379" creationId="{7BCD4EC5-108E-5B41-6B23-4C3DFBA06145}"/>
          </ac:inkMkLst>
        </pc:inkChg>
        <pc:inkChg chg="del">
          <ac:chgData name="Tim Cook" userId="d1c7cfb340f2c7ab" providerId="LiveId" clId="{E9A367CD-1FED-47F3-A06B-2C6034D64BF9}" dt="2022-11-20T23:40:11.815" v="1244"/>
          <ac:inkMkLst>
            <pc:docMk/>
            <pc:sldMk cId="2044848978" sldId="326"/>
            <ac:inkMk id="380" creationId="{FB5B6790-9C33-2797-F915-731FCA000A72}"/>
          </ac:inkMkLst>
        </pc:inkChg>
        <pc:inkChg chg="del mod">
          <ac:chgData name="Tim Cook" userId="d1c7cfb340f2c7ab" providerId="LiveId" clId="{E9A367CD-1FED-47F3-A06B-2C6034D64BF9}" dt="2022-11-20T23:40:11.819" v="1263"/>
          <ac:inkMkLst>
            <pc:docMk/>
            <pc:sldMk cId="2044848978" sldId="326"/>
            <ac:inkMk id="381" creationId="{C4CA8259-EE54-9A8D-7D80-324C3B206286}"/>
          </ac:inkMkLst>
        </pc:inkChg>
        <pc:inkChg chg="del mod">
          <ac:chgData name="Tim Cook" userId="d1c7cfb340f2c7ab" providerId="LiveId" clId="{E9A367CD-1FED-47F3-A06B-2C6034D64BF9}" dt="2022-11-20T23:40:11.820" v="1270"/>
          <ac:inkMkLst>
            <pc:docMk/>
            <pc:sldMk cId="2044848978" sldId="326"/>
            <ac:inkMk id="382" creationId="{1370916C-96B7-4D7F-726F-C148BCE44F2E}"/>
          </ac:inkMkLst>
        </pc:inkChg>
        <pc:inkChg chg="del mod">
          <ac:chgData name="Tim Cook" userId="d1c7cfb340f2c7ab" providerId="LiveId" clId="{E9A367CD-1FED-47F3-A06B-2C6034D64BF9}" dt="2022-11-20T23:40:11.822" v="1279"/>
          <ac:inkMkLst>
            <pc:docMk/>
            <pc:sldMk cId="2044848978" sldId="326"/>
            <ac:inkMk id="383" creationId="{1A6389CB-27A9-0B10-EA2F-A05B20D074CC}"/>
          </ac:inkMkLst>
        </pc:inkChg>
        <pc:inkChg chg="del">
          <ac:chgData name="Tim Cook" userId="d1c7cfb340f2c7ab" providerId="LiveId" clId="{E9A367CD-1FED-47F3-A06B-2C6034D64BF9}" dt="2022-11-20T23:40:11.814" v="1238"/>
          <ac:inkMkLst>
            <pc:docMk/>
            <pc:sldMk cId="2044848978" sldId="326"/>
            <ac:inkMk id="384" creationId="{6BDBD9B4-B101-DB63-35B7-ED2177E996FF}"/>
          </ac:inkMkLst>
        </pc:inkChg>
        <pc:inkChg chg="del">
          <ac:chgData name="Tim Cook" userId="d1c7cfb340f2c7ab" providerId="LiveId" clId="{E9A367CD-1FED-47F3-A06B-2C6034D64BF9}" dt="2022-11-20T23:40:11.815" v="1241"/>
          <ac:inkMkLst>
            <pc:docMk/>
            <pc:sldMk cId="2044848978" sldId="326"/>
            <ac:inkMk id="385" creationId="{7A96914E-6CC9-FD77-4F2E-D857CB02B43B}"/>
          </ac:inkMkLst>
        </pc:inkChg>
        <pc:inkChg chg="del mod">
          <ac:chgData name="Tim Cook" userId="d1c7cfb340f2c7ab" providerId="LiveId" clId="{E9A367CD-1FED-47F3-A06B-2C6034D64BF9}" dt="2022-11-20T23:40:11.823" v="1288"/>
          <ac:inkMkLst>
            <pc:docMk/>
            <pc:sldMk cId="2044848978" sldId="326"/>
            <ac:inkMk id="386" creationId="{5D8408D1-7302-E524-3959-23D4983F25A1}"/>
          </ac:inkMkLst>
        </pc:inkChg>
        <pc:inkChg chg="del">
          <ac:chgData name="Tim Cook" userId="d1c7cfb340f2c7ab" providerId="LiveId" clId="{E9A367CD-1FED-47F3-A06B-2C6034D64BF9}" dt="2022-11-20T23:40:11.814" v="1235"/>
          <ac:inkMkLst>
            <pc:docMk/>
            <pc:sldMk cId="2044848978" sldId="326"/>
            <ac:inkMk id="387" creationId="{06E4ED8F-54C8-69EF-23B6-DCA995D0EFDE}"/>
          </ac:inkMkLst>
        </pc:inkChg>
        <pc:inkChg chg="del mod">
          <ac:chgData name="Tim Cook" userId="d1c7cfb340f2c7ab" providerId="LiveId" clId="{E9A367CD-1FED-47F3-A06B-2C6034D64BF9}" dt="2022-11-20T23:40:11.820" v="1267"/>
          <ac:inkMkLst>
            <pc:docMk/>
            <pc:sldMk cId="2044848978" sldId="326"/>
            <ac:inkMk id="388" creationId="{433855C5-DDAA-18EA-0037-E41387DD48E8}"/>
          </ac:inkMkLst>
        </pc:inkChg>
        <pc:inkChg chg="del mod">
          <ac:chgData name="Tim Cook" userId="d1c7cfb340f2c7ab" providerId="LiveId" clId="{E9A367CD-1FED-47F3-A06B-2C6034D64BF9}" dt="2022-11-20T23:40:11.822" v="1283"/>
          <ac:inkMkLst>
            <pc:docMk/>
            <pc:sldMk cId="2044848978" sldId="326"/>
            <ac:inkMk id="389" creationId="{032A487D-C8AE-F754-0B3A-A0C63AB88C86}"/>
          </ac:inkMkLst>
        </pc:inkChg>
        <pc:inkChg chg="del mod">
          <ac:chgData name="Tim Cook" userId="d1c7cfb340f2c7ab" providerId="LiveId" clId="{E9A367CD-1FED-47F3-A06B-2C6034D64BF9}" dt="2022-11-20T23:40:11.818" v="1256"/>
          <ac:inkMkLst>
            <pc:docMk/>
            <pc:sldMk cId="2044848978" sldId="326"/>
            <ac:inkMk id="390" creationId="{30F5EE9B-2F17-6C1F-FDCF-32781899ACE5}"/>
          </ac:inkMkLst>
        </pc:inkChg>
        <pc:inkChg chg="del mod">
          <ac:chgData name="Tim Cook" userId="d1c7cfb340f2c7ab" providerId="LiveId" clId="{E9A367CD-1FED-47F3-A06B-2C6034D64BF9}" dt="2022-11-20T23:40:11.820" v="1266"/>
          <ac:inkMkLst>
            <pc:docMk/>
            <pc:sldMk cId="2044848978" sldId="326"/>
            <ac:inkMk id="391" creationId="{70F698F3-ED84-A74B-1FF0-FABFF6C05749}"/>
          </ac:inkMkLst>
        </pc:inkChg>
        <pc:inkChg chg="del">
          <ac:chgData name="Tim Cook" userId="d1c7cfb340f2c7ab" providerId="LiveId" clId="{E9A367CD-1FED-47F3-A06B-2C6034D64BF9}" dt="2022-11-20T23:40:11.813" v="1230"/>
          <ac:inkMkLst>
            <pc:docMk/>
            <pc:sldMk cId="2044848978" sldId="326"/>
            <ac:inkMk id="392" creationId="{0DA031A9-E723-4386-18CB-D76AEDF7A910}"/>
          </ac:inkMkLst>
        </pc:inkChg>
        <pc:inkChg chg="del mod">
          <ac:chgData name="Tim Cook" userId="d1c7cfb340f2c7ab" providerId="LiveId" clId="{E9A367CD-1FED-47F3-A06B-2C6034D64BF9}" dt="2022-11-20T23:40:11.823" v="1290"/>
          <ac:inkMkLst>
            <pc:docMk/>
            <pc:sldMk cId="2044848978" sldId="326"/>
            <ac:inkMk id="393" creationId="{A49A8EE0-4636-0DB6-B45E-434371491668}"/>
          </ac:inkMkLst>
        </pc:inkChg>
        <pc:inkChg chg="del mod">
          <ac:chgData name="Tim Cook" userId="d1c7cfb340f2c7ab" providerId="LiveId" clId="{E9A367CD-1FED-47F3-A06B-2C6034D64BF9}" dt="2022-11-20T23:40:11.816" v="1245"/>
          <ac:inkMkLst>
            <pc:docMk/>
            <pc:sldMk cId="2044848978" sldId="326"/>
            <ac:inkMk id="394" creationId="{39897A33-B81A-AEE5-5B75-F84411BD5FB3}"/>
          </ac:inkMkLst>
        </pc:inkChg>
        <pc:inkChg chg="del mod">
          <ac:chgData name="Tim Cook" userId="d1c7cfb340f2c7ab" providerId="LiveId" clId="{E9A367CD-1FED-47F3-A06B-2C6034D64BF9}" dt="2022-11-20T23:40:11.822" v="1282"/>
          <ac:inkMkLst>
            <pc:docMk/>
            <pc:sldMk cId="2044848978" sldId="326"/>
            <ac:inkMk id="395" creationId="{713FF0BB-C936-07D3-27A6-770AE9D96C55}"/>
          </ac:inkMkLst>
        </pc:inkChg>
        <pc:inkChg chg="del mod">
          <ac:chgData name="Tim Cook" userId="d1c7cfb340f2c7ab" providerId="LiveId" clId="{E9A367CD-1FED-47F3-A06B-2C6034D64BF9}" dt="2022-11-20T23:40:11.815" v="1242"/>
          <ac:inkMkLst>
            <pc:docMk/>
            <pc:sldMk cId="2044848978" sldId="326"/>
            <ac:inkMk id="396" creationId="{0B2D1D49-5482-7E80-92AD-F1C7C60C4C88}"/>
          </ac:inkMkLst>
        </pc:inkChg>
        <pc:inkChg chg="del mod">
          <ac:chgData name="Tim Cook" userId="d1c7cfb340f2c7ab" providerId="LiveId" clId="{E9A367CD-1FED-47F3-A06B-2C6034D64BF9}" dt="2022-11-20T23:40:11.819" v="1259"/>
          <ac:inkMkLst>
            <pc:docMk/>
            <pc:sldMk cId="2044848978" sldId="326"/>
            <ac:inkMk id="408" creationId="{4511C1CE-5237-938F-7F32-71C2B8D76830}"/>
          </ac:inkMkLst>
        </pc:inkChg>
        <pc:inkChg chg="del mod">
          <ac:chgData name="Tim Cook" userId="d1c7cfb340f2c7ab" providerId="LiveId" clId="{E9A367CD-1FED-47F3-A06B-2C6034D64BF9}" dt="2022-11-20T23:40:20.081" v="1330"/>
          <ac:inkMkLst>
            <pc:docMk/>
            <pc:sldMk cId="2044848978" sldId="326"/>
            <ac:inkMk id="410" creationId="{CB06FD89-ACC0-8B69-EF65-1DE2C42B25EB}"/>
          </ac:inkMkLst>
        </pc:inkChg>
        <pc:inkChg chg="del">
          <ac:chgData name="Tim Cook" userId="d1c7cfb340f2c7ab" providerId="LiveId" clId="{E9A367CD-1FED-47F3-A06B-2C6034D64BF9}" dt="2022-11-20T23:40:20.070" v="1293"/>
          <ac:inkMkLst>
            <pc:docMk/>
            <pc:sldMk cId="2044848978" sldId="326"/>
            <ac:inkMk id="411" creationId="{17CCC561-0923-F32B-3D7F-AC8C7F37B0FC}"/>
          </ac:inkMkLst>
        </pc:inkChg>
        <pc:inkChg chg="del mod">
          <ac:chgData name="Tim Cook" userId="d1c7cfb340f2c7ab" providerId="LiveId" clId="{E9A367CD-1FED-47F3-A06B-2C6034D64BF9}" dt="2022-11-20T23:40:20.080" v="1327"/>
          <ac:inkMkLst>
            <pc:docMk/>
            <pc:sldMk cId="2044848978" sldId="326"/>
            <ac:inkMk id="412" creationId="{8D08BE54-B69A-5DED-360C-4C93A01ED67D}"/>
          </ac:inkMkLst>
        </pc:inkChg>
        <pc:inkChg chg="del mod">
          <ac:chgData name="Tim Cook" userId="d1c7cfb340f2c7ab" providerId="LiveId" clId="{E9A367CD-1FED-47F3-A06B-2C6034D64BF9}" dt="2022-11-20T23:40:20.077" v="1312"/>
          <ac:inkMkLst>
            <pc:docMk/>
            <pc:sldMk cId="2044848978" sldId="326"/>
            <ac:inkMk id="413" creationId="{2BD7DCC1-C53E-445C-4F75-726BE2297EDC}"/>
          </ac:inkMkLst>
        </pc:inkChg>
        <pc:inkChg chg="del mod">
          <ac:chgData name="Tim Cook" userId="d1c7cfb340f2c7ab" providerId="LiveId" clId="{E9A367CD-1FED-47F3-A06B-2C6034D64BF9}" dt="2022-11-20T23:40:20.079" v="1320"/>
          <ac:inkMkLst>
            <pc:docMk/>
            <pc:sldMk cId="2044848978" sldId="326"/>
            <ac:inkMk id="414" creationId="{E6F38AAB-1180-4548-6FF0-1302F508E46C}"/>
          </ac:inkMkLst>
        </pc:inkChg>
        <pc:inkChg chg="del mod">
          <ac:chgData name="Tim Cook" userId="d1c7cfb340f2c7ab" providerId="LiveId" clId="{E9A367CD-1FED-47F3-A06B-2C6034D64BF9}" dt="2022-11-20T23:40:20.078" v="1318"/>
          <ac:inkMkLst>
            <pc:docMk/>
            <pc:sldMk cId="2044848978" sldId="326"/>
            <ac:inkMk id="415" creationId="{C01B43D6-85B2-6E73-C234-C9723AF349C7}"/>
          </ac:inkMkLst>
        </pc:inkChg>
        <pc:inkChg chg="del mod">
          <ac:chgData name="Tim Cook" userId="d1c7cfb340f2c7ab" providerId="LiveId" clId="{E9A367CD-1FED-47F3-A06B-2C6034D64BF9}" dt="2022-11-20T23:40:20.077" v="1314"/>
          <ac:inkMkLst>
            <pc:docMk/>
            <pc:sldMk cId="2044848978" sldId="326"/>
            <ac:inkMk id="416" creationId="{5991DFB4-BDBA-070B-839D-8C8B1BD2CB0C}"/>
          </ac:inkMkLst>
        </pc:inkChg>
        <pc:inkChg chg="del mod">
          <ac:chgData name="Tim Cook" userId="d1c7cfb340f2c7ab" providerId="LiveId" clId="{E9A367CD-1FED-47F3-A06B-2C6034D64BF9}" dt="2022-11-20T23:40:20.072" v="1298"/>
          <ac:inkMkLst>
            <pc:docMk/>
            <pc:sldMk cId="2044848978" sldId="326"/>
            <ac:inkMk id="417" creationId="{6B5D42F3-6FDD-0217-E920-81120C263AFB}"/>
          </ac:inkMkLst>
        </pc:inkChg>
        <pc:inkChg chg="del mod">
          <ac:chgData name="Tim Cook" userId="d1c7cfb340f2c7ab" providerId="LiveId" clId="{E9A367CD-1FED-47F3-A06B-2C6034D64BF9}" dt="2022-11-20T23:40:20.074" v="1304"/>
          <ac:inkMkLst>
            <pc:docMk/>
            <pc:sldMk cId="2044848978" sldId="326"/>
            <ac:inkMk id="418" creationId="{BC69DC8E-8C9C-14CB-2D69-EDB79E1B6576}"/>
          </ac:inkMkLst>
        </pc:inkChg>
        <pc:inkChg chg="del mod">
          <ac:chgData name="Tim Cook" userId="d1c7cfb340f2c7ab" providerId="LiveId" clId="{E9A367CD-1FED-47F3-A06B-2C6034D64BF9}" dt="2022-11-20T23:40:20.073" v="1300"/>
          <ac:inkMkLst>
            <pc:docMk/>
            <pc:sldMk cId="2044848978" sldId="326"/>
            <ac:inkMk id="419" creationId="{1E0A9D6B-A109-16EF-AC1B-448D0E06A50A}"/>
          </ac:inkMkLst>
        </pc:inkChg>
        <pc:inkChg chg="del mod">
          <ac:chgData name="Tim Cook" userId="d1c7cfb340f2c7ab" providerId="LiveId" clId="{E9A367CD-1FED-47F3-A06B-2C6034D64BF9}" dt="2022-11-20T23:40:20.078" v="1319"/>
          <ac:inkMkLst>
            <pc:docMk/>
            <pc:sldMk cId="2044848978" sldId="326"/>
            <ac:inkMk id="420" creationId="{1E325685-11FC-EE8A-73A2-6BE7ABB671C6}"/>
          </ac:inkMkLst>
        </pc:inkChg>
        <pc:inkChg chg="del mod">
          <ac:chgData name="Tim Cook" userId="d1c7cfb340f2c7ab" providerId="LiveId" clId="{E9A367CD-1FED-47F3-A06B-2C6034D64BF9}" dt="2022-11-20T23:40:20.071" v="1295"/>
          <ac:inkMkLst>
            <pc:docMk/>
            <pc:sldMk cId="2044848978" sldId="326"/>
            <ac:inkMk id="421" creationId="{E6892EBD-A249-9423-AA10-66EF9788C08F}"/>
          </ac:inkMkLst>
        </pc:inkChg>
        <pc:inkChg chg="del mod">
          <ac:chgData name="Tim Cook" userId="d1c7cfb340f2c7ab" providerId="LiveId" clId="{E9A367CD-1FED-47F3-A06B-2C6034D64BF9}" dt="2022-11-20T23:40:20.075" v="1305"/>
          <ac:inkMkLst>
            <pc:docMk/>
            <pc:sldMk cId="2044848978" sldId="326"/>
            <ac:inkMk id="422" creationId="{648AFAE7-A813-3718-9965-6A7C1ED69F35}"/>
          </ac:inkMkLst>
        </pc:inkChg>
        <pc:inkChg chg="del mod">
          <ac:chgData name="Tim Cook" userId="d1c7cfb340f2c7ab" providerId="LiveId" clId="{E9A367CD-1FED-47F3-A06B-2C6034D64BF9}" dt="2022-11-20T23:40:20.076" v="1309"/>
          <ac:inkMkLst>
            <pc:docMk/>
            <pc:sldMk cId="2044848978" sldId="326"/>
            <ac:inkMk id="423" creationId="{906E359F-009F-6DBC-4F4D-544E41B026EB}"/>
          </ac:inkMkLst>
        </pc:inkChg>
        <pc:inkChg chg="del mod">
          <ac:chgData name="Tim Cook" userId="d1c7cfb340f2c7ab" providerId="LiveId" clId="{E9A367CD-1FED-47F3-A06B-2C6034D64BF9}" dt="2022-11-20T23:40:20.078" v="1315"/>
          <ac:inkMkLst>
            <pc:docMk/>
            <pc:sldMk cId="2044848978" sldId="326"/>
            <ac:inkMk id="424" creationId="{BC8C5CCA-E770-6015-E7A7-7E23B5561820}"/>
          </ac:inkMkLst>
        </pc:inkChg>
        <pc:inkChg chg="del mod">
          <ac:chgData name="Tim Cook" userId="d1c7cfb340f2c7ab" providerId="LiveId" clId="{E9A367CD-1FED-47F3-A06B-2C6034D64BF9}" dt="2022-11-20T23:40:20.079" v="1322"/>
          <ac:inkMkLst>
            <pc:docMk/>
            <pc:sldMk cId="2044848978" sldId="326"/>
            <ac:inkMk id="425" creationId="{24B49DEB-0392-D144-9D8B-89D7ACC7322B}"/>
          </ac:inkMkLst>
        </pc:inkChg>
        <pc:inkChg chg="del mod">
          <ac:chgData name="Tim Cook" userId="d1c7cfb340f2c7ab" providerId="LiveId" clId="{E9A367CD-1FED-47F3-A06B-2C6034D64BF9}" dt="2022-11-20T23:40:20.080" v="1328"/>
          <ac:inkMkLst>
            <pc:docMk/>
            <pc:sldMk cId="2044848978" sldId="326"/>
            <ac:inkMk id="426" creationId="{71E91B29-92C7-6933-7AFC-356E1C4367A4}"/>
          </ac:inkMkLst>
        </pc:inkChg>
        <pc:inkChg chg="del mod">
          <ac:chgData name="Tim Cook" userId="d1c7cfb340f2c7ab" providerId="LiveId" clId="{E9A367CD-1FED-47F3-A06B-2C6034D64BF9}" dt="2022-11-20T23:40:20.080" v="1324"/>
          <ac:inkMkLst>
            <pc:docMk/>
            <pc:sldMk cId="2044848978" sldId="326"/>
            <ac:inkMk id="427" creationId="{7E8CB419-E7E5-1A80-8A7B-FA620F3C347A}"/>
          </ac:inkMkLst>
        </pc:inkChg>
        <pc:inkChg chg="del mod">
          <ac:chgData name="Tim Cook" userId="d1c7cfb340f2c7ab" providerId="LiveId" clId="{E9A367CD-1FED-47F3-A06B-2C6034D64BF9}" dt="2022-11-20T23:40:20.073" v="1301"/>
          <ac:inkMkLst>
            <pc:docMk/>
            <pc:sldMk cId="2044848978" sldId="326"/>
            <ac:inkMk id="428" creationId="{D2688049-9CA8-E79B-9C12-360B0DB99539}"/>
          </ac:inkMkLst>
        </pc:inkChg>
        <pc:inkChg chg="del mod">
          <ac:chgData name="Tim Cook" userId="d1c7cfb340f2c7ab" providerId="LiveId" clId="{E9A367CD-1FED-47F3-A06B-2C6034D64BF9}" dt="2022-11-20T23:40:20.074" v="1302"/>
          <ac:inkMkLst>
            <pc:docMk/>
            <pc:sldMk cId="2044848978" sldId="326"/>
            <ac:inkMk id="429" creationId="{ED6188B0-3C5F-6E87-EC36-9029620CEFBF}"/>
          </ac:inkMkLst>
        </pc:inkChg>
        <pc:inkChg chg="del mod">
          <ac:chgData name="Tim Cook" userId="d1c7cfb340f2c7ab" providerId="LiveId" clId="{E9A367CD-1FED-47F3-A06B-2C6034D64BF9}" dt="2022-11-20T23:40:20.074" v="1303"/>
          <ac:inkMkLst>
            <pc:docMk/>
            <pc:sldMk cId="2044848978" sldId="326"/>
            <ac:inkMk id="430" creationId="{D0E50239-CFE9-D19B-C0DE-0F5B262854F5}"/>
          </ac:inkMkLst>
        </pc:inkChg>
        <pc:inkChg chg="del mod">
          <ac:chgData name="Tim Cook" userId="d1c7cfb340f2c7ab" providerId="LiveId" clId="{E9A367CD-1FED-47F3-A06B-2C6034D64BF9}" dt="2022-11-20T23:40:20.075" v="1306"/>
          <ac:inkMkLst>
            <pc:docMk/>
            <pc:sldMk cId="2044848978" sldId="326"/>
            <ac:inkMk id="431" creationId="{0ECC5145-1D10-C8CB-C7AA-1FE5C7104329}"/>
          </ac:inkMkLst>
        </pc:inkChg>
        <pc:inkChg chg="del mod">
          <ac:chgData name="Tim Cook" userId="d1c7cfb340f2c7ab" providerId="LiveId" clId="{E9A367CD-1FED-47F3-A06B-2C6034D64BF9}" dt="2022-11-20T23:40:20.080" v="1329"/>
          <ac:inkMkLst>
            <pc:docMk/>
            <pc:sldMk cId="2044848978" sldId="326"/>
            <ac:inkMk id="432" creationId="{243163C8-50A2-436B-A7E9-C439D73ED2D6}"/>
          </ac:inkMkLst>
        </pc:inkChg>
        <pc:inkChg chg="del mod">
          <ac:chgData name="Tim Cook" userId="d1c7cfb340f2c7ab" providerId="LiveId" clId="{E9A367CD-1FED-47F3-A06B-2C6034D64BF9}" dt="2022-11-20T23:40:20.076" v="1310"/>
          <ac:inkMkLst>
            <pc:docMk/>
            <pc:sldMk cId="2044848978" sldId="326"/>
            <ac:inkMk id="433" creationId="{0517F20A-EA48-4A2C-7F44-733C04440EB6}"/>
          </ac:inkMkLst>
        </pc:inkChg>
        <pc:inkChg chg="del mod">
          <ac:chgData name="Tim Cook" userId="d1c7cfb340f2c7ab" providerId="LiveId" clId="{E9A367CD-1FED-47F3-A06B-2C6034D64BF9}" dt="2022-11-20T23:40:20.079" v="1321"/>
          <ac:inkMkLst>
            <pc:docMk/>
            <pc:sldMk cId="2044848978" sldId="326"/>
            <ac:inkMk id="434" creationId="{208D3652-8029-C0CE-7F14-95D7D60FA470}"/>
          </ac:inkMkLst>
        </pc:inkChg>
        <pc:inkChg chg="del mod">
          <ac:chgData name="Tim Cook" userId="d1c7cfb340f2c7ab" providerId="LiveId" clId="{E9A367CD-1FED-47F3-A06B-2C6034D64BF9}" dt="2022-11-20T23:40:20.070" v="1294"/>
          <ac:inkMkLst>
            <pc:docMk/>
            <pc:sldMk cId="2044848978" sldId="326"/>
            <ac:inkMk id="435" creationId="{31756CD0-F505-480C-FAE7-9E1EACD75209}"/>
          </ac:inkMkLst>
        </pc:inkChg>
        <pc:inkChg chg="del mod">
          <ac:chgData name="Tim Cook" userId="d1c7cfb340f2c7ab" providerId="LiveId" clId="{E9A367CD-1FED-47F3-A06B-2C6034D64BF9}" dt="2022-11-20T23:40:20.077" v="1313"/>
          <ac:inkMkLst>
            <pc:docMk/>
            <pc:sldMk cId="2044848978" sldId="326"/>
            <ac:inkMk id="436" creationId="{33E067DC-12E9-316D-E88C-0A81DF33BE43}"/>
          </ac:inkMkLst>
        </pc:inkChg>
        <pc:inkChg chg="del mod">
          <ac:chgData name="Tim Cook" userId="d1c7cfb340f2c7ab" providerId="LiveId" clId="{E9A367CD-1FED-47F3-A06B-2C6034D64BF9}" dt="2022-11-20T23:40:20.078" v="1316"/>
          <ac:inkMkLst>
            <pc:docMk/>
            <pc:sldMk cId="2044848978" sldId="326"/>
            <ac:inkMk id="437" creationId="{E30BA8B3-3C37-8A55-4AD8-32C6A02D57F2}"/>
          </ac:inkMkLst>
        </pc:inkChg>
        <pc:inkChg chg="del mod">
          <ac:chgData name="Tim Cook" userId="d1c7cfb340f2c7ab" providerId="LiveId" clId="{E9A367CD-1FED-47F3-A06B-2C6034D64BF9}" dt="2022-11-20T23:40:20.080" v="1325"/>
          <ac:inkMkLst>
            <pc:docMk/>
            <pc:sldMk cId="2044848978" sldId="326"/>
            <ac:inkMk id="438" creationId="{6604CB62-5348-5AC6-66A9-DF1257B770DA}"/>
          </ac:inkMkLst>
        </pc:inkChg>
        <pc:inkChg chg="del mod">
          <ac:chgData name="Tim Cook" userId="d1c7cfb340f2c7ab" providerId="LiveId" clId="{E9A367CD-1FED-47F3-A06B-2C6034D64BF9}" dt="2022-11-20T23:40:20.075" v="1307"/>
          <ac:inkMkLst>
            <pc:docMk/>
            <pc:sldMk cId="2044848978" sldId="326"/>
            <ac:inkMk id="439" creationId="{77C6F25E-7E93-4FC2-0146-60998E66F8A8}"/>
          </ac:inkMkLst>
        </pc:inkChg>
        <pc:inkChg chg="del mod">
          <ac:chgData name="Tim Cook" userId="d1c7cfb340f2c7ab" providerId="LiveId" clId="{E9A367CD-1FED-47F3-A06B-2C6034D64BF9}" dt="2022-11-20T23:40:20.073" v="1299"/>
          <ac:inkMkLst>
            <pc:docMk/>
            <pc:sldMk cId="2044848978" sldId="326"/>
            <ac:inkMk id="440" creationId="{DF8AA1EC-FCAF-DEB1-9C5D-5A9329AD7B90}"/>
          </ac:inkMkLst>
        </pc:inkChg>
        <pc:inkChg chg="del mod">
          <ac:chgData name="Tim Cook" userId="d1c7cfb340f2c7ab" providerId="LiveId" clId="{E9A367CD-1FED-47F3-A06B-2C6034D64BF9}" dt="2022-11-20T23:40:20.072" v="1296"/>
          <ac:inkMkLst>
            <pc:docMk/>
            <pc:sldMk cId="2044848978" sldId="326"/>
            <ac:inkMk id="441" creationId="{4BF45470-4A61-8BBA-3EB3-4416C0B46D57}"/>
          </ac:inkMkLst>
        </pc:inkChg>
        <pc:inkChg chg="del mod">
          <ac:chgData name="Tim Cook" userId="d1c7cfb340f2c7ab" providerId="LiveId" clId="{E9A367CD-1FED-47F3-A06B-2C6034D64BF9}" dt="2022-11-20T23:40:20.080" v="1326"/>
          <ac:inkMkLst>
            <pc:docMk/>
            <pc:sldMk cId="2044848978" sldId="326"/>
            <ac:inkMk id="442" creationId="{76301ECD-C3E3-6B04-6EEA-E6B34D0A3272}"/>
          </ac:inkMkLst>
        </pc:inkChg>
        <pc:inkChg chg="del mod">
          <ac:chgData name="Tim Cook" userId="d1c7cfb340f2c7ab" providerId="LiveId" clId="{E9A367CD-1FED-47F3-A06B-2C6034D64BF9}" dt="2022-11-20T23:40:20.076" v="1308"/>
          <ac:inkMkLst>
            <pc:docMk/>
            <pc:sldMk cId="2044848978" sldId="326"/>
            <ac:inkMk id="443" creationId="{01AD954E-B699-D063-389D-FC7FC1A0F107}"/>
          </ac:inkMkLst>
        </pc:inkChg>
        <pc:inkChg chg="del mod">
          <ac:chgData name="Tim Cook" userId="d1c7cfb340f2c7ab" providerId="LiveId" clId="{E9A367CD-1FED-47F3-A06B-2C6034D64BF9}" dt="2022-11-20T23:40:20.072" v="1297"/>
          <ac:inkMkLst>
            <pc:docMk/>
            <pc:sldMk cId="2044848978" sldId="326"/>
            <ac:inkMk id="444" creationId="{FE2D3898-23BD-B5DC-531D-079E940EE5BF}"/>
          </ac:inkMkLst>
        </pc:inkChg>
        <pc:inkChg chg="del mod">
          <ac:chgData name="Tim Cook" userId="d1c7cfb340f2c7ab" providerId="LiveId" clId="{E9A367CD-1FED-47F3-A06B-2C6034D64BF9}" dt="2022-11-20T23:40:20.079" v="1323"/>
          <ac:inkMkLst>
            <pc:docMk/>
            <pc:sldMk cId="2044848978" sldId="326"/>
            <ac:inkMk id="445" creationId="{5C4C0866-EA12-D1A3-EEF7-2410678FA345}"/>
          </ac:inkMkLst>
        </pc:inkChg>
        <pc:inkChg chg="del mod">
          <ac:chgData name="Tim Cook" userId="d1c7cfb340f2c7ab" providerId="LiveId" clId="{E9A367CD-1FED-47F3-A06B-2C6034D64BF9}" dt="2022-11-20T23:40:20.077" v="1311"/>
          <ac:inkMkLst>
            <pc:docMk/>
            <pc:sldMk cId="2044848978" sldId="326"/>
            <ac:inkMk id="446" creationId="{83AF98E0-C465-BDA4-5552-6701FC8BDFEE}"/>
          </ac:inkMkLst>
        </pc:inkChg>
        <pc:inkChg chg="del mod">
          <ac:chgData name="Tim Cook" userId="d1c7cfb340f2c7ab" providerId="LiveId" clId="{E9A367CD-1FED-47F3-A06B-2C6034D64BF9}" dt="2022-11-20T23:40:20.078" v="1317"/>
          <ac:inkMkLst>
            <pc:docMk/>
            <pc:sldMk cId="2044848978" sldId="326"/>
            <ac:inkMk id="447" creationId="{94C3D220-2DAA-511F-E502-3AB8307D0DEF}"/>
          </ac:inkMkLst>
        </pc:inkChg>
        <pc:inkChg chg="del">
          <ac:chgData name="Tim Cook" userId="d1c7cfb340f2c7ab" providerId="LiveId" clId="{E9A367CD-1FED-47F3-A06B-2C6034D64BF9}" dt="2022-11-20T23:40:11.817" v="1252"/>
          <ac:inkMkLst>
            <pc:docMk/>
            <pc:sldMk cId="2044848978" sldId="326"/>
            <ac:inkMk id="464" creationId="{7B46A1C7-2B0E-D938-5BDE-272152173909}"/>
          </ac:inkMkLst>
        </pc:inkChg>
        <pc:inkChg chg="del mod">
          <ac:chgData name="Tim Cook" userId="d1c7cfb340f2c7ab" providerId="LiveId" clId="{E9A367CD-1FED-47F3-A06B-2C6034D64BF9}" dt="2022-11-20T23:40:11.821" v="1272"/>
          <ac:inkMkLst>
            <pc:docMk/>
            <pc:sldMk cId="2044848978" sldId="326"/>
            <ac:inkMk id="465" creationId="{FFA034DC-23B7-0DAB-662C-0474B75A6199}"/>
          </ac:inkMkLst>
        </pc:inkChg>
        <pc:inkChg chg="del mod">
          <ac:chgData name="Tim Cook" userId="d1c7cfb340f2c7ab" providerId="LiveId" clId="{E9A367CD-1FED-47F3-A06B-2C6034D64BF9}" dt="2022-11-20T23:40:11.815" v="1243"/>
          <ac:inkMkLst>
            <pc:docMk/>
            <pc:sldMk cId="2044848978" sldId="326"/>
            <ac:inkMk id="466" creationId="{10ECD4FB-28BA-1F2F-559E-D400EE11906B}"/>
          </ac:inkMkLst>
        </pc:inkChg>
        <pc:inkChg chg="del mod">
          <ac:chgData name="Tim Cook" userId="d1c7cfb340f2c7ab" providerId="LiveId" clId="{E9A367CD-1FED-47F3-A06B-2C6034D64BF9}" dt="2022-11-20T23:40:11.823" v="1287"/>
          <ac:inkMkLst>
            <pc:docMk/>
            <pc:sldMk cId="2044848978" sldId="326"/>
            <ac:inkMk id="467" creationId="{6123273D-AE09-95B1-3E14-6DBF79449876}"/>
          </ac:inkMkLst>
        </pc:inkChg>
        <pc:inkChg chg="del mod">
          <ac:chgData name="Tim Cook" userId="d1c7cfb340f2c7ab" providerId="LiveId" clId="{E9A367CD-1FED-47F3-A06B-2C6034D64BF9}" dt="2022-11-20T23:40:11.821" v="1271"/>
          <ac:inkMkLst>
            <pc:docMk/>
            <pc:sldMk cId="2044848978" sldId="326"/>
            <ac:inkMk id="468" creationId="{1A9D4145-50E5-C85E-B2DD-7793664E6B85}"/>
          </ac:inkMkLst>
        </pc:inkChg>
        <pc:inkChg chg="del">
          <ac:chgData name="Tim Cook" userId="d1c7cfb340f2c7ab" providerId="LiveId" clId="{E9A367CD-1FED-47F3-A06B-2C6034D64BF9}" dt="2022-11-20T23:40:11.813" v="1232"/>
          <ac:inkMkLst>
            <pc:docMk/>
            <pc:sldMk cId="2044848978" sldId="326"/>
            <ac:inkMk id="469" creationId="{47CD8AF6-ECED-2B96-A2BA-C2B77EBA5BFB}"/>
          </ac:inkMkLst>
        </pc:inkChg>
        <pc:inkChg chg="del mod">
          <ac:chgData name="Tim Cook" userId="d1c7cfb340f2c7ab" providerId="LiveId" clId="{E9A367CD-1FED-47F3-A06B-2C6034D64BF9}" dt="2022-11-20T23:40:11.818" v="1258"/>
          <ac:inkMkLst>
            <pc:docMk/>
            <pc:sldMk cId="2044848978" sldId="326"/>
            <ac:inkMk id="470" creationId="{C220A0C5-1F14-F8EF-0905-EDB0C1C2C094}"/>
          </ac:inkMkLst>
        </pc:inkChg>
        <pc:inkChg chg="del mod">
          <ac:chgData name="Tim Cook" userId="d1c7cfb340f2c7ab" providerId="LiveId" clId="{E9A367CD-1FED-47F3-A06B-2C6034D64BF9}" dt="2022-11-20T23:40:11.821" v="1273"/>
          <ac:inkMkLst>
            <pc:docMk/>
            <pc:sldMk cId="2044848978" sldId="326"/>
            <ac:inkMk id="471" creationId="{FE060224-5C32-FA1F-7470-31B03E505708}"/>
          </ac:inkMkLst>
        </pc:inkChg>
        <pc:inkChg chg="del mod">
          <ac:chgData name="Tim Cook" userId="d1c7cfb340f2c7ab" providerId="LiveId" clId="{E9A367CD-1FED-47F3-A06B-2C6034D64BF9}" dt="2022-11-20T23:40:11.819" v="1260"/>
          <ac:inkMkLst>
            <pc:docMk/>
            <pc:sldMk cId="2044848978" sldId="326"/>
            <ac:inkMk id="472" creationId="{EA35A6C7-E35B-04A4-AFB5-C0733ED7682D}"/>
          </ac:inkMkLst>
        </pc:inkChg>
        <pc:inkChg chg="del mod">
          <ac:chgData name="Tim Cook" userId="d1c7cfb340f2c7ab" providerId="LiveId" clId="{E9A367CD-1FED-47F3-A06B-2C6034D64BF9}" dt="2022-11-20T23:40:11.820" v="1268"/>
          <ac:inkMkLst>
            <pc:docMk/>
            <pc:sldMk cId="2044848978" sldId="326"/>
            <ac:inkMk id="473" creationId="{027BEA9F-7ADB-6802-B148-310CC8CC2526}"/>
          </ac:inkMkLst>
        </pc:inkChg>
        <pc:inkChg chg="del mod">
          <ac:chgData name="Tim Cook" userId="d1c7cfb340f2c7ab" providerId="LiveId" clId="{E9A367CD-1FED-47F3-A06B-2C6034D64BF9}" dt="2022-11-20T23:40:11.823" v="1291"/>
          <ac:inkMkLst>
            <pc:docMk/>
            <pc:sldMk cId="2044848978" sldId="326"/>
            <ac:inkMk id="474" creationId="{6ADC00C4-EBE4-272D-7168-90BC1946E374}"/>
          </ac:inkMkLst>
        </pc:inkChg>
      </pc:sldChg>
      <pc:sldChg chg="modSp new mod">
        <pc:chgData name="Tim Cook" userId="d1c7cfb340f2c7ab" providerId="LiveId" clId="{E9A367CD-1FED-47F3-A06B-2C6034D64BF9}" dt="2022-11-20T23:44:18.682" v="1373" actId="20577"/>
        <pc:sldMkLst>
          <pc:docMk/>
          <pc:sldMk cId="2829939072" sldId="327"/>
        </pc:sldMkLst>
        <pc:spChg chg="mod">
          <ac:chgData name="Tim Cook" userId="d1c7cfb340f2c7ab" providerId="LiveId" clId="{E9A367CD-1FED-47F3-A06B-2C6034D64BF9}" dt="2022-11-20T23:44:18.682" v="1373" actId="20577"/>
          <ac:spMkLst>
            <pc:docMk/>
            <pc:sldMk cId="2829939072" sldId="327"/>
            <ac:spMk id="2" creationId="{568054AA-025B-DA7C-F615-65AA550C6BC3}"/>
          </ac:spMkLst>
        </pc:spChg>
      </pc:sldChg>
      <pc:sldChg chg="delSp modSp new mod">
        <pc:chgData name="Tim Cook" userId="d1c7cfb340f2c7ab" providerId="LiveId" clId="{E9A367CD-1FED-47F3-A06B-2C6034D64BF9}" dt="2022-11-21T00:03:48.745" v="1877" actId="20577"/>
        <pc:sldMkLst>
          <pc:docMk/>
          <pc:sldMk cId="3911294377" sldId="328"/>
        </pc:sldMkLst>
        <pc:spChg chg="mod">
          <ac:chgData name="Tim Cook" userId="d1c7cfb340f2c7ab" providerId="LiveId" clId="{E9A367CD-1FED-47F3-A06B-2C6034D64BF9}" dt="2022-11-21T00:03:48.745" v="1877" actId="20577"/>
          <ac:spMkLst>
            <pc:docMk/>
            <pc:sldMk cId="3911294377" sldId="328"/>
            <ac:spMk id="2" creationId="{70F6F471-0ED2-CDC0-386D-3520D2EC71A3}"/>
          </ac:spMkLst>
        </pc:spChg>
        <pc:spChg chg="del mod">
          <ac:chgData name="Tim Cook" userId="d1c7cfb340f2c7ab" providerId="LiveId" clId="{E9A367CD-1FED-47F3-A06B-2C6034D64BF9}" dt="2022-11-21T00:02:15.466" v="1827" actId="478"/>
          <ac:spMkLst>
            <pc:docMk/>
            <pc:sldMk cId="3911294377" sldId="328"/>
            <ac:spMk id="3" creationId="{E4261D65-1E49-0622-232C-91358FB85D92}"/>
          </ac:spMkLst>
        </pc:spChg>
      </pc:sldChg>
    </pc:docChg>
  </pc:docChgLst>
  <pc:docChgLst>
    <pc:chgData name="Tim Cook" userId="d1c7cfb340f2c7ab" providerId="LiveId" clId="{E2F556AF-965F-4F59-8893-68D09D710FA6}"/>
    <pc:docChg chg="modSld">
      <pc:chgData name="Tim Cook" userId="d1c7cfb340f2c7ab" providerId="LiveId" clId="{E2F556AF-965F-4F59-8893-68D09D710FA6}" dt="2022-11-22T02:12:34.851" v="770" actId="9405"/>
      <pc:docMkLst>
        <pc:docMk/>
      </pc:docMkLst>
      <pc:sldChg chg="addSp delSp modSp mod">
        <pc:chgData name="Tim Cook" userId="d1c7cfb340f2c7ab" providerId="LiveId" clId="{E2F556AF-965F-4F59-8893-68D09D710FA6}" dt="2022-11-22T01:03:20.266" v="69"/>
        <pc:sldMkLst>
          <pc:docMk/>
          <pc:sldMk cId="2568058765" sldId="331"/>
        </pc:sldMkLst>
        <pc:grpChg chg="del mod">
          <ac:chgData name="Tim Cook" userId="d1c7cfb340f2c7ab" providerId="LiveId" clId="{E2F556AF-965F-4F59-8893-68D09D710FA6}" dt="2022-11-22T00:58:26.504" v="7"/>
          <ac:grpSpMkLst>
            <pc:docMk/>
            <pc:sldMk cId="2568058765" sldId="331"/>
            <ac:grpSpMk id="7" creationId="{49BEB074-28B5-8468-B1C8-20BF7CFC8990}"/>
          </ac:grpSpMkLst>
        </pc:grpChg>
        <pc:grpChg chg="del mod">
          <ac:chgData name="Tim Cook" userId="d1c7cfb340f2c7ab" providerId="LiveId" clId="{E2F556AF-965F-4F59-8893-68D09D710FA6}" dt="2022-11-22T00:58:36.682" v="21"/>
          <ac:grpSpMkLst>
            <pc:docMk/>
            <pc:sldMk cId="2568058765" sldId="331"/>
            <ac:grpSpMk id="15" creationId="{05CEFB13-1BB2-CA09-31F3-3D73CDDC24A0}"/>
          </ac:grpSpMkLst>
        </pc:grpChg>
        <pc:grpChg chg="del mod">
          <ac:chgData name="Tim Cook" userId="d1c7cfb340f2c7ab" providerId="LiveId" clId="{E2F556AF-965F-4F59-8893-68D09D710FA6}" dt="2022-11-22T01:02:37.862" v="25"/>
          <ac:grpSpMkLst>
            <pc:docMk/>
            <pc:sldMk cId="2568058765" sldId="331"/>
            <ac:grpSpMk id="17" creationId="{218DCA55-B685-88E7-724A-6E6DA245DC8A}"/>
          </ac:grpSpMkLst>
        </pc:grpChg>
        <pc:grpChg chg="del mod">
          <ac:chgData name="Tim Cook" userId="d1c7cfb340f2c7ab" providerId="LiveId" clId="{E2F556AF-965F-4F59-8893-68D09D710FA6}" dt="2022-11-22T01:02:57.499" v="49"/>
          <ac:grpSpMkLst>
            <pc:docMk/>
            <pc:sldMk cId="2568058765" sldId="331"/>
            <ac:grpSpMk id="26" creationId="{8AE5CD1E-C580-7591-5687-8073A50F1BE6}"/>
          </ac:grpSpMkLst>
        </pc:grpChg>
        <pc:grpChg chg="mod">
          <ac:chgData name="Tim Cook" userId="d1c7cfb340f2c7ab" providerId="LiveId" clId="{E2F556AF-965F-4F59-8893-68D09D710FA6}" dt="2022-11-22T01:02:57.499" v="49"/>
          <ac:grpSpMkLst>
            <pc:docMk/>
            <pc:sldMk cId="2568058765" sldId="331"/>
            <ac:grpSpMk id="33" creationId="{86205E7F-1AF0-BCD4-C10C-F945D2A3DC67}"/>
          </ac:grpSpMkLst>
        </pc:grpChg>
        <pc:grpChg chg="mod">
          <ac:chgData name="Tim Cook" userId="d1c7cfb340f2c7ab" providerId="LiveId" clId="{E2F556AF-965F-4F59-8893-68D09D710FA6}" dt="2022-11-22T01:03:01.559" v="54"/>
          <ac:grpSpMkLst>
            <pc:docMk/>
            <pc:sldMk cId="2568058765" sldId="331"/>
            <ac:grpSpMk id="38" creationId="{70000928-731B-59EF-19B3-E4D414095789}"/>
          </ac:grpSpMkLst>
        </pc:grpChg>
        <pc:grpChg chg="mod">
          <ac:chgData name="Tim Cook" userId="d1c7cfb340f2c7ab" providerId="LiveId" clId="{E2F556AF-965F-4F59-8893-68D09D710FA6}" dt="2022-11-22T01:03:04.042" v="60"/>
          <ac:grpSpMkLst>
            <pc:docMk/>
            <pc:sldMk cId="2568058765" sldId="331"/>
            <ac:grpSpMk id="44" creationId="{052A7703-F34B-FD9C-E064-C4E33595C102}"/>
          </ac:grpSpMkLst>
        </pc:grpChg>
        <pc:grpChg chg="mod">
          <ac:chgData name="Tim Cook" userId="d1c7cfb340f2c7ab" providerId="LiveId" clId="{E2F556AF-965F-4F59-8893-68D09D710FA6}" dt="2022-11-22T01:03:08.382" v="65"/>
          <ac:grpSpMkLst>
            <pc:docMk/>
            <pc:sldMk cId="2568058765" sldId="331"/>
            <ac:grpSpMk id="49" creationId="{F3B9842E-729A-84E1-65F3-519B4EE38487}"/>
          </ac:grpSpMkLst>
        </pc:grpChg>
        <pc:inkChg chg="add del">
          <ac:chgData name="Tim Cook" userId="d1c7cfb340f2c7ab" providerId="LiveId" clId="{E2F556AF-965F-4F59-8893-68D09D710FA6}" dt="2022-11-22T00:58:18.720" v="1"/>
          <ac:inkMkLst>
            <pc:docMk/>
            <pc:sldMk cId="2568058765" sldId="331"/>
            <ac:inkMk id="3" creationId="{FF77DFAC-D297-98BC-2DFA-A240C2C506A4}"/>
          </ac:inkMkLst>
        </pc:inkChg>
        <pc:inkChg chg="add del">
          <ac:chgData name="Tim Cook" userId="d1c7cfb340f2c7ab" providerId="LiveId" clId="{E2F556AF-965F-4F59-8893-68D09D710FA6}" dt="2022-11-22T00:58:22.445" v="3"/>
          <ac:inkMkLst>
            <pc:docMk/>
            <pc:sldMk cId="2568058765" sldId="331"/>
            <ac:inkMk id="4" creationId="{6D4331E8-1BFA-7B74-CDF6-6C2BCB5DEF87}"/>
          </ac:inkMkLst>
        </pc:inkChg>
        <pc:inkChg chg="add del mod">
          <ac:chgData name="Tim Cook" userId="d1c7cfb340f2c7ab" providerId="LiveId" clId="{E2F556AF-965F-4F59-8893-68D09D710FA6}" dt="2022-11-22T00:58:26.504" v="8"/>
          <ac:inkMkLst>
            <pc:docMk/>
            <pc:sldMk cId="2568058765" sldId="331"/>
            <ac:inkMk id="5" creationId="{F8172117-51C5-B8FF-73EF-8C6A898D27C7}"/>
          </ac:inkMkLst>
        </pc:inkChg>
        <pc:inkChg chg="add del mod">
          <ac:chgData name="Tim Cook" userId="d1c7cfb340f2c7ab" providerId="LiveId" clId="{E2F556AF-965F-4F59-8893-68D09D710FA6}" dt="2022-11-22T00:58:26.504" v="7"/>
          <ac:inkMkLst>
            <pc:docMk/>
            <pc:sldMk cId="2568058765" sldId="331"/>
            <ac:inkMk id="6" creationId="{C0EC8060-0D61-60B5-1DA4-78ED4A68B91D}"/>
          </ac:inkMkLst>
        </pc:inkChg>
        <pc:inkChg chg="add del">
          <ac:chgData name="Tim Cook" userId="d1c7cfb340f2c7ab" providerId="LiveId" clId="{E2F556AF-965F-4F59-8893-68D09D710FA6}" dt="2022-11-22T00:58:31.137" v="12"/>
          <ac:inkMkLst>
            <pc:docMk/>
            <pc:sldMk cId="2568058765" sldId="331"/>
            <ac:inkMk id="8" creationId="{F83160AD-F083-85DA-CDBC-31D67A21556A}"/>
          </ac:inkMkLst>
        </pc:inkChg>
        <pc:inkChg chg="add del">
          <ac:chgData name="Tim Cook" userId="d1c7cfb340f2c7ab" providerId="LiveId" clId="{E2F556AF-965F-4F59-8893-68D09D710FA6}" dt="2022-11-22T00:58:31.137" v="13"/>
          <ac:inkMkLst>
            <pc:docMk/>
            <pc:sldMk cId="2568058765" sldId="331"/>
            <ac:inkMk id="9" creationId="{2C195A88-F2C0-7657-9AEC-D9F6822DA55D}"/>
          </ac:inkMkLst>
        </pc:inkChg>
        <pc:inkChg chg="add del">
          <ac:chgData name="Tim Cook" userId="d1c7cfb340f2c7ab" providerId="LiveId" clId="{E2F556AF-965F-4F59-8893-68D09D710FA6}" dt="2022-11-22T00:58:31.675" v="14"/>
          <ac:inkMkLst>
            <pc:docMk/>
            <pc:sldMk cId="2568058765" sldId="331"/>
            <ac:inkMk id="10" creationId="{DECF1CD1-BC4D-118C-43BA-7EE4A5B8F81B}"/>
          </ac:inkMkLst>
        </pc:inkChg>
        <pc:inkChg chg="add del mod">
          <ac:chgData name="Tim Cook" userId="d1c7cfb340f2c7ab" providerId="LiveId" clId="{E2F556AF-965F-4F59-8893-68D09D710FA6}" dt="2022-11-22T01:02:37.862" v="25"/>
          <ac:inkMkLst>
            <pc:docMk/>
            <pc:sldMk cId="2568058765" sldId="331"/>
            <ac:inkMk id="11" creationId="{343D8C36-6A9B-2A72-7AF6-AD53F36D662B}"/>
          </ac:inkMkLst>
        </pc:inkChg>
        <pc:inkChg chg="add del mod">
          <ac:chgData name="Tim Cook" userId="d1c7cfb340f2c7ab" providerId="LiveId" clId="{E2F556AF-965F-4F59-8893-68D09D710FA6}" dt="2022-11-22T01:02:37.862" v="24"/>
          <ac:inkMkLst>
            <pc:docMk/>
            <pc:sldMk cId="2568058765" sldId="331"/>
            <ac:inkMk id="12" creationId="{ED66FEB6-17BA-DD9F-485D-618C22C82E27}"/>
          </ac:inkMkLst>
        </pc:inkChg>
        <pc:inkChg chg="add del mod">
          <ac:chgData name="Tim Cook" userId="d1c7cfb340f2c7ab" providerId="LiveId" clId="{E2F556AF-965F-4F59-8893-68D09D710FA6}" dt="2022-11-22T01:02:37.862" v="26"/>
          <ac:inkMkLst>
            <pc:docMk/>
            <pc:sldMk cId="2568058765" sldId="331"/>
            <ac:inkMk id="13" creationId="{17ACEDBE-239F-9975-9FF4-C797B2F0C2F3}"/>
          </ac:inkMkLst>
        </pc:inkChg>
        <pc:inkChg chg="add del mod">
          <ac:chgData name="Tim Cook" userId="d1c7cfb340f2c7ab" providerId="LiveId" clId="{E2F556AF-965F-4F59-8893-68D09D710FA6}" dt="2022-11-22T01:02:37.862" v="22"/>
          <ac:inkMkLst>
            <pc:docMk/>
            <pc:sldMk cId="2568058765" sldId="331"/>
            <ac:inkMk id="14" creationId="{98687F31-1136-D68B-0832-3E3AC5E22C56}"/>
          </ac:inkMkLst>
        </pc:inkChg>
        <pc:inkChg chg="add del mod">
          <ac:chgData name="Tim Cook" userId="d1c7cfb340f2c7ab" providerId="LiveId" clId="{E2F556AF-965F-4F59-8893-68D09D710FA6}" dt="2022-11-22T01:02:37.862" v="23"/>
          <ac:inkMkLst>
            <pc:docMk/>
            <pc:sldMk cId="2568058765" sldId="331"/>
            <ac:inkMk id="16" creationId="{B057F97E-9AF4-AB8B-9B55-A2363270EE87}"/>
          </ac:inkMkLst>
        </pc:inkChg>
        <pc:inkChg chg="add del">
          <ac:chgData name="Tim Cook" userId="d1c7cfb340f2c7ab" providerId="LiveId" clId="{E2F556AF-965F-4F59-8893-68D09D710FA6}" dt="2022-11-22T01:02:44.282" v="28"/>
          <ac:inkMkLst>
            <pc:docMk/>
            <pc:sldMk cId="2568058765" sldId="331"/>
            <ac:inkMk id="18" creationId="{A7FA27F5-E618-41E0-FBC2-C43DDD7D4185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19" creationId="{08E65394-B06F-9A40-00AC-B97FCD21D61F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0" creationId="{31A776E6-FDC8-9859-38DA-714F8B90AF47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1" creationId="{0C261E39-A887-06B8-9EE2-9C8556971288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2" creationId="{29B5B3EC-1881-A667-56B9-A0EAE2F3B017}"/>
          </ac:inkMkLst>
        </pc:inkChg>
        <pc:inkChg chg="add del mod">
          <ac:chgData name="Tim Cook" userId="d1c7cfb340f2c7ab" providerId="LiveId" clId="{E2F556AF-965F-4F59-8893-68D09D710FA6}" dt="2022-11-22T01:02:50.437" v="39"/>
          <ac:inkMkLst>
            <pc:docMk/>
            <pc:sldMk cId="2568058765" sldId="331"/>
            <ac:inkMk id="23" creationId="{13C728BD-C11E-9471-C142-BB393795B51C}"/>
          </ac:inkMkLst>
        </pc:inkChg>
        <pc:inkChg chg="add del mod">
          <ac:chgData name="Tim Cook" userId="d1c7cfb340f2c7ab" providerId="LiveId" clId="{E2F556AF-965F-4F59-8893-68D09D710FA6}" dt="2022-11-22T01:02:50.437" v="37"/>
          <ac:inkMkLst>
            <pc:docMk/>
            <pc:sldMk cId="2568058765" sldId="331"/>
            <ac:inkMk id="24" creationId="{92004ECE-9F93-F86E-F1F9-F3E82C6D47F7}"/>
          </ac:inkMkLst>
        </pc:inkChg>
        <pc:inkChg chg="add del mod">
          <ac:chgData name="Tim Cook" userId="d1c7cfb340f2c7ab" providerId="LiveId" clId="{E2F556AF-965F-4F59-8893-68D09D710FA6}" dt="2022-11-22T01:02:50.437" v="38"/>
          <ac:inkMkLst>
            <pc:docMk/>
            <pc:sldMk cId="2568058765" sldId="331"/>
            <ac:inkMk id="25" creationId="{28EBF0BD-E67B-8DE8-ABB3-DFDED99D35CF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7" creationId="{8D8B1900-DB41-F25A-2FFC-B9D23A6E9EB9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8" creationId="{E49BE92D-861F-D666-8880-931C0F6EA082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9" creationId="{8A3AFDE7-A7FA-FBBF-B92D-3F455C0516A5}"/>
          </ac:inkMkLst>
        </pc:inkChg>
        <pc:inkChg chg="add del">
          <ac:chgData name="Tim Cook" userId="d1c7cfb340f2c7ab" providerId="LiveId" clId="{E2F556AF-965F-4F59-8893-68D09D710FA6}" dt="2022-11-22T01:02:57.452" v="48"/>
          <ac:inkMkLst>
            <pc:docMk/>
            <pc:sldMk cId="2568058765" sldId="331"/>
            <ac:inkMk id="30" creationId="{A4343A5B-3FF8-63BF-2728-AF202DB99044}"/>
          </ac:inkMkLst>
        </pc:inkChg>
        <pc:inkChg chg="add del">
          <ac:chgData name="Tim Cook" userId="d1c7cfb340f2c7ab" providerId="LiveId" clId="{E2F556AF-965F-4F59-8893-68D09D710FA6}" dt="2022-11-22T01:02:57.452" v="47"/>
          <ac:inkMkLst>
            <pc:docMk/>
            <pc:sldMk cId="2568058765" sldId="331"/>
            <ac:inkMk id="31" creationId="{D98BDA41-277E-D1BD-A2C5-987AB46F7553}"/>
          </ac:inkMkLst>
        </pc:inkChg>
        <pc:inkChg chg="add del">
          <ac:chgData name="Tim Cook" userId="d1c7cfb340f2c7ab" providerId="LiveId" clId="{E2F556AF-965F-4F59-8893-68D09D710FA6}" dt="2022-11-22T01:02:57.452" v="46"/>
          <ac:inkMkLst>
            <pc:docMk/>
            <pc:sldMk cId="2568058765" sldId="331"/>
            <ac:inkMk id="32" creationId="{CCB1777B-C8BF-1499-E50C-3F3B558D11AC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34" creationId="{1F8D68E1-E71D-CFEE-CD84-19E65358B67B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35" creationId="{FDB359AC-E004-55CD-77CF-F70CB4D4F0C0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36" creationId="{D7C56839-6F51-9B81-66C7-918AAEC68E24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37" creationId="{00877D5A-40D5-1EC9-5FA6-725730ADB8E2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39" creationId="{BA63F9EC-80E6-9D35-6FC9-65CF68499995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0" creationId="{8E28DD6F-A001-F667-4A05-5829A768629F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1" creationId="{91079143-30F0-8A13-556F-C2B4DAF13923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2" creationId="{3F2F72E3-927B-C7E7-C7AA-630D3D81F042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3" creationId="{EDF4B893-D005-9404-A613-1C1344ED641E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5" creationId="{21A09E50-ACF6-109B-CDDA-B5DE0D6BF350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6" creationId="{04B16F9B-7A8F-5D3D-207B-17F4EE68E63F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7" creationId="{242DEC42-3E1E-546A-C23A-00DE2BB27780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8" creationId="{3D821735-AE2C-DAA4-7819-274DF1EB2D89}"/>
          </ac:inkMkLst>
        </pc:inkChg>
        <pc:inkChg chg="add del">
          <ac:chgData name="Tim Cook" userId="d1c7cfb340f2c7ab" providerId="LiveId" clId="{E2F556AF-965F-4F59-8893-68D09D710FA6}" dt="2022-11-22T01:03:20.266" v="69"/>
          <ac:inkMkLst>
            <pc:docMk/>
            <pc:sldMk cId="2568058765" sldId="331"/>
            <ac:inkMk id="50" creationId="{5CBAE132-E3D0-79A5-1597-FA677B3DE1ED}"/>
          </ac:inkMkLst>
        </pc:inkChg>
      </pc:sldChg>
      <pc:sldChg chg="addSp delSp modSp mod">
        <pc:chgData name="Tim Cook" userId="d1c7cfb340f2c7ab" providerId="LiveId" clId="{E2F556AF-965F-4F59-8893-68D09D710FA6}" dt="2022-11-22T02:12:34.851" v="770" actId="9405"/>
        <pc:sldMkLst>
          <pc:docMk/>
          <pc:sldMk cId="340406184" sldId="335"/>
        </pc:sldMkLst>
        <pc:grpChg chg="del mod">
          <ac:chgData name="Tim Cook" userId="d1c7cfb340f2c7ab" providerId="LiveId" clId="{E2F556AF-965F-4F59-8893-68D09D710FA6}" dt="2022-11-22T02:09:39.245" v="594"/>
          <ac:grpSpMkLst>
            <pc:docMk/>
            <pc:sldMk cId="340406184" sldId="335"/>
            <ac:grpSpMk id="6" creationId="{ED4AC757-BC4F-0149-5229-A8D3791A8786}"/>
          </ac:grpSpMkLst>
        </pc:grpChg>
        <pc:grpChg chg="mod">
          <ac:chgData name="Tim Cook" userId="d1c7cfb340f2c7ab" providerId="LiveId" clId="{E2F556AF-965F-4F59-8893-68D09D710FA6}" dt="2022-11-22T02:10:49.142" v="671"/>
          <ac:grpSpMkLst>
            <pc:docMk/>
            <pc:sldMk cId="340406184" sldId="335"/>
            <ac:grpSpMk id="14" creationId="{C44FCAF3-2119-C290-C645-B7DCB147C287}"/>
          </ac:grpSpMkLst>
        </pc:grpChg>
        <pc:grpChg chg="mod">
          <ac:chgData name="Tim Cook" userId="d1c7cfb340f2c7ab" providerId="LiveId" clId="{E2F556AF-965F-4F59-8893-68D09D710FA6}" dt="2022-11-22T02:10:49.142" v="671"/>
          <ac:grpSpMkLst>
            <pc:docMk/>
            <pc:sldMk cId="340406184" sldId="335"/>
            <ac:grpSpMk id="15" creationId="{6EBB4DBE-BE8C-AE59-F1E9-AE7DB04B9E69}"/>
          </ac:grpSpMkLst>
        </pc:grpChg>
        <pc:grpChg chg="del mod">
          <ac:chgData name="Tim Cook" userId="d1c7cfb340f2c7ab" providerId="LiveId" clId="{E2F556AF-965F-4F59-8893-68D09D710FA6}" dt="2022-11-22T02:09:51.457" v="621"/>
          <ac:grpSpMkLst>
            <pc:docMk/>
            <pc:sldMk cId="340406184" sldId="335"/>
            <ac:grpSpMk id="19" creationId="{EECD95C4-5E5F-0C73-DD7F-3D15CBC24B01}"/>
          </ac:grpSpMkLst>
        </pc:grpChg>
        <pc:grpChg chg="del mod">
          <ac:chgData name="Tim Cook" userId="d1c7cfb340f2c7ab" providerId="LiveId" clId="{E2F556AF-965F-4F59-8893-68D09D710FA6}" dt="2022-11-22T02:11:04.607" v="679"/>
          <ac:grpSpMkLst>
            <pc:docMk/>
            <pc:sldMk cId="340406184" sldId="335"/>
            <ac:grpSpMk id="27" creationId="{60238C68-EEB4-9E48-1436-4D3EC2253622}"/>
          </ac:grpSpMkLst>
        </pc:grpChg>
        <pc:grpChg chg="del mod">
          <ac:chgData name="Tim Cook" userId="d1c7cfb340f2c7ab" providerId="LiveId" clId="{E2F556AF-965F-4F59-8893-68D09D710FA6}" dt="2022-11-22T02:11:10.758" v="684"/>
          <ac:grpSpMkLst>
            <pc:docMk/>
            <pc:sldMk cId="340406184" sldId="335"/>
            <ac:grpSpMk id="30" creationId="{12D3A0BD-2FB1-A1E4-2405-DC04C23CB3E9}"/>
          </ac:grpSpMkLst>
        </pc:grpChg>
        <pc:grpChg chg="del mod">
          <ac:chgData name="Tim Cook" userId="d1c7cfb340f2c7ab" providerId="LiveId" clId="{E2F556AF-965F-4F59-8893-68D09D710FA6}" dt="2022-11-22T02:09:52.957" v="623"/>
          <ac:grpSpMkLst>
            <pc:docMk/>
            <pc:sldMk cId="340406184" sldId="335"/>
            <ac:grpSpMk id="31" creationId="{46FCE391-85DC-A54F-F0B6-BEEB8DF022E8}"/>
          </ac:grpSpMkLst>
        </pc:grpChg>
        <pc:grpChg chg="del mod">
          <ac:chgData name="Tim Cook" userId="d1c7cfb340f2c7ab" providerId="LiveId" clId="{E2F556AF-965F-4F59-8893-68D09D710FA6}" dt="2022-11-22T02:10:06.082" v="642"/>
          <ac:grpSpMkLst>
            <pc:docMk/>
            <pc:sldMk cId="340406184" sldId="335"/>
            <ac:grpSpMk id="33" creationId="{42B40AD5-985F-586F-E484-5D888DD74335}"/>
          </ac:grpSpMkLst>
        </pc:grpChg>
        <pc:grpChg chg="del mod">
          <ac:chgData name="Tim Cook" userId="d1c7cfb340f2c7ab" providerId="LiveId" clId="{E2F556AF-965F-4F59-8893-68D09D710FA6}" dt="2022-11-22T02:11:15.317" v="689"/>
          <ac:grpSpMkLst>
            <pc:docMk/>
            <pc:sldMk cId="340406184" sldId="335"/>
            <ac:grpSpMk id="34" creationId="{085CEAF3-05DC-50F2-1AE0-FDB9B32F4EB1}"/>
          </ac:grpSpMkLst>
        </pc:grpChg>
        <pc:grpChg chg="del mod">
          <ac:chgData name="Tim Cook" userId="d1c7cfb340f2c7ab" providerId="LiveId" clId="{E2F556AF-965F-4F59-8893-68D09D710FA6}" dt="2022-11-22T02:10:06.082" v="642"/>
          <ac:grpSpMkLst>
            <pc:docMk/>
            <pc:sldMk cId="340406184" sldId="335"/>
            <ac:grpSpMk id="40" creationId="{90E3E2EF-4E28-8914-C101-B29105A8CC6C}"/>
          </ac:grpSpMkLst>
        </pc:grpChg>
        <pc:grpChg chg="mod">
          <ac:chgData name="Tim Cook" userId="d1c7cfb340f2c7ab" providerId="LiveId" clId="{E2F556AF-965F-4F59-8893-68D09D710FA6}" dt="2022-11-22T02:10:02.329" v="637"/>
          <ac:grpSpMkLst>
            <pc:docMk/>
            <pc:sldMk cId="340406184" sldId="335"/>
            <ac:grpSpMk id="44" creationId="{FEABF11D-F7B6-78E5-3FC6-1363C3034F4C}"/>
          </ac:grpSpMkLst>
        </pc:grpChg>
        <pc:grpChg chg="mod">
          <ac:chgData name="Tim Cook" userId="d1c7cfb340f2c7ab" providerId="LiveId" clId="{E2F556AF-965F-4F59-8893-68D09D710FA6}" dt="2022-11-22T02:10:06.082" v="642"/>
          <ac:grpSpMkLst>
            <pc:docMk/>
            <pc:sldMk cId="340406184" sldId="335"/>
            <ac:grpSpMk id="49" creationId="{076E5D70-26C4-413F-7866-F4E447030C46}"/>
          </ac:grpSpMkLst>
        </pc:grpChg>
        <pc:grpChg chg="del mod">
          <ac:chgData name="Tim Cook" userId="d1c7cfb340f2c7ab" providerId="LiveId" clId="{E2F556AF-965F-4F59-8893-68D09D710FA6}" dt="2022-11-22T02:10:11.084" v="649"/>
          <ac:grpSpMkLst>
            <pc:docMk/>
            <pc:sldMk cId="340406184" sldId="335"/>
            <ac:grpSpMk id="54" creationId="{44306906-CF6D-ABF2-75E8-9A4DF8BABB7A}"/>
          </ac:grpSpMkLst>
        </pc:grpChg>
        <pc:grpChg chg="del mod">
          <ac:chgData name="Tim Cook" userId="d1c7cfb340f2c7ab" providerId="LiveId" clId="{E2F556AF-965F-4F59-8893-68D09D710FA6}" dt="2022-11-22T02:10:14.593" v="652"/>
          <ac:grpSpMkLst>
            <pc:docMk/>
            <pc:sldMk cId="340406184" sldId="335"/>
            <ac:grpSpMk id="56" creationId="{B3899183-3CB4-B379-AF86-F37FAB7585B2}"/>
          </ac:grpSpMkLst>
        </pc:grpChg>
        <pc:grpChg chg="mod">
          <ac:chgData name="Tim Cook" userId="d1c7cfb340f2c7ab" providerId="LiveId" clId="{E2F556AF-965F-4F59-8893-68D09D710FA6}" dt="2022-11-22T02:10:14.593" v="652"/>
          <ac:grpSpMkLst>
            <pc:docMk/>
            <pc:sldMk cId="340406184" sldId="335"/>
            <ac:grpSpMk id="58" creationId="{6113910D-D7CB-84C1-3142-D3FA11118FDB}"/>
          </ac:grpSpMkLst>
        </pc:grpChg>
        <pc:grpChg chg="mod">
          <ac:chgData name="Tim Cook" userId="d1c7cfb340f2c7ab" providerId="LiveId" clId="{E2F556AF-965F-4F59-8893-68D09D710FA6}" dt="2022-11-22T02:12:30.481" v="766"/>
          <ac:grpSpMkLst>
            <pc:docMk/>
            <pc:sldMk cId="340406184" sldId="335"/>
            <ac:grpSpMk id="59" creationId="{7E4CC5ED-071A-78F6-D707-9A47A1A056F4}"/>
          </ac:grpSpMkLst>
        </pc:grpChg>
        <pc:grpChg chg="mod">
          <ac:chgData name="Tim Cook" userId="d1c7cfb340f2c7ab" providerId="LiveId" clId="{E2F556AF-965F-4F59-8893-68D09D710FA6}" dt="2022-11-22T02:10:28.793" v="663"/>
          <ac:grpSpMkLst>
            <pc:docMk/>
            <pc:sldMk cId="340406184" sldId="335"/>
            <ac:grpSpMk id="68" creationId="{B4CA8595-020F-B43A-3916-AD1FBB434E1C}"/>
          </ac:grpSpMkLst>
        </pc:grpChg>
        <pc:grpChg chg="del mod">
          <ac:chgData name="Tim Cook" userId="d1c7cfb340f2c7ab" providerId="LiveId" clId="{E2F556AF-965F-4F59-8893-68D09D710FA6}" dt="2022-11-22T02:11:37.666" v="725"/>
          <ac:grpSpMkLst>
            <pc:docMk/>
            <pc:sldMk cId="340406184" sldId="335"/>
            <ac:grpSpMk id="71" creationId="{0BFE7AC2-8087-5F0F-4E2B-3DA3BB796F23}"/>
          </ac:grpSpMkLst>
        </pc:grpChg>
        <pc:grpChg chg="del mod">
          <ac:chgData name="Tim Cook" userId="d1c7cfb340f2c7ab" providerId="LiveId" clId="{E2F556AF-965F-4F59-8893-68D09D710FA6}" dt="2022-11-22T02:11:31.847" v="716"/>
          <ac:grpSpMkLst>
            <pc:docMk/>
            <pc:sldMk cId="340406184" sldId="335"/>
            <ac:grpSpMk id="76" creationId="{C9D218EF-A793-1BC4-71EE-86FCBF589D9C}"/>
          </ac:grpSpMkLst>
        </pc:grpChg>
        <pc:grpChg chg="del mod">
          <ac:chgData name="Tim Cook" userId="d1c7cfb340f2c7ab" providerId="LiveId" clId="{E2F556AF-965F-4F59-8893-68D09D710FA6}" dt="2022-11-22T02:11:35.785" v="723"/>
          <ac:grpSpMkLst>
            <pc:docMk/>
            <pc:sldMk cId="340406184" sldId="335"/>
            <ac:grpSpMk id="77" creationId="{618E3D57-A47E-2CCD-5912-0B8A032FE0B4}"/>
          </ac:grpSpMkLst>
        </pc:grpChg>
        <pc:grpChg chg="del mod">
          <ac:chgData name="Tim Cook" userId="d1c7cfb340f2c7ab" providerId="LiveId" clId="{E2F556AF-965F-4F59-8893-68D09D710FA6}" dt="2022-11-22T02:11:34.502" v="722"/>
          <ac:grpSpMkLst>
            <pc:docMk/>
            <pc:sldMk cId="340406184" sldId="335"/>
            <ac:grpSpMk id="88" creationId="{A43F773C-AA8F-8DA0-D878-7CD9C2C52FCC}"/>
          </ac:grpSpMkLst>
        </pc:grpChg>
        <pc:grpChg chg="del mod">
          <ac:chgData name="Tim Cook" userId="d1c7cfb340f2c7ab" providerId="LiveId" clId="{E2F556AF-965F-4F59-8893-68D09D710FA6}" dt="2022-11-22T02:11:34.502" v="722"/>
          <ac:grpSpMkLst>
            <pc:docMk/>
            <pc:sldMk cId="340406184" sldId="335"/>
            <ac:grpSpMk id="89" creationId="{5EA7E3E6-48BC-5BF4-7C6A-701EDAB5D5DB}"/>
          </ac:grpSpMkLst>
        </pc:grpChg>
        <pc:grpChg chg="del mod">
          <ac:chgData name="Tim Cook" userId="d1c7cfb340f2c7ab" providerId="LiveId" clId="{E2F556AF-965F-4F59-8893-68D09D710FA6}" dt="2022-11-22T02:11:54.443" v="746"/>
          <ac:grpSpMkLst>
            <pc:docMk/>
            <pc:sldMk cId="340406184" sldId="335"/>
            <ac:grpSpMk id="95" creationId="{6E5FF8C7-A402-CBDC-36D2-E96106933B80}"/>
          </ac:grpSpMkLst>
        </pc:grpChg>
        <pc:grpChg chg="del mod">
          <ac:chgData name="Tim Cook" userId="d1c7cfb340f2c7ab" providerId="LiveId" clId="{E2F556AF-965F-4F59-8893-68D09D710FA6}" dt="2022-11-22T02:11:54.443" v="744"/>
          <ac:grpSpMkLst>
            <pc:docMk/>
            <pc:sldMk cId="340406184" sldId="335"/>
            <ac:grpSpMk id="96" creationId="{FD1A6173-E050-97A1-FB8F-2D8C9EA6D763}"/>
          </ac:grpSpMkLst>
        </pc:grpChg>
        <pc:grpChg chg="mod">
          <ac:chgData name="Tim Cook" userId="d1c7cfb340f2c7ab" providerId="LiveId" clId="{E2F556AF-965F-4F59-8893-68D09D710FA6}" dt="2022-11-22T02:11:41.714" v="730"/>
          <ac:grpSpMkLst>
            <pc:docMk/>
            <pc:sldMk cId="340406184" sldId="335"/>
            <ac:grpSpMk id="100" creationId="{05C7C47F-39C1-FA4B-4EE1-7EE6A3B2FB57}"/>
          </ac:grpSpMkLst>
        </pc:grpChg>
        <pc:grpChg chg="mod">
          <ac:chgData name="Tim Cook" userId="d1c7cfb340f2c7ab" providerId="LiveId" clId="{E2F556AF-965F-4F59-8893-68D09D710FA6}" dt="2022-11-22T02:12:01.050" v="760"/>
          <ac:grpSpMkLst>
            <pc:docMk/>
            <pc:sldMk cId="340406184" sldId="335"/>
            <ac:grpSpMk id="113" creationId="{6D192F5B-175A-2C6E-134C-620645C9B676}"/>
          </ac:grpSpMkLst>
        </pc:grpChg>
        <pc:grpChg chg="mod">
          <ac:chgData name="Tim Cook" userId="d1c7cfb340f2c7ab" providerId="LiveId" clId="{E2F556AF-965F-4F59-8893-68D09D710FA6}" dt="2022-11-22T02:12:01.050" v="760"/>
          <ac:grpSpMkLst>
            <pc:docMk/>
            <pc:sldMk cId="340406184" sldId="335"/>
            <ac:grpSpMk id="114" creationId="{D5E1A3E7-2CF9-5B17-E063-CCF5A14993B1}"/>
          </ac:grpSpMkLst>
        </pc:grp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4" creationId="{DEEA2511-3401-4683-BBDC-C76DDBFA279C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5" creationId="{4B5B763C-B67C-3AF0-0E9D-4BBBB6AD4BDD}"/>
          </ac:inkMkLst>
        </pc:inkChg>
        <pc:inkChg chg="add">
          <ac:chgData name="Tim Cook" userId="d1c7cfb340f2c7ab" providerId="LiveId" clId="{E2F556AF-965F-4F59-8893-68D09D710FA6}" dt="2022-11-22T02:10:46.065" v="664" actId="9405"/>
          <ac:inkMkLst>
            <pc:docMk/>
            <pc:sldMk cId="340406184" sldId="335"/>
            <ac:inkMk id="6" creationId="{0BC9EB03-735C-0B5D-CE41-45E5EAC6920A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7" creationId="{1E80C91F-A78B-7247-CA6D-3C22D241126D}"/>
          </ac:inkMkLst>
        </pc:inkChg>
        <pc:inkChg chg="add del mod">
          <ac:chgData name="Tim Cook" userId="d1c7cfb340f2c7ab" providerId="LiveId" clId="{E2F556AF-965F-4F59-8893-68D09D710FA6}" dt="2022-11-22T02:09:43.740" v="598"/>
          <ac:inkMkLst>
            <pc:docMk/>
            <pc:sldMk cId="340406184" sldId="335"/>
            <ac:inkMk id="8" creationId="{2C7250C3-1A97-8F59-C973-28315AB035C0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8" creationId="{5136AF8F-DB4C-76A4-B910-EFE46B7EBB98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9" creationId="{4603C304-B20A-49DC-A6DA-9A8AE29FBD4B}"/>
          </ac:inkMkLst>
        </pc:inkChg>
        <pc:inkChg chg="add del mod">
          <ac:chgData name="Tim Cook" userId="d1c7cfb340f2c7ab" providerId="LiveId" clId="{E2F556AF-965F-4F59-8893-68D09D710FA6}" dt="2022-11-22T02:09:43.740" v="604"/>
          <ac:inkMkLst>
            <pc:docMk/>
            <pc:sldMk cId="340406184" sldId="335"/>
            <ac:inkMk id="9" creationId="{F0E03DA1-52B5-230C-D391-5DED8533FAF1}"/>
          </ac:inkMkLst>
        </pc:inkChg>
        <pc:inkChg chg="add del mod">
          <ac:chgData name="Tim Cook" userId="d1c7cfb340f2c7ab" providerId="LiveId" clId="{E2F556AF-965F-4F59-8893-68D09D710FA6}" dt="2022-11-22T02:09:43.740" v="605"/>
          <ac:inkMkLst>
            <pc:docMk/>
            <pc:sldMk cId="340406184" sldId="335"/>
            <ac:inkMk id="10" creationId="{A9C47F67-CD1E-CB2A-94A4-A9EC9F61DFC9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10" creationId="{AF0833B3-5D49-3E74-C8AA-9BE6A77BF5E2}"/>
          </ac:inkMkLst>
        </pc:inkChg>
        <pc:inkChg chg="add del mod">
          <ac:chgData name="Tim Cook" userId="d1c7cfb340f2c7ab" providerId="LiveId" clId="{E2F556AF-965F-4F59-8893-68D09D710FA6}" dt="2022-11-22T02:09:43.740" v="600"/>
          <ac:inkMkLst>
            <pc:docMk/>
            <pc:sldMk cId="340406184" sldId="335"/>
            <ac:inkMk id="11" creationId="{2E234737-D5BD-47A3-0E68-D27CE9392B1E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11" creationId="{997B8109-8EE9-4637-E998-D17814DDD9AC}"/>
          </ac:inkMkLst>
        </pc:inkChg>
        <pc:inkChg chg="add del mod">
          <ac:chgData name="Tim Cook" userId="d1c7cfb340f2c7ab" providerId="LiveId" clId="{E2F556AF-965F-4F59-8893-68D09D710FA6}" dt="2022-11-22T02:09:43.740" v="601"/>
          <ac:inkMkLst>
            <pc:docMk/>
            <pc:sldMk cId="340406184" sldId="335"/>
            <ac:inkMk id="12" creationId="{39E7B7D6-FA45-A12C-A511-DF6E0E91D0CA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12" creationId="{C2472CED-E540-8411-6D7E-1636FDAA367A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13" creationId="{7886F65E-6937-625B-069C-2D0F2D09B6E0}"/>
          </ac:inkMkLst>
        </pc:inkChg>
        <pc:inkChg chg="add del mod">
          <ac:chgData name="Tim Cook" userId="d1c7cfb340f2c7ab" providerId="LiveId" clId="{E2F556AF-965F-4F59-8893-68D09D710FA6}" dt="2022-11-22T02:09:41.739" v="597"/>
          <ac:inkMkLst>
            <pc:docMk/>
            <pc:sldMk cId="340406184" sldId="335"/>
            <ac:inkMk id="13" creationId="{F65AA639-EE61-7912-DA90-77733CC1899B}"/>
          </ac:inkMkLst>
        </pc:inkChg>
        <pc:inkChg chg="add del mod">
          <ac:chgData name="Tim Cook" userId="d1c7cfb340f2c7ab" providerId="LiveId" clId="{E2F556AF-965F-4F59-8893-68D09D710FA6}" dt="2022-11-22T02:09:41.739" v="596"/>
          <ac:inkMkLst>
            <pc:docMk/>
            <pc:sldMk cId="340406184" sldId="335"/>
            <ac:inkMk id="14" creationId="{40713D52-8919-8F42-1868-10BD8D59D2E7}"/>
          </ac:inkMkLst>
        </pc:inkChg>
        <pc:inkChg chg="add del mod">
          <ac:chgData name="Tim Cook" userId="d1c7cfb340f2c7ab" providerId="LiveId" clId="{E2F556AF-965F-4F59-8893-68D09D710FA6}" dt="2022-11-22T02:09:41.739" v="595"/>
          <ac:inkMkLst>
            <pc:docMk/>
            <pc:sldMk cId="340406184" sldId="335"/>
            <ac:inkMk id="15" creationId="{54B40A6A-F13E-9DB6-BD9C-A4E6216C2F3D}"/>
          </ac:inkMkLst>
        </pc:inkChg>
        <pc:inkChg chg="add del mod">
          <ac:chgData name="Tim Cook" userId="d1c7cfb340f2c7ab" providerId="LiveId" clId="{E2F556AF-965F-4F59-8893-68D09D710FA6}" dt="2022-11-22T02:09:43.740" v="603"/>
          <ac:inkMkLst>
            <pc:docMk/>
            <pc:sldMk cId="340406184" sldId="335"/>
            <ac:inkMk id="16" creationId="{43912E9E-68EC-E7F4-2A1F-241BD4012780}"/>
          </ac:inkMkLst>
        </pc:inkChg>
        <pc:inkChg chg="add del mod">
          <ac:chgData name="Tim Cook" userId="d1c7cfb340f2c7ab" providerId="LiveId" clId="{E2F556AF-965F-4F59-8893-68D09D710FA6}" dt="2022-11-22T02:11:04.607" v="680"/>
          <ac:inkMkLst>
            <pc:docMk/>
            <pc:sldMk cId="340406184" sldId="335"/>
            <ac:inkMk id="16" creationId="{4412B398-5BE3-25F9-5117-BD545FB408DA}"/>
          </ac:inkMkLst>
        </pc:inkChg>
        <pc:inkChg chg="add">
          <ac:chgData name="Tim Cook" userId="d1c7cfb340f2c7ab" providerId="LiveId" clId="{E2F556AF-965F-4F59-8893-68D09D710FA6}" dt="2022-11-22T02:12:32.238" v="767" actId="9405"/>
          <ac:inkMkLst>
            <pc:docMk/>
            <pc:sldMk cId="340406184" sldId="335"/>
            <ac:inkMk id="16" creationId="{65C045DB-E4DA-38ED-3837-0F9315459ABD}"/>
          </ac:inkMkLst>
        </pc:inkChg>
        <pc:inkChg chg="add del mod">
          <ac:chgData name="Tim Cook" userId="d1c7cfb340f2c7ab" providerId="LiveId" clId="{E2F556AF-965F-4F59-8893-68D09D710FA6}" dt="2022-11-22T02:11:04.607" v="677"/>
          <ac:inkMkLst>
            <pc:docMk/>
            <pc:sldMk cId="340406184" sldId="335"/>
            <ac:inkMk id="17" creationId="{2E1E566D-4DD1-520B-CDF0-03A211A357EE}"/>
          </ac:inkMkLst>
        </pc:inkChg>
        <pc:inkChg chg="add">
          <ac:chgData name="Tim Cook" userId="d1c7cfb340f2c7ab" providerId="LiveId" clId="{E2F556AF-965F-4F59-8893-68D09D710FA6}" dt="2022-11-22T02:12:33.058" v="768" actId="9405"/>
          <ac:inkMkLst>
            <pc:docMk/>
            <pc:sldMk cId="340406184" sldId="335"/>
            <ac:inkMk id="17" creationId="{9EAEBCB3-3D81-9E2D-9560-2C645AD2E1F6}"/>
          </ac:inkMkLst>
        </pc:inkChg>
        <pc:inkChg chg="add del mod">
          <ac:chgData name="Tim Cook" userId="d1c7cfb340f2c7ab" providerId="LiveId" clId="{E2F556AF-965F-4F59-8893-68D09D710FA6}" dt="2022-11-22T02:09:43.740" v="599"/>
          <ac:inkMkLst>
            <pc:docMk/>
            <pc:sldMk cId="340406184" sldId="335"/>
            <ac:inkMk id="17" creationId="{E889A199-A8D6-B929-C9D8-0F230813B24F}"/>
          </ac:inkMkLst>
        </pc:inkChg>
        <pc:inkChg chg="add del mod">
          <ac:chgData name="Tim Cook" userId="d1c7cfb340f2c7ab" providerId="LiveId" clId="{E2F556AF-965F-4F59-8893-68D09D710FA6}" dt="2022-11-22T02:09:43.740" v="602"/>
          <ac:inkMkLst>
            <pc:docMk/>
            <pc:sldMk cId="340406184" sldId="335"/>
            <ac:inkMk id="18" creationId="{1E29725B-17DE-319F-322C-0C1A6849AB22}"/>
          </ac:inkMkLst>
        </pc:inkChg>
        <pc:inkChg chg="add">
          <ac:chgData name="Tim Cook" userId="d1c7cfb340f2c7ab" providerId="LiveId" clId="{E2F556AF-965F-4F59-8893-68D09D710FA6}" dt="2022-11-22T02:12:34.021" v="769" actId="9405"/>
          <ac:inkMkLst>
            <pc:docMk/>
            <pc:sldMk cId="340406184" sldId="335"/>
            <ac:inkMk id="18" creationId="{BC7D4987-6BDC-0A41-77B7-5BAB62A5C78B}"/>
          </ac:inkMkLst>
        </pc:inkChg>
        <pc:inkChg chg="add del mod">
          <ac:chgData name="Tim Cook" userId="d1c7cfb340f2c7ab" providerId="LiveId" clId="{E2F556AF-965F-4F59-8893-68D09D710FA6}" dt="2022-11-22T02:11:04.607" v="679"/>
          <ac:inkMkLst>
            <pc:docMk/>
            <pc:sldMk cId="340406184" sldId="335"/>
            <ac:inkMk id="18" creationId="{D122D1B7-F47A-B6E4-6FC2-8413029837B2}"/>
          </ac:inkMkLst>
        </pc:inkChg>
        <pc:inkChg chg="add del mod">
          <ac:chgData name="Tim Cook" userId="d1c7cfb340f2c7ab" providerId="LiveId" clId="{E2F556AF-965F-4F59-8893-68D09D710FA6}" dt="2022-11-22T02:11:04.607" v="678"/>
          <ac:inkMkLst>
            <pc:docMk/>
            <pc:sldMk cId="340406184" sldId="335"/>
            <ac:inkMk id="19" creationId="{28FB50AF-DDB9-04BC-D22F-B6E6AEEE2730}"/>
          </ac:inkMkLst>
        </pc:inkChg>
        <pc:inkChg chg="add">
          <ac:chgData name="Tim Cook" userId="d1c7cfb340f2c7ab" providerId="LiveId" clId="{E2F556AF-965F-4F59-8893-68D09D710FA6}" dt="2022-11-22T02:12:34.851" v="770" actId="9405"/>
          <ac:inkMkLst>
            <pc:docMk/>
            <pc:sldMk cId="340406184" sldId="335"/>
            <ac:inkMk id="19" creationId="{AF57CE0B-32CB-B7C9-84B7-F8633A02C7DB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0" creationId="{D5EDDFDD-DCE1-5B08-A5F9-178F9AF93205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1" creationId="{319C1537-E651-E1D1-742B-86F5F03F6E61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2" creationId="{1ED538BC-73F0-1006-5D0E-54FB7FE4BDEA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3" creationId="{9B538C56-014F-D8FC-76FB-3E5768F3653B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4" creationId="{5DBFF2CA-4FC3-2BE2-0420-34D4F5F19D94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5" creationId="{EE6B9A50-01AB-1752-2F72-E9D40C19AB3F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6" creationId="{EDA7AE64-9ECC-CD8B-85AF-AB8F4F25094F}"/>
          </ac:inkMkLst>
        </pc:inkChg>
        <pc:inkChg chg="add del">
          <ac:chgData name="Tim Cook" userId="d1c7cfb340f2c7ab" providerId="LiveId" clId="{E2F556AF-965F-4F59-8893-68D09D710FA6}" dt="2022-11-22T02:09:51.021" v="618"/>
          <ac:inkMkLst>
            <pc:docMk/>
            <pc:sldMk cId="340406184" sldId="335"/>
            <ac:inkMk id="27" creationId="{110C949C-1888-3B8D-D00D-DC247D01091C}"/>
          </ac:inkMkLst>
        </pc:inkChg>
        <pc:inkChg chg="add del mod">
          <ac:chgData name="Tim Cook" userId="d1c7cfb340f2c7ab" providerId="LiveId" clId="{E2F556AF-965F-4F59-8893-68D09D710FA6}" dt="2022-11-22T02:11:10.758" v="684"/>
          <ac:inkMkLst>
            <pc:docMk/>
            <pc:sldMk cId="340406184" sldId="335"/>
            <ac:inkMk id="28" creationId="{4AB91128-CE68-623C-A4F0-5907D373F47C}"/>
          </ac:inkMkLst>
        </pc:inkChg>
        <pc:inkChg chg="add del">
          <ac:chgData name="Tim Cook" userId="d1c7cfb340f2c7ab" providerId="LiveId" clId="{E2F556AF-965F-4F59-8893-68D09D710FA6}" dt="2022-11-22T02:09:51.021" v="620"/>
          <ac:inkMkLst>
            <pc:docMk/>
            <pc:sldMk cId="340406184" sldId="335"/>
            <ac:inkMk id="28" creationId="{5747F6D1-2832-4507-3585-5A7968FE49EA}"/>
          </ac:inkMkLst>
        </pc:inkChg>
        <pc:inkChg chg="add del mod">
          <ac:chgData name="Tim Cook" userId="d1c7cfb340f2c7ab" providerId="LiveId" clId="{E2F556AF-965F-4F59-8893-68D09D710FA6}" dt="2022-11-22T02:11:10.774" v="685"/>
          <ac:inkMkLst>
            <pc:docMk/>
            <pc:sldMk cId="340406184" sldId="335"/>
            <ac:inkMk id="29" creationId="{595A773D-C638-60F0-9F64-E8EA765CEF48}"/>
          </ac:inkMkLst>
        </pc:inkChg>
        <pc:inkChg chg="add del">
          <ac:chgData name="Tim Cook" userId="d1c7cfb340f2c7ab" providerId="LiveId" clId="{E2F556AF-965F-4F59-8893-68D09D710FA6}" dt="2022-11-22T02:09:51.021" v="619"/>
          <ac:inkMkLst>
            <pc:docMk/>
            <pc:sldMk cId="340406184" sldId="335"/>
            <ac:inkMk id="29" creationId="{957E3917-770E-9971-C3F3-E2EFACF5F45D}"/>
          </ac:inkMkLst>
        </pc:inkChg>
        <pc:inkChg chg="add del">
          <ac:chgData name="Tim Cook" userId="d1c7cfb340f2c7ab" providerId="LiveId" clId="{E2F556AF-965F-4F59-8893-68D09D710FA6}" dt="2022-11-22T02:09:51.021" v="617"/>
          <ac:inkMkLst>
            <pc:docMk/>
            <pc:sldMk cId="340406184" sldId="335"/>
            <ac:inkMk id="30" creationId="{8FF3D144-3EAB-A9A0-72DE-1193B81C1969}"/>
          </ac:inkMkLst>
        </pc:inkChg>
        <pc:inkChg chg="add del mod">
          <ac:chgData name="Tim Cook" userId="d1c7cfb340f2c7ab" providerId="LiveId" clId="{E2F556AF-965F-4F59-8893-68D09D710FA6}" dt="2022-11-22T02:11:16.268" v="690"/>
          <ac:inkMkLst>
            <pc:docMk/>
            <pc:sldMk cId="340406184" sldId="335"/>
            <ac:inkMk id="31" creationId="{39CAB656-894A-A660-F4AE-3C8BC82BD2F3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32" creationId="{6844FB08-8611-3401-5D26-4070E89F2192}"/>
          </ac:inkMkLst>
        </pc:inkChg>
        <pc:inkChg chg="add del mod">
          <ac:chgData name="Tim Cook" userId="d1c7cfb340f2c7ab" providerId="LiveId" clId="{E2F556AF-965F-4F59-8893-68D09D710FA6}" dt="2022-11-22T02:11:15.317" v="689"/>
          <ac:inkMkLst>
            <pc:docMk/>
            <pc:sldMk cId="340406184" sldId="335"/>
            <ac:inkMk id="33" creationId="{137DB0D7-D0A0-2E1D-3ED2-76B5E626EA54}"/>
          </ac:inkMkLst>
        </pc:inkChg>
        <pc:inkChg chg="add del">
          <ac:chgData name="Tim Cook" userId="d1c7cfb340f2c7ab" providerId="LiveId" clId="{E2F556AF-965F-4F59-8893-68D09D710FA6}" dt="2022-11-22T02:09:54.578" v="627"/>
          <ac:inkMkLst>
            <pc:docMk/>
            <pc:sldMk cId="340406184" sldId="335"/>
            <ac:inkMk id="34" creationId="{C529EA8A-28CC-5CCA-F46C-EB8EDEBE6751}"/>
          </ac:inkMkLst>
        </pc:inkChg>
        <pc:inkChg chg="add del">
          <ac:chgData name="Tim Cook" userId="d1c7cfb340f2c7ab" providerId="LiveId" clId="{E2F556AF-965F-4F59-8893-68D09D710FA6}" dt="2022-11-22T02:09:54.578" v="628"/>
          <ac:inkMkLst>
            <pc:docMk/>
            <pc:sldMk cId="340406184" sldId="335"/>
            <ac:inkMk id="35" creationId="{102E56B8-FCFB-3623-567D-4AFCC3695F8E}"/>
          </ac:inkMkLst>
        </pc:inkChg>
        <pc:inkChg chg="add mod">
          <ac:chgData name="Tim Cook" userId="d1c7cfb340f2c7ab" providerId="LiveId" clId="{E2F556AF-965F-4F59-8893-68D09D710FA6}" dt="2022-11-22T02:12:30.481" v="766"/>
          <ac:inkMkLst>
            <pc:docMk/>
            <pc:sldMk cId="340406184" sldId="335"/>
            <ac:inkMk id="35" creationId="{BC398F60-E8B1-F05A-9AB7-837D85C2953B}"/>
          </ac:inkMkLst>
        </pc:inkChg>
        <pc:inkChg chg="add mod">
          <ac:chgData name="Tim Cook" userId="d1c7cfb340f2c7ab" providerId="LiveId" clId="{E2F556AF-965F-4F59-8893-68D09D710FA6}" dt="2022-11-22T02:12:30.481" v="766"/>
          <ac:inkMkLst>
            <pc:docMk/>
            <pc:sldMk cId="340406184" sldId="335"/>
            <ac:inkMk id="36" creationId="{2B514E55-9905-2D44-0C9C-FAFED75C9B08}"/>
          </ac:inkMkLst>
        </pc:inkChg>
        <pc:inkChg chg="add del">
          <ac:chgData name="Tim Cook" userId="d1c7cfb340f2c7ab" providerId="LiveId" clId="{E2F556AF-965F-4F59-8893-68D09D710FA6}" dt="2022-11-22T02:09:54.578" v="629"/>
          <ac:inkMkLst>
            <pc:docMk/>
            <pc:sldMk cId="340406184" sldId="335"/>
            <ac:inkMk id="36" creationId="{36D98168-2466-E1B4-5A7A-F0F024F8AEDD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37" creationId="{F603FAE8-15AA-AD45-81C8-CAC61D245FDC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38" creationId="{312FA281-DE0B-5086-E228-D677ABD2B34F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39" creationId="{940AA50D-0BCF-F40D-E19E-6B7663AA29D0}"/>
          </ac:inkMkLst>
        </pc:inkChg>
        <pc:inkChg chg="add mod">
          <ac:chgData name="Tim Cook" userId="d1c7cfb340f2c7ab" providerId="LiveId" clId="{E2F556AF-965F-4F59-8893-68D09D710FA6}" dt="2022-11-22T02:12:30.481" v="766"/>
          <ac:inkMkLst>
            <pc:docMk/>
            <pc:sldMk cId="340406184" sldId="335"/>
            <ac:inkMk id="40" creationId="{3F705807-9936-88F4-7824-A79D5FA49378}"/>
          </ac:inkMkLst>
        </pc:inkChg>
        <pc:inkChg chg="add mod">
          <ac:chgData name="Tim Cook" userId="d1c7cfb340f2c7ab" providerId="LiveId" clId="{E2F556AF-965F-4F59-8893-68D09D710FA6}" dt="2022-11-22T02:10:02.329" v="637"/>
          <ac:inkMkLst>
            <pc:docMk/>
            <pc:sldMk cId="340406184" sldId="335"/>
            <ac:inkMk id="41" creationId="{CC055C2F-E2C3-306A-828F-C94FBB5038BD}"/>
          </ac:inkMkLst>
        </pc:inkChg>
        <pc:inkChg chg="add mod">
          <ac:chgData name="Tim Cook" userId="d1c7cfb340f2c7ab" providerId="LiveId" clId="{E2F556AF-965F-4F59-8893-68D09D710FA6}" dt="2022-11-22T02:10:02.329" v="637"/>
          <ac:inkMkLst>
            <pc:docMk/>
            <pc:sldMk cId="340406184" sldId="335"/>
            <ac:inkMk id="42" creationId="{5406DFB1-E99F-EE9E-E712-CABE277A21F9}"/>
          </ac:inkMkLst>
        </pc:inkChg>
        <pc:inkChg chg="add mod">
          <ac:chgData name="Tim Cook" userId="d1c7cfb340f2c7ab" providerId="LiveId" clId="{E2F556AF-965F-4F59-8893-68D09D710FA6}" dt="2022-11-22T02:10:02.329" v="637"/>
          <ac:inkMkLst>
            <pc:docMk/>
            <pc:sldMk cId="340406184" sldId="335"/>
            <ac:inkMk id="43" creationId="{C8E8472D-D412-12DC-7F10-2EB3E0929D62}"/>
          </ac:inkMkLst>
        </pc:inkChg>
        <pc:inkChg chg="add">
          <ac:chgData name="Tim Cook" userId="d1c7cfb340f2c7ab" providerId="LiveId" clId="{E2F556AF-965F-4F59-8893-68D09D710FA6}" dt="2022-11-22T02:10:03.642" v="638" actId="9405"/>
          <ac:inkMkLst>
            <pc:docMk/>
            <pc:sldMk cId="340406184" sldId="335"/>
            <ac:inkMk id="45" creationId="{C8F91AB7-609A-9AAE-96C9-BD84C997CC6A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46" creationId="{36E47C93-71A2-0342-73FB-2F538AB5668E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47" creationId="{F0B38B73-65C3-5D01-AF26-DF139F5C6724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48" creationId="{6C9C56CD-695B-D6C9-9582-F561C9024F20}"/>
          </ac:inkMkLst>
        </pc:inkChg>
        <pc:inkChg chg="add mod">
          <ac:chgData name="Tim Cook" userId="d1c7cfb340f2c7ab" providerId="LiveId" clId="{E2F556AF-965F-4F59-8893-68D09D710FA6}" dt="2022-11-22T02:10:14.593" v="652"/>
          <ac:inkMkLst>
            <pc:docMk/>
            <pc:sldMk cId="340406184" sldId="335"/>
            <ac:inkMk id="50" creationId="{11DAD42F-9465-382E-7E4E-FD945909A82C}"/>
          </ac:inkMkLst>
        </pc:inkChg>
        <pc:inkChg chg="add mod">
          <ac:chgData name="Tim Cook" userId="d1c7cfb340f2c7ab" providerId="LiveId" clId="{E2F556AF-965F-4F59-8893-68D09D710FA6}" dt="2022-11-22T02:10:14.593" v="652"/>
          <ac:inkMkLst>
            <pc:docMk/>
            <pc:sldMk cId="340406184" sldId="335"/>
            <ac:inkMk id="51" creationId="{7A63A0A6-A85A-365D-29D4-8AF1F5A1EA3C}"/>
          </ac:inkMkLst>
        </pc:inkChg>
        <pc:inkChg chg="add mod">
          <ac:chgData name="Tim Cook" userId="d1c7cfb340f2c7ab" providerId="LiveId" clId="{E2F556AF-965F-4F59-8893-68D09D710FA6}" dt="2022-11-22T02:10:14.593" v="652"/>
          <ac:inkMkLst>
            <pc:docMk/>
            <pc:sldMk cId="340406184" sldId="335"/>
            <ac:inkMk id="52" creationId="{0C66D4E6-9B5F-5A54-2BE0-3129256A2D3B}"/>
          </ac:inkMkLst>
        </pc:inkChg>
        <pc:inkChg chg="add mod">
          <ac:chgData name="Tim Cook" userId="d1c7cfb340f2c7ab" providerId="LiveId" clId="{E2F556AF-965F-4F59-8893-68D09D710FA6}" dt="2022-11-22T02:10:14.593" v="652"/>
          <ac:inkMkLst>
            <pc:docMk/>
            <pc:sldMk cId="340406184" sldId="335"/>
            <ac:inkMk id="53" creationId="{578758AF-1967-1456-878F-334A772607C9}"/>
          </ac:inkMkLst>
        </pc:inkChg>
        <pc:inkChg chg="add del mod">
          <ac:chgData name="Tim Cook" userId="d1c7cfb340f2c7ab" providerId="LiveId" clId="{E2F556AF-965F-4F59-8893-68D09D710FA6}" dt="2022-11-22T02:12:29.635" v="764"/>
          <ac:inkMkLst>
            <pc:docMk/>
            <pc:sldMk cId="340406184" sldId="335"/>
            <ac:inkMk id="54" creationId="{04C8B0F5-FFFE-4AB9-86B2-65DF2755538B}"/>
          </ac:inkMkLst>
        </pc:inkChg>
        <pc:inkChg chg="add del mod">
          <ac:chgData name="Tim Cook" userId="d1c7cfb340f2c7ab" providerId="LiveId" clId="{E2F556AF-965F-4F59-8893-68D09D710FA6}" dt="2022-11-22T02:12:29.635" v="763"/>
          <ac:inkMkLst>
            <pc:docMk/>
            <pc:sldMk cId="340406184" sldId="335"/>
            <ac:inkMk id="55" creationId="{28A717D6-0F95-129D-A389-DB5E901A9CC2}"/>
          </ac:inkMkLst>
        </pc:inkChg>
        <pc:inkChg chg="add del mod">
          <ac:chgData name="Tim Cook" userId="d1c7cfb340f2c7ab" providerId="LiveId" clId="{E2F556AF-965F-4F59-8893-68D09D710FA6}" dt="2022-11-22T02:10:11.857" v="650"/>
          <ac:inkMkLst>
            <pc:docMk/>
            <pc:sldMk cId="340406184" sldId="335"/>
            <ac:inkMk id="55" creationId="{E6AF5587-2810-1A4C-2437-AFB5C982EC6A}"/>
          </ac:inkMkLst>
        </pc:inkChg>
        <pc:inkChg chg="add del mod">
          <ac:chgData name="Tim Cook" userId="d1c7cfb340f2c7ab" providerId="LiveId" clId="{E2F556AF-965F-4F59-8893-68D09D710FA6}" dt="2022-11-22T02:12:30.481" v="766"/>
          <ac:inkMkLst>
            <pc:docMk/>
            <pc:sldMk cId="340406184" sldId="335"/>
            <ac:inkMk id="56" creationId="{826ECE4E-3470-8D53-A489-9D2637FBA112}"/>
          </ac:inkMkLst>
        </pc:inkChg>
        <pc:inkChg chg="add mod">
          <ac:chgData name="Tim Cook" userId="d1c7cfb340f2c7ab" providerId="LiveId" clId="{E2F556AF-965F-4F59-8893-68D09D710FA6}" dt="2022-11-22T02:10:14.593" v="652"/>
          <ac:inkMkLst>
            <pc:docMk/>
            <pc:sldMk cId="340406184" sldId="335"/>
            <ac:inkMk id="57" creationId="{FD0E4EAA-2F40-2567-08F8-20402E144D3A}"/>
          </ac:inkMkLst>
        </pc:inkChg>
        <pc:inkChg chg="add del">
          <ac:chgData name="Tim Cook" userId="d1c7cfb340f2c7ab" providerId="LiveId" clId="{E2F556AF-965F-4F59-8893-68D09D710FA6}" dt="2022-11-22T02:10:23.481" v="654"/>
          <ac:inkMkLst>
            <pc:docMk/>
            <pc:sldMk cId="340406184" sldId="335"/>
            <ac:inkMk id="59" creationId="{BBD6292C-0293-3D1E-31B2-85F60107B13C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0" creationId="{BDCD4600-7568-76B2-643A-39BB92B661D2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1" creationId="{8C69AF23-3E4B-F40F-2904-1933FB9D7667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2" creationId="{385D4E98-D1BB-8E2C-04FF-C27B31AB33E7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3" creationId="{06E5444C-ADE2-4D19-3011-6BA799D6E469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4" creationId="{6885DA23-13F9-2CF5-9867-500FED7FE3BB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5" creationId="{DA6F2330-8B88-6156-74E1-979EF3B79120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6" creationId="{4D7536D0-4846-AEEE-868C-3C13E5F7FAFC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7" creationId="{D10B7908-0DE4-E47F-60C3-75A083E41EE8}"/>
          </ac:inkMkLst>
        </pc:inkChg>
        <pc:inkChg chg="add del mod">
          <ac:chgData name="Tim Cook" userId="d1c7cfb340f2c7ab" providerId="LiveId" clId="{E2F556AF-965F-4F59-8893-68D09D710FA6}" dt="2022-11-22T02:11:37.666" v="726"/>
          <ac:inkMkLst>
            <pc:docMk/>
            <pc:sldMk cId="340406184" sldId="335"/>
            <ac:inkMk id="69" creationId="{F266A434-7516-BF1A-2497-F11D43DEF145}"/>
          </ac:inkMkLst>
        </pc:inkChg>
        <pc:inkChg chg="add del mod">
          <ac:chgData name="Tim Cook" userId="d1c7cfb340f2c7ab" providerId="LiveId" clId="{E2F556AF-965F-4F59-8893-68D09D710FA6}" dt="2022-11-22T02:11:37.666" v="725"/>
          <ac:inkMkLst>
            <pc:docMk/>
            <pc:sldMk cId="340406184" sldId="335"/>
            <ac:inkMk id="70" creationId="{8984646E-F23C-3EBE-B437-073BC04F35DC}"/>
          </ac:inkMkLst>
        </pc:inkChg>
        <pc:inkChg chg="add del mod">
          <ac:chgData name="Tim Cook" userId="d1c7cfb340f2c7ab" providerId="LiveId" clId="{E2F556AF-965F-4F59-8893-68D09D710FA6}" dt="2022-11-22T02:11:35.785" v="723"/>
          <ac:inkMkLst>
            <pc:docMk/>
            <pc:sldMk cId="340406184" sldId="335"/>
            <ac:inkMk id="72" creationId="{9B912A40-99DC-C191-87DC-6F1990477CC8}"/>
          </ac:inkMkLst>
        </pc:inkChg>
        <pc:inkChg chg="add del mod">
          <ac:chgData name="Tim Cook" userId="d1c7cfb340f2c7ab" providerId="LiveId" clId="{E2F556AF-965F-4F59-8893-68D09D710FA6}" dt="2022-11-22T02:11:35.785" v="724"/>
          <ac:inkMkLst>
            <pc:docMk/>
            <pc:sldMk cId="340406184" sldId="335"/>
            <ac:inkMk id="73" creationId="{16E8E45F-D7FF-EE14-B216-66AC44523F62}"/>
          </ac:inkMkLst>
        </pc:inkChg>
        <pc:inkChg chg="add del mod">
          <ac:chgData name="Tim Cook" userId="d1c7cfb340f2c7ab" providerId="LiveId" clId="{E2F556AF-965F-4F59-8893-68D09D710FA6}" dt="2022-11-22T02:11:54.443" v="733"/>
          <ac:inkMkLst>
            <pc:docMk/>
            <pc:sldMk cId="340406184" sldId="335"/>
            <ac:inkMk id="74" creationId="{CE09CBB6-E16B-D376-0275-71C793DA53F3}"/>
          </ac:inkMkLst>
        </pc:inkChg>
        <pc:inkChg chg="add del mod">
          <ac:chgData name="Tim Cook" userId="d1c7cfb340f2c7ab" providerId="LiveId" clId="{E2F556AF-965F-4F59-8893-68D09D710FA6}" dt="2022-11-22T02:11:54.443" v="731"/>
          <ac:inkMkLst>
            <pc:docMk/>
            <pc:sldMk cId="340406184" sldId="335"/>
            <ac:inkMk id="75" creationId="{4ED8C68E-865E-0F47-3313-FAA682F6E601}"/>
          </ac:inkMkLst>
        </pc:inkChg>
        <pc:inkChg chg="add del mod">
          <ac:chgData name="Tim Cook" userId="d1c7cfb340f2c7ab" providerId="LiveId" clId="{E2F556AF-965F-4F59-8893-68D09D710FA6}" dt="2022-11-22T02:11:54.443" v="740"/>
          <ac:inkMkLst>
            <pc:docMk/>
            <pc:sldMk cId="340406184" sldId="335"/>
            <ac:inkMk id="78" creationId="{BF609583-C169-3065-71F3-454857101282}"/>
          </ac:inkMkLst>
        </pc:inkChg>
        <pc:inkChg chg="add del mod">
          <ac:chgData name="Tim Cook" userId="d1c7cfb340f2c7ab" providerId="LiveId" clId="{E2F556AF-965F-4F59-8893-68D09D710FA6}" dt="2022-11-22T02:11:54.443" v="734"/>
          <ac:inkMkLst>
            <pc:docMk/>
            <pc:sldMk cId="340406184" sldId="335"/>
            <ac:inkMk id="79" creationId="{C583698A-86BC-3B87-7716-DE1C91C44ACA}"/>
          </ac:inkMkLst>
        </pc:inkChg>
        <pc:inkChg chg="add del mod">
          <ac:chgData name="Tim Cook" userId="d1c7cfb340f2c7ab" providerId="LiveId" clId="{E2F556AF-965F-4F59-8893-68D09D710FA6}" dt="2022-11-22T02:11:54.443" v="736"/>
          <ac:inkMkLst>
            <pc:docMk/>
            <pc:sldMk cId="340406184" sldId="335"/>
            <ac:inkMk id="80" creationId="{24F9F754-1CAE-DD51-BB50-26D3129A488B}"/>
          </ac:inkMkLst>
        </pc:inkChg>
        <pc:inkChg chg="add del mod">
          <ac:chgData name="Tim Cook" userId="d1c7cfb340f2c7ab" providerId="LiveId" clId="{E2F556AF-965F-4F59-8893-68D09D710FA6}" dt="2022-11-22T02:11:54.443" v="744"/>
          <ac:inkMkLst>
            <pc:docMk/>
            <pc:sldMk cId="340406184" sldId="335"/>
            <ac:inkMk id="81" creationId="{F9203CF5-47C1-23ED-2D97-53FA0BAC9307}"/>
          </ac:inkMkLst>
        </pc:inkChg>
        <pc:inkChg chg="add del mod">
          <ac:chgData name="Tim Cook" userId="d1c7cfb340f2c7ab" providerId="LiveId" clId="{E2F556AF-965F-4F59-8893-68D09D710FA6}" dt="2022-11-22T02:11:54.443" v="743"/>
          <ac:inkMkLst>
            <pc:docMk/>
            <pc:sldMk cId="340406184" sldId="335"/>
            <ac:inkMk id="82" creationId="{3FE323C2-335F-CB78-A75D-9165483A2AFF}"/>
          </ac:inkMkLst>
        </pc:inkChg>
        <pc:inkChg chg="add del mod">
          <ac:chgData name="Tim Cook" userId="d1c7cfb340f2c7ab" providerId="LiveId" clId="{E2F556AF-965F-4F59-8893-68D09D710FA6}" dt="2022-11-22T02:11:54.443" v="737"/>
          <ac:inkMkLst>
            <pc:docMk/>
            <pc:sldMk cId="340406184" sldId="335"/>
            <ac:inkMk id="83" creationId="{2B3CB9F0-4560-E9AC-B992-A685A29A7D0F}"/>
          </ac:inkMkLst>
        </pc:inkChg>
        <pc:inkChg chg="add del mod">
          <ac:chgData name="Tim Cook" userId="d1c7cfb340f2c7ab" providerId="LiveId" clId="{E2F556AF-965F-4F59-8893-68D09D710FA6}" dt="2022-11-22T02:11:54.443" v="732"/>
          <ac:inkMkLst>
            <pc:docMk/>
            <pc:sldMk cId="340406184" sldId="335"/>
            <ac:inkMk id="84" creationId="{836F3992-E79F-77CB-A597-030DAC5A17E2}"/>
          </ac:inkMkLst>
        </pc:inkChg>
        <pc:inkChg chg="add del mod">
          <ac:chgData name="Tim Cook" userId="d1c7cfb340f2c7ab" providerId="LiveId" clId="{E2F556AF-965F-4F59-8893-68D09D710FA6}" dt="2022-11-22T02:11:54.443" v="745"/>
          <ac:inkMkLst>
            <pc:docMk/>
            <pc:sldMk cId="340406184" sldId="335"/>
            <ac:inkMk id="85" creationId="{D1FC4848-7E6F-9ABD-CA1D-3511393B9959}"/>
          </ac:inkMkLst>
        </pc:inkChg>
        <pc:inkChg chg="add del mod">
          <ac:chgData name="Tim Cook" userId="d1c7cfb340f2c7ab" providerId="LiveId" clId="{E2F556AF-965F-4F59-8893-68D09D710FA6}" dt="2022-11-22T02:11:54.443" v="739"/>
          <ac:inkMkLst>
            <pc:docMk/>
            <pc:sldMk cId="340406184" sldId="335"/>
            <ac:inkMk id="86" creationId="{0DA29344-DEB1-EB25-328C-55BE0EA38EFA}"/>
          </ac:inkMkLst>
        </pc:inkChg>
        <pc:inkChg chg="add del mod">
          <ac:chgData name="Tim Cook" userId="d1c7cfb340f2c7ab" providerId="LiveId" clId="{E2F556AF-965F-4F59-8893-68D09D710FA6}" dt="2022-11-22T02:11:54.443" v="741"/>
          <ac:inkMkLst>
            <pc:docMk/>
            <pc:sldMk cId="340406184" sldId="335"/>
            <ac:inkMk id="87" creationId="{2D8F975E-26B1-AC6A-7FCC-10A9BF776D2D}"/>
          </ac:inkMkLst>
        </pc:inkChg>
        <pc:inkChg chg="add del mod">
          <ac:chgData name="Tim Cook" userId="d1c7cfb340f2c7ab" providerId="LiveId" clId="{E2F556AF-965F-4F59-8893-68D09D710FA6}" dt="2022-11-22T02:11:54.443" v="742"/>
          <ac:inkMkLst>
            <pc:docMk/>
            <pc:sldMk cId="340406184" sldId="335"/>
            <ac:inkMk id="90" creationId="{60ADCF09-C7C5-3937-2C25-9602228F36CB}"/>
          </ac:inkMkLst>
        </pc:inkChg>
        <pc:inkChg chg="add del mod">
          <ac:chgData name="Tim Cook" userId="d1c7cfb340f2c7ab" providerId="LiveId" clId="{E2F556AF-965F-4F59-8893-68D09D710FA6}" dt="2022-11-22T02:11:54.443" v="735"/>
          <ac:inkMkLst>
            <pc:docMk/>
            <pc:sldMk cId="340406184" sldId="335"/>
            <ac:inkMk id="91" creationId="{FC70457A-A4F6-FED5-5911-9FE0C587EA24}"/>
          </ac:inkMkLst>
        </pc:inkChg>
        <pc:inkChg chg="add del mod">
          <ac:chgData name="Tim Cook" userId="d1c7cfb340f2c7ab" providerId="LiveId" clId="{E2F556AF-965F-4F59-8893-68D09D710FA6}" dt="2022-11-22T02:11:54.443" v="738"/>
          <ac:inkMkLst>
            <pc:docMk/>
            <pc:sldMk cId="340406184" sldId="335"/>
            <ac:inkMk id="92" creationId="{B1E7B7B1-73E0-3B4A-01A8-C5E562CF3030}"/>
          </ac:inkMkLst>
        </pc:inkChg>
        <pc:inkChg chg="add del mod">
          <ac:chgData name="Tim Cook" userId="d1c7cfb340f2c7ab" providerId="LiveId" clId="{E2F556AF-965F-4F59-8893-68D09D710FA6}" dt="2022-11-22T02:11:54.443" v="747"/>
          <ac:inkMkLst>
            <pc:docMk/>
            <pc:sldMk cId="340406184" sldId="335"/>
            <ac:inkMk id="93" creationId="{BE839A3F-E7F5-09FB-02E6-60F32A387F66}"/>
          </ac:inkMkLst>
        </pc:inkChg>
        <pc:inkChg chg="add del mod">
          <ac:chgData name="Tim Cook" userId="d1c7cfb340f2c7ab" providerId="LiveId" clId="{E2F556AF-965F-4F59-8893-68D09D710FA6}" dt="2022-11-22T02:11:54.443" v="746"/>
          <ac:inkMkLst>
            <pc:docMk/>
            <pc:sldMk cId="340406184" sldId="335"/>
            <ac:inkMk id="94" creationId="{81C996E1-9A6E-1C81-9FB3-A4671EAFB76F}"/>
          </ac:inkMkLst>
        </pc:inkChg>
        <pc:inkChg chg="add mod">
          <ac:chgData name="Tim Cook" userId="d1c7cfb340f2c7ab" providerId="LiveId" clId="{E2F556AF-965F-4F59-8893-68D09D710FA6}" dt="2022-11-22T02:12:11.270" v="762" actId="1076"/>
          <ac:inkMkLst>
            <pc:docMk/>
            <pc:sldMk cId="340406184" sldId="335"/>
            <ac:inkMk id="97" creationId="{DD9FEC08-DA68-E08C-2B15-2930A15A7069}"/>
          </ac:inkMkLst>
        </pc:inkChg>
        <pc:inkChg chg="add mod">
          <ac:chgData name="Tim Cook" userId="d1c7cfb340f2c7ab" providerId="LiveId" clId="{E2F556AF-965F-4F59-8893-68D09D710FA6}" dt="2022-11-22T02:12:11.270" v="762" actId="1076"/>
          <ac:inkMkLst>
            <pc:docMk/>
            <pc:sldMk cId="340406184" sldId="335"/>
            <ac:inkMk id="98" creationId="{65341F3B-DD71-7981-0B1A-F9EDB88F219A}"/>
          </ac:inkMkLst>
        </pc:inkChg>
        <pc:inkChg chg="add mod">
          <ac:chgData name="Tim Cook" userId="d1c7cfb340f2c7ab" providerId="LiveId" clId="{E2F556AF-965F-4F59-8893-68D09D710FA6}" dt="2022-11-22T02:12:11.270" v="762" actId="1076"/>
          <ac:inkMkLst>
            <pc:docMk/>
            <pc:sldMk cId="340406184" sldId="335"/>
            <ac:inkMk id="99" creationId="{63FF0E79-1412-4C1F-F6E9-B6D99378D942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1" creationId="{9E883809-1B66-71E9-2B39-2403A3A79DD9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2" creationId="{C97F9775-D6B9-93FD-3806-2BE2FE360798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3" creationId="{20B520E8-F572-E11F-67A6-4B85DF274BB8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4" creationId="{F849C594-62CD-193E-2C0F-B7499BF463E3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5" creationId="{A1901806-A50A-D462-3119-A185DB5E5532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6" creationId="{38096246-F16F-3AD0-FCD7-26E5E2604D3F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7" creationId="{4ECA121D-4404-EAA3-B141-DED38EB94B48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8" creationId="{CE6E67C9-2126-DE8A-7585-523A0FBDDA52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9" creationId="{58D22C4C-5FF3-605C-549E-1011AEE2E3B2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10" creationId="{9F46B8F2-7D92-DFF7-BF21-4CFE81095106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11" creationId="{53CA38FD-7BEF-B86C-5BAD-23665E3439C1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12" creationId="{F4A0B351-E0C7-0741-BCA0-0AC3C8236853}"/>
          </ac:inkMkLst>
        </pc:inkChg>
      </pc:sldChg>
      <pc:sldChg chg="addSp delSp modSp mod">
        <pc:chgData name="Tim Cook" userId="d1c7cfb340f2c7ab" providerId="LiveId" clId="{E2F556AF-965F-4F59-8893-68D09D710FA6}" dt="2022-11-22T02:09:05.074" v="578"/>
        <pc:sldMkLst>
          <pc:docMk/>
          <pc:sldMk cId="221361749" sldId="336"/>
        </pc:sldMkLst>
        <pc:grpChg chg="mod">
          <ac:chgData name="Tim Cook" userId="d1c7cfb340f2c7ab" providerId="LiveId" clId="{E2F556AF-965F-4F59-8893-68D09D710FA6}" dt="2022-11-22T02:07:48.436" v="489"/>
          <ac:grpSpMkLst>
            <pc:docMk/>
            <pc:sldMk cId="221361749" sldId="336"/>
            <ac:grpSpMk id="28" creationId="{25AC8F4F-C035-581D-D787-F4C31018D8F2}"/>
          </ac:grpSpMkLst>
        </pc:grpChg>
        <pc:grpChg chg="del mod">
          <ac:chgData name="Tim Cook" userId="d1c7cfb340f2c7ab" providerId="LiveId" clId="{E2F556AF-965F-4F59-8893-68D09D710FA6}" dt="2022-11-22T02:08:07.188" v="513"/>
          <ac:grpSpMkLst>
            <pc:docMk/>
            <pc:sldMk cId="221361749" sldId="336"/>
            <ac:grpSpMk id="41" creationId="{3644DACD-E938-9ACE-DE97-20E2F6FD4B49}"/>
          </ac:grpSpMkLst>
        </pc:grpChg>
        <pc:grpChg chg="del mod">
          <ac:chgData name="Tim Cook" userId="d1c7cfb340f2c7ab" providerId="LiveId" clId="{E2F556AF-965F-4F59-8893-68D09D710FA6}" dt="2022-11-22T02:08:54.776" v="567"/>
          <ac:grpSpMkLst>
            <pc:docMk/>
            <pc:sldMk cId="221361749" sldId="336"/>
            <ac:grpSpMk id="54" creationId="{F72F56CA-3DD8-5A96-6B66-1A0451279833}"/>
          </ac:grpSpMkLst>
        </pc:grpChg>
        <pc:grpChg chg="del mod">
          <ac:chgData name="Tim Cook" userId="d1c7cfb340f2c7ab" providerId="LiveId" clId="{E2F556AF-965F-4F59-8893-68D09D710FA6}" dt="2022-11-22T02:08:23.307" v="547"/>
          <ac:grpSpMkLst>
            <pc:docMk/>
            <pc:sldMk cId="221361749" sldId="336"/>
            <ac:grpSpMk id="65" creationId="{D565D0CC-A33B-570A-FF68-0724C52E867C}"/>
          </ac:grpSpMkLst>
        </pc:grpChg>
        <pc:grpChg chg="del mod">
          <ac:chgData name="Tim Cook" userId="d1c7cfb340f2c7ab" providerId="LiveId" clId="{E2F556AF-965F-4F59-8893-68D09D710FA6}" dt="2022-11-22T02:08:32.323" v="564"/>
          <ac:grpSpMkLst>
            <pc:docMk/>
            <pc:sldMk cId="221361749" sldId="336"/>
            <ac:grpSpMk id="70" creationId="{73DC9A95-3E80-F5E8-EB6E-FE22A884DFC5}"/>
          </ac:grpSpMkLst>
        </pc:grpChg>
        <pc:grpChg chg="mod">
          <ac:chgData name="Tim Cook" userId="d1c7cfb340f2c7ab" providerId="LiveId" clId="{E2F556AF-965F-4F59-8893-68D09D710FA6}" dt="2022-11-22T02:08:32.323" v="564"/>
          <ac:grpSpMkLst>
            <pc:docMk/>
            <pc:sldMk cId="221361749" sldId="336"/>
            <ac:grpSpMk id="81" creationId="{5A78F628-E3F7-68E6-E030-5EAB043847BE}"/>
          </ac:grpSpMkLst>
        </pc:grpChg>
        <pc:grpChg chg="del mod">
          <ac:chgData name="Tim Cook" userId="d1c7cfb340f2c7ab" providerId="LiveId" clId="{E2F556AF-965F-4F59-8893-68D09D710FA6}" dt="2022-11-22T02:09:00.738" v="573"/>
          <ac:grpSpMkLst>
            <pc:docMk/>
            <pc:sldMk cId="221361749" sldId="336"/>
            <ac:grpSpMk id="84" creationId="{915D4797-873A-9CEA-E407-336C178B14BA}"/>
          </ac:grpSpMkLst>
        </pc:grpChg>
        <pc:grpChg chg="del mod">
          <ac:chgData name="Tim Cook" userId="d1c7cfb340f2c7ab" providerId="LiveId" clId="{E2F556AF-965F-4F59-8893-68D09D710FA6}" dt="2022-11-22T02:09:05.074" v="578"/>
          <ac:grpSpMkLst>
            <pc:docMk/>
            <pc:sldMk cId="221361749" sldId="336"/>
            <ac:grpSpMk id="87" creationId="{DF760035-EE68-9CB1-C1C0-1148C410BC4A}"/>
          </ac:grpSpMkLst>
        </pc:grpChg>
        <pc:grpChg chg="mod">
          <ac:chgData name="Tim Cook" userId="d1c7cfb340f2c7ab" providerId="LiveId" clId="{E2F556AF-965F-4F59-8893-68D09D710FA6}" dt="2022-11-22T02:09:05.074" v="578"/>
          <ac:grpSpMkLst>
            <pc:docMk/>
            <pc:sldMk cId="221361749" sldId="336"/>
            <ac:grpSpMk id="91" creationId="{51A135E6-BE53-7B7E-07D8-95A364C70401}"/>
          </ac:grpSpMkLst>
        </pc:grpChg>
        <pc:inkChg chg="add del">
          <ac:chgData name="Tim Cook" userId="d1c7cfb340f2c7ab" providerId="LiveId" clId="{E2F556AF-965F-4F59-8893-68D09D710FA6}" dt="2022-11-22T02:07:28.184" v="453"/>
          <ac:inkMkLst>
            <pc:docMk/>
            <pc:sldMk cId="221361749" sldId="336"/>
            <ac:inkMk id="3" creationId="{5A86C16F-AE45-3D30-D346-CDEBF8C9F589}"/>
          </ac:inkMkLst>
        </pc:inkChg>
        <pc:inkChg chg="add del">
          <ac:chgData name="Tim Cook" userId="d1c7cfb340f2c7ab" providerId="LiveId" clId="{E2F556AF-965F-4F59-8893-68D09D710FA6}" dt="2022-11-22T02:07:35.246" v="467"/>
          <ac:inkMkLst>
            <pc:docMk/>
            <pc:sldMk cId="221361749" sldId="336"/>
            <ac:inkMk id="4" creationId="{C556592E-F460-84B3-3257-1666F3948E48}"/>
          </ac:inkMkLst>
        </pc:inkChg>
        <pc:inkChg chg="add del">
          <ac:chgData name="Tim Cook" userId="d1c7cfb340f2c7ab" providerId="LiveId" clId="{E2F556AF-965F-4F59-8893-68D09D710FA6}" dt="2022-11-22T02:07:36.140" v="471"/>
          <ac:inkMkLst>
            <pc:docMk/>
            <pc:sldMk cId="221361749" sldId="336"/>
            <ac:inkMk id="5" creationId="{B878E3DE-2981-7A57-6B93-8E4481933029}"/>
          </ac:inkMkLst>
        </pc:inkChg>
        <pc:inkChg chg="add del">
          <ac:chgData name="Tim Cook" userId="d1c7cfb340f2c7ab" providerId="LiveId" clId="{E2F556AF-965F-4F59-8893-68D09D710FA6}" dt="2022-11-22T02:07:35.246" v="465"/>
          <ac:inkMkLst>
            <pc:docMk/>
            <pc:sldMk cId="221361749" sldId="336"/>
            <ac:inkMk id="6" creationId="{A3271E83-BADA-218C-425B-83B1412B5CF2}"/>
          </ac:inkMkLst>
        </pc:inkChg>
        <pc:inkChg chg="add del mod">
          <ac:chgData name="Tim Cook" userId="d1c7cfb340f2c7ab" providerId="LiveId" clId="{E2F556AF-965F-4F59-8893-68D09D710FA6}" dt="2022-11-22T02:07:40.994" v="473"/>
          <ac:inkMkLst>
            <pc:docMk/>
            <pc:sldMk cId="221361749" sldId="336"/>
            <ac:inkMk id="7" creationId="{1046199B-D0B9-0FDD-EFC9-C92920102624}"/>
          </ac:inkMkLst>
        </pc:inkChg>
        <pc:inkChg chg="add del">
          <ac:chgData name="Tim Cook" userId="d1c7cfb340f2c7ab" providerId="LiveId" clId="{E2F556AF-965F-4F59-8893-68D09D710FA6}" dt="2022-11-22T02:07:35.246" v="468"/>
          <ac:inkMkLst>
            <pc:docMk/>
            <pc:sldMk cId="221361749" sldId="336"/>
            <ac:inkMk id="8" creationId="{B7E5A1DA-DA48-CA7F-5368-319C584EE047}"/>
          </ac:inkMkLst>
        </pc:inkChg>
        <pc:inkChg chg="add del">
          <ac:chgData name="Tim Cook" userId="d1c7cfb340f2c7ab" providerId="LiveId" clId="{E2F556AF-965F-4F59-8893-68D09D710FA6}" dt="2022-11-22T02:07:35.246" v="469"/>
          <ac:inkMkLst>
            <pc:docMk/>
            <pc:sldMk cId="221361749" sldId="336"/>
            <ac:inkMk id="9" creationId="{51B0B33D-159A-253D-90A6-548CB4077D14}"/>
          </ac:inkMkLst>
        </pc:inkChg>
        <pc:inkChg chg="add del">
          <ac:chgData name="Tim Cook" userId="d1c7cfb340f2c7ab" providerId="LiveId" clId="{E2F556AF-965F-4F59-8893-68D09D710FA6}" dt="2022-11-22T02:07:35.246" v="466"/>
          <ac:inkMkLst>
            <pc:docMk/>
            <pc:sldMk cId="221361749" sldId="336"/>
            <ac:inkMk id="10" creationId="{A67C64B2-CC12-F35D-9216-29EA5EE9D8EA}"/>
          </ac:inkMkLst>
        </pc:inkChg>
        <pc:inkChg chg="add del">
          <ac:chgData name="Tim Cook" userId="d1c7cfb340f2c7ab" providerId="LiveId" clId="{E2F556AF-965F-4F59-8893-68D09D710FA6}" dt="2022-11-22T02:07:35.246" v="470"/>
          <ac:inkMkLst>
            <pc:docMk/>
            <pc:sldMk cId="221361749" sldId="336"/>
            <ac:inkMk id="11" creationId="{28D68226-ACC7-A81D-60B9-296D71B0DD58}"/>
          </ac:inkMkLst>
        </pc:inkChg>
        <pc:inkChg chg="add del mod">
          <ac:chgData name="Tim Cook" userId="d1c7cfb340f2c7ab" providerId="LiveId" clId="{E2F556AF-965F-4F59-8893-68D09D710FA6}" dt="2022-11-22T02:07:37.068" v="472"/>
          <ac:inkMkLst>
            <pc:docMk/>
            <pc:sldMk cId="221361749" sldId="336"/>
            <ac:inkMk id="12" creationId="{64EE063D-3AA3-5524-820F-2874FE6B7231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3" creationId="{4A3B34F0-C167-83D2-2D97-861DADD598A8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4" creationId="{00B9ADA5-E569-07B4-926A-6B2BFF4EFEDF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5" creationId="{ED4515A2-25D2-EF23-BAE8-568B987F2566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6" creationId="{E853203E-1299-01F4-FEA7-1841369E768B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7" creationId="{4B561761-5D1D-74F3-D543-07FFB453FDBE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8" creationId="{8EBBAE0A-C8E3-18A4-1584-A4718CB55E48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9" creationId="{70216552-FCAD-D309-73BC-49FC2B2FE97B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0" creationId="{B369C332-62DC-21ED-C6A3-16BF99A0ABE4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1" creationId="{71FEE965-9FAC-BF95-7986-0933AB1A74B7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2" creationId="{AC2B3B90-F8B8-16BB-4642-8B47F957B5F9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3" creationId="{56798150-8BFB-2C1F-32CE-1F402E006137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4" creationId="{131D7325-E51A-C634-B0CB-D58064C6F8D4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5" creationId="{C5D4FACA-F0FD-7804-8FBF-361C874287A6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6" creationId="{A1D624B2-50C4-7C5C-7FC7-04BEF2C52A1B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7" creationId="{E0311699-28A6-9936-8B8E-05093F3F702D}"/>
          </ac:inkMkLst>
        </pc:inkChg>
        <pc:inkChg chg="add del mod">
          <ac:chgData name="Tim Cook" userId="d1c7cfb340f2c7ab" providerId="LiveId" clId="{E2F556AF-965F-4F59-8893-68D09D710FA6}" dt="2022-11-22T02:08:07.188" v="506"/>
          <ac:inkMkLst>
            <pc:docMk/>
            <pc:sldMk cId="221361749" sldId="336"/>
            <ac:inkMk id="29" creationId="{7EA8D561-E6E4-14E4-3BF9-DD24F4F8542F}"/>
          </ac:inkMkLst>
        </pc:inkChg>
        <pc:inkChg chg="add del mod">
          <ac:chgData name="Tim Cook" userId="d1c7cfb340f2c7ab" providerId="LiveId" clId="{E2F556AF-965F-4F59-8893-68D09D710FA6}" dt="2022-11-22T02:08:07.188" v="507"/>
          <ac:inkMkLst>
            <pc:docMk/>
            <pc:sldMk cId="221361749" sldId="336"/>
            <ac:inkMk id="30" creationId="{C0460D22-7BBE-A4DF-BCE4-D3F1770A3FCF}"/>
          </ac:inkMkLst>
        </pc:inkChg>
        <pc:inkChg chg="add del mod">
          <ac:chgData name="Tim Cook" userId="d1c7cfb340f2c7ab" providerId="LiveId" clId="{E2F556AF-965F-4F59-8893-68D09D710FA6}" dt="2022-11-22T02:08:07.172" v="503"/>
          <ac:inkMkLst>
            <pc:docMk/>
            <pc:sldMk cId="221361749" sldId="336"/>
            <ac:inkMk id="31" creationId="{FB5E4027-70E6-3CCB-C1F3-6E0DEB95F27C}"/>
          </ac:inkMkLst>
        </pc:inkChg>
        <pc:inkChg chg="add del mod">
          <ac:chgData name="Tim Cook" userId="d1c7cfb340f2c7ab" providerId="LiveId" clId="{E2F556AF-965F-4F59-8893-68D09D710FA6}" dt="2022-11-22T02:08:07.188" v="508"/>
          <ac:inkMkLst>
            <pc:docMk/>
            <pc:sldMk cId="221361749" sldId="336"/>
            <ac:inkMk id="32" creationId="{6A61DFF8-B692-61C2-A4F2-EA0287640F48}"/>
          </ac:inkMkLst>
        </pc:inkChg>
        <pc:inkChg chg="add del mod">
          <ac:chgData name="Tim Cook" userId="d1c7cfb340f2c7ab" providerId="LiveId" clId="{E2F556AF-965F-4F59-8893-68D09D710FA6}" dt="2022-11-22T02:08:07.188" v="514"/>
          <ac:inkMkLst>
            <pc:docMk/>
            <pc:sldMk cId="221361749" sldId="336"/>
            <ac:inkMk id="33" creationId="{F5DA4590-92B3-CC8D-CBAA-779973684E07}"/>
          </ac:inkMkLst>
        </pc:inkChg>
        <pc:inkChg chg="add del mod">
          <ac:chgData name="Tim Cook" userId="d1c7cfb340f2c7ab" providerId="LiveId" clId="{E2F556AF-965F-4F59-8893-68D09D710FA6}" dt="2022-11-22T02:08:07.188" v="509"/>
          <ac:inkMkLst>
            <pc:docMk/>
            <pc:sldMk cId="221361749" sldId="336"/>
            <ac:inkMk id="34" creationId="{9DF5DC9A-C354-A06D-5882-63BAC5FEFF1E}"/>
          </ac:inkMkLst>
        </pc:inkChg>
        <pc:inkChg chg="add del mod">
          <ac:chgData name="Tim Cook" userId="d1c7cfb340f2c7ab" providerId="LiveId" clId="{E2F556AF-965F-4F59-8893-68D09D710FA6}" dt="2022-11-22T02:08:07.188" v="513"/>
          <ac:inkMkLst>
            <pc:docMk/>
            <pc:sldMk cId="221361749" sldId="336"/>
            <ac:inkMk id="35" creationId="{623963B7-3ADB-A593-3AC9-5F2A93FED113}"/>
          </ac:inkMkLst>
        </pc:inkChg>
        <pc:inkChg chg="add del mod">
          <ac:chgData name="Tim Cook" userId="d1c7cfb340f2c7ab" providerId="LiveId" clId="{E2F556AF-965F-4F59-8893-68D09D710FA6}" dt="2022-11-22T02:08:07.188" v="512"/>
          <ac:inkMkLst>
            <pc:docMk/>
            <pc:sldMk cId="221361749" sldId="336"/>
            <ac:inkMk id="36" creationId="{F6DB5E45-0A79-032B-46DB-91D3AA953DF9}"/>
          </ac:inkMkLst>
        </pc:inkChg>
        <pc:inkChg chg="add del mod">
          <ac:chgData name="Tim Cook" userId="d1c7cfb340f2c7ab" providerId="LiveId" clId="{E2F556AF-965F-4F59-8893-68D09D710FA6}" dt="2022-11-22T02:08:07.188" v="511"/>
          <ac:inkMkLst>
            <pc:docMk/>
            <pc:sldMk cId="221361749" sldId="336"/>
            <ac:inkMk id="37" creationId="{0AA32301-23A9-B135-9395-7675A558F405}"/>
          </ac:inkMkLst>
        </pc:inkChg>
        <pc:inkChg chg="add del mod">
          <ac:chgData name="Tim Cook" userId="d1c7cfb340f2c7ab" providerId="LiveId" clId="{E2F556AF-965F-4F59-8893-68D09D710FA6}" dt="2022-11-22T02:08:07.172" v="504"/>
          <ac:inkMkLst>
            <pc:docMk/>
            <pc:sldMk cId="221361749" sldId="336"/>
            <ac:inkMk id="38" creationId="{B566F1C0-8417-00BC-924A-9FC133F716A0}"/>
          </ac:inkMkLst>
        </pc:inkChg>
        <pc:inkChg chg="add del mod">
          <ac:chgData name="Tim Cook" userId="d1c7cfb340f2c7ab" providerId="LiveId" clId="{E2F556AF-965F-4F59-8893-68D09D710FA6}" dt="2022-11-22T02:08:07.172" v="505"/>
          <ac:inkMkLst>
            <pc:docMk/>
            <pc:sldMk cId="221361749" sldId="336"/>
            <ac:inkMk id="39" creationId="{5F4BBC22-EC09-C4D3-91A2-76632B78FAE8}"/>
          </ac:inkMkLst>
        </pc:inkChg>
        <pc:inkChg chg="add del mod">
          <ac:chgData name="Tim Cook" userId="d1c7cfb340f2c7ab" providerId="LiveId" clId="{E2F556AF-965F-4F59-8893-68D09D710FA6}" dt="2022-11-22T02:08:07.188" v="510"/>
          <ac:inkMkLst>
            <pc:docMk/>
            <pc:sldMk cId="221361749" sldId="336"/>
            <ac:inkMk id="40" creationId="{DE7E3414-4B7D-4A58-E8F1-BCA2DE8AE9D2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2" creationId="{52C20965-4CDD-5746-9150-D0D18587D011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3" creationId="{7B9D9875-4BEF-3C8B-9817-FB96C2584F1E}"/>
          </ac:inkMkLst>
        </pc:inkChg>
        <pc:inkChg chg="add del mod">
          <ac:chgData name="Tim Cook" userId="d1c7cfb340f2c7ab" providerId="LiveId" clId="{E2F556AF-965F-4F59-8893-68D09D710FA6}" dt="2022-11-22T02:08:57.585" v="570"/>
          <ac:inkMkLst>
            <pc:docMk/>
            <pc:sldMk cId="221361749" sldId="336"/>
            <ac:inkMk id="44" creationId="{B1F6CA6D-96C3-3E72-E54C-682C490BED9E}"/>
          </ac:inkMkLst>
        </pc:inkChg>
        <pc:inkChg chg="add del mod">
          <ac:chgData name="Tim Cook" userId="d1c7cfb340f2c7ab" providerId="LiveId" clId="{E2F556AF-965F-4F59-8893-68D09D710FA6}" dt="2022-11-22T02:08:55.832" v="569"/>
          <ac:inkMkLst>
            <pc:docMk/>
            <pc:sldMk cId="221361749" sldId="336"/>
            <ac:inkMk id="45" creationId="{C0A20C68-89C1-7590-4323-75CBEE8FA5E3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6" creationId="{7EFA2835-3302-40DC-32A3-01656C62BFA0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7" creationId="{EAEB2205-21F9-6A4B-356F-A6351CB09378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8" creationId="{4E9C9588-6AAE-2E54-095C-368F68D26941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9" creationId="{1F928D9A-9000-6B3E-55B1-13D0C2C48A57}"/>
          </ac:inkMkLst>
        </pc:inkChg>
        <pc:inkChg chg="add del mod">
          <ac:chgData name="Tim Cook" userId="d1c7cfb340f2c7ab" providerId="LiveId" clId="{E2F556AF-965F-4F59-8893-68D09D710FA6}" dt="2022-11-22T02:09:01.994" v="574"/>
          <ac:inkMkLst>
            <pc:docMk/>
            <pc:sldMk cId="221361749" sldId="336"/>
            <ac:inkMk id="50" creationId="{D787AB36-5591-A5FF-0D83-F7DFC3A338B9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51" creationId="{B6AB8976-1A9A-A244-D640-87FC0FC7FB2B}"/>
          </ac:inkMkLst>
        </pc:inkChg>
        <pc:inkChg chg="add">
          <ac:chgData name="Tim Cook" userId="d1c7cfb340f2c7ab" providerId="LiveId" clId="{E2F556AF-965F-4F59-8893-68D09D710FA6}" dt="2022-11-22T02:08:14.957" v="525" actId="9405"/>
          <ac:inkMkLst>
            <pc:docMk/>
            <pc:sldMk cId="221361749" sldId="336"/>
            <ac:inkMk id="52" creationId="{87B76F14-1F45-ED84-A73F-EB3416E2AFB1}"/>
          </ac:inkMkLst>
        </pc:inkChg>
        <pc:inkChg chg="add">
          <ac:chgData name="Tim Cook" userId="d1c7cfb340f2c7ab" providerId="LiveId" clId="{E2F556AF-965F-4F59-8893-68D09D710FA6}" dt="2022-11-22T02:08:15.332" v="526" actId="9405"/>
          <ac:inkMkLst>
            <pc:docMk/>
            <pc:sldMk cId="221361749" sldId="336"/>
            <ac:inkMk id="53" creationId="{3A82DF50-5AE6-D13E-655B-893DACD3D52E}"/>
          </ac:inkMkLst>
        </pc:inkChg>
        <pc:inkChg chg="add del mod">
          <ac:chgData name="Tim Cook" userId="d1c7cfb340f2c7ab" providerId="LiveId" clId="{E2F556AF-965F-4F59-8893-68D09D710FA6}" dt="2022-11-22T02:08:23.307" v="546"/>
          <ac:inkMkLst>
            <pc:docMk/>
            <pc:sldMk cId="221361749" sldId="336"/>
            <ac:inkMk id="55" creationId="{D545CAA5-E375-51A1-A806-7BF020377527}"/>
          </ac:inkMkLst>
        </pc:inkChg>
        <pc:inkChg chg="add del mod">
          <ac:chgData name="Tim Cook" userId="d1c7cfb340f2c7ab" providerId="LiveId" clId="{E2F556AF-965F-4F59-8893-68D09D710FA6}" dt="2022-11-22T02:08:23.307" v="545"/>
          <ac:inkMkLst>
            <pc:docMk/>
            <pc:sldMk cId="221361749" sldId="336"/>
            <ac:inkMk id="56" creationId="{C43CC636-5175-D187-44BC-6D96D4823F1D}"/>
          </ac:inkMkLst>
        </pc:inkChg>
        <pc:inkChg chg="add del mod">
          <ac:chgData name="Tim Cook" userId="d1c7cfb340f2c7ab" providerId="LiveId" clId="{E2F556AF-965F-4F59-8893-68D09D710FA6}" dt="2022-11-22T02:08:23.307" v="547"/>
          <ac:inkMkLst>
            <pc:docMk/>
            <pc:sldMk cId="221361749" sldId="336"/>
            <ac:inkMk id="57" creationId="{7A67CCED-0FB6-852D-4294-19311925956B}"/>
          </ac:inkMkLst>
        </pc:inkChg>
        <pc:inkChg chg="add del mod">
          <ac:chgData name="Tim Cook" userId="d1c7cfb340f2c7ab" providerId="LiveId" clId="{E2F556AF-965F-4F59-8893-68D09D710FA6}" dt="2022-11-22T02:08:23.307" v="542"/>
          <ac:inkMkLst>
            <pc:docMk/>
            <pc:sldMk cId="221361749" sldId="336"/>
            <ac:inkMk id="58" creationId="{60D64FA8-7ECE-9F30-6A7C-1F4310575992}"/>
          </ac:inkMkLst>
        </pc:inkChg>
        <pc:inkChg chg="add del mod">
          <ac:chgData name="Tim Cook" userId="d1c7cfb340f2c7ab" providerId="LiveId" clId="{E2F556AF-965F-4F59-8893-68D09D710FA6}" dt="2022-11-22T02:08:23.291" v="541"/>
          <ac:inkMkLst>
            <pc:docMk/>
            <pc:sldMk cId="221361749" sldId="336"/>
            <ac:inkMk id="59" creationId="{32DC4E05-B3C7-11CE-1BBF-4334E26D9DD0}"/>
          </ac:inkMkLst>
        </pc:inkChg>
        <pc:inkChg chg="add del mod">
          <ac:chgData name="Tim Cook" userId="d1c7cfb340f2c7ab" providerId="LiveId" clId="{E2F556AF-965F-4F59-8893-68D09D710FA6}" dt="2022-11-22T02:08:24.584" v="548"/>
          <ac:inkMkLst>
            <pc:docMk/>
            <pc:sldMk cId="221361749" sldId="336"/>
            <ac:inkMk id="60" creationId="{68B2A1DF-AEA7-40A2-C376-03D8A1BA6182}"/>
          </ac:inkMkLst>
        </pc:inkChg>
        <pc:inkChg chg="add del mod">
          <ac:chgData name="Tim Cook" userId="d1c7cfb340f2c7ab" providerId="LiveId" clId="{E2F556AF-965F-4F59-8893-68D09D710FA6}" dt="2022-11-22T02:08:23.291" v="539"/>
          <ac:inkMkLst>
            <pc:docMk/>
            <pc:sldMk cId="221361749" sldId="336"/>
            <ac:inkMk id="61" creationId="{276E6B39-6D91-7A61-9C99-9A6F4DE5DA41}"/>
          </ac:inkMkLst>
        </pc:inkChg>
        <pc:inkChg chg="add del mod">
          <ac:chgData name="Tim Cook" userId="d1c7cfb340f2c7ab" providerId="LiveId" clId="{E2F556AF-965F-4F59-8893-68D09D710FA6}" dt="2022-11-22T02:08:23.291" v="540"/>
          <ac:inkMkLst>
            <pc:docMk/>
            <pc:sldMk cId="221361749" sldId="336"/>
            <ac:inkMk id="62" creationId="{15305AC9-0F8B-2B68-D6B4-33898AFCA535}"/>
          </ac:inkMkLst>
        </pc:inkChg>
        <pc:inkChg chg="add del mod">
          <ac:chgData name="Tim Cook" userId="d1c7cfb340f2c7ab" providerId="LiveId" clId="{E2F556AF-965F-4F59-8893-68D09D710FA6}" dt="2022-11-22T02:08:23.307" v="544"/>
          <ac:inkMkLst>
            <pc:docMk/>
            <pc:sldMk cId="221361749" sldId="336"/>
            <ac:inkMk id="63" creationId="{84666BC5-F957-AF0D-E97E-40F1067943A2}"/>
          </ac:inkMkLst>
        </pc:inkChg>
        <pc:inkChg chg="add del mod">
          <ac:chgData name="Tim Cook" userId="d1c7cfb340f2c7ab" providerId="LiveId" clId="{E2F556AF-965F-4F59-8893-68D09D710FA6}" dt="2022-11-22T02:08:23.307" v="543"/>
          <ac:inkMkLst>
            <pc:docMk/>
            <pc:sldMk cId="221361749" sldId="336"/>
            <ac:inkMk id="64" creationId="{FD34045B-DC4D-BE83-4E59-EAB6A50F19A0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66" creationId="{DED0152F-C0F7-D850-409F-11972578051A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67" creationId="{1EF6FBC5-CB28-0024-07CE-F9898E1FFFF6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68" creationId="{D9486240-BDE3-7E91-76C9-6BD437CAB03B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69" creationId="{C9B54CC0-94A1-B476-FA58-6CF732FADEB2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1" creationId="{3F6F176F-1C49-1931-EA70-C174A2AAB7B4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2" creationId="{0567F7FE-1298-3BBD-AEC0-F82B364337DB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3" creationId="{E03058F4-E76A-9DA1-F97C-A54A7791F7A2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4" creationId="{9CF35D01-E918-E97A-EEDC-B0D796361257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5" creationId="{728973B5-9383-CB2E-9872-4161818978A4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6" creationId="{49321574-A43C-36B1-77F0-A5F529EA3564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7" creationId="{CF632BD4-176A-61A9-31EE-AA672DF593CA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8" creationId="{6D9F082A-C402-45D5-513B-95E427D8E4AB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9" creationId="{F06597D6-7F7A-7806-545F-F646D3126236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80" creationId="{232602DB-E502-97CC-41A4-51314F24B577}"/>
          </ac:inkMkLst>
        </pc:inkChg>
        <pc:inkChg chg="add">
          <ac:chgData name="Tim Cook" userId="d1c7cfb340f2c7ab" providerId="LiveId" clId="{E2F556AF-965F-4F59-8893-68D09D710FA6}" dt="2022-11-22T02:08:32.359" v="565" actId="9405"/>
          <ac:inkMkLst>
            <pc:docMk/>
            <pc:sldMk cId="221361749" sldId="336"/>
            <ac:inkMk id="82" creationId="{8DD97162-3946-9B27-C024-D52C112FA1E2}"/>
          </ac:inkMkLst>
        </pc:inkChg>
        <pc:inkChg chg="add del mod">
          <ac:chgData name="Tim Cook" userId="d1c7cfb340f2c7ab" providerId="LiveId" clId="{E2F556AF-965F-4F59-8893-68D09D710FA6}" dt="2022-11-22T02:08:55.832" v="568"/>
          <ac:inkMkLst>
            <pc:docMk/>
            <pc:sldMk cId="221361749" sldId="336"/>
            <ac:inkMk id="83" creationId="{F674B7FC-2685-538F-9CBE-897A644D1EC0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85" creationId="{12CF7082-A073-FFD3-03AA-7ED21DACD82B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86" creationId="{C2DD1383-B30A-E574-FAED-087D109F8A9A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88" creationId="{77DBFAE8-13DD-EAA6-BA8E-C2EFF4900590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89" creationId="{60C32D5C-4BDC-4163-34BD-94A5D4C69D4B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90" creationId="{A46B13E2-4C51-C312-DD82-F130BE44F950}"/>
          </ac:inkMkLst>
        </pc:inkChg>
      </pc:sldChg>
      <pc:sldChg chg="addSp delSp modSp mod">
        <pc:chgData name="Tim Cook" userId="d1c7cfb340f2c7ab" providerId="LiveId" clId="{E2F556AF-965F-4F59-8893-68D09D710FA6}" dt="2022-11-22T01:52:01.583" v="451" actId="9405"/>
        <pc:sldMkLst>
          <pc:docMk/>
          <pc:sldMk cId="881569968" sldId="341"/>
        </pc:sldMkLst>
        <pc:grpChg chg="del mod">
          <ac:chgData name="Tim Cook" userId="d1c7cfb340f2c7ab" providerId="LiveId" clId="{E2F556AF-965F-4F59-8893-68D09D710FA6}" dt="2022-11-22T01:42:38.725" v="103"/>
          <ac:grpSpMkLst>
            <pc:docMk/>
            <pc:sldMk cId="881569968" sldId="341"/>
            <ac:grpSpMk id="7" creationId="{B0340766-61A7-B05E-68EA-E9E8C72AA2A7}"/>
          </ac:grpSpMkLst>
        </pc:grpChg>
        <pc:grpChg chg="del mod">
          <ac:chgData name="Tim Cook" userId="d1c7cfb340f2c7ab" providerId="LiveId" clId="{E2F556AF-965F-4F59-8893-68D09D710FA6}" dt="2022-11-22T01:42:28.159" v="92"/>
          <ac:grpSpMkLst>
            <pc:docMk/>
            <pc:sldMk cId="881569968" sldId="341"/>
            <ac:grpSpMk id="19" creationId="{1805C82F-6CF5-ED02-F72D-23E840F534C6}"/>
          </ac:grpSpMkLst>
        </pc:grpChg>
        <pc:grpChg chg="del mod">
          <ac:chgData name="Tim Cook" userId="d1c7cfb340f2c7ab" providerId="LiveId" clId="{E2F556AF-965F-4F59-8893-68D09D710FA6}" dt="2022-11-22T01:42:38.725" v="111"/>
          <ac:grpSpMkLst>
            <pc:docMk/>
            <pc:sldMk cId="881569968" sldId="341"/>
            <ac:grpSpMk id="28" creationId="{3A5CD6C8-0231-6359-35B7-4A6685B9C75F}"/>
          </ac:grpSpMkLst>
        </pc:grpChg>
        <pc:grpChg chg="del mod">
          <ac:chgData name="Tim Cook" userId="d1c7cfb340f2c7ab" providerId="LiveId" clId="{E2F556AF-965F-4F59-8893-68D09D710FA6}" dt="2022-11-22T01:42:46.340" v="120"/>
          <ac:grpSpMkLst>
            <pc:docMk/>
            <pc:sldMk cId="881569968" sldId="341"/>
            <ac:grpSpMk id="33" creationId="{4CCDDE93-E526-5589-2952-B27C15BCEFE7}"/>
          </ac:grpSpMkLst>
        </pc:grpChg>
        <pc:grpChg chg="del mod">
          <ac:chgData name="Tim Cook" userId="d1c7cfb340f2c7ab" providerId="LiveId" clId="{E2F556AF-965F-4F59-8893-68D09D710FA6}" dt="2022-11-22T01:43:19.282" v="159"/>
          <ac:grpSpMkLst>
            <pc:docMk/>
            <pc:sldMk cId="881569968" sldId="341"/>
            <ac:grpSpMk id="56" creationId="{85D1B9E6-85B4-9DA7-91B4-AEDD683949D6}"/>
          </ac:grpSpMkLst>
        </pc:grpChg>
        <pc:grpChg chg="del mod">
          <ac:chgData name="Tim Cook" userId="d1c7cfb340f2c7ab" providerId="LiveId" clId="{E2F556AF-965F-4F59-8893-68D09D710FA6}" dt="2022-11-22T01:43:25.332" v="166"/>
          <ac:grpSpMkLst>
            <pc:docMk/>
            <pc:sldMk cId="881569968" sldId="341"/>
            <ac:grpSpMk id="57" creationId="{73206AD8-AFB3-198F-5DE1-132434BAB43D}"/>
          </ac:grpSpMkLst>
        </pc:grpChg>
        <pc:grpChg chg="mod">
          <ac:chgData name="Tim Cook" userId="d1c7cfb340f2c7ab" providerId="LiveId" clId="{E2F556AF-965F-4F59-8893-68D09D710FA6}" dt="2022-11-22T01:43:16.898" v="156"/>
          <ac:grpSpMkLst>
            <pc:docMk/>
            <pc:sldMk cId="881569968" sldId="341"/>
            <ac:grpSpMk id="1024" creationId="{DEC8CE7B-0214-37E0-6123-4737679E87B0}"/>
          </ac:grpSpMkLst>
        </pc:grpChg>
        <pc:grpChg chg="del mod">
          <ac:chgData name="Tim Cook" userId="d1c7cfb340f2c7ab" providerId="LiveId" clId="{E2F556AF-965F-4F59-8893-68D09D710FA6}" dt="2022-11-22T01:43:27.090" v="170"/>
          <ac:grpSpMkLst>
            <pc:docMk/>
            <pc:sldMk cId="881569968" sldId="341"/>
            <ac:grpSpMk id="1027" creationId="{04BA2596-9FB5-E6A0-9FA3-A95169DD0A7F}"/>
          </ac:grpSpMkLst>
        </pc:grpChg>
        <pc:grpChg chg="mod">
          <ac:chgData name="Tim Cook" userId="d1c7cfb340f2c7ab" providerId="LiveId" clId="{E2F556AF-965F-4F59-8893-68D09D710FA6}" dt="2022-11-22T01:43:25.332" v="166"/>
          <ac:grpSpMkLst>
            <pc:docMk/>
            <pc:sldMk cId="881569968" sldId="341"/>
            <ac:grpSpMk id="1031" creationId="{4D4B1A65-D8F8-7D1D-196E-75CC5C5E3D4E}"/>
          </ac:grpSpMkLst>
        </pc:grpChg>
        <pc:grpChg chg="del mod">
          <ac:chgData name="Tim Cook" userId="d1c7cfb340f2c7ab" providerId="LiveId" clId="{E2F556AF-965F-4F59-8893-68D09D710FA6}" dt="2022-11-22T01:43:29.128" v="174"/>
          <ac:grpSpMkLst>
            <pc:docMk/>
            <pc:sldMk cId="881569968" sldId="341"/>
            <ac:grpSpMk id="1037" creationId="{E44E60D1-090E-3E78-76A3-B3E562915F0B}"/>
          </ac:grpSpMkLst>
        </pc:grpChg>
        <pc:grpChg chg="mod">
          <ac:chgData name="Tim Cook" userId="d1c7cfb340f2c7ab" providerId="LiveId" clId="{E2F556AF-965F-4F59-8893-68D09D710FA6}" dt="2022-11-22T01:43:29.128" v="174"/>
          <ac:grpSpMkLst>
            <pc:docMk/>
            <pc:sldMk cId="881569968" sldId="341"/>
            <ac:grpSpMk id="1041" creationId="{95AFF3CE-B59D-F53E-B12C-C084898C04C4}"/>
          </ac:grpSpMkLst>
        </pc:grpChg>
        <pc:grpChg chg="mod">
          <ac:chgData name="Tim Cook" userId="d1c7cfb340f2c7ab" providerId="LiveId" clId="{E2F556AF-965F-4F59-8893-68D09D710FA6}" dt="2022-11-22T01:43:45.398" v="180"/>
          <ac:grpSpMkLst>
            <pc:docMk/>
            <pc:sldMk cId="881569968" sldId="341"/>
            <ac:grpSpMk id="1047" creationId="{EF6588DC-374E-AE9C-8EC3-3225A1B0B1BB}"/>
          </ac:grpSpMkLst>
        </pc:grpChg>
        <pc:grpChg chg="mod">
          <ac:chgData name="Tim Cook" userId="d1c7cfb340f2c7ab" providerId="LiveId" clId="{E2F556AF-965F-4F59-8893-68D09D710FA6}" dt="2022-11-22T01:51:42.901" v="447" actId="1076"/>
          <ac:grpSpMkLst>
            <pc:docMk/>
            <pc:sldMk cId="881569968" sldId="341"/>
            <ac:grpSpMk id="1051" creationId="{5BB5B2BD-B488-B379-ABE1-0992B1AB1456}"/>
          </ac:grpSpMkLst>
        </pc:grpChg>
        <pc:grpChg chg="del mod">
          <ac:chgData name="Tim Cook" userId="d1c7cfb340f2c7ab" providerId="LiveId" clId="{E2F556AF-965F-4F59-8893-68D09D710FA6}" dt="2022-11-22T01:44:41.070" v="200"/>
          <ac:grpSpMkLst>
            <pc:docMk/>
            <pc:sldMk cId="881569968" sldId="341"/>
            <ac:grpSpMk id="1058" creationId="{4F5C6CCD-3841-E99E-3584-81CD71BA097B}"/>
          </ac:grpSpMkLst>
        </pc:grpChg>
        <pc:grpChg chg="del mod">
          <ac:chgData name="Tim Cook" userId="d1c7cfb340f2c7ab" providerId="LiveId" clId="{E2F556AF-965F-4F59-8893-68D09D710FA6}" dt="2022-11-22T01:44:47.683" v="223"/>
          <ac:grpSpMkLst>
            <pc:docMk/>
            <pc:sldMk cId="881569968" sldId="341"/>
            <ac:grpSpMk id="1072" creationId="{C8F44F91-FFAF-E4F5-F8EC-22EAEE1E3AD0}"/>
          </ac:grpSpMkLst>
        </pc:grpChg>
        <pc:grpChg chg="del mod">
          <ac:chgData name="Tim Cook" userId="d1c7cfb340f2c7ab" providerId="LiveId" clId="{E2F556AF-965F-4F59-8893-68D09D710FA6}" dt="2022-11-22T01:45:51.990" v="290"/>
          <ac:grpSpMkLst>
            <pc:docMk/>
            <pc:sldMk cId="881569968" sldId="341"/>
            <ac:grpSpMk id="1092" creationId="{8B73B4BB-5884-2276-8A5D-804109A68442}"/>
          </ac:grpSpMkLst>
        </pc:grpChg>
        <pc:grpChg chg="del mod">
          <ac:chgData name="Tim Cook" userId="d1c7cfb340f2c7ab" providerId="LiveId" clId="{E2F556AF-965F-4F59-8893-68D09D710FA6}" dt="2022-11-22T01:45:52.006" v="293"/>
          <ac:grpSpMkLst>
            <pc:docMk/>
            <pc:sldMk cId="881569968" sldId="341"/>
            <ac:grpSpMk id="1093" creationId="{27B3F7FD-1676-1ADE-736B-68DAD6E7FC1F}"/>
          </ac:grpSpMkLst>
        </pc:grpChg>
        <pc:grpChg chg="del mod">
          <ac:chgData name="Tim Cook" userId="d1c7cfb340f2c7ab" providerId="LiveId" clId="{E2F556AF-965F-4F59-8893-68D09D710FA6}" dt="2022-11-22T01:45:11.875" v="264"/>
          <ac:grpSpMkLst>
            <pc:docMk/>
            <pc:sldMk cId="881569968" sldId="341"/>
            <ac:grpSpMk id="1099" creationId="{445EB738-13F7-78B0-5714-68BA56D2AFF1}"/>
          </ac:grpSpMkLst>
        </pc:grpChg>
        <pc:grpChg chg="del mod">
          <ac:chgData name="Tim Cook" userId="d1c7cfb340f2c7ab" providerId="LiveId" clId="{E2F556AF-965F-4F59-8893-68D09D710FA6}" dt="2022-11-22T01:46:22.721" v="340"/>
          <ac:grpSpMkLst>
            <pc:docMk/>
            <pc:sldMk cId="881569968" sldId="341"/>
            <ac:grpSpMk id="1117" creationId="{99E1A967-EE2D-52D2-15C2-D4B4F0999A7A}"/>
          </ac:grpSpMkLst>
        </pc:grpChg>
        <pc:grpChg chg="mod">
          <ac:chgData name="Tim Cook" userId="d1c7cfb340f2c7ab" providerId="LiveId" clId="{E2F556AF-965F-4F59-8893-68D09D710FA6}" dt="2022-11-22T01:45:30.462" v="283"/>
          <ac:grpSpMkLst>
            <pc:docMk/>
            <pc:sldMk cId="881569968" sldId="341"/>
            <ac:grpSpMk id="1118" creationId="{9569EF9A-E498-0818-FCE5-322752D276E6}"/>
          </ac:grpSpMkLst>
        </pc:grpChg>
        <pc:grpChg chg="mod">
          <ac:chgData name="Tim Cook" userId="d1c7cfb340f2c7ab" providerId="LiveId" clId="{E2F556AF-965F-4F59-8893-68D09D710FA6}" dt="2022-11-22T01:45:30.462" v="283"/>
          <ac:grpSpMkLst>
            <pc:docMk/>
            <pc:sldMk cId="881569968" sldId="341"/>
            <ac:grpSpMk id="1119" creationId="{4AA8AD6C-C12F-498D-9171-139B94194927}"/>
          </ac:grpSpMkLst>
        </pc:grpChg>
        <pc:grpChg chg="mod">
          <ac:chgData name="Tim Cook" userId="d1c7cfb340f2c7ab" providerId="LiveId" clId="{E2F556AF-965F-4F59-8893-68D09D710FA6}" dt="2022-11-22T01:45:30.462" v="283"/>
          <ac:grpSpMkLst>
            <pc:docMk/>
            <pc:sldMk cId="881569968" sldId="341"/>
            <ac:grpSpMk id="1120" creationId="{DC7D8182-13ED-37E7-E609-31FEAD4A65EA}"/>
          </ac:grpSpMkLst>
        </pc:grpChg>
        <pc:grpChg chg="mod">
          <ac:chgData name="Tim Cook" userId="d1c7cfb340f2c7ab" providerId="LiveId" clId="{E2F556AF-965F-4F59-8893-68D09D710FA6}" dt="2022-11-22T01:45:30.462" v="283"/>
          <ac:grpSpMkLst>
            <pc:docMk/>
            <pc:sldMk cId="881569968" sldId="341"/>
            <ac:grpSpMk id="1121" creationId="{8A708C70-CD67-7D07-468F-F4128A3C151D}"/>
          </ac:grpSpMkLst>
        </pc:grpChg>
        <pc:grpChg chg="mod">
          <ac:chgData name="Tim Cook" userId="d1c7cfb340f2c7ab" providerId="LiveId" clId="{E2F556AF-965F-4F59-8893-68D09D710FA6}" dt="2022-11-22T01:46:01.819" v="310"/>
          <ac:grpSpMkLst>
            <pc:docMk/>
            <pc:sldMk cId="881569968" sldId="341"/>
            <ac:grpSpMk id="1137" creationId="{7AA87E10-3623-ECEF-546F-BC9400527118}"/>
          </ac:grpSpMkLst>
        </pc:grpChg>
        <pc:grpChg chg="mod">
          <ac:chgData name="Tim Cook" userId="d1c7cfb340f2c7ab" providerId="LiveId" clId="{E2F556AF-965F-4F59-8893-68D09D710FA6}" dt="2022-11-22T01:46:01.819" v="310"/>
          <ac:grpSpMkLst>
            <pc:docMk/>
            <pc:sldMk cId="881569968" sldId="341"/>
            <ac:grpSpMk id="1138" creationId="{E3385E74-6893-C6B3-2009-F825F4C35901}"/>
          </ac:grpSpMkLst>
        </pc:grpChg>
        <pc:grpChg chg="del mod">
          <ac:chgData name="Tim Cook" userId="d1c7cfb340f2c7ab" providerId="LiveId" clId="{E2F556AF-965F-4F59-8893-68D09D710FA6}" dt="2022-11-22T01:46:25.189" v="344"/>
          <ac:grpSpMkLst>
            <pc:docMk/>
            <pc:sldMk cId="881569968" sldId="341"/>
            <ac:grpSpMk id="1139" creationId="{64C74E6A-1AC1-B3E2-01F9-D4BAD93F5FA7}"/>
          </ac:grpSpMkLst>
        </pc:grpChg>
        <pc:grpChg chg="mod">
          <ac:chgData name="Tim Cook" userId="d1c7cfb340f2c7ab" providerId="LiveId" clId="{E2F556AF-965F-4F59-8893-68D09D710FA6}" dt="2022-11-22T01:46:01.819" v="310"/>
          <ac:grpSpMkLst>
            <pc:docMk/>
            <pc:sldMk cId="881569968" sldId="341"/>
            <ac:grpSpMk id="1140" creationId="{91BCE44F-C592-F116-77C2-7C06E00AE2A6}"/>
          </ac:grpSpMkLst>
        </pc:grpChg>
        <pc:grpChg chg="del mod">
          <ac:chgData name="Tim Cook" userId="d1c7cfb340f2c7ab" providerId="LiveId" clId="{E2F556AF-965F-4F59-8893-68D09D710FA6}" dt="2022-11-22T01:46:09.899" v="319"/>
          <ac:grpSpMkLst>
            <pc:docMk/>
            <pc:sldMk cId="881569968" sldId="341"/>
            <ac:grpSpMk id="1143" creationId="{39A441C4-2A39-A381-EB62-0B675F982501}"/>
          </ac:grpSpMkLst>
        </pc:grpChg>
        <pc:grpChg chg="del mod">
          <ac:chgData name="Tim Cook" userId="d1c7cfb340f2c7ab" providerId="LiveId" clId="{E2F556AF-965F-4F59-8893-68D09D710FA6}" dt="2022-11-22T01:46:19.954" v="335"/>
          <ac:grpSpMkLst>
            <pc:docMk/>
            <pc:sldMk cId="881569968" sldId="341"/>
            <ac:grpSpMk id="1146" creationId="{6F5B26B4-DB7A-84D4-54B2-EB26C494309A}"/>
          </ac:grpSpMkLst>
        </pc:grpChg>
        <pc:grpChg chg="del mod">
          <ac:chgData name="Tim Cook" userId="d1c7cfb340f2c7ab" providerId="LiveId" clId="{E2F556AF-965F-4F59-8893-68D09D710FA6}" dt="2022-11-22T01:46:19.159" v="333"/>
          <ac:grpSpMkLst>
            <pc:docMk/>
            <pc:sldMk cId="881569968" sldId="341"/>
            <ac:grpSpMk id="1153" creationId="{9F91C8A8-57BC-9A29-5FE5-8B0E85FE2EEB}"/>
          </ac:grpSpMkLst>
        </pc:grpChg>
        <pc:grpChg chg="mod">
          <ac:chgData name="Tim Cook" userId="d1c7cfb340f2c7ab" providerId="LiveId" clId="{E2F556AF-965F-4F59-8893-68D09D710FA6}" dt="2022-11-22T01:46:28.620" v="350"/>
          <ac:grpSpMkLst>
            <pc:docMk/>
            <pc:sldMk cId="881569968" sldId="341"/>
            <ac:grpSpMk id="1157" creationId="{607AB2A4-EC63-C33B-76C1-69DFEAC7BCA9}"/>
          </ac:grpSpMkLst>
        </pc:grpChg>
        <pc:grpChg chg="mod">
          <ac:chgData name="Tim Cook" userId="d1c7cfb340f2c7ab" providerId="LiveId" clId="{E2F556AF-965F-4F59-8893-68D09D710FA6}" dt="2022-11-22T01:46:27.820" v="347"/>
          <ac:grpSpMkLst>
            <pc:docMk/>
            <pc:sldMk cId="881569968" sldId="341"/>
            <ac:grpSpMk id="1161" creationId="{89EF620C-F9CB-1FBB-8795-462547165E76}"/>
          </ac:grpSpMkLst>
        </pc:grpChg>
        <pc:grpChg chg="mod">
          <ac:chgData name="Tim Cook" userId="d1c7cfb340f2c7ab" providerId="LiveId" clId="{E2F556AF-965F-4F59-8893-68D09D710FA6}" dt="2022-11-22T01:46:40.425" v="361"/>
          <ac:grpSpMkLst>
            <pc:docMk/>
            <pc:sldMk cId="881569968" sldId="341"/>
            <ac:grpSpMk id="1168" creationId="{BEA1293A-220D-5B35-F296-B51DF68B0788}"/>
          </ac:grpSpMkLst>
        </pc:grpChg>
        <pc:grpChg chg="mod">
          <ac:chgData name="Tim Cook" userId="d1c7cfb340f2c7ab" providerId="LiveId" clId="{E2F556AF-965F-4F59-8893-68D09D710FA6}" dt="2022-11-22T01:46:44.491" v="366"/>
          <ac:grpSpMkLst>
            <pc:docMk/>
            <pc:sldMk cId="881569968" sldId="341"/>
            <ac:grpSpMk id="1173" creationId="{A837335E-2319-1376-8E15-550EF7A2B8CF}"/>
          </ac:grpSpMkLst>
        </pc:grpChg>
        <pc:grpChg chg="mod">
          <ac:chgData name="Tim Cook" userId="d1c7cfb340f2c7ab" providerId="LiveId" clId="{E2F556AF-965F-4F59-8893-68D09D710FA6}" dt="2022-11-22T01:46:44.491" v="366"/>
          <ac:grpSpMkLst>
            <pc:docMk/>
            <pc:sldMk cId="881569968" sldId="341"/>
            <ac:grpSpMk id="1174" creationId="{54ED865D-9320-2F2E-D6E3-BF9A89774037}"/>
          </ac:grpSpMkLst>
        </pc:grpChg>
        <pc:grpChg chg="del mod">
          <ac:chgData name="Tim Cook" userId="d1c7cfb340f2c7ab" providerId="LiveId" clId="{E2F556AF-965F-4F59-8893-68D09D710FA6}" dt="2022-11-22T01:50:38.741" v="390"/>
          <ac:grpSpMkLst>
            <pc:docMk/>
            <pc:sldMk cId="881569968" sldId="341"/>
            <ac:grpSpMk id="1189" creationId="{E5FE5B8F-B6D2-2A51-A2C6-F8BE4D0DFFC2}"/>
          </ac:grpSpMkLst>
        </pc:grpChg>
        <pc:grpChg chg="del mod">
          <ac:chgData name="Tim Cook" userId="d1c7cfb340f2c7ab" providerId="LiveId" clId="{E2F556AF-965F-4F59-8893-68D09D710FA6}" dt="2022-11-22T01:48:27.659" v="382"/>
          <ac:grpSpMkLst>
            <pc:docMk/>
            <pc:sldMk cId="881569968" sldId="341"/>
            <ac:grpSpMk id="1190" creationId="{618E5C16-C54D-3A33-A1FC-18A40D12251E}"/>
          </ac:grpSpMkLst>
        </pc:grpChg>
        <pc:grpChg chg="del mod">
          <ac:chgData name="Tim Cook" userId="d1c7cfb340f2c7ab" providerId="LiveId" clId="{E2F556AF-965F-4F59-8893-68D09D710FA6}" dt="2022-11-22T01:50:38.741" v="396"/>
          <ac:grpSpMkLst>
            <pc:docMk/>
            <pc:sldMk cId="881569968" sldId="341"/>
            <ac:grpSpMk id="1191" creationId="{D957ACA6-750F-3B76-2541-6D5D1F129BE5}"/>
          </ac:grpSpMkLst>
        </pc:grpChg>
        <pc:grpChg chg="del mod">
          <ac:chgData name="Tim Cook" userId="d1c7cfb340f2c7ab" providerId="LiveId" clId="{E2F556AF-965F-4F59-8893-68D09D710FA6}" dt="2022-11-22T01:50:38.741" v="392"/>
          <ac:grpSpMkLst>
            <pc:docMk/>
            <pc:sldMk cId="881569968" sldId="341"/>
            <ac:grpSpMk id="1192" creationId="{6A77B76D-7766-9980-DB7B-073F4478CA3E}"/>
          </ac:grpSpMkLst>
        </pc:grpChg>
        <pc:grpChg chg="del mod">
          <ac:chgData name="Tim Cook" userId="d1c7cfb340f2c7ab" providerId="LiveId" clId="{E2F556AF-965F-4F59-8893-68D09D710FA6}" dt="2022-11-22T01:50:38.741" v="394"/>
          <ac:grpSpMkLst>
            <pc:docMk/>
            <pc:sldMk cId="881569968" sldId="341"/>
            <ac:grpSpMk id="1195" creationId="{C373A5D2-15D5-DAC3-2501-F2E550114551}"/>
          </ac:grpSpMkLst>
        </pc:grpChg>
        <pc:grpChg chg="mod">
          <ac:chgData name="Tim Cook" userId="d1c7cfb340f2c7ab" providerId="LiveId" clId="{E2F556AF-965F-4F59-8893-68D09D710FA6}" dt="2022-11-22T01:50:45.620" v="412"/>
          <ac:grpSpMkLst>
            <pc:docMk/>
            <pc:sldMk cId="881569968" sldId="341"/>
            <ac:grpSpMk id="1206" creationId="{B2AF3F77-0C7A-C9DE-EB9A-B5F4E906942C}"/>
          </ac:grpSpMkLst>
        </pc:grpChg>
        <pc:grpChg chg="mod">
          <ac:chgData name="Tim Cook" userId="d1c7cfb340f2c7ab" providerId="LiveId" clId="{E2F556AF-965F-4F59-8893-68D09D710FA6}" dt="2022-11-22T01:50:45.620" v="412"/>
          <ac:grpSpMkLst>
            <pc:docMk/>
            <pc:sldMk cId="881569968" sldId="341"/>
            <ac:grpSpMk id="1207" creationId="{31E826BB-5F00-396E-CC98-201089AE48B7}"/>
          </ac:grpSpMkLst>
        </pc:grpChg>
        <pc:grpChg chg="mod">
          <ac:chgData name="Tim Cook" userId="d1c7cfb340f2c7ab" providerId="LiveId" clId="{E2F556AF-965F-4F59-8893-68D09D710FA6}" dt="2022-11-22T01:50:53.057" v="422"/>
          <ac:grpSpMkLst>
            <pc:docMk/>
            <pc:sldMk cId="881569968" sldId="341"/>
            <ac:grpSpMk id="1217" creationId="{65058923-5645-D96E-9DF1-F2F8EE1D8609}"/>
          </ac:grpSpMkLst>
        </pc:grpChg>
        <pc:grpChg chg="del mod">
          <ac:chgData name="Tim Cook" userId="d1c7cfb340f2c7ab" providerId="LiveId" clId="{E2F556AF-965F-4F59-8893-68D09D710FA6}" dt="2022-11-22T01:51:09.224" v="436"/>
          <ac:grpSpMkLst>
            <pc:docMk/>
            <pc:sldMk cId="881569968" sldId="341"/>
            <ac:grpSpMk id="1218" creationId="{2638ABAA-DBB3-6BF5-81E2-B58E743883A1}"/>
          </ac:grpSpMkLst>
        </pc:grpChg>
        <pc:grpChg chg="mod">
          <ac:chgData name="Tim Cook" userId="d1c7cfb340f2c7ab" providerId="LiveId" clId="{E2F556AF-965F-4F59-8893-68D09D710FA6}" dt="2022-11-22T01:50:53.057" v="422"/>
          <ac:grpSpMkLst>
            <pc:docMk/>
            <pc:sldMk cId="881569968" sldId="341"/>
            <ac:grpSpMk id="1219" creationId="{B10185F6-A189-8CCE-A018-150D7592C65F}"/>
          </ac:grpSpMkLst>
        </pc:grpChg>
        <pc:grpChg chg="mod">
          <ac:chgData name="Tim Cook" userId="d1c7cfb340f2c7ab" providerId="LiveId" clId="{E2F556AF-965F-4F59-8893-68D09D710FA6}" dt="2022-11-22T01:50:53.057" v="422"/>
          <ac:grpSpMkLst>
            <pc:docMk/>
            <pc:sldMk cId="881569968" sldId="341"/>
            <ac:grpSpMk id="1220" creationId="{37CF6B7B-2478-CA38-8A16-3450B726FE9D}"/>
          </ac:grpSpMkLst>
        </pc:grpChg>
        <pc:grpChg chg="del mod">
          <ac:chgData name="Tim Cook" userId="d1c7cfb340f2c7ab" providerId="LiveId" clId="{E2F556AF-965F-4F59-8893-68D09D710FA6}" dt="2022-11-22T01:51:01.262" v="429"/>
          <ac:grpSpMkLst>
            <pc:docMk/>
            <pc:sldMk cId="881569968" sldId="341"/>
            <ac:grpSpMk id="1226" creationId="{6DB542FD-EC5A-2A3B-85C3-1E54025013AA}"/>
          </ac:grpSpMkLst>
        </pc:grpChg>
        <pc:grpChg chg="del mod">
          <ac:chgData name="Tim Cook" userId="d1c7cfb340f2c7ab" providerId="LiveId" clId="{E2F556AF-965F-4F59-8893-68D09D710FA6}" dt="2022-11-22T01:51:04.657" v="431"/>
          <ac:grpSpMkLst>
            <pc:docMk/>
            <pc:sldMk cId="881569968" sldId="341"/>
            <ac:grpSpMk id="1227" creationId="{CEA3FCD9-C002-8BCA-F83F-175732A057E0}"/>
          </ac:grpSpMkLst>
        </pc:grpChg>
        <pc:grpChg chg="mod">
          <ac:chgData name="Tim Cook" userId="d1c7cfb340f2c7ab" providerId="LiveId" clId="{E2F556AF-965F-4F59-8893-68D09D710FA6}" dt="2022-11-22T01:51:08.342" v="435"/>
          <ac:grpSpMkLst>
            <pc:docMk/>
            <pc:sldMk cId="881569968" sldId="341"/>
            <ac:grpSpMk id="1231" creationId="{96EE73F5-AEDB-B99E-2E54-99336277BA77}"/>
          </ac:grpSpMkLst>
        </pc:grpChg>
        <pc:grpChg chg="mod">
          <ac:chgData name="Tim Cook" userId="d1c7cfb340f2c7ab" providerId="LiveId" clId="{E2F556AF-965F-4F59-8893-68D09D710FA6}" dt="2022-11-22T01:51:12.211" v="440"/>
          <ac:grpSpMkLst>
            <pc:docMk/>
            <pc:sldMk cId="881569968" sldId="341"/>
            <ac:grpSpMk id="1234" creationId="{93DEB78A-D336-17D8-8E64-4657E6A70660}"/>
          </ac:grpSpMkLst>
        </pc:grpChg>
        <pc:grpChg chg="mod">
          <ac:chgData name="Tim Cook" userId="d1c7cfb340f2c7ab" providerId="LiveId" clId="{E2F556AF-965F-4F59-8893-68D09D710FA6}" dt="2022-11-22T01:51:31.135" v="443"/>
          <ac:grpSpMkLst>
            <pc:docMk/>
            <pc:sldMk cId="881569968" sldId="341"/>
            <ac:grpSpMk id="1237" creationId="{22FAC78E-BCD5-EDB6-7053-48B3ADAF5D6C}"/>
          </ac:grpSpMkLst>
        </pc:grpChg>
        <pc:grpChg chg="mod">
          <ac:chgData name="Tim Cook" userId="d1c7cfb340f2c7ab" providerId="LiveId" clId="{E2F556AF-965F-4F59-8893-68D09D710FA6}" dt="2022-11-22T01:51:32.085" v="446"/>
          <ac:grpSpMkLst>
            <pc:docMk/>
            <pc:sldMk cId="881569968" sldId="341"/>
            <ac:grpSpMk id="1240" creationId="{A68F744C-A36E-2BDC-B85A-CFBEB1A3757D}"/>
          </ac:grpSpMkLst>
        </pc:grpChg>
        <pc:inkChg chg="add del mod">
          <ac:chgData name="Tim Cook" userId="d1c7cfb340f2c7ab" providerId="LiveId" clId="{E2F556AF-965F-4F59-8893-68D09D710FA6}" dt="2022-11-22T01:42:38.725" v="104"/>
          <ac:inkMkLst>
            <pc:docMk/>
            <pc:sldMk cId="881569968" sldId="341"/>
            <ac:inkMk id="3" creationId="{1DE5FF1D-D293-ADD1-41BD-E480A1E47E8B}"/>
          </ac:inkMkLst>
        </pc:inkChg>
        <pc:inkChg chg="add del mod">
          <ac:chgData name="Tim Cook" userId="d1c7cfb340f2c7ab" providerId="LiveId" clId="{E2F556AF-965F-4F59-8893-68D09D710FA6}" dt="2022-11-22T01:42:38.725" v="103"/>
          <ac:inkMkLst>
            <pc:docMk/>
            <pc:sldMk cId="881569968" sldId="341"/>
            <ac:inkMk id="6" creationId="{66380A45-EC45-3962-5C57-8FEBA3D8FF63}"/>
          </ac:inkMkLst>
        </pc:inkChg>
        <pc:inkChg chg="add del mod">
          <ac:chgData name="Tim Cook" userId="d1c7cfb340f2c7ab" providerId="LiveId" clId="{E2F556AF-965F-4F59-8893-68D09D710FA6}" dt="2022-11-22T01:42:26.674" v="86"/>
          <ac:inkMkLst>
            <pc:docMk/>
            <pc:sldMk cId="881569968" sldId="341"/>
            <ac:inkMk id="8" creationId="{3E9350EB-8FA9-D0E9-C3EF-805B1DFF5A10}"/>
          </ac:inkMkLst>
        </pc:inkChg>
        <pc:inkChg chg="add del mod">
          <ac:chgData name="Tim Cook" userId="d1c7cfb340f2c7ab" providerId="LiveId" clId="{E2F556AF-965F-4F59-8893-68D09D710FA6}" dt="2022-11-22T01:42:26.674" v="85"/>
          <ac:inkMkLst>
            <pc:docMk/>
            <pc:sldMk cId="881569968" sldId="341"/>
            <ac:inkMk id="9" creationId="{D5ABA9D7-7874-BB06-D36C-05D532F5C032}"/>
          </ac:inkMkLst>
        </pc:inkChg>
        <pc:inkChg chg="add del mod">
          <ac:chgData name="Tim Cook" userId="d1c7cfb340f2c7ab" providerId="LiveId" clId="{E2F556AF-965F-4F59-8893-68D09D710FA6}" dt="2022-11-22T01:42:26.674" v="87"/>
          <ac:inkMkLst>
            <pc:docMk/>
            <pc:sldMk cId="881569968" sldId="341"/>
            <ac:inkMk id="11" creationId="{1F162E1B-E288-E2F9-012C-F98E45BF77CD}"/>
          </ac:inkMkLst>
        </pc:inkChg>
        <pc:inkChg chg="add del mod">
          <ac:chgData name="Tim Cook" userId="d1c7cfb340f2c7ab" providerId="LiveId" clId="{E2F556AF-965F-4F59-8893-68D09D710FA6}" dt="2022-11-22T01:42:28.159" v="91"/>
          <ac:inkMkLst>
            <pc:docMk/>
            <pc:sldMk cId="881569968" sldId="341"/>
            <ac:inkMk id="12" creationId="{856C6804-BE5A-8A68-5A31-DC8DED4AC1FD}"/>
          </ac:inkMkLst>
        </pc:inkChg>
        <pc:inkChg chg="add del mod">
          <ac:chgData name="Tim Cook" userId="d1c7cfb340f2c7ab" providerId="LiveId" clId="{E2F556AF-965F-4F59-8893-68D09D710FA6}" dt="2022-11-22T01:42:28.159" v="92"/>
          <ac:inkMkLst>
            <pc:docMk/>
            <pc:sldMk cId="881569968" sldId="341"/>
            <ac:inkMk id="13" creationId="{F241F90B-7A04-3A1B-EA53-A08D2887A15F}"/>
          </ac:inkMkLst>
        </pc:inkChg>
        <pc:inkChg chg="add del mod">
          <ac:chgData name="Tim Cook" userId="d1c7cfb340f2c7ab" providerId="LiveId" clId="{E2F556AF-965F-4F59-8893-68D09D710FA6}" dt="2022-11-22T01:42:26.972" v="89"/>
          <ac:inkMkLst>
            <pc:docMk/>
            <pc:sldMk cId="881569968" sldId="341"/>
            <ac:inkMk id="14" creationId="{21BB7368-1A2D-AE2A-FBD7-7411CED9F61D}"/>
          </ac:inkMkLst>
        </pc:inkChg>
        <pc:inkChg chg="add del mod">
          <ac:chgData name="Tim Cook" userId="d1c7cfb340f2c7ab" providerId="LiveId" clId="{E2F556AF-965F-4F59-8893-68D09D710FA6}" dt="2022-11-22T01:42:26.674" v="84"/>
          <ac:inkMkLst>
            <pc:docMk/>
            <pc:sldMk cId="881569968" sldId="341"/>
            <ac:inkMk id="15" creationId="{0EDA0231-2AAF-D0C2-F33A-666ACF1E436B}"/>
          </ac:inkMkLst>
        </pc:inkChg>
        <pc:inkChg chg="add del mod">
          <ac:chgData name="Tim Cook" userId="d1c7cfb340f2c7ab" providerId="LiveId" clId="{E2F556AF-965F-4F59-8893-68D09D710FA6}" dt="2022-11-22T01:42:26.674" v="88"/>
          <ac:inkMkLst>
            <pc:docMk/>
            <pc:sldMk cId="881569968" sldId="341"/>
            <ac:inkMk id="16" creationId="{C55F68F5-1697-4D01-62D1-83D878ED2D81}"/>
          </ac:inkMkLst>
        </pc:inkChg>
        <pc:inkChg chg="add del mod">
          <ac:chgData name="Tim Cook" userId="d1c7cfb340f2c7ab" providerId="LiveId" clId="{E2F556AF-965F-4F59-8893-68D09D710FA6}" dt="2022-11-22T01:42:28.159" v="93"/>
          <ac:inkMkLst>
            <pc:docMk/>
            <pc:sldMk cId="881569968" sldId="341"/>
            <ac:inkMk id="17" creationId="{72553478-607C-5B11-3127-3F517041E4B8}"/>
          </ac:inkMkLst>
        </pc:inkChg>
        <pc:inkChg chg="add del mod">
          <ac:chgData name="Tim Cook" userId="d1c7cfb340f2c7ab" providerId="LiveId" clId="{E2F556AF-965F-4F59-8893-68D09D710FA6}" dt="2022-11-22T01:42:28.159" v="90"/>
          <ac:inkMkLst>
            <pc:docMk/>
            <pc:sldMk cId="881569968" sldId="341"/>
            <ac:inkMk id="18" creationId="{4AEFB527-61E0-A51E-27DF-A203E11BF300}"/>
          </ac:inkMkLst>
        </pc:inkChg>
        <pc:inkChg chg="add del mod">
          <ac:chgData name="Tim Cook" userId="d1c7cfb340f2c7ab" providerId="LiveId" clId="{E2F556AF-965F-4F59-8893-68D09D710FA6}" dt="2022-11-22T01:42:38.725" v="105"/>
          <ac:inkMkLst>
            <pc:docMk/>
            <pc:sldMk cId="881569968" sldId="341"/>
            <ac:inkMk id="20" creationId="{376E6B1C-0178-A028-B6E3-7DE8A1B8823E}"/>
          </ac:inkMkLst>
        </pc:inkChg>
        <pc:inkChg chg="add del mod">
          <ac:chgData name="Tim Cook" userId="d1c7cfb340f2c7ab" providerId="LiveId" clId="{E2F556AF-965F-4F59-8893-68D09D710FA6}" dt="2022-11-22T01:42:38.725" v="108"/>
          <ac:inkMkLst>
            <pc:docMk/>
            <pc:sldMk cId="881569968" sldId="341"/>
            <ac:inkMk id="21" creationId="{A36C465F-CFD5-BB4F-5C89-E7FCE6449321}"/>
          </ac:inkMkLst>
        </pc:inkChg>
        <pc:inkChg chg="add del mod">
          <ac:chgData name="Tim Cook" userId="d1c7cfb340f2c7ab" providerId="LiveId" clId="{E2F556AF-965F-4F59-8893-68D09D710FA6}" dt="2022-11-22T01:42:38.725" v="106"/>
          <ac:inkMkLst>
            <pc:docMk/>
            <pc:sldMk cId="881569968" sldId="341"/>
            <ac:inkMk id="22" creationId="{B0F627B8-1B95-2C9D-4F8D-1A506389BA05}"/>
          </ac:inkMkLst>
        </pc:inkChg>
        <pc:inkChg chg="add del mod">
          <ac:chgData name="Tim Cook" userId="d1c7cfb340f2c7ab" providerId="LiveId" clId="{E2F556AF-965F-4F59-8893-68D09D710FA6}" dt="2022-11-22T01:42:38.725" v="109"/>
          <ac:inkMkLst>
            <pc:docMk/>
            <pc:sldMk cId="881569968" sldId="341"/>
            <ac:inkMk id="23" creationId="{8BA9F032-D0DE-A26A-43EA-2E9B466AD436}"/>
          </ac:inkMkLst>
        </pc:inkChg>
        <pc:inkChg chg="add del mod">
          <ac:chgData name="Tim Cook" userId="d1c7cfb340f2c7ab" providerId="LiveId" clId="{E2F556AF-965F-4F59-8893-68D09D710FA6}" dt="2022-11-22T01:42:38.725" v="112"/>
          <ac:inkMkLst>
            <pc:docMk/>
            <pc:sldMk cId="881569968" sldId="341"/>
            <ac:inkMk id="24" creationId="{CBE16282-BF09-5C1B-AB50-488D034C722F}"/>
          </ac:inkMkLst>
        </pc:inkChg>
        <pc:inkChg chg="add del mod">
          <ac:chgData name="Tim Cook" userId="d1c7cfb340f2c7ab" providerId="LiveId" clId="{E2F556AF-965F-4F59-8893-68D09D710FA6}" dt="2022-11-22T01:42:38.725" v="110"/>
          <ac:inkMkLst>
            <pc:docMk/>
            <pc:sldMk cId="881569968" sldId="341"/>
            <ac:inkMk id="25" creationId="{AA7927AC-76A9-50E2-1108-5E00C41787E4}"/>
          </ac:inkMkLst>
        </pc:inkChg>
        <pc:inkChg chg="add del mod">
          <ac:chgData name="Tim Cook" userId="d1c7cfb340f2c7ab" providerId="LiveId" clId="{E2F556AF-965F-4F59-8893-68D09D710FA6}" dt="2022-11-22T01:42:38.725" v="107"/>
          <ac:inkMkLst>
            <pc:docMk/>
            <pc:sldMk cId="881569968" sldId="341"/>
            <ac:inkMk id="26" creationId="{1EFF463C-12E4-0B0D-65CD-FD5C5B2BD75C}"/>
          </ac:inkMkLst>
        </pc:inkChg>
        <pc:inkChg chg="add del mod">
          <ac:chgData name="Tim Cook" userId="d1c7cfb340f2c7ab" providerId="LiveId" clId="{E2F556AF-965F-4F59-8893-68D09D710FA6}" dt="2022-11-22T01:42:38.725" v="111"/>
          <ac:inkMkLst>
            <pc:docMk/>
            <pc:sldMk cId="881569968" sldId="341"/>
            <ac:inkMk id="27" creationId="{19DB32D5-8227-B714-6957-34F231A80ED4}"/>
          </ac:inkMkLst>
        </pc:inkChg>
        <pc:inkChg chg="add del mod">
          <ac:chgData name="Tim Cook" userId="d1c7cfb340f2c7ab" providerId="LiveId" clId="{E2F556AF-965F-4F59-8893-68D09D710FA6}" dt="2022-11-22T01:42:58.714" v="144"/>
          <ac:inkMkLst>
            <pc:docMk/>
            <pc:sldMk cId="881569968" sldId="341"/>
            <ac:inkMk id="29" creationId="{0C05D310-4742-C91F-63A1-016A6918EE3B}"/>
          </ac:inkMkLst>
        </pc:inkChg>
        <pc:inkChg chg="add del mod">
          <ac:chgData name="Tim Cook" userId="d1c7cfb340f2c7ab" providerId="LiveId" clId="{E2F556AF-965F-4F59-8893-68D09D710FA6}" dt="2022-11-22T01:42:46.340" v="120"/>
          <ac:inkMkLst>
            <pc:docMk/>
            <pc:sldMk cId="881569968" sldId="341"/>
            <ac:inkMk id="30" creationId="{1BE7D42E-9EEB-F618-F70F-0A2C9F3197D0}"/>
          </ac:inkMkLst>
        </pc:inkChg>
        <pc:inkChg chg="add del mod">
          <ac:chgData name="Tim Cook" userId="d1c7cfb340f2c7ab" providerId="LiveId" clId="{E2F556AF-965F-4F59-8893-68D09D710FA6}" dt="2022-11-22T01:42:45.040" v="119"/>
          <ac:inkMkLst>
            <pc:docMk/>
            <pc:sldMk cId="881569968" sldId="341"/>
            <ac:inkMk id="31" creationId="{819F9FDE-EE60-F457-0B49-51A209A05C70}"/>
          </ac:inkMkLst>
        </pc:inkChg>
        <pc:inkChg chg="add del mod">
          <ac:chgData name="Tim Cook" userId="d1c7cfb340f2c7ab" providerId="LiveId" clId="{E2F556AF-965F-4F59-8893-68D09D710FA6}" dt="2022-11-22T01:42:44.919" v="118"/>
          <ac:inkMkLst>
            <pc:docMk/>
            <pc:sldMk cId="881569968" sldId="341"/>
            <ac:inkMk id="32" creationId="{BBDCDB4B-7157-5204-5DD6-9AA046A842D7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4" creationId="{95C03B55-5CE1-E7E9-C925-730F7433E357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5" creationId="{C556B060-0EE2-F8B3-3F0B-99295548F483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6" creationId="{E2B8EF24-E684-6DF1-D804-84EED7D60506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7" creationId="{A512195C-F62A-866B-B9EE-D5F3582CAEE7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8" creationId="{B5F0B1E9-1A4F-26AB-A556-F5E1AE9EEA9C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9" creationId="{98C59ACF-CA31-901D-80BD-62303A766E01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40" creationId="{C2C55A7E-E295-9EDC-7635-CFF1DECCC341}"/>
          </ac:inkMkLst>
        </pc:inkChg>
        <pc:inkChg chg="add del mod">
          <ac:chgData name="Tim Cook" userId="d1c7cfb340f2c7ab" providerId="LiveId" clId="{E2F556AF-965F-4F59-8893-68D09D710FA6}" dt="2022-11-22T01:43:13.910" v="151"/>
          <ac:inkMkLst>
            <pc:docMk/>
            <pc:sldMk cId="881569968" sldId="341"/>
            <ac:inkMk id="41" creationId="{CF2D1323-EFDC-ABBF-0759-4513547499FE}"/>
          </ac:inkMkLst>
        </pc:inkChg>
        <pc:inkChg chg="add del mod">
          <ac:chgData name="Tim Cook" userId="d1c7cfb340f2c7ab" providerId="LiveId" clId="{E2F556AF-965F-4F59-8893-68D09D710FA6}" dt="2022-11-22T01:43:13.910" v="150"/>
          <ac:inkMkLst>
            <pc:docMk/>
            <pc:sldMk cId="881569968" sldId="341"/>
            <ac:inkMk id="42" creationId="{4B91CB1C-B4B6-53A0-1F32-CCB0E3053CCC}"/>
          </ac:inkMkLst>
        </pc:inkChg>
        <pc:inkChg chg="add del mod">
          <ac:chgData name="Tim Cook" userId="d1c7cfb340f2c7ab" providerId="LiveId" clId="{E2F556AF-965F-4F59-8893-68D09D710FA6}" dt="2022-11-22T01:43:13.926" v="152"/>
          <ac:inkMkLst>
            <pc:docMk/>
            <pc:sldMk cId="881569968" sldId="341"/>
            <ac:inkMk id="43" creationId="{CB442582-1807-C986-D9D3-CCE45C3D30EF}"/>
          </ac:inkMkLst>
        </pc:inkChg>
        <pc:inkChg chg="add del mod">
          <ac:chgData name="Tim Cook" userId="d1c7cfb340f2c7ab" providerId="LiveId" clId="{E2F556AF-965F-4F59-8893-68D09D710FA6}" dt="2022-11-22T01:42:58.714" v="145"/>
          <ac:inkMkLst>
            <pc:docMk/>
            <pc:sldMk cId="881569968" sldId="341"/>
            <ac:inkMk id="44" creationId="{00AC2BBF-9870-AD12-B8D8-491232A6BF95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45" creationId="{424C4854-980A-04A2-57AA-9D319FC49DA9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46" creationId="{494E85C9-BA2C-5065-08DB-85395AD43988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47" creationId="{B0BAF3D9-D25C-5FA8-32D2-32D1A07D7788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48" creationId="{52F6A202-E847-A496-61BA-6045D37A8341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49" creationId="{010A561E-CAFA-3436-8967-D1492368D478}"/>
          </ac:inkMkLst>
        </pc:inkChg>
        <pc:inkChg chg="add del mod">
          <ac:chgData name="Tim Cook" userId="d1c7cfb340f2c7ab" providerId="LiveId" clId="{E2F556AF-965F-4F59-8893-68D09D710FA6}" dt="2022-11-22T01:43:21.596" v="162"/>
          <ac:inkMkLst>
            <pc:docMk/>
            <pc:sldMk cId="881569968" sldId="341"/>
            <ac:inkMk id="50" creationId="{23FAB89B-DBCF-3321-D438-C9E6DECEDF98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51" creationId="{A438DFE0-6A44-FDA3-D2AB-6B85A0F8CAB3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52" creationId="{5AE35AE8-A8F8-9D46-CC42-F77023953D1B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53" creationId="{DAB70E19-548E-23E6-2536-0B085270A7F0}"/>
          </ac:inkMkLst>
        </pc:inkChg>
        <pc:inkChg chg="add del mod">
          <ac:chgData name="Tim Cook" userId="d1c7cfb340f2c7ab" providerId="LiveId" clId="{E2F556AF-965F-4F59-8893-68D09D710FA6}" dt="2022-11-22T01:43:17.195" v="157"/>
          <ac:inkMkLst>
            <pc:docMk/>
            <pc:sldMk cId="881569968" sldId="341"/>
            <ac:inkMk id="54" creationId="{0543C830-A9E1-5518-2DB3-0F1B260CC1D2}"/>
          </ac:inkMkLst>
        </pc:inkChg>
        <pc:inkChg chg="add del mod">
          <ac:chgData name="Tim Cook" userId="d1c7cfb340f2c7ab" providerId="LiveId" clId="{E2F556AF-965F-4F59-8893-68D09D710FA6}" dt="2022-11-22T01:43:20.168" v="160"/>
          <ac:inkMkLst>
            <pc:docMk/>
            <pc:sldMk cId="881569968" sldId="341"/>
            <ac:inkMk id="55" creationId="{102939FC-A531-E8AB-1213-3D200A0622ED}"/>
          </ac:inkMkLst>
        </pc:inkChg>
        <pc:inkChg chg="add del">
          <ac:chgData name="Tim Cook" userId="d1c7cfb340f2c7ab" providerId="LiveId" clId="{E2F556AF-965F-4F59-8893-68D09D710FA6}" dt="2022-11-22T01:43:03.475" v="148"/>
          <ac:inkMkLst>
            <pc:docMk/>
            <pc:sldMk cId="881569968" sldId="341"/>
            <ac:inkMk id="58" creationId="{6ABFFBAB-983F-AFC1-65F2-3A40DB5A3324}"/>
          </ac:inkMkLst>
        </pc:inkChg>
        <pc:inkChg chg="add">
          <ac:chgData name="Tim Cook" userId="d1c7cfb340f2c7ab" providerId="LiveId" clId="{E2F556AF-965F-4F59-8893-68D09D710FA6}" dt="2022-11-22T01:43:02.458" v="147" actId="9405"/>
          <ac:inkMkLst>
            <pc:docMk/>
            <pc:sldMk cId="881569968" sldId="341"/>
            <ac:inkMk id="59" creationId="{EB0F1F27-843B-40FC-E804-E9C1B5B85DF0}"/>
          </ac:inkMkLst>
        </pc:inkChg>
        <pc:inkChg chg="add">
          <ac:chgData name="Tim Cook" userId="d1c7cfb340f2c7ab" providerId="LiveId" clId="{E2F556AF-965F-4F59-8893-68D09D710FA6}" dt="2022-11-22T01:43:05.780" v="149" actId="9405"/>
          <ac:inkMkLst>
            <pc:docMk/>
            <pc:sldMk cId="881569968" sldId="341"/>
            <ac:inkMk id="60" creationId="{5C2175E2-0450-7BE1-F91E-E88EE457DDED}"/>
          </ac:inkMkLst>
        </pc:inkChg>
        <pc:inkChg chg="add mod">
          <ac:chgData name="Tim Cook" userId="d1c7cfb340f2c7ab" providerId="LiveId" clId="{E2F556AF-965F-4F59-8893-68D09D710FA6}" dt="2022-11-22T01:43:16.898" v="156"/>
          <ac:inkMkLst>
            <pc:docMk/>
            <pc:sldMk cId="881569968" sldId="341"/>
            <ac:inkMk id="61" creationId="{59B1B026-6D7D-97BB-160E-04EC055AC8FA}"/>
          </ac:inkMkLst>
        </pc:inkChg>
        <pc:inkChg chg="add mod">
          <ac:chgData name="Tim Cook" userId="d1c7cfb340f2c7ab" providerId="LiveId" clId="{E2F556AF-965F-4F59-8893-68D09D710FA6}" dt="2022-11-22T01:43:16.898" v="156"/>
          <ac:inkMkLst>
            <pc:docMk/>
            <pc:sldMk cId="881569968" sldId="341"/>
            <ac:inkMk id="62" creationId="{03EFB514-7F61-5582-F85E-5BA2282785EC}"/>
          </ac:inkMkLst>
        </pc:inkChg>
        <pc:inkChg chg="add mod">
          <ac:chgData name="Tim Cook" userId="d1c7cfb340f2c7ab" providerId="LiveId" clId="{E2F556AF-965F-4F59-8893-68D09D710FA6}" dt="2022-11-22T01:43:16.898" v="156"/>
          <ac:inkMkLst>
            <pc:docMk/>
            <pc:sldMk cId="881569968" sldId="341"/>
            <ac:inkMk id="63" creationId="{324CDC92-3680-D9AC-A281-3514039F78F5}"/>
          </ac:inkMkLst>
        </pc:inkChg>
        <pc:inkChg chg="add del mod">
          <ac:chgData name="Tim Cook" userId="d1c7cfb340f2c7ab" providerId="LiveId" clId="{E2F556AF-965F-4F59-8893-68D09D710FA6}" dt="2022-11-22T01:43:20.168" v="161"/>
          <ac:inkMkLst>
            <pc:docMk/>
            <pc:sldMk cId="881569968" sldId="341"/>
            <ac:inkMk id="1025" creationId="{07D23A25-45F2-80F4-8AEA-D58CA0FE7882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1028" creationId="{C8D785DD-2792-A469-0D2B-B2DC27BA3BB3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1029" creationId="{9B305A59-5CB8-951D-37CC-F9F6B89A3890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33" creationId="{B8591491-BD5D-0DCE-4A5E-CC8EB4DBADC4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35" creationId="{B2E0C883-596C-29BB-CBDA-89BA4E8508A3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36" creationId="{DB4BC485-47FB-ED16-C6A0-6FE13962BB14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38" creationId="{19C27B18-AF77-20EC-215F-E194AF687929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39" creationId="{179AC542-0937-8B76-316E-7AF4E139F705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40" creationId="{A6D52EB1-5E08-05C4-057B-7F9972670A00}"/>
          </ac:inkMkLst>
        </pc:inkChg>
        <pc:inkChg chg="add mod">
          <ac:chgData name="Tim Cook" userId="d1c7cfb340f2c7ab" providerId="LiveId" clId="{E2F556AF-965F-4F59-8893-68D09D710FA6}" dt="2022-11-22T01:43:45.398" v="180"/>
          <ac:inkMkLst>
            <pc:docMk/>
            <pc:sldMk cId="881569968" sldId="341"/>
            <ac:inkMk id="1042" creationId="{6231F944-B97E-586F-FA21-5F524FDAC9BC}"/>
          </ac:inkMkLst>
        </pc:inkChg>
        <pc:inkChg chg="add mod">
          <ac:chgData name="Tim Cook" userId="d1c7cfb340f2c7ab" providerId="LiveId" clId="{E2F556AF-965F-4F59-8893-68D09D710FA6}" dt="2022-11-22T01:43:45.398" v="180"/>
          <ac:inkMkLst>
            <pc:docMk/>
            <pc:sldMk cId="881569968" sldId="341"/>
            <ac:inkMk id="1043" creationId="{09E01715-5AAA-D2A9-35D0-2E942EF14EB3}"/>
          </ac:inkMkLst>
        </pc:inkChg>
        <pc:inkChg chg="add mod">
          <ac:chgData name="Tim Cook" userId="d1c7cfb340f2c7ab" providerId="LiveId" clId="{E2F556AF-965F-4F59-8893-68D09D710FA6}" dt="2022-11-22T01:43:45.398" v="180"/>
          <ac:inkMkLst>
            <pc:docMk/>
            <pc:sldMk cId="881569968" sldId="341"/>
            <ac:inkMk id="1044" creationId="{19D2BEF5-A55E-C9E0-F2AE-6C77BE0B77EE}"/>
          </ac:inkMkLst>
        </pc:inkChg>
        <pc:inkChg chg="add mod">
          <ac:chgData name="Tim Cook" userId="d1c7cfb340f2c7ab" providerId="LiveId" clId="{E2F556AF-965F-4F59-8893-68D09D710FA6}" dt="2022-11-22T01:43:45.398" v="180"/>
          <ac:inkMkLst>
            <pc:docMk/>
            <pc:sldMk cId="881569968" sldId="341"/>
            <ac:inkMk id="1045" creationId="{86678BFC-4AF1-BFA3-EDBB-733A71F1489B}"/>
          </ac:inkMkLst>
        </pc:inkChg>
        <pc:inkChg chg="add">
          <ac:chgData name="Tim Cook" userId="d1c7cfb340f2c7ab" providerId="LiveId" clId="{E2F556AF-965F-4F59-8893-68D09D710FA6}" dt="2022-11-22T01:43:44.760" v="179" actId="9405"/>
          <ac:inkMkLst>
            <pc:docMk/>
            <pc:sldMk cId="881569968" sldId="341"/>
            <ac:inkMk id="1046" creationId="{027F49D2-78FD-6BDD-2504-1B57AEB6DA38}"/>
          </ac:inkMkLst>
        </pc:inkChg>
        <pc:inkChg chg="add mod">
          <ac:chgData name="Tim Cook" userId="d1c7cfb340f2c7ab" providerId="LiveId" clId="{E2F556AF-965F-4F59-8893-68D09D710FA6}" dt="2022-11-22T01:44:33.740" v="184"/>
          <ac:inkMkLst>
            <pc:docMk/>
            <pc:sldMk cId="881569968" sldId="341"/>
            <ac:inkMk id="1048" creationId="{1A040361-A76D-EFF2-EF0C-ADC57DE87803}"/>
          </ac:inkMkLst>
        </pc:inkChg>
        <pc:inkChg chg="add mod">
          <ac:chgData name="Tim Cook" userId="d1c7cfb340f2c7ab" providerId="LiveId" clId="{E2F556AF-965F-4F59-8893-68D09D710FA6}" dt="2022-11-22T01:44:33.740" v="184"/>
          <ac:inkMkLst>
            <pc:docMk/>
            <pc:sldMk cId="881569968" sldId="341"/>
            <ac:inkMk id="1049" creationId="{8BBCDD9F-657A-2D2C-A82D-0D886A8E435F}"/>
          </ac:inkMkLst>
        </pc:inkChg>
        <pc:inkChg chg="add mod">
          <ac:chgData name="Tim Cook" userId="d1c7cfb340f2c7ab" providerId="LiveId" clId="{E2F556AF-965F-4F59-8893-68D09D710FA6}" dt="2022-11-22T01:44:33.740" v="184"/>
          <ac:inkMkLst>
            <pc:docMk/>
            <pc:sldMk cId="881569968" sldId="341"/>
            <ac:inkMk id="1050" creationId="{97464AA4-14B0-8891-7F6F-7D7AA14E687A}"/>
          </ac:inkMkLst>
        </pc:inkChg>
        <pc:inkChg chg="add del mod">
          <ac:chgData name="Tim Cook" userId="d1c7cfb340f2c7ab" providerId="LiveId" clId="{E2F556AF-965F-4F59-8893-68D09D710FA6}" dt="2022-11-22T01:44:41.070" v="198"/>
          <ac:inkMkLst>
            <pc:docMk/>
            <pc:sldMk cId="881569968" sldId="341"/>
            <ac:inkMk id="1052" creationId="{38038328-22C3-8E32-9258-69F8AA475967}"/>
          </ac:inkMkLst>
        </pc:inkChg>
        <pc:inkChg chg="add del mod">
          <ac:chgData name="Tim Cook" userId="d1c7cfb340f2c7ab" providerId="LiveId" clId="{E2F556AF-965F-4F59-8893-68D09D710FA6}" dt="2022-11-22T01:44:41.070" v="199"/>
          <ac:inkMkLst>
            <pc:docMk/>
            <pc:sldMk cId="881569968" sldId="341"/>
            <ac:inkMk id="1053" creationId="{638FF0AE-8497-FA15-2B94-8603123B2093}"/>
          </ac:inkMkLst>
        </pc:inkChg>
        <pc:inkChg chg="add del mod">
          <ac:chgData name="Tim Cook" userId="d1c7cfb340f2c7ab" providerId="LiveId" clId="{E2F556AF-965F-4F59-8893-68D09D710FA6}" dt="2022-11-22T01:44:41.070" v="195"/>
          <ac:inkMkLst>
            <pc:docMk/>
            <pc:sldMk cId="881569968" sldId="341"/>
            <ac:inkMk id="1054" creationId="{1B2D2229-D1EE-9683-7F54-1A0777EEE479}"/>
          </ac:inkMkLst>
        </pc:inkChg>
        <pc:inkChg chg="add del mod">
          <ac:chgData name="Tim Cook" userId="d1c7cfb340f2c7ab" providerId="LiveId" clId="{E2F556AF-965F-4F59-8893-68D09D710FA6}" dt="2022-11-22T01:44:41.070" v="197"/>
          <ac:inkMkLst>
            <pc:docMk/>
            <pc:sldMk cId="881569968" sldId="341"/>
            <ac:inkMk id="1055" creationId="{35ADDD6A-EB5D-7D20-406E-B48D10DF47DB}"/>
          </ac:inkMkLst>
        </pc:inkChg>
        <pc:inkChg chg="add del mod">
          <ac:chgData name="Tim Cook" userId="d1c7cfb340f2c7ab" providerId="LiveId" clId="{E2F556AF-965F-4F59-8893-68D09D710FA6}" dt="2022-11-22T01:44:41.070" v="200"/>
          <ac:inkMkLst>
            <pc:docMk/>
            <pc:sldMk cId="881569968" sldId="341"/>
            <ac:inkMk id="1056" creationId="{5C4ED04D-677E-2F97-1894-3EF7FA3895A9}"/>
          </ac:inkMkLst>
        </pc:inkChg>
        <pc:inkChg chg="add del mod">
          <ac:chgData name="Tim Cook" userId="d1c7cfb340f2c7ab" providerId="LiveId" clId="{E2F556AF-965F-4F59-8893-68D09D710FA6}" dt="2022-11-22T01:44:41.070" v="201"/>
          <ac:inkMkLst>
            <pc:docMk/>
            <pc:sldMk cId="881569968" sldId="341"/>
            <ac:inkMk id="1057" creationId="{8C6EFE49-B870-78BE-2A84-98D7EF938003}"/>
          </ac:inkMkLst>
        </pc:inkChg>
        <pc:inkChg chg="add del">
          <ac:chgData name="Tim Cook" userId="d1c7cfb340f2c7ab" providerId="LiveId" clId="{E2F556AF-965F-4F59-8893-68D09D710FA6}" dt="2022-11-22T01:44:41.070" v="203"/>
          <ac:inkMkLst>
            <pc:docMk/>
            <pc:sldMk cId="881569968" sldId="341"/>
            <ac:inkMk id="1059" creationId="{D3D8C645-89DE-AA50-7930-2606B0A0CD75}"/>
          </ac:inkMkLst>
        </pc:inkChg>
        <pc:inkChg chg="add del">
          <ac:chgData name="Tim Cook" userId="d1c7cfb340f2c7ab" providerId="LiveId" clId="{E2F556AF-965F-4F59-8893-68D09D710FA6}" dt="2022-11-22T01:44:41.070" v="202"/>
          <ac:inkMkLst>
            <pc:docMk/>
            <pc:sldMk cId="881569968" sldId="341"/>
            <ac:inkMk id="1060" creationId="{49F2EC27-F518-A3F1-476A-045BBA6F25A2}"/>
          </ac:inkMkLst>
        </pc:inkChg>
        <pc:inkChg chg="add del">
          <ac:chgData name="Tim Cook" userId="d1c7cfb340f2c7ab" providerId="LiveId" clId="{E2F556AF-965F-4F59-8893-68D09D710FA6}" dt="2022-11-22T01:44:41.070" v="196"/>
          <ac:inkMkLst>
            <pc:docMk/>
            <pc:sldMk cId="881569968" sldId="341"/>
            <ac:inkMk id="1061" creationId="{3CCC6899-880F-87BE-2FCB-FD0293270AB2}"/>
          </ac:inkMkLst>
        </pc:inkChg>
        <pc:inkChg chg="add del mod">
          <ac:chgData name="Tim Cook" userId="d1c7cfb340f2c7ab" providerId="LiveId" clId="{E2F556AF-965F-4F59-8893-68D09D710FA6}" dt="2022-11-22T01:44:47.683" v="222"/>
          <ac:inkMkLst>
            <pc:docMk/>
            <pc:sldMk cId="881569968" sldId="341"/>
            <ac:inkMk id="1062" creationId="{C00C2F60-FEFB-7350-77B1-A4777FB42450}"/>
          </ac:inkMkLst>
        </pc:inkChg>
        <pc:inkChg chg="add del mod">
          <ac:chgData name="Tim Cook" userId="d1c7cfb340f2c7ab" providerId="LiveId" clId="{E2F556AF-965F-4F59-8893-68D09D710FA6}" dt="2022-11-22T01:44:47.683" v="217"/>
          <ac:inkMkLst>
            <pc:docMk/>
            <pc:sldMk cId="881569968" sldId="341"/>
            <ac:inkMk id="1063" creationId="{3CD10D17-9C5D-FA71-BD1C-1DE44126A847}"/>
          </ac:inkMkLst>
        </pc:inkChg>
        <pc:inkChg chg="add del mod">
          <ac:chgData name="Tim Cook" userId="d1c7cfb340f2c7ab" providerId="LiveId" clId="{E2F556AF-965F-4F59-8893-68D09D710FA6}" dt="2022-11-22T01:44:47.683" v="218"/>
          <ac:inkMkLst>
            <pc:docMk/>
            <pc:sldMk cId="881569968" sldId="341"/>
            <ac:inkMk id="1064" creationId="{4E6C4DD8-EC78-52CE-B801-27316342BEA5}"/>
          </ac:inkMkLst>
        </pc:inkChg>
        <pc:inkChg chg="add del mod">
          <ac:chgData name="Tim Cook" userId="d1c7cfb340f2c7ab" providerId="LiveId" clId="{E2F556AF-965F-4F59-8893-68D09D710FA6}" dt="2022-11-22T01:44:47.683" v="223"/>
          <ac:inkMkLst>
            <pc:docMk/>
            <pc:sldMk cId="881569968" sldId="341"/>
            <ac:inkMk id="1065" creationId="{06257703-A173-8FCF-67CF-4B43A6ADE5B1}"/>
          </ac:inkMkLst>
        </pc:inkChg>
        <pc:inkChg chg="add del mod">
          <ac:chgData name="Tim Cook" userId="d1c7cfb340f2c7ab" providerId="LiveId" clId="{E2F556AF-965F-4F59-8893-68D09D710FA6}" dt="2022-11-22T01:44:47.683" v="216"/>
          <ac:inkMkLst>
            <pc:docMk/>
            <pc:sldMk cId="881569968" sldId="341"/>
            <ac:inkMk id="1066" creationId="{C4D75D2A-8CA5-C657-0492-53A3A77D7BA9}"/>
          </ac:inkMkLst>
        </pc:inkChg>
        <pc:inkChg chg="add del mod">
          <ac:chgData name="Tim Cook" userId="d1c7cfb340f2c7ab" providerId="LiveId" clId="{E2F556AF-965F-4F59-8893-68D09D710FA6}" dt="2022-11-22T01:44:47.683" v="219"/>
          <ac:inkMkLst>
            <pc:docMk/>
            <pc:sldMk cId="881569968" sldId="341"/>
            <ac:inkMk id="1067" creationId="{54337336-69D2-71A0-8CFC-1A83D948BFFF}"/>
          </ac:inkMkLst>
        </pc:inkChg>
        <pc:inkChg chg="add del mod">
          <ac:chgData name="Tim Cook" userId="d1c7cfb340f2c7ab" providerId="LiveId" clId="{E2F556AF-965F-4F59-8893-68D09D710FA6}" dt="2022-11-22T01:44:47.683" v="215"/>
          <ac:inkMkLst>
            <pc:docMk/>
            <pc:sldMk cId="881569968" sldId="341"/>
            <ac:inkMk id="1068" creationId="{5BCAD4FC-4778-6BA2-8A21-014232CBBB18}"/>
          </ac:inkMkLst>
        </pc:inkChg>
        <pc:inkChg chg="add del mod">
          <ac:chgData name="Tim Cook" userId="d1c7cfb340f2c7ab" providerId="LiveId" clId="{E2F556AF-965F-4F59-8893-68D09D710FA6}" dt="2022-11-22T01:44:47.683" v="220"/>
          <ac:inkMkLst>
            <pc:docMk/>
            <pc:sldMk cId="881569968" sldId="341"/>
            <ac:inkMk id="1069" creationId="{FBCC6B06-4B4D-2E54-0B1F-E95DB69B4208}"/>
          </ac:inkMkLst>
        </pc:inkChg>
        <pc:inkChg chg="add del mod">
          <ac:chgData name="Tim Cook" userId="d1c7cfb340f2c7ab" providerId="LiveId" clId="{E2F556AF-965F-4F59-8893-68D09D710FA6}" dt="2022-11-22T01:44:47.683" v="221"/>
          <ac:inkMkLst>
            <pc:docMk/>
            <pc:sldMk cId="881569968" sldId="341"/>
            <ac:inkMk id="1070" creationId="{248D48D7-E4AD-F4CE-0439-D83046631430}"/>
          </ac:inkMkLst>
        </pc:inkChg>
        <pc:inkChg chg="add del mod">
          <ac:chgData name="Tim Cook" userId="d1c7cfb340f2c7ab" providerId="LiveId" clId="{E2F556AF-965F-4F59-8893-68D09D710FA6}" dt="2022-11-22T01:44:49.329" v="224"/>
          <ac:inkMkLst>
            <pc:docMk/>
            <pc:sldMk cId="881569968" sldId="341"/>
            <ac:inkMk id="1071" creationId="{D9385D95-1BD2-4852-9087-C3A16B73B452}"/>
          </ac:inkMkLst>
        </pc:inkChg>
        <pc:inkChg chg="add del">
          <ac:chgData name="Tim Cook" userId="d1c7cfb340f2c7ab" providerId="LiveId" clId="{E2F556AF-965F-4F59-8893-68D09D710FA6}" dt="2022-11-22T01:44:52.853" v="232"/>
          <ac:inkMkLst>
            <pc:docMk/>
            <pc:sldMk cId="881569968" sldId="341"/>
            <ac:inkMk id="1073" creationId="{38E3EB5D-B3A1-C81B-EEF9-597CC07CCE5F}"/>
          </ac:inkMkLst>
        </pc:inkChg>
        <pc:inkChg chg="add del">
          <ac:chgData name="Tim Cook" userId="d1c7cfb340f2c7ab" providerId="LiveId" clId="{E2F556AF-965F-4F59-8893-68D09D710FA6}" dt="2022-11-22T01:44:52.853" v="231"/>
          <ac:inkMkLst>
            <pc:docMk/>
            <pc:sldMk cId="881569968" sldId="341"/>
            <ac:inkMk id="1074" creationId="{A9E9CD02-BD31-97E7-DF50-AE2BAB995625}"/>
          </ac:inkMkLst>
        </pc:inkChg>
        <pc:inkChg chg="add del">
          <ac:chgData name="Tim Cook" userId="d1c7cfb340f2c7ab" providerId="LiveId" clId="{E2F556AF-965F-4F59-8893-68D09D710FA6}" dt="2022-11-22T01:44:52.853" v="230"/>
          <ac:inkMkLst>
            <pc:docMk/>
            <pc:sldMk cId="881569968" sldId="341"/>
            <ac:inkMk id="1075" creationId="{DFC8F8B6-4539-3370-9F7D-A3B5E0704D03}"/>
          </ac:inkMkLst>
        </pc:inkChg>
        <pc:inkChg chg="add del">
          <ac:chgData name="Tim Cook" userId="d1c7cfb340f2c7ab" providerId="LiveId" clId="{E2F556AF-965F-4F59-8893-68D09D710FA6}" dt="2022-11-22T01:44:52.837" v="229"/>
          <ac:inkMkLst>
            <pc:docMk/>
            <pc:sldMk cId="881569968" sldId="341"/>
            <ac:inkMk id="1076" creationId="{85ECFD25-846B-B99A-4B04-FD4694B5706E}"/>
          </ac:inkMkLst>
        </pc:inkChg>
        <pc:inkChg chg="add del">
          <ac:chgData name="Tim Cook" userId="d1c7cfb340f2c7ab" providerId="LiveId" clId="{E2F556AF-965F-4F59-8893-68D09D710FA6}" dt="2022-11-22T01:44:57.399" v="244"/>
          <ac:inkMkLst>
            <pc:docMk/>
            <pc:sldMk cId="881569968" sldId="341"/>
            <ac:inkMk id="1077" creationId="{26EB5B3C-4B88-D5D9-A519-58B76E0EE43A}"/>
          </ac:inkMkLst>
        </pc:inkChg>
        <pc:inkChg chg="add del">
          <ac:chgData name="Tim Cook" userId="d1c7cfb340f2c7ab" providerId="LiveId" clId="{E2F556AF-965F-4F59-8893-68D09D710FA6}" dt="2022-11-22T01:44:56.814" v="239"/>
          <ac:inkMkLst>
            <pc:docMk/>
            <pc:sldMk cId="881569968" sldId="341"/>
            <ac:inkMk id="1078" creationId="{809D04FE-C1D7-C3D7-4D56-F2DEC9109DC3}"/>
          </ac:inkMkLst>
        </pc:inkChg>
        <pc:inkChg chg="add del">
          <ac:chgData name="Tim Cook" userId="d1c7cfb340f2c7ab" providerId="LiveId" clId="{E2F556AF-965F-4F59-8893-68D09D710FA6}" dt="2022-11-22T01:44:57.399" v="243"/>
          <ac:inkMkLst>
            <pc:docMk/>
            <pc:sldMk cId="881569968" sldId="341"/>
            <ac:inkMk id="1079" creationId="{6849510B-9EAA-D2D6-61BB-A91C812AE1D9}"/>
          </ac:inkMkLst>
        </pc:inkChg>
        <pc:inkChg chg="add del">
          <ac:chgData name="Tim Cook" userId="d1c7cfb340f2c7ab" providerId="LiveId" clId="{E2F556AF-965F-4F59-8893-68D09D710FA6}" dt="2022-11-22T01:44:56.814" v="242"/>
          <ac:inkMkLst>
            <pc:docMk/>
            <pc:sldMk cId="881569968" sldId="341"/>
            <ac:inkMk id="1080" creationId="{B22DD09C-7E59-82BA-9418-4A6A33607A7C}"/>
          </ac:inkMkLst>
        </pc:inkChg>
        <pc:inkChg chg="add del">
          <ac:chgData name="Tim Cook" userId="d1c7cfb340f2c7ab" providerId="LiveId" clId="{E2F556AF-965F-4F59-8893-68D09D710FA6}" dt="2022-11-22T01:44:56.814" v="241"/>
          <ac:inkMkLst>
            <pc:docMk/>
            <pc:sldMk cId="881569968" sldId="341"/>
            <ac:inkMk id="1081" creationId="{9ED49831-C3F9-3FAD-EF78-017440AE9E85}"/>
          </ac:inkMkLst>
        </pc:inkChg>
        <pc:inkChg chg="add del">
          <ac:chgData name="Tim Cook" userId="d1c7cfb340f2c7ab" providerId="LiveId" clId="{E2F556AF-965F-4F59-8893-68D09D710FA6}" dt="2022-11-22T01:44:56.814" v="240"/>
          <ac:inkMkLst>
            <pc:docMk/>
            <pc:sldMk cId="881569968" sldId="341"/>
            <ac:inkMk id="1082" creationId="{56F603BA-349B-D3A5-1EBC-B5C862BF9AF2}"/>
          </ac:inkMkLst>
        </pc:inkChg>
        <pc:inkChg chg="add del mod">
          <ac:chgData name="Tim Cook" userId="d1c7cfb340f2c7ab" providerId="LiveId" clId="{E2F556AF-965F-4F59-8893-68D09D710FA6}" dt="2022-11-22T01:45:52.006" v="294"/>
          <ac:inkMkLst>
            <pc:docMk/>
            <pc:sldMk cId="881569968" sldId="341"/>
            <ac:inkMk id="1083" creationId="{8EA2492B-8EC3-B27E-5C16-1F6F8AE21378}"/>
          </ac:inkMkLst>
        </pc:inkChg>
        <pc:inkChg chg="add del mod">
          <ac:chgData name="Tim Cook" userId="d1c7cfb340f2c7ab" providerId="LiveId" clId="{E2F556AF-965F-4F59-8893-68D09D710FA6}" dt="2022-11-22T01:45:52.006" v="293"/>
          <ac:inkMkLst>
            <pc:docMk/>
            <pc:sldMk cId="881569968" sldId="341"/>
            <ac:inkMk id="1084" creationId="{19B03868-2733-4D67-BF23-369B180C9F58}"/>
          </ac:inkMkLst>
        </pc:inkChg>
        <pc:inkChg chg="add del mod">
          <ac:chgData name="Tim Cook" userId="d1c7cfb340f2c7ab" providerId="LiveId" clId="{E2F556AF-965F-4F59-8893-68D09D710FA6}" dt="2022-11-22T01:45:51.990" v="289"/>
          <ac:inkMkLst>
            <pc:docMk/>
            <pc:sldMk cId="881569968" sldId="341"/>
            <ac:inkMk id="1085" creationId="{45F85BC4-7AF2-423D-6678-471CF6ACBA76}"/>
          </ac:inkMkLst>
        </pc:inkChg>
        <pc:inkChg chg="add del mod">
          <ac:chgData name="Tim Cook" userId="d1c7cfb340f2c7ab" providerId="LiveId" clId="{E2F556AF-965F-4F59-8893-68D09D710FA6}" dt="2022-11-22T01:45:51.990" v="286"/>
          <ac:inkMkLst>
            <pc:docMk/>
            <pc:sldMk cId="881569968" sldId="341"/>
            <ac:inkMk id="1086" creationId="{8DD3D805-70C5-9358-F8F0-F33FAB0F900D}"/>
          </ac:inkMkLst>
        </pc:inkChg>
        <pc:inkChg chg="add del mod">
          <ac:chgData name="Tim Cook" userId="d1c7cfb340f2c7ab" providerId="LiveId" clId="{E2F556AF-965F-4F59-8893-68D09D710FA6}" dt="2022-11-22T01:45:51.990" v="291"/>
          <ac:inkMkLst>
            <pc:docMk/>
            <pc:sldMk cId="881569968" sldId="341"/>
            <ac:inkMk id="1087" creationId="{FA528C91-0926-9F9E-C142-B36D1CDAA158}"/>
          </ac:inkMkLst>
        </pc:inkChg>
        <pc:inkChg chg="add del mod">
          <ac:chgData name="Tim Cook" userId="d1c7cfb340f2c7ab" providerId="LiveId" clId="{E2F556AF-965F-4F59-8893-68D09D710FA6}" dt="2022-11-22T01:45:51.990" v="288"/>
          <ac:inkMkLst>
            <pc:docMk/>
            <pc:sldMk cId="881569968" sldId="341"/>
            <ac:inkMk id="1088" creationId="{989B348D-6E3F-A157-C0B2-01407C4E1013}"/>
          </ac:inkMkLst>
        </pc:inkChg>
        <pc:inkChg chg="add del mod">
          <ac:chgData name="Tim Cook" userId="d1c7cfb340f2c7ab" providerId="LiveId" clId="{E2F556AF-965F-4F59-8893-68D09D710FA6}" dt="2022-11-22T01:45:51.990" v="290"/>
          <ac:inkMkLst>
            <pc:docMk/>
            <pc:sldMk cId="881569968" sldId="341"/>
            <ac:inkMk id="1089" creationId="{D4C94B3C-15C7-AF62-3D36-4394C83AC9B1}"/>
          </ac:inkMkLst>
        </pc:inkChg>
        <pc:inkChg chg="add del mod">
          <ac:chgData name="Tim Cook" userId="d1c7cfb340f2c7ab" providerId="LiveId" clId="{E2F556AF-965F-4F59-8893-68D09D710FA6}" dt="2022-11-22T01:45:51.990" v="292"/>
          <ac:inkMkLst>
            <pc:docMk/>
            <pc:sldMk cId="881569968" sldId="341"/>
            <ac:inkMk id="1090" creationId="{9B206C65-94CD-5491-EDE6-83DE51C32CBF}"/>
          </ac:inkMkLst>
        </pc:inkChg>
        <pc:inkChg chg="add del mod">
          <ac:chgData name="Tim Cook" userId="d1c7cfb340f2c7ab" providerId="LiveId" clId="{E2F556AF-965F-4F59-8893-68D09D710FA6}" dt="2022-11-22T01:45:51.990" v="287"/>
          <ac:inkMkLst>
            <pc:docMk/>
            <pc:sldMk cId="881569968" sldId="341"/>
            <ac:inkMk id="1091" creationId="{9C574E29-41EC-665A-6E2C-AAAB66A91294}"/>
          </ac:inkMkLst>
        </pc:inkChg>
        <pc:inkChg chg="add del mod">
          <ac:chgData name="Tim Cook" userId="d1c7cfb340f2c7ab" providerId="LiveId" clId="{E2F556AF-965F-4F59-8893-68D09D710FA6}" dt="2022-11-22T01:45:11.875" v="264"/>
          <ac:inkMkLst>
            <pc:docMk/>
            <pc:sldMk cId="881569968" sldId="341"/>
            <ac:inkMk id="1094" creationId="{D28A6420-5115-93BC-B877-EE3AD15220FF}"/>
          </ac:inkMkLst>
        </pc:inkChg>
        <pc:inkChg chg="add del mod">
          <ac:chgData name="Tim Cook" userId="d1c7cfb340f2c7ab" providerId="LiveId" clId="{E2F556AF-965F-4F59-8893-68D09D710FA6}" dt="2022-11-22T01:45:11.438" v="263"/>
          <ac:inkMkLst>
            <pc:docMk/>
            <pc:sldMk cId="881569968" sldId="341"/>
            <ac:inkMk id="1095" creationId="{66BDAB10-A969-C011-6858-ADE2010D59BB}"/>
          </ac:inkMkLst>
        </pc:inkChg>
        <pc:inkChg chg="add del mod">
          <ac:chgData name="Tim Cook" userId="d1c7cfb340f2c7ab" providerId="LiveId" clId="{E2F556AF-965F-4F59-8893-68D09D710FA6}" dt="2022-11-22T01:45:12.096" v="265"/>
          <ac:inkMkLst>
            <pc:docMk/>
            <pc:sldMk cId="881569968" sldId="341"/>
            <ac:inkMk id="1096" creationId="{881697F1-E450-EA85-D284-0F126C21E56C}"/>
          </ac:inkMkLst>
        </pc:inkChg>
        <pc:inkChg chg="add del mod">
          <ac:chgData name="Tim Cook" userId="d1c7cfb340f2c7ab" providerId="LiveId" clId="{E2F556AF-965F-4F59-8893-68D09D710FA6}" dt="2022-11-22T01:45:11.438" v="262"/>
          <ac:inkMkLst>
            <pc:docMk/>
            <pc:sldMk cId="881569968" sldId="341"/>
            <ac:inkMk id="1097" creationId="{970E4641-7BC8-BADC-A0C3-BEA9B440301A}"/>
          </ac:inkMkLst>
        </pc:inkChg>
        <pc:inkChg chg="add del mod">
          <ac:chgData name="Tim Cook" userId="d1c7cfb340f2c7ab" providerId="LiveId" clId="{E2F556AF-965F-4F59-8893-68D09D710FA6}" dt="2022-11-22T01:45:11.438" v="261"/>
          <ac:inkMkLst>
            <pc:docMk/>
            <pc:sldMk cId="881569968" sldId="341"/>
            <ac:inkMk id="1098" creationId="{75CD7CFC-251D-9FDD-8302-B4E28577235A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0" creationId="{66B2D7B1-1AAC-54B7-402D-651A63FB4537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1" creationId="{CC8F5B7D-0678-561D-FF09-BA2287A4E50A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2" creationId="{F88D71F0-32E0-2DD2-D2D8-28514F6DD5C3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3" creationId="{D15E05FE-A205-7EB0-D022-9AC0A44F4E44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4" creationId="{0CFB3ED7-F0C0-5D8B-1FCA-BED0A929F3C5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5" creationId="{F11F9C79-D55D-AD28-D762-17AEA1F05F11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6" creationId="{C0BD5E0B-FF5E-B976-512C-B33166D7EA81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7" creationId="{689EB0AE-0306-CBA3-EE22-079BD6E815AC}"/>
          </ac:inkMkLst>
        </pc:inkChg>
        <pc:inkChg chg="add mod">
          <ac:chgData name="Tim Cook" userId="d1c7cfb340f2c7ab" providerId="LiveId" clId="{E2F556AF-965F-4F59-8893-68D09D710FA6}" dt="2022-11-22T01:46:28.620" v="350"/>
          <ac:inkMkLst>
            <pc:docMk/>
            <pc:sldMk cId="881569968" sldId="341"/>
            <ac:inkMk id="1108" creationId="{7207BB19-EF88-6DD4-2F55-5AE5491ABE14}"/>
          </ac:inkMkLst>
        </pc:inkChg>
        <pc:inkChg chg="add mod">
          <ac:chgData name="Tim Cook" userId="d1c7cfb340f2c7ab" providerId="LiveId" clId="{E2F556AF-965F-4F59-8893-68D09D710FA6}" dt="2022-11-22T01:46:28.620" v="350"/>
          <ac:inkMkLst>
            <pc:docMk/>
            <pc:sldMk cId="881569968" sldId="341"/>
            <ac:inkMk id="1109" creationId="{23BF9A74-88F5-8F1A-67C1-99369DE56899}"/>
          </ac:inkMkLst>
        </pc:inkChg>
        <pc:inkChg chg="add mod">
          <ac:chgData name="Tim Cook" userId="d1c7cfb340f2c7ab" providerId="LiveId" clId="{E2F556AF-965F-4F59-8893-68D09D710FA6}" dt="2022-11-22T01:46:28.620" v="350"/>
          <ac:inkMkLst>
            <pc:docMk/>
            <pc:sldMk cId="881569968" sldId="341"/>
            <ac:inkMk id="1110" creationId="{0B3A63D9-EBEF-2FF9-A971-C74507A1F3AC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11" creationId="{FE0BDB05-E70C-253D-4FEC-290DF2BA2D33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12" creationId="{F21C3DE9-7189-1ABA-9A46-3F2AF569860D}"/>
          </ac:inkMkLst>
        </pc:inkChg>
        <pc:inkChg chg="add mod">
          <ac:chgData name="Tim Cook" userId="d1c7cfb340f2c7ab" providerId="LiveId" clId="{E2F556AF-965F-4F59-8893-68D09D710FA6}" dt="2022-11-22T01:46:28.620" v="350"/>
          <ac:inkMkLst>
            <pc:docMk/>
            <pc:sldMk cId="881569968" sldId="341"/>
            <ac:inkMk id="1113" creationId="{7D49269C-36EC-F4DB-6D82-A1EB66739DCA}"/>
          </ac:inkMkLst>
        </pc:inkChg>
        <pc:inkChg chg="add del mod">
          <ac:chgData name="Tim Cook" userId="d1c7cfb340f2c7ab" providerId="LiveId" clId="{E2F556AF-965F-4F59-8893-68D09D710FA6}" dt="2022-11-22T01:46:05.264" v="315"/>
          <ac:inkMkLst>
            <pc:docMk/>
            <pc:sldMk cId="881569968" sldId="341"/>
            <ac:inkMk id="1114" creationId="{1AD0272F-57C8-AA70-A570-DDA1BD0E4E4E}"/>
          </ac:inkMkLst>
        </pc:inkChg>
        <pc:inkChg chg="add del mod">
          <ac:chgData name="Tim Cook" userId="d1c7cfb340f2c7ab" providerId="LiveId" clId="{E2F556AF-965F-4F59-8893-68D09D710FA6}" dt="2022-11-22T01:46:07.009" v="316"/>
          <ac:inkMkLst>
            <pc:docMk/>
            <pc:sldMk cId="881569968" sldId="341"/>
            <ac:inkMk id="1115" creationId="{B9FA85E7-AA4E-2E84-6752-22A49DBE5607}"/>
          </ac:inkMkLst>
        </pc:inkChg>
        <pc:inkChg chg="add del mod">
          <ac:chgData name="Tim Cook" userId="d1c7cfb340f2c7ab" providerId="LiveId" clId="{E2F556AF-965F-4F59-8893-68D09D710FA6}" dt="2022-11-22T01:46:05.077" v="314"/>
          <ac:inkMkLst>
            <pc:docMk/>
            <pc:sldMk cId="881569968" sldId="341"/>
            <ac:inkMk id="1116" creationId="{A01D72C9-03AC-6AB2-F798-59F590AC89F5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22" creationId="{CFD37252-9E7B-5C3B-5A98-51AF8A5FE6CA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23" creationId="{66BDA3A4-DC99-51DE-0D37-C2ADCF78BB4D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4" creationId="{9CEF203B-6D81-7688-7C0E-9045938979BC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5" creationId="{214040BC-80EF-A506-02B0-BC5F7F9F7E14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6" creationId="{C1A902DE-6B18-F143-E42A-69049CE11331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7" creationId="{DCFF9060-DED2-0D7D-2B78-D8C09A484427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8" creationId="{20000EE5-5830-44D9-C6AF-557E7969F83F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9" creationId="{D6EAC89C-8292-3B19-AFC9-BD0077806762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30" creationId="{437FBC9F-E015-ECC5-1195-099B279037C8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1" creationId="{D6C50149-438B-F381-DD55-63C1FEB6E7CC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2" creationId="{D5A41F6E-89AE-5BC5-7662-777113FFE9D7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3" creationId="{6C79F178-4256-B97F-2D18-B0E53B709760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4" creationId="{21E361E7-9CCA-FC51-0C8B-224917316D56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5" creationId="{EDB1FCAA-06E4-3F4E-BD88-84DDC3EB43AB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6" creationId="{98E26BEF-A58D-0D5A-4DDF-C20B90245E4D}"/>
          </ac:inkMkLst>
        </pc:inkChg>
        <pc:inkChg chg="add del mod">
          <ac:chgData name="Tim Cook" userId="d1c7cfb340f2c7ab" providerId="LiveId" clId="{E2F556AF-965F-4F59-8893-68D09D710FA6}" dt="2022-11-22T01:46:09.899" v="320"/>
          <ac:inkMkLst>
            <pc:docMk/>
            <pc:sldMk cId="881569968" sldId="341"/>
            <ac:inkMk id="1141" creationId="{5E77E50A-B289-FFF6-1551-7E190A35C343}"/>
          </ac:inkMkLst>
        </pc:inkChg>
        <pc:inkChg chg="add del mod">
          <ac:chgData name="Tim Cook" userId="d1c7cfb340f2c7ab" providerId="LiveId" clId="{E2F556AF-965F-4F59-8893-68D09D710FA6}" dt="2022-11-22T01:46:09.899" v="319"/>
          <ac:inkMkLst>
            <pc:docMk/>
            <pc:sldMk cId="881569968" sldId="341"/>
            <ac:inkMk id="1142" creationId="{CE7CA729-50AD-2C5A-3F1F-F6E69DEA7404}"/>
          </ac:inkMkLst>
        </pc:inkChg>
        <pc:inkChg chg="add del mod">
          <ac:chgData name="Tim Cook" userId="d1c7cfb340f2c7ab" providerId="LiveId" clId="{E2F556AF-965F-4F59-8893-68D09D710FA6}" dt="2022-11-22T01:46:19.954" v="336"/>
          <ac:inkMkLst>
            <pc:docMk/>
            <pc:sldMk cId="881569968" sldId="341"/>
            <ac:inkMk id="1144" creationId="{89C8A435-A6C9-DE87-B225-59FE49E9A84B}"/>
          </ac:inkMkLst>
        </pc:inkChg>
        <pc:inkChg chg="add del mod">
          <ac:chgData name="Tim Cook" userId="d1c7cfb340f2c7ab" providerId="LiveId" clId="{E2F556AF-965F-4F59-8893-68D09D710FA6}" dt="2022-11-22T01:46:19.954" v="335"/>
          <ac:inkMkLst>
            <pc:docMk/>
            <pc:sldMk cId="881569968" sldId="341"/>
            <ac:inkMk id="1145" creationId="{D9C764AC-C21A-9780-3E87-5479172C9167}"/>
          </ac:inkMkLst>
        </pc:inkChg>
        <pc:inkChg chg="add del">
          <ac:chgData name="Tim Cook" userId="d1c7cfb340f2c7ab" providerId="LiveId" clId="{E2F556AF-965F-4F59-8893-68D09D710FA6}" dt="2022-11-22T01:46:13.068" v="325"/>
          <ac:inkMkLst>
            <pc:docMk/>
            <pc:sldMk cId="881569968" sldId="341"/>
            <ac:inkMk id="1147" creationId="{9255EDDC-8E46-1471-4976-8CA7A655766F}"/>
          </ac:inkMkLst>
        </pc:inkChg>
        <pc:inkChg chg="add del">
          <ac:chgData name="Tim Cook" userId="d1c7cfb340f2c7ab" providerId="LiveId" clId="{E2F556AF-965F-4F59-8893-68D09D710FA6}" dt="2022-11-22T01:46:13.753" v="327"/>
          <ac:inkMkLst>
            <pc:docMk/>
            <pc:sldMk cId="881569968" sldId="341"/>
            <ac:inkMk id="1148" creationId="{07604D7E-18C8-738F-070D-C5A26B0EAC35}"/>
          </ac:inkMkLst>
        </pc:inkChg>
        <pc:inkChg chg="add del">
          <ac:chgData name="Tim Cook" userId="d1c7cfb340f2c7ab" providerId="LiveId" clId="{E2F556AF-965F-4F59-8893-68D09D710FA6}" dt="2022-11-22T01:46:13.068" v="326"/>
          <ac:inkMkLst>
            <pc:docMk/>
            <pc:sldMk cId="881569968" sldId="341"/>
            <ac:inkMk id="1149" creationId="{53B785ED-A48C-F5AD-242E-3DD6AC4486B2}"/>
          </ac:inkMkLst>
        </pc:inkChg>
        <pc:inkChg chg="add del mod">
          <ac:chgData name="Tim Cook" userId="d1c7cfb340f2c7ab" providerId="LiveId" clId="{E2F556AF-965F-4F59-8893-68D09D710FA6}" dt="2022-11-22T01:46:19.159" v="334"/>
          <ac:inkMkLst>
            <pc:docMk/>
            <pc:sldMk cId="881569968" sldId="341"/>
            <ac:inkMk id="1150" creationId="{3F85DAFD-EF68-0B99-D4A7-94A17952C157}"/>
          </ac:inkMkLst>
        </pc:inkChg>
        <pc:inkChg chg="add del mod">
          <ac:chgData name="Tim Cook" userId="d1c7cfb340f2c7ab" providerId="LiveId" clId="{E2F556AF-965F-4F59-8893-68D09D710FA6}" dt="2022-11-22T01:46:19.159" v="333"/>
          <ac:inkMkLst>
            <pc:docMk/>
            <pc:sldMk cId="881569968" sldId="341"/>
            <ac:inkMk id="1151" creationId="{07202F12-0EFF-6428-BB77-8CAB76957265}"/>
          </ac:inkMkLst>
        </pc:inkChg>
        <pc:inkChg chg="add del mod">
          <ac:chgData name="Tim Cook" userId="d1c7cfb340f2c7ab" providerId="LiveId" clId="{E2F556AF-965F-4F59-8893-68D09D710FA6}" dt="2022-11-22T01:46:19.144" v="332"/>
          <ac:inkMkLst>
            <pc:docMk/>
            <pc:sldMk cId="881569968" sldId="341"/>
            <ac:inkMk id="1152" creationId="{5C8CFD89-6F8A-B5E9-2C70-54CD6896DEEA}"/>
          </ac:inkMkLst>
        </pc:inkChg>
        <pc:inkChg chg="add del mod">
          <ac:chgData name="Tim Cook" userId="d1c7cfb340f2c7ab" providerId="LiveId" clId="{E2F556AF-965F-4F59-8893-68D09D710FA6}" dt="2022-11-22T01:46:28.620" v="350"/>
          <ac:inkMkLst>
            <pc:docMk/>
            <pc:sldMk cId="881569968" sldId="341"/>
            <ac:inkMk id="1154" creationId="{FF97D377-EF6D-EC12-649D-DA2F2B331A8B}"/>
          </ac:inkMkLst>
        </pc:inkChg>
        <pc:inkChg chg="add del mod">
          <ac:chgData name="Tim Cook" userId="d1c7cfb340f2c7ab" providerId="LiveId" clId="{E2F556AF-965F-4F59-8893-68D09D710FA6}" dt="2022-11-22T01:46:28.620" v="349"/>
          <ac:inkMkLst>
            <pc:docMk/>
            <pc:sldMk cId="881569968" sldId="341"/>
            <ac:inkMk id="1155" creationId="{43F6CEEC-11BD-A600-E8F9-6CF33B579B15}"/>
          </ac:inkMkLst>
        </pc:inkChg>
        <pc:inkChg chg="add del mod">
          <ac:chgData name="Tim Cook" userId="d1c7cfb340f2c7ab" providerId="LiveId" clId="{E2F556AF-965F-4F59-8893-68D09D710FA6}" dt="2022-11-22T01:46:28.620" v="348"/>
          <ac:inkMkLst>
            <pc:docMk/>
            <pc:sldMk cId="881569968" sldId="341"/>
            <ac:inkMk id="1156" creationId="{D762346C-0CC9-1D4C-4F00-DC494508C660}"/>
          </ac:inkMkLst>
        </pc:inkChg>
        <pc:inkChg chg="add del mod">
          <ac:chgData name="Tim Cook" userId="d1c7cfb340f2c7ab" providerId="LiveId" clId="{E2F556AF-965F-4F59-8893-68D09D710FA6}" dt="2022-11-22T01:46:26.270" v="346"/>
          <ac:inkMkLst>
            <pc:docMk/>
            <pc:sldMk cId="881569968" sldId="341"/>
            <ac:inkMk id="1158" creationId="{F5B4BD81-804F-FA63-3585-40A2554EAD99}"/>
          </ac:inkMkLst>
        </pc:inkChg>
        <pc:inkChg chg="add del mod">
          <ac:chgData name="Tim Cook" userId="d1c7cfb340f2c7ab" providerId="LiveId" clId="{E2F556AF-965F-4F59-8893-68D09D710FA6}" dt="2022-11-22T01:46:26.270" v="345"/>
          <ac:inkMkLst>
            <pc:docMk/>
            <pc:sldMk cId="881569968" sldId="341"/>
            <ac:inkMk id="1159" creationId="{3EBA9938-ABBC-4398-3780-19513B5895A1}"/>
          </ac:inkMkLst>
        </pc:inkChg>
        <pc:inkChg chg="add del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60" creationId="{D58F322E-8FCD-8DAA-097D-0440E36F0DDF}"/>
          </ac:inkMkLst>
        </pc:inkChg>
        <pc:inkChg chg="add del">
          <ac:chgData name="Tim Cook" userId="d1c7cfb340f2c7ab" providerId="LiveId" clId="{E2F556AF-965F-4F59-8893-68D09D710FA6}" dt="2022-11-22T01:46:33.893" v="353"/>
          <ac:inkMkLst>
            <pc:docMk/>
            <pc:sldMk cId="881569968" sldId="341"/>
            <ac:inkMk id="1162" creationId="{8DB459B1-40B1-5E72-EC58-54E10B4A04A0}"/>
          </ac:inkMkLst>
        </pc:inkChg>
        <pc:inkChg chg="add del">
          <ac:chgData name="Tim Cook" userId="d1c7cfb340f2c7ab" providerId="LiveId" clId="{E2F556AF-965F-4F59-8893-68D09D710FA6}" dt="2022-11-22T01:46:33.893" v="354"/>
          <ac:inkMkLst>
            <pc:docMk/>
            <pc:sldMk cId="881569968" sldId="341"/>
            <ac:inkMk id="1163" creationId="{1F006765-6AF7-7064-840C-88C62D3C54EE}"/>
          </ac:inkMkLst>
        </pc:inkChg>
        <pc:inkChg chg="add del">
          <ac:chgData name="Tim Cook" userId="d1c7cfb340f2c7ab" providerId="LiveId" clId="{E2F556AF-965F-4F59-8893-68D09D710FA6}" dt="2022-11-22T01:46:36.640" v="358"/>
          <ac:inkMkLst>
            <pc:docMk/>
            <pc:sldMk cId="881569968" sldId="341"/>
            <ac:inkMk id="1164" creationId="{FD715158-5F12-35E0-5ECE-06431D924D27}"/>
          </ac:inkMkLst>
        </pc:inkChg>
        <pc:inkChg chg="add del">
          <ac:chgData name="Tim Cook" userId="d1c7cfb340f2c7ab" providerId="LiveId" clId="{E2F556AF-965F-4F59-8893-68D09D710FA6}" dt="2022-11-22T01:46:36.640" v="357"/>
          <ac:inkMkLst>
            <pc:docMk/>
            <pc:sldMk cId="881569968" sldId="341"/>
            <ac:inkMk id="1165" creationId="{7B5373B9-414B-F46F-73F8-58CABD496EDA}"/>
          </ac:inkMkLst>
        </pc:inkChg>
        <pc:inkChg chg="add mod">
          <ac:chgData name="Tim Cook" userId="d1c7cfb340f2c7ab" providerId="LiveId" clId="{E2F556AF-965F-4F59-8893-68D09D710FA6}" dt="2022-11-22T01:46:40.425" v="361"/>
          <ac:inkMkLst>
            <pc:docMk/>
            <pc:sldMk cId="881569968" sldId="341"/>
            <ac:inkMk id="1166" creationId="{FDCA1EC7-53A3-B785-03F3-3A498C9CC3D7}"/>
          </ac:inkMkLst>
        </pc:inkChg>
        <pc:inkChg chg="add mod">
          <ac:chgData name="Tim Cook" userId="d1c7cfb340f2c7ab" providerId="LiveId" clId="{E2F556AF-965F-4F59-8893-68D09D710FA6}" dt="2022-11-22T01:46:40.425" v="361"/>
          <ac:inkMkLst>
            <pc:docMk/>
            <pc:sldMk cId="881569968" sldId="341"/>
            <ac:inkMk id="1167" creationId="{6DD2149E-6D49-C693-D067-402A254BF21F}"/>
          </ac:inkMkLst>
        </pc:inkChg>
        <pc:inkChg chg="add mod">
          <ac:chgData name="Tim Cook" userId="d1c7cfb340f2c7ab" providerId="LiveId" clId="{E2F556AF-965F-4F59-8893-68D09D710FA6}" dt="2022-11-22T01:46:44.491" v="366"/>
          <ac:inkMkLst>
            <pc:docMk/>
            <pc:sldMk cId="881569968" sldId="341"/>
            <ac:inkMk id="1169" creationId="{3AF1576C-FFAC-14C6-C2D7-DCA9B979A088}"/>
          </ac:inkMkLst>
        </pc:inkChg>
        <pc:inkChg chg="add mod">
          <ac:chgData name="Tim Cook" userId="d1c7cfb340f2c7ab" providerId="LiveId" clId="{E2F556AF-965F-4F59-8893-68D09D710FA6}" dt="2022-11-22T01:46:44.491" v="366"/>
          <ac:inkMkLst>
            <pc:docMk/>
            <pc:sldMk cId="881569968" sldId="341"/>
            <ac:inkMk id="1170" creationId="{F26F9F11-57F4-7195-C02E-0FF99D6B561B}"/>
          </ac:inkMkLst>
        </pc:inkChg>
        <pc:inkChg chg="add mod">
          <ac:chgData name="Tim Cook" userId="d1c7cfb340f2c7ab" providerId="LiveId" clId="{E2F556AF-965F-4F59-8893-68D09D710FA6}" dt="2022-11-22T01:46:44.491" v="366"/>
          <ac:inkMkLst>
            <pc:docMk/>
            <pc:sldMk cId="881569968" sldId="341"/>
            <ac:inkMk id="1171" creationId="{206D04D5-7F37-D8F3-8470-44BE82DC56D1}"/>
          </ac:inkMkLst>
        </pc:inkChg>
        <pc:inkChg chg="add mod">
          <ac:chgData name="Tim Cook" userId="d1c7cfb340f2c7ab" providerId="LiveId" clId="{E2F556AF-965F-4F59-8893-68D09D710FA6}" dt="2022-11-22T01:46:44.491" v="366"/>
          <ac:inkMkLst>
            <pc:docMk/>
            <pc:sldMk cId="881569968" sldId="341"/>
            <ac:inkMk id="1172" creationId="{60007BE3-62C1-5327-B098-57087F7547DC}"/>
          </ac:inkMkLst>
        </pc:inkChg>
        <pc:inkChg chg="add del">
          <ac:chgData name="Tim Cook" userId="d1c7cfb340f2c7ab" providerId="LiveId" clId="{E2F556AF-965F-4F59-8893-68D09D710FA6}" dt="2022-11-22T01:50:38.741" v="397"/>
          <ac:inkMkLst>
            <pc:docMk/>
            <pc:sldMk cId="881569968" sldId="341"/>
            <ac:inkMk id="1175" creationId="{D4D9C77A-1EBB-BA22-5AFA-467FC6609A5F}"/>
          </ac:inkMkLst>
        </pc:inkChg>
        <pc:inkChg chg="add del">
          <ac:chgData name="Tim Cook" userId="d1c7cfb340f2c7ab" providerId="LiveId" clId="{E2F556AF-965F-4F59-8893-68D09D710FA6}" dt="2022-11-22T01:50:38.741" v="393"/>
          <ac:inkMkLst>
            <pc:docMk/>
            <pc:sldMk cId="881569968" sldId="341"/>
            <ac:inkMk id="1176" creationId="{A6B23EFE-F7ED-9175-3044-85E8214C9966}"/>
          </ac:inkMkLst>
        </pc:inkChg>
        <pc:inkChg chg="add del mod">
          <ac:chgData name="Tim Cook" userId="d1c7cfb340f2c7ab" providerId="LiveId" clId="{E2F556AF-965F-4F59-8893-68D09D710FA6}" dt="2022-11-22T01:50:38.741" v="389"/>
          <ac:inkMkLst>
            <pc:docMk/>
            <pc:sldMk cId="881569968" sldId="341"/>
            <ac:inkMk id="1177" creationId="{FD1C3CA5-4C66-6BD7-012B-54E208748381}"/>
          </ac:inkMkLst>
        </pc:inkChg>
        <pc:inkChg chg="add del mod">
          <ac:chgData name="Tim Cook" userId="d1c7cfb340f2c7ab" providerId="LiveId" clId="{E2F556AF-965F-4F59-8893-68D09D710FA6}" dt="2022-11-22T01:50:38.741" v="391"/>
          <ac:inkMkLst>
            <pc:docMk/>
            <pc:sldMk cId="881569968" sldId="341"/>
            <ac:inkMk id="1178" creationId="{AF84E09B-6CCD-5F94-3918-C0911DC8E657}"/>
          </ac:inkMkLst>
        </pc:inkChg>
        <pc:inkChg chg="add del mod">
          <ac:chgData name="Tim Cook" userId="d1c7cfb340f2c7ab" providerId="LiveId" clId="{E2F556AF-965F-4F59-8893-68D09D710FA6}" dt="2022-11-22T01:50:38.741" v="392"/>
          <ac:inkMkLst>
            <pc:docMk/>
            <pc:sldMk cId="881569968" sldId="341"/>
            <ac:inkMk id="1179" creationId="{0167E834-79C0-BAA5-11FC-826737F4585E}"/>
          </ac:inkMkLst>
        </pc:inkChg>
        <pc:inkChg chg="add del mod">
          <ac:chgData name="Tim Cook" userId="d1c7cfb340f2c7ab" providerId="LiveId" clId="{E2F556AF-965F-4F59-8893-68D09D710FA6}" dt="2022-11-22T01:50:38.741" v="399"/>
          <ac:inkMkLst>
            <pc:docMk/>
            <pc:sldMk cId="881569968" sldId="341"/>
            <ac:inkMk id="1180" creationId="{322BDE08-2F5D-BB4C-B3ED-141E2C680545}"/>
          </ac:inkMkLst>
        </pc:inkChg>
        <pc:inkChg chg="add del mod">
          <ac:chgData name="Tim Cook" userId="d1c7cfb340f2c7ab" providerId="LiveId" clId="{E2F556AF-965F-4F59-8893-68D09D710FA6}" dt="2022-11-22T01:50:38.741" v="396"/>
          <ac:inkMkLst>
            <pc:docMk/>
            <pc:sldMk cId="881569968" sldId="341"/>
            <ac:inkMk id="1181" creationId="{4C266910-3A1A-6D6A-9E94-8FB72D94384C}"/>
          </ac:inkMkLst>
        </pc:inkChg>
        <pc:inkChg chg="add del mod">
          <ac:chgData name="Tim Cook" userId="d1c7cfb340f2c7ab" providerId="LiveId" clId="{E2F556AF-965F-4F59-8893-68D09D710FA6}" dt="2022-11-22T01:50:38.741" v="400"/>
          <ac:inkMkLst>
            <pc:docMk/>
            <pc:sldMk cId="881569968" sldId="341"/>
            <ac:inkMk id="1182" creationId="{D3B24E4E-AB96-FCC7-B2FC-91A0AEC4873E}"/>
          </ac:inkMkLst>
        </pc:inkChg>
        <pc:inkChg chg="add del mod">
          <ac:chgData name="Tim Cook" userId="d1c7cfb340f2c7ab" providerId="LiveId" clId="{E2F556AF-965F-4F59-8893-68D09D710FA6}" dt="2022-11-22T01:48:27.675" v="383"/>
          <ac:inkMkLst>
            <pc:docMk/>
            <pc:sldMk cId="881569968" sldId="341"/>
            <ac:inkMk id="1183" creationId="{E93DAB40-F01A-0C7A-6BC0-827006C559E9}"/>
          </ac:inkMkLst>
        </pc:inkChg>
        <pc:inkChg chg="add del mod">
          <ac:chgData name="Tim Cook" userId="d1c7cfb340f2c7ab" providerId="LiveId" clId="{E2F556AF-965F-4F59-8893-68D09D710FA6}" dt="2022-11-22T01:48:27.659" v="382"/>
          <ac:inkMkLst>
            <pc:docMk/>
            <pc:sldMk cId="881569968" sldId="341"/>
            <ac:inkMk id="1184" creationId="{64AC6D7B-F5AE-B707-E0F8-8AB43D07892A}"/>
          </ac:inkMkLst>
        </pc:inkChg>
        <pc:inkChg chg="add del mod">
          <ac:chgData name="Tim Cook" userId="d1c7cfb340f2c7ab" providerId="LiveId" clId="{E2F556AF-965F-4F59-8893-68D09D710FA6}" dt="2022-11-22T01:50:38.741" v="398"/>
          <ac:inkMkLst>
            <pc:docMk/>
            <pc:sldMk cId="881569968" sldId="341"/>
            <ac:inkMk id="1185" creationId="{85353565-6017-C5C1-4C7E-4DB8BF3C2993}"/>
          </ac:inkMkLst>
        </pc:inkChg>
        <pc:inkChg chg="add del mod">
          <ac:chgData name="Tim Cook" userId="d1c7cfb340f2c7ab" providerId="LiveId" clId="{E2F556AF-965F-4F59-8893-68D09D710FA6}" dt="2022-11-22T01:50:38.741" v="390"/>
          <ac:inkMkLst>
            <pc:docMk/>
            <pc:sldMk cId="881569968" sldId="341"/>
            <ac:inkMk id="1186" creationId="{D2529E8A-E8D2-631B-4F5A-3F6E5FC76F0D}"/>
          </ac:inkMkLst>
        </pc:inkChg>
        <pc:inkChg chg="add del">
          <ac:chgData name="Tim Cook" userId="d1c7cfb340f2c7ab" providerId="LiveId" clId="{E2F556AF-965F-4F59-8893-68D09D710FA6}" dt="2022-11-22T01:50:38.741" v="387"/>
          <ac:inkMkLst>
            <pc:docMk/>
            <pc:sldMk cId="881569968" sldId="341"/>
            <ac:inkMk id="1187" creationId="{4DE3D46E-5A32-35A3-B571-5D9444EB0318}"/>
          </ac:inkMkLst>
        </pc:inkChg>
        <pc:inkChg chg="add del mod">
          <ac:chgData name="Tim Cook" userId="d1c7cfb340f2c7ab" providerId="LiveId" clId="{E2F556AF-965F-4F59-8893-68D09D710FA6}" dt="2022-11-22T01:50:38.741" v="388"/>
          <ac:inkMkLst>
            <pc:docMk/>
            <pc:sldMk cId="881569968" sldId="341"/>
            <ac:inkMk id="1188" creationId="{A4A3A66E-7F24-A1AB-B577-1DACF7FADEEC}"/>
          </ac:inkMkLst>
        </pc:inkChg>
        <pc:inkChg chg="add del mod">
          <ac:chgData name="Tim Cook" userId="d1c7cfb340f2c7ab" providerId="LiveId" clId="{E2F556AF-965F-4F59-8893-68D09D710FA6}" dt="2022-11-22T01:50:38.741" v="394"/>
          <ac:inkMkLst>
            <pc:docMk/>
            <pc:sldMk cId="881569968" sldId="341"/>
            <ac:inkMk id="1193" creationId="{116E32F7-711F-7127-0A34-67A4CC9EAF00}"/>
          </ac:inkMkLst>
        </pc:inkChg>
        <pc:inkChg chg="add del mod">
          <ac:chgData name="Tim Cook" userId="d1c7cfb340f2c7ab" providerId="LiveId" clId="{E2F556AF-965F-4F59-8893-68D09D710FA6}" dt="2022-11-22T01:50:38.741" v="395"/>
          <ac:inkMkLst>
            <pc:docMk/>
            <pc:sldMk cId="881569968" sldId="341"/>
            <ac:inkMk id="1194" creationId="{2B733CBB-DBE6-E47D-9B2A-C79C9017EDBF}"/>
          </ac:inkMkLst>
        </pc:inkChg>
        <pc:inkChg chg="add del">
          <ac:chgData name="Tim Cook" userId="d1c7cfb340f2c7ab" providerId="LiveId" clId="{E2F556AF-965F-4F59-8893-68D09D710FA6}" dt="2022-11-22T01:50:45.151" v="411"/>
          <ac:inkMkLst>
            <pc:docMk/>
            <pc:sldMk cId="881569968" sldId="341"/>
            <ac:inkMk id="1196" creationId="{38884512-94CE-450C-BC6C-314DD69CBD93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197" creationId="{051ED649-177D-302C-CD47-0928365B8614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198" creationId="{11FD3E8E-E26A-2CB6-7D1D-F41BA7B25115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199" creationId="{FB20C6A0-28F6-B37E-9D0F-3AC9C19DAD1B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0" creationId="{B9CD58C2-6B64-5F7B-1C8B-29EAC4AC3C7A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1" creationId="{440B75CC-A9C4-1B6A-AD62-BEB2F8960519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2" creationId="{9A444BA3-C3CA-46D3-3698-AA93F0B0BE01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3" creationId="{3C243842-1FC9-FFDC-7F0D-6DFAD27CBC5B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4" creationId="{3000AFCB-7F2F-FDC9-41F5-843F33AECFEC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5" creationId="{942FF5D3-EA94-21E8-A966-613681EF4E60}"/>
          </ac:inkMkLst>
        </pc:inkChg>
        <pc:inkChg chg="add del">
          <ac:chgData name="Tim Cook" userId="d1c7cfb340f2c7ab" providerId="LiveId" clId="{E2F556AF-965F-4F59-8893-68D09D710FA6}" dt="2022-11-22T01:51:52.733" v="448"/>
          <ac:inkMkLst>
            <pc:docMk/>
            <pc:sldMk cId="881569968" sldId="341"/>
            <ac:inkMk id="1208" creationId="{D511DF50-ABCC-3D7E-1B57-F3B943AE7EEA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09" creationId="{1C8CB098-D8A7-6FC6-F9EE-309BCD13C846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10" creationId="{A0F66B93-59CF-6BD7-04FC-18FB15A2E73E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11" creationId="{9C6FF891-8104-575C-F9D2-C0FF6AA32B2D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12" creationId="{1CD8138E-6C0F-5B61-92D2-69971EA8C80C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13" creationId="{C158593C-562E-9341-06FB-805A3316DBE0}"/>
          </ac:inkMkLst>
        </pc:inkChg>
        <pc:inkChg chg="add del mod">
          <ac:chgData name="Tim Cook" userId="d1c7cfb340f2c7ab" providerId="LiveId" clId="{E2F556AF-965F-4F59-8893-68D09D710FA6}" dt="2022-11-22T01:51:09.224" v="437"/>
          <ac:inkMkLst>
            <pc:docMk/>
            <pc:sldMk cId="881569968" sldId="341"/>
            <ac:inkMk id="1214" creationId="{A8830400-2C83-D4DB-DE1C-90DF836A2A34}"/>
          </ac:inkMkLst>
        </pc:inkChg>
        <pc:inkChg chg="add del mod">
          <ac:chgData name="Tim Cook" userId="d1c7cfb340f2c7ab" providerId="LiveId" clId="{E2F556AF-965F-4F59-8893-68D09D710FA6}" dt="2022-11-22T01:51:09.224" v="436"/>
          <ac:inkMkLst>
            <pc:docMk/>
            <pc:sldMk cId="881569968" sldId="341"/>
            <ac:inkMk id="1215" creationId="{FA3C99C5-8823-5530-F6C3-B8DB2D57B14C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16" creationId="{4935D723-6880-1DBF-C53F-B6B62A96768A}"/>
          </ac:inkMkLst>
        </pc:inkChg>
        <pc:inkChg chg="add del mod">
          <ac:chgData name="Tim Cook" userId="d1c7cfb340f2c7ab" providerId="LiveId" clId="{E2F556AF-965F-4F59-8893-68D09D710FA6}" dt="2022-11-22T01:51:05.189" v="432"/>
          <ac:inkMkLst>
            <pc:docMk/>
            <pc:sldMk cId="881569968" sldId="341"/>
            <ac:inkMk id="1221" creationId="{F1AFE5E0-51A3-1478-497B-1E095CD15741}"/>
          </ac:inkMkLst>
        </pc:inkChg>
        <pc:inkChg chg="add del mod">
          <ac:chgData name="Tim Cook" userId="d1c7cfb340f2c7ab" providerId="LiveId" clId="{E2F556AF-965F-4F59-8893-68D09D710FA6}" dt="2022-11-22T01:51:04.657" v="431"/>
          <ac:inkMkLst>
            <pc:docMk/>
            <pc:sldMk cId="881569968" sldId="341"/>
            <ac:inkMk id="1222" creationId="{750DFAF4-7233-CEA9-5942-679D1EC3A1C6}"/>
          </ac:inkMkLst>
        </pc:inkChg>
        <pc:inkChg chg="add del mod">
          <ac:chgData name="Tim Cook" userId="d1c7cfb340f2c7ab" providerId="LiveId" clId="{E2F556AF-965F-4F59-8893-68D09D710FA6}" dt="2022-11-22T01:51:01.262" v="429"/>
          <ac:inkMkLst>
            <pc:docMk/>
            <pc:sldMk cId="881569968" sldId="341"/>
            <ac:inkMk id="1223" creationId="{26A4AE6C-7885-0691-0F51-8E7B7837DE03}"/>
          </ac:inkMkLst>
        </pc:inkChg>
        <pc:inkChg chg="add mod">
          <ac:chgData name="Tim Cook" userId="d1c7cfb340f2c7ab" providerId="LiveId" clId="{E2F556AF-965F-4F59-8893-68D09D710FA6}" dt="2022-11-22T01:51:01.262" v="429"/>
          <ac:inkMkLst>
            <pc:docMk/>
            <pc:sldMk cId="881569968" sldId="341"/>
            <ac:inkMk id="1224" creationId="{97B13CB6-C31B-EB3A-2AE5-A9EC01409A6D}"/>
          </ac:inkMkLst>
        </pc:inkChg>
        <pc:inkChg chg="add">
          <ac:chgData name="Tim Cook" userId="d1c7cfb340f2c7ab" providerId="LiveId" clId="{E2F556AF-965F-4F59-8893-68D09D710FA6}" dt="2022-11-22T01:50:56.015" v="427" actId="9405"/>
          <ac:inkMkLst>
            <pc:docMk/>
            <pc:sldMk cId="881569968" sldId="341"/>
            <ac:inkMk id="1225" creationId="{CA64471D-08DA-87D2-16C3-6A13D2797157}"/>
          </ac:inkMkLst>
        </pc:inkChg>
        <pc:inkChg chg="add">
          <ac:chgData name="Tim Cook" userId="d1c7cfb340f2c7ab" providerId="LiveId" clId="{E2F556AF-965F-4F59-8893-68D09D710FA6}" dt="2022-11-22T01:51:03.257" v="430" actId="9405"/>
          <ac:inkMkLst>
            <pc:docMk/>
            <pc:sldMk cId="881569968" sldId="341"/>
            <ac:inkMk id="1228" creationId="{6610D42F-2857-E78D-480C-64FD01E6ED50}"/>
          </ac:inkMkLst>
        </pc:inkChg>
        <pc:inkChg chg="add mod">
          <ac:chgData name="Tim Cook" userId="d1c7cfb340f2c7ab" providerId="LiveId" clId="{E2F556AF-965F-4F59-8893-68D09D710FA6}" dt="2022-11-22T01:51:08.342" v="435"/>
          <ac:inkMkLst>
            <pc:docMk/>
            <pc:sldMk cId="881569968" sldId="341"/>
            <ac:inkMk id="1229" creationId="{14E6A6F5-E8E8-86B3-0427-63E58E7E5350}"/>
          </ac:inkMkLst>
        </pc:inkChg>
        <pc:inkChg chg="add mod">
          <ac:chgData name="Tim Cook" userId="d1c7cfb340f2c7ab" providerId="LiveId" clId="{E2F556AF-965F-4F59-8893-68D09D710FA6}" dt="2022-11-22T01:51:08.342" v="435"/>
          <ac:inkMkLst>
            <pc:docMk/>
            <pc:sldMk cId="881569968" sldId="341"/>
            <ac:inkMk id="1230" creationId="{1CF55202-3D98-6F4E-ED7F-85FEC30E6875}"/>
          </ac:inkMkLst>
        </pc:inkChg>
        <pc:inkChg chg="add mod">
          <ac:chgData name="Tim Cook" userId="d1c7cfb340f2c7ab" providerId="LiveId" clId="{E2F556AF-965F-4F59-8893-68D09D710FA6}" dt="2022-11-22T01:51:12.211" v="440"/>
          <ac:inkMkLst>
            <pc:docMk/>
            <pc:sldMk cId="881569968" sldId="341"/>
            <ac:inkMk id="1232" creationId="{844658CB-1D9A-C11E-D1F6-F4882C9CAA02}"/>
          </ac:inkMkLst>
        </pc:inkChg>
        <pc:inkChg chg="add mod">
          <ac:chgData name="Tim Cook" userId="d1c7cfb340f2c7ab" providerId="LiveId" clId="{E2F556AF-965F-4F59-8893-68D09D710FA6}" dt="2022-11-22T01:51:12.211" v="440"/>
          <ac:inkMkLst>
            <pc:docMk/>
            <pc:sldMk cId="881569968" sldId="341"/>
            <ac:inkMk id="1233" creationId="{93522574-FB30-DA38-7A3C-B9BA8DA7985A}"/>
          </ac:inkMkLst>
        </pc:inkChg>
        <pc:inkChg chg="add mod">
          <ac:chgData name="Tim Cook" userId="d1c7cfb340f2c7ab" providerId="LiveId" clId="{E2F556AF-965F-4F59-8893-68D09D710FA6}" dt="2022-11-22T01:51:31.135" v="443"/>
          <ac:inkMkLst>
            <pc:docMk/>
            <pc:sldMk cId="881569968" sldId="341"/>
            <ac:inkMk id="1235" creationId="{2B2F1DF7-2699-3F93-51B0-BB6A4D872768}"/>
          </ac:inkMkLst>
        </pc:inkChg>
        <pc:inkChg chg="add mod">
          <ac:chgData name="Tim Cook" userId="d1c7cfb340f2c7ab" providerId="LiveId" clId="{E2F556AF-965F-4F59-8893-68D09D710FA6}" dt="2022-11-22T01:51:31.135" v="443"/>
          <ac:inkMkLst>
            <pc:docMk/>
            <pc:sldMk cId="881569968" sldId="341"/>
            <ac:inkMk id="1236" creationId="{80F00FB2-427B-5733-85A7-D9E85DAEAEC5}"/>
          </ac:inkMkLst>
        </pc:inkChg>
        <pc:inkChg chg="add mod">
          <ac:chgData name="Tim Cook" userId="d1c7cfb340f2c7ab" providerId="LiveId" clId="{E2F556AF-965F-4F59-8893-68D09D710FA6}" dt="2022-11-22T01:51:32.085" v="446"/>
          <ac:inkMkLst>
            <pc:docMk/>
            <pc:sldMk cId="881569968" sldId="341"/>
            <ac:inkMk id="1238" creationId="{CD3B126C-0424-AE0E-854B-788E38E461C1}"/>
          </ac:inkMkLst>
        </pc:inkChg>
        <pc:inkChg chg="add mod">
          <ac:chgData name="Tim Cook" userId="d1c7cfb340f2c7ab" providerId="LiveId" clId="{E2F556AF-965F-4F59-8893-68D09D710FA6}" dt="2022-11-22T01:51:32.085" v="446"/>
          <ac:inkMkLst>
            <pc:docMk/>
            <pc:sldMk cId="881569968" sldId="341"/>
            <ac:inkMk id="1239" creationId="{311F065B-F0C8-D981-352C-7B6E035744E5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41" creationId="{0D6A31A0-D2B2-110B-83F6-509ECC6A4DFB}"/>
          </ac:inkMkLst>
        </pc:inkChg>
        <pc:inkChg chg="add">
          <ac:chgData name="Tim Cook" userId="d1c7cfb340f2c7ab" providerId="LiveId" clId="{E2F556AF-965F-4F59-8893-68D09D710FA6}" dt="2022-11-22T01:52:01.583" v="451" actId="9405"/>
          <ac:inkMkLst>
            <pc:docMk/>
            <pc:sldMk cId="881569968" sldId="341"/>
            <ac:inkMk id="1242" creationId="{8E4E79F6-582F-E32D-A9C3-D7EA31F55381}"/>
          </ac:inkMkLst>
        </pc:inkChg>
      </pc:sldChg>
    </pc:docChg>
  </pc:docChgLst>
  <pc:docChgLst>
    <pc:chgData name="Tim Cook" userId="d1c7cfb340f2c7ab" providerId="LiveId" clId="{7E190D15-292E-4C3B-94AD-2D3700117C6B}"/>
    <pc:docChg chg="undo custSel modSld">
      <pc:chgData name="Tim Cook" userId="d1c7cfb340f2c7ab" providerId="LiveId" clId="{7E190D15-292E-4C3B-94AD-2D3700117C6B}" dt="2022-11-11T01:13:32.242" v="1666"/>
      <pc:docMkLst>
        <pc:docMk/>
      </pc:docMkLst>
      <pc:sldChg chg="addSp delSp modSp mod">
        <pc:chgData name="Tim Cook" userId="d1c7cfb340f2c7ab" providerId="LiveId" clId="{7E190D15-292E-4C3B-94AD-2D3700117C6B}" dt="2022-11-11T00:58:35.331" v="1097"/>
        <pc:sldMkLst>
          <pc:docMk/>
          <pc:sldMk cId="579075936" sldId="316"/>
        </pc:sldMkLst>
        <pc:grpChg chg="mod">
          <ac:chgData name="Tim Cook" userId="d1c7cfb340f2c7ab" providerId="LiveId" clId="{7E190D15-292E-4C3B-94AD-2D3700117C6B}" dt="2022-11-11T00:31:11.771" v="3"/>
          <ac:grpSpMkLst>
            <pc:docMk/>
            <pc:sldMk cId="579075936" sldId="316"/>
            <ac:grpSpMk id="7" creationId="{EC5DB016-3929-5DC6-76EB-94D8598C79A5}"/>
          </ac:grpSpMkLst>
        </pc:grpChg>
        <pc:grpChg chg="del mod">
          <ac:chgData name="Tim Cook" userId="d1c7cfb340f2c7ab" providerId="LiveId" clId="{7E190D15-292E-4C3B-94AD-2D3700117C6B}" dt="2022-11-11T00:42:05.479" v="330"/>
          <ac:grpSpMkLst>
            <pc:docMk/>
            <pc:sldMk cId="579075936" sldId="316"/>
            <ac:grpSpMk id="11" creationId="{0495F7CB-EE2B-C3C9-873C-8C097FB73F5F}"/>
          </ac:grpSpMkLst>
        </pc:grpChg>
        <pc:grpChg chg="mod">
          <ac:chgData name="Tim Cook" userId="d1c7cfb340f2c7ab" providerId="LiveId" clId="{7E190D15-292E-4C3B-94AD-2D3700117C6B}" dt="2022-11-11T00:42:09.928" v="331" actId="1076"/>
          <ac:grpSpMkLst>
            <pc:docMk/>
            <pc:sldMk cId="579075936" sldId="316"/>
            <ac:grpSpMk id="13" creationId="{B2C01BF8-A79C-4E27-D064-EDF7F6E3E76F}"/>
          </ac:grpSpMkLst>
        </pc:grpChg>
        <pc:grpChg chg="del mod">
          <ac:chgData name="Tim Cook" userId="d1c7cfb340f2c7ab" providerId="LiveId" clId="{7E190D15-292E-4C3B-94AD-2D3700117C6B}" dt="2022-11-11T00:31:27.989" v="47"/>
          <ac:grpSpMkLst>
            <pc:docMk/>
            <pc:sldMk cId="579075936" sldId="316"/>
            <ac:grpSpMk id="27" creationId="{36631631-50DD-B7EF-5B9D-98C8417E85CD}"/>
          </ac:grpSpMkLst>
        </pc:grpChg>
        <pc:grpChg chg="mod">
          <ac:chgData name="Tim Cook" userId="d1c7cfb340f2c7ab" providerId="LiveId" clId="{7E190D15-292E-4C3B-94AD-2D3700117C6B}" dt="2022-11-11T00:42:31.507" v="343"/>
          <ac:grpSpMkLst>
            <pc:docMk/>
            <pc:sldMk cId="579075936" sldId="316"/>
            <ac:grpSpMk id="28" creationId="{BE8EE20F-47C6-C4F9-2960-C2C07ADF96BB}"/>
          </ac:grpSpMkLst>
        </pc:grpChg>
        <pc:grpChg chg="del mod">
          <ac:chgData name="Tim Cook" userId="d1c7cfb340f2c7ab" providerId="LiveId" clId="{7E190D15-292E-4C3B-94AD-2D3700117C6B}" dt="2022-11-11T00:31:27.989" v="48"/>
          <ac:grpSpMkLst>
            <pc:docMk/>
            <pc:sldMk cId="579075936" sldId="316"/>
            <ac:grpSpMk id="28" creationId="{C4539606-8384-FAF9-428A-948CBDC1509B}"/>
          </ac:grpSpMkLst>
        </pc:grpChg>
        <pc:grpChg chg="del mod">
          <ac:chgData name="Tim Cook" userId="d1c7cfb340f2c7ab" providerId="LiveId" clId="{7E190D15-292E-4C3B-94AD-2D3700117C6B}" dt="2022-11-11T00:31:29.129" v="53"/>
          <ac:grpSpMkLst>
            <pc:docMk/>
            <pc:sldMk cId="579075936" sldId="316"/>
            <ac:grpSpMk id="34" creationId="{BCA404A3-4944-09E2-9518-FE7DBAA6C11B}"/>
          </ac:grpSpMkLst>
        </pc:grpChg>
        <pc:grpChg chg="mod">
          <ac:chgData name="Tim Cook" userId="d1c7cfb340f2c7ab" providerId="LiveId" clId="{7E190D15-292E-4C3B-94AD-2D3700117C6B}" dt="2022-11-11T00:31:38.119" v="70"/>
          <ac:grpSpMkLst>
            <pc:docMk/>
            <pc:sldMk cId="579075936" sldId="316"/>
            <ac:grpSpMk id="50" creationId="{94F1E9B9-C794-818E-304D-A170CDF12043}"/>
          </ac:grpSpMkLst>
        </pc:grpChg>
        <pc:grpChg chg="mod">
          <ac:chgData name="Tim Cook" userId="d1c7cfb340f2c7ab" providerId="LiveId" clId="{7E190D15-292E-4C3B-94AD-2D3700117C6B}" dt="2022-11-11T00:31:38.119" v="70"/>
          <ac:grpSpMkLst>
            <pc:docMk/>
            <pc:sldMk cId="579075936" sldId="316"/>
            <ac:grpSpMk id="51" creationId="{FC97CDE7-10CD-3436-2FDC-A342B3386B3E}"/>
          </ac:grpSpMkLst>
        </pc:grpChg>
        <pc:grpChg chg="mod">
          <ac:chgData name="Tim Cook" userId="d1c7cfb340f2c7ab" providerId="LiveId" clId="{7E190D15-292E-4C3B-94AD-2D3700117C6B}" dt="2022-11-11T00:31:38.119" v="70"/>
          <ac:grpSpMkLst>
            <pc:docMk/>
            <pc:sldMk cId="579075936" sldId="316"/>
            <ac:grpSpMk id="52" creationId="{ECCB4BB8-0455-CF48-829E-9B5E9B65416D}"/>
          </ac:grpSpMkLst>
        </pc:grpChg>
        <pc:grpChg chg="mod">
          <ac:chgData name="Tim Cook" userId="d1c7cfb340f2c7ab" providerId="LiveId" clId="{7E190D15-292E-4C3B-94AD-2D3700117C6B}" dt="2022-11-11T00:31:42.935" v="81"/>
          <ac:grpSpMkLst>
            <pc:docMk/>
            <pc:sldMk cId="579075936" sldId="316"/>
            <ac:grpSpMk id="63" creationId="{F311C4F9-506C-2EED-622C-5DDB22748C7D}"/>
          </ac:grpSpMkLst>
        </pc:grpChg>
        <pc:grpChg chg="mod">
          <ac:chgData name="Tim Cook" userId="d1c7cfb340f2c7ab" providerId="LiveId" clId="{7E190D15-292E-4C3B-94AD-2D3700117C6B}" dt="2022-11-11T00:31:51.907" v="105"/>
          <ac:grpSpMkLst>
            <pc:docMk/>
            <pc:sldMk cId="579075936" sldId="316"/>
            <ac:grpSpMk id="82" creationId="{20B380E8-CC2A-B9DB-ECC8-17B7C295077E}"/>
          </ac:grpSpMkLst>
        </pc:grpChg>
        <pc:grpChg chg="mod">
          <ac:chgData name="Tim Cook" userId="d1c7cfb340f2c7ab" providerId="LiveId" clId="{7E190D15-292E-4C3B-94AD-2D3700117C6B}" dt="2022-11-11T00:31:51.907" v="105"/>
          <ac:grpSpMkLst>
            <pc:docMk/>
            <pc:sldMk cId="579075936" sldId="316"/>
            <ac:grpSpMk id="83" creationId="{59FCBA2C-FCB9-5D69-4423-3E94DFCEE2FE}"/>
          </ac:grpSpMkLst>
        </pc:grpChg>
        <pc:grpChg chg="mod">
          <ac:chgData name="Tim Cook" userId="d1c7cfb340f2c7ab" providerId="LiveId" clId="{7E190D15-292E-4C3B-94AD-2D3700117C6B}" dt="2022-11-11T00:31:55.989" v="114"/>
          <ac:grpSpMkLst>
            <pc:docMk/>
            <pc:sldMk cId="579075936" sldId="316"/>
            <ac:grpSpMk id="92" creationId="{AB632040-D92C-BA32-B866-FAC3CC23D556}"/>
          </ac:grpSpMkLst>
        </pc:grpChg>
        <pc:grpChg chg="del mod">
          <ac:chgData name="Tim Cook" userId="d1c7cfb340f2c7ab" providerId="LiveId" clId="{7E190D15-292E-4C3B-94AD-2D3700117C6B}" dt="2022-11-11T00:32:45.814" v="140"/>
          <ac:grpSpMkLst>
            <pc:docMk/>
            <pc:sldMk cId="579075936" sldId="316"/>
            <ac:grpSpMk id="101" creationId="{D489840B-582E-AC34-696D-A91943BD1E6F}"/>
          </ac:grpSpMkLst>
        </pc:grpChg>
        <pc:grpChg chg="del mod">
          <ac:chgData name="Tim Cook" userId="d1c7cfb340f2c7ab" providerId="LiveId" clId="{7E190D15-292E-4C3B-94AD-2D3700117C6B}" dt="2022-11-11T00:32:45.814" v="142"/>
          <ac:grpSpMkLst>
            <pc:docMk/>
            <pc:sldMk cId="579075936" sldId="316"/>
            <ac:grpSpMk id="108" creationId="{48A3368F-7333-21E4-92B1-A86787B22CF8}"/>
          </ac:grpSpMkLst>
        </pc:grpChg>
        <pc:grpChg chg="del mod">
          <ac:chgData name="Tim Cook" userId="d1c7cfb340f2c7ab" providerId="LiveId" clId="{7E190D15-292E-4C3B-94AD-2D3700117C6B}" dt="2022-11-11T00:36:04.262" v="264"/>
          <ac:grpSpMkLst>
            <pc:docMk/>
            <pc:sldMk cId="579075936" sldId="316"/>
            <ac:grpSpMk id="119" creationId="{42C84733-C3C4-C346-0D65-B444235863D9}"/>
          </ac:grpSpMkLst>
        </pc:grpChg>
        <pc:grpChg chg="del mod">
          <ac:chgData name="Tim Cook" userId="d1c7cfb340f2c7ab" providerId="LiveId" clId="{7E190D15-292E-4C3B-94AD-2D3700117C6B}" dt="2022-11-11T00:36:09.525" v="272"/>
          <ac:grpSpMkLst>
            <pc:docMk/>
            <pc:sldMk cId="579075936" sldId="316"/>
            <ac:grpSpMk id="120" creationId="{0D7F2086-B6F8-F3AE-97F3-6B043F5EADFD}"/>
          </ac:grpSpMkLst>
        </pc:grpChg>
        <pc:grpChg chg="mod">
          <ac:chgData name="Tim Cook" userId="d1c7cfb340f2c7ab" providerId="LiveId" clId="{7E190D15-292E-4C3B-94AD-2D3700117C6B}" dt="2022-11-11T00:43:03.984" v="374"/>
          <ac:grpSpMkLst>
            <pc:docMk/>
            <pc:sldMk cId="579075936" sldId="316"/>
            <ac:grpSpMk id="120" creationId="{7E035938-2420-2CAD-6D55-38766FC42D6E}"/>
          </ac:grpSpMkLst>
        </pc:grpChg>
        <pc:grpChg chg="mod">
          <ac:chgData name="Tim Cook" userId="d1c7cfb340f2c7ab" providerId="LiveId" clId="{7E190D15-292E-4C3B-94AD-2D3700117C6B}" dt="2022-11-11T00:43:03.984" v="374"/>
          <ac:grpSpMkLst>
            <pc:docMk/>
            <pc:sldMk cId="579075936" sldId="316"/>
            <ac:grpSpMk id="121" creationId="{3AE70E83-9444-6A0C-6306-44BBFC45419E}"/>
          </ac:grpSpMkLst>
        </pc:grpChg>
        <pc:grpChg chg="mod">
          <ac:chgData name="Tim Cook" userId="d1c7cfb340f2c7ab" providerId="LiveId" clId="{7E190D15-292E-4C3B-94AD-2D3700117C6B}" dt="2022-11-11T00:43:03.984" v="374"/>
          <ac:grpSpMkLst>
            <pc:docMk/>
            <pc:sldMk cId="579075936" sldId="316"/>
            <ac:grpSpMk id="122" creationId="{B7D59CBC-77CF-BE04-76CB-DFA97EF3D40A}"/>
          </ac:grpSpMkLst>
        </pc:grpChg>
        <pc:grpChg chg="mod">
          <ac:chgData name="Tim Cook" userId="d1c7cfb340f2c7ab" providerId="LiveId" clId="{7E190D15-292E-4C3B-94AD-2D3700117C6B}" dt="2022-11-11T00:43:03.984" v="374"/>
          <ac:grpSpMkLst>
            <pc:docMk/>
            <pc:sldMk cId="579075936" sldId="316"/>
            <ac:grpSpMk id="123" creationId="{99303269-039B-FC78-BB11-84B2B6B30B76}"/>
          </ac:grpSpMkLst>
        </pc:grpChg>
        <pc:grpChg chg="mod">
          <ac:chgData name="Tim Cook" userId="d1c7cfb340f2c7ab" providerId="LiveId" clId="{7E190D15-292E-4C3B-94AD-2D3700117C6B}" dt="2022-11-11T00:43:03.984" v="374"/>
          <ac:grpSpMkLst>
            <pc:docMk/>
            <pc:sldMk cId="579075936" sldId="316"/>
            <ac:grpSpMk id="124" creationId="{FA6870BA-F982-FBD5-5AB9-C30252A49492}"/>
          </ac:grpSpMkLst>
        </pc:grpChg>
        <pc:grpChg chg="del mod">
          <ac:chgData name="Tim Cook" userId="d1c7cfb340f2c7ab" providerId="LiveId" clId="{7E190D15-292E-4C3B-94AD-2D3700117C6B}" dt="2022-11-11T00:33:04.543" v="170"/>
          <ac:grpSpMkLst>
            <pc:docMk/>
            <pc:sldMk cId="579075936" sldId="316"/>
            <ac:grpSpMk id="129" creationId="{A4F3EBCF-F3E5-D713-28FB-436E516CF823}"/>
          </ac:grpSpMkLst>
        </pc:grpChg>
        <pc:grpChg chg="mod">
          <ac:chgData name="Tim Cook" userId="d1c7cfb340f2c7ab" providerId="LiveId" clId="{7E190D15-292E-4C3B-94AD-2D3700117C6B}" dt="2022-11-11T00:58:16.310" v="1088"/>
          <ac:grpSpMkLst>
            <pc:docMk/>
            <pc:sldMk cId="579075936" sldId="316"/>
            <ac:grpSpMk id="133" creationId="{3059BA0C-3CDF-102B-9E79-490179DA52A8}"/>
          </ac:grpSpMkLst>
        </pc:grpChg>
        <pc:grpChg chg="del mod">
          <ac:chgData name="Tim Cook" userId="d1c7cfb340f2c7ab" providerId="LiveId" clId="{7E190D15-292E-4C3B-94AD-2D3700117C6B}" dt="2022-11-11T00:33:13.602" v="178"/>
          <ac:grpSpMkLst>
            <pc:docMk/>
            <pc:sldMk cId="579075936" sldId="316"/>
            <ac:grpSpMk id="133" creationId="{C89E6E32-4ABD-D2C8-6505-62DD469E30A4}"/>
          </ac:grpSpMkLst>
        </pc:grpChg>
        <pc:grpChg chg="del mod">
          <ac:chgData name="Tim Cook" userId="d1c7cfb340f2c7ab" providerId="LiveId" clId="{7E190D15-292E-4C3B-94AD-2D3700117C6B}" dt="2022-11-11T00:33:16.652" v="182"/>
          <ac:grpSpMkLst>
            <pc:docMk/>
            <pc:sldMk cId="579075936" sldId="316"/>
            <ac:grpSpMk id="136" creationId="{5462ED48-0EC4-9E44-DF09-BE8FF9B13830}"/>
          </ac:grpSpMkLst>
        </pc:grpChg>
        <pc:grpChg chg="del mod">
          <ac:chgData name="Tim Cook" userId="d1c7cfb340f2c7ab" providerId="LiveId" clId="{7E190D15-292E-4C3B-94AD-2D3700117C6B}" dt="2022-11-11T00:33:22.034" v="188"/>
          <ac:grpSpMkLst>
            <pc:docMk/>
            <pc:sldMk cId="579075936" sldId="316"/>
            <ac:grpSpMk id="139" creationId="{90EF3418-DE34-CD1C-4DB6-51288C28E24D}"/>
          </ac:grpSpMkLst>
        </pc:grpChg>
        <pc:grpChg chg="del mod">
          <ac:chgData name="Tim Cook" userId="d1c7cfb340f2c7ab" providerId="LiveId" clId="{7E190D15-292E-4C3B-94AD-2D3700117C6B}" dt="2022-11-11T00:41:58.554" v="324"/>
          <ac:grpSpMkLst>
            <pc:docMk/>
            <pc:sldMk cId="579075936" sldId="316"/>
            <ac:grpSpMk id="141" creationId="{296F3D43-BB8F-8494-9F97-95BFF3FF39AA}"/>
          </ac:grpSpMkLst>
        </pc:grpChg>
        <pc:grpChg chg="del mod">
          <ac:chgData name="Tim Cook" userId="d1c7cfb340f2c7ab" providerId="LiveId" clId="{7E190D15-292E-4C3B-94AD-2D3700117C6B}" dt="2022-11-11T00:34:31.389" v="195"/>
          <ac:grpSpMkLst>
            <pc:docMk/>
            <pc:sldMk cId="579075936" sldId="316"/>
            <ac:grpSpMk id="146" creationId="{88EA98F7-40AC-12E2-E0F2-C6FEAA1EA3AA}"/>
          </ac:grpSpMkLst>
        </pc:grpChg>
        <pc:grpChg chg="del mod">
          <ac:chgData name="Tim Cook" userId="d1c7cfb340f2c7ab" providerId="LiveId" clId="{7E190D15-292E-4C3B-94AD-2D3700117C6B}" dt="2022-11-11T00:34:39.669" v="218"/>
          <ac:grpSpMkLst>
            <pc:docMk/>
            <pc:sldMk cId="579075936" sldId="316"/>
            <ac:grpSpMk id="158" creationId="{344D2B8B-2791-7244-5FFF-9E0A7FE5C2C1}"/>
          </ac:grpSpMkLst>
        </pc:grpChg>
        <pc:grpChg chg="mod">
          <ac:chgData name="Tim Cook" userId="d1c7cfb340f2c7ab" providerId="LiveId" clId="{7E190D15-292E-4C3B-94AD-2D3700117C6B}" dt="2022-11-11T00:34:46.245" v="232"/>
          <ac:grpSpMkLst>
            <pc:docMk/>
            <pc:sldMk cId="579075936" sldId="316"/>
            <ac:grpSpMk id="168" creationId="{E70DFD37-8512-1866-9AB4-5B78523B138F}"/>
          </ac:grpSpMkLst>
        </pc:grpChg>
        <pc:grpChg chg="mod">
          <ac:chgData name="Tim Cook" userId="d1c7cfb340f2c7ab" providerId="LiveId" clId="{7E190D15-292E-4C3B-94AD-2D3700117C6B}" dt="2022-11-11T00:34:45.151" v="229"/>
          <ac:grpSpMkLst>
            <pc:docMk/>
            <pc:sldMk cId="579075936" sldId="316"/>
            <ac:grpSpMk id="169" creationId="{67E1FDB3-C82B-298E-05EF-C55C5EA9F754}"/>
          </ac:grpSpMkLst>
        </pc:grpChg>
        <pc:grpChg chg="mod">
          <ac:chgData name="Tim Cook" userId="d1c7cfb340f2c7ab" providerId="LiveId" clId="{7E190D15-292E-4C3B-94AD-2D3700117C6B}" dt="2022-11-11T00:34:50.363" v="240"/>
          <ac:grpSpMkLst>
            <pc:docMk/>
            <pc:sldMk cId="579075936" sldId="316"/>
            <ac:grpSpMk id="177" creationId="{CDD1E09B-5533-AD25-A660-A63E0FE2F521}"/>
          </ac:grpSpMkLst>
        </pc:grpChg>
        <pc:grpChg chg="mod">
          <ac:chgData name="Tim Cook" userId="d1c7cfb340f2c7ab" providerId="LiveId" clId="{7E190D15-292E-4C3B-94AD-2D3700117C6B}" dt="2022-11-11T00:35:39.741" v="247"/>
          <ac:grpSpMkLst>
            <pc:docMk/>
            <pc:sldMk cId="579075936" sldId="316"/>
            <ac:grpSpMk id="183" creationId="{DBC001EE-8699-02F7-563B-541EF8B2C6DD}"/>
          </ac:grpSpMkLst>
        </pc:grpChg>
        <pc:grpChg chg="mod">
          <ac:chgData name="Tim Cook" userId="d1c7cfb340f2c7ab" providerId="LiveId" clId="{7E190D15-292E-4C3B-94AD-2D3700117C6B}" dt="2022-11-11T00:35:49.883" v="261"/>
          <ac:grpSpMkLst>
            <pc:docMk/>
            <pc:sldMk cId="579075936" sldId="316"/>
            <ac:grpSpMk id="197" creationId="{C6E3667E-C645-ED4F-BCF7-3680ED37A6E4}"/>
          </ac:grpSpMkLst>
        </pc:grpChg>
        <pc:grpChg chg="mod">
          <ac:chgData name="Tim Cook" userId="d1c7cfb340f2c7ab" providerId="LiveId" clId="{7E190D15-292E-4C3B-94AD-2D3700117C6B}" dt="2022-11-11T00:35:49.883" v="261"/>
          <ac:grpSpMkLst>
            <pc:docMk/>
            <pc:sldMk cId="579075936" sldId="316"/>
            <ac:grpSpMk id="198" creationId="{83FD836C-E33A-E93A-2A63-9F9B7AA351AF}"/>
          </ac:grpSpMkLst>
        </pc:grpChg>
        <pc:grpChg chg="del mod">
          <ac:chgData name="Tim Cook" userId="d1c7cfb340f2c7ab" providerId="LiveId" clId="{7E190D15-292E-4C3B-94AD-2D3700117C6B}" dt="2022-11-11T00:36:09.525" v="272"/>
          <ac:grpSpMkLst>
            <pc:docMk/>
            <pc:sldMk cId="579075936" sldId="316"/>
            <ac:grpSpMk id="202" creationId="{406D1970-7B20-ADCA-EF7C-8BC5769C1557}"/>
          </ac:grpSpMkLst>
        </pc:grpChg>
        <pc:grpChg chg="del mod">
          <ac:chgData name="Tim Cook" userId="d1c7cfb340f2c7ab" providerId="LiveId" clId="{7E190D15-292E-4C3B-94AD-2D3700117C6B}" dt="2022-11-11T00:36:12.392" v="274"/>
          <ac:grpSpMkLst>
            <pc:docMk/>
            <pc:sldMk cId="579075936" sldId="316"/>
            <ac:grpSpMk id="205" creationId="{4DCC8B5C-EEAC-1E8A-1B00-56C931F6B37C}"/>
          </ac:grpSpMkLst>
        </pc:grpChg>
        <pc:grpChg chg="mod">
          <ac:chgData name="Tim Cook" userId="d1c7cfb340f2c7ab" providerId="LiveId" clId="{7E190D15-292E-4C3B-94AD-2D3700117C6B}" dt="2022-11-11T00:36:12.392" v="274"/>
          <ac:grpSpMkLst>
            <pc:docMk/>
            <pc:sldMk cId="579075936" sldId="316"/>
            <ac:grpSpMk id="207" creationId="{FA8A22AF-7CFC-9CDF-CD19-3C3E7A5C267E}"/>
          </ac:grpSpMkLst>
        </pc:grpChg>
        <pc:grpChg chg="del mod">
          <ac:chgData name="Tim Cook" userId="d1c7cfb340f2c7ab" providerId="LiveId" clId="{7E190D15-292E-4C3B-94AD-2D3700117C6B}" dt="2022-11-11T00:36:35.404" v="280"/>
          <ac:grpSpMkLst>
            <pc:docMk/>
            <pc:sldMk cId="579075936" sldId="316"/>
            <ac:grpSpMk id="210" creationId="{6B39915C-07BF-22C7-D011-185E41FCC191}"/>
          </ac:grpSpMkLst>
        </pc:grpChg>
        <pc:grpChg chg="del mod">
          <ac:chgData name="Tim Cook" userId="d1c7cfb340f2c7ab" providerId="LiveId" clId="{7E190D15-292E-4C3B-94AD-2D3700117C6B}" dt="2022-11-11T00:36:42.344" v="291"/>
          <ac:grpSpMkLst>
            <pc:docMk/>
            <pc:sldMk cId="579075936" sldId="316"/>
            <ac:grpSpMk id="213" creationId="{BFE68AFE-312E-D21F-E16B-8CDD60961A9F}"/>
          </ac:grpSpMkLst>
        </pc:grpChg>
        <pc:grpChg chg="del mod">
          <ac:chgData name="Tim Cook" userId="d1c7cfb340f2c7ab" providerId="LiveId" clId="{7E190D15-292E-4C3B-94AD-2D3700117C6B}" dt="2022-11-11T00:36:42.344" v="291"/>
          <ac:grpSpMkLst>
            <pc:docMk/>
            <pc:sldMk cId="579075936" sldId="316"/>
            <ac:grpSpMk id="224" creationId="{D4D8BD73-A05D-451D-4F71-EF78CA0B1848}"/>
          </ac:grpSpMkLst>
        </pc:grpChg>
        <pc:grpChg chg="del mod">
          <ac:chgData name="Tim Cook" userId="d1c7cfb340f2c7ab" providerId="LiveId" clId="{7E190D15-292E-4C3B-94AD-2D3700117C6B}" dt="2022-11-11T00:36:57.892" v="296"/>
          <ac:grpSpMkLst>
            <pc:docMk/>
            <pc:sldMk cId="579075936" sldId="316"/>
            <ac:grpSpMk id="225" creationId="{62899CA9-39D3-5878-831F-F8DFFDB66265}"/>
          </ac:grpSpMkLst>
        </pc:grpChg>
        <pc:grpChg chg="del mod">
          <ac:chgData name="Tim Cook" userId="d1c7cfb340f2c7ab" providerId="LiveId" clId="{7E190D15-292E-4C3B-94AD-2D3700117C6B}" dt="2022-11-11T00:36:57.892" v="296"/>
          <ac:grpSpMkLst>
            <pc:docMk/>
            <pc:sldMk cId="579075936" sldId="316"/>
            <ac:grpSpMk id="229" creationId="{183637E9-8004-62BF-D337-1A8DD1715E9F}"/>
          </ac:grpSpMkLst>
        </pc:grpChg>
        <pc:grpChg chg="del mod">
          <ac:chgData name="Tim Cook" userId="d1c7cfb340f2c7ab" providerId="LiveId" clId="{7E190D15-292E-4C3B-94AD-2D3700117C6B}" dt="2022-11-11T00:37:00.434" v="300"/>
          <ac:grpSpMkLst>
            <pc:docMk/>
            <pc:sldMk cId="579075936" sldId="316"/>
            <ac:grpSpMk id="230" creationId="{F38C7484-CD6C-B863-7E62-0103FFE2C9D3}"/>
          </ac:grpSpMkLst>
        </pc:grpChg>
        <pc:grpChg chg="mod">
          <ac:chgData name="Tim Cook" userId="d1c7cfb340f2c7ab" providerId="LiveId" clId="{7E190D15-292E-4C3B-94AD-2D3700117C6B}" dt="2022-11-11T00:37:10.488" v="301" actId="1076"/>
          <ac:grpSpMkLst>
            <pc:docMk/>
            <pc:sldMk cId="579075936" sldId="316"/>
            <ac:grpSpMk id="234" creationId="{EA4BC0E5-15FB-2E11-2229-DC83611472DA}"/>
          </ac:grpSpMkLst>
        </pc:grpChg>
        <pc:grpChg chg="del mod">
          <ac:chgData name="Tim Cook" userId="d1c7cfb340f2c7ab" providerId="LiveId" clId="{7E190D15-292E-4C3B-94AD-2D3700117C6B}" dt="2022-11-11T00:37:17.544" v="308"/>
          <ac:grpSpMkLst>
            <pc:docMk/>
            <pc:sldMk cId="579075936" sldId="316"/>
            <ac:grpSpMk id="239" creationId="{85D0E335-065D-054A-240D-17A21BD2C253}"/>
          </ac:grpSpMkLst>
        </pc:grpChg>
        <pc:grpChg chg="mod">
          <ac:chgData name="Tim Cook" userId="d1c7cfb340f2c7ab" providerId="LiveId" clId="{7E190D15-292E-4C3B-94AD-2D3700117C6B}" dt="2022-11-11T00:37:22.650" v="316"/>
          <ac:grpSpMkLst>
            <pc:docMk/>
            <pc:sldMk cId="579075936" sldId="316"/>
            <ac:grpSpMk id="246" creationId="{3EF637BC-73E9-7815-5161-1032D133B234}"/>
          </ac:grpSpMkLst>
        </pc:grpChg>
        <pc:inkChg chg="add mod">
          <ac:chgData name="Tim Cook" userId="d1c7cfb340f2c7ab" providerId="LiveId" clId="{7E190D15-292E-4C3B-94AD-2D3700117C6B}" dt="2022-11-11T00:31:11.771" v="3"/>
          <ac:inkMkLst>
            <pc:docMk/>
            <pc:sldMk cId="579075936" sldId="316"/>
            <ac:inkMk id="4" creationId="{BED021BA-9277-3A5F-7C2D-57BAD834214E}"/>
          </ac:inkMkLst>
        </pc:inkChg>
        <pc:inkChg chg="add mod">
          <ac:chgData name="Tim Cook" userId="d1c7cfb340f2c7ab" providerId="LiveId" clId="{7E190D15-292E-4C3B-94AD-2D3700117C6B}" dt="2022-11-11T00:31:11.771" v="3"/>
          <ac:inkMkLst>
            <pc:docMk/>
            <pc:sldMk cId="579075936" sldId="316"/>
            <ac:inkMk id="5" creationId="{44FB91EC-A67E-7A40-AD79-E213D74BB078}"/>
          </ac:inkMkLst>
        </pc:inkChg>
        <pc:inkChg chg="add mod">
          <ac:chgData name="Tim Cook" userId="d1c7cfb340f2c7ab" providerId="LiveId" clId="{7E190D15-292E-4C3B-94AD-2D3700117C6B}" dt="2022-11-11T00:31:11.771" v="3"/>
          <ac:inkMkLst>
            <pc:docMk/>
            <pc:sldMk cId="579075936" sldId="316"/>
            <ac:inkMk id="6" creationId="{4B35210A-DB2A-706F-E8A1-6AF78FABE55D}"/>
          </ac:inkMkLst>
        </pc:inkChg>
        <pc:inkChg chg="add del mod">
          <ac:chgData name="Tim Cook" userId="d1c7cfb340f2c7ab" providerId="LiveId" clId="{7E190D15-292E-4C3B-94AD-2D3700117C6B}" dt="2022-11-11T00:31:27.989" v="43"/>
          <ac:inkMkLst>
            <pc:docMk/>
            <pc:sldMk cId="579075936" sldId="316"/>
            <ac:inkMk id="8" creationId="{E2A74FF5-A7FF-7C4B-022B-0F772549E64E}"/>
          </ac:inkMkLst>
        </pc:inkChg>
        <pc:inkChg chg="add mod">
          <ac:chgData name="Tim Cook" userId="d1c7cfb340f2c7ab" providerId="LiveId" clId="{7E190D15-292E-4C3B-94AD-2D3700117C6B}" dt="2022-11-11T00:42:05.479" v="330"/>
          <ac:inkMkLst>
            <pc:docMk/>
            <pc:sldMk cId="579075936" sldId="316"/>
            <ac:inkMk id="9" creationId="{66D4E6A8-7865-22FF-DA9A-1F1B9D082E56}"/>
          </ac:inkMkLst>
        </pc:inkChg>
        <pc:inkChg chg="add del mod">
          <ac:chgData name="Tim Cook" userId="d1c7cfb340f2c7ab" providerId="LiveId" clId="{7E190D15-292E-4C3B-94AD-2D3700117C6B}" dt="2022-11-11T00:31:27.989" v="48"/>
          <ac:inkMkLst>
            <pc:docMk/>
            <pc:sldMk cId="579075936" sldId="316"/>
            <ac:inkMk id="9" creationId="{C3893D8C-686D-5909-3367-D28F31AE3369}"/>
          </ac:inkMkLst>
        </pc:inkChg>
        <pc:inkChg chg="add del mod">
          <ac:chgData name="Tim Cook" userId="d1c7cfb340f2c7ab" providerId="LiveId" clId="{7E190D15-292E-4C3B-94AD-2D3700117C6B}" dt="2022-11-11T00:31:27.989" v="42"/>
          <ac:inkMkLst>
            <pc:docMk/>
            <pc:sldMk cId="579075936" sldId="316"/>
            <ac:inkMk id="10" creationId="{15C448CF-F050-35BE-BD10-D6A487AA51E0}"/>
          </ac:inkMkLst>
        </pc:inkChg>
        <pc:inkChg chg="add mod">
          <ac:chgData name="Tim Cook" userId="d1c7cfb340f2c7ab" providerId="LiveId" clId="{7E190D15-292E-4C3B-94AD-2D3700117C6B}" dt="2022-11-11T00:42:05.479" v="330"/>
          <ac:inkMkLst>
            <pc:docMk/>
            <pc:sldMk cId="579075936" sldId="316"/>
            <ac:inkMk id="10" creationId="{D9691184-0A70-5353-7746-DFAAE7ED6A24}"/>
          </ac:inkMkLst>
        </pc:inkChg>
        <pc:inkChg chg="add del mod">
          <ac:chgData name="Tim Cook" userId="d1c7cfb340f2c7ab" providerId="LiveId" clId="{7E190D15-292E-4C3B-94AD-2D3700117C6B}" dt="2022-11-11T00:31:27.989" v="49"/>
          <ac:inkMkLst>
            <pc:docMk/>
            <pc:sldMk cId="579075936" sldId="316"/>
            <ac:inkMk id="11" creationId="{95D61F09-0E42-87B6-FCC2-8F4579E96BCA}"/>
          </ac:inkMkLst>
        </pc:inkChg>
        <pc:inkChg chg="add del mod">
          <ac:chgData name="Tim Cook" userId="d1c7cfb340f2c7ab" providerId="LiveId" clId="{7E190D15-292E-4C3B-94AD-2D3700117C6B}" dt="2022-11-11T00:31:27.989" v="44"/>
          <ac:inkMkLst>
            <pc:docMk/>
            <pc:sldMk cId="579075936" sldId="316"/>
            <ac:inkMk id="12" creationId="{0A80FB9C-B774-C975-2103-EB09A017D762}"/>
          </ac:inkMkLst>
        </pc:inkChg>
        <pc:inkChg chg="add mod">
          <ac:chgData name="Tim Cook" userId="d1c7cfb340f2c7ab" providerId="LiveId" clId="{7E190D15-292E-4C3B-94AD-2D3700117C6B}" dt="2022-11-11T00:42:05.479" v="330"/>
          <ac:inkMkLst>
            <pc:docMk/>
            <pc:sldMk cId="579075936" sldId="316"/>
            <ac:inkMk id="12" creationId="{B5568F03-2DB3-1C84-8AEA-5307056642E1}"/>
          </ac:inkMkLst>
        </pc:inkChg>
        <pc:inkChg chg="add del mod">
          <ac:chgData name="Tim Cook" userId="d1c7cfb340f2c7ab" providerId="LiveId" clId="{7E190D15-292E-4C3B-94AD-2D3700117C6B}" dt="2022-11-11T00:31:27.989" v="46"/>
          <ac:inkMkLst>
            <pc:docMk/>
            <pc:sldMk cId="579075936" sldId="316"/>
            <ac:inkMk id="13" creationId="{10CF644D-4108-4AEF-668D-D0DD55008806}"/>
          </ac:inkMkLst>
        </pc:inkChg>
        <pc:inkChg chg="add del">
          <ac:chgData name="Tim Cook" userId="d1c7cfb340f2c7ab" providerId="LiveId" clId="{7E190D15-292E-4C3B-94AD-2D3700117C6B}" dt="2022-11-11T00:42:14.297" v="333"/>
          <ac:inkMkLst>
            <pc:docMk/>
            <pc:sldMk cId="579075936" sldId="316"/>
            <ac:inkMk id="14" creationId="{234D9BA9-C7FA-9501-41C6-214C0EF31856}"/>
          </ac:inkMkLst>
        </pc:inkChg>
        <pc:inkChg chg="add del mod">
          <ac:chgData name="Tim Cook" userId="d1c7cfb340f2c7ab" providerId="LiveId" clId="{7E190D15-292E-4C3B-94AD-2D3700117C6B}" dt="2022-11-11T00:31:27.989" v="45"/>
          <ac:inkMkLst>
            <pc:docMk/>
            <pc:sldMk cId="579075936" sldId="316"/>
            <ac:inkMk id="14" creationId="{733AABB8-7888-526B-A7B2-64EBCF900F29}"/>
          </ac:inkMkLst>
        </pc:inkChg>
        <pc:inkChg chg="add del">
          <ac:chgData name="Tim Cook" userId="d1c7cfb340f2c7ab" providerId="LiveId" clId="{7E190D15-292E-4C3B-94AD-2D3700117C6B}" dt="2022-11-11T00:58:06.577" v="1078"/>
          <ac:inkMkLst>
            <pc:docMk/>
            <pc:sldMk cId="579075936" sldId="316"/>
            <ac:inkMk id="15" creationId="{E24A4929-C461-75EB-2375-2BEB42097117}"/>
          </ac:inkMkLst>
        </pc:inkChg>
        <pc:inkChg chg="add del mod">
          <ac:chgData name="Tim Cook" userId="d1c7cfb340f2c7ab" providerId="LiveId" clId="{7E190D15-292E-4C3B-94AD-2D3700117C6B}" dt="2022-11-11T00:31:27.989" v="37"/>
          <ac:inkMkLst>
            <pc:docMk/>
            <pc:sldMk cId="579075936" sldId="316"/>
            <ac:inkMk id="15" creationId="{FDDD116D-88D5-E5DB-E899-DF78DCCDBB68}"/>
          </ac:inkMkLst>
        </pc:inkChg>
        <pc:inkChg chg="add del mod">
          <ac:chgData name="Tim Cook" userId="d1c7cfb340f2c7ab" providerId="LiveId" clId="{7E190D15-292E-4C3B-94AD-2D3700117C6B}" dt="2022-11-11T00:31:27.989" v="38"/>
          <ac:inkMkLst>
            <pc:docMk/>
            <pc:sldMk cId="579075936" sldId="316"/>
            <ac:inkMk id="16" creationId="{0CC675AF-37B0-C39D-C3C6-83EF9D33E4A4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16" creationId="{CF6037DC-E4D1-2A22-EFA2-BD868D921ED8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17" creationId="{4898A2C1-A4AC-CA31-57A6-B3E818DDF975}"/>
          </ac:inkMkLst>
        </pc:inkChg>
        <pc:inkChg chg="add del mod">
          <ac:chgData name="Tim Cook" userId="d1c7cfb340f2c7ab" providerId="LiveId" clId="{7E190D15-292E-4C3B-94AD-2D3700117C6B}" dt="2022-11-11T00:31:27.989" v="47"/>
          <ac:inkMkLst>
            <pc:docMk/>
            <pc:sldMk cId="579075936" sldId="316"/>
            <ac:inkMk id="17" creationId="{B987C0F3-3886-A798-0606-B86AA14493DD}"/>
          </ac:inkMkLst>
        </pc:inkChg>
        <pc:inkChg chg="add del mod">
          <ac:chgData name="Tim Cook" userId="d1c7cfb340f2c7ab" providerId="LiveId" clId="{7E190D15-292E-4C3B-94AD-2D3700117C6B}" dt="2022-11-11T00:31:27.989" v="50"/>
          <ac:inkMkLst>
            <pc:docMk/>
            <pc:sldMk cId="579075936" sldId="316"/>
            <ac:inkMk id="18" creationId="{2208AF8C-3123-8749-97A1-5E46788C658B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18" creationId="{D55B9792-289C-24C8-1D86-CBD8EEA35FA3}"/>
          </ac:inkMkLst>
        </pc:inkChg>
        <pc:inkChg chg="add del mod">
          <ac:chgData name="Tim Cook" userId="d1c7cfb340f2c7ab" providerId="LiveId" clId="{7E190D15-292E-4C3B-94AD-2D3700117C6B}" dt="2022-11-11T00:31:27.989" v="41"/>
          <ac:inkMkLst>
            <pc:docMk/>
            <pc:sldMk cId="579075936" sldId="316"/>
            <ac:inkMk id="19" creationId="{AA947A52-C541-03DA-31EC-93F771E7EC4F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19" creationId="{C497EFBB-5F38-F3C6-1117-D46E298E3A78}"/>
          </ac:inkMkLst>
        </pc:inkChg>
        <pc:inkChg chg="add del">
          <ac:chgData name="Tim Cook" userId="d1c7cfb340f2c7ab" providerId="LiveId" clId="{7E190D15-292E-4C3B-94AD-2D3700117C6B}" dt="2022-11-11T00:31:21.517" v="27"/>
          <ac:inkMkLst>
            <pc:docMk/>
            <pc:sldMk cId="579075936" sldId="316"/>
            <ac:inkMk id="20" creationId="{18C85D7D-9510-070B-336F-9663A674313F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20" creationId="{ED9CF248-4A5B-43BB-86A9-06CC30BADC4E}"/>
          </ac:inkMkLst>
        </pc:inkChg>
        <pc:inkChg chg="add del">
          <ac:chgData name="Tim Cook" userId="d1c7cfb340f2c7ab" providerId="LiveId" clId="{7E190D15-292E-4C3B-94AD-2D3700117C6B}" dt="2022-11-11T00:31:21.517" v="24"/>
          <ac:inkMkLst>
            <pc:docMk/>
            <pc:sldMk cId="579075936" sldId="316"/>
            <ac:inkMk id="21" creationId="{4970684E-BEDB-3340-06B0-AA14BE20B83E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22" creationId="{720552DD-0EA5-A19F-F3E9-FF84E5DE2485}"/>
          </ac:inkMkLst>
        </pc:inkChg>
        <pc:inkChg chg="add del">
          <ac:chgData name="Tim Cook" userId="d1c7cfb340f2c7ab" providerId="LiveId" clId="{7E190D15-292E-4C3B-94AD-2D3700117C6B}" dt="2022-11-11T00:31:21.517" v="23"/>
          <ac:inkMkLst>
            <pc:docMk/>
            <pc:sldMk cId="579075936" sldId="316"/>
            <ac:inkMk id="22" creationId="{738603CF-B1E4-7C47-7DF6-714270773CC3}"/>
          </ac:inkMkLst>
        </pc:inkChg>
        <pc:inkChg chg="add del">
          <ac:chgData name="Tim Cook" userId="d1c7cfb340f2c7ab" providerId="LiveId" clId="{7E190D15-292E-4C3B-94AD-2D3700117C6B}" dt="2022-11-11T00:31:21.517" v="26"/>
          <ac:inkMkLst>
            <pc:docMk/>
            <pc:sldMk cId="579075936" sldId="316"/>
            <ac:inkMk id="23" creationId="{6280192E-D06D-F2FC-DF03-4067B2199606}"/>
          </ac:inkMkLst>
        </pc:inkChg>
        <pc:inkChg chg="add del">
          <ac:chgData name="Tim Cook" userId="d1c7cfb340f2c7ab" providerId="LiveId" clId="{7E190D15-292E-4C3B-94AD-2D3700117C6B}" dt="2022-11-11T00:31:21.517" v="29"/>
          <ac:inkMkLst>
            <pc:docMk/>
            <pc:sldMk cId="579075936" sldId="316"/>
            <ac:inkMk id="24" creationId="{2578201C-E347-56E6-7113-6B5547C2CCEA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24" creationId="{B76F865D-C9EB-B03D-455E-A1EA126CE784}"/>
          </ac:inkMkLst>
        </pc:inkChg>
        <pc:inkChg chg="add del">
          <ac:chgData name="Tim Cook" userId="d1c7cfb340f2c7ab" providerId="LiveId" clId="{7E190D15-292E-4C3B-94AD-2D3700117C6B}" dt="2022-11-11T00:31:21.517" v="28"/>
          <ac:inkMkLst>
            <pc:docMk/>
            <pc:sldMk cId="579075936" sldId="316"/>
            <ac:inkMk id="25" creationId="{EF59587D-B23C-7722-AA9D-3EB3635B4CD6}"/>
          </ac:inkMkLst>
        </pc:inkChg>
        <pc:inkChg chg="add del">
          <ac:chgData name="Tim Cook" userId="d1c7cfb340f2c7ab" providerId="LiveId" clId="{7E190D15-292E-4C3B-94AD-2D3700117C6B}" dt="2022-11-11T00:31:21.517" v="25"/>
          <ac:inkMkLst>
            <pc:docMk/>
            <pc:sldMk cId="579075936" sldId="316"/>
            <ac:inkMk id="26" creationId="{34EFAD5D-00CD-6E35-106B-059CF4321A30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26" creationId="{F7E0DB33-AC28-8561-04FD-16EB2EB60FCB}"/>
          </ac:inkMkLst>
        </pc:inkChg>
        <pc:inkChg chg="add del mod">
          <ac:chgData name="Tim Cook" userId="d1c7cfb340f2c7ab" providerId="LiveId" clId="{7E190D15-292E-4C3B-94AD-2D3700117C6B}" dt="2022-11-11T00:31:27.989" v="39"/>
          <ac:inkMkLst>
            <pc:docMk/>
            <pc:sldMk cId="579075936" sldId="316"/>
            <ac:inkMk id="29" creationId="{FB0ED78C-4661-9216-7BAD-477BDDCDF7D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30" creationId="{39427691-E620-50FE-4E5C-0FC9302B2264}"/>
          </ac:inkMkLst>
        </pc:inkChg>
        <pc:inkChg chg="add del mod">
          <ac:chgData name="Tim Cook" userId="d1c7cfb340f2c7ab" providerId="LiveId" clId="{7E190D15-292E-4C3B-94AD-2D3700117C6B}" dt="2022-11-11T00:31:29.129" v="52"/>
          <ac:inkMkLst>
            <pc:docMk/>
            <pc:sldMk cId="579075936" sldId="316"/>
            <ac:inkMk id="30" creationId="{DD3A2C0B-4E99-CDE7-D8BC-868D29F5799A}"/>
          </ac:inkMkLst>
        </pc:inkChg>
        <pc:inkChg chg="add del mod">
          <ac:chgData name="Tim Cook" userId="d1c7cfb340f2c7ab" providerId="LiveId" clId="{7E190D15-292E-4C3B-94AD-2D3700117C6B}" dt="2022-11-11T00:31:29.129" v="51"/>
          <ac:inkMkLst>
            <pc:docMk/>
            <pc:sldMk cId="579075936" sldId="316"/>
            <ac:inkMk id="31" creationId="{09A6CAD5-C7FB-09F2-2B12-015F78BDA625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31" creationId="{6C03481A-CF0C-722C-3538-EABBB59122E8}"/>
          </ac:inkMkLst>
        </pc:inkChg>
        <pc:inkChg chg="add del mod">
          <ac:chgData name="Tim Cook" userId="d1c7cfb340f2c7ab" providerId="LiveId" clId="{7E190D15-292E-4C3B-94AD-2D3700117C6B}" dt="2022-11-11T00:31:29.129" v="53"/>
          <ac:inkMkLst>
            <pc:docMk/>
            <pc:sldMk cId="579075936" sldId="316"/>
            <ac:inkMk id="32" creationId="{CE0463B6-C4DD-4D44-1E0C-D8AB569B4729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32" creationId="{F4841DE2-D7DD-1FC3-4EB9-9EB0FAFDEF0B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33" creationId="{51D2D22B-7D26-B864-59AA-0F38832E3922}"/>
          </ac:inkMkLst>
        </pc:inkChg>
        <pc:inkChg chg="add del mod">
          <ac:chgData name="Tim Cook" userId="d1c7cfb340f2c7ab" providerId="LiveId" clId="{7E190D15-292E-4C3B-94AD-2D3700117C6B}" dt="2022-11-11T00:31:29.687" v="54"/>
          <ac:inkMkLst>
            <pc:docMk/>
            <pc:sldMk cId="579075936" sldId="316"/>
            <ac:inkMk id="33" creationId="{8B94D974-ECD1-5B0F-C553-B13B0FF1428E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34" creationId="{FB74AC40-BD6C-AF2F-93E9-466F14DDB071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35" creationId="{50F1280E-0A87-85C3-B254-451C6AD07642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36" creationId="{DB974D7E-93BC-3E80-980D-88942E458E9A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37" creationId="{40994497-2DD8-4AA5-AE8C-CB7B25E5A71C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38" creationId="{9C1CF087-B579-AFD8-D90E-E096053AE4AD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39" creationId="{B13D50C1-712D-8B25-821E-711C9522FDEC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0" creationId="{DD575FBA-5E8E-92B5-A029-BD84CE943AB6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1" creationId="{158DF844-AF8E-79DF-18AD-E855A571A894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2" creationId="{0AF3C666-116B-C64B-1321-ED598184AA4F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3" creationId="{09BD7B3F-C027-3804-2B98-B2C27EC31260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4" creationId="{A7DFD8B6-72D7-4AAD-891E-2E39CCAD4C00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5" creationId="{B0599F31-AA8B-7BDE-35DB-E60B57E19F3B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6" creationId="{0819D283-40E0-0C13-72DA-F789D1411BE4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7" creationId="{C4AC1F9E-0360-EE54-8973-052B56A219DD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8" creationId="{3F0BAF6D-8A57-34D4-6117-F21B858EECD6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9" creationId="{41413B3F-3017-25B5-45C8-A250C01C7F37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3" creationId="{432E778C-C22B-879C-4388-93B8C8585B98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4" creationId="{C77FAF13-0E42-69E1-CC9E-98E0F782BED7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5" creationId="{D742A50B-617E-163E-DDE3-0C4187201A39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6" creationId="{AA761FA0-8990-3F01-A376-D0E21F8C8217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7" creationId="{7EB62B16-5B51-3147-E29C-FB567AF6025C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8" creationId="{7392FA37-4CE0-5319-8DDE-66F7919BA1BE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9" creationId="{2E2713CA-026F-4A47-06E2-76939E557E7F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60" creationId="{B6502C4F-F7FE-005D-E782-AD0227E2B7EE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61" creationId="{07C01E9F-74F0-7966-2907-FBA1CC40439D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62" creationId="{F9C20865-7856-C6DA-3B27-8B71B0946FF9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4" creationId="{2605EFCA-29EA-9A16-4588-B4EB0531BDE4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5" creationId="{3ECAACE5-C4C2-6BC0-318E-014E762BABEA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6" creationId="{5A051867-04C8-776A-F62B-D40585EC9098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7" creationId="{9A99FFB0-4B42-4FE4-06BD-9BEAD3DFE5C8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8" creationId="{5E729799-CD7A-2778-D580-0B5C2EBC3A25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9" creationId="{D37D2DED-25D5-AAE7-51EB-7ED75F2A5D8C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0" creationId="{5AAAB99C-D94E-3060-FEF9-09199A8BEC64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1" creationId="{85EBFA4B-31F4-8B96-F502-358018CB0AEF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2" creationId="{0BACA85A-916E-8793-87FA-5E03C3A0D17A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3" creationId="{B4A83B59-C13D-69E5-FFE6-F47CCC453525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4" creationId="{2A61B12E-39AE-9DBC-9E3D-1C7887950341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5" creationId="{B171456C-2447-5CC0-E893-D9CF0FC114AD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6" creationId="{9A8742D7-2E04-CBE7-D6D0-FE5F48286CB8}"/>
          </ac:inkMkLst>
        </pc:inkChg>
        <pc:inkChg chg="add del">
          <ac:chgData name="Tim Cook" userId="d1c7cfb340f2c7ab" providerId="LiveId" clId="{7E190D15-292E-4C3B-94AD-2D3700117C6B}" dt="2022-11-11T00:31:51.584" v="101"/>
          <ac:inkMkLst>
            <pc:docMk/>
            <pc:sldMk cId="579075936" sldId="316"/>
            <ac:inkMk id="77" creationId="{60F4A241-66FE-F265-A250-97B0468B142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77" creationId="{E2E7533B-7F20-464C-B6C8-DEE88734708D}"/>
          </ac:inkMkLst>
        </pc:inkChg>
        <pc:inkChg chg="add del">
          <ac:chgData name="Tim Cook" userId="d1c7cfb340f2c7ab" providerId="LiveId" clId="{7E190D15-292E-4C3B-94AD-2D3700117C6B}" dt="2022-11-11T00:31:51.584" v="104"/>
          <ac:inkMkLst>
            <pc:docMk/>
            <pc:sldMk cId="579075936" sldId="316"/>
            <ac:inkMk id="78" creationId="{89AE3A7D-B6E5-55D1-2291-FF8CABC0B614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78" creationId="{C3E2599B-3385-0B35-976E-C1A3DD42B62F}"/>
          </ac:inkMkLst>
        </pc:inkChg>
        <pc:inkChg chg="add del">
          <ac:chgData name="Tim Cook" userId="d1c7cfb340f2c7ab" providerId="LiveId" clId="{7E190D15-292E-4C3B-94AD-2D3700117C6B}" dt="2022-11-11T00:31:51.584" v="102"/>
          <ac:inkMkLst>
            <pc:docMk/>
            <pc:sldMk cId="579075936" sldId="316"/>
            <ac:inkMk id="79" creationId="{05E7B904-8F6D-D3ED-BB6A-6D94868010AF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79" creationId="{5F7C3A6A-050B-22D7-9B0C-22E064EB29E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80" creationId="{074ED675-4BC0-4355-B831-1B8AB479F5BC}"/>
          </ac:inkMkLst>
        </pc:inkChg>
        <pc:inkChg chg="add del">
          <ac:chgData name="Tim Cook" userId="d1c7cfb340f2c7ab" providerId="LiveId" clId="{7E190D15-292E-4C3B-94AD-2D3700117C6B}" dt="2022-11-11T00:31:51.584" v="100"/>
          <ac:inkMkLst>
            <pc:docMk/>
            <pc:sldMk cId="579075936" sldId="316"/>
            <ac:inkMk id="80" creationId="{9943B124-D79B-6792-F95E-10C3F75ACE54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81" creationId="{86B5D5B0-2777-D636-9A45-25A6B21C803F}"/>
          </ac:inkMkLst>
        </pc:inkChg>
        <pc:inkChg chg="add del">
          <ac:chgData name="Tim Cook" userId="d1c7cfb340f2c7ab" providerId="LiveId" clId="{7E190D15-292E-4C3B-94AD-2D3700117C6B}" dt="2022-11-11T00:31:51.584" v="103"/>
          <ac:inkMkLst>
            <pc:docMk/>
            <pc:sldMk cId="579075936" sldId="316"/>
            <ac:inkMk id="81" creationId="{D7669589-9FE6-79BA-A32D-0CAD1DF871D1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4" creationId="{D8F46A02-E371-0453-0FAC-83F0316C01DB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5" creationId="{DCAB53A9-FFCD-D028-537D-9B1287ECCB6A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6" creationId="{41C0EE5D-1025-542D-78E3-195997F28415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7" creationId="{A54504A4-0CED-4BF1-5CFC-E16B598C8E7E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8" creationId="{30826EF4-A356-8D7C-A654-DFAAF887B427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9" creationId="{8D19E53C-1015-6832-EAA8-286E99FE01A4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90" creationId="{2C147475-8644-0688-836E-3DD734C73FE8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91" creationId="{2763629E-5EE5-798B-FDA9-A25DA4A8C019}"/>
          </ac:inkMkLst>
        </pc:inkChg>
        <pc:inkChg chg="add">
          <ac:chgData name="Tim Cook" userId="d1c7cfb340f2c7ab" providerId="LiveId" clId="{7E190D15-292E-4C3B-94AD-2D3700117C6B}" dt="2022-11-11T00:31:56.523" v="115" actId="9405"/>
          <ac:inkMkLst>
            <pc:docMk/>
            <pc:sldMk cId="579075936" sldId="316"/>
            <ac:inkMk id="93" creationId="{2173A7E6-EB35-B880-B0E6-8DD0547B4342}"/>
          </ac:inkMkLst>
        </pc:inkChg>
        <pc:inkChg chg="add">
          <ac:chgData name="Tim Cook" userId="d1c7cfb340f2c7ab" providerId="LiveId" clId="{7E190D15-292E-4C3B-94AD-2D3700117C6B}" dt="2022-11-11T00:31:57.036" v="116" actId="9405"/>
          <ac:inkMkLst>
            <pc:docMk/>
            <pc:sldMk cId="579075936" sldId="316"/>
            <ac:inkMk id="94" creationId="{39322C91-226E-BDF2-AEE6-54866D800F8D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95" creationId="{3535C531-E9BC-B404-278D-14025D85667C}"/>
          </ac:inkMkLst>
        </pc:inkChg>
        <pc:inkChg chg="add del">
          <ac:chgData name="Tim Cook" userId="d1c7cfb340f2c7ab" providerId="LiveId" clId="{7E190D15-292E-4C3B-94AD-2D3700117C6B}" dt="2022-11-11T00:32:14.261" v="118"/>
          <ac:inkMkLst>
            <pc:docMk/>
            <pc:sldMk cId="579075936" sldId="316"/>
            <ac:inkMk id="95" creationId="{CE1F006B-98B0-9FC7-93CA-3FFDDD5A4726}"/>
          </ac:inkMkLst>
        </pc:inkChg>
        <pc:inkChg chg="add del mod">
          <ac:chgData name="Tim Cook" userId="d1c7cfb340f2c7ab" providerId="LiveId" clId="{7E190D15-292E-4C3B-94AD-2D3700117C6B}" dt="2022-11-11T00:32:45.814" v="137"/>
          <ac:inkMkLst>
            <pc:docMk/>
            <pc:sldMk cId="579075936" sldId="316"/>
            <ac:inkMk id="96" creationId="{07D0518D-82CB-EE91-EE62-3214DC813526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96" creationId="{CBDAEAEF-24F9-34DB-6A12-18951DC8025A}"/>
          </ac:inkMkLst>
        </pc:inkChg>
        <pc:inkChg chg="add del mod">
          <ac:chgData name="Tim Cook" userId="d1c7cfb340f2c7ab" providerId="LiveId" clId="{7E190D15-292E-4C3B-94AD-2D3700117C6B}" dt="2022-11-11T00:32:45.814" v="135"/>
          <ac:inkMkLst>
            <pc:docMk/>
            <pc:sldMk cId="579075936" sldId="316"/>
            <ac:inkMk id="97" creationId="{4221588E-AA88-79BC-A684-FFA8C97900CC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97" creationId="{831C9298-EF34-2BB9-4B5A-66D2D7C1F4C2}"/>
          </ac:inkMkLst>
        </pc:inkChg>
        <pc:inkChg chg="add del mod">
          <ac:chgData name="Tim Cook" userId="d1c7cfb340f2c7ab" providerId="LiveId" clId="{7E190D15-292E-4C3B-94AD-2D3700117C6B}" dt="2022-11-11T00:32:45.814" v="143"/>
          <ac:inkMkLst>
            <pc:docMk/>
            <pc:sldMk cId="579075936" sldId="316"/>
            <ac:inkMk id="98" creationId="{97376F65-3ACD-E856-8BCB-E658D0CDDA48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98" creationId="{A3FE0478-FDFF-FD13-9087-31DD7BC3FACA}"/>
          </ac:inkMkLst>
        </pc:inkChg>
        <pc:inkChg chg="add del mod">
          <ac:chgData name="Tim Cook" userId="d1c7cfb340f2c7ab" providerId="LiveId" clId="{7E190D15-292E-4C3B-94AD-2D3700117C6B}" dt="2022-11-11T00:32:45.814" v="140"/>
          <ac:inkMkLst>
            <pc:docMk/>
            <pc:sldMk cId="579075936" sldId="316"/>
            <ac:inkMk id="99" creationId="{85E05BC6-3482-AE3F-9C66-75168B1E51BB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99" creationId="{D33B7966-5304-D07C-196A-5CD53C842AEE}"/>
          </ac:inkMkLst>
        </pc:inkChg>
        <pc:inkChg chg="add del mod">
          <ac:chgData name="Tim Cook" userId="d1c7cfb340f2c7ab" providerId="LiveId" clId="{7E190D15-292E-4C3B-94AD-2D3700117C6B}" dt="2022-11-11T00:32:45.814" v="136"/>
          <ac:inkMkLst>
            <pc:docMk/>
            <pc:sldMk cId="579075936" sldId="316"/>
            <ac:inkMk id="100" creationId="{1181A710-BDB3-DA1F-C7B0-5377F6E0CB5F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0" creationId="{AB9F61D9-34A7-D6BD-5EE5-3BBB60E8DEF5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1" creationId="{4199B0EA-8B05-01F3-1403-03F335FF167D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2" creationId="{798EA11A-5BF6-CD21-54B4-A4B9FD6BAD4D}"/>
          </ac:inkMkLst>
        </pc:inkChg>
        <pc:inkChg chg="add del">
          <ac:chgData name="Tim Cook" userId="d1c7cfb340f2c7ab" providerId="LiveId" clId="{7E190D15-292E-4C3B-94AD-2D3700117C6B}" dt="2022-11-11T00:32:34.800" v="126"/>
          <ac:inkMkLst>
            <pc:docMk/>
            <pc:sldMk cId="579075936" sldId="316"/>
            <ac:inkMk id="102" creationId="{F9DEC9CD-09FD-0D19-671B-E47BDEDDF61F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3" creationId="{8AC5D380-26BE-C77C-95AE-C4F058407814}"/>
          </ac:inkMkLst>
        </pc:inkChg>
        <pc:inkChg chg="add del mod">
          <ac:chgData name="Tim Cook" userId="d1c7cfb340f2c7ab" providerId="LiveId" clId="{7E190D15-292E-4C3B-94AD-2D3700117C6B}" dt="2022-11-11T00:32:45.814" v="134"/>
          <ac:inkMkLst>
            <pc:docMk/>
            <pc:sldMk cId="579075936" sldId="316"/>
            <ac:inkMk id="103" creationId="{BDB73EFC-631C-1631-CCBF-56EE431B84A6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4" creationId="{12032431-D7EB-CAE5-4BE0-3E2E65993F7D}"/>
          </ac:inkMkLst>
        </pc:inkChg>
        <pc:inkChg chg="add del mod">
          <ac:chgData name="Tim Cook" userId="d1c7cfb340f2c7ab" providerId="LiveId" clId="{7E190D15-292E-4C3B-94AD-2D3700117C6B}" dt="2022-11-11T00:32:45.814" v="139"/>
          <ac:inkMkLst>
            <pc:docMk/>
            <pc:sldMk cId="579075936" sldId="316"/>
            <ac:inkMk id="104" creationId="{A6DD6890-78B4-FA30-6A31-FD194523EEC0}"/>
          </ac:inkMkLst>
        </pc:inkChg>
        <pc:inkChg chg="add del mod">
          <ac:chgData name="Tim Cook" userId="d1c7cfb340f2c7ab" providerId="LiveId" clId="{7E190D15-292E-4C3B-94AD-2D3700117C6B}" dt="2022-11-11T00:32:45.814" v="138"/>
          <ac:inkMkLst>
            <pc:docMk/>
            <pc:sldMk cId="579075936" sldId="316"/>
            <ac:inkMk id="105" creationId="{7C0AF8E0-B493-39E8-05C6-70ADDE03C688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5" creationId="{D075D879-A56D-82B0-F4A3-8D18E063D998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6" creationId="{2B63089B-1E28-8BCF-442B-381DA51B0008}"/>
          </ac:inkMkLst>
        </pc:inkChg>
        <pc:inkChg chg="add del mod">
          <ac:chgData name="Tim Cook" userId="d1c7cfb340f2c7ab" providerId="LiveId" clId="{7E190D15-292E-4C3B-94AD-2D3700117C6B}" dt="2022-11-11T00:32:45.814" v="142"/>
          <ac:inkMkLst>
            <pc:docMk/>
            <pc:sldMk cId="579075936" sldId="316"/>
            <ac:inkMk id="106" creationId="{5943EBF2-A1D5-726F-292E-EA378AB24B0C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7" creationId="{78633D61-703C-A6A2-9513-C4AF999FB5AD}"/>
          </ac:inkMkLst>
        </pc:inkChg>
        <pc:inkChg chg="add del mod">
          <ac:chgData name="Tim Cook" userId="d1c7cfb340f2c7ab" providerId="LiveId" clId="{7E190D15-292E-4C3B-94AD-2D3700117C6B}" dt="2022-11-11T00:32:45.814" v="144"/>
          <ac:inkMkLst>
            <pc:docMk/>
            <pc:sldMk cId="579075936" sldId="316"/>
            <ac:inkMk id="107" creationId="{E5A7B22A-238C-3896-9C30-05F12C4562E9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8" creationId="{CEFFB65E-3399-B0FE-B377-685BFCA92E30}"/>
          </ac:inkMkLst>
        </pc:inkChg>
        <pc:inkChg chg="add del">
          <ac:chgData name="Tim Cook" userId="d1c7cfb340f2c7ab" providerId="LiveId" clId="{7E190D15-292E-4C3B-94AD-2D3700117C6B}" dt="2022-11-11T00:32:45.814" v="141"/>
          <ac:inkMkLst>
            <pc:docMk/>
            <pc:sldMk cId="579075936" sldId="316"/>
            <ac:inkMk id="109" creationId="{15709947-6FC4-36CD-CF1A-73CAC15CBEB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9" creationId="{70849069-B283-1715-1E8D-B0F1ED4F76B8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10" creationId="{8E15D760-8CAC-0C3C-B2A8-AF0B396E1725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11" creationId="{BE73DABB-3D41-3103-D253-A9EC2671A53A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12" creationId="{D1B1D037-C27F-E740-BFC0-5D7D80D09409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13" creationId="{28BD0EB6-D76B-868D-D43F-72F86C7A89AD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14" creationId="{A3F9EEC6-D751-7531-215D-6A1AD87040E0}"/>
          </ac:inkMkLst>
        </pc:inkChg>
        <pc:inkChg chg="add del mod">
          <ac:chgData name="Tim Cook" userId="d1c7cfb340f2c7ab" providerId="LiveId" clId="{7E190D15-292E-4C3B-94AD-2D3700117C6B}" dt="2022-11-11T00:36:04.262" v="263"/>
          <ac:inkMkLst>
            <pc:docMk/>
            <pc:sldMk cId="579075936" sldId="316"/>
            <ac:inkMk id="115" creationId="{94A978D3-39F7-CF97-8A1A-17896A872D8E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15" creationId="{A0107B4B-2491-8044-B309-0EBBAA62759C}"/>
          </ac:inkMkLst>
        </pc:inkChg>
        <pc:inkChg chg="add del mod">
          <ac:chgData name="Tim Cook" userId="d1c7cfb340f2c7ab" providerId="LiveId" clId="{7E190D15-292E-4C3B-94AD-2D3700117C6B}" dt="2022-11-11T00:36:04.262" v="264"/>
          <ac:inkMkLst>
            <pc:docMk/>
            <pc:sldMk cId="579075936" sldId="316"/>
            <ac:inkMk id="116" creationId="{3E33D80A-C631-6C17-1418-F727496333F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16" creationId="{AE4B940F-F872-272F-12AF-99562BD6F816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17" creationId="{011C9EF3-DA7A-DC58-EBE2-12B356AA03D8}"/>
          </ac:inkMkLst>
        </pc:inkChg>
        <pc:inkChg chg="add del mod">
          <ac:chgData name="Tim Cook" userId="d1c7cfb340f2c7ab" providerId="LiveId" clId="{7E190D15-292E-4C3B-94AD-2D3700117C6B}" dt="2022-11-11T00:36:04.262" v="265"/>
          <ac:inkMkLst>
            <pc:docMk/>
            <pc:sldMk cId="579075936" sldId="316"/>
            <ac:inkMk id="117" creationId="{8C6B3668-834C-03CB-1A4B-6DF9CFE926B6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18" creationId="{36DC44A9-6169-4625-2D95-B32F9F735522}"/>
          </ac:inkMkLst>
        </pc:inkChg>
        <pc:inkChg chg="add del mod">
          <ac:chgData name="Tim Cook" userId="d1c7cfb340f2c7ab" providerId="LiveId" clId="{7E190D15-292E-4C3B-94AD-2D3700117C6B}" dt="2022-11-11T00:36:04.254" v="262"/>
          <ac:inkMkLst>
            <pc:docMk/>
            <pc:sldMk cId="579075936" sldId="316"/>
            <ac:inkMk id="118" creationId="{6712950C-17D5-39B4-F57C-D2973F0E15DA}"/>
          </ac:inkMkLst>
        </pc:inkChg>
        <pc:inkChg chg="add del">
          <ac:chgData name="Tim Cook" userId="d1c7cfb340f2c7ab" providerId="LiveId" clId="{7E190D15-292E-4C3B-94AD-2D3700117C6B}" dt="2022-11-11T00:58:10.421" v="1079"/>
          <ac:inkMkLst>
            <pc:docMk/>
            <pc:sldMk cId="579075936" sldId="316"/>
            <ac:inkMk id="119" creationId="{CBFFB84B-8E19-C812-CC5A-9C934EB2317C}"/>
          </ac:inkMkLst>
        </pc:inkChg>
        <pc:inkChg chg="add del">
          <ac:chgData name="Tim Cook" userId="d1c7cfb340f2c7ab" providerId="LiveId" clId="{7E190D15-292E-4C3B-94AD-2D3700117C6B}" dt="2022-11-11T00:32:53.478" v="156"/>
          <ac:inkMkLst>
            <pc:docMk/>
            <pc:sldMk cId="579075936" sldId="316"/>
            <ac:inkMk id="121" creationId="{B917C706-117F-E892-962E-D758B074CAC3}"/>
          </ac:inkMkLst>
        </pc:inkChg>
        <pc:inkChg chg="add del">
          <ac:chgData name="Tim Cook" userId="d1c7cfb340f2c7ab" providerId="LiveId" clId="{7E190D15-292E-4C3B-94AD-2D3700117C6B}" dt="2022-11-11T00:32:57.578" v="159"/>
          <ac:inkMkLst>
            <pc:docMk/>
            <pc:sldMk cId="579075936" sldId="316"/>
            <ac:inkMk id="122" creationId="{57C77136-D535-7234-34DC-01E77835CDE8}"/>
          </ac:inkMkLst>
        </pc:inkChg>
        <pc:inkChg chg="add del">
          <ac:chgData name="Tim Cook" userId="d1c7cfb340f2c7ab" providerId="LiveId" clId="{7E190D15-292E-4C3B-94AD-2D3700117C6B}" dt="2022-11-11T00:32:57.578" v="160"/>
          <ac:inkMkLst>
            <pc:docMk/>
            <pc:sldMk cId="579075936" sldId="316"/>
            <ac:inkMk id="123" creationId="{2A6E70CB-DCA4-A3B2-71BF-BE67CC80025D}"/>
          </ac:inkMkLst>
        </pc:inkChg>
        <pc:inkChg chg="add del mod">
          <ac:chgData name="Tim Cook" userId="d1c7cfb340f2c7ab" providerId="LiveId" clId="{7E190D15-292E-4C3B-94AD-2D3700117C6B}" dt="2022-11-11T00:33:04.543" v="169"/>
          <ac:inkMkLst>
            <pc:docMk/>
            <pc:sldMk cId="579075936" sldId="316"/>
            <ac:inkMk id="124" creationId="{49879A45-DC83-1DEB-430C-BC837D837774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25" creationId="{C3DC9366-2B47-351D-C8DD-D5BB657C8D23}"/>
          </ac:inkMkLst>
        </pc:inkChg>
        <pc:inkChg chg="add del mod">
          <ac:chgData name="Tim Cook" userId="d1c7cfb340f2c7ab" providerId="LiveId" clId="{7E190D15-292E-4C3B-94AD-2D3700117C6B}" dt="2022-11-11T00:33:04.543" v="168"/>
          <ac:inkMkLst>
            <pc:docMk/>
            <pc:sldMk cId="579075936" sldId="316"/>
            <ac:inkMk id="125" creationId="{C6D0F9E7-BD6B-A900-0630-E22D1929F0AC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26" creationId="{374BCA55-7897-F1F9-D636-B9AFF085A4D3}"/>
          </ac:inkMkLst>
        </pc:inkChg>
        <pc:inkChg chg="add del mod">
          <ac:chgData name="Tim Cook" userId="d1c7cfb340f2c7ab" providerId="LiveId" clId="{7E190D15-292E-4C3B-94AD-2D3700117C6B}" dt="2022-11-11T00:33:04.543" v="167"/>
          <ac:inkMkLst>
            <pc:docMk/>
            <pc:sldMk cId="579075936" sldId="316"/>
            <ac:inkMk id="126" creationId="{B6A444FB-1644-79DF-CEE5-6F05D1FA5E6D}"/>
          </ac:inkMkLst>
        </pc:inkChg>
        <pc:inkChg chg="add del mod">
          <ac:chgData name="Tim Cook" userId="d1c7cfb340f2c7ab" providerId="LiveId" clId="{7E190D15-292E-4C3B-94AD-2D3700117C6B}" dt="2022-11-11T00:33:05.714" v="171"/>
          <ac:inkMkLst>
            <pc:docMk/>
            <pc:sldMk cId="579075936" sldId="316"/>
            <ac:inkMk id="127" creationId="{23CE5B5D-96BC-84D4-D05C-4FE85FCA448E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27" creationId="{BFCAB3F4-3294-BF1F-A127-FBDF9AFD295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28" creationId="{62B5195B-B019-1381-0137-FFDC6899777C}"/>
          </ac:inkMkLst>
        </pc:inkChg>
        <pc:inkChg chg="add del mod">
          <ac:chgData name="Tim Cook" userId="d1c7cfb340f2c7ab" providerId="LiveId" clId="{7E190D15-292E-4C3B-94AD-2D3700117C6B}" dt="2022-11-11T00:33:04.543" v="170"/>
          <ac:inkMkLst>
            <pc:docMk/>
            <pc:sldMk cId="579075936" sldId="316"/>
            <ac:inkMk id="128" creationId="{C88F4C96-3E6B-4ACC-DB55-1FBA815A549F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29" creationId="{249F64AB-72D2-E158-198E-DAFCCED0322E}"/>
          </ac:inkMkLst>
        </pc:inkChg>
        <pc:inkChg chg="add del mod">
          <ac:chgData name="Tim Cook" userId="d1c7cfb340f2c7ab" providerId="LiveId" clId="{7E190D15-292E-4C3B-94AD-2D3700117C6B}" dt="2022-11-11T00:33:16.652" v="180"/>
          <ac:inkMkLst>
            <pc:docMk/>
            <pc:sldMk cId="579075936" sldId="316"/>
            <ac:inkMk id="130" creationId="{33CD9142-EAF6-5A92-2A72-949C9833E20F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30" creationId="{BA27E600-C062-16B2-2660-E978A3B6D72D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31" creationId="{028530C0-F545-9F62-2DE2-FB8DB240210B}"/>
          </ac:inkMkLst>
        </pc:inkChg>
        <pc:inkChg chg="add del mod">
          <ac:chgData name="Tim Cook" userId="d1c7cfb340f2c7ab" providerId="LiveId" clId="{7E190D15-292E-4C3B-94AD-2D3700117C6B}" dt="2022-11-11T00:33:16.652" v="182"/>
          <ac:inkMkLst>
            <pc:docMk/>
            <pc:sldMk cId="579075936" sldId="316"/>
            <ac:inkMk id="131" creationId="{5C83426C-DDAC-A7D2-6BDB-04BDBB425CB7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32" creationId="{B006D446-0063-A66B-F863-7513EF75843F}"/>
          </ac:inkMkLst>
        </pc:inkChg>
        <pc:inkChg chg="add del mod">
          <ac:chgData name="Tim Cook" userId="d1c7cfb340f2c7ab" providerId="LiveId" clId="{7E190D15-292E-4C3B-94AD-2D3700117C6B}" dt="2022-11-11T00:33:16.652" v="179"/>
          <ac:inkMkLst>
            <pc:docMk/>
            <pc:sldMk cId="579075936" sldId="316"/>
            <ac:inkMk id="132" creationId="{C8282BD2-DD41-42E7-67DC-CA0B1E36B4EC}"/>
          </ac:inkMkLst>
        </pc:inkChg>
        <pc:inkChg chg="add del mod">
          <ac:chgData name="Tim Cook" userId="d1c7cfb340f2c7ab" providerId="LiveId" clId="{7E190D15-292E-4C3B-94AD-2D3700117C6B}" dt="2022-11-11T00:33:16.652" v="183"/>
          <ac:inkMkLst>
            <pc:docMk/>
            <pc:sldMk cId="579075936" sldId="316"/>
            <ac:inkMk id="134" creationId="{53B7C3E4-7423-E8C0-5EFC-1E2C12F9D738}"/>
          </ac:inkMkLst>
        </pc:inkChg>
        <pc:inkChg chg="add del">
          <ac:chgData name="Tim Cook" userId="d1c7cfb340f2c7ab" providerId="LiveId" clId="{7E190D15-292E-4C3B-94AD-2D3700117C6B}" dt="2022-11-11T00:58:35.331" v="1097"/>
          <ac:inkMkLst>
            <pc:docMk/>
            <pc:sldMk cId="579075936" sldId="316"/>
            <ac:inkMk id="134" creationId="{EE73C75B-4B38-60A8-DBC9-FEC2EA95A15E}"/>
          </ac:inkMkLst>
        </pc:inkChg>
        <pc:inkChg chg="add del">
          <ac:chgData name="Tim Cook" userId="d1c7cfb340f2c7ab" providerId="LiveId" clId="{7E190D15-292E-4C3B-94AD-2D3700117C6B}" dt="2022-11-11T00:58:34.381" v="1096"/>
          <ac:inkMkLst>
            <pc:docMk/>
            <pc:sldMk cId="579075936" sldId="316"/>
            <ac:inkMk id="135" creationId="{4AF02FC2-7E35-92AC-9681-1D85F42735FA}"/>
          </ac:inkMkLst>
        </pc:inkChg>
        <pc:inkChg chg="add del mod">
          <ac:chgData name="Tim Cook" userId="d1c7cfb340f2c7ab" providerId="LiveId" clId="{7E190D15-292E-4C3B-94AD-2D3700117C6B}" dt="2022-11-11T00:33:16.652" v="181"/>
          <ac:inkMkLst>
            <pc:docMk/>
            <pc:sldMk cId="579075936" sldId="316"/>
            <ac:inkMk id="135" creationId="{99458E10-AE1F-4C7E-8FFA-AF0053FD3D86}"/>
          </ac:inkMkLst>
        </pc:inkChg>
        <pc:inkChg chg="add del">
          <ac:chgData name="Tim Cook" userId="d1c7cfb340f2c7ab" providerId="LiveId" clId="{7E190D15-292E-4C3B-94AD-2D3700117C6B}" dt="2022-11-11T00:58:29.773" v="1094"/>
          <ac:inkMkLst>
            <pc:docMk/>
            <pc:sldMk cId="579075936" sldId="316"/>
            <ac:inkMk id="136" creationId="{F5D20F78-8A88-E067-C62B-EB4BD1566EB9}"/>
          </ac:inkMkLst>
        </pc:inkChg>
        <pc:inkChg chg="add del mod">
          <ac:chgData name="Tim Cook" userId="d1c7cfb340f2c7ab" providerId="LiveId" clId="{7E190D15-292E-4C3B-94AD-2D3700117C6B}" dt="2022-11-11T00:41:58.554" v="323"/>
          <ac:inkMkLst>
            <pc:docMk/>
            <pc:sldMk cId="579075936" sldId="316"/>
            <ac:inkMk id="137" creationId="{333E1168-C86E-14EF-0B1A-4939209C4B19}"/>
          </ac:inkMkLst>
        </pc:inkChg>
        <pc:inkChg chg="add del mod">
          <ac:chgData name="Tim Cook" userId="d1c7cfb340f2c7ab" providerId="LiveId" clId="{7E190D15-292E-4C3B-94AD-2D3700117C6B}" dt="2022-11-11T00:41:58.784" v="325"/>
          <ac:inkMkLst>
            <pc:docMk/>
            <pc:sldMk cId="579075936" sldId="316"/>
            <ac:inkMk id="138" creationId="{C2595A20-6F23-12B1-C2E0-E46F1B7D6599}"/>
          </ac:inkMkLst>
        </pc:inkChg>
        <pc:inkChg chg="add">
          <ac:chgData name="Tim Cook" userId="d1c7cfb340f2c7ab" providerId="LiveId" clId="{7E190D15-292E-4C3B-94AD-2D3700117C6B}" dt="2022-11-11T00:58:33.055" v="1095" actId="9405"/>
          <ac:inkMkLst>
            <pc:docMk/>
            <pc:sldMk cId="579075936" sldId="316"/>
            <ac:inkMk id="139" creationId="{CCA5F397-949B-8E9C-4E71-C034A81AC74A}"/>
          </ac:inkMkLst>
        </pc:inkChg>
        <pc:inkChg chg="add del mod">
          <ac:chgData name="Tim Cook" userId="d1c7cfb340f2c7ab" providerId="LiveId" clId="{7E190D15-292E-4C3B-94AD-2D3700117C6B}" dt="2022-11-11T00:41:58.554" v="324"/>
          <ac:inkMkLst>
            <pc:docMk/>
            <pc:sldMk cId="579075936" sldId="316"/>
            <ac:inkMk id="140" creationId="{D5E4706E-EFB3-2463-E8F2-042A61B29121}"/>
          </ac:inkMkLst>
        </pc:inkChg>
        <pc:inkChg chg="add del">
          <ac:chgData name="Tim Cook" userId="d1c7cfb340f2c7ab" providerId="LiveId" clId="{7E190D15-292E-4C3B-94AD-2D3700117C6B}" dt="2022-11-11T00:33:24.180" v="190"/>
          <ac:inkMkLst>
            <pc:docMk/>
            <pc:sldMk cId="579075936" sldId="316"/>
            <ac:inkMk id="142" creationId="{C94F3BBD-29F8-DABB-63D9-BA5DCBF8B5DF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43" creationId="{B175DE12-8990-8D67-6A2F-26F988A5A53B}"/>
          </ac:inkMkLst>
        </pc:inkChg>
        <pc:inkChg chg="add del mod">
          <ac:chgData name="Tim Cook" userId="d1c7cfb340f2c7ab" providerId="LiveId" clId="{7E190D15-292E-4C3B-94AD-2D3700117C6B}" dt="2022-11-11T00:34:31.389" v="195"/>
          <ac:inkMkLst>
            <pc:docMk/>
            <pc:sldMk cId="579075936" sldId="316"/>
            <ac:inkMk id="144" creationId="{8E081228-28E9-09F7-8718-D0F463F8DDC7}"/>
          </ac:inkMkLst>
        </pc:inkChg>
        <pc:inkChg chg="add del mod">
          <ac:chgData name="Tim Cook" userId="d1c7cfb340f2c7ab" providerId="LiveId" clId="{7E190D15-292E-4C3B-94AD-2D3700117C6B}" dt="2022-11-11T00:34:31.389" v="196"/>
          <ac:inkMkLst>
            <pc:docMk/>
            <pc:sldMk cId="579075936" sldId="316"/>
            <ac:inkMk id="145" creationId="{CEC93076-13BF-E3A3-C71D-7FD36C6FEC8B}"/>
          </ac:inkMkLst>
        </pc:inkChg>
        <pc:inkChg chg="add del mod">
          <ac:chgData name="Tim Cook" userId="d1c7cfb340f2c7ab" providerId="LiveId" clId="{7E190D15-292E-4C3B-94AD-2D3700117C6B}" dt="2022-11-11T00:34:39.669" v="214"/>
          <ac:inkMkLst>
            <pc:docMk/>
            <pc:sldMk cId="579075936" sldId="316"/>
            <ac:inkMk id="147" creationId="{29C0BC6E-014B-A986-1597-7CC135D6E710}"/>
          </ac:inkMkLst>
        </pc:inkChg>
        <pc:inkChg chg="add del mod">
          <ac:chgData name="Tim Cook" userId="d1c7cfb340f2c7ab" providerId="LiveId" clId="{7E190D15-292E-4C3B-94AD-2D3700117C6B}" dt="2022-11-11T00:34:39.669" v="215"/>
          <ac:inkMkLst>
            <pc:docMk/>
            <pc:sldMk cId="579075936" sldId="316"/>
            <ac:inkMk id="148" creationId="{74C58675-0EAA-E55B-38DD-A08A90A3A2A9}"/>
          </ac:inkMkLst>
        </pc:inkChg>
        <pc:inkChg chg="add del mod">
          <ac:chgData name="Tim Cook" userId="d1c7cfb340f2c7ab" providerId="LiveId" clId="{7E190D15-292E-4C3B-94AD-2D3700117C6B}" dt="2022-11-11T00:34:39.669" v="213"/>
          <ac:inkMkLst>
            <pc:docMk/>
            <pc:sldMk cId="579075936" sldId="316"/>
            <ac:inkMk id="149" creationId="{DA534163-06A5-DF59-0C57-484C0B339CB8}"/>
          </ac:inkMkLst>
        </pc:inkChg>
        <pc:inkChg chg="add del mod">
          <ac:chgData name="Tim Cook" userId="d1c7cfb340f2c7ab" providerId="LiveId" clId="{7E190D15-292E-4C3B-94AD-2D3700117C6B}" dt="2022-11-11T00:34:39.669" v="219"/>
          <ac:inkMkLst>
            <pc:docMk/>
            <pc:sldMk cId="579075936" sldId="316"/>
            <ac:inkMk id="150" creationId="{AF7BEB58-56EA-D403-4D8A-280DFFD61A17}"/>
          </ac:inkMkLst>
        </pc:inkChg>
        <pc:inkChg chg="add del mod">
          <ac:chgData name="Tim Cook" userId="d1c7cfb340f2c7ab" providerId="LiveId" clId="{7E190D15-292E-4C3B-94AD-2D3700117C6B}" dt="2022-11-11T00:34:39.669" v="217"/>
          <ac:inkMkLst>
            <pc:docMk/>
            <pc:sldMk cId="579075936" sldId="316"/>
            <ac:inkMk id="151" creationId="{9A06B292-4EA7-67CD-8BB1-F1D85E047060}"/>
          </ac:inkMkLst>
        </pc:inkChg>
        <pc:inkChg chg="add del mod">
          <ac:chgData name="Tim Cook" userId="d1c7cfb340f2c7ab" providerId="LiveId" clId="{7E190D15-292E-4C3B-94AD-2D3700117C6B}" dt="2022-11-11T00:34:39.669" v="210"/>
          <ac:inkMkLst>
            <pc:docMk/>
            <pc:sldMk cId="579075936" sldId="316"/>
            <ac:inkMk id="152" creationId="{D7F0E733-2A58-98C3-0941-4D4726CBD514}"/>
          </ac:inkMkLst>
        </pc:inkChg>
        <pc:inkChg chg="add del mod">
          <ac:chgData name="Tim Cook" userId="d1c7cfb340f2c7ab" providerId="LiveId" clId="{7E190D15-292E-4C3B-94AD-2D3700117C6B}" dt="2022-11-11T00:34:39.669" v="212"/>
          <ac:inkMkLst>
            <pc:docMk/>
            <pc:sldMk cId="579075936" sldId="316"/>
            <ac:inkMk id="153" creationId="{518CA5DD-422A-9A24-F23D-D3274BE106E1}"/>
          </ac:inkMkLst>
        </pc:inkChg>
        <pc:inkChg chg="add del mod">
          <ac:chgData name="Tim Cook" userId="d1c7cfb340f2c7ab" providerId="LiveId" clId="{7E190D15-292E-4C3B-94AD-2D3700117C6B}" dt="2022-11-11T00:34:39.669" v="211"/>
          <ac:inkMkLst>
            <pc:docMk/>
            <pc:sldMk cId="579075936" sldId="316"/>
            <ac:inkMk id="154" creationId="{E288C421-8382-A58C-9933-D3BF040B1892}"/>
          </ac:inkMkLst>
        </pc:inkChg>
        <pc:inkChg chg="add del mod">
          <ac:chgData name="Tim Cook" userId="d1c7cfb340f2c7ab" providerId="LiveId" clId="{7E190D15-292E-4C3B-94AD-2D3700117C6B}" dt="2022-11-11T00:34:39.669" v="218"/>
          <ac:inkMkLst>
            <pc:docMk/>
            <pc:sldMk cId="579075936" sldId="316"/>
            <ac:inkMk id="155" creationId="{A87DD8F3-3645-F10E-B120-9E65FBAE70D8}"/>
          </ac:inkMkLst>
        </pc:inkChg>
        <pc:inkChg chg="add del mod">
          <ac:chgData name="Tim Cook" userId="d1c7cfb340f2c7ab" providerId="LiveId" clId="{7E190D15-292E-4C3B-94AD-2D3700117C6B}" dt="2022-11-11T00:34:39.669" v="209"/>
          <ac:inkMkLst>
            <pc:docMk/>
            <pc:sldMk cId="579075936" sldId="316"/>
            <ac:inkMk id="156" creationId="{EE81F05A-B42E-270A-8115-EC2385C1D42F}"/>
          </ac:inkMkLst>
        </pc:inkChg>
        <pc:inkChg chg="add del mod">
          <ac:chgData name="Tim Cook" userId="d1c7cfb340f2c7ab" providerId="LiveId" clId="{7E190D15-292E-4C3B-94AD-2D3700117C6B}" dt="2022-11-11T00:34:39.669" v="216"/>
          <ac:inkMkLst>
            <pc:docMk/>
            <pc:sldMk cId="579075936" sldId="316"/>
            <ac:inkMk id="157" creationId="{BFEB0FEE-9BB6-52E3-0EA8-69020CEBC97D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59" creationId="{4EA0DA74-45DE-41E4-317A-73E7DBB765F8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60" creationId="{F372C49F-4CF6-F048-16A2-CB16DC4E8D0A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61" creationId="{EFABD5E4-94F9-E050-98A3-CD2F394CAE70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62" creationId="{7D81D2BB-D419-C577-D19D-2FE8223EA3D6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63" creationId="{E5DC827A-FB15-C20B-BBD7-A090EC536D9B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64" creationId="{3611AEEC-E7AD-D7D8-E687-273D4DAE8E9C}"/>
          </ac:inkMkLst>
        </pc:inkChg>
        <pc:inkChg chg="add del mod">
          <ac:chgData name="Tim Cook" userId="d1c7cfb340f2c7ab" providerId="LiveId" clId="{7E190D15-292E-4C3B-94AD-2D3700117C6B}" dt="2022-11-11T00:34:46.245" v="231"/>
          <ac:inkMkLst>
            <pc:docMk/>
            <pc:sldMk cId="579075936" sldId="316"/>
            <ac:inkMk id="165" creationId="{D7E5BB85-BE3A-6D4F-E143-2F2D5637036D}"/>
          </ac:inkMkLst>
        </pc:inkChg>
        <pc:inkChg chg="add del mod">
          <ac:chgData name="Tim Cook" userId="d1c7cfb340f2c7ab" providerId="LiveId" clId="{7E190D15-292E-4C3B-94AD-2D3700117C6B}" dt="2022-11-11T00:34:46.245" v="230"/>
          <ac:inkMkLst>
            <pc:docMk/>
            <pc:sldMk cId="579075936" sldId="316"/>
            <ac:inkMk id="166" creationId="{73733213-14EF-5F57-3016-5E15F8E8DB93}"/>
          </ac:inkMkLst>
        </pc:inkChg>
        <pc:inkChg chg="add del mod">
          <ac:chgData name="Tim Cook" userId="d1c7cfb340f2c7ab" providerId="LiveId" clId="{7E190D15-292E-4C3B-94AD-2D3700117C6B}" dt="2022-11-11T00:34:46.245" v="232"/>
          <ac:inkMkLst>
            <pc:docMk/>
            <pc:sldMk cId="579075936" sldId="316"/>
            <ac:inkMk id="167" creationId="{12CEC575-3976-EABB-B020-D6CC2EB497F5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0" creationId="{B3EEEEE0-9B20-C8D0-71D0-30FA223F4E83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1" creationId="{DA20D43C-F641-B61F-D507-5CCA1882DFDD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2" creationId="{9760ADBE-9FE9-C28F-DFCD-8AF6BE0F719C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3" creationId="{9EB91289-0395-DE78-F695-47D96FA9E8FC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4" creationId="{24B58A7F-0783-7855-2230-D17E032D3183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5" creationId="{63A72150-74E0-1319-B59E-8777AB2855F3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6" creationId="{9916AC76-420E-9F1F-A9F1-C313208FC628}"/>
          </ac:inkMkLst>
        </pc:inkChg>
        <pc:inkChg chg="add mod">
          <ac:chgData name="Tim Cook" userId="d1c7cfb340f2c7ab" providerId="LiveId" clId="{7E190D15-292E-4C3B-94AD-2D3700117C6B}" dt="2022-11-11T00:35:39.741" v="247"/>
          <ac:inkMkLst>
            <pc:docMk/>
            <pc:sldMk cId="579075936" sldId="316"/>
            <ac:inkMk id="178" creationId="{BE4B22A2-7282-6FD9-43A1-9A7CA172B9A2}"/>
          </ac:inkMkLst>
        </pc:inkChg>
        <pc:inkChg chg="add mod">
          <ac:chgData name="Tim Cook" userId="d1c7cfb340f2c7ab" providerId="LiveId" clId="{7E190D15-292E-4C3B-94AD-2D3700117C6B}" dt="2022-11-11T00:35:39.741" v="247"/>
          <ac:inkMkLst>
            <pc:docMk/>
            <pc:sldMk cId="579075936" sldId="316"/>
            <ac:inkMk id="179" creationId="{C4AFFD04-561E-EFAC-2C41-32AC5621FF3A}"/>
          </ac:inkMkLst>
        </pc:inkChg>
        <pc:inkChg chg="add mod">
          <ac:chgData name="Tim Cook" userId="d1c7cfb340f2c7ab" providerId="LiveId" clId="{7E190D15-292E-4C3B-94AD-2D3700117C6B}" dt="2022-11-11T00:35:39.741" v="247"/>
          <ac:inkMkLst>
            <pc:docMk/>
            <pc:sldMk cId="579075936" sldId="316"/>
            <ac:inkMk id="180" creationId="{42CBA515-E006-2F09-5A2E-E6B47C2A7712}"/>
          </ac:inkMkLst>
        </pc:inkChg>
        <pc:inkChg chg="add mod">
          <ac:chgData name="Tim Cook" userId="d1c7cfb340f2c7ab" providerId="LiveId" clId="{7E190D15-292E-4C3B-94AD-2D3700117C6B}" dt="2022-11-11T00:35:39.741" v="247"/>
          <ac:inkMkLst>
            <pc:docMk/>
            <pc:sldMk cId="579075936" sldId="316"/>
            <ac:inkMk id="181" creationId="{B3F077D1-4B30-7995-C352-0994C040E45C}"/>
          </ac:inkMkLst>
        </pc:inkChg>
        <pc:inkChg chg="add mod">
          <ac:chgData name="Tim Cook" userId="d1c7cfb340f2c7ab" providerId="LiveId" clId="{7E190D15-292E-4C3B-94AD-2D3700117C6B}" dt="2022-11-11T00:35:39.741" v="247"/>
          <ac:inkMkLst>
            <pc:docMk/>
            <pc:sldMk cId="579075936" sldId="316"/>
            <ac:inkMk id="182" creationId="{FF83DC68-C770-2811-25AF-8EABA21AC431}"/>
          </ac:inkMkLst>
        </pc:inkChg>
        <pc:inkChg chg="add">
          <ac:chgData name="Tim Cook" userId="d1c7cfb340f2c7ab" providerId="LiveId" clId="{7E190D15-292E-4C3B-94AD-2D3700117C6B}" dt="2022-11-11T00:35:41.389" v="248" actId="9405"/>
          <ac:inkMkLst>
            <pc:docMk/>
            <pc:sldMk cId="579075936" sldId="316"/>
            <ac:inkMk id="184" creationId="{45865C9D-9F31-AABF-5C66-68DE30CEF159}"/>
          </ac:inkMkLst>
        </pc:inkChg>
        <pc:inkChg chg="add">
          <ac:chgData name="Tim Cook" userId="d1c7cfb340f2c7ab" providerId="LiveId" clId="{7E190D15-292E-4C3B-94AD-2D3700117C6B}" dt="2022-11-11T00:35:44.273" v="249" actId="9405"/>
          <ac:inkMkLst>
            <pc:docMk/>
            <pc:sldMk cId="579075936" sldId="316"/>
            <ac:inkMk id="185" creationId="{290B6478-82CB-BDA2-2389-0980B4B63615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86" creationId="{94641FCD-D8B5-80C7-D1E1-255542F8ADDB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87" creationId="{5D72428A-6FF1-56A3-9C08-478E189897FB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88" creationId="{A92D682F-BC6F-5C2B-D87D-C256094F7558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89" creationId="{5F07625C-47E4-3A87-46AA-C84F56426EA5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0" creationId="{63AE8159-421B-5BBA-D2B9-65940190B3E3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1" creationId="{17CA5A2E-A837-B330-6C55-FE664827F9E7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2" creationId="{5448D957-114C-BA45-44DA-D898958ABB4B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3" creationId="{80EF59A1-55E6-A22C-4C5F-C7142D3F64C2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4" creationId="{0FFA11CA-6904-0C12-3C86-F7A6D9152829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5" creationId="{8E3F7F0C-3325-6C54-5ED2-A9B0B9D581F7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6" creationId="{7D79F574-2316-A023-3943-364ADECAA033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99" creationId="{8A26B7F0-3678-6AD9-1E80-4E7702219A89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200" creationId="{4E1DBE7A-C7E0-61AC-458D-E10C6739E244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201" creationId="{7EAACCEB-F05E-F23A-7A11-99B88C8805CA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203" creationId="{422FEA5B-915B-EA37-A197-14D2DFD7E910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204" creationId="{FD2426DB-CA58-F3F2-1D67-6B3BF4C1A39F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206" creationId="{930FD378-4701-9AA9-F34A-A09868FEFBB5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08" creationId="{B5E95ADB-28B0-D2FC-7F6A-FC9D221058AE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09" creationId="{9AAB44D5-33CF-7F36-66F9-8D55E41BC7FE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1" creationId="{BB8455EC-BDAF-52E8-4D73-2FB99C4BD4CC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2" creationId="{FB9FC030-D752-7077-043E-3E8CB059CE13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4" creationId="{5BFC541B-19B8-9555-CD0F-64217E553807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5" creationId="{1929206D-4465-EB22-E070-E6E72B8FAD04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6" creationId="{C2E88241-6109-6CD3-15A2-27B4DEE287D5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7" creationId="{1C493D4E-B96A-851C-99C8-13A2F500B72A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8" creationId="{AC23A7F5-AD9E-2D83-68B7-5C9CAD90ADA0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9" creationId="{CF7ABFC8-C155-9076-8AAF-3D675ECD5E00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0" creationId="{2E1A2C50-8E24-9F66-9DAB-E62D89AEB6C2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1" creationId="{531BC5FF-2280-93B8-F2F2-D09A6672E8F1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2" creationId="{2D95C88C-ED1E-E84D-1D58-B13DBBD5280C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3" creationId="{306510F8-4E06-5E2A-6026-A771A0132BA6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6" creationId="{2919D048-D23D-582B-31D7-82B6791D1A66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7" creationId="{FA3B79DD-790A-EECA-2D8D-FBF25C3F9DE8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8" creationId="{26D7F187-919D-C84D-6268-16BB95C2982E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31" creationId="{E9E4BC68-A0B4-F971-7CE3-C4D01783A742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32" creationId="{9B2726DB-DCF2-DC91-E4E1-C6C398793557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33" creationId="{849B8814-1579-B59E-CCE5-72AD8E4543A5}"/>
          </ac:inkMkLst>
        </pc:inkChg>
        <pc:inkChg chg="add">
          <ac:chgData name="Tim Cook" userId="d1c7cfb340f2c7ab" providerId="LiveId" clId="{7E190D15-292E-4C3B-94AD-2D3700117C6B}" dt="2022-11-11T00:37:11.005" v="302" actId="9405"/>
          <ac:inkMkLst>
            <pc:docMk/>
            <pc:sldMk cId="579075936" sldId="316"/>
            <ac:inkMk id="235" creationId="{33532005-E9E5-5124-F41B-DD7E0CA4C8E8}"/>
          </ac:inkMkLst>
        </pc:inkChg>
        <pc:inkChg chg="add del mod">
          <ac:chgData name="Tim Cook" userId="d1c7cfb340f2c7ab" providerId="LiveId" clId="{7E190D15-292E-4C3B-94AD-2D3700117C6B}" dt="2022-11-11T00:37:17.544" v="307"/>
          <ac:inkMkLst>
            <pc:docMk/>
            <pc:sldMk cId="579075936" sldId="316"/>
            <ac:inkMk id="236" creationId="{CB6D91D1-94CA-7FFA-1326-5EAF6AF4E5D2}"/>
          </ac:inkMkLst>
        </pc:inkChg>
        <pc:inkChg chg="add del mod">
          <ac:chgData name="Tim Cook" userId="d1c7cfb340f2c7ab" providerId="LiveId" clId="{7E190D15-292E-4C3B-94AD-2D3700117C6B}" dt="2022-11-11T00:37:17.544" v="308"/>
          <ac:inkMkLst>
            <pc:docMk/>
            <pc:sldMk cId="579075936" sldId="316"/>
            <ac:inkMk id="237" creationId="{B86E21A0-3352-52E3-542E-51985995607A}"/>
          </ac:inkMkLst>
        </pc:inkChg>
        <pc:inkChg chg="add del mod">
          <ac:chgData name="Tim Cook" userId="d1c7cfb340f2c7ab" providerId="LiveId" clId="{7E190D15-292E-4C3B-94AD-2D3700117C6B}" dt="2022-11-11T00:37:17.544" v="309"/>
          <ac:inkMkLst>
            <pc:docMk/>
            <pc:sldMk cId="579075936" sldId="316"/>
            <ac:inkMk id="238" creationId="{42734A03-D7EC-61E1-EA5B-FC8387E0D528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0" creationId="{6992B0EE-7E31-C8FE-C68D-36C628D0D48D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1" creationId="{A9315F3C-876B-37E4-2203-2CA5F15CCC32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2" creationId="{A801FE33-6E64-BF2F-3B60-478A2FDDAC0B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3" creationId="{CB23E5F9-0B7B-EDB6-0EA0-B060B0A71217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4" creationId="{32266655-F3D2-6B43-8351-C64A13768DAA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5" creationId="{CDAE303B-DA04-5079-6F22-D6696269A12B}"/>
          </ac:inkMkLst>
        </pc:inkChg>
        <pc:inkChg chg="add del">
          <ac:chgData name="Tim Cook" userId="d1c7cfb340f2c7ab" providerId="LiveId" clId="{7E190D15-292E-4C3B-94AD-2D3700117C6B}" dt="2022-11-11T00:37:41.348" v="320"/>
          <ac:inkMkLst>
            <pc:docMk/>
            <pc:sldMk cId="579075936" sldId="316"/>
            <ac:inkMk id="247" creationId="{85028CD9-CF08-5F2F-1615-63BD3DFEF60C}"/>
          </ac:inkMkLst>
        </pc:inkChg>
        <pc:inkChg chg="add">
          <ac:chgData name="Tim Cook" userId="d1c7cfb340f2c7ab" providerId="LiveId" clId="{7E190D15-292E-4C3B-94AD-2D3700117C6B}" dt="2022-11-11T00:37:47.454" v="322" actId="9405"/>
          <ac:inkMkLst>
            <pc:docMk/>
            <pc:sldMk cId="579075936" sldId="316"/>
            <ac:inkMk id="248" creationId="{154B0CDD-73E0-56ED-A9D4-FBD1E3800622}"/>
          </ac:inkMkLst>
        </pc:inkChg>
      </pc:sldChg>
      <pc:sldChg chg="addSp delSp modSp mod">
        <pc:chgData name="Tim Cook" userId="d1c7cfb340f2c7ab" providerId="LiveId" clId="{7E190D15-292E-4C3B-94AD-2D3700117C6B}" dt="2022-11-11T00:44:05.605" v="401"/>
        <pc:sldMkLst>
          <pc:docMk/>
          <pc:sldMk cId="3252615174" sldId="317"/>
        </pc:sldMkLst>
        <pc:grpChg chg="del mod">
          <ac:chgData name="Tim Cook" userId="d1c7cfb340f2c7ab" providerId="LiveId" clId="{7E190D15-292E-4C3B-94AD-2D3700117C6B}" dt="2022-11-11T00:43:52.711" v="379"/>
          <ac:grpSpMkLst>
            <pc:docMk/>
            <pc:sldMk cId="3252615174" sldId="317"/>
            <ac:grpSpMk id="5" creationId="{4420403C-365E-D3B9-43AB-721047AC50E5}"/>
          </ac:grpSpMkLst>
        </pc:grpChg>
        <pc:grpChg chg="del mod">
          <ac:chgData name="Tim Cook" userId="d1c7cfb340f2c7ab" providerId="LiveId" clId="{7E190D15-292E-4C3B-94AD-2D3700117C6B}" dt="2022-11-11T00:43:54.482" v="381"/>
          <ac:grpSpMkLst>
            <pc:docMk/>
            <pc:sldMk cId="3252615174" sldId="317"/>
            <ac:grpSpMk id="7" creationId="{98C3699D-E0C4-6D74-1CA4-175CE9F35175}"/>
          </ac:grpSpMkLst>
        </pc:grpChg>
        <pc:grpChg chg="del mod">
          <ac:chgData name="Tim Cook" userId="d1c7cfb340f2c7ab" providerId="LiveId" clId="{7E190D15-292E-4C3B-94AD-2D3700117C6B}" dt="2022-11-11T00:43:58.979" v="390"/>
          <ac:grpSpMkLst>
            <pc:docMk/>
            <pc:sldMk cId="3252615174" sldId="317"/>
            <ac:grpSpMk id="9" creationId="{B734F630-2429-C5E7-EC41-3587564C24D4}"/>
          </ac:grpSpMkLst>
        </pc:grpChg>
        <pc:grpChg chg="del mod">
          <ac:chgData name="Tim Cook" userId="d1c7cfb340f2c7ab" providerId="LiveId" clId="{7E190D15-292E-4C3B-94AD-2D3700117C6B}" dt="2022-11-11T00:43:58.979" v="390"/>
          <ac:grpSpMkLst>
            <pc:docMk/>
            <pc:sldMk cId="3252615174" sldId="317"/>
            <ac:grpSpMk id="18" creationId="{E3BA00AA-8D95-55EA-C211-0777BADD5EB1}"/>
          </ac:grpSpMkLst>
        </pc:grpChg>
        <pc:grpChg chg="mod">
          <ac:chgData name="Tim Cook" userId="d1c7cfb340f2c7ab" providerId="LiveId" clId="{7E190D15-292E-4C3B-94AD-2D3700117C6B}" dt="2022-11-11T00:44:02.461" v="395"/>
          <ac:grpSpMkLst>
            <pc:docMk/>
            <pc:sldMk cId="3252615174" sldId="317"/>
            <ac:grpSpMk id="19" creationId="{D03FF677-1D14-EDC4-EC3B-182782E05914}"/>
          </ac:grpSpMkLst>
        </pc:grpChg>
        <pc:grpChg chg="mod">
          <ac:chgData name="Tim Cook" userId="d1c7cfb340f2c7ab" providerId="LiveId" clId="{7E190D15-292E-4C3B-94AD-2D3700117C6B}" dt="2022-11-11T00:44:05.605" v="401"/>
          <ac:grpSpMkLst>
            <pc:docMk/>
            <pc:sldMk cId="3252615174" sldId="317"/>
            <ac:grpSpMk id="25" creationId="{C42EA9FC-B8C9-FECC-F346-9300C3C0C7FD}"/>
          </ac:grpSpMkLst>
        </pc:grp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3" creationId="{BF7774CE-36D6-56B3-E667-AB3BB3E6C22C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4" creationId="{72B57DD2-7466-2453-DB07-7A110E99D35F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6" creationId="{1CE9B962-70A5-0C37-9B32-D721D2D0B845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8" creationId="{E7C2BA66-3170-F1DC-C8E6-7DAA5B357530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10" creationId="{CA4647B6-58D8-4CC0-F684-C3D3A0153E10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11" creationId="{F3742738-9CA7-5AA2-809A-8005BFF1F04A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12" creationId="{55513859-1399-3921-3D1C-C08B770FC750}"/>
          </ac:inkMkLst>
        </pc:inkChg>
        <pc:inkChg chg="add del mod">
          <ac:chgData name="Tim Cook" userId="d1c7cfb340f2c7ab" providerId="LiveId" clId="{7E190D15-292E-4C3B-94AD-2D3700117C6B}" dt="2022-11-11T00:44:02.453" v="391"/>
          <ac:inkMkLst>
            <pc:docMk/>
            <pc:sldMk cId="3252615174" sldId="317"/>
            <ac:inkMk id="13" creationId="{CA0F028A-3C0B-65D0-8F0A-988810C020F5}"/>
          </ac:inkMkLst>
        </pc:inkChg>
        <pc:inkChg chg="add del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14" creationId="{BE1C1085-8150-C0AD-41DF-47EA2C45AD34}"/>
          </ac:inkMkLst>
        </pc:inkChg>
        <pc:inkChg chg="add del mod">
          <ac:chgData name="Tim Cook" userId="d1c7cfb340f2c7ab" providerId="LiveId" clId="{7E190D15-292E-4C3B-94AD-2D3700117C6B}" dt="2022-11-11T00:44:02.453" v="392"/>
          <ac:inkMkLst>
            <pc:docMk/>
            <pc:sldMk cId="3252615174" sldId="317"/>
            <ac:inkMk id="15" creationId="{B84FA36A-539F-0ED1-93F1-316D42C53559}"/>
          </ac:inkMkLst>
        </pc:inkChg>
        <pc:inkChg chg="add del mod">
          <ac:chgData name="Tim Cook" userId="d1c7cfb340f2c7ab" providerId="LiveId" clId="{7E190D15-292E-4C3B-94AD-2D3700117C6B}" dt="2022-11-11T00:44:02.461" v="393"/>
          <ac:inkMkLst>
            <pc:docMk/>
            <pc:sldMk cId="3252615174" sldId="317"/>
            <ac:inkMk id="16" creationId="{4A7770E4-6D1E-4C49-24D0-20BD4F57AD14}"/>
          </ac:inkMkLst>
        </pc:inkChg>
        <pc:inkChg chg="add del mod">
          <ac:chgData name="Tim Cook" userId="d1c7cfb340f2c7ab" providerId="LiveId" clId="{7E190D15-292E-4C3B-94AD-2D3700117C6B}" dt="2022-11-11T00:44:02.461" v="394"/>
          <ac:inkMkLst>
            <pc:docMk/>
            <pc:sldMk cId="3252615174" sldId="317"/>
            <ac:inkMk id="17" creationId="{076A4E9F-CC48-E244-97BF-18FB8209015C}"/>
          </ac:inkMkLst>
        </pc:inkChg>
        <pc:inkChg chg="add mod">
          <ac:chgData name="Tim Cook" userId="d1c7cfb340f2c7ab" providerId="LiveId" clId="{7E190D15-292E-4C3B-94AD-2D3700117C6B}" dt="2022-11-11T00:44:05.605" v="401"/>
          <ac:inkMkLst>
            <pc:docMk/>
            <pc:sldMk cId="3252615174" sldId="317"/>
            <ac:inkMk id="20" creationId="{B5E4DA7B-6B6C-F3F0-38A7-B4734DE87716}"/>
          </ac:inkMkLst>
        </pc:inkChg>
        <pc:inkChg chg="add mod">
          <ac:chgData name="Tim Cook" userId="d1c7cfb340f2c7ab" providerId="LiveId" clId="{7E190D15-292E-4C3B-94AD-2D3700117C6B}" dt="2022-11-11T00:44:05.605" v="401"/>
          <ac:inkMkLst>
            <pc:docMk/>
            <pc:sldMk cId="3252615174" sldId="317"/>
            <ac:inkMk id="21" creationId="{7C1ACF88-66C7-2000-EF17-CB14F44282D1}"/>
          </ac:inkMkLst>
        </pc:inkChg>
        <pc:inkChg chg="add mod">
          <ac:chgData name="Tim Cook" userId="d1c7cfb340f2c7ab" providerId="LiveId" clId="{7E190D15-292E-4C3B-94AD-2D3700117C6B}" dt="2022-11-11T00:44:05.605" v="401"/>
          <ac:inkMkLst>
            <pc:docMk/>
            <pc:sldMk cId="3252615174" sldId="317"/>
            <ac:inkMk id="22" creationId="{CD9433D1-9174-7EED-AE44-E7AAB0FA2D8D}"/>
          </ac:inkMkLst>
        </pc:inkChg>
        <pc:inkChg chg="add mod">
          <ac:chgData name="Tim Cook" userId="d1c7cfb340f2c7ab" providerId="LiveId" clId="{7E190D15-292E-4C3B-94AD-2D3700117C6B}" dt="2022-11-11T00:44:05.605" v="401"/>
          <ac:inkMkLst>
            <pc:docMk/>
            <pc:sldMk cId="3252615174" sldId="317"/>
            <ac:inkMk id="23" creationId="{04B966EC-9B34-3E47-80B0-B7A42E7B5D1C}"/>
          </ac:inkMkLst>
        </pc:inkChg>
        <pc:inkChg chg="add mod">
          <ac:chgData name="Tim Cook" userId="d1c7cfb340f2c7ab" providerId="LiveId" clId="{7E190D15-292E-4C3B-94AD-2D3700117C6B}" dt="2022-11-11T00:44:05.605" v="401"/>
          <ac:inkMkLst>
            <pc:docMk/>
            <pc:sldMk cId="3252615174" sldId="317"/>
            <ac:inkMk id="24" creationId="{CDF0E0C1-8146-DB9F-444F-CC3A6A9F83B7}"/>
          </ac:inkMkLst>
        </pc:inkChg>
      </pc:sldChg>
      <pc:sldChg chg="addSp delSp modSp mod">
        <pc:chgData name="Tim Cook" userId="d1c7cfb340f2c7ab" providerId="LiveId" clId="{7E190D15-292E-4C3B-94AD-2D3700117C6B}" dt="2022-11-11T00:47:24.057" v="543"/>
        <pc:sldMkLst>
          <pc:docMk/>
          <pc:sldMk cId="1491606807" sldId="318"/>
        </pc:sldMkLst>
        <pc:grpChg chg="del mod">
          <ac:chgData name="Tim Cook" userId="d1c7cfb340f2c7ab" providerId="LiveId" clId="{7E190D15-292E-4C3B-94AD-2D3700117C6B}" dt="2022-11-11T00:45:31.154" v="406"/>
          <ac:grpSpMkLst>
            <pc:docMk/>
            <pc:sldMk cId="1491606807" sldId="318"/>
            <ac:grpSpMk id="5" creationId="{375887A2-E86B-9356-BDD3-4F39B67C4F4A}"/>
          </ac:grpSpMkLst>
        </pc:grpChg>
        <pc:grpChg chg="del mod">
          <ac:chgData name="Tim Cook" userId="d1c7cfb340f2c7ab" providerId="LiveId" clId="{7E190D15-292E-4C3B-94AD-2D3700117C6B}" dt="2022-11-11T00:45:34.177" v="410"/>
          <ac:grpSpMkLst>
            <pc:docMk/>
            <pc:sldMk cId="1491606807" sldId="318"/>
            <ac:grpSpMk id="7" creationId="{9D4676C6-46A1-F2BC-D4E4-E301B2D30E80}"/>
          </ac:grpSpMkLst>
        </pc:grpChg>
        <pc:grpChg chg="del mod">
          <ac:chgData name="Tim Cook" userId="d1c7cfb340f2c7ab" providerId="LiveId" clId="{7E190D15-292E-4C3B-94AD-2D3700117C6B}" dt="2022-11-11T00:45:38.026" v="415"/>
          <ac:grpSpMkLst>
            <pc:docMk/>
            <pc:sldMk cId="1491606807" sldId="318"/>
            <ac:grpSpMk id="11" creationId="{F25604FE-A775-3C56-F72C-CA31A1BADE68}"/>
          </ac:grpSpMkLst>
        </pc:grpChg>
        <pc:grpChg chg="mod">
          <ac:chgData name="Tim Cook" userId="d1c7cfb340f2c7ab" providerId="LiveId" clId="{7E190D15-292E-4C3B-94AD-2D3700117C6B}" dt="2022-11-11T00:45:38.026" v="415"/>
          <ac:grpSpMkLst>
            <pc:docMk/>
            <pc:sldMk cId="1491606807" sldId="318"/>
            <ac:grpSpMk id="16" creationId="{F421D9B4-279C-F40F-322A-AC19EE77DCC0}"/>
          </ac:grpSpMkLst>
        </pc:grpChg>
        <pc:grpChg chg="mod">
          <ac:chgData name="Tim Cook" userId="d1c7cfb340f2c7ab" providerId="LiveId" clId="{7E190D15-292E-4C3B-94AD-2D3700117C6B}" dt="2022-11-11T00:45:44.091" v="423"/>
          <ac:grpSpMkLst>
            <pc:docMk/>
            <pc:sldMk cId="1491606807" sldId="318"/>
            <ac:grpSpMk id="24" creationId="{37D1873A-E3B0-A457-1A4E-7335674E0BC9}"/>
          </ac:grpSpMkLst>
        </pc:grpChg>
        <pc:grpChg chg="del mod">
          <ac:chgData name="Tim Cook" userId="d1c7cfb340f2c7ab" providerId="LiveId" clId="{7E190D15-292E-4C3B-94AD-2D3700117C6B}" dt="2022-11-11T00:45:53.378" v="431"/>
          <ac:grpSpMkLst>
            <pc:docMk/>
            <pc:sldMk cId="1491606807" sldId="318"/>
            <ac:grpSpMk id="29" creationId="{728D5DB3-3FB6-C62C-9131-AC47EDF48AA7}"/>
          </ac:grpSpMkLst>
        </pc:grpChg>
        <pc:grpChg chg="del mod">
          <ac:chgData name="Tim Cook" userId="d1c7cfb340f2c7ab" providerId="LiveId" clId="{7E190D15-292E-4C3B-94AD-2D3700117C6B}" dt="2022-11-11T00:45:55.725" v="434"/>
          <ac:grpSpMkLst>
            <pc:docMk/>
            <pc:sldMk cId="1491606807" sldId="318"/>
            <ac:grpSpMk id="32" creationId="{BA235CCF-D3D3-5E09-889E-6CDC9228ADD6}"/>
          </ac:grpSpMkLst>
        </pc:grpChg>
        <pc:grpChg chg="del mod">
          <ac:chgData name="Tim Cook" userId="d1c7cfb340f2c7ab" providerId="LiveId" clId="{7E190D15-292E-4C3B-94AD-2D3700117C6B}" dt="2022-11-11T00:46:00.308" v="441"/>
          <ac:grpSpMkLst>
            <pc:docMk/>
            <pc:sldMk cId="1491606807" sldId="318"/>
            <ac:grpSpMk id="35" creationId="{29268841-539C-D2E3-AD1C-DC29EC4D8725}"/>
          </ac:grpSpMkLst>
        </pc:grpChg>
        <pc:grpChg chg="del mod">
          <ac:chgData name="Tim Cook" userId="d1c7cfb340f2c7ab" providerId="LiveId" clId="{7E190D15-292E-4C3B-94AD-2D3700117C6B}" dt="2022-11-11T00:46:07.168" v="454"/>
          <ac:grpSpMkLst>
            <pc:docMk/>
            <pc:sldMk cId="1491606807" sldId="318"/>
            <ac:grpSpMk id="42" creationId="{842202D5-AB39-88B8-2E6F-F7308E2CA3F8}"/>
          </ac:grpSpMkLst>
        </pc:grpChg>
        <pc:grpChg chg="del mod">
          <ac:chgData name="Tim Cook" userId="d1c7cfb340f2c7ab" providerId="LiveId" clId="{7E190D15-292E-4C3B-94AD-2D3700117C6B}" dt="2022-11-11T00:46:07.168" v="454"/>
          <ac:grpSpMkLst>
            <pc:docMk/>
            <pc:sldMk cId="1491606807" sldId="318"/>
            <ac:grpSpMk id="52" creationId="{D917B367-E1E5-88D1-6442-FD11290C2D32}"/>
          </ac:grpSpMkLst>
        </pc:grpChg>
        <pc:grpChg chg="del mod">
          <ac:chgData name="Tim Cook" userId="d1c7cfb340f2c7ab" providerId="LiveId" clId="{7E190D15-292E-4C3B-94AD-2D3700117C6B}" dt="2022-11-11T00:46:14.396" v="458"/>
          <ac:grpSpMkLst>
            <pc:docMk/>
            <pc:sldMk cId="1491606807" sldId="318"/>
            <ac:grpSpMk id="55" creationId="{2452AC6D-F807-25A0-17D0-5BB4E9095E0D}"/>
          </ac:grpSpMkLst>
        </pc:grpChg>
        <pc:grpChg chg="mod">
          <ac:chgData name="Tim Cook" userId="d1c7cfb340f2c7ab" providerId="LiveId" clId="{7E190D15-292E-4C3B-94AD-2D3700117C6B}" dt="2022-11-11T00:46:23.370" v="469"/>
          <ac:grpSpMkLst>
            <pc:docMk/>
            <pc:sldMk cId="1491606807" sldId="318"/>
            <ac:grpSpMk id="58" creationId="{AAB4D0DC-6178-79D3-54EE-FB997D5106F1}"/>
          </ac:grpSpMkLst>
        </pc:grpChg>
        <pc:grpChg chg="del mod">
          <ac:chgData name="Tim Cook" userId="d1c7cfb340f2c7ab" providerId="LiveId" clId="{7E190D15-292E-4C3B-94AD-2D3700117C6B}" dt="2022-11-11T00:46:31.148" v="480"/>
          <ac:grpSpMkLst>
            <pc:docMk/>
            <pc:sldMk cId="1491606807" sldId="318"/>
            <ac:grpSpMk id="66" creationId="{417B8362-A925-77B4-0E05-FD9057AD3FCD}"/>
          </ac:grpSpMkLst>
        </pc:grpChg>
        <pc:grpChg chg="del mod">
          <ac:chgData name="Tim Cook" userId="d1c7cfb340f2c7ab" providerId="LiveId" clId="{7E190D15-292E-4C3B-94AD-2D3700117C6B}" dt="2022-11-11T00:46:34.189" v="488"/>
          <ac:grpSpMkLst>
            <pc:docMk/>
            <pc:sldMk cId="1491606807" sldId="318"/>
            <ac:grpSpMk id="70" creationId="{F610FD93-438B-E0DD-9254-B852FA6B2458}"/>
          </ac:grpSpMkLst>
        </pc:grpChg>
        <pc:grpChg chg="del mod">
          <ac:chgData name="Tim Cook" userId="d1c7cfb340f2c7ab" providerId="LiveId" clId="{7E190D15-292E-4C3B-94AD-2D3700117C6B}" dt="2022-11-11T00:46:45.236" v="501"/>
          <ac:grpSpMkLst>
            <pc:docMk/>
            <pc:sldMk cId="1491606807" sldId="318"/>
            <ac:grpSpMk id="77" creationId="{B10FDF2F-C41A-54A4-80C7-0B95E8CD5F39}"/>
          </ac:grpSpMkLst>
        </pc:grpChg>
        <pc:grpChg chg="mod">
          <ac:chgData name="Tim Cook" userId="d1c7cfb340f2c7ab" providerId="LiveId" clId="{7E190D15-292E-4C3B-94AD-2D3700117C6B}" dt="2022-11-11T00:46:45.236" v="501"/>
          <ac:grpSpMkLst>
            <pc:docMk/>
            <pc:sldMk cId="1491606807" sldId="318"/>
            <ac:grpSpMk id="82" creationId="{6CEF568A-96FE-04F1-1BAC-E008503C788C}"/>
          </ac:grpSpMkLst>
        </pc:grpChg>
        <pc:grpChg chg="del mod">
          <ac:chgData name="Tim Cook" userId="d1c7cfb340f2c7ab" providerId="LiveId" clId="{7E190D15-292E-4C3B-94AD-2D3700117C6B}" dt="2022-11-11T00:46:55.555" v="515"/>
          <ac:grpSpMkLst>
            <pc:docMk/>
            <pc:sldMk cId="1491606807" sldId="318"/>
            <ac:grpSpMk id="87" creationId="{354ADE83-3E97-E2DC-54FA-DD1F2B161120}"/>
          </ac:grpSpMkLst>
        </pc:grpChg>
        <pc:grpChg chg="mod">
          <ac:chgData name="Tim Cook" userId="d1c7cfb340f2c7ab" providerId="LiveId" clId="{7E190D15-292E-4C3B-94AD-2D3700117C6B}" dt="2022-11-11T00:46:58.361" v="522"/>
          <ac:grpSpMkLst>
            <pc:docMk/>
            <pc:sldMk cId="1491606807" sldId="318"/>
            <ac:grpSpMk id="96" creationId="{5A14FB6E-3A33-9B77-6697-9F151D6BF46E}"/>
          </ac:grpSpMkLst>
        </pc:grpChg>
        <pc:grpChg chg="del mod">
          <ac:chgData name="Tim Cook" userId="d1c7cfb340f2c7ab" providerId="LiveId" clId="{7E190D15-292E-4C3B-94AD-2D3700117C6B}" dt="2022-11-11T00:47:07.035" v="537"/>
          <ac:grpSpMkLst>
            <pc:docMk/>
            <pc:sldMk cId="1491606807" sldId="318"/>
            <ac:grpSpMk id="105" creationId="{784AA273-2DE3-382C-5384-CD24C7FAE9AB}"/>
          </ac:grpSpMkLst>
        </pc:grpChg>
        <pc:grpChg chg="mod">
          <ac:chgData name="Tim Cook" userId="d1c7cfb340f2c7ab" providerId="LiveId" clId="{7E190D15-292E-4C3B-94AD-2D3700117C6B}" dt="2022-11-11T00:47:02.763" v="530"/>
          <ac:grpSpMkLst>
            <pc:docMk/>
            <pc:sldMk cId="1491606807" sldId="318"/>
            <ac:grpSpMk id="106" creationId="{33F1E592-5075-8921-5228-E885102DCC7D}"/>
          </ac:grpSpMkLst>
        </pc:grpChg>
        <pc:grpChg chg="mod">
          <ac:chgData name="Tim Cook" userId="d1c7cfb340f2c7ab" providerId="LiveId" clId="{7E190D15-292E-4C3B-94AD-2D3700117C6B}" dt="2022-11-11T00:47:07.035" v="537"/>
          <ac:grpSpMkLst>
            <pc:docMk/>
            <pc:sldMk cId="1491606807" sldId="318"/>
            <ac:grpSpMk id="113" creationId="{122A8796-B664-C3C2-B86E-6C2C55D4E6DE}"/>
          </ac:grpSpMkLst>
        </pc:grp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3" creationId="{F2854369-AED2-1A2A-EFCB-41DAE2CB9C1A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4" creationId="{178B8BCC-5EDB-8C2A-1976-B5CC333ECB10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6" creationId="{D6F78874-8307-8147-5671-3F18FAE3073E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8" creationId="{44AC786D-69FC-D10A-DE3D-7B3FF3DF7507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9" creationId="{EA1ECC49-7B21-0A32-8AB8-77E2FD78EABA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10" creationId="{2C6E4BF0-B3E6-BAF6-9B79-F6FF44A100AA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12" creationId="{FBC3FFF7-CBEB-CD14-C1B1-773BC01E395E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13" creationId="{C8C76556-3D05-DAA3-0330-D3D05C6D77A0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14" creationId="{132AA7E5-88D5-1B85-B50C-DBA648047D1D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15" creationId="{677370CB-3D80-C18D-48F6-34C879EDB623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17" creationId="{A22BD0D3-D4CA-703C-B282-F6BE9826B696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18" creationId="{8E5F6F4A-B957-A3E8-78D2-514E2D41FE1E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19" creationId="{1EBAB2BE-C37A-8886-29D7-9069188F9BFC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20" creationId="{C847CAD2-1F61-6B5E-61FD-8048171D8616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21" creationId="{02394BA0-CE32-DBD7-12E7-A232D6455FE6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22" creationId="{77B2A0F4-DB9D-6AA4-CB47-6D929859797A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23" creationId="{6DD0B2A1-DAC2-2CBE-6933-1F6E26D6FECD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25" creationId="{E22B55D2-5F7C-EECF-A284-66082EF1D29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26" creationId="{0FA54F80-F758-2C6B-F9BA-78A03D03344A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27" creationId="{B4CE6226-1F00-EC5E-556E-31F488B8A965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28" creationId="{14B9F299-F9DC-92C8-6BD4-E643A4C8D897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0" creationId="{ADCF3791-4616-17B7-88FC-0699981CD56A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1" creationId="{2290821C-7EBF-D98A-44A2-C41606371592}"/>
          </ac:inkMkLst>
        </pc:inkChg>
        <pc:inkChg chg="add del mod">
          <ac:chgData name="Tim Cook" userId="d1c7cfb340f2c7ab" providerId="LiveId" clId="{7E190D15-292E-4C3B-94AD-2D3700117C6B}" dt="2022-11-11T00:46:23.370" v="469"/>
          <ac:inkMkLst>
            <pc:docMk/>
            <pc:sldMk cId="1491606807" sldId="318"/>
            <ac:inkMk id="33" creationId="{2BE245FF-4198-7A9E-79D7-CEC80C05D05C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4" creationId="{A1A7F006-9593-E537-FDC6-BD1CC99D1FBA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6" creationId="{AEEFE85B-3BA8-374F-C51F-2820B50BFED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7" creationId="{74F943D4-4274-A8EE-4182-659910FF2B4E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8" creationId="{AC574AE6-CE4F-C902-B510-59DF500F6D0D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9" creationId="{AF8E225C-2056-0E17-6BF0-735868AD5ED4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40" creationId="{B95F6CBA-43B6-555C-EF12-0021047E3B01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41" creationId="{552F4338-7DF1-B313-200F-96F36C807E41}"/>
          </ac:inkMkLst>
        </pc:inkChg>
        <pc:inkChg chg="add del mod">
          <ac:chgData name="Tim Cook" userId="d1c7cfb340f2c7ab" providerId="LiveId" clId="{7E190D15-292E-4C3B-94AD-2D3700117C6B}" dt="2022-11-11T00:46:19.604" v="463"/>
          <ac:inkMkLst>
            <pc:docMk/>
            <pc:sldMk cId="1491606807" sldId="318"/>
            <ac:inkMk id="43" creationId="{15FB521D-1A89-1829-FB83-7672410B76F0}"/>
          </ac:inkMkLst>
        </pc:inkChg>
        <pc:inkChg chg="add del mod">
          <ac:chgData name="Tim Cook" userId="d1c7cfb340f2c7ab" providerId="LiveId" clId="{7E190D15-292E-4C3B-94AD-2D3700117C6B}" dt="2022-11-11T00:46:19.604" v="461"/>
          <ac:inkMkLst>
            <pc:docMk/>
            <pc:sldMk cId="1491606807" sldId="318"/>
            <ac:inkMk id="44" creationId="{6F055C73-B187-3DEB-1DF2-2961873CF45C}"/>
          </ac:inkMkLst>
        </pc:inkChg>
        <pc:inkChg chg="add del mod">
          <ac:chgData name="Tim Cook" userId="d1c7cfb340f2c7ab" providerId="LiveId" clId="{7E190D15-292E-4C3B-94AD-2D3700117C6B}" dt="2022-11-11T00:46:19.604" v="467"/>
          <ac:inkMkLst>
            <pc:docMk/>
            <pc:sldMk cId="1491606807" sldId="318"/>
            <ac:inkMk id="45" creationId="{F39420AD-7D9D-0316-1E24-80CFCE0A71D7}"/>
          </ac:inkMkLst>
        </pc:inkChg>
        <pc:inkChg chg="add del mod">
          <ac:chgData name="Tim Cook" userId="d1c7cfb340f2c7ab" providerId="LiveId" clId="{7E190D15-292E-4C3B-94AD-2D3700117C6B}" dt="2022-11-11T00:46:19.604" v="464"/>
          <ac:inkMkLst>
            <pc:docMk/>
            <pc:sldMk cId="1491606807" sldId="318"/>
            <ac:inkMk id="46" creationId="{C2EB8666-7CB5-BEBE-0B95-64CB65CF6A2B}"/>
          </ac:inkMkLst>
        </pc:inkChg>
        <pc:inkChg chg="add del mod">
          <ac:chgData name="Tim Cook" userId="d1c7cfb340f2c7ab" providerId="LiveId" clId="{7E190D15-292E-4C3B-94AD-2D3700117C6B}" dt="2022-11-11T00:46:19.604" v="459"/>
          <ac:inkMkLst>
            <pc:docMk/>
            <pc:sldMk cId="1491606807" sldId="318"/>
            <ac:inkMk id="47" creationId="{D575FDF2-DA08-C2F8-8586-86CA45219408}"/>
          </ac:inkMkLst>
        </pc:inkChg>
        <pc:inkChg chg="add del mod">
          <ac:chgData name="Tim Cook" userId="d1c7cfb340f2c7ab" providerId="LiveId" clId="{7E190D15-292E-4C3B-94AD-2D3700117C6B}" dt="2022-11-11T00:46:19.604" v="465"/>
          <ac:inkMkLst>
            <pc:docMk/>
            <pc:sldMk cId="1491606807" sldId="318"/>
            <ac:inkMk id="48" creationId="{962CA156-93D7-2702-FBA7-820679F9AE02}"/>
          </ac:inkMkLst>
        </pc:inkChg>
        <pc:inkChg chg="add del mod">
          <ac:chgData name="Tim Cook" userId="d1c7cfb340f2c7ab" providerId="LiveId" clId="{7E190D15-292E-4C3B-94AD-2D3700117C6B}" dt="2022-11-11T00:46:19.604" v="462"/>
          <ac:inkMkLst>
            <pc:docMk/>
            <pc:sldMk cId="1491606807" sldId="318"/>
            <ac:inkMk id="49" creationId="{783A1422-6D45-9CD1-48D4-D49C5228CD90}"/>
          </ac:inkMkLst>
        </pc:inkChg>
        <pc:inkChg chg="add del mod">
          <ac:chgData name="Tim Cook" userId="d1c7cfb340f2c7ab" providerId="LiveId" clId="{7E190D15-292E-4C3B-94AD-2D3700117C6B}" dt="2022-11-11T00:46:19.604" v="466"/>
          <ac:inkMkLst>
            <pc:docMk/>
            <pc:sldMk cId="1491606807" sldId="318"/>
            <ac:inkMk id="50" creationId="{EFA2E19E-6B56-D5C2-0CA1-575E1EB75A74}"/>
          </ac:inkMkLst>
        </pc:inkChg>
        <pc:inkChg chg="add del mod">
          <ac:chgData name="Tim Cook" userId="d1c7cfb340f2c7ab" providerId="LiveId" clId="{7E190D15-292E-4C3B-94AD-2D3700117C6B}" dt="2022-11-11T00:46:19.604" v="460"/>
          <ac:inkMkLst>
            <pc:docMk/>
            <pc:sldMk cId="1491606807" sldId="318"/>
            <ac:inkMk id="51" creationId="{7762C8CB-80C0-14D9-A0C3-60B87A589B3B}"/>
          </ac:inkMkLst>
        </pc:inkChg>
        <pc:inkChg chg="add del mod">
          <ac:chgData name="Tim Cook" userId="d1c7cfb340f2c7ab" providerId="LiveId" clId="{7E190D15-292E-4C3B-94AD-2D3700117C6B}" dt="2022-11-11T00:46:11.269" v="455"/>
          <ac:inkMkLst>
            <pc:docMk/>
            <pc:sldMk cId="1491606807" sldId="318"/>
            <ac:inkMk id="53" creationId="{4809953A-D62C-AE23-7410-2DAC1F9A0AC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54" creationId="{EE55805F-F032-4D0B-AF12-EA829993C92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56" creationId="{A4018743-0B61-5002-50AF-267C86FD060A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57" creationId="{7C0817E1-AC7B-7391-D6FC-48B9FFBB855D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59" creationId="{5DD9167B-2A6F-A1A4-33A0-0FE338ABA362}"/>
          </ac:inkMkLst>
        </pc:inkChg>
        <pc:inkChg chg="add del mod">
          <ac:chgData name="Tim Cook" userId="d1c7cfb340f2c7ab" providerId="LiveId" clId="{7E190D15-292E-4C3B-94AD-2D3700117C6B}" dt="2022-11-11T00:46:34.189" v="488"/>
          <ac:inkMkLst>
            <pc:docMk/>
            <pc:sldMk cId="1491606807" sldId="318"/>
            <ac:inkMk id="60" creationId="{2D7B2174-9915-57EA-098E-381F3E33C441}"/>
          </ac:inkMkLst>
        </pc:inkChg>
        <pc:inkChg chg="add del mod">
          <ac:chgData name="Tim Cook" userId="d1c7cfb340f2c7ab" providerId="LiveId" clId="{7E190D15-292E-4C3B-94AD-2D3700117C6B}" dt="2022-11-11T00:46:34.189" v="486"/>
          <ac:inkMkLst>
            <pc:docMk/>
            <pc:sldMk cId="1491606807" sldId="318"/>
            <ac:inkMk id="61" creationId="{8E5B07F9-8B81-B49D-D09F-1FFEE8DE6C85}"/>
          </ac:inkMkLst>
        </pc:inkChg>
        <pc:inkChg chg="add del mod">
          <ac:chgData name="Tim Cook" userId="d1c7cfb340f2c7ab" providerId="LiveId" clId="{7E190D15-292E-4C3B-94AD-2D3700117C6B}" dt="2022-11-11T00:46:34.189" v="487"/>
          <ac:inkMkLst>
            <pc:docMk/>
            <pc:sldMk cId="1491606807" sldId="318"/>
            <ac:inkMk id="62" creationId="{E9B8BE4D-86CC-25BE-7CC5-D83E6CD4010F}"/>
          </ac:inkMkLst>
        </pc:inkChg>
        <pc:inkChg chg="add del mod">
          <ac:chgData name="Tim Cook" userId="d1c7cfb340f2c7ab" providerId="LiveId" clId="{7E190D15-292E-4C3B-94AD-2D3700117C6B}" dt="2022-11-11T00:46:34.197" v="489"/>
          <ac:inkMkLst>
            <pc:docMk/>
            <pc:sldMk cId="1491606807" sldId="318"/>
            <ac:inkMk id="63" creationId="{16097B70-2A43-66D6-FE94-8D7F54784F18}"/>
          </ac:inkMkLst>
        </pc:inkChg>
        <pc:inkChg chg="add del mod">
          <ac:chgData name="Tim Cook" userId="d1c7cfb340f2c7ab" providerId="LiveId" clId="{7E190D15-292E-4C3B-94AD-2D3700117C6B}" dt="2022-11-11T00:46:34.189" v="484"/>
          <ac:inkMkLst>
            <pc:docMk/>
            <pc:sldMk cId="1491606807" sldId="318"/>
            <ac:inkMk id="64" creationId="{D0407F1D-BA6C-6700-B917-E11F0B9E1466}"/>
          </ac:inkMkLst>
        </pc:inkChg>
        <pc:inkChg chg="add del mod">
          <ac:chgData name="Tim Cook" userId="d1c7cfb340f2c7ab" providerId="LiveId" clId="{7E190D15-292E-4C3B-94AD-2D3700117C6B}" dt="2022-11-11T00:46:34.189" v="483"/>
          <ac:inkMkLst>
            <pc:docMk/>
            <pc:sldMk cId="1491606807" sldId="318"/>
            <ac:inkMk id="65" creationId="{8715371F-DC63-A91A-38A9-A38E1C09C608}"/>
          </ac:inkMkLst>
        </pc:inkChg>
        <pc:inkChg chg="add del mod">
          <ac:chgData name="Tim Cook" userId="d1c7cfb340f2c7ab" providerId="LiveId" clId="{7E190D15-292E-4C3B-94AD-2D3700117C6B}" dt="2022-11-11T00:46:34.189" v="482"/>
          <ac:inkMkLst>
            <pc:docMk/>
            <pc:sldMk cId="1491606807" sldId="318"/>
            <ac:inkMk id="67" creationId="{FAFB5290-43A0-2FA4-104C-62875E42D164}"/>
          </ac:inkMkLst>
        </pc:inkChg>
        <pc:inkChg chg="add del mod">
          <ac:chgData name="Tim Cook" userId="d1c7cfb340f2c7ab" providerId="LiveId" clId="{7E190D15-292E-4C3B-94AD-2D3700117C6B}" dt="2022-11-11T00:46:34.189" v="485"/>
          <ac:inkMkLst>
            <pc:docMk/>
            <pc:sldMk cId="1491606807" sldId="318"/>
            <ac:inkMk id="68" creationId="{EB35B5AB-666B-D610-3866-45D8B1DFD657}"/>
          </ac:inkMkLst>
        </pc:inkChg>
        <pc:inkChg chg="add del mod">
          <ac:chgData name="Tim Cook" userId="d1c7cfb340f2c7ab" providerId="LiveId" clId="{7E190D15-292E-4C3B-94AD-2D3700117C6B}" dt="2022-11-11T00:46:34.189" v="481"/>
          <ac:inkMkLst>
            <pc:docMk/>
            <pc:sldMk cId="1491606807" sldId="318"/>
            <ac:inkMk id="69" creationId="{91FEA84B-413C-6396-A5C7-112E17D3FBA3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1" creationId="{B39477F6-436C-D3D0-0B77-FB2D88E8E73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2" creationId="{315A0F3E-CE02-0C49-08E2-BF53883516A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3" creationId="{12171186-4B7D-9FB4-EA50-A13D564DE1D4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4" creationId="{C1BF7F9D-C136-C5B1-6A7E-72BD6798091D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5" creationId="{B0DEB13F-7977-B577-729D-369B160ACFA3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6" creationId="{FE50EE5B-202C-B0E1-B429-5A40B1F5BAC3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8" creationId="{10536A84-588A-01C8-7BB3-BA9CE370A78E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9" creationId="{7761B02B-D5A4-808B-088F-8F36447816F1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0" creationId="{5AC892CE-FE69-2767-3D17-A96A6ACD3BB7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1" creationId="{CC1B19CF-08B9-4B47-AB62-D1A2DF8B204E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3" creationId="{3DA48F7B-E25B-E0D2-DFF3-E524CFA4C17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4" creationId="{DF6497FD-A868-0393-A10F-53A0C81E5AA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5" creationId="{5F02B11A-BF22-7539-16DF-ADC342F8B5FB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6" creationId="{58196570-3D18-048C-83F7-73AA15D260D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8" creationId="{66488BBF-EE89-CC06-0B7E-C0BBA391CAE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9" creationId="{D664694D-6098-4F71-E145-35A3A09A7E5A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90" creationId="{AE5D78CE-938F-2A7B-502B-AF3FCAB2786E}"/>
          </ac:inkMkLst>
        </pc:inkChg>
        <pc:inkChg chg="add del mod">
          <ac:chgData name="Tim Cook" userId="d1c7cfb340f2c7ab" providerId="LiveId" clId="{7E190D15-292E-4C3B-94AD-2D3700117C6B}" dt="2022-11-11T00:46:58.361" v="520"/>
          <ac:inkMkLst>
            <pc:docMk/>
            <pc:sldMk cId="1491606807" sldId="318"/>
            <ac:inkMk id="91" creationId="{0E9D83EB-1DD1-B849-93FE-18236A575DA9}"/>
          </ac:inkMkLst>
        </pc:inkChg>
        <pc:inkChg chg="add del mod">
          <ac:chgData name="Tim Cook" userId="d1c7cfb340f2c7ab" providerId="LiveId" clId="{7E190D15-292E-4C3B-94AD-2D3700117C6B}" dt="2022-11-11T00:46:58.361" v="519"/>
          <ac:inkMkLst>
            <pc:docMk/>
            <pc:sldMk cId="1491606807" sldId="318"/>
            <ac:inkMk id="92" creationId="{35787B78-368D-363E-BD81-53038EC8A303}"/>
          </ac:inkMkLst>
        </pc:inkChg>
        <pc:inkChg chg="add del mod">
          <ac:chgData name="Tim Cook" userId="d1c7cfb340f2c7ab" providerId="LiveId" clId="{7E190D15-292E-4C3B-94AD-2D3700117C6B}" dt="2022-11-11T00:46:58.361" v="518"/>
          <ac:inkMkLst>
            <pc:docMk/>
            <pc:sldMk cId="1491606807" sldId="318"/>
            <ac:inkMk id="93" creationId="{2FC7D43D-F934-7342-0FF4-6619242DC82F}"/>
          </ac:inkMkLst>
        </pc:inkChg>
        <pc:inkChg chg="add del mod">
          <ac:chgData name="Tim Cook" userId="d1c7cfb340f2c7ab" providerId="LiveId" clId="{7E190D15-292E-4C3B-94AD-2D3700117C6B}" dt="2022-11-11T00:46:58.361" v="522"/>
          <ac:inkMkLst>
            <pc:docMk/>
            <pc:sldMk cId="1491606807" sldId="318"/>
            <ac:inkMk id="94" creationId="{B4385506-591B-AACA-8876-634D156AB021}"/>
          </ac:inkMkLst>
        </pc:inkChg>
        <pc:inkChg chg="add del mod">
          <ac:chgData name="Tim Cook" userId="d1c7cfb340f2c7ab" providerId="LiveId" clId="{7E190D15-292E-4C3B-94AD-2D3700117C6B}" dt="2022-11-11T00:46:58.361" v="521"/>
          <ac:inkMkLst>
            <pc:docMk/>
            <pc:sldMk cId="1491606807" sldId="318"/>
            <ac:inkMk id="95" creationId="{603A86CC-CC33-34C0-68D6-C7C31099F8A2}"/>
          </ac:inkMkLst>
        </pc:inkChg>
        <pc:inkChg chg="add del">
          <ac:chgData name="Tim Cook" userId="d1c7cfb340f2c7ab" providerId="LiveId" clId="{7E190D15-292E-4C3B-94AD-2D3700117C6B}" dt="2022-11-11T00:46:58.353" v="517"/>
          <ac:inkMkLst>
            <pc:docMk/>
            <pc:sldMk cId="1491606807" sldId="318"/>
            <ac:inkMk id="97" creationId="{2E71077B-CF1D-82A4-ECAA-5452984E8656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98" creationId="{A3620341-22A8-7E87-B169-D23DA196E305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99" creationId="{703727D3-2BBD-C6C5-34AB-32099AAE64F9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0" creationId="{8FA1DD43-0245-21EE-550E-81E8EBBCFB75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1" creationId="{B6C3701C-1F03-5F6A-AE69-56B8FEC26DB8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2" creationId="{DB29A492-E8D7-7C01-6D36-B219477305B4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3" creationId="{EDBC8719-604E-2103-4BE4-05FEE6C25DB5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4" creationId="{20B435F9-073A-24A7-127C-8183D1F8028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7" creationId="{85402790-F23F-9069-0003-7F89B3D66EB1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8" creationId="{8D77FB6D-4B3C-E895-C332-DF01E60AE50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9" creationId="{714E0B7B-E5FB-A090-5B91-B42340F9AB66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10" creationId="{31E12FA0-EB8D-32FE-F2B1-6DFB58A2CB7D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11" creationId="{FCCB4DC5-8CBF-308A-DFEE-9CB206977FF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12" creationId="{09744337-F728-C938-EB26-4BE371F58381}"/>
          </ac:inkMkLst>
        </pc:inkChg>
        <pc:inkChg chg="add del">
          <ac:chgData name="Tim Cook" userId="d1c7cfb340f2c7ab" providerId="LiveId" clId="{7E190D15-292E-4C3B-94AD-2D3700117C6B}" dt="2022-11-11T00:47:24.057" v="543"/>
          <ac:inkMkLst>
            <pc:docMk/>
            <pc:sldMk cId="1491606807" sldId="318"/>
            <ac:inkMk id="114" creationId="{A0BAF5B4-217A-1704-1BC3-A874D97E979B}"/>
          </ac:inkMkLst>
        </pc:inkChg>
      </pc:sldChg>
      <pc:sldChg chg="addSp delSp modSp mod">
        <pc:chgData name="Tim Cook" userId="d1c7cfb340f2c7ab" providerId="LiveId" clId="{7E190D15-292E-4C3B-94AD-2D3700117C6B}" dt="2022-11-11T00:52:16.996" v="884"/>
        <pc:sldMkLst>
          <pc:docMk/>
          <pc:sldMk cId="1765297050" sldId="319"/>
        </pc:sldMkLst>
        <pc:grpChg chg="del mod">
          <ac:chgData name="Tim Cook" userId="d1c7cfb340f2c7ab" providerId="LiveId" clId="{7E190D15-292E-4C3B-94AD-2D3700117C6B}" dt="2022-11-11T00:47:36.392" v="548"/>
          <ac:grpSpMkLst>
            <pc:docMk/>
            <pc:sldMk cId="1765297050" sldId="319"/>
            <ac:grpSpMk id="5" creationId="{451BB7C9-4765-3B46-F452-B415204AD8B8}"/>
          </ac:grpSpMkLst>
        </pc:grpChg>
        <pc:grpChg chg="del mod">
          <ac:chgData name="Tim Cook" userId="d1c7cfb340f2c7ab" providerId="LiveId" clId="{7E190D15-292E-4C3B-94AD-2D3700117C6B}" dt="2022-11-11T00:47:39.442" v="553"/>
          <ac:grpSpMkLst>
            <pc:docMk/>
            <pc:sldMk cId="1765297050" sldId="319"/>
            <ac:grpSpMk id="7" creationId="{31DD44F5-07F2-9A00-506D-510D2376891F}"/>
          </ac:grpSpMkLst>
        </pc:grpChg>
        <pc:grpChg chg="del mod">
          <ac:chgData name="Tim Cook" userId="d1c7cfb340f2c7ab" providerId="LiveId" clId="{7E190D15-292E-4C3B-94AD-2D3700117C6B}" dt="2022-11-11T00:47:44.610" v="556"/>
          <ac:grpSpMkLst>
            <pc:docMk/>
            <pc:sldMk cId="1765297050" sldId="319"/>
            <ac:grpSpMk id="12" creationId="{FA59CC3E-E3D9-DD93-921F-4EB6A78701F8}"/>
          </ac:grpSpMkLst>
        </pc:grpChg>
        <pc:grpChg chg="del mod">
          <ac:chgData name="Tim Cook" userId="d1c7cfb340f2c7ab" providerId="LiveId" clId="{7E190D15-292E-4C3B-94AD-2D3700117C6B}" dt="2022-11-11T00:51:40.819" v="830"/>
          <ac:grpSpMkLst>
            <pc:docMk/>
            <pc:sldMk cId="1765297050" sldId="319"/>
            <ac:grpSpMk id="14" creationId="{910F8372-8620-2A1D-D87A-2C0697FCFADF}"/>
          </ac:grpSpMkLst>
        </pc:grpChg>
        <pc:grpChg chg="del mod">
          <ac:chgData name="Tim Cook" userId="d1c7cfb340f2c7ab" providerId="LiveId" clId="{7E190D15-292E-4C3B-94AD-2D3700117C6B}" dt="2022-11-11T00:47:54.323" v="560"/>
          <ac:grpSpMkLst>
            <pc:docMk/>
            <pc:sldMk cId="1765297050" sldId="319"/>
            <ac:grpSpMk id="17" creationId="{13B1CA93-DFB5-E3B3-FF10-1BE9AADC7AB8}"/>
          </ac:grpSpMkLst>
        </pc:grpChg>
        <pc:grpChg chg="del mod">
          <ac:chgData name="Tim Cook" userId="d1c7cfb340f2c7ab" providerId="LiveId" clId="{7E190D15-292E-4C3B-94AD-2D3700117C6B}" dt="2022-11-11T00:48:44.934" v="566"/>
          <ac:grpSpMkLst>
            <pc:docMk/>
            <pc:sldMk cId="1765297050" sldId="319"/>
            <ac:grpSpMk id="20" creationId="{8985E1FF-B52A-E283-E884-7567673A7AF3}"/>
          </ac:grpSpMkLst>
        </pc:grpChg>
        <pc:grpChg chg="del mod">
          <ac:chgData name="Tim Cook" userId="d1c7cfb340f2c7ab" providerId="LiveId" clId="{7E190D15-292E-4C3B-94AD-2D3700117C6B}" dt="2022-11-11T00:48:48.342" v="572"/>
          <ac:grpSpMkLst>
            <pc:docMk/>
            <pc:sldMk cId="1765297050" sldId="319"/>
            <ac:grpSpMk id="24" creationId="{CE0D7539-AC00-91E4-A90B-B67520EF4947}"/>
          </ac:grpSpMkLst>
        </pc:grpChg>
        <pc:grpChg chg="del mod">
          <ac:chgData name="Tim Cook" userId="d1c7cfb340f2c7ab" providerId="LiveId" clId="{7E190D15-292E-4C3B-94AD-2D3700117C6B}" dt="2022-11-11T00:48:51.735" v="578"/>
          <ac:grpSpMkLst>
            <pc:docMk/>
            <pc:sldMk cId="1765297050" sldId="319"/>
            <ac:grpSpMk id="27" creationId="{844063C2-9B09-AF35-92BF-FCDE066C4C87}"/>
          </ac:grpSpMkLst>
        </pc:grpChg>
        <pc:grpChg chg="del mod">
          <ac:chgData name="Tim Cook" userId="d1c7cfb340f2c7ab" providerId="LiveId" clId="{7E190D15-292E-4C3B-94AD-2D3700117C6B}" dt="2022-11-11T00:48:53.079" v="580"/>
          <ac:grpSpMkLst>
            <pc:docMk/>
            <pc:sldMk cId="1765297050" sldId="319"/>
            <ac:grpSpMk id="29" creationId="{2C1923C0-7BD2-75CE-EE96-2723BC0D0423}"/>
          </ac:grpSpMkLst>
        </pc:grpChg>
        <pc:grpChg chg="mod">
          <ac:chgData name="Tim Cook" userId="d1c7cfb340f2c7ab" providerId="LiveId" clId="{7E190D15-292E-4C3B-94AD-2D3700117C6B}" dt="2022-11-11T00:48:53.079" v="580"/>
          <ac:grpSpMkLst>
            <pc:docMk/>
            <pc:sldMk cId="1765297050" sldId="319"/>
            <ac:grpSpMk id="31" creationId="{CB43A0EB-19F2-7F75-BCB4-D87653D70DE9}"/>
          </ac:grpSpMkLst>
        </pc:grpChg>
        <pc:grpChg chg="del mod">
          <ac:chgData name="Tim Cook" userId="d1c7cfb340f2c7ab" providerId="LiveId" clId="{7E190D15-292E-4C3B-94AD-2D3700117C6B}" dt="2022-11-11T00:49:09.447" v="602"/>
          <ac:grpSpMkLst>
            <pc:docMk/>
            <pc:sldMk cId="1765297050" sldId="319"/>
            <ac:grpSpMk id="37" creationId="{D28D3B75-3468-A128-52DC-2F9728D98C9E}"/>
          </ac:grpSpMkLst>
        </pc:grpChg>
        <pc:grpChg chg="mod">
          <ac:chgData name="Tim Cook" userId="d1c7cfb340f2c7ab" providerId="LiveId" clId="{7E190D15-292E-4C3B-94AD-2D3700117C6B}" dt="2022-11-11T00:49:27.895" v="638"/>
          <ac:grpSpMkLst>
            <pc:docMk/>
            <pc:sldMk cId="1765297050" sldId="319"/>
            <ac:grpSpMk id="51" creationId="{97E561A7-E5FD-894B-DBED-5E83C2669F02}"/>
          </ac:grpSpMkLst>
        </pc:grpChg>
        <pc:grpChg chg="mod">
          <ac:chgData name="Tim Cook" userId="d1c7cfb340f2c7ab" providerId="LiveId" clId="{7E190D15-292E-4C3B-94AD-2D3700117C6B}" dt="2022-11-11T00:49:12.827" v="610"/>
          <ac:grpSpMkLst>
            <pc:docMk/>
            <pc:sldMk cId="1765297050" sldId="319"/>
            <ac:grpSpMk id="59" creationId="{30A90ABE-1FF7-9AB9-3E4B-523224A24E60}"/>
          </ac:grpSpMkLst>
        </pc:grpChg>
        <pc:grpChg chg="del mod">
          <ac:chgData name="Tim Cook" userId="d1c7cfb340f2c7ab" providerId="LiveId" clId="{7E190D15-292E-4C3B-94AD-2D3700117C6B}" dt="2022-11-11T00:49:27.895" v="636"/>
          <ac:grpSpMkLst>
            <pc:docMk/>
            <pc:sldMk cId="1765297050" sldId="319"/>
            <ac:grpSpMk id="63" creationId="{87C91FDD-8EE3-2E8E-6AFF-0BD1F9D52E88}"/>
          </ac:grpSpMkLst>
        </pc:grpChg>
        <pc:grpChg chg="del mod">
          <ac:chgData name="Tim Cook" userId="d1c7cfb340f2c7ab" providerId="LiveId" clId="{7E190D15-292E-4C3B-94AD-2D3700117C6B}" dt="2022-11-11T00:49:26.297" v="630"/>
          <ac:grpSpMkLst>
            <pc:docMk/>
            <pc:sldMk cId="1765297050" sldId="319"/>
            <ac:grpSpMk id="66" creationId="{533A1A5A-E00F-3242-23F9-D05CA82C8ABE}"/>
          </ac:grpSpMkLst>
        </pc:grpChg>
        <pc:grpChg chg="mod">
          <ac:chgData name="Tim Cook" userId="d1c7cfb340f2c7ab" providerId="LiveId" clId="{7E190D15-292E-4C3B-94AD-2D3700117C6B}" dt="2022-11-11T00:49:34.651" v="645"/>
          <ac:grpSpMkLst>
            <pc:docMk/>
            <pc:sldMk cId="1765297050" sldId="319"/>
            <ac:grpSpMk id="74" creationId="{CFD9A18F-FEE9-3202-E9B7-CE4FDD3691DA}"/>
          </ac:grpSpMkLst>
        </pc:grpChg>
        <pc:grpChg chg="del mod">
          <ac:chgData name="Tim Cook" userId="d1c7cfb340f2c7ab" providerId="LiveId" clId="{7E190D15-292E-4C3B-94AD-2D3700117C6B}" dt="2022-11-11T00:49:43.060" v="660"/>
          <ac:grpSpMkLst>
            <pc:docMk/>
            <pc:sldMk cId="1765297050" sldId="319"/>
            <ac:grpSpMk id="82" creationId="{DAD07622-684C-832B-8BDB-18CC1DEBE6E2}"/>
          </ac:grpSpMkLst>
        </pc:grpChg>
        <pc:grpChg chg="mod">
          <ac:chgData name="Tim Cook" userId="d1c7cfb340f2c7ab" providerId="LiveId" clId="{7E190D15-292E-4C3B-94AD-2D3700117C6B}" dt="2022-11-11T00:49:43.060" v="660"/>
          <ac:grpSpMkLst>
            <pc:docMk/>
            <pc:sldMk cId="1765297050" sldId="319"/>
            <ac:grpSpMk id="86" creationId="{3A5EACB3-8989-4460-1F81-F4995186BF36}"/>
          </ac:grpSpMkLst>
        </pc:grpChg>
        <pc:grpChg chg="del mod">
          <ac:chgData name="Tim Cook" userId="d1c7cfb340f2c7ab" providerId="LiveId" clId="{7E190D15-292E-4C3B-94AD-2D3700117C6B}" dt="2022-11-11T00:49:49.567" v="668"/>
          <ac:grpSpMkLst>
            <pc:docMk/>
            <pc:sldMk cId="1765297050" sldId="319"/>
            <ac:grpSpMk id="91" creationId="{91630CE7-AA71-C3F8-DF9C-2199FC07048E}"/>
          </ac:grpSpMkLst>
        </pc:grpChg>
        <pc:grpChg chg="mod">
          <ac:chgData name="Tim Cook" userId="d1c7cfb340f2c7ab" providerId="LiveId" clId="{7E190D15-292E-4C3B-94AD-2D3700117C6B}" dt="2022-11-11T00:49:57.903" v="684"/>
          <ac:grpSpMkLst>
            <pc:docMk/>
            <pc:sldMk cId="1765297050" sldId="319"/>
            <ac:grpSpMk id="106" creationId="{C78A0719-4F10-9CA8-C3CC-81DAA1DD7ABF}"/>
          </ac:grpSpMkLst>
        </pc:grpChg>
        <pc:grpChg chg="mod">
          <ac:chgData name="Tim Cook" userId="d1c7cfb340f2c7ab" providerId="LiveId" clId="{7E190D15-292E-4C3B-94AD-2D3700117C6B}" dt="2022-11-11T00:49:57.903" v="684"/>
          <ac:grpSpMkLst>
            <pc:docMk/>
            <pc:sldMk cId="1765297050" sldId="319"/>
            <ac:grpSpMk id="107" creationId="{901BB3FA-35A6-AE25-CB32-0296D236AECE}"/>
          </ac:grpSpMkLst>
        </pc:grpChg>
        <pc:grpChg chg="mod">
          <ac:chgData name="Tim Cook" userId="d1c7cfb340f2c7ab" providerId="LiveId" clId="{7E190D15-292E-4C3B-94AD-2D3700117C6B}" dt="2022-11-11T00:49:57.903" v="684"/>
          <ac:grpSpMkLst>
            <pc:docMk/>
            <pc:sldMk cId="1765297050" sldId="319"/>
            <ac:grpSpMk id="108" creationId="{F2D03CC3-9B89-8F39-3CBC-FE638005470D}"/>
          </ac:grpSpMkLst>
        </pc:grpChg>
        <pc:grpChg chg="del mod">
          <ac:chgData name="Tim Cook" userId="d1c7cfb340f2c7ab" providerId="LiveId" clId="{7E190D15-292E-4C3B-94AD-2D3700117C6B}" dt="2022-11-11T00:50:05.672" v="704"/>
          <ac:grpSpMkLst>
            <pc:docMk/>
            <pc:sldMk cId="1765297050" sldId="319"/>
            <ac:grpSpMk id="119" creationId="{8AC25080-384F-EE58-67AE-52CEFBAF78E7}"/>
          </ac:grpSpMkLst>
        </pc:grpChg>
        <pc:grpChg chg="del mod">
          <ac:chgData name="Tim Cook" userId="d1c7cfb340f2c7ab" providerId="LiveId" clId="{7E190D15-292E-4C3B-94AD-2D3700117C6B}" dt="2022-11-11T00:50:05.672" v="700"/>
          <ac:grpSpMkLst>
            <pc:docMk/>
            <pc:sldMk cId="1765297050" sldId="319"/>
            <ac:grpSpMk id="120" creationId="{A56A1108-988A-132C-B0E3-DF362C3A76C2}"/>
          </ac:grpSpMkLst>
        </pc:grpChg>
        <pc:grpChg chg="del mod">
          <ac:chgData name="Tim Cook" userId="d1c7cfb340f2c7ab" providerId="LiveId" clId="{7E190D15-292E-4C3B-94AD-2D3700117C6B}" dt="2022-11-11T00:50:17.395" v="720"/>
          <ac:grpSpMkLst>
            <pc:docMk/>
            <pc:sldMk cId="1765297050" sldId="319"/>
            <ac:grpSpMk id="131" creationId="{81F877EF-AF6D-098D-1542-847525B7FDE5}"/>
          </ac:grpSpMkLst>
        </pc:grpChg>
        <pc:grpChg chg="del mod">
          <ac:chgData name="Tim Cook" userId="d1c7cfb340f2c7ab" providerId="LiveId" clId="{7E190D15-292E-4C3B-94AD-2D3700117C6B}" dt="2022-11-11T00:50:19.274" v="725"/>
          <ac:grpSpMkLst>
            <pc:docMk/>
            <pc:sldMk cId="1765297050" sldId="319"/>
            <ac:grpSpMk id="132" creationId="{8AA979A2-F358-04FA-E529-A79609E3DEC6}"/>
          </ac:grpSpMkLst>
        </pc:grpChg>
        <pc:grpChg chg="del mod">
          <ac:chgData name="Tim Cook" userId="d1c7cfb340f2c7ab" providerId="LiveId" clId="{7E190D15-292E-4C3B-94AD-2D3700117C6B}" dt="2022-11-11T00:50:28.777" v="744"/>
          <ac:grpSpMkLst>
            <pc:docMk/>
            <pc:sldMk cId="1765297050" sldId="319"/>
            <ac:grpSpMk id="145" creationId="{2EBEE2C3-62AC-22D5-BE5C-D80A0FB175F2}"/>
          </ac:grpSpMkLst>
        </pc:grpChg>
        <pc:grpChg chg="mod">
          <ac:chgData name="Tim Cook" userId="d1c7cfb340f2c7ab" providerId="LiveId" clId="{7E190D15-292E-4C3B-94AD-2D3700117C6B}" dt="2022-11-11T00:50:26.664" v="738"/>
          <ac:grpSpMkLst>
            <pc:docMk/>
            <pc:sldMk cId="1765297050" sldId="319"/>
            <ac:grpSpMk id="146" creationId="{A0D46673-12B0-E26B-442A-D0BDBAA05EF8}"/>
          </ac:grpSpMkLst>
        </pc:grpChg>
        <pc:grpChg chg="mod">
          <ac:chgData name="Tim Cook" userId="d1c7cfb340f2c7ab" providerId="LiveId" clId="{7E190D15-292E-4C3B-94AD-2D3700117C6B}" dt="2022-11-11T00:50:28.777" v="744"/>
          <ac:grpSpMkLst>
            <pc:docMk/>
            <pc:sldMk cId="1765297050" sldId="319"/>
            <ac:grpSpMk id="152" creationId="{7CA0A243-FFC4-AD18-518E-53FB7184CA51}"/>
          </ac:grpSpMkLst>
        </pc:grpChg>
        <pc:grpChg chg="del mod">
          <ac:chgData name="Tim Cook" userId="d1c7cfb340f2c7ab" providerId="LiveId" clId="{7E190D15-292E-4C3B-94AD-2D3700117C6B}" dt="2022-11-11T00:50:35.598" v="757"/>
          <ac:grpSpMkLst>
            <pc:docMk/>
            <pc:sldMk cId="1765297050" sldId="319"/>
            <ac:grpSpMk id="159" creationId="{FC7D08FD-ECDA-70B1-6763-9634A52EBB53}"/>
          </ac:grpSpMkLst>
        </pc:grpChg>
        <pc:grpChg chg="mod">
          <ac:chgData name="Tim Cook" userId="d1c7cfb340f2c7ab" providerId="LiveId" clId="{7E190D15-292E-4C3B-94AD-2D3700117C6B}" dt="2022-11-11T00:50:46.589" v="781"/>
          <ac:grpSpMkLst>
            <pc:docMk/>
            <pc:sldMk cId="1765297050" sldId="319"/>
            <ac:grpSpMk id="173" creationId="{4E9E0A2A-4FE7-1A6F-FA06-8A6B2FDDE00E}"/>
          </ac:grpSpMkLst>
        </pc:grpChg>
        <pc:grpChg chg="mod">
          <ac:chgData name="Tim Cook" userId="d1c7cfb340f2c7ab" providerId="LiveId" clId="{7E190D15-292E-4C3B-94AD-2D3700117C6B}" dt="2022-11-11T00:50:51.823" v="788"/>
          <ac:grpSpMkLst>
            <pc:docMk/>
            <pc:sldMk cId="1765297050" sldId="319"/>
            <ac:grpSpMk id="180" creationId="{2873CA60-B322-224F-1E27-D43FCE2E7213}"/>
          </ac:grpSpMkLst>
        </pc:grpChg>
        <pc:grpChg chg="del mod">
          <ac:chgData name="Tim Cook" userId="d1c7cfb340f2c7ab" providerId="LiveId" clId="{7E190D15-292E-4C3B-94AD-2D3700117C6B}" dt="2022-11-11T00:51:14.519" v="802"/>
          <ac:grpSpMkLst>
            <pc:docMk/>
            <pc:sldMk cId="1765297050" sldId="319"/>
            <ac:grpSpMk id="191" creationId="{F441F8F8-E166-3C0F-8982-62FCA6DF3014}"/>
          </ac:grpSpMkLst>
        </pc:grpChg>
        <pc:grpChg chg="del mod">
          <ac:chgData name="Tim Cook" userId="d1c7cfb340f2c7ab" providerId="LiveId" clId="{7E190D15-292E-4C3B-94AD-2D3700117C6B}" dt="2022-11-11T00:51:55.380" v="838"/>
          <ac:grpSpMkLst>
            <pc:docMk/>
            <pc:sldMk cId="1765297050" sldId="319"/>
            <ac:grpSpMk id="192" creationId="{6C62A44E-8DE8-4C2B-A3BF-40F454358063}"/>
          </ac:grpSpMkLst>
        </pc:grpChg>
        <pc:grpChg chg="del mod">
          <ac:chgData name="Tim Cook" userId="d1c7cfb340f2c7ab" providerId="LiveId" clId="{7E190D15-292E-4C3B-94AD-2D3700117C6B}" dt="2022-11-11T00:52:06.597" v="859"/>
          <ac:grpSpMkLst>
            <pc:docMk/>
            <pc:sldMk cId="1765297050" sldId="319"/>
            <ac:grpSpMk id="195" creationId="{70B43322-72D9-D97B-A378-F9AEC8AE2393}"/>
          </ac:grpSpMkLst>
        </pc:grpChg>
        <pc:grpChg chg="del mod">
          <ac:chgData name="Tim Cook" userId="d1c7cfb340f2c7ab" providerId="LiveId" clId="{7E190D15-292E-4C3B-94AD-2D3700117C6B}" dt="2022-11-11T00:52:06.605" v="860"/>
          <ac:grpSpMkLst>
            <pc:docMk/>
            <pc:sldMk cId="1765297050" sldId="319"/>
            <ac:grpSpMk id="203" creationId="{794AF1E5-7A2B-C4A5-1AC5-6E11D5EA961F}"/>
          </ac:grpSpMkLst>
        </pc:grpChg>
        <pc:grpChg chg="del mod">
          <ac:chgData name="Tim Cook" userId="d1c7cfb340f2c7ab" providerId="LiveId" clId="{7E190D15-292E-4C3B-94AD-2D3700117C6B}" dt="2022-11-11T00:51:25.095" v="824"/>
          <ac:grpSpMkLst>
            <pc:docMk/>
            <pc:sldMk cId="1765297050" sldId="319"/>
            <ac:grpSpMk id="209" creationId="{B8D028F9-D73E-DB12-7DE5-641FEEB39A8C}"/>
          </ac:grpSpMkLst>
        </pc:grpChg>
        <pc:grpChg chg="del mod">
          <ac:chgData name="Tim Cook" userId="d1c7cfb340f2c7ab" providerId="LiveId" clId="{7E190D15-292E-4C3B-94AD-2D3700117C6B}" dt="2022-11-11T00:52:06.605" v="861"/>
          <ac:grpSpMkLst>
            <pc:docMk/>
            <pc:sldMk cId="1765297050" sldId="319"/>
            <ac:grpSpMk id="211" creationId="{0BD1E5DD-2336-A877-8C2F-E32A5E440C68}"/>
          </ac:grpSpMkLst>
        </pc:grpChg>
        <pc:grpChg chg="mod">
          <ac:chgData name="Tim Cook" userId="d1c7cfb340f2c7ab" providerId="LiveId" clId="{7E190D15-292E-4C3B-94AD-2D3700117C6B}" dt="2022-11-11T00:52:03.695" v="846"/>
          <ac:grpSpMkLst>
            <pc:docMk/>
            <pc:sldMk cId="1765297050" sldId="319"/>
            <ac:grpSpMk id="219" creationId="{BD2B89CD-3F94-41B6-5BDA-7E7E1EC39C49}"/>
          </ac:grpSpMkLst>
        </pc:grpChg>
        <pc:grpChg chg="del mod">
          <ac:chgData name="Tim Cook" userId="d1c7cfb340f2c7ab" providerId="LiveId" clId="{7E190D15-292E-4C3B-94AD-2D3700117C6B}" dt="2022-11-11T00:52:16.996" v="884"/>
          <ac:grpSpMkLst>
            <pc:docMk/>
            <pc:sldMk cId="1765297050" sldId="319"/>
            <ac:grpSpMk id="237" creationId="{D26C1E07-377E-B248-B0D8-E7B56A451136}"/>
          </ac:grpSpMkLst>
        </pc:grpChg>
        <pc:grpChg chg="mod">
          <ac:chgData name="Tim Cook" userId="d1c7cfb340f2c7ab" providerId="LiveId" clId="{7E190D15-292E-4C3B-94AD-2D3700117C6B}" dt="2022-11-11T00:52:15.907" v="882"/>
          <ac:grpSpMkLst>
            <pc:docMk/>
            <pc:sldMk cId="1765297050" sldId="319"/>
            <ac:grpSpMk id="238" creationId="{C0DAE02E-5282-F7B9-F118-35E4E2EBF108}"/>
          </ac:grpSpMkLst>
        </pc:grpChg>
        <pc:grpChg chg="mod">
          <ac:chgData name="Tim Cook" userId="d1c7cfb340f2c7ab" providerId="LiveId" clId="{7E190D15-292E-4C3B-94AD-2D3700117C6B}" dt="2022-11-11T00:52:16.996" v="884"/>
          <ac:grpSpMkLst>
            <pc:docMk/>
            <pc:sldMk cId="1765297050" sldId="319"/>
            <ac:grpSpMk id="240" creationId="{C343B8A1-A99E-A8F4-A640-E463FB1AC7C7}"/>
          </ac:grpSpMkLst>
        </pc:grpChg>
        <pc:inkChg chg="add del mod">
          <ac:chgData name="Tim Cook" userId="d1c7cfb340f2c7ab" providerId="LiveId" clId="{7E190D15-292E-4C3B-94AD-2D3700117C6B}" dt="2022-11-11T00:51:40.819" v="828"/>
          <ac:inkMkLst>
            <pc:docMk/>
            <pc:sldMk cId="1765297050" sldId="319"/>
            <ac:inkMk id="3" creationId="{E066CF6D-4D83-5189-6D8C-DEB383603990}"/>
          </ac:inkMkLst>
        </pc:inkChg>
        <pc:inkChg chg="add del mod">
          <ac:chgData name="Tim Cook" userId="d1c7cfb340f2c7ab" providerId="LiveId" clId="{7E190D15-292E-4C3B-94AD-2D3700117C6B}" dt="2022-11-11T00:51:40.819" v="829"/>
          <ac:inkMkLst>
            <pc:docMk/>
            <pc:sldMk cId="1765297050" sldId="319"/>
            <ac:inkMk id="4" creationId="{63950D8C-2E70-6D16-DCA3-ABC0B3DD8A47}"/>
          </ac:inkMkLst>
        </pc:inkChg>
        <pc:inkChg chg="add del mod">
          <ac:chgData name="Tim Cook" userId="d1c7cfb340f2c7ab" providerId="LiveId" clId="{7E190D15-292E-4C3B-94AD-2D3700117C6B}" dt="2022-11-11T00:47:41.967" v="554"/>
          <ac:inkMkLst>
            <pc:docMk/>
            <pc:sldMk cId="1765297050" sldId="319"/>
            <ac:inkMk id="6" creationId="{B612F3F7-C54B-B1C8-52F4-5C40AA8FF967}"/>
          </ac:inkMkLst>
        </pc:inkChg>
        <pc:inkChg chg="add del mod">
          <ac:chgData name="Tim Cook" userId="d1c7cfb340f2c7ab" providerId="LiveId" clId="{7E190D15-292E-4C3B-94AD-2D3700117C6B}" dt="2022-11-11T00:51:40.819" v="826"/>
          <ac:inkMkLst>
            <pc:docMk/>
            <pc:sldMk cId="1765297050" sldId="319"/>
            <ac:inkMk id="8" creationId="{BCB7C728-8CB1-112F-0A92-668FA7EC263F}"/>
          </ac:inkMkLst>
        </pc:inkChg>
        <pc:inkChg chg="add del mod">
          <ac:chgData name="Tim Cook" userId="d1c7cfb340f2c7ab" providerId="LiveId" clId="{7E190D15-292E-4C3B-94AD-2D3700117C6B}" dt="2022-11-11T00:51:40.819" v="831"/>
          <ac:inkMkLst>
            <pc:docMk/>
            <pc:sldMk cId="1765297050" sldId="319"/>
            <ac:inkMk id="9" creationId="{B6C228EF-D902-E981-55B0-DE6F461F328D}"/>
          </ac:inkMkLst>
        </pc:inkChg>
        <pc:inkChg chg="add del mod">
          <ac:chgData name="Tim Cook" userId="d1c7cfb340f2c7ab" providerId="LiveId" clId="{7E190D15-292E-4C3B-94AD-2D3700117C6B}" dt="2022-11-11T00:51:40.819" v="830"/>
          <ac:inkMkLst>
            <pc:docMk/>
            <pc:sldMk cId="1765297050" sldId="319"/>
            <ac:inkMk id="10" creationId="{AC0F835E-8FE9-7990-FC4B-D724ED1AD80A}"/>
          </ac:inkMkLst>
        </pc:inkChg>
        <pc:inkChg chg="add del mod">
          <ac:chgData name="Tim Cook" userId="d1c7cfb340f2c7ab" providerId="LiveId" clId="{7E190D15-292E-4C3B-94AD-2D3700117C6B}" dt="2022-11-11T00:51:40.819" v="825"/>
          <ac:inkMkLst>
            <pc:docMk/>
            <pc:sldMk cId="1765297050" sldId="319"/>
            <ac:inkMk id="11" creationId="{F9D239F2-7B70-10EE-6582-0272EF37B28F}"/>
          </ac:inkMkLst>
        </pc:inkChg>
        <pc:inkChg chg="add del mod">
          <ac:chgData name="Tim Cook" userId="d1c7cfb340f2c7ab" providerId="LiveId" clId="{7E190D15-292E-4C3B-94AD-2D3700117C6B}" dt="2022-11-11T00:51:40.819" v="827"/>
          <ac:inkMkLst>
            <pc:docMk/>
            <pc:sldMk cId="1765297050" sldId="319"/>
            <ac:inkMk id="13" creationId="{80088C9F-F7D5-67B0-344B-13870FC3A4A9}"/>
          </ac:inkMkLst>
        </pc:inkChg>
        <pc:inkChg chg="add del mod">
          <ac:chgData name="Tim Cook" userId="d1c7cfb340f2c7ab" providerId="LiveId" clId="{7E190D15-292E-4C3B-94AD-2D3700117C6B}" dt="2022-11-11T00:47:54.323" v="561"/>
          <ac:inkMkLst>
            <pc:docMk/>
            <pc:sldMk cId="1765297050" sldId="319"/>
            <ac:inkMk id="15" creationId="{E14D907C-C82E-C89F-517E-8D3326EA30AA}"/>
          </ac:inkMkLst>
        </pc:inkChg>
        <pc:inkChg chg="add del mod">
          <ac:chgData name="Tim Cook" userId="d1c7cfb340f2c7ab" providerId="LiveId" clId="{7E190D15-292E-4C3B-94AD-2D3700117C6B}" dt="2022-11-11T00:47:54.323" v="560"/>
          <ac:inkMkLst>
            <pc:docMk/>
            <pc:sldMk cId="1765297050" sldId="319"/>
            <ac:inkMk id="16" creationId="{96148288-E805-FE00-1FAD-12606F5930A6}"/>
          </ac:inkMkLst>
        </pc:inkChg>
        <pc:inkChg chg="add del mod">
          <ac:chgData name="Tim Cook" userId="d1c7cfb340f2c7ab" providerId="LiveId" clId="{7E190D15-292E-4C3B-94AD-2D3700117C6B}" dt="2022-11-11T00:48:44.942" v="567"/>
          <ac:inkMkLst>
            <pc:docMk/>
            <pc:sldMk cId="1765297050" sldId="319"/>
            <ac:inkMk id="18" creationId="{9F9CEA60-30CD-072F-A0AC-744EADD79FA6}"/>
          </ac:inkMkLst>
        </pc:inkChg>
        <pc:inkChg chg="add del mod">
          <ac:chgData name="Tim Cook" userId="d1c7cfb340f2c7ab" providerId="LiveId" clId="{7E190D15-292E-4C3B-94AD-2D3700117C6B}" dt="2022-11-11T00:48:44.934" v="566"/>
          <ac:inkMkLst>
            <pc:docMk/>
            <pc:sldMk cId="1765297050" sldId="319"/>
            <ac:inkMk id="19" creationId="{9307AF4C-1CE6-29C6-D184-02DA31D138E5}"/>
          </ac:inkMkLst>
        </pc:inkChg>
        <pc:inkChg chg="add del">
          <ac:chgData name="Tim Cook" userId="d1c7cfb340f2c7ab" providerId="LiveId" clId="{7E190D15-292E-4C3B-94AD-2D3700117C6B}" dt="2022-11-11T00:48:44.942" v="568"/>
          <ac:inkMkLst>
            <pc:docMk/>
            <pc:sldMk cId="1765297050" sldId="319"/>
            <ac:inkMk id="21" creationId="{11D2E872-CC58-1CB5-B839-5F69DB9D09B2}"/>
          </ac:inkMkLst>
        </pc:inkChg>
        <pc:inkChg chg="add del mod">
          <ac:chgData name="Tim Cook" userId="d1c7cfb340f2c7ab" providerId="LiveId" clId="{7E190D15-292E-4C3B-94AD-2D3700117C6B}" dt="2022-11-11T00:48:48.342" v="573"/>
          <ac:inkMkLst>
            <pc:docMk/>
            <pc:sldMk cId="1765297050" sldId="319"/>
            <ac:inkMk id="22" creationId="{370DA957-9629-9D1F-3051-30F690AE5598}"/>
          </ac:inkMkLst>
        </pc:inkChg>
        <pc:inkChg chg="add del mod">
          <ac:chgData name="Tim Cook" userId="d1c7cfb340f2c7ab" providerId="LiveId" clId="{7E190D15-292E-4C3B-94AD-2D3700117C6B}" dt="2022-11-11T00:48:48.342" v="572"/>
          <ac:inkMkLst>
            <pc:docMk/>
            <pc:sldMk cId="1765297050" sldId="319"/>
            <ac:inkMk id="23" creationId="{B8A7EF43-4159-5170-448B-E46D7CBEBF80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25" creationId="{E0BDF30D-0D56-47F0-680C-F0F3BF6BE097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26" creationId="{5C4D05B6-3990-19D4-D5A9-4CA3C42FC038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28" creationId="{9C8DBCFA-6B0A-D97E-774A-05F1E45A2470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30" creationId="{6943E71F-14FC-86AA-DCBC-38D10C5FF3C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32" creationId="{89E57523-9B51-57F5-EEEB-D17E5235BC46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33" creationId="{24B7EA0E-8510-DA1D-0907-E554CABD30B1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34" creationId="{47FF231F-DDF8-7CFC-0EEF-A3B77CB5FCC9}"/>
          </ac:inkMkLst>
        </pc:inkChg>
        <pc:inkChg chg="add del mod">
          <ac:chgData name="Tim Cook" userId="d1c7cfb340f2c7ab" providerId="LiveId" clId="{7E190D15-292E-4C3B-94AD-2D3700117C6B}" dt="2022-11-11T00:49:02.049" v="587"/>
          <ac:inkMkLst>
            <pc:docMk/>
            <pc:sldMk cId="1765297050" sldId="319"/>
            <ac:inkMk id="35" creationId="{5110F81E-8985-1C78-7545-21B6E100357A}"/>
          </ac:inkMkLst>
        </pc:inkChg>
        <pc:inkChg chg="add del mod">
          <ac:chgData name="Tim Cook" userId="d1c7cfb340f2c7ab" providerId="LiveId" clId="{7E190D15-292E-4C3B-94AD-2D3700117C6B}" dt="2022-11-11T00:49:02.049" v="588"/>
          <ac:inkMkLst>
            <pc:docMk/>
            <pc:sldMk cId="1765297050" sldId="319"/>
            <ac:inkMk id="36" creationId="{855B330D-B848-2F99-9F1F-56C30C478DEA}"/>
          </ac:inkMkLst>
        </pc:inkChg>
        <pc:inkChg chg="add del mod">
          <ac:chgData name="Tim Cook" userId="d1c7cfb340f2c7ab" providerId="LiveId" clId="{7E190D15-292E-4C3B-94AD-2D3700117C6B}" dt="2022-11-11T00:49:27.887" v="634"/>
          <ac:inkMkLst>
            <pc:docMk/>
            <pc:sldMk cId="1765297050" sldId="319"/>
            <ac:inkMk id="38" creationId="{61389535-ECA5-3108-DE5D-F7A8157C7176}"/>
          </ac:inkMkLst>
        </pc:inkChg>
        <pc:inkChg chg="add del mod">
          <ac:chgData name="Tim Cook" userId="d1c7cfb340f2c7ab" providerId="LiveId" clId="{7E190D15-292E-4C3B-94AD-2D3700117C6B}" dt="2022-11-11T00:49:27.895" v="638"/>
          <ac:inkMkLst>
            <pc:docMk/>
            <pc:sldMk cId="1765297050" sldId="319"/>
            <ac:inkMk id="39" creationId="{F21BCF24-5F5C-1F20-1208-7082B6E7BCA4}"/>
          </ac:inkMkLst>
        </pc:inkChg>
        <pc:inkChg chg="add del mod">
          <ac:chgData name="Tim Cook" userId="d1c7cfb340f2c7ab" providerId="LiveId" clId="{7E190D15-292E-4C3B-94AD-2D3700117C6B}" dt="2022-11-11T00:49:27.887" v="632"/>
          <ac:inkMkLst>
            <pc:docMk/>
            <pc:sldMk cId="1765297050" sldId="319"/>
            <ac:inkMk id="40" creationId="{FC969820-28D8-7CF1-5791-D10C73F67C73}"/>
          </ac:inkMkLst>
        </pc:inkChg>
        <pc:inkChg chg="add del mod">
          <ac:chgData name="Tim Cook" userId="d1c7cfb340f2c7ab" providerId="LiveId" clId="{7E190D15-292E-4C3B-94AD-2D3700117C6B}" dt="2022-11-11T00:49:27.887" v="633"/>
          <ac:inkMkLst>
            <pc:docMk/>
            <pc:sldMk cId="1765297050" sldId="319"/>
            <ac:inkMk id="41" creationId="{9B77227C-2353-355A-0566-A096F4197C0F}"/>
          </ac:inkMkLst>
        </pc:inkChg>
        <pc:inkChg chg="add del mod">
          <ac:chgData name="Tim Cook" userId="d1c7cfb340f2c7ab" providerId="LiveId" clId="{7E190D15-292E-4C3B-94AD-2D3700117C6B}" dt="2022-11-11T00:49:17.493" v="611"/>
          <ac:inkMkLst>
            <pc:docMk/>
            <pc:sldMk cId="1765297050" sldId="319"/>
            <ac:inkMk id="42" creationId="{C7DDCA6C-A401-C16B-01AB-2E73821EF4FA}"/>
          </ac:inkMkLst>
        </pc:inkChg>
        <pc:inkChg chg="add del mod">
          <ac:chgData name="Tim Cook" userId="d1c7cfb340f2c7ab" providerId="LiveId" clId="{7E190D15-292E-4C3B-94AD-2D3700117C6B}" dt="2022-11-11T00:49:17.493" v="617"/>
          <ac:inkMkLst>
            <pc:docMk/>
            <pc:sldMk cId="1765297050" sldId="319"/>
            <ac:inkMk id="43" creationId="{C9917DDE-6CF2-77B3-758B-EA9760BD2FB4}"/>
          </ac:inkMkLst>
        </pc:inkChg>
        <pc:inkChg chg="add del mod">
          <ac:chgData name="Tim Cook" userId="d1c7cfb340f2c7ab" providerId="LiveId" clId="{7E190D15-292E-4C3B-94AD-2D3700117C6B}" dt="2022-11-11T00:49:17.493" v="618"/>
          <ac:inkMkLst>
            <pc:docMk/>
            <pc:sldMk cId="1765297050" sldId="319"/>
            <ac:inkMk id="44" creationId="{BCB5B133-7CFE-DE62-586F-03B1E423AC1B}"/>
          </ac:inkMkLst>
        </pc:inkChg>
        <pc:inkChg chg="add del mod">
          <ac:chgData name="Tim Cook" userId="d1c7cfb340f2c7ab" providerId="LiveId" clId="{7E190D15-292E-4C3B-94AD-2D3700117C6B}" dt="2022-11-11T00:49:17.493" v="616"/>
          <ac:inkMkLst>
            <pc:docMk/>
            <pc:sldMk cId="1765297050" sldId="319"/>
            <ac:inkMk id="45" creationId="{90992B10-8069-1A98-7370-DDC0FB47D4E9}"/>
          </ac:inkMkLst>
        </pc:inkChg>
        <pc:inkChg chg="add del mod">
          <ac:chgData name="Tim Cook" userId="d1c7cfb340f2c7ab" providerId="LiveId" clId="{7E190D15-292E-4C3B-94AD-2D3700117C6B}" dt="2022-11-11T00:49:17.493" v="614"/>
          <ac:inkMkLst>
            <pc:docMk/>
            <pc:sldMk cId="1765297050" sldId="319"/>
            <ac:inkMk id="46" creationId="{8B3E6FF3-2AF6-A7CE-6608-5C1BD3DEF0F4}"/>
          </ac:inkMkLst>
        </pc:inkChg>
        <pc:inkChg chg="add del mod">
          <ac:chgData name="Tim Cook" userId="d1c7cfb340f2c7ab" providerId="LiveId" clId="{7E190D15-292E-4C3B-94AD-2D3700117C6B}" dt="2022-11-11T00:49:17.493" v="619"/>
          <ac:inkMkLst>
            <pc:docMk/>
            <pc:sldMk cId="1765297050" sldId="319"/>
            <ac:inkMk id="47" creationId="{65676EB4-575B-F4DA-7AD0-420CCA795D4C}"/>
          </ac:inkMkLst>
        </pc:inkChg>
        <pc:inkChg chg="add del mod">
          <ac:chgData name="Tim Cook" userId="d1c7cfb340f2c7ab" providerId="LiveId" clId="{7E190D15-292E-4C3B-94AD-2D3700117C6B}" dt="2022-11-11T00:49:19.104" v="620"/>
          <ac:inkMkLst>
            <pc:docMk/>
            <pc:sldMk cId="1765297050" sldId="319"/>
            <ac:inkMk id="48" creationId="{12FBB464-67AA-E27D-C9EC-4D736F07AC30}"/>
          </ac:inkMkLst>
        </pc:inkChg>
        <pc:inkChg chg="add del mod">
          <ac:chgData name="Tim Cook" userId="d1c7cfb340f2c7ab" providerId="LiveId" clId="{7E190D15-292E-4C3B-94AD-2D3700117C6B}" dt="2022-11-11T00:49:17.493" v="613"/>
          <ac:inkMkLst>
            <pc:docMk/>
            <pc:sldMk cId="1765297050" sldId="319"/>
            <ac:inkMk id="49" creationId="{4C87E23A-6CA9-3767-A905-47E8A7D58F96}"/>
          </ac:inkMkLst>
        </pc:inkChg>
        <pc:inkChg chg="add del mod">
          <ac:chgData name="Tim Cook" userId="d1c7cfb340f2c7ab" providerId="LiveId" clId="{7E190D15-292E-4C3B-94AD-2D3700117C6B}" dt="2022-11-11T00:49:17.493" v="612"/>
          <ac:inkMkLst>
            <pc:docMk/>
            <pc:sldMk cId="1765297050" sldId="319"/>
            <ac:inkMk id="50" creationId="{8FB382AF-B9DD-2E2C-D435-FD1AD97F815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2" creationId="{C43C6F66-1E8E-2F9D-A0C3-E41D3D7557A7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3" creationId="{6C08250A-EF25-7916-191E-AFB5F91DC8B5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4" creationId="{CB70473C-68BE-F0E1-3764-587537DB3BB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5" creationId="{A676BD17-BCE3-07ED-CC78-1168504F5D55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6" creationId="{FD04FA39-2D5B-4AA2-839F-A1BD710996EE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7" creationId="{1E36039B-F294-A9C4-AACF-BA7D41B1E620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8" creationId="{0959A336-C309-220B-83D2-5BDB0948AE6C}"/>
          </ac:inkMkLst>
        </pc:inkChg>
        <pc:inkChg chg="add del mod">
          <ac:chgData name="Tim Cook" userId="d1c7cfb340f2c7ab" providerId="LiveId" clId="{7E190D15-292E-4C3B-94AD-2D3700117C6B}" dt="2022-11-11T00:49:27.895" v="636"/>
          <ac:inkMkLst>
            <pc:docMk/>
            <pc:sldMk cId="1765297050" sldId="319"/>
            <ac:inkMk id="60" creationId="{321C16DF-A6F4-B8AF-7FB4-BF3893E7F2EA}"/>
          </ac:inkMkLst>
        </pc:inkChg>
        <pc:inkChg chg="add del mod">
          <ac:chgData name="Tim Cook" userId="d1c7cfb340f2c7ab" providerId="LiveId" clId="{7E190D15-292E-4C3B-94AD-2D3700117C6B}" dt="2022-11-11T00:49:27.895" v="637"/>
          <ac:inkMkLst>
            <pc:docMk/>
            <pc:sldMk cId="1765297050" sldId="319"/>
            <ac:inkMk id="61" creationId="{B022EF36-4A1F-F0BF-8FC5-A3860A2CC949}"/>
          </ac:inkMkLst>
        </pc:inkChg>
        <pc:inkChg chg="add del mod">
          <ac:chgData name="Tim Cook" userId="d1c7cfb340f2c7ab" providerId="LiveId" clId="{7E190D15-292E-4C3B-94AD-2D3700117C6B}" dt="2022-11-11T00:49:27.895" v="635"/>
          <ac:inkMkLst>
            <pc:docMk/>
            <pc:sldMk cId="1765297050" sldId="319"/>
            <ac:inkMk id="62" creationId="{54E1089A-4FDD-1CCC-49A4-ED842BAA6DAD}"/>
          </ac:inkMkLst>
        </pc:inkChg>
        <pc:inkChg chg="add del mod">
          <ac:chgData name="Tim Cook" userId="d1c7cfb340f2c7ab" providerId="LiveId" clId="{7E190D15-292E-4C3B-94AD-2D3700117C6B}" dt="2022-11-11T00:49:26.297" v="631"/>
          <ac:inkMkLst>
            <pc:docMk/>
            <pc:sldMk cId="1765297050" sldId="319"/>
            <ac:inkMk id="64" creationId="{1AFA3BDD-1F54-2058-3101-4152EB132FDB}"/>
          </ac:inkMkLst>
        </pc:inkChg>
        <pc:inkChg chg="add del mod">
          <ac:chgData name="Tim Cook" userId="d1c7cfb340f2c7ab" providerId="LiveId" clId="{7E190D15-292E-4C3B-94AD-2D3700117C6B}" dt="2022-11-11T00:49:26.297" v="630"/>
          <ac:inkMkLst>
            <pc:docMk/>
            <pc:sldMk cId="1765297050" sldId="319"/>
            <ac:inkMk id="65" creationId="{B9314911-1A56-3488-98A5-6A425092CDA8}"/>
          </ac:inkMkLst>
        </pc:inkChg>
        <pc:inkChg chg="add del">
          <ac:chgData name="Tim Cook" userId="d1c7cfb340f2c7ab" providerId="LiveId" clId="{7E190D15-292E-4C3B-94AD-2D3700117C6B}" dt="2022-11-11T00:49:26.297" v="629"/>
          <ac:inkMkLst>
            <pc:docMk/>
            <pc:sldMk cId="1765297050" sldId="319"/>
            <ac:inkMk id="67" creationId="{284EBF5B-AF84-79F6-7230-8016E4EE11A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68" creationId="{46AD3897-FF9C-E5EE-A38F-01D57ECA5BA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69" creationId="{2643EC43-E6EB-9EA0-F1C9-9A9B5B5D6AFF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0" creationId="{91149263-5ADD-7419-DB46-5C9F1EF1D74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1" creationId="{F253C8D0-86F9-779C-2972-2A759C9FD915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2" creationId="{A3843249-DB7B-6E41-7D3E-FDA1DDC73FCD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3" creationId="{3930882A-8BED-407F-740B-1285CBF34603}"/>
          </ac:inkMkLst>
        </pc:inkChg>
        <pc:inkChg chg="add del">
          <ac:chgData name="Tim Cook" userId="d1c7cfb340f2c7ab" providerId="LiveId" clId="{7E190D15-292E-4C3B-94AD-2D3700117C6B}" dt="2022-11-11T00:49:36.665" v="651"/>
          <ac:inkMkLst>
            <pc:docMk/>
            <pc:sldMk cId="1765297050" sldId="319"/>
            <ac:inkMk id="75" creationId="{8628DCDF-D26F-DF05-03EE-BFF13A8F6D94}"/>
          </ac:inkMkLst>
        </pc:inkChg>
        <pc:inkChg chg="add del">
          <ac:chgData name="Tim Cook" userId="d1c7cfb340f2c7ab" providerId="LiveId" clId="{7E190D15-292E-4C3B-94AD-2D3700117C6B}" dt="2022-11-11T00:49:36.657" v="650"/>
          <ac:inkMkLst>
            <pc:docMk/>
            <pc:sldMk cId="1765297050" sldId="319"/>
            <ac:inkMk id="76" creationId="{8560510D-DBB2-67D7-EBE8-3D23C5CE62E9}"/>
          </ac:inkMkLst>
        </pc:inkChg>
        <pc:inkChg chg="add del">
          <ac:chgData name="Tim Cook" userId="d1c7cfb340f2c7ab" providerId="LiveId" clId="{7E190D15-292E-4C3B-94AD-2D3700117C6B}" dt="2022-11-11T00:49:36.657" v="649"/>
          <ac:inkMkLst>
            <pc:docMk/>
            <pc:sldMk cId="1765297050" sldId="319"/>
            <ac:inkMk id="77" creationId="{81FEF4A6-A901-574B-9E4C-E714E689EA5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8" creationId="{A0E6794F-858B-AE6E-D834-870935DEC8CC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9" creationId="{5F3FC7E5-969A-C417-1CCF-DA5101A3F34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80" creationId="{222EEA05-76A7-8165-A63B-1C21DCBA0940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81" creationId="{79AAE3DD-BA0B-1C72-2D26-F0796FDC045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83" creationId="{8D89974A-2CAC-B703-D60D-F088C6BDB74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84" creationId="{E1E6CD5A-3F0B-CFE8-A78E-263CC33ED2D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85" creationId="{5FB498ED-5ACE-1951-964B-74E156B8C9B4}"/>
          </ac:inkMkLst>
        </pc:inkChg>
        <pc:inkChg chg="add del mod">
          <ac:chgData name="Tim Cook" userId="d1c7cfb340f2c7ab" providerId="LiveId" clId="{7E190D15-292E-4C3B-94AD-2D3700117C6B}" dt="2022-11-11T00:49:49.567" v="668"/>
          <ac:inkMkLst>
            <pc:docMk/>
            <pc:sldMk cId="1765297050" sldId="319"/>
            <ac:inkMk id="87" creationId="{6C99A24E-51DF-6E18-4423-CE2345008223}"/>
          </ac:inkMkLst>
        </pc:inkChg>
        <pc:inkChg chg="add del mod">
          <ac:chgData name="Tim Cook" userId="d1c7cfb340f2c7ab" providerId="LiveId" clId="{7E190D15-292E-4C3B-94AD-2D3700117C6B}" dt="2022-11-11T00:49:49.567" v="669"/>
          <ac:inkMkLst>
            <pc:docMk/>
            <pc:sldMk cId="1765297050" sldId="319"/>
            <ac:inkMk id="88" creationId="{C7E012FF-A9B8-1D30-3BBE-3052B2715D88}"/>
          </ac:inkMkLst>
        </pc:inkChg>
        <pc:inkChg chg="add del mod">
          <ac:chgData name="Tim Cook" userId="d1c7cfb340f2c7ab" providerId="LiveId" clId="{7E190D15-292E-4C3B-94AD-2D3700117C6B}" dt="2022-11-11T00:49:49.567" v="666"/>
          <ac:inkMkLst>
            <pc:docMk/>
            <pc:sldMk cId="1765297050" sldId="319"/>
            <ac:inkMk id="89" creationId="{72F75E84-A285-3F25-2D63-274FB50C764C}"/>
          </ac:inkMkLst>
        </pc:inkChg>
        <pc:inkChg chg="add del mod">
          <ac:chgData name="Tim Cook" userId="d1c7cfb340f2c7ab" providerId="LiveId" clId="{7E190D15-292E-4C3B-94AD-2D3700117C6B}" dt="2022-11-11T00:49:49.567" v="667"/>
          <ac:inkMkLst>
            <pc:docMk/>
            <pc:sldMk cId="1765297050" sldId="319"/>
            <ac:inkMk id="90" creationId="{F0DC5C46-45BC-0229-B2C5-127AA589C5D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2" creationId="{BC2BC487-D5C4-161C-4070-938E1291622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3" creationId="{4FFD42A6-F6D5-3FFE-A1CF-EBD96D8C8296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4" creationId="{208BED65-60AE-9E87-622E-FC78D3D4E19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5" creationId="{0843DD92-4BDF-374C-7321-57FFC0384BF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6" creationId="{C143F002-5580-CFA0-2479-38EEDA14364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7" creationId="{933DD0F3-B5C0-0B8B-7C0A-BE2D97610B6E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8" creationId="{FBD10F00-9D32-49B3-E331-E11EFFBF3221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9" creationId="{5F75F716-F7F7-8AAF-250C-7883A56BEBD5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0" creationId="{D331490A-E5C7-377C-3B0F-43BF4F21075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1" creationId="{8F7A0F73-14AF-B4EE-2852-9ECE2BF45533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2" creationId="{BB718987-CA19-71C8-587C-5ED57CBB54ED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3" creationId="{0976D7C7-C5D6-C35F-2FF4-C87C4F7787ED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4" creationId="{24972752-27B1-75FA-34DC-3011C21AE1D5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5" creationId="{2524EF2E-85A9-76BF-CD52-922933754B59}"/>
          </ac:inkMkLst>
        </pc:inkChg>
        <pc:inkChg chg="add del mod">
          <ac:chgData name="Tim Cook" userId="d1c7cfb340f2c7ab" providerId="LiveId" clId="{7E190D15-292E-4C3B-94AD-2D3700117C6B}" dt="2022-11-11T00:50:05.672" v="699"/>
          <ac:inkMkLst>
            <pc:docMk/>
            <pc:sldMk cId="1765297050" sldId="319"/>
            <ac:inkMk id="109" creationId="{55F2135E-2D24-A389-A8D5-3D0965EC4DF4}"/>
          </ac:inkMkLst>
        </pc:inkChg>
        <pc:inkChg chg="add del mod">
          <ac:chgData name="Tim Cook" userId="d1c7cfb340f2c7ab" providerId="LiveId" clId="{7E190D15-292E-4C3B-94AD-2D3700117C6B}" dt="2022-11-11T00:50:03.978" v="696"/>
          <ac:inkMkLst>
            <pc:docMk/>
            <pc:sldMk cId="1765297050" sldId="319"/>
            <ac:inkMk id="110" creationId="{FAE10AF6-413F-E1DD-D3C4-14A6352C8449}"/>
          </ac:inkMkLst>
        </pc:inkChg>
        <pc:inkChg chg="add del mod">
          <ac:chgData name="Tim Cook" userId="d1c7cfb340f2c7ab" providerId="LiveId" clId="{7E190D15-292E-4C3B-94AD-2D3700117C6B}" dt="2022-11-11T00:50:05.672" v="702"/>
          <ac:inkMkLst>
            <pc:docMk/>
            <pc:sldMk cId="1765297050" sldId="319"/>
            <ac:inkMk id="111" creationId="{5C1F9D7A-DFE2-FC9D-4A78-C621F5920AEF}"/>
          </ac:inkMkLst>
        </pc:inkChg>
        <pc:inkChg chg="add del mod">
          <ac:chgData name="Tim Cook" userId="d1c7cfb340f2c7ab" providerId="LiveId" clId="{7E190D15-292E-4C3B-94AD-2D3700117C6B}" dt="2022-11-11T00:50:03.978" v="697"/>
          <ac:inkMkLst>
            <pc:docMk/>
            <pc:sldMk cId="1765297050" sldId="319"/>
            <ac:inkMk id="112" creationId="{538E61DB-8591-2A75-695E-A78543B4AFB4}"/>
          </ac:inkMkLst>
        </pc:inkChg>
        <pc:inkChg chg="add del mod">
          <ac:chgData name="Tim Cook" userId="d1c7cfb340f2c7ab" providerId="LiveId" clId="{7E190D15-292E-4C3B-94AD-2D3700117C6B}" dt="2022-11-11T00:50:05.672" v="700"/>
          <ac:inkMkLst>
            <pc:docMk/>
            <pc:sldMk cId="1765297050" sldId="319"/>
            <ac:inkMk id="113" creationId="{6D37A00A-80AD-FC75-3B45-C642D42FD2C6}"/>
          </ac:inkMkLst>
        </pc:inkChg>
        <pc:inkChg chg="add del mod">
          <ac:chgData name="Tim Cook" userId="d1c7cfb340f2c7ab" providerId="LiveId" clId="{7E190D15-292E-4C3B-94AD-2D3700117C6B}" dt="2022-11-11T00:50:05.672" v="701"/>
          <ac:inkMkLst>
            <pc:docMk/>
            <pc:sldMk cId="1765297050" sldId="319"/>
            <ac:inkMk id="114" creationId="{EEA63CB9-AB68-17E7-08A5-0C4E16ED121A}"/>
          </ac:inkMkLst>
        </pc:inkChg>
        <pc:inkChg chg="add del mod">
          <ac:chgData name="Tim Cook" userId="d1c7cfb340f2c7ab" providerId="LiveId" clId="{7E190D15-292E-4C3B-94AD-2D3700117C6B}" dt="2022-11-11T00:50:05.672" v="704"/>
          <ac:inkMkLst>
            <pc:docMk/>
            <pc:sldMk cId="1765297050" sldId="319"/>
            <ac:inkMk id="115" creationId="{53B4CF5D-F073-8A01-55F3-F78E78FB6EE7}"/>
          </ac:inkMkLst>
        </pc:inkChg>
        <pc:inkChg chg="add del mod">
          <ac:chgData name="Tim Cook" userId="d1c7cfb340f2c7ab" providerId="LiveId" clId="{7E190D15-292E-4C3B-94AD-2D3700117C6B}" dt="2022-11-11T00:50:05.672" v="705"/>
          <ac:inkMkLst>
            <pc:docMk/>
            <pc:sldMk cId="1765297050" sldId="319"/>
            <ac:inkMk id="116" creationId="{4B7E5052-C27C-B2F7-AC20-F273AB859B30}"/>
          </ac:inkMkLst>
        </pc:inkChg>
        <pc:inkChg chg="add del mod">
          <ac:chgData name="Tim Cook" userId="d1c7cfb340f2c7ab" providerId="LiveId" clId="{7E190D15-292E-4C3B-94AD-2D3700117C6B}" dt="2022-11-11T00:50:05.672" v="703"/>
          <ac:inkMkLst>
            <pc:docMk/>
            <pc:sldMk cId="1765297050" sldId="319"/>
            <ac:inkMk id="117" creationId="{83B46714-757E-E0CF-EDCF-8E977CB5CDB7}"/>
          </ac:inkMkLst>
        </pc:inkChg>
        <pc:inkChg chg="add del mod">
          <ac:chgData name="Tim Cook" userId="d1c7cfb340f2c7ab" providerId="LiveId" clId="{7E190D15-292E-4C3B-94AD-2D3700117C6B}" dt="2022-11-11T00:50:05.672" v="698"/>
          <ac:inkMkLst>
            <pc:docMk/>
            <pc:sldMk cId="1765297050" sldId="319"/>
            <ac:inkMk id="118" creationId="{8175E97C-4892-03D1-A189-FA0C341278E8}"/>
          </ac:inkMkLst>
        </pc:inkChg>
        <pc:inkChg chg="add del mod">
          <ac:chgData name="Tim Cook" userId="d1c7cfb340f2c7ab" providerId="LiveId" clId="{7E190D15-292E-4C3B-94AD-2D3700117C6B}" dt="2022-11-11T00:50:19.258" v="722"/>
          <ac:inkMkLst>
            <pc:docMk/>
            <pc:sldMk cId="1765297050" sldId="319"/>
            <ac:inkMk id="121" creationId="{0F982685-E91B-3DC6-7B0F-FBCCD81A5708}"/>
          </ac:inkMkLst>
        </pc:inkChg>
        <pc:inkChg chg="add del mod">
          <ac:chgData name="Tim Cook" userId="d1c7cfb340f2c7ab" providerId="LiveId" clId="{7E190D15-292E-4C3B-94AD-2D3700117C6B}" dt="2022-11-11T00:50:19.258" v="724"/>
          <ac:inkMkLst>
            <pc:docMk/>
            <pc:sldMk cId="1765297050" sldId="319"/>
            <ac:inkMk id="122" creationId="{065193C7-9DD0-3304-52D4-EB467B446357}"/>
          </ac:inkMkLst>
        </pc:inkChg>
        <pc:inkChg chg="add del mod">
          <ac:chgData name="Tim Cook" userId="d1c7cfb340f2c7ab" providerId="LiveId" clId="{7E190D15-292E-4C3B-94AD-2D3700117C6B}" dt="2022-11-11T00:50:19.274" v="725"/>
          <ac:inkMkLst>
            <pc:docMk/>
            <pc:sldMk cId="1765297050" sldId="319"/>
            <ac:inkMk id="123" creationId="{6BBB5B5A-9B88-83FB-E575-8F4E4D8D1753}"/>
          </ac:inkMkLst>
        </pc:inkChg>
        <pc:inkChg chg="add del mod">
          <ac:chgData name="Tim Cook" userId="d1c7cfb340f2c7ab" providerId="LiveId" clId="{7E190D15-292E-4C3B-94AD-2D3700117C6B}" dt="2022-11-11T00:50:19.258" v="723"/>
          <ac:inkMkLst>
            <pc:docMk/>
            <pc:sldMk cId="1765297050" sldId="319"/>
            <ac:inkMk id="124" creationId="{8C00C7AB-10BE-5205-6908-49DD12704216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25" creationId="{CB7BF91B-FFBE-2FE9-6580-F9E4A5E8983C}"/>
          </ac:inkMkLst>
        </pc:inkChg>
        <pc:inkChg chg="add del mod">
          <ac:chgData name="Tim Cook" userId="d1c7cfb340f2c7ab" providerId="LiveId" clId="{7E190D15-292E-4C3B-94AD-2D3700117C6B}" dt="2022-11-11T00:50:17.395" v="720"/>
          <ac:inkMkLst>
            <pc:docMk/>
            <pc:sldMk cId="1765297050" sldId="319"/>
            <ac:inkMk id="126" creationId="{2EAD2EA7-DC1E-B3F7-5365-FABF194E32AD}"/>
          </ac:inkMkLst>
        </pc:inkChg>
        <pc:inkChg chg="add del mod">
          <ac:chgData name="Tim Cook" userId="d1c7cfb340f2c7ab" providerId="LiveId" clId="{7E190D15-292E-4C3B-94AD-2D3700117C6B}" dt="2022-11-11T00:50:17.395" v="719"/>
          <ac:inkMkLst>
            <pc:docMk/>
            <pc:sldMk cId="1765297050" sldId="319"/>
            <ac:inkMk id="127" creationId="{CCE6FE42-3FFD-E44F-AB73-009943B4451A}"/>
          </ac:inkMkLst>
        </pc:inkChg>
        <pc:inkChg chg="add del mod">
          <ac:chgData name="Tim Cook" userId="d1c7cfb340f2c7ab" providerId="LiveId" clId="{7E190D15-292E-4C3B-94AD-2D3700117C6B}" dt="2022-11-11T00:50:17.395" v="718"/>
          <ac:inkMkLst>
            <pc:docMk/>
            <pc:sldMk cId="1765297050" sldId="319"/>
            <ac:inkMk id="128" creationId="{BC096BE3-0433-59C0-5EF2-503AB549EA9D}"/>
          </ac:inkMkLst>
        </pc:inkChg>
        <pc:inkChg chg="add del mod">
          <ac:chgData name="Tim Cook" userId="d1c7cfb340f2c7ab" providerId="LiveId" clId="{7E190D15-292E-4C3B-94AD-2D3700117C6B}" dt="2022-11-11T00:50:17.395" v="721"/>
          <ac:inkMkLst>
            <pc:docMk/>
            <pc:sldMk cId="1765297050" sldId="319"/>
            <ac:inkMk id="129" creationId="{7C320B07-F935-8AF3-5AD8-F92D6D906609}"/>
          </ac:inkMkLst>
        </pc:inkChg>
        <pc:inkChg chg="add del mod">
          <ac:chgData name="Tim Cook" userId="d1c7cfb340f2c7ab" providerId="LiveId" clId="{7E190D15-292E-4C3B-94AD-2D3700117C6B}" dt="2022-11-11T00:50:17.387" v="717"/>
          <ac:inkMkLst>
            <pc:docMk/>
            <pc:sldMk cId="1765297050" sldId="319"/>
            <ac:inkMk id="130" creationId="{4B2E1EAC-F678-873C-9EE0-54FA7828A63E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3" creationId="{BA570A1A-EA34-F32A-54FE-B6E3126F4DF8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4" creationId="{F2C93DCA-B1F5-6365-6805-1EB292DCEC2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5" creationId="{B48E5D12-8EF4-4644-30F8-C4D693DEB5E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6" creationId="{66075F82-B44B-CF83-C760-8F2809C3591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7" creationId="{995CC76D-170C-F6F9-F00A-BFF5257186D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8" creationId="{C45E01B1-148D-A569-D61D-5F779E24E59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9" creationId="{D1D36FAA-ACE1-00C2-88D6-54ED13B7C6C2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0" creationId="{BF87BB1A-2AAA-ABE4-9284-7D78F32105E0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1" creationId="{AEBAA984-EBA0-A755-B845-36197206D57D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2" creationId="{7CA05B54-E8B1-6D1B-F8D8-5FF662DAD4E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3" creationId="{510D6647-A2AF-4E50-4DC9-E00608C4A63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4" creationId="{D6EA4140-8925-4731-FA68-1E8E8132FBC6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7" creationId="{47A2E391-1127-5B78-6A4C-C22859E20196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8" creationId="{CF1FEEB8-AFAB-E83D-CB88-C6D9DC6755A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9" creationId="{836F2C3E-87FA-AE99-33C1-64EA784C1D5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50" creationId="{DECD6254-3E51-3C89-DB09-C71EBE910CBE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51" creationId="{6A003452-F3B9-B5D6-CE83-2003242AA12E}"/>
          </ac:inkMkLst>
        </pc:inkChg>
        <pc:inkChg chg="add del mod">
          <ac:chgData name="Tim Cook" userId="d1c7cfb340f2c7ab" providerId="LiveId" clId="{7E190D15-292E-4C3B-94AD-2D3700117C6B}" dt="2022-11-11T00:50:35.598" v="757"/>
          <ac:inkMkLst>
            <pc:docMk/>
            <pc:sldMk cId="1765297050" sldId="319"/>
            <ac:inkMk id="153" creationId="{1F252526-DB16-1ACB-BDE8-1EDDFF56A205}"/>
          </ac:inkMkLst>
        </pc:inkChg>
        <pc:inkChg chg="add del mod">
          <ac:chgData name="Tim Cook" userId="d1c7cfb340f2c7ab" providerId="LiveId" clId="{7E190D15-292E-4C3B-94AD-2D3700117C6B}" dt="2022-11-11T00:50:34.871" v="755"/>
          <ac:inkMkLst>
            <pc:docMk/>
            <pc:sldMk cId="1765297050" sldId="319"/>
            <ac:inkMk id="154" creationId="{A5367F09-1645-D3A1-848B-95B0CDE2914C}"/>
          </ac:inkMkLst>
        </pc:inkChg>
        <pc:inkChg chg="add del mod">
          <ac:chgData name="Tim Cook" userId="d1c7cfb340f2c7ab" providerId="LiveId" clId="{7E190D15-292E-4C3B-94AD-2D3700117C6B}" dt="2022-11-11T00:50:34.871" v="756"/>
          <ac:inkMkLst>
            <pc:docMk/>
            <pc:sldMk cId="1765297050" sldId="319"/>
            <ac:inkMk id="155" creationId="{3292A84A-EAD0-6156-18FA-6EE5751546E8}"/>
          </ac:inkMkLst>
        </pc:inkChg>
        <pc:inkChg chg="add del mod">
          <ac:chgData name="Tim Cook" userId="d1c7cfb340f2c7ab" providerId="LiveId" clId="{7E190D15-292E-4C3B-94AD-2D3700117C6B}" dt="2022-11-11T00:50:34.871" v="753"/>
          <ac:inkMkLst>
            <pc:docMk/>
            <pc:sldMk cId="1765297050" sldId="319"/>
            <ac:inkMk id="156" creationId="{0929482C-02B1-3C9F-19AD-820A7DF616CF}"/>
          </ac:inkMkLst>
        </pc:inkChg>
        <pc:inkChg chg="add del mod">
          <ac:chgData name="Tim Cook" userId="d1c7cfb340f2c7ab" providerId="LiveId" clId="{7E190D15-292E-4C3B-94AD-2D3700117C6B}" dt="2022-11-11T00:50:35.598" v="758"/>
          <ac:inkMkLst>
            <pc:docMk/>
            <pc:sldMk cId="1765297050" sldId="319"/>
            <ac:inkMk id="157" creationId="{82CF8B05-EA5D-AEA3-C8D1-90380FAD47E1}"/>
          </ac:inkMkLst>
        </pc:inkChg>
        <pc:inkChg chg="add del mod">
          <ac:chgData name="Tim Cook" userId="d1c7cfb340f2c7ab" providerId="LiveId" clId="{7E190D15-292E-4C3B-94AD-2D3700117C6B}" dt="2022-11-11T00:50:34.871" v="754"/>
          <ac:inkMkLst>
            <pc:docMk/>
            <pc:sldMk cId="1765297050" sldId="319"/>
            <ac:inkMk id="158" creationId="{7D839EAD-9A72-5D94-B606-D9A87E4B5199}"/>
          </ac:inkMkLst>
        </pc:inkChg>
        <pc:inkChg chg="add del">
          <ac:chgData name="Tim Cook" userId="d1c7cfb340f2c7ab" providerId="LiveId" clId="{7E190D15-292E-4C3B-94AD-2D3700117C6B}" dt="2022-11-11T00:50:40.855" v="768"/>
          <ac:inkMkLst>
            <pc:docMk/>
            <pc:sldMk cId="1765297050" sldId="319"/>
            <ac:inkMk id="160" creationId="{07A3BBA2-FC69-9F8E-231E-26F61F8F860D}"/>
          </ac:inkMkLst>
        </pc:inkChg>
        <pc:inkChg chg="add del">
          <ac:chgData name="Tim Cook" userId="d1c7cfb340f2c7ab" providerId="LiveId" clId="{7E190D15-292E-4C3B-94AD-2D3700117C6B}" dt="2022-11-11T00:50:40.855" v="767"/>
          <ac:inkMkLst>
            <pc:docMk/>
            <pc:sldMk cId="1765297050" sldId="319"/>
            <ac:inkMk id="161" creationId="{CB61FA8C-6D6C-1565-B80F-C759E55FFB6E}"/>
          </ac:inkMkLst>
        </pc:inkChg>
        <pc:inkChg chg="add del">
          <ac:chgData name="Tim Cook" userId="d1c7cfb340f2c7ab" providerId="LiveId" clId="{7E190D15-292E-4C3B-94AD-2D3700117C6B}" dt="2022-11-11T00:50:40.855" v="770"/>
          <ac:inkMkLst>
            <pc:docMk/>
            <pc:sldMk cId="1765297050" sldId="319"/>
            <ac:inkMk id="162" creationId="{4DC437FC-A97F-E81D-212F-61CB0D2B5379}"/>
          </ac:inkMkLst>
        </pc:inkChg>
        <pc:inkChg chg="add del">
          <ac:chgData name="Tim Cook" userId="d1c7cfb340f2c7ab" providerId="LiveId" clId="{7E190D15-292E-4C3B-94AD-2D3700117C6B}" dt="2022-11-11T00:50:40.847" v="765"/>
          <ac:inkMkLst>
            <pc:docMk/>
            <pc:sldMk cId="1765297050" sldId="319"/>
            <ac:inkMk id="163" creationId="{4475850F-7FC8-695D-5408-F0C20F943DD2}"/>
          </ac:inkMkLst>
        </pc:inkChg>
        <pc:inkChg chg="add del">
          <ac:chgData name="Tim Cook" userId="d1c7cfb340f2c7ab" providerId="LiveId" clId="{7E190D15-292E-4C3B-94AD-2D3700117C6B}" dt="2022-11-11T00:50:40.855" v="766"/>
          <ac:inkMkLst>
            <pc:docMk/>
            <pc:sldMk cId="1765297050" sldId="319"/>
            <ac:inkMk id="164" creationId="{33F44926-3464-047C-CE2C-790678DDD95C}"/>
          </ac:inkMkLst>
        </pc:inkChg>
        <pc:inkChg chg="add del">
          <ac:chgData name="Tim Cook" userId="d1c7cfb340f2c7ab" providerId="LiveId" clId="{7E190D15-292E-4C3B-94AD-2D3700117C6B}" dt="2022-11-11T00:50:40.855" v="769"/>
          <ac:inkMkLst>
            <pc:docMk/>
            <pc:sldMk cId="1765297050" sldId="319"/>
            <ac:inkMk id="165" creationId="{A9454EAC-CF38-155B-4369-FF5E7CE9B66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66" creationId="{FD8C5720-12B4-64AB-D40B-2E65BD01B9D8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67" creationId="{953B49A8-0B24-7D4B-88C9-914DEEEAF5F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68" creationId="{0A92C6DD-D589-C1D9-E3A7-66778E468A7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69" creationId="{82FDB6D0-94B3-2613-BF65-A184DFEBDA12}"/>
          </ac:inkMkLst>
        </pc:inkChg>
        <pc:inkChg chg="add del mod">
          <ac:chgData name="Tim Cook" userId="d1c7cfb340f2c7ab" providerId="LiveId" clId="{7E190D15-292E-4C3B-94AD-2D3700117C6B}" dt="2022-11-11T00:50:46.589" v="779"/>
          <ac:inkMkLst>
            <pc:docMk/>
            <pc:sldMk cId="1765297050" sldId="319"/>
            <ac:inkMk id="170" creationId="{91362008-EA08-72D5-CA14-61FFB9AF10E4}"/>
          </ac:inkMkLst>
        </pc:inkChg>
        <pc:inkChg chg="add del mod">
          <ac:chgData name="Tim Cook" userId="d1c7cfb340f2c7ab" providerId="LiveId" clId="{7E190D15-292E-4C3B-94AD-2D3700117C6B}" dt="2022-11-11T00:50:46.589" v="781"/>
          <ac:inkMkLst>
            <pc:docMk/>
            <pc:sldMk cId="1765297050" sldId="319"/>
            <ac:inkMk id="171" creationId="{F60B367D-C57F-3BC7-5DC1-31EE7E2D692C}"/>
          </ac:inkMkLst>
        </pc:inkChg>
        <pc:inkChg chg="add del mod">
          <ac:chgData name="Tim Cook" userId="d1c7cfb340f2c7ab" providerId="LiveId" clId="{7E190D15-292E-4C3B-94AD-2D3700117C6B}" dt="2022-11-11T00:50:46.589" v="780"/>
          <ac:inkMkLst>
            <pc:docMk/>
            <pc:sldMk cId="1765297050" sldId="319"/>
            <ac:inkMk id="172" creationId="{53612CF1-5D36-D60D-27A2-D66FDC8C75DF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4" creationId="{081F64B5-AF1B-A035-D06C-39E8135EB188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5" creationId="{B17195AA-CD38-8018-AF7C-BF12880C897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6" creationId="{2341BCCC-2F09-132A-0684-DF61A2D2A7DC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7" creationId="{DA234A65-126D-208F-C656-7FF311E3CE4C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8" creationId="{1ECDA897-3861-32F6-2C25-A89ED1ECD067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9" creationId="{89A84D2F-7FB8-61F8-8233-1065A6B1BE42}"/>
          </ac:inkMkLst>
        </pc:inkChg>
        <pc:inkChg chg="add del mod">
          <ac:chgData name="Tim Cook" userId="d1c7cfb340f2c7ab" providerId="LiveId" clId="{7E190D15-292E-4C3B-94AD-2D3700117C6B}" dt="2022-11-11T00:51:55.380" v="839"/>
          <ac:inkMkLst>
            <pc:docMk/>
            <pc:sldMk cId="1765297050" sldId="319"/>
            <ac:inkMk id="181" creationId="{783919A8-2017-027D-CB91-9D5343B8A8A4}"/>
          </ac:inkMkLst>
        </pc:inkChg>
        <pc:inkChg chg="add del mod">
          <ac:chgData name="Tim Cook" userId="d1c7cfb340f2c7ab" providerId="LiveId" clId="{7E190D15-292E-4C3B-94AD-2D3700117C6B}" dt="2022-11-11T00:51:55.380" v="838"/>
          <ac:inkMkLst>
            <pc:docMk/>
            <pc:sldMk cId="1765297050" sldId="319"/>
            <ac:inkMk id="182" creationId="{EE0A5DC0-A1E9-185E-D54D-E8D59EBB2C63}"/>
          </ac:inkMkLst>
        </pc:inkChg>
        <pc:inkChg chg="add del mod">
          <ac:chgData name="Tim Cook" userId="d1c7cfb340f2c7ab" providerId="LiveId" clId="{7E190D15-292E-4C3B-94AD-2D3700117C6B}" dt="2022-11-11T00:52:06.597" v="857"/>
          <ac:inkMkLst>
            <pc:docMk/>
            <pc:sldMk cId="1765297050" sldId="319"/>
            <ac:inkMk id="183" creationId="{51644012-84B6-7807-9DD7-56EDCD699A42}"/>
          </ac:inkMkLst>
        </pc:inkChg>
        <pc:inkChg chg="add del mod">
          <ac:chgData name="Tim Cook" userId="d1c7cfb340f2c7ab" providerId="LiveId" clId="{7E190D15-292E-4C3B-94AD-2D3700117C6B}" dt="2022-11-11T00:52:06.597" v="859"/>
          <ac:inkMkLst>
            <pc:docMk/>
            <pc:sldMk cId="1765297050" sldId="319"/>
            <ac:inkMk id="184" creationId="{D13D9D87-5971-B70F-71C8-FE6C22C907B3}"/>
          </ac:inkMkLst>
        </pc:inkChg>
        <pc:inkChg chg="add del mod">
          <ac:chgData name="Tim Cook" userId="d1c7cfb340f2c7ab" providerId="LiveId" clId="{7E190D15-292E-4C3B-94AD-2D3700117C6B}" dt="2022-11-11T00:52:06.597" v="852"/>
          <ac:inkMkLst>
            <pc:docMk/>
            <pc:sldMk cId="1765297050" sldId="319"/>
            <ac:inkMk id="185" creationId="{8D266E3D-C52F-D1C2-7D61-66D2B5EFFD85}"/>
          </ac:inkMkLst>
        </pc:inkChg>
        <pc:inkChg chg="add del mod">
          <ac:chgData name="Tim Cook" userId="d1c7cfb340f2c7ab" providerId="LiveId" clId="{7E190D15-292E-4C3B-94AD-2D3700117C6B}" dt="2022-11-11T00:52:06.597" v="853"/>
          <ac:inkMkLst>
            <pc:docMk/>
            <pc:sldMk cId="1765297050" sldId="319"/>
            <ac:inkMk id="186" creationId="{7F65B295-0E15-F276-7A06-20A61E35B4BA}"/>
          </ac:inkMkLst>
        </pc:inkChg>
        <pc:inkChg chg="add del mod">
          <ac:chgData name="Tim Cook" userId="d1c7cfb340f2c7ab" providerId="LiveId" clId="{7E190D15-292E-4C3B-94AD-2D3700117C6B}" dt="2022-11-11T00:52:06.597" v="855"/>
          <ac:inkMkLst>
            <pc:docMk/>
            <pc:sldMk cId="1765297050" sldId="319"/>
            <ac:inkMk id="187" creationId="{8E2647AA-9F2A-A89A-C8C2-40E1A1A245E4}"/>
          </ac:inkMkLst>
        </pc:inkChg>
        <pc:inkChg chg="add del mod">
          <ac:chgData name="Tim Cook" userId="d1c7cfb340f2c7ab" providerId="LiveId" clId="{7E190D15-292E-4C3B-94AD-2D3700117C6B}" dt="2022-11-11T00:52:06.597" v="858"/>
          <ac:inkMkLst>
            <pc:docMk/>
            <pc:sldMk cId="1765297050" sldId="319"/>
            <ac:inkMk id="188" creationId="{C265A16F-231D-4535-0DEE-994249D59F71}"/>
          </ac:inkMkLst>
        </pc:inkChg>
        <pc:inkChg chg="add del mod">
          <ac:chgData name="Tim Cook" userId="d1c7cfb340f2c7ab" providerId="LiveId" clId="{7E190D15-292E-4C3B-94AD-2D3700117C6B}" dt="2022-11-11T00:52:06.597" v="847"/>
          <ac:inkMkLst>
            <pc:docMk/>
            <pc:sldMk cId="1765297050" sldId="319"/>
            <ac:inkMk id="189" creationId="{D86B3209-40AE-0832-6EF6-E548CB60B150}"/>
          </ac:inkMkLst>
        </pc:inkChg>
        <pc:inkChg chg="add del mod">
          <ac:chgData name="Tim Cook" userId="d1c7cfb340f2c7ab" providerId="LiveId" clId="{7E190D15-292E-4C3B-94AD-2D3700117C6B}" dt="2022-11-11T00:52:06.597" v="850"/>
          <ac:inkMkLst>
            <pc:docMk/>
            <pc:sldMk cId="1765297050" sldId="319"/>
            <ac:inkMk id="190" creationId="{6C242081-788A-428C-68D4-346607D5053F}"/>
          </ac:inkMkLst>
        </pc:inkChg>
        <pc:inkChg chg="add del mod">
          <ac:chgData name="Tim Cook" userId="d1c7cfb340f2c7ab" providerId="LiveId" clId="{7E190D15-292E-4C3B-94AD-2D3700117C6B}" dt="2022-11-11T00:52:06.597" v="856"/>
          <ac:inkMkLst>
            <pc:docMk/>
            <pc:sldMk cId="1765297050" sldId="319"/>
            <ac:inkMk id="193" creationId="{22309577-D161-C3A0-84EB-10847CC1525B}"/>
          </ac:inkMkLst>
        </pc:inkChg>
        <pc:inkChg chg="add del mod">
          <ac:chgData name="Tim Cook" userId="d1c7cfb340f2c7ab" providerId="LiveId" clId="{7E190D15-292E-4C3B-94AD-2D3700117C6B}" dt="2022-11-11T00:52:06.605" v="862"/>
          <ac:inkMkLst>
            <pc:docMk/>
            <pc:sldMk cId="1765297050" sldId="319"/>
            <ac:inkMk id="194" creationId="{4D093CB4-3EF0-7A12-069C-DB940E9FDC3C}"/>
          </ac:inkMkLst>
        </pc:inkChg>
        <pc:inkChg chg="add del mod">
          <ac:chgData name="Tim Cook" userId="d1c7cfb340f2c7ab" providerId="LiveId" clId="{7E190D15-292E-4C3B-94AD-2D3700117C6B}" dt="2022-11-11T00:52:06.605" v="864"/>
          <ac:inkMkLst>
            <pc:docMk/>
            <pc:sldMk cId="1765297050" sldId="319"/>
            <ac:inkMk id="196" creationId="{A7056158-784E-E96D-E16B-4309FD545C23}"/>
          </ac:inkMkLst>
        </pc:inkChg>
        <pc:inkChg chg="add del mod">
          <ac:chgData name="Tim Cook" userId="d1c7cfb340f2c7ab" providerId="LiveId" clId="{7E190D15-292E-4C3B-94AD-2D3700117C6B}" dt="2022-11-11T00:52:06.605" v="860"/>
          <ac:inkMkLst>
            <pc:docMk/>
            <pc:sldMk cId="1765297050" sldId="319"/>
            <ac:inkMk id="197" creationId="{081E3EA2-2BDB-8909-32F4-AA7C05337C0F}"/>
          </ac:inkMkLst>
        </pc:inkChg>
        <pc:inkChg chg="add del mod">
          <ac:chgData name="Tim Cook" userId="d1c7cfb340f2c7ab" providerId="LiveId" clId="{7E190D15-292E-4C3B-94AD-2D3700117C6B}" dt="2022-11-11T00:51:19.101" v="811"/>
          <ac:inkMkLst>
            <pc:docMk/>
            <pc:sldMk cId="1765297050" sldId="319"/>
            <ac:inkMk id="198" creationId="{886093E0-268C-0215-5D5E-EAAFF63A60EA}"/>
          </ac:inkMkLst>
        </pc:inkChg>
        <pc:inkChg chg="add del mod">
          <ac:chgData name="Tim Cook" userId="d1c7cfb340f2c7ab" providerId="LiveId" clId="{7E190D15-292E-4C3B-94AD-2D3700117C6B}" dt="2022-11-11T00:51:20.206" v="815"/>
          <ac:inkMkLst>
            <pc:docMk/>
            <pc:sldMk cId="1765297050" sldId="319"/>
            <ac:inkMk id="199" creationId="{723BE4EE-EE4B-6F14-F5FD-891E497E6136}"/>
          </ac:inkMkLst>
        </pc:inkChg>
        <pc:inkChg chg="add del mod">
          <ac:chgData name="Tim Cook" userId="d1c7cfb340f2c7ab" providerId="LiveId" clId="{7E190D15-292E-4C3B-94AD-2D3700117C6B}" dt="2022-11-11T00:51:19.101" v="812"/>
          <ac:inkMkLst>
            <pc:docMk/>
            <pc:sldMk cId="1765297050" sldId="319"/>
            <ac:inkMk id="200" creationId="{3D303125-8B04-44ED-6D95-635CE344C333}"/>
          </ac:inkMkLst>
        </pc:inkChg>
        <pc:inkChg chg="add del mod">
          <ac:chgData name="Tim Cook" userId="d1c7cfb340f2c7ab" providerId="LiveId" clId="{7E190D15-292E-4C3B-94AD-2D3700117C6B}" dt="2022-11-11T00:51:19.101" v="814"/>
          <ac:inkMkLst>
            <pc:docMk/>
            <pc:sldMk cId="1765297050" sldId="319"/>
            <ac:inkMk id="201" creationId="{5B0FCD06-2D42-A2F2-876F-F8ADD931502B}"/>
          </ac:inkMkLst>
        </pc:inkChg>
        <pc:inkChg chg="add del mod">
          <ac:chgData name="Tim Cook" userId="d1c7cfb340f2c7ab" providerId="LiveId" clId="{7E190D15-292E-4C3B-94AD-2D3700117C6B}" dt="2022-11-11T00:51:20.206" v="816"/>
          <ac:inkMkLst>
            <pc:docMk/>
            <pc:sldMk cId="1765297050" sldId="319"/>
            <ac:inkMk id="202" creationId="{52D259A4-6ACF-FA28-0070-9874F43902C3}"/>
          </ac:inkMkLst>
        </pc:inkChg>
        <pc:inkChg chg="add del mod">
          <ac:chgData name="Tim Cook" userId="d1c7cfb340f2c7ab" providerId="LiveId" clId="{7E190D15-292E-4C3B-94AD-2D3700117C6B}" dt="2022-11-11T00:52:06.597" v="854"/>
          <ac:inkMkLst>
            <pc:docMk/>
            <pc:sldMk cId="1765297050" sldId="319"/>
            <ac:inkMk id="204" creationId="{5F20DB0E-1687-4E95-C24F-EFC8D475CEAC}"/>
          </ac:inkMkLst>
        </pc:inkChg>
        <pc:inkChg chg="add del mod">
          <ac:chgData name="Tim Cook" userId="d1c7cfb340f2c7ab" providerId="LiveId" clId="{7E190D15-292E-4C3B-94AD-2D3700117C6B}" dt="2022-11-11T00:52:06.605" v="863"/>
          <ac:inkMkLst>
            <pc:docMk/>
            <pc:sldMk cId="1765297050" sldId="319"/>
            <ac:inkMk id="205" creationId="{B553FC58-CFEB-219F-01E4-69E8D6C8D832}"/>
          </ac:inkMkLst>
        </pc:inkChg>
        <pc:inkChg chg="add del mod">
          <ac:chgData name="Tim Cook" userId="d1c7cfb340f2c7ab" providerId="LiveId" clId="{7E190D15-292E-4C3B-94AD-2D3700117C6B}" dt="2022-11-11T00:52:06.597" v="851"/>
          <ac:inkMkLst>
            <pc:docMk/>
            <pc:sldMk cId="1765297050" sldId="319"/>
            <ac:inkMk id="206" creationId="{563535C5-815F-F8C0-95BD-43D53D26AEC5}"/>
          </ac:inkMkLst>
        </pc:inkChg>
        <pc:inkChg chg="add del mod">
          <ac:chgData name="Tim Cook" userId="d1c7cfb340f2c7ab" providerId="LiveId" clId="{7E190D15-292E-4C3B-94AD-2D3700117C6B}" dt="2022-11-11T00:52:06.597" v="849"/>
          <ac:inkMkLst>
            <pc:docMk/>
            <pc:sldMk cId="1765297050" sldId="319"/>
            <ac:inkMk id="207" creationId="{2A91B6C9-0E71-C986-5A35-74E1684C02C5}"/>
          </ac:inkMkLst>
        </pc:inkChg>
        <pc:inkChg chg="add del mod">
          <ac:chgData name="Tim Cook" userId="d1c7cfb340f2c7ab" providerId="LiveId" clId="{7E190D15-292E-4C3B-94AD-2D3700117C6B}" dt="2022-11-11T00:52:06.605" v="861"/>
          <ac:inkMkLst>
            <pc:docMk/>
            <pc:sldMk cId="1765297050" sldId="319"/>
            <ac:inkMk id="208" creationId="{D732024B-68EF-8D00-693A-7FCFD915020A}"/>
          </ac:inkMkLst>
        </pc:inkChg>
        <pc:inkChg chg="add del mod">
          <ac:chgData name="Tim Cook" userId="d1c7cfb340f2c7ab" providerId="LiveId" clId="{7E190D15-292E-4C3B-94AD-2D3700117C6B}" dt="2022-11-11T00:52:06.597" v="848"/>
          <ac:inkMkLst>
            <pc:docMk/>
            <pc:sldMk cId="1765297050" sldId="319"/>
            <ac:inkMk id="210" creationId="{16483981-C1EA-D2E5-DBC7-FF1B0EC3678B}"/>
          </ac:inkMkLst>
        </pc:inkChg>
        <pc:inkChg chg="add del">
          <ac:chgData name="Tim Cook" userId="d1c7cfb340f2c7ab" providerId="LiveId" clId="{7E190D15-292E-4C3B-94AD-2D3700117C6B}" dt="2022-11-11T00:51:49.496" v="834"/>
          <ac:inkMkLst>
            <pc:docMk/>
            <pc:sldMk cId="1765297050" sldId="319"/>
            <ac:inkMk id="212" creationId="{86CE808C-1898-8C62-DA29-B16FF3118B57}"/>
          </ac:inkMkLst>
        </pc:inkChg>
        <pc:inkChg chg="add del">
          <ac:chgData name="Tim Cook" userId="d1c7cfb340f2c7ab" providerId="LiveId" clId="{7E190D15-292E-4C3B-94AD-2D3700117C6B}" dt="2022-11-11T00:51:54.765" v="837"/>
          <ac:inkMkLst>
            <pc:docMk/>
            <pc:sldMk cId="1765297050" sldId="319"/>
            <ac:inkMk id="213" creationId="{1AC244F5-F685-0986-2661-F11011AC2A68}"/>
          </ac:inkMkLst>
        </pc:inkChg>
        <pc:inkChg chg="add del">
          <ac:chgData name="Tim Cook" userId="d1c7cfb340f2c7ab" providerId="LiveId" clId="{7E190D15-292E-4C3B-94AD-2D3700117C6B}" dt="2022-11-11T00:51:58.638" v="841"/>
          <ac:inkMkLst>
            <pc:docMk/>
            <pc:sldMk cId="1765297050" sldId="319"/>
            <ac:inkMk id="214" creationId="{0B47F99D-F0FD-2953-93C3-BFE0FAB065E0}"/>
          </ac:inkMkLst>
        </pc:inkChg>
        <pc:inkChg chg="add mod">
          <ac:chgData name="Tim Cook" userId="d1c7cfb340f2c7ab" providerId="LiveId" clId="{7E190D15-292E-4C3B-94AD-2D3700117C6B}" dt="2022-11-11T00:52:03.695" v="846"/>
          <ac:inkMkLst>
            <pc:docMk/>
            <pc:sldMk cId="1765297050" sldId="319"/>
            <ac:inkMk id="215" creationId="{31B11F88-202C-ED6F-7CF6-5274F10EC92D}"/>
          </ac:inkMkLst>
        </pc:inkChg>
        <pc:inkChg chg="add mod">
          <ac:chgData name="Tim Cook" userId="d1c7cfb340f2c7ab" providerId="LiveId" clId="{7E190D15-292E-4C3B-94AD-2D3700117C6B}" dt="2022-11-11T00:52:03.695" v="846"/>
          <ac:inkMkLst>
            <pc:docMk/>
            <pc:sldMk cId="1765297050" sldId="319"/>
            <ac:inkMk id="216" creationId="{72FBBFEC-1923-D82C-AA8E-606992A00FFA}"/>
          </ac:inkMkLst>
        </pc:inkChg>
        <pc:inkChg chg="add mod">
          <ac:chgData name="Tim Cook" userId="d1c7cfb340f2c7ab" providerId="LiveId" clId="{7E190D15-292E-4C3B-94AD-2D3700117C6B}" dt="2022-11-11T00:52:03.695" v="846"/>
          <ac:inkMkLst>
            <pc:docMk/>
            <pc:sldMk cId="1765297050" sldId="319"/>
            <ac:inkMk id="217" creationId="{5B292746-9318-843F-A45B-0894E1332EEB}"/>
          </ac:inkMkLst>
        </pc:inkChg>
        <pc:inkChg chg="add mod">
          <ac:chgData name="Tim Cook" userId="d1c7cfb340f2c7ab" providerId="LiveId" clId="{7E190D15-292E-4C3B-94AD-2D3700117C6B}" dt="2022-11-11T00:52:03.695" v="846"/>
          <ac:inkMkLst>
            <pc:docMk/>
            <pc:sldMk cId="1765297050" sldId="319"/>
            <ac:inkMk id="218" creationId="{6CC423CE-7FC3-839A-C2EF-D6053474A8D6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0" creationId="{CE661E10-A24C-4270-4CDF-9BA6E925DA87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1" creationId="{EC11F77F-0A99-2881-738B-072D88FE645D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2" creationId="{60855822-583D-99B5-D370-178F2C7F1886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3" creationId="{C1F1CFB0-B8D6-A148-8D1D-3347454335C7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4" creationId="{CBCB92A9-4CF7-2136-CB37-721040A3153F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5" creationId="{374B5251-D96A-72CF-CCB8-5057E975F06E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6" creationId="{BEA49682-ED41-7495-CAC4-426D4D8C6BC7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7" creationId="{B90BA401-BBEE-271E-0EFF-C9D6F2C80059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8" creationId="{561B2A78-C275-243A-1DF6-C8C45B4138D4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9" creationId="{6B40DFF4-506D-02C3-A57B-7BC8D241C0B2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0" creationId="{D87698C4-03DE-176A-1B4C-687B227EB1D8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1" creationId="{C16BFCDF-6FA4-AB77-D12B-7ECE69BE21FD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2" creationId="{08CC1E3F-F773-D2A7-3648-9546D7C9FF0C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3" creationId="{E2CC670D-CE62-A964-4C1E-B7A746CF7B69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4" creationId="{381A9013-78FE-C6BD-BD01-D8A6F4176D6E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5" creationId="{6514059F-C966-7F56-1733-32C391F29EDC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6" creationId="{A8D11408-EE5B-33BD-30D3-799993C80797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9" creationId="{2ADF9A6C-5A40-8417-84EC-985DAAEC52AC}"/>
          </ac:inkMkLst>
        </pc:inkChg>
      </pc:sldChg>
      <pc:sldChg chg="addSp delSp modSp mod">
        <pc:chgData name="Tim Cook" userId="d1c7cfb340f2c7ab" providerId="LiveId" clId="{7E190D15-292E-4C3B-94AD-2D3700117C6B}" dt="2022-11-11T00:53:00.317" v="917"/>
        <pc:sldMkLst>
          <pc:docMk/>
          <pc:sldMk cId="3986517652" sldId="320"/>
        </pc:sldMkLst>
        <pc:grpChg chg="del mod">
          <ac:chgData name="Tim Cook" userId="d1c7cfb340f2c7ab" providerId="LiveId" clId="{7E190D15-292E-4C3B-94AD-2D3700117C6B}" dt="2022-11-11T00:52:55.347" v="913"/>
          <ac:grpSpMkLst>
            <pc:docMk/>
            <pc:sldMk cId="3986517652" sldId="320"/>
            <ac:grpSpMk id="5" creationId="{8AF9E266-47AF-2ED8-43FA-997D1C6E6AFF}"/>
          </ac:grpSpMkLst>
        </pc:grpChg>
        <pc:grpChg chg="del mod">
          <ac:chgData name="Tim Cook" userId="d1c7cfb340f2c7ab" providerId="LiveId" clId="{7E190D15-292E-4C3B-94AD-2D3700117C6B}" dt="2022-11-11T00:52:48.515" v="903"/>
          <ac:grpSpMkLst>
            <pc:docMk/>
            <pc:sldMk cId="3986517652" sldId="320"/>
            <ac:grpSpMk id="14" creationId="{D7BB5564-EABC-B767-337A-3A97C5F4C7D6}"/>
          </ac:grpSpMkLst>
        </pc:grpChg>
        <pc:grpChg chg="del mod">
          <ac:chgData name="Tim Cook" userId="d1c7cfb340f2c7ab" providerId="LiveId" clId="{7E190D15-292E-4C3B-94AD-2D3700117C6B}" dt="2022-11-11T00:52:53.555" v="911"/>
          <ac:grpSpMkLst>
            <pc:docMk/>
            <pc:sldMk cId="3986517652" sldId="320"/>
            <ac:grpSpMk id="18" creationId="{8AF8CFFD-0BC4-DC83-C5C8-90A12A7A5801}"/>
          </ac:grpSpMkLst>
        </pc:grpChg>
        <pc:grpChg chg="del mod">
          <ac:chgData name="Tim Cook" userId="d1c7cfb340f2c7ab" providerId="LiveId" clId="{7E190D15-292E-4C3B-94AD-2D3700117C6B}" dt="2022-11-11T00:52:55.347" v="913"/>
          <ac:grpSpMkLst>
            <pc:docMk/>
            <pc:sldMk cId="3986517652" sldId="320"/>
            <ac:grpSpMk id="22" creationId="{36430EF7-70E4-C6D3-E89B-59FAA22273F4}"/>
          </ac:grpSpMkLst>
        </pc:grpChg>
        <pc:grpChg chg="del mod">
          <ac:chgData name="Tim Cook" userId="d1c7cfb340f2c7ab" providerId="LiveId" clId="{7E190D15-292E-4C3B-94AD-2D3700117C6B}" dt="2022-11-11T00:52:58.545" v="915"/>
          <ac:grpSpMkLst>
            <pc:docMk/>
            <pc:sldMk cId="3986517652" sldId="320"/>
            <ac:grpSpMk id="24" creationId="{17D8A69A-3504-B365-79A9-729013EC1392}"/>
          </ac:grpSpMkLst>
        </pc:grpChg>
        <pc:grpChg chg="mod">
          <ac:chgData name="Tim Cook" userId="d1c7cfb340f2c7ab" providerId="LiveId" clId="{7E190D15-292E-4C3B-94AD-2D3700117C6B}" dt="2022-11-11T00:53:00.317" v="917"/>
          <ac:grpSpMkLst>
            <pc:docMk/>
            <pc:sldMk cId="3986517652" sldId="320"/>
            <ac:grpSpMk id="26" creationId="{E35A5F12-4651-293A-2ED7-9EC9E075125A}"/>
          </ac:grpSpMkLst>
        </pc:grp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3" creationId="{B2CFDFF8-F87E-30BF-4BBD-CC7B68651D8F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4" creationId="{4650D887-A5D3-1D7D-C736-6C3979AD5BE8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6" creationId="{B302A974-94CB-0E02-017C-E003373A4789}"/>
          </ac:inkMkLst>
        </pc:inkChg>
        <pc:inkChg chg="add del mod">
          <ac:chgData name="Tim Cook" userId="d1c7cfb340f2c7ab" providerId="LiveId" clId="{7E190D15-292E-4C3B-94AD-2D3700117C6B}" dt="2022-11-11T00:52:46.796" v="898"/>
          <ac:inkMkLst>
            <pc:docMk/>
            <pc:sldMk cId="3986517652" sldId="320"/>
            <ac:inkMk id="7" creationId="{D5877346-1F18-B085-A429-F5758AFFEBB2}"/>
          </ac:inkMkLst>
        </pc:inkChg>
        <pc:inkChg chg="add del mod">
          <ac:chgData name="Tim Cook" userId="d1c7cfb340f2c7ab" providerId="LiveId" clId="{7E190D15-292E-4C3B-94AD-2D3700117C6B}" dt="2022-11-11T00:52:46.796" v="902"/>
          <ac:inkMkLst>
            <pc:docMk/>
            <pc:sldMk cId="3986517652" sldId="320"/>
            <ac:inkMk id="8" creationId="{81B73A2B-81C6-C1D1-31B8-20570BABD82D}"/>
          </ac:inkMkLst>
        </pc:inkChg>
        <pc:inkChg chg="add del mod">
          <ac:chgData name="Tim Cook" userId="d1c7cfb340f2c7ab" providerId="LiveId" clId="{7E190D15-292E-4C3B-94AD-2D3700117C6B}" dt="2022-11-11T00:52:46.796" v="901"/>
          <ac:inkMkLst>
            <pc:docMk/>
            <pc:sldMk cId="3986517652" sldId="320"/>
            <ac:inkMk id="9" creationId="{1A8CD91F-468A-98C8-552A-B173F9C692A2}"/>
          </ac:inkMkLst>
        </pc:inkChg>
        <pc:inkChg chg="add del mod">
          <ac:chgData name="Tim Cook" userId="d1c7cfb340f2c7ab" providerId="LiveId" clId="{7E190D15-292E-4C3B-94AD-2D3700117C6B}" dt="2022-11-11T00:52:46.796" v="900"/>
          <ac:inkMkLst>
            <pc:docMk/>
            <pc:sldMk cId="3986517652" sldId="320"/>
            <ac:inkMk id="10" creationId="{A0C498DC-9321-F8C7-C45B-A9A9D3B424BE}"/>
          </ac:inkMkLst>
        </pc:inkChg>
        <pc:inkChg chg="add del mod">
          <ac:chgData name="Tim Cook" userId="d1c7cfb340f2c7ab" providerId="LiveId" clId="{7E190D15-292E-4C3B-94AD-2D3700117C6B}" dt="2022-11-11T00:52:46.796" v="899"/>
          <ac:inkMkLst>
            <pc:docMk/>
            <pc:sldMk cId="3986517652" sldId="320"/>
            <ac:inkMk id="11" creationId="{524F20B4-30F7-C0F1-DF7B-94803FF1D360}"/>
          </ac:inkMkLst>
        </pc:inkChg>
        <pc:inkChg chg="add del mod">
          <ac:chgData name="Tim Cook" userId="d1c7cfb340f2c7ab" providerId="LiveId" clId="{7E190D15-292E-4C3B-94AD-2D3700117C6B}" dt="2022-11-11T00:52:48.515" v="903"/>
          <ac:inkMkLst>
            <pc:docMk/>
            <pc:sldMk cId="3986517652" sldId="320"/>
            <ac:inkMk id="12" creationId="{10719089-20A6-B949-2B24-B0461C004141}"/>
          </ac:inkMkLst>
        </pc:inkChg>
        <pc:inkChg chg="add del mod">
          <ac:chgData name="Tim Cook" userId="d1c7cfb340f2c7ab" providerId="LiveId" clId="{7E190D15-292E-4C3B-94AD-2D3700117C6B}" dt="2022-11-11T00:52:46.788" v="897"/>
          <ac:inkMkLst>
            <pc:docMk/>
            <pc:sldMk cId="3986517652" sldId="320"/>
            <ac:inkMk id="13" creationId="{15F6952C-C47B-88D1-5D80-A44614D7BDCE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15" creationId="{88087C0B-C09F-61FE-E988-638F9862EE93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16" creationId="{8268886D-3CC2-8117-8D02-BE91D9198167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17" creationId="{A1EAFF58-0AE3-DFC9-EB75-3F5898AE494A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19" creationId="{A7000400-A5C2-E9EE-DA14-169375173B5C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20" creationId="{B0D1E3A7-14DE-621F-B58F-F077879730D0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21" creationId="{353CA6BE-8627-1144-1E22-E00D6F6EBB62}"/>
          </ac:inkMkLst>
        </pc:inkChg>
        <pc:inkChg chg="add del mod">
          <ac:chgData name="Tim Cook" userId="d1c7cfb340f2c7ab" providerId="LiveId" clId="{7E190D15-292E-4C3B-94AD-2D3700117C6B}" dt="2022-11-11T00:52:59.776" v="916"/>
          <ac:inkMkLst>
            <pc:docMk/>
            <pc:sldMk cId="3986517652" sldId="320"/>
            <ac:inkMk id="23" creationId="{A6939BD0-A900-D540-4B89-403B067C2A97}"/>
          </ac:inkMkLst>
        </pc:inkChg>
        <pc:inkChg chg="add del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25" creationId="{071602A5-5601-8956-9436-FDA2AA7847B7}"/>
          </ac:inkMkLst>
        </pc:inkChg>
      </pc:sldChg>
      <pc:sldChg chg="addSp delSp modSp mod">
        <pc:chgData name="Tim Cook" userId="d1c7cfb340f2c7ab" providerId="LiveId" clId="{7E190D15-292E-4C3B-94AD-2D3700117C6B}" dt="2022-11-11T00:56:27.050" v="1077"/>
        <pc:sldMkLst>
          <pc:docMk/>
          <pc:sldMk cId="1081388399" sldId="321"/>
        </pc:sldMkLst>
        <pc:grpChg chg="del mod">
          <ac:chgData name="Tim Cook" userId="d1c7cfb340f2c7ab" providerId="LiveId" clId="{7E190D15-292E-4C3B-94AD-2D3700117C6B}" dt="2022-11-11T00:53:15.979" v="925"/>
          <ac:grpSpMkLst>
            <pc:docMk/>
            <pc:sldMk cId="1081388399" sldId="321"/>
            <ac:grpSpMk id="7" creationId="{B2536EE4-7778-54C8-9D56-B3928736553B}"/>
          </ac:grpSpMkLst>
        </pc:grpChg>
        <pc:grpChg chg="mod">
          <ac:chgData name="Tim Cook" userId="d1c7cfb340f2c7ab" providerId="LiveId" clId="{7E190D15-292E-4C3B-94AD-2D3700117C6B}" dt="2022-11-11T00:53:15.979" v="925"/>
          <ac:grpSpMkLst>
            <pc:docMk/>
            <pc:sldMk cId="1081388399" sldId="321"/>
            <ac:grpSpMk id="10" creationId="{13B27F9E-C84A-EF99-5DED-D29FF8E92026}"/>
          </ac:grpSpMkLst>
        </pc:grpChg>
        <pc:grpChg chg="del mod">
          <ac:chgData name="Tim Cook" userId="d1c7cfb340f2c7ab" providerId="LiveId" clId="{7E190D15-292E-4C3B-94AD-2D3700117C6B}" dt="2022-11-11T00:55:16.776" v="979"/>
          <ac:grpSpMkLst>
            <pc:docMk/>
            <pc:sldMk cId="1081388399" sldId="321"/>
            <ac:grpSpMk id="15" creationId="{812B7EB2-2403-65F4-F2D1-E458DAE7AF28}"/>
          </ac:grpSpMkLst>
        </pc:grpChg>
        <pc:grpChg chg="add del mod">
          <ac:chgData name="Tim Cook" userId="d1c7cfb340f2c7ab" providerId="LiveId" clId="{7E190D15-292E-4C3B-94AD-2D3700117C6B}" dt="2022-11-11T00:55:26.492" v="990"/>
          <ac:grpSpMkLst>
            <pc:docMk/>
            <pc:sldMk cId="1081388399" sldId="321"/>
            <ac:grpSpMk id="19" creationId="{3F96F163-7A5F-0089-1012-D5F1A36049DD}"/>
          </ac:grpSpMkLst>
        </pc:grpChg>
        <pc:grpChg chg="del mod">
          <ac:chgData name="Tim Cook" userId="d1c7cfb340f2c7ab" providerId="LiveId" clId="{7E190D15-292E-4C3B-94AD-2D3700117C6B}" dt="2022-11-11T00:53:24.167" v="937"/>
          <ac:grpSpMkLst>
            <pc:docMk/>
            <pc:sldMk cId="1081388399" sldId="321"/>
            <ac:grpSpMk id="19" creationId="{49746F3D-FAEC-7A8D-04B9-0F40B8196AEA}"/>
          </ac:grpSpMkLst>
        </pc:grpChg>
        <pc:grpChg chg="mod">
          <ac:chgData name="Tim Cook" userId="d1c7cfb340f2c7ab" providerId="LiveId" clId="{7E190D15-292E-4C3B-94AD-2D3700117C6B}" dt="2022-11-11T00:53:26.132" v="944"/>
          <ac:grpSpMkLst>
            <pc:docMk/>
            <pc:sldMk cId="1081388399" sldId="321"/>
            <ac:grpSpMk id="22" creationId="{0AA061A8-FA2B-1909-8733-FEB193328CE6}"/>
          </ac:grpSpMkLst>
        </pc:grpChg>
        <pc:grpChg chg="del mod">
          <ac:chgData name="Tim Cook" userId="d1c7cfb340f2c7ab" providerId="LiveId" clId="{7E190D15-292E-4C3B-94AD-2D3700117C6B}" dt="2022-11-11T00:55:38.969" v="1002"/>
          <ac:grpSpMkLst>
            <pc:docMk/>
            <pc:sldMk cId="1081388399" sldId="321"/>
            <ac:grpSpMk id="24" creationId="{28CD22D3-7BB4-735D-F0A8-A6D3B586BBE0}"/>
          </ac:grpSpMkLst>
        </pc:grpChg>
        <pc:grpChg chg="mod">
          <ac:chgData name="Tim Cook" userId="d1c7cfb340f2c7ab" providerId="LiveId" clId="{7E190D15-292E-4C3B-94AD-2D3700117C6B}" dt="2022-11-11T00:53:38.125" v="972"/>
          <ac:grpSpMkLst>
            <pc:docMk/>
            <pc:sldMk cId="1081388399" sldId="321"/>
            <ac:grpSpMk id="43" creationId="{BBBD7C7D-50C2-5905-B340-94F59AEB99E7}"/>
          </ac:grpSpMkLst>
        </pc:grpChg>
        <pc:grpChg chg="mod">
          <ac:chgData name="Tim Cook" userId="d1c7cfb340f2c7ab" providerId="LiveId" clId="{7E190D15-292E-4C3B-94AD-2D3700117C6B}" dt="2022-11-11T00:53:38.125" v="972"/>
          <ac:grpSpMkLst>
            <pc:docMk/>
            <pc:sldMk cId="1081388399" sldId="321"/>
            <ac:grpSpMk id="44" creationId="{E5F6410C-93FE-80DB-E744-D50DCDDA30BB}"/>
          </ac:grpSpMkLst>
        </pc:grpChg>
        <pc:grpChg chg="del mod">
          <ac:chgData name="Tim Cook" userId="d1c7cfb340f2c7ab" providerId="LiveId" clId="{7E190D15-292E-4C3B-94AD-2D3700117C6B}" dt="2022-11-11T00:55:38.969" v="1002"/>
          <ac:grpSpMkLst>
            <pc:docMk/>
            <pc:sldMk cId="1081388399" sldId="321"/>
            <ac:grpSpMk id="49" creationId="{D75E9977-1C35-4519-4C03-50EBCBDAD6DC}"/>
          </ac:grpSpMkLst>
        </pc:grpChg>
        <pc:grpChg chg="del mod">
          <ac:chgData name="Tim Cook" userId="d1c7cfb340f2c7ab" providerId="LiveId" clId="{7E190D15-292E-4C3B-94AD-2D3700117C6B}" dt="2022-11-11T00:55:41.385" v="1005"/>
          <ac:grpSpMkLst>
            <pc:docMk/>
            <pc:sldMk cId="1081388399" sldId="321"/>
            <ac:grpSpMk id="50" creationId="{079EFF1E-2CFD-9C8D-C69C-647515AD37D0}"/>
          </ac:grpSpMkLst>
        </pc:grpChg>
        <pc:grpChg chg="del mod">
          <ac:chgData name="Tim Cook" userId="d1c7cfb340f2c7ab" providerId="LiveId" clId="{7E190D15-292E-4C3B-94AD-2D3700117C6B}" dt="2022-11-11T00:55:47.600" v="1021"/>
          <ac:grpSpMkLst>
            <pc:docMk/>
            <pc:sldMk cId="1081388399" sldId="321"/>
            <ac:grpSpMk id="53" creationId="{7ED4026F-4E3E-E51A-173A-D9F6E38EF3BE}"/>
          </ac:grpSpMkLst>
        </pc:grpChg>
        <pc:grpChg chg="del mod">
          <ac:chgData name="Tim Cook" userId="d1c7cfb340f2c7ab" providerId="LiveId" clId="{7E190D15-292E-4C3B-94AD-2D3700117C6B}" dt="2022-11-11T00:55:54.711" v="1032"/>
          <ac:grpSpMkLst>
            <pc:docMk/>
            <pc:sldMk cId="1081388399" sldId="321"/>
            <ac:grpSpMk id="58" creationId="{07953805-C6BB-1729-FB0C-2F5BEBEA94F2}"/>
          </ac:grpSpMkLst>
        </pc:grpChg>
        <pc:grpChg chg="del mod">
          <ac:chgData name="Tim Cook" userId="d1c7cfb340f2c7ab" providerId="LiveId" clId="{7E190D15-292E-4C3B-94AD-2D3700117C6B}" dt="2022-11-11T00:56:01.574" v="1036"/>
          <ac:grpSpMkLst>
            <pc:docMk/>
            <pc:sldMk cId="1081388399" sldId="321"/>
            <ac:grpSpMk id="69" creationId="{992EBF9E-2DB0-43D6-AA21-497D8B6622DD}"/>
          </ac:grpSpMkLst>
        </pc:grpChg>
        <pc:grpChg chg="del mod">
          <ac:chgData name="Tim Cook" userId="d1c7cfb340f2c7ab" providerId="LiveId" clId="{7E190D15-292E-4C3B-94AD-2D3700117C6B}" dt="2022-11-11T00:56:05.652" v="1040"/>
          <ac:grpSpMkLst>
            <pc:docMk/>
            <pc:sldMk cId="1081388399" sldId="321"/>
            <ac:grpSpMk id="72" creationId="{781414A5-9302-75C1-0CDE-A125F9D551FA}"/>
          </ac:grpSpMkLst>
        </pc:grpChg>
        <pc:grpChg chg="mod">
          <ac:chgData name="Tim Cook" userId="d1c7cfb340f2c7ab" providerId="LiveId" clId="{7E190D15-292E-4C3B-94AD-2D3700117C6B}" dt="2022-11-11T00:56:05.652" v="1040"/>
          <ac:grpSpMkLst>
            <pc:docMk/>
            <pc:sldMk cId="1081388399" sldId="321"/>
            <ac:grpSpMk id="76" creationId="{95010269-8B09-A37C-DABF-59517453E360}"/>
          </ac:grpSpMkLst>
        </pc:grpChg>
        <pc:grpChg chg="del mod">
          <ac:chgData name="Tim Cook" userId="d1c7cfb340f2c7ab" providerId="LiveId" clId="{7E190D15-292E-4C3B-94AD-2D3700117C6B}" dt="2022-11-11T00:56:12.335" v="1047"/>
          <ac:grpSpMkLst>
            <pc:docMk/>
            <pc:sldMk cId="1081388399" sldId="321"/>
            <ac:grpSpMk id="80" creationId="{AF36566A-8F05-7B46-5C59-3BF1757A6F6C}"/>
          </ac:grpSpMkLst>
        </pc:grpChg>
        <pc:grpChg chg="del mod">
          <ac:chgData name="Tim Cook" userId="d1c7cfb340f2c7ab" providerId="LiveId" clId="{7E190D15-292E-4C3B-94AD-2D3700117C6B}" dt="2022-11-11T00:56:17.999" v="1058"/>
          <ac:grpSpMkLst>
            <pc:docMk/>
            <pc:sldMk cId="1081388399" sldId="321"/>
            <ac:grpSpMk id="83" creationId="{41298851-D34F-98A7-B8D3-86B3A5EB73B2}"/>
          </ac:grpSpMkLst>
        </pc:grpChg>
        <pc:grpChg chg="mod">
          <ac:chgData name="Tim Cook" userId="d1c7cfb340f2c7ab" providerId="LiveId" clId="{7E190D15-292E-4C3B-94AD-2D3700117C6B}" dt="2022-11-11T00:56:20.192" v="1064"/>
          <ac:grpSpMkLst>
            <pc:docMk/>
            <pc:sldMk cId="1081388399" sldId="321"/>
            <ac:grpSpMk id="92" creationId="{7E5A5AA2-725E-FFFF-8C23-856313DA1E1E}"/>
          </ac:grpSpMkLst>
        </pc:grpChg>
        <pc:grpChg chg="mod">
          <ac:chgData name="Tim Cook" userId="d1c7cfb340f2c7ab" providerId="LiveId" clId="{7E190D15-292E-4C3B-94AD-2D3700117C6B}" dt="2022-11-11T00:56:27.050" v="1077"/>
          <ac:grpSpMkLst>
            <pc:docMk/>
            <pc:sldMk cId="1081388399" sldId="321"/>
            <ac:grpSpMk id="105" creationId="{9ED687B3-6B6F-8BAD-DA73-BDB41559F099}"/>
          </ac:grpSpMkLst>
        </pc:grpChg>
        <pc:grpChg chg="mod">
          <ac:chgData name="Tim Cook" userId="d1c7cfb340f2c7ab" providerId="LiveId" clId="{7E190D15-292E-4C3B-94AD-2D3700117C6B}" dt="2022-11-11T00:56:27.050" v="1077"/>
          <ac:grpSpMkLst>
            <pc:docMk/>
            <pc:sldMk cId="1081388399" sldId="321"/>
            <ac:grpSpMk id="106" creationId="{EEB4FF6D-0284-318D-FE7A-6D799AA49690}"/>
          </ac:grpSpMkLst>
        </pc:grp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3" creationId="{187DCA8D-67F3-5EB8-27D1-5E1171F20C66}"/>
          </ac:inkMkLst>
        </pc:ink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4" creationId="{1C4EC379-910F-6162-3186-3F79B01F13AA}"/>
          </ac:inkMkLst>
        </pc:ink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5" creationId="{D764DB0A-C0A5-ABCF-2B2F-18B01E15A38A}"/>
          </ac:inkMkLst>
        </pc:ink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6" creationId="{88C06A90-7094-BAF8-9BCC-019C5FDE86E6}"/>
          </ac:inkMkLst>
        </pc:inkChg>
        <pc:inkChg chg="add del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" creationId="{05E678D6-DFEF-029A-AFD2-029DB18CE6BA}"/>
          </ac:inkMkLst>
        </pc:ink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8" creationId="{A838DECC-44BC-A410-266D-7376AE53DC95}"/>
          </ac:inkMkLst>
        </pc:ink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9" creationId="{1DB758F6-7316-9EAD-692B-1CF30D0657F4}"/>
          </ac:inkMkLst>
        </pc:inkChg>
        <pc:inkChg chg="add mod">
          <ac:chgData name="Tim Cook" userId="d1c7cfb340f2c7ab" providerId="LiveId" clId="{7E190D15-292E-4C3B-94AD-2D3700117C6B}" dt="2022-11-11T00:53:26.132" v="944"/>
          <ac:inkMkLst>
            <pc:docMk/>
            <pc:sldMk cId="1081388399" sldId="321"/>
            <ac:inkMk id="11" creationId="{DF76EE2B-546C-5213-3E04-85A073974A65}"/>
          </ac:inkMkLst>
        </pc:inkChg>
        <pc:inkChg chg="add mod">
          <ac:chgData name="Tim Cook" userId="d1c7cfb340f2c7ab" providerId="LiveId" clId="{7E190D15-292E-4C3B-94AD-2D3700117C6B}" dt="2022-11-11T00:53:26.132" v="944"/>
          <ac:inkMkLst>
            <pc:docMk/>
            <pc:sldMk cId="1081388399" sldId="321"/>
            <ac:inkMk id="12" creationId="{29119C27-3099-09A0-A009-D4192A0C3C35}"/>
          </ac:inkMkLst>
        </pc:inkChg>
        <pc:inkChg chg="add mod">
          <ac:chgData name="Tim Cook" userId="d1c7cfb340f2c7ab" providerId="LiveId" clId="{7E190D15-292E-4C3B-94AD-2D3700117C6B}" dt="2022-11-11T00:53:26.132" v="944"/>
          <ac:inkMkLst>
            <pc:docMk/>
            <pc:sldMk cId="1081388399" sldId="321"/>
            <ac:inkMk id="13" creationId="{D90FE203-3F24-D6F4-BD76-0C53C1BF0164}"/>
          </ac:inkMkLst>
        </pc:inkChg>
        <pc:inkChg chg="add del mod">
          <ac:chgData name="Tim Cook" userId="d1c7cfb340f2c7ab" providerId="LiveId" clId="{7E190D15-292E-4C3B-94AD-2D3700117C6B}" dt="2022-11-11T00:53:26.132" v="942"/>
          <ac:inkMkLst>
            <pc:docMk/>
            <pc:sldMk cId="1081388399" sldId="321"/>
            <ac:inkMk id="14" creationId="{3BFEB967-F33B-B458-A05F-08A77855548B}"/>
          </ac:inkMkLst>
        </pc:inkChg>
        <pc:inkChg chg="add del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14" creationId="{E4F43FF3-BE89-EFDC-4323-49BE5DF0CBCE}"/>
          </ac:inkMkLst>
        </pc:inkChg>
        <pc:inkChg chg="add del mod">
          <ac:chgData name="Tim Cook" userId="d1c7cfb340f2c7ab" providerId="LiveId" clId="{7E190D15-292E-4C3B-94AD-2D3700117C6B}" dt="2022-11-11T00:53:26.132" v="944"/>
          <ac:inkMkLst>
            <pc:docMk/>
            <pc:sldMk cId="1081388399" sldId="321"/>
            <ac:inkMk id="15" creationId="{21F19FEC-6050-C48B-5EB2-48C3FAD77625}"/>
          </ac:inkMkLst>
        </pc:inkChg>
        <pc:inkChg chg="add del mod">
          <ac:chgData name="Tim Cook" userId="d1c7cfb340f2c7ab" providerId="LiveId" clId="{7E190D15-292E-4C3B-94AD-2D3700117C6B}" dt="2022-11-11T00:55:17.825" v="980"/>
          <ac:inkMkLst>
            <pc:docMk/>
            <pc:sldMk cId="1081388399" sldId="321"/>
            <ac:inkMk id="16" creationId="{A6AD8397-F702-751F-DBE6-0C81831F0F06}"/>
          </ac:inkMkLst>
        </pc:inkChg>
        <pc:inkChg chg="add del mod">
          <ac:chgData name="Tim Cook" userId="d1c7cfb340f2c7ab" providerId="LiveId" clId="{7E190D15-292E-4C3B-94AD-2D3700117C6B}" dt="2022-11-11T00:53:26.124" v="938"/>
          <ac:inkMkLst>
            <pc:docMk/>
            <pc:sldMk cId="1081388399" sldId="321"/>
            <ac:inkMk id="16" creationId="{ECE40198-B473-9550-EFEF-F4F53D27B95E}"/>
          </ac:inkMkLst>
        </pc:inkChg>
        <pc:inkChg chg="add del mod">
          <ac:chgData name="Tim Cook" userId="d1c7cfb340f2c7ab" providerId="LiveId" clId="{7E190D15-292E-4C3B-94AD-2D3700117C6B}" dt="2022-11-11T00:55:17.825" v="982"/>
          <ac:inkMkLst>
            <pc:docMk/>
            <pc:sldMk cId="1081388399" sldId="321"/>
            <ac:inkMk id="17" creationId="{3EABD477-E974-749D-200A-AE175A6DA9A7}"/>
          </ac:inkMkLst>
        </pc:inkChg>
        <pc:inkChg chg="add del mod">
          <ac:chgData name="Tim Cook" userId="d1c7cfb340f2c7ab" providerId="LiveId" clId="{7E190D15-292E-4C3B-94AD-2D3700117C6B}" dt="2022-11-11T00:53:26.124" v="940"/>
          <ac:inkMkLst>
            <pc:docMk/>
            <pc:sldMk cId="1081388399" sldId="321"/>
            <ac:inkMk id="17" creationId="{90C5788B-4DD9-C1F5-7182-6AC450EFEEE6}"/>
          </ac:inkMkLst>
        </pc:inkChg>
        <pc:inkChg chg="add del mod">
          <ac:chgData name="Tim Cook" userId="d1c7cfb340f2c7ab" providerId="LiveId" clId="{7E190D15-292E-4C3B-94AD-2D3700117C6B}" dt="2022-11-11T00:55:17.825" v="981"/>
          <ac:inkMkLst>
            <pc:docMk/>
            <pc:sldMk cId="1081388399" sldId="321"/>
            <ac:inkMk id="18" creationId="{167CAAF3-BA32-D1F9-E873-03D5B946CE2E}"/>
          </ac:inkMkLst>
        </pc:inkChg>
        <pc:inkChg chg="add del mod">
          <ac:chgData name="Tim Cook" userId="d1c7cfb340f2c7ab" providerId="LiveId" clId="{7E190D15-292E-4C3B-94AD-2D3700117C6B}" dt="2022-11-11T00:53:26.124" v="939"/>
          <ac:inkMkLst>
            <pc:docMk/>
            <pc:sldMk cId="1081388399" sldId="321"/>
            <ac:inkMk id="18" creationId="{2E8A337D-3CB0-4082-0FF0-39814B73F69C}"/>
          </ac:inkMkLst>
        </pc:inkChg>
        <pc:inkChg chg="add del">
          <ac:chgData name="Tim Cook" userId="d1c7cfb340f2c7ab" providerId="LiveId" clId="{7E190D15-292E-4C3B-94AD-2D3700117C6B}" dt="2022-11-11T00:55:21.296" v="986" actId="9405"/>
          <ac:inkMkLst>
            <pc:docMk/>
            <pc:sldMk cId="1081388399" sldId="321"/>
            <ac:inkMk id="20" creationId="{56D75C26-A4D5-D8A2-DF84-FF08EB550416}"/>
          </ac:inkMkLst>
        </pc:inkChg>
        <pc:inkChg chg="add del mod">
          <ac:chgData name="Tim Cook" userId="d1c7cfb340f2c7ab" providerId="LiveId" clId="{7E190D15-292E-4C3B-94AD-2D3700117C6B}" dt="2022-11-11T00:53:26.132" v="941"/>
          <ac:inkMkLst>
            <pc:docMk/>
            <pc:sldMk cId="1081388399" sldId="321"/>
            <ac:inkMk id="20" creationId="{85DE1BE0-4920-97CE-17B7-D28950A455B3}"/>
          </ac:inkMkLst>
        </pc:inkChg>
        <pc:inkChg chg="add del mod">
          <ac:chgData name="Tim Cook" userId="d1c7cfb340f2c7ab" providerId="LiveId" clId="{7E190D15-292E-4C3B-94AD-2D3700117C6B}" dt="2022-11-11T00:53:26.132" v="943"/>
          <ac:inkMkLst>
            <pc:docMk/>
            <pc:sldMk cId="1081388399" sldId="321"/>
            <ac:inkMk id="21" creationId="{15E57D68-D939-30D2-3FC5-69C25CB9A703}"/>
          </ac:inkMkLst>
        </pc:inkChg>
        <pc:inkChg chg="add del mod">
          <ac:chgData name="Tim Cook" userId="d1c7cfb340f2c7ab" providerId="LiveId" clId="{7E190D15-292E-4C3B-94AD-2D3700117C6B}" dt="2022-11-11T00:55:28.665" v="991"/>
          <ac:inkMkLst>
            <pc:docMk/>
            <pc:sldMk cId="1081388399" sldId="321"/>
            <ac:inkMk id="21" creationId="{F260AEBC-920A-F31B-7E29-46CFB7378086}"/>
          </ac:inkMkLst>
        </pc:inkChg>
        <pc:inkChg chg="add del">
          <ac:chgData name="Tim Cook" userId="d1c7cfb340f2c7ab" providerId="LiveId" clId="{7E190D15-292E-4C3B-94AD-2D3700117C6B}" dt="2022-11-11T00:53:31.881" v="952"/>
          <ac:inkMkLst>
            <pc:docMk/>
            <pc:sldMk cId="1081388399" sldId="321"/>
            <ac:inkMk id="23" creationId="{134A95E2-5EF4-1DC9-D109-06466953A080}"/>
          </ac:inkMkLst>
        </pc:inkChg>
        <pc:inkChg chg="add del mod">
          <ac:chgData name="Tim Cook" userId="d1c7cfb340f2c7ab" providerId="LiveId" clId="{7E190D15-292E-4C3B-94AD-2D3700117C6B}" dt="2022-11-11T00:55:28.665" v="992"/>
          <ac:inkMkLst>
            <pc:docMk/>
            <pc:sldMk cId="1081388399" sldId="321"/>
            <ac:inkMk id="23" creationId="{3DD5FB43-43E0-DE97-90FF-CC6DA886231B}"/>
          </ac:inkMkLst>
        </pc:inkChg>
        <pc:inkChg chg="add del">
          <ac:chgData name="Tim Cook" userId="d1c7cfb340f2c7ab" providerId="LiveId" clId="{7E190D15-292E-4C3B-94AD-2D3700117C6B}" dt="2022-11-11T00:53:31.881" v="957"/>
          <ac:inkMkLst>
            <pc:docMk/>
            <pc:sldMk cId="1081388399" sldId="321"/>
            <ac:inkMk id="24" creationId="{F1AC7048-FAF6-2510-04BC-EE6138C231CB}"/>
          </ac:inkMkLst>
        </pc:inkChg>
        <pc:inkChg chg="add del">
          <ac:chgData name="Tim Cook" userId="d1c7cfb340f2c7ab" providerId="LiveId" clId="{7E190D15-292E-4C3B-94AD-2D3700117C6B}" dt="2022-11-11T00:53:31.881" v="955"/>
          <ac:inkMkLst>
            <pc:docMk/>
            <pc:sldMk cId="1081388399" sldId="321"/>
            <ac:inkMk id="25" creationId="{620A89B0-1929-B02E-DAD2-3912B34BDE57}"/>
          </ac:inkMkLst>
        </pc:inkChg>
        <pc:inkChg chg="add del mod">
          <ac:chgData name="Tim Cook" userId="d1c7cfb340f2c7ab" providerId="LiveId" clId="{7E190D15-292E-4C3B-94AD-2D3700117C6B}" dt="2022-11-11T00:55:42.511" v="1012"/>
          <ac:inkMkLst>
            <pc:docMk/>
            <pc:sldMk cId="1081388399" sldId="321"/>
            <ac:inkMk id="25" creationId="{DC5C775F-5155-2E44-2133-7D54E256CF19}"/>
          </ac:inkMkLst>
        </pc:inkChg>
        <pc:inkChg chg="add del mod">
          <ac:chgData name="Tim Cook" userId="d1c7cfb340f2c7ab" providerId="LiveId" clId="{7E190D15-292E-4C3B-94AD-2D3700117C6B}" dt="2022-11-11T00:55:42.511" v="1007"/>
          <ac:inkMkLst>
            <pc:docMk/>
            <pc:sldMk cId="1081388399" sldId="321"/>
            <ac:inkMk id="26" creationId="{2400D4D2-594E-B936-3E07-6295637005F8}"/>
          </ac:inkMkLst>
        </pc:inkChg>
        <pc:inkChg chg="add del">
          <ac:chgData name="Tim Cook" userId="d1c7cfb340f2c7ab" providerId="LiveId" clId="{7E190D15-292E-4C3B-94AD-2D3700117C6B}" dt="2022-11-11T00:53:31.881" v="956"/>
          <ac:inkMkLst>
            <pc:docMk/>
            <pc:sldMk cId="1081388399" sldId="321"/>
            <ac:inkMk id="26" creationId="{9AB57032-28A4-1170-F6D1-CFE849840CB4}"/>
          </ac:inkMkLst>
        </pc:inkChg>
        <pc:inkChg chg="add del mod">
          <ac:chgData name="Tim Cook" userId="d1c7cfb340f2c7ab" providerId="LiveId" clId="{7E190D15-292E-4C3B-94AD-2D3700117C6B}" dt="2022-11-11T00:55:42.511" v="1006"/>
          <ac:inkMkLst>
            <pc:docMk/>
            <pc:sldMk cId="1081388399" sldId="321"/>
            <ac:inkMk id="27" creationId="{20AB48F5-8472-C7F7-F533-E0CC02C3068A}"/>
          </ac:inkMkLst>
        </pc:inkChg>
        <pc:inkChg chg="add del">
          <ac:chgData name="Tim Cook" userId="d1c7cfb340f2c7ab" providerId="LiveId" clId="{7E190D15-292E-4C3B-94AD-2D3700117C6B}" dt="2022-11-11T00:53:31.881" v="953"/>
          <ac:inkMkLst>
            <pc:docMk/>
            <pc:sldMk cId="1081388399" sldId="321"/>
            <ac:inkMk id="27" creationId="{4A0C178C-1862-3639-A32A-7BDA33378E9F}"/>
          </ac:inkMkLst>
        </pc:inkChg>
        <pc:inkChg chg="add del">
          <ac:chgData name="Tim Cook" userId="d1c7cfb340f2c7ab" providerId="LiveId" clId="{7E190D15-292E-4C3B-94AD-2D3700117C6B}" dt="2022-11-11T00:53:31.881" v="954"/>
          <ac:inkMkLst>
            <pc:docMk/>
            <pc:sldMk cId="1081388399" sldId="321"/>
            <ac:inkMk id="28" creationId="{76D206EA-9C7E-CFBE-A338-F0AEE62256F8}"/>
          </ac:inkMkLst>
        </pc:inkChg>
        <pc:inkChg chg="add del mod">
          <ac:chgData name="Tim Cook" userId="d1c7cfb340f2c7ab" providerId="LiveId" clId="{7E190D15-292E-4C3B-94AD-2D3700117C6B}" dt="2022-11-11T00:55:42.511" v="1011"/>
          <ac:inkMkLst>
            <pc:docMk/>
            <pc:sldMk cId="1081388399" sldId="321"/>
            <ac:inkMk id="28" creationId="{B8F95280-A92C-CF3B-C408-90EB41D3F0DC}"/>
          </ac:inkMkLst>
        </pc:inkChg>
        <pc:inkChg chg="add del">
          <ac:chgData name="Tim Cook" userId="d1c7cfb340f2c7ab" providerId="LiveId" clId="{7E190D15-292E-4C3B-94AD-2D3700117C6B}" dt="2022-11-11T00:53:31.881" v="958"/>
          <ac:inkMkLst>
            <pc:docMk/>
            <pc:sldMk cId="1081388399" sldId="321"/>
            <ac:inkMk id="29" creationId="{3D513B80-0877-EBD1-B268-219D450EF9F4}"/>
          </ac:inkMkLst>
        </pc:inkChg>
        <pc:inkChg chg="add del mod">
          <ac:chgData name="Tim Cook" userId="d1c7cfb340f2c7ab" providerId="LiveId" clId="{7E190D15-292E-4C3B-94AD-2D3700117C6B}" dt="2022-11-11T00:55:42.511" v="1016"/>
          <ac:inkMkLst>
            <pc:docMk/>
            <pc:sldMk cId="1081388399" sldId="321"/>
            <ac:inkMk id="29" creationId="{FAD730DE-EE53-BA02-C733-8C865D58D02B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0" creationId="{07967336-9EE3-2CF1-C47D-CD73A2EC9209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1" creationId="{5DA8CD17-B2A5-A098-F6C6-1265AABFB3FE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2" creationId="{03BF90F1-8354-E756-EFC9-C474569B1752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3" creationId="{298D0213-6AEF-D3EA-D2C5-8544913BA285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4" creationId="{DB77415A-7771-F197-C8AB-31A0634766F0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5" creationId="{75DC99A4-AC7D-3378-21F7-98447B985CA9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6" creationId="{A9167BD7-06A9-7DC8-D3FB-B94C5C2EDD2C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7" creationId="{4CFD9A41-AD8E-E1E6-686C-6157F1980A61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8" creationId="{6A95EB33-E17D-DDC1-B17D-DB1352A545BF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9" creationId="{38110556-777E-FB6C-ED97-F07FF4680A61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40" creationId="{C1EA52E2-33C2-65CA-8442-7A24E98A6918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41" creationId="{416E0411-A108-3D85-9173-1AA98D42CA7F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42" creationId="{B29124DC-D2A0-E150-9CC0-311CD657DC48}"/>
          </ac:inkMkLst>
        </pc:inkChg>
        <pc:inkChg chg="add del mod">
          <ac:chgData name="Tim Cook" userId="d1c7cfb340f2c7ab" providerId="LiveId" clId="{7E190D15-292E-4C3B-94AD-2D3700117C6B}" dt="2022-11-11T00:55:42.511" v="1010"/>
          <ac:inkMkLst>
            <pc:docMk/>
            <pc:sldMk cId="1081388399" sldId="321"/>
            <ac:inkMk id="45" creationId="{7B10FE2E-0BC4-1410-8776-FB7B0BD34264}"/>
          </ac:inkMkLst>
        </pc:inkChg>
        <pc:inkChg chg="add del mod">
          <ac:chgData name="Tim Cook" userId="d1c7cfb340f2c7ab" providerId="LiveId" clId="{7E190D15-292E-4C3B-94AD-2D3700117C6B}" dt="2022-11-11T00:55:42.511" v="1014"/>
          <ac:inkMkLst>
            <pc:docMk/>
            <pc:sldMk cId="1081388399" sldId="321"/>
            <ac:inkMk id="46" creationId="{7FA24E23-29A0-29DB-295F-EDB66B0D7EFD}"/>
          </ac:inkMkLst>
        </pc:inkChg>
        <pc:inkChg chg="add del mod">
          <ac:chgData name="Tim Cook" userId="d1c7cfb340f2c7ab" providerId="LiveId" clId="{7E190D15-292E-4C3B-94AD-2D3700117C6B}" dt="2022-11-11T00:55:42.511" v="1009"/>
          <ac:inkMkLst>
            <pc:docMk/>
            <pc:sldMk cId="1081388399" sldId="321"/>
            <ac:inkMk id="47" creationId="{1AC1EE1B-ADC2-4773-91E4-32620AA51BA7}"/>
          </ac:inkMkLst>
        </pc:inkChg>
        <pc:inkChg chg="add del mod">
          <ac:chgData name="Tim Cook" userId="d1c7cfb340f2c7ab" providerId="LiveId" clId="{7E190D15-292E-4C3B-94AD-2D3700117C6B}" dt="2022-11-11T00:55:42.511" v="1008"/>
          <ac:inkMkLst>
            <pc:docMk/>
            <pc:sldMk cId="1081388399" sldId="321"/>
            <ac:inkMk id="48" creationId="{34AE366E-DC5C-2D31-2AF4-41581C9B8FF0}"/>
          </ac:inkMkLst>
        </pc:inkChg>
        <pc:inkChg chg="add del mod">
          <ac:chgData name="Tim Cook" userId="d1c7cfb340f2c7ab" providerId="LiveId" clId="{7E190D15-292E-4C3B-94AD-2D3700117C6B}" dt="2022-11-11T00:55:42.511" v="1015"/>
          <ac:inkMkLst>
            <pc:docMk/>
            <pc:sldMk cId="1081388399" sldId="321"/>
            <ac:inkMk id="51" creationId="{28DD33F5-8DE2-5646-F92C-BAD7C8A0EDE4}"/>
          </ac:inkMkLst>
        </pc:inkChg>
        <pc:inkChg chg="add del mod">
          <ac:chgData name="Tim Cook" userId="d1c7cfb340f2c7ab" providerId="LiveId" clId="{7E190D15-292E-4C3B-94AD-2D3700117C6B}" dt="2022-11-11T00:55:42.511" v="1013"/>
          <ac:inkMkLst>
            <pc:docMk/>
            <pc:sldMk cId="1081388399" sldId="321"/>
            <ac:inkMk id="52" creationId="{55B37A59-0E31-85C7-BBA1-CA0008329AB6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54" creationId="{00DA24DD-FEE5-9933-F917-F111F4CDD838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55" creationId="{B18166C3-AA26-FE28-7D7F-B58327C15392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56" creationId="{69A21204-7A82-23E4-DF7B-65A4E634EC66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57" creationId="{168E1138-EE29-2513-B8F4-CCF4775AEA73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59" creationId="{D4C82A47-B72B-92DD-8DE3-A64689429F6D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0" creationId="{63C56CB2-F94B-63F6-B023-288E11A5FA73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1" creationId="{FEA28BF2-D2D8-4D95-6C46-6CF5D80DB27E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2" creationId="{1091B5A9-C67F-484C-371A-85D5F19AE75D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3" creationId="{C2B8D7DA-EEC7-40AB-1EE4-EF2E7E68B00B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4" creationId="{EDC02D7E-B11C-F660-5E31-24BA265C16E1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5" creationId="{6083F810-6C10-45BF-15E9-7FA6874B90EE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6" creationId="{0C2E4503-B6AC-4B02-189F-18933DD0B76F}"/>
          </ac:inkMkLst>
        </pc:inkChg>
        <pc:inkChg chg="add del mod">
          <ac:chgData name="Tim Cook" userId="d1c7cfb340f2c7ab" providerId="LiveId" clId="{7E190D15-292E-4C3B-94AD-2D3700117C6B}" dt="2022-11-11T00:55:59.560" v="1034"/>
          <ac:inkMkLst>
            <pc:docMk/>
            <pc:sldMk cId="1081388399" sldId="321"/>
            <ac:inkMk id="67" creationId="{26F101C8-B3DF-3558-25FF-71BB0926B672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8" creationId="{B61A524D-CD98-CF97-FF83-56F547E52C75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0" creationId="{10919071-DFE5-C87E-70F2-0FF212E7E751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1" creationId="{657C57F8-3F68-BA91-9E6F-4EC015AC474B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3" creationId="{92925538-35AF-B5D6-1F5F-16748341CCB4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4" creationId="{08B45959-E74A-43BB-1C2A-182C242E2800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5" creationId="{6BD2167D-A3BD-A9B1-5D34-55D13348FF58}"/>
          </ac:inkMkLst>
        </pc:inkChg>
        <pc:inkChg chg="add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77" creationId="{54A807DB-4037-B6C5-3B11-91E81A8106AA}"/>
          </ac:inkMkLst>
        </pc:inkChg>
        <pc:inkChg chg="add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78" creationId="{D1349DE1-16C0-BC66-AB9B-227BF96D1CE3}"/>
          </ac:inkMkLst>
        </pc:inkChg>
        <pc:inkChg chg="add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79" creationId="{33C4759A-1316-A8F5-2C9C-98AE9AD9909A}"/>
          </ac:inkMkLst>
        </pc:inkChg>
        <pc:inkChg chg="add del mod">
          <ac:chgData name="Tim Cook" userId="d1c7cfb340f2c7ab" providerId="LiveId" clId="{7E190D15-292E-4C3B-94AD-2D3700117C6B}" dt="2022-11-11T00:56:12.877" v="1049"/>
          <ac:inkMkLst>
            <pc:docMk/>
            <pc:sldMk cId="1081388399" sldId="321"/>
            <ac:inkMk id="81" creationId="{863ABB3E-105D-21CE-2830-41274EF14BFA}"/>
          </ac:inkMkLst>
        </pc:inkChg>
        <pc:inkChg chg="add del mod">
          <ac:chgData name="Tim Cook" userId="d1c7cfb340f2c7ab" providerId="LiveId" clId="{7E190D15-292E-4C3B-94AD-2D3700117C6B}" dt="2022-11-11T00:56:12.877" v="1048"/>
          <ac:inkMkLst>
            <pc:docMk/>
            <pc:sldMk cId="1081388399" sldId="321"/>
            <ac:inkMk id="82" creationId="{5C8AD871-E88C-2121-D705-8DE6FA192D34}"/>
          </ac:inkMkLst>
        </pc:inkChg>
        <pc:inkChg chg="add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84" creationId="{0F3BCB20-F601-2559-1D8C-A292FCDA21A5}"/>
          </ac:inkMkLst>
        </pc:inkChg>
        <pc:inkChg chg="add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85" creationId="{805C43FE-A844-4E21-9303-C9D26BC94CC0}"/>
          </ac:inkMkLst>
        </pc:inkChg>
        <pc:inkChg chg="add del mod">
          <ac:chgData name="Tim Cook" userId="d1c7cfb340f2c7ab" providerId="LiveId" clId="{7E190D15-292E-4C3B-94AD-2D3700117C6B}" dt="2022-11-11T00:56:18.703" v="1059"/>
          <ac:inkMkLst>
            <pc:docMk/>
            <pc:sldMk cId="1081388399" sldId="321"/>
            <ac:inkMk id="86" creationId="{65B979DC-0AE4-7EB7-AF8C-91B6854FCC9F}"/>
          </ac:inkMkLst>
        </pc:inkChg>
        <pc:inkChg chg="add del mod">
          <ac:chgData name="Tim Cook" userId="d1c7cfb340f2c7ab" providerId="LiveId" clId="{7E190D15-292E-4C3B-94AD-2D3700117C6B}" dt="2022-11-11T00:56:18.703" v="1062"/>
          <ac:inkMkLst>
            <pc:docMk/>
            <pc:sldMk cId="1081388399" sldId="321"/>
            <ac:inkMk id="87" creationId="{879C94E5-49AE-28BF-F171-9C42723ABF89}"/>
          </ac:inkMkLst>
        </pc:inkChg>
        <pc:inkChg chg="add del mod">
          <ac:chgData name="Tim Cook" userId="d1c7cfb340f2c7ab" providerId="LiveId" clId="{7E190D15-292E-4C3B-94AD-2D3700117C6B}" dt="2022-11-11T00:56:18.703" v="1060"/>
          <ac:inkMkLst>
            <pc:docMk/>
            <pc:sldMk cId="1081388399" sldId="321"/>
            <ac:inkMk id="88" creationId="{8DA789D5-428F-5AC6-561C-1FF8C9429066}"/>
          </ac:inkMkLst>
        </pc:inkChg>
        <pc:inkChg chg="add del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89" creationId="{5856958E-14CD-9E2C-9891-68E968FF6C5E}"/>
          </ac:inkMkLst>
        </pc:inkChg>
        <pc:inkChg chg="add del mod">
          <ac:chgData name="Tim Cook" userId="d1c7cfb340f2c7ab" providerId="LiveId" clId="{7E190D15-292E-4C3B-94AD-2D3700117C6B}" dt="2022-11-11T00:56:18.703" v="1063"/>
          <ac:inkMkLst>
            <pc:docMk/>
            <pc:sldMk cId="1081388399" sldId="321"/>
            <ac:inkMk id="90" creationId="{19D246CF-B218-D54A-AB3A-1D32CEDC06BA}"/>
          </ac:inkMkLst>
        </pc:inkChg>
        <pc:inkChg chg="add del mod">
          <ac:chgData name="Tim Cook" userId="d1c7cfb340f2c7ab" providerId="LiveId" clId="{7E190D15-292E-4C3B-94AD-2D3700117C6B}" dt="2022-11-11T00:56:18.703" v="1061"/>
          <ac:inkMkLst>
            <pc:docMk/>
            <pc:sldMk cId="1081388399" sldId="321"/>
            <ac:inkMk id="91" creationId="{1316752B-C922-6CC5-105A-F8DB4E5F4C21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3" creationId="{6666199F-5776-76D0-4BBF-D23B4123360F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4" creationId="{4BE01B31-3D77-0C8A-A968-348C2ED67F08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5" creationId="{0928D97F-E34E-1DFA-0D1E-81143DD1FCDC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6" creationId="{8E82AC53-F1CA-FEF7-2A38-08EFD280423D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7" creationId="{37081AE4-294D-91E1-70C9-854447A5FF0F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8" creationId="{C2E5032D-9FEB-C396-ACB1-EB5BF4B12BE7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9" creationId="{6E8227F7-CDCE-B8EB-077A-A03820C7198E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100" creationId="{00554E82-3EFF-D210-03EA-C0AD14497CC4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101" creationId="{DDDF94EE-F5D2-FB5E-6BDB-0DA20CF26CFD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102" creationId="{AC392392-37A8-A744-619A-E7625E15A2C0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103" creationId="{24354A1C-34D4-E263-5A0E-B882AB4E5A22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104" creationId="{DFF1122C-803D-E8D4-D677-8A9E5C6C368A}"/>
          </ac:inkMkLst>
        </pc:inkChg>
      </pc:sldChg>
      <pc:sldChg chg="addSp delSp modSp mod">
        <pc:chgData name="Tim Cook" userId="d1c7cfb340f2c7ab" providerId="LiveId" clId="{7E190D15-292E-4C3B-94AD-2D3700117C6B}" dt="2022-11-11T01:00:39.455" v="1214"/>
        <pc:sldMkLst>
          <pc:docMk/>
          <pc:sldMk cId="4166976759" sldId="322"/>
        </pc:sldMkLst>
        <pc:grpChg chg="del mod">
          <ac:chgData name="Tim Cook" userId="d1c7cfb340f2c7ab" providerId="LiveId" clId="{7E190D15-292E-4C3B-94AD-2D3700117C6B}" dt="2022-11-11T00:59:09.382" v="1101"/>
          <ac:grpSpMkLst>
            <pc:docMk/>
            <pc:sldMk cId="4166976759" sldId="322"/>
            <ac:grpSpMk id="5" creationId="{0CA62091-C62B-A1A5-83C9-D082ACAF4B13}"/>
          </ac:grpSpMkLst>
        </pc:grpChg>
        <pc:grpChg chg="mod">
          <ac:chgData name="Tim Cook" userId="d1c7cfb340f2c7ab" providerId="LiveId" clId="{7E190D15-292E-4C3B-94AD-2D3700117C6B}" dt="2022-11-11T00:59:14.935" v="1105"/>
          <ac:grpSpMkLst>
            <pc:docMk/>
            <pc:sldMk cId="4166976759" sldId="322"/>
            <ac:grpSpMk id="8" creationId="{8ACA05B3-1AC0-7D09-CDCD-4E50151DF4A6}"/>
          </ac:grpSpMkLst>
        </pc:grpChg>
        <pc:grpChg chg="del mod">
          <ac:chgData name="Tim Cook" userId="d1c7cfb340f2c7ab" providerId="LiveId" clId="{7E190D15-292E-4C3B-94AD-2D3700117C6B}" dt="2022-11-11T00:59:30.121" v="1123"/>
          <ac:grpSpMkLst>
            <pc:docMk/>
            <pc:sldMk cId="4166976759" sldId="322"/>
            <ac:grpSpMk id="20" creationId="{8F8EC13C-BE97-115F-45D9-6260793CF4F8}"/>
          </ac:grpSpMkLst>
        </pc:grpChg>
        <pc:grpChg chg="mod">
          <ac:chgData name="Tim Cook" userId="d1c7cfb340f2c7ab" providerId="LiveId" clId="{7E190D15-292E-4C3B-94AD-2D3700117C6B}" dt="2022-11-11T01:00:07.210" v="1172"/>
          <ac:grpSpMkLst>
            <pc:docMk/>
            <pc:sldMk cId="4166976759" sldId="322"/>
            <ac:grpSpMk id="27" creationId="{94C4583C-34F3-AFBC-9F0D-C6DD129D6702}"/>
          </ac:grpSpMkLst>
        </pc:grpChg>
        <pc:grpChg chg="del mod">
          <ac:chgData name="Tim Cook" userId="d1c7cfb340f2c7ab" providerId="LiveId" clId="{7E190D15-292E-4C3B-94AD-2D3700117C6B}" dt="2022-11-11T00:59:49.136" v="1141"/>
          <ac:grpSpMkLst>
            <pc:docMk/>
            <pc:sldMk cId="4166976759" sldId="322"/>
            <ac:grpSpMk id="33" creationId="{DFEFD6BF-4B91-E7B2-959A-DF681A7AD77B}"/>
          </ac:grpSpMkLst>
        </pc:grpChg>
        <pc:grpChg chg="del mod">
          <ac:chgData name="Tim Cook" userId="d1c7cfb340f2c7ab" providerId="LiveId" clId="{7E190D15-292E-4C3B-94AD-2D3700117C6B}" dt="2022-11-11T00:59:54.711" v="1151"/>
          <ac:grpSpMkLst>
            <pc:docMk/>
            <pc:sldMk cId="4166976759" sldId="322"/>
            <ac:grpSpMk id="39" creationId="{9BD9D51C-2153-E4C9-6EC2-236A1D18158D}"/>
          </ac:grpSpMkLst>
        </pc:grpChg>
        <pc:grpChg chg="mod">
          <ac:chgData name="Tim Cook" userId="d1c7cfb340f2c7ab" providerId="LiveId" clId="{7E190D15-292E-4C3B-94AD-2D3700117C6B}" dt="2022-11-11T00:59:54.711" v="1151"/>
          <ac:grpSpMkLst>
            <pc:docMk/>
            <pc:sldMk cId="4166976759" sldId="322"/>
            <ac:grpSpMk id="42" creationId="{9200D697-050F-7720-6E6C-B6DE8076FAF5}"/>
          </ac:grpSpMkLst>
        </pc:grpChg>
        <pc:grpChg chg="del mod">
          <ac:chgData name="Tim Cook" userId="d1c7cfb340f2c7ab" providerId="LiveId" clId="{7E190D15-292E-4C3B-94AD-2D3700117C6B}" dt="2022-11-11T01:00:01.852" v="1161"/>
          <ac:grpSpMkLst>
            <pc:docMk/>
            <pc:sldMk cId="4166976759" sldId="322"/>
            <ac:grpSpMk id="48" creationId="{30C389EA-7777-5FAC-F3E9-C522F95E6CD0}"/>
          </ac:grpSpMkLst>
        </pc:grpChg>
        <pc:grpChg chg="mod">
          <ac:chgData name="Tim Cook" userId="d1c7cfb340f2c7ab" providerId="LiveId" clId="{7E190D15-292E-4C3B-94AD-2D3700117C6B}" dt="2022-11-11T01:00:06.623" v="1170"/>
          <ac:grpSpMkLst>
            <pc:docMk/>
            <pc:sldMk cId="4166976759" sldId="322"/>
            <ac:grpSpMk id="57" creationId="{93EF6FE7-0A15-FC23-1872-984BA7DE314F}"/>
          </ac:grpSpMkLst>
        </pc:grpChg>
        <pc:grpChg chg="mod">
          <ac:chgData name="Tim Cook" userId="d1c7cfb340f2c7ab" providerId="LiveId" clId="{7E190D15-292E-4C3B-94AD-2D3700117C6B}" dt="2022-11-11T01:00:10.705" v="1175"/>
          <ac:grpSpMkLst>
            <pc:docMk/>
            <pc:sldMk cId="4166976759" sldId="322"/>
            <ac:grpSpMk id="60" creationId="{43E90CB5-6E28-4869-9C1E-1206227E3A41}"/>
          </ac:grpSpMkLst>
        </pc:grpChg>
        <pc:grpChg chg="mod">
          <ac:chgData name="Tim Cook" userId="d1c7cfb340f2c7ab" providerId="LiveId" clId="{7E190D15-292E-4C3B-94AD-2D3700117C6B}" dt="2022-11-11T01:00:13.648" v="1181"/>
          <ac:grpSpMkLst>
            <pc:docMk/>
            <pc:sldMk cId="4166976759" sldId="322"/>
            <ac:grpSpMk id="66" creationId="{01D6288E-FE63-E0BC-EE9C-F0E3461B0EE5}"/>
          </ac:grpSpMkLst>
        </pc:grpChg>
        <pc:grpChg chg="mod">
          <ac:chgData name="Tim Cook" userId="d1c7cfb340f2c7ab" providerId="LiveId" clId="{7E190D15-292E-4C3B-94AD-2D3700117C6B}" dt="2022-11-11T01:00:26.584" v="1191"/>
          <ac:grpSpMkLst>
            <pc:docMk/>
            <pc:sldMk cId="4166976759" sldId="322"/>
            <ac:grpSpMk id="76" creationId="{834C3797-BDF6-86BD-1946-4C02353FF04E}"/>
          </ac:grpSpMkLst>
        </pc:grpChg>
        <pc:grpChg chg="del mod">
          <ac:chgData name="Tim Cook" userId="d1c7cfb340f2c7ab" providerId="LiveId" clId="{7E190D15-292E-4C3B-94AD-2D3700117C6B}" dt="2022-11-11T01:00:30.526" v="1197"/>
          <ac:grpSpMkLst>
            <pc:docMk/>
            <pc:sldMk cId="4166976759" sldId="322"/>
            <ac:grpSpMk id="80" creationId="{377E6418-A268-87D1-AE49-1113D07B0269}"/>
          </ac:grpSpMkLst>
        </pc:grpChg>
        <pc:grpChg chg="mod">
          <ac:chgData name="Tim Cook" userId="d1c7cfb340f2c7ab" providerId="LiveId" clId="{7E190D15-292E-4C3B-94AD-2D3700117C6B}" dt="2022-11-11T01:00:35.006" v="1205"/>
          <ac:grpSpMkLst>
            <pc:docMk/>
            <pc:sldMk cId="4166976759" sldId="322"/>
            <ac:grpSpMk id="87" creationId="{F33B88DD-8E42-0AB1-A8FC-557FDBF301B0}"/>
          </ac:grpSpMkLst>
        </pc:grpChg>
        <pc:grpChg chg="mod">
          <ac:chgData name="Tim Cook" userId="d1c7cfb340f2c7ab" providerId="LiveId" clId="{7E190D15-292E-4C3B-94AD-2D3700117C6B}" dt="2022-11-11T01:00:39.455" v="1214"/>
          <ac:grpSpMkLst>
            <pc:docMk/>
            <pc:sldMk cId="4166976759" sldId="322"/>
            <ac:grpSpMk id="96" creationId="{8693363F-AB9D-F840-5E3B-5BC323CFF3F0}"/>
          </ac:grpSpMkLst>
        </pc:grpChg>
        <pc:inkChg chg="add del mod">
          <ac:chgData name="Tim Cook" userId="d1c7cfb340f2c7ab" providerId="LiveId" clId="{7E190D15-292E-4C3B-94AD-2D3700117C6B}" dt="2022-11-11T00:59:09.383" v="1102"/>
          <ac:inkMkLst>
            <pc:docMk/>
            <pc:sldMk cId="4166976759" sldId="322"/>
            <ac:inkMk id="3" creationId="{A0418F83-C5CD-D98D-8ED6-664C6D7B499B}"/>
          </ac:inkMkLst>
        </pc:inkChg>
        <pc:inkChg chg="add del mod">
          <ac:chgData name="Tim Cook" userId="d1c7cfb340f2c7ab" providerId="LiveId" clId="{7E190D15-292E-4C3B-94AD-2D3700117C6B}" dt="2022-11-11T00:59:09.382" v="1101"/>
          <ac:inkMkLst>
            <pc:docMk/>
            <pc:sldMk cId="4166976759" sldId="322"/>
            <ac:inkMk id="4" creationId="{31238C31-C5F2-8D41-6B84-C5C462479177}"/>
          </ac:inkMkLst>
        </pc:inkChg>
        <pc:inkChg chg="add mod">
          <ac:chgData name="Tim Cook" userId="d1c7cfb340f2c7ab" providerId="LiveId" clId="{7E190D15-292E-4C3B-94AD-2D3700117C6B}" dt="2022-11-11T00:59:14.935" v="1105"/>
          <ac:inkMkLst>
            <pc:docMk/>
            <pc:sldMk cId="4166976759" sldId="322"/>
            <ac:inkMk id="6" creationId="{579B1D80-4A66-3D45-743E-7D1DBA636200}"/>
          </ac:inkMkLst>
        </pc:inkChg>
        <pc:inkChg chg="add mod">
          <ac:chgData name="Tim Cook" userId="d1c7cfb340f2c7ab" providerId="LiveId" clId="{7E190D15-292E-4C3B-94AD-2D3700117C6B}" dt="2022-11-11T00:59:14.935" v="1105"/>
          <ac:inkMkLst>
            <pc:docMk/>
            <pc:sldMk cId="4166976759" sldId="322"/>
            <ac:inkMk id="7" creationId="{0FBF87AF-FE98-AAA3-287C-63DA9CAA2B73}"/>
          </ac:inkMkLst>
        </pc:inkChg>
        <pc:inkChg chg="add">
          <ac:chgData name="Tim Cook" userId="d1c7cfb340f2c7ab" providerId="LiveId" clId="{7E190D15-292E-4C3B-94AD-2D3700117C6B}" dt="2022-11-11T00:59:17.752" v="1106" actId="9405"/>
          <ac:inkMkLst>
            <pc:docMk/>
            <pc:sldMk cId="4166976759" sldId="322"/>
            <ac:inkMk id="9" creationId="{C1916DFF-5AB7-C7D2-2636-1A4A0265D943}"/>
          </ac:inkMkLst>
        </pc:inkChg>
        <pc:inkChg chg="add">
          <ac:chgData name="Tim Cook" userId="d1c7cfb340f2c7ab" providerId="LiveId" clId="{7E190D15-292E-4C3B-94AD-2D3700117C6B}" dt="2022-11-11T00:59:18.351" v="1107" actId="9405"/>
          <ac:inkMkLst>
            <pc:docMk/>
            <pc:sldMk cId="4166976759" sldId="322"/>
            <ac:inkMk id="10" creationId="{47B9495B-B78E-F8EE-7441-10A51C700CAC}"/>
          </ac:inkMkLst>
        </pc:inkChg>
        <pc:inkChg chg="add">
          <ac:chgData name="Tim Cook" userId="d1c7cfb340f2c7ab" providerId="LiveId" clId="{7E190D15-292E-4C3B-94AD-2D3700117C6B}" dt="2022-11-11T00:59:19.376" v="1108" actId="9405"/>
          <ac:inkMkLst>
            <pc:docMk/>
            <pc:sldMk cId="4166976759" sldId="322"/>
            <ac:inkMk id="11" creationId="{EC044C27-0D55-33CD-D93D-C9AB055638AE}"/>
          </ac:inkMkLst>
        </pc:inkChg>
        <pc:inkChg chg="add">
          <ac:chgData name="Tim Cook" userId="d1c7cfb340f2c7ab" providerId="LiveId" clId="{7E190D15-292E-4C3B-94AD-2D3700117C6B}" dt="2022-11-11T00:59:19.895" v="1109" actId="9405"/>
          <ac:inkMkLst>
            <pc:docMk/>
            <pc:sldMk cId="4166976759" sldId="322"/>
            <ac:inkMk id="12" creationId="{91DBFBCD-F358-1839-7510-DA5E24E0565C}"/>
          </ac:inkMkLst>
        </pc:inkChg>
        <pc:inkChg chg="add mod">
          <ac:chgData name="Tim Cook" userId="d1c7cfb340f2c7ab" providerId="LiveId" clId="{7E190D15-292E-4C3B-94AD-2D3700117C6B}" dt="2022-11-11T00:59:30.121" v="1123"/>
          <ac:inkMkLst>
            <pc:docMk/>
            <pc:sldMk cId="4166976759" sldId="322"/>
            <ac:inkMk id="13" creationId="{09BD86C7-6C24-431B-096C-B4B6650701EA}"/>
          </ac:inkMkLst>
        </pc:inkChg>
        <pc:inkChg chg="add del mod">
          <ac:chgData name="Tim Cook" userId="d1c7cfb340f2c7ab" providerId="LiveId" clId="{7E190D15-292E-4C3B-94AD-2D3700117C6B}" dt="2022-11-11T00:59:30.121" v="1122"/>
          <ac:inkMkLst>
            <pc:docMk/>
            <pc:sldMk cId="4166976759" sldId="322"/>
            <ac:inkMk id="14" creationId="{B9ECB37A-D5FB-C871-6BF6-755E8E46C1A5}"/>
          </ac:inkMkLst>
        </pc:inkChg>
        <pc:inkChg chg="add del mod">
          <ac:chgData name="Tim Cook" userId="d1c7cfb340f2c7ab" providerId="LiveId" clId="{7E190D15-292E-4C3B-94AD-2D3700117C6B}" dt="2022-11-11T00:59:30.121" v="1119"/>
          <ac:inkMkLst>
            <pc:docMk/>
            <pc:sldMk cId="4166976759" sldId="322"/>
            <ac:inkMk id="15" creationId="{8C3D3256-8673-BD0C-CF69-2E2CF183F9CC}"/>
          </ac:inkMkLst>
        </pc:inkChg>
        <pc:inkChg chg="add del mod">
          <ac:chgData name="Tim Cook" userId="d1c7cfb340f2c7ab" providerId="LiveId" clId="{7E190D15-292E-4C3B-94AD-2D3700117C6B}" dt="2022-11-11T00:59:30.121" v="1123"/>
          <ac:inkMkLst>
            <pc:docMk/>
            <pc:sldMk cId="4166976759" sldId="322"/>
            <ac:inkMk id="16" creationId="{3599E7A3-76B9-7512-1E52-04BD8381D2FE}"/>
          </ac:inkMkLst>
        </pc:inkChg>
        <pc:inkChg chg="add del mod">
          <ac:chgData name="Tim Cook" userId="d1c7cfb340f2c7ab" providerId="LiveId" clId="{7E190D15-292E-4C3B-94AD-2D3700117C6B}" dt="2022-11-11T00:59:30.121" v="1120"/>
          <ac:inkMkLst>
            <pc:docMk/>
            <pc:sldMk cId="4166976759" sldId="322"/>
            <ac:inkMk id="17" creationId="{5AAC778B-3040-71CF-C2A0-499AEECF2F16}"/>
          </ac:inkMkLst>
        </pc:inkChg>
        <pc:inkChg chg="add del mod">
          <ac:chgData name="Tim Cook" userId="d1c7cfb340f2c7ab" providerId="LiveId" clId="{7E190D15-292E-4C3B-94AD-2D3700117C6B}" dt="2022-11-11T00:59:30.121" v="1121"/>
          <ac:inkMkLst>
            <pc:docMk/>
            <pc:sldMk cId="4166976759" sldId="322"/>
            <ac:inkMk id="18" creationId="{E967961E-00C6-2081-69E0-3D99358FA18B}"/>
          </ac:inkMkLst>
        </pc:inkChg>
        <pc:inkChg chg="add del mod">
          <ac:chgData name="Tim Cook" userId="d1c7cfb340f2c7ab" providerId="LiveId" clId="{7E190D15-292E-4C3B-94AD-2D3700117C6B}" dt="2022-11-11T00:59:30.113" v="1118"/>
          <ac:inkMkLst>
            <pc:docMk/>
            <pc:sldMk cId="4166976759" sldId="322"/>
            <ac:inkMk id="19" creationId="{CB50CBE5-AF8D-8D1F-2241-EFC8309EE828}"/>
          </ac:inkMkLst>
        </pc:inkChg>
        <pc:inkChg chg="add mod">
          <ac:chgData name="Tim Cook" userId="d1c7cfb340f2c7ab" providerId="LiveId" clId="{7E190D15-292E-4C3B-94AD-2D3700117C6B}" dt="2022-11-11T01:00:07.210" v="1172"/>
          <ac:inkMkLst>
            <pc:docMk/>
            <pc:sldMk cId="4166976759" sldId="322"/>
            <ac:inkMk id="21" creationId="{22DCFA9D-02CC-2CAE-334F-0C8F33F401C6}"/>
          </ac:inkMkLst>
        </pc:inkChg>
        <pc:inkChg chg="add mod">
          <ac:chgData name="Tim Cook" userId="d1c7cfb340f2c7ab" providerId="LiveId" clId="{7E190D15-292E-4C3B-94AD-2D3700117C6B}" dt="2022-11-11T01:00:07.210" v="1172"/>
          <ac:inkMkLst>
            <pc:docMk/>
            <pc:sldMk cId="4166976759" sldId="322"/>
            <ac:inkMk id="22" creationId="{3236BC2F-FB36-3BA1-39ED-E10F5E47E13E}"/>
          </ac:inkMkLst>
        </pc:inkChg>
        <pc:inkChg chg="add mod">
          <ac:chgData name="Tim Cook" userId="d1c7cfb340f2c7ab" providerId="LiveId" clId="{7E190D15-292E-4C3B-94AD-2D3700117C6B}" dt="2022-11-11T01:00:07.210" v="1172"/>
          <ac:inkMkLst>
            <pc:docMk/>
            <pc:sldMk cId="4166976759" sldId="322"/>
            <ac:inkMk id="23" creationId="{DD6F0330-03E7-FD11-C877-22A548022B20}"/>
          </ac:inkMkLst>
        </pc:inkChg>
        <pc:inkChg chg="add mod">
          <ac:chgData name="Tim Cook" userId="d1c7cfb340f2c7ab" providerId="LiveId" clId="{7E190D15-292E-4C3B-94AD-2D3700117C6B}" dt="2022-11-11T01:00:07.210" v="1172"/>
          <ac:inkMkLst>
            <pc:docMk/>
            <pc:sldMk cId="4166976759" sldId="322"/>
            <ac:inkMk id="24" creationId="{C5AF6537-527C-7215-EDFB-A8349FCED6B6}"/>
          </ac:inkMkLst>
        </pc:inkChg>
        <pc:inkChg chg="add del mod">
          <ac:chgData name="Tim Cook" userId="d1c7cfb340f2c7ab" providerId="LiveId" clId="{7E190D15-292E-4C3B-94AD-2D3700117C6B}" dt="2022-11-11T01:00:07.210" v="1171"/>
          <ac:inkMkLst>
            <pc:docMk/>
            <pc:sldMk cId="4166976759" sldId="322"/>
            <ac:inkMk id="25" creationId="{957FBAD6-6E32-5696-0F08-D4D58C3E5EE9}"/>
          </ac:inkMkLst>
        </pc:inkChg>
        <pc:inkChg chg="add del mod">
          <ac:chgData name="Tim Cook" userId="d1c7cfb340f2c7ab" providerId="LiveId" clId="{7E190D15-292E-4C3B-94AD-2D3700117C6B}" dt="2022-11-11T01:00:07.210" v="1172"/>
          <ac:inkMkLst>
            <pc:docMk/>
            <pc:sldMk cId="4166976759" sldId="322"/>
            <ac:inkMk id="26" creationId="{A82917F8-D8F2-365D-5E81-3550FC3391E1}"/>
          </ac:inkMkLst>
        </pc:inkChg>
        <pc:inkChg chg="add del">
          <ac:chgData name="Tim Cook" userId="d1c7cfb340f2c7ab" providerId="LiveId" clId="{7E190D15-292E-4C3B-94AD-2D3700117C6B}" dt="2022-11-11T00:59:37.679" v="1134"/>
          <ac:inkMkLst>
            <pc:docMk/>
            <pc:sldMk cId="4166976759" sldId="322"/>
            <ac:inkMk id="28" creationId="{6F4F4E73-8F9E-B8E7-B123-9BD57C204EE5}"/>
          </ac:inkMkLst>
        </pc:inkChg>
        <pc:inkChg chg="add del">
          <ac:chgData name="Tim Cook" userId="d1c7cfb340f2c7ab" providerId="LiveId" clId="{7E190D15-292E-4C3B-94AD-2D3700117C6B}" dt="2022-11-11T00:59:37.679" v="1136"/>
          <ac:inkMkLst>
            <pc:docMk/>
            <pc:sldMk cId="4166976759" sldId="322"/>
            <ac:inkMk id="29" creationId="{254ED7FE-77F8-D735-ABEA-F496859DD1D8}"/>
          </ac:inkMkLst>
        </pc:inkChg>
        <pc:inkChg chg="add del">
          <ac:chgData name="Tim Cook" userId="d1c7cfb340f2c7ab" providerId="LiveId" clId="{7E190D15-292E-4C3B-94AD-2D3700117C6B}" dt="2022-11-11T00:59:37.679" v="1135"/>
          <ac:inkMkLst>
            <pc:docMk/>
            <pc:sldMk cId="4166976759" sldId="322"/>
            <ac:inkMk id="30" creationId="{4BB03AA6-2957-471C-80DC-1E447892CEA7}"/>
          </ac:inkMkLst>
        </pc:inkChg>
        <pc:inkChg chg="add del mod">
          <ac:chgData name="Tim Cook" userId="d1c7cfb340f2c7ab" providerId="LiveId" clId="{7E190D15-292E-4C3B-94AD-2D3700117C6B}" dt="2022-11-11T00:59:49.136" v="1141"/>
          <ac:inkMkLst>
            <pc:docMk/>
            <pc:sldMk cId="4166976759" sldId="322"/>
            <ac:inkMk id="31" creationId="{2A310F1E-8602-ADB8-0225-F4A8599632D2}"/>
          </ac:inkMkLst>
        </pc:inkChg>
        <pc:inkChg chg="add del mod">
          <ac:chgData name="Tim Cook" userId="d1c7cfb340f2c7ab" providerId="LiveId" clId="{7E190D15-292E-4C3B-94AD-2D3700117C6B}" dt="2022-11-11T00:59:49.136" v="1142"/>
          <ac:inkMkLst>
            <pc:docMk/>
            <pc:sldMk cId="4166976759" sldId="322"/>
            <ac:inkMk id="32" creationId="{E415A68F-4DDD-87E9-A9C3-CA154C2A62A3}"/>
          </ac:inkMkLst>
        </pc:inkChg>
        <pc:inkChg chg="add del">
          <ac:chgData name="Tim Cook" userId="d1c7cfb340f2c7ab" providerId="LiveId" clId="{7E190D15-292E-4C3B-94AD-2D3700117C6B}" dt="2022-11-11T00:59:49.136" v="1143"/>
          <ac:inkMkLst>
            <pc:docMk/>
            <pc:sldMk cId="4166976759" sldId="322"/>
            <ac:inkMk id="34" creationId="{BB928A83-38A4-305F-73F5-5F43FCAD9D6B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35" creationId="{0657FCDD-0BD1-19CA-2E94-23AEB865106A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36" creationId="{17741243-CFCE-62A4-A894-7ADA95FC4020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37" creationId="{F9EF77DB-BFB7-0C2D-0876-8CB5EF2FDB77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38" creationId="{D2A234D4-5EBA-E7D9-F1AB-341A8B2DC738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40" creationId="{EED6D0A2-807C-066B-6A6C-529CF93928AD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41" creationId="{9D458379-AFA9-118B-75F4-2D6D580633D3}"/>
          </ac:inkMkLst>
        </pc:inkChg>
        <pc:inkChg chg="add mod">
          <ac:chgData name="Tim Cook" userId="d1c7cfb340f2c7ab" providerId="LiveId" clId="{7E190D15-292E-4C3B-94AD-2D3700117C6B}" dt="2022-11-11T01:00:01.852" v="1161"/>
          <ac:inkMkLst>
            <pc:docMk/>
            <pc:sldMk cId="4166976759" sldId="322"/>
            <ac:inkMk id="43" creationId="{C92B9DCF-4A14-96F4-5589-1771F8FBE64E}"/>
          </ac:inkMkLst>
        </pc:inkChg>
        <pc:inkChg chg="add del mod">
          <ac:chgData name="Tim Cook" userId="d1c7cfb340f2c7ab" providerId="LiveId" clId="{7E190D15-292E-4C3B-94AD-2D3700117C6B}" dt="2022-11-11T01:00:00.664" v="1158"/>
          <ac:inkMkLst>
            <pc:docMk/>
            <pc:sldMk cId="4166976759" sldId="322"/>
            <ac:inkMk id="44" creationId="{5646C0D4-0B3C-D80E-A8C9-C1899226185A}"/>
          </ac:inkMkLst>
        </pc:inkChg>
        <pc:inkChg chg="add del mod">
          <ac:chgData name="Tim Cook" userId="d1c7cfb340f2c7ab" providerId="LiveId" clId="{7E190D15-292E-4C3B-94AD-2D3700117C6B}" dt="2022-11-11T01:00:00.664" v="1159"/>
          <ac:inkMkLst>
            <pc:docMk/>
            <pc:sldMk cId="4166976759" sldId="322"/>
            <ac:inkMk id="45" creationId="{C0099889-04A4-DAFE-1E6C-4CE4E13D42CB}"/>
          </ac:inkMkLst>
        </pc:inkChg>
        <pc:inkChg chg="add del mod">
          <ac:chgData name="Tim Cook" userId="d1c7cfb340f2c7ab" providerId="LiveId" clId="{7E190D15-292E-4C3B-94AD-2D3700117C6B}" dt="2022-11-11T01:00:01.852" v="1161"/>
          <ac:inkMkLst>
            <pc:docMk/>
            <pc:sldMk cId="4166976759" sldId="322"/>
            <ac:inkMk id="46" creationId="{6614CA9B-501E-789C-B564-6073A7DB78C8}"/>
          </ac:inkMkLst>
        </pc:inkChg>
        <pc:inkChg chg="add del mod">
          <ac:chgData name="Tim Cook" userId="d1c7cfb340f2c7ab" providerId="LiveId" clId="{7E190D15-292E-4C3B-94AD-2D3700117C6B}" dt="2022-11-11T01:00:00.664" v="1160"/>
          <ac:inkMkLst>
            <pc:docMk/>
            <pc:sldMk cId="4166976759" sldId="322"/>
            <ac:inkMk id="47" creationId="{F3C175AF-98FE-02CB-690E-83C6BE51602D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49" creationId="{CC9F39A2-CA12-9451-E510-29992684A33B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0" creationId="{12EC8DA5-90C0-5177-B46B-4CC034D66C07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1" creationId="{D730B3C1-53FA-0A0F-C0F6-D1B8F086E38E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2" creationId="{6496A9DA-7094-6662-E501-E7E5471FB7D3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3" creationId="{A435229C-FFCF-753D-A9D6-A4C71C1DF3C0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4" creationId="{C791A6B6-0740-2327-3764-1A58BF34672E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5" creationId="{C7D415E5-4962-3682-36B9-A1F02817F816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6" creationId="{66F4D8B1-9E7A-A20D-68A0-F16B5F437208}"/>
          </ac:inkMkLst>
        </pc:inkChg>
        <pc:inkChg chg="add mod">
          <ac:chgData name="Tim Cook" userId="d1c7cfb340f2c7ab" providerId="LiveId" clId="{7E190D15-292E-4C3B-94AD-2D3700117C6B}" dt="2022-11-11T01:00:10.705" v="1175"/>
          <ac:inkMkLst>
            <pc:docMk/>
            <pc:sldMk cId="4166976759" sldId="322"/>
            <ac:inkMk id="58" creationId="{FCC2058C-A270-2246-E506-2C6882A2B271}"/>
          </ac:inkMkLst>
        </pc:inkChg>
        <pc:inkChg chg="add mod">
          <ac:chgData name="Tim Cook" userId="d1c7cfb340f2c7ab" providerId="LiveId" clId="{7E190D15-292E-4C3B-94AD-2D3700117C6B}" dt="2022-11-11T01:00:10.705" v="1175"/>
          <ac:inkMkLst>
            <pc:docMk/>
            <pc:sldMk cId="4166976759" sldId="322"/>
            <ac:inkMk id="59" creationId="{41E2C6E0-5509-8A38-8BD3-4EFE34E4A8D2}"/>
          </ac:inkMkLst>
        </pc:inkChg>
        <pc:inkChg chg="add mod">
          <ac:chgData name="Tim Cook" userId="d1c7cfb340f2c7ab" providerId="LiveId" clId="{7E190D15-292E-4C3B-94AD-2D3700117C6B}" dt="2022-11-11T01:00:13.648" v="1181"/>
          <ac:inkMkLst>
            <pc:docMk/>
            <pc:sldMk cId="4166976759" sldId="322"/>
            <ac:inkMk id="61" creationId="{F2DFEFBC-568B-E01E-455D-8EE5406D3DAB}"/>
          </ac:inkMkLst>
        </pc:inkChg>
        <pc:inkChg chg="add mod">
          <ac:chgData name="Tim Cook" userId="d1c7cfb340f2c7ab" providerId="LiveId" clId="{7E190D15-292E-4C3B-94AD-2D3700117C6B}" dt="2022-11-11T01:00:13.648" v="1181"/>
          <ac:inkMkLst>
            <pc:docMk/>
            <pc:sldMk cId="4166976759" sldId="322"/>
            <ac:inkMk id="62" creationId="{E18C4406-46A6-3E3B-71AC-CA146588261E}"/>
          </ac:inkMkLst>
        </pc:inkChg>
        <pc:inkChg chg="add mod">
          <ac:chgData name="Tim Cook" userId="d1c7cfb340f2c7ab" providerId="LiveId" clId="{7E190D15-292E-4C3B-94AD-2D3700117C6B}" dt="2022-11-11T01:00:13.648" v="1181"/>
          <ac:inkMkLst>
            <pc:docMk/>
            <pc:sldMk cId="4166976759" sldId="322"/>
            <ac:inkMk id="63" creationId="{9A035DBC-7C23-0066-0E71-D7B2A20417E9}"/>
          </ac:inkMkLst>
        </pc:inkChg>
        <pc:inkChg chg="add mod">
          <ac:chgData name="Tim Cook" userId="d1c7cfb340f2c7ab" providerId="LiveId" clId="{7E190D15-292E-4C3B-94AD-2D3700117C6B}" dt="2022-11-11T01:00:13.648" v="1181"/>
          <ac:inkMkLst>
            <pc:docMk/>
            <pc:sldMk cId="4166976759" sldId="322"/>
            <ac:inkMk id="64" creationId="{32F1C293-E00F-5072-5F68-BF200A469C63}"/>
          </ac:inkMkLst>
        </pc:inkChg>
        <pc:inkChg chg="add mod">
          <ac:chgData name="Tim Cook" userId="d1c7cfb340f2c7ab" providerId="LiveId" clId="{7E190D15-292E-4C3B-94AD-2D3700117C6B}" dt="2022-11-11T01:00:13.648" v="1181"/>
          <ac:inkMkLst>
            <pc:docMk/>
            <pc:sldMk cId="4166976759" sldId="322"/>
            <ac:inkMk id="65" creationId="{CCE51001-19FC-F704-08EC-3B57C53C7FFE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67" creationId="{5C254516-99F4-5CF5-C142-6051F680051D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68" creationId="{5702A240-94B7-32B4-EAB0-4107AE08AAFD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69" creationId="{8E8DE096-DC79-4165-E7A3-2D0E71CB5FB0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70" creationId="{5C500EE3-F51C-A8A6-D3AC-93BB057BA525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71" creationId="{37B262EF-A84D-B0A0-9D50-1FFA5E0224F0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72" creationId="{EEB234F0-9B8A-8A85-BF8A-43B924E5AB73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73" creationId="{EBE4749F-133C-C564-1360-6903E8282EE8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74" creationId="{CD8D51C4-7AAF-FAF7-9749-7020884629D6}"/>
          </ac:inkMkLst>
        </pc:inkChg>
        <pc:inkChg chg="add">
          <ac:chgData name="Tim Cook" userId="d1c7cfb340f2c7ab" providerId="LiveId" clId="{7E190D15-292E-4C3B-94AD-2D3700117C6B}" dt="2022-11-11T01:00:25.709" v="1190" actId="9405"/>
          <ac:inkMkLst>
            <pc:docMk/>
            <pc:sldMk cId="4166976759" sldId="322"/>
            <ac:inkMk id="75" creationId="{0EF66FC4-EC2E-F1AC-21FC-EC6C71235E82}"/>
          </ac:inkMkLst>
        </pc:inkChg>
        <pc:inkChg chg="add del mod">
          <ac:chgData name="Tim Cook" userId="d1c7cfb340f2c7ab" providerId="LiveId" clId="{7E190D15-292E-4C3B-94AD-2D3700117C6B}" dt="2022-11-11T01:00:30.948" v="1198"/>
          <ac:inkMkLst>
            <pc:docMk/>
            <pc:sldMk cId="4166976759" sldId="322"/>
            <ac:inkMk id="77" creationId="{133C7CDB-5C40-94F2-19FB-5A3ECC8F6B74}"/>
          </ac:inkMkLst>
        </pc:inkChg>
        <pc:inkChg chg="add del mod">
          <ac:chgData name="Tim Cook" userId="d1c7cfb340f2c7ab" providerId="LiveId" clId="{7E190D15-292E-4C3B-94AD-2D3700117C6B}" dt="2022-11-11T01:00:30.526" v="1196"/>
          <ac:inkMkLst>
            <pc:docMk/>
            <pc:sldMk cId="4166976759" sldId="322"/>
            <ac:inkMk id="78" creationId="{E7DBD7D6-110D-23D6-CEE2-F6D3BABC264E}"/>
          </ac:inkMkLst>
        </pc:inkChg>
        <pc:inkChg chg="add del mod">
          <ac:chgData name="Tim Cook" userId="d1c7cfb340f2c7ab" providerId="LiveId" clId="{7E190D15-292E-4C3B-94AD-2D3700117C6B}" dt="2022-11-11T01:00:30.526" v="1197"/>
          <ac:inkMkLst>
            <pc:docMk/>
            <pc:sldMk cId="4166976759" sldId="322"/>
            <ac:inkMk id="79" creationId="{1019DE68-7768-2785-D0B6-A7064FCB12B4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1" creationId="{89DC38DF-8B62-4057-3211-BEE29306170A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2" creationId="{8B0CD9C9-3F87-173B-7240-3825BAF7004D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3" creationId="{56CCE195-E653-5AAB-A760-C0B5611C9F14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4" creationId="{53AE4788-24F1-8DA0-BA9A-679A2A34B453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5" creationId="{062C883E-A5AD-923A-FCDD-60609E176450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6" creationId="{0D54F2CB-C794-00F0-4AE7-F5D38EEB91FC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88" creationId="{F48BD8EC-04C8-4B42-70B6-666A5B1B3420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89" creationId="{3404A86D-BFE4-DAAE-A79C-96BF1102BAA5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0" creationId="{7451B2EE-4728-A939-7A8F-5A1F5DC2F160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1" creationId="{B22C8437-CDC0-4533-0C2D-F92A4E6C2F18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2" creationId="{84F6948B-F095-CFEA-3D80-003D1026745E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3" creationId="{B785C9F0-D561-0DBA-CDFD-72C68E5ACA65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4" creationId="{581EB252-4BD9-6093-5D39-861089AEEF55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5" creationId="{13DF5E2D-CF35-622E-EF58-7F4E806ED061}"/>
          </ac:inkMkLst>
        </pc:inkChg>
      </pc:sldChg>
      <pc:sldChg chg="addSp delSp modSp mod">
        <pc:chgData name="Tim Cook" userId="d1c7cfb340f2c7ab" providerId="LiveId" clId="{7E190D15-292E-4C3B-94AD-2D3700117C6B}" dt="2022-11-11T01:04:16.934" v="1358" actId="9405"/>
        <pc:sldMkLst>
          <pc:docMk/>
          <pc:sldMk cId="2092622965" sldId="323"/>
        </pc:sldMkLst>
        <pc:grpChg chg="del mod">
          <ac:chgData name="Tim Cook" userId="d1c7cfb340f2c7ab" providerId="LiveId" clId="{7E190D15-292E-4C3B-94AD-2D3700117C6B}" dt="2022-11-11T01:01:06.433" v="1219"/>
          <ac:grpSpMkLst>
            <pc:docMk/>
            <pc:sldMk cId="2092622965" sldId="323"/>
            <ac:grpSpMk id="5" creationId="{29DC6DA4-B7AD-2A1F-3C32-7D787E436384}"/>
          </ac:grpSpMkLst>
        </pc:grpChg>
        <pc:grpChg chg="del mod">
          <ac:chgData name="Tim Cook" userId="d1c7cfb340f2c7ab" providerId="LiveId" clId="{7E190D15-292E-4C3B-94AD-2D3700117C6B}" dt="2022-11-11T01:01:07.476" v="1221"/>
          <ac:grpSpMkLst>
            <pc:docMk/>
            <pc:sldMk cId="2092622965" sldId="323"/>
            <ac:grpSpMk id="7" creationId="{2A786DFF-0F8E-F2A3-E69F-83DD087A24D2}"/>
          </ac:grpSpMkLst>
        </pc:grpChg>
        <pc:grpChg chg="del mod">
          <ac:chgData name="Tim Cook" userId="d1c7cfb340f2c7ab" providerId="LiveId" clId="{7E190D15-292E-4C3B-94AD-2D3700117C6B}" dt="2022-11-11T01:01:11.505" v="1227"/>
          <ac:grpSpMkLst>
            <pc:docMk/>
            <pc:sldMk cId="2092622965" sldId="323"/>
            <ac:grpSpMk id="10" creationId="{4154CD36-81CE-8EC8-FE75-7A1636443263}"/>
          </ac:grpSpMkLst>
        </pc:grpChg>
        <pc:grpChg chg="mod">
          <ac:chgData name="Tim Cook" userId="d1c7cfb340f2c7ab" providerId="LiveId" clId="{7E190D15-292E-4C3B-94AD-2D3700117C6B}" dt="2022-11-11T01:01:11.505" v="1227"/>
          <ac:grpSpMkLst>
            <pc:docMk/>
            <pc:sldMk cId="2092622965" sldId="323"/>
            <ac:grpSpMk id="12" creationId="{A96BA2A5-FBF7-CEB3-06C6-961C84A3766E}"/>
          </ac:grpSpMkLst>
        </pc:grpChg>
        <pc:grpChg chg="del mod">
          <ac:chgData name="Tim Cook" userId="d1c7cfb340f2c7ab" providerId="LiveId" clId="{7E190D15-292E-4C3B-94AD-2D3700117C6B}" dt="2022-11-11T01:01:51.944" v="1245"/>
          <ac:grpSpMkLst>
            <pc:docMk/>
            <pc:sldMk cId="2092622965" sldId="323"/>
            <ac:grpSpMk id="17" creationId="{026C1F99-D971-ED6E-69CE-99A50E95172A}"/>
          </ac:grpSpMkLst>
        </pc:grpChg>
        <pc:grpChg chg="del mod">
          <ac:chgData name="Tim Cook" userId="d1c7cfb340f2c7ab" providerId="LiveId" clId="{7E190D15-292E-4C3B-94AD-2D3700117C6B}" dt="2022-11-11T01:01:54.845" v="1249"/>
          <ac:grpSpMkLst>
            <pc:docMk/>
            <pc:sldMk cId="2092622965" sldId="323"/>
            <ac:grpSpMk id="28" creationId="{A074192F-1AE8-917D-7C7F-3B027F3718E6}"/>
          </ac:grpSpMkLst>
        </pc:grpChg>
        <pc:grpChg chg="del mod">
          <ac:chgData name="Tim Cook" userId="d1c7cfb340f2c7ab" providerId="LiveId" clId="{7E190D15-292E-4C3B-94AD-2D3700117C6B}" dt="2022-11-11T01:01:59.807" v="1255"/>
          <ac:grpSpMkLst>
            <pc:docMk/>
            <pc:sldMk cId="2092622965" sldId="323"/>
            <ac:grpSpMk id="30" creationId="{39F70880-A07F-9AF6-8BAC-E2FC31A136AC}"/>
          </ac:grpSpMkLst>
        </pc:grpChg>
        <pc:grpChg chg="mod">
          <ac:chgData name="Tim Cook" userId="d1c7cfb340f2c7ab" providerId="LiveId" clId="{7E190D15-292E-4C3B-94AD-2D3700117C6B}" dt="2022-11-11T01:01:59.807" v="1255"/>
          <ac:grpSpMkLst>
            <pc:docMk/>
            <pc:sldMk cId="2092622965" sldId="323"/>
            <ac:grpSpMk id="36" creationId="{C9CE83E6-6726-7A34-95DC-37E800B357AE}"/>
          </ac:grpSpMkLst>
        </pc:grpChg>
        <pc:grpChg chg="mod">
          <ac:chgData name="Tim Cook" userId="d1c7cfb340f2c7ab" providerId="LiveId" clId="{7E190D15-292E-4C3B-94AD-2D3700117C6B}" dt="2022-11-11T01:02:37.630" v="1269"/>
          <ac:grpSpMkLst>
            <pc:docMk/>
            <pc:sldMk cId="2092622965" sldId="323"/>
            <ac:grpSpMk id="48" creationId="{858AFF37-9F2D-DE09-5449-3A62EF08CF8C}"/>
          </ac:grpSpMkLst>
        </pc:grpChg>
        <pc:grpChg chg="mod">
          <ac:chgData name="Tim Cook" userId="d1c7cfb340f2c7ab" providerId="LiveId" clId="{7E190D15-292E-4C3B-94AD-2D3700117C6B}" dt="2022-11-11T01:02:37.630" v="1269"/>
          <ac:grpSpMkLst>
            <pc:docMk/>
            <pc:sldMk cId="2092622965" sldId="323"/>
            <ac:grpSpMk id="49" creationId="{D7569D0F-2E0D-6101-45AE-77E2F1E46F5E}"/>
          </ac:grpSpMkLst>
        </pc:grpChg>
        <pc:grpChg chg="del mod">
          <ac:chgData name="Tim Cook" userId="d1c7cfb340f2c7ab" providerId="LiveId" clId="{7E190D15-292E-4C3B-94AD-2D3700117C6B}" dt="2022-11-11T01:02:44.209" v="1273"/>
          <ac:grpSpMkLst>
            <pc:docMk/>
            <pc:sldMk cId="2092622965" sldId="323"/>
            <ac:grpSpMk id="52" creationId="{F0AE714A-DD8C-FBDD-F10D-D3DC8BB320B4}"/>
          </ac:grpSpMkLst>
        </pc:grpChg>
        <pc:grpChg chg="mod">
          <ac:chgData name="Tim Cook" userId="d1c7cfb340f2c7ab" providerId="LiveId" clId="{7E190D15-292E-4C3B-94AD-2D3700117C6B}" dt="2022-11-11T01:02:50.347" v="1287"/>
          <ac:grpSpMkLst>
            <pc:docMk/>
            <pc:sldMk cId="2092622965" sldId="323"/>
            <ac:grpSpMk id="65" creationId="{73C01099-B170-A70A-9C0E-92BD29F784FF}"/>
          </ac:grpSpMkLst>
        </pc:grpChg>
        <pc:grpChg chg="mod">
          <ac:chgData name="Tim Cook" userId="d1c7cfb340f2c7ab" providerId="LiveId" clId="{7E190D15-292E-4C3B-94AD-2D3700117C6B}" dt="2022-11-11T01:02:50.347" v="1287"/>
          <ac:grpSpMkLst>
            <pc:docMk/>
            <pc:sldMk cId="2092622965" sldId="323"/>
            <ac:grpSpMk id="66" creationId="{6752DEA7-B2BB-215A-2FB1-4346D8FAE96C}"/>
          </ac:grpSpMkLst>
        </pc:grpChg>
        <pc:grpChg chg="mod">
          <ac:chgData name="Tim Cook" userId="d1c7cfb340f2c7ab" providerId="LiveId" clId="{7E190D15-292E-4C3B-94AD-2D3700117C6B}" dt="2022-11-11T01:02:57.306" v="1300"/>
          <ac:grpSpMkLst>
            <pc:docMk/>
            <pc:sldMk cId="2092622965" sldId="323"/>
            <ac:grpSpMk id="79" creationId="{B7F1E208-957E-7CEF-9AB9-1244E66BFF9E}"/>
          </ac:grpSpMkLst>
        </pc:grpChg>
        <pc:grpChg chg="mod">
          <ac:chgData name="Tim Cook" userId="d1c7cfb340f2c7ab" providerId="LiveId" clId="{7E190D15-292E-4C3B-94AD-2D3700117C6B}" dt="2022-11-11T01:02:57.306" v="1300"/>
          <ac:grpSpMkLst>
            <pc:docMk/>
            <pc:sldMk cId="2092622965" sldId="323"/>
            <ac:grpSpMk id="80" creationId="{E8D28FE2-B0B6-2A34-183F-EABF735DFE03}"/>
          </ac:grpSpMkLst>
        </pc:grpChg>
        <pc:grpChg chg="del mod">
          <ac:chgData name="Tim Cook" userId="d1c7cfb340f2c7ab" providerId="LiveId" clId="{7E190D15-292E-4C3B-94AD-2D3700117C6B}" dt="2022-11-11T01:03:12.883" v="1311"/>
          <ac:grpSpMkLst>
            <pc:docMk/>
            <pc:sldMk cId="2092622965" sldId="323"/>
            <ac:grpSpMk id="84" creationId="{AA7B5578-3FC8-DB73-AF09-23BD7A0209A6}"/>
          </ac:grpSpMkLst>
        </pc:grpChg>
        <pc:grpChg chg="mod">
          <ac:chgData name="Tim Cook" userId="d1c7cfb340f2c7ab" providerId="LiveId" clId="{7E190D15-292E-4C3B-94AD-2D3700117C6B}" dt="2022-11-11T01:03:12.883" v="1311"/>
          <ac:grpSpMkLst>
            <pc:docMk/>
            <pc:sldMk cId="2092622965" sldId="323"/>
            <ac:grpSpMk id="91" creationId="{FF4598C9-12A4-9E7E-1B98-911A9007FAE1}"/>
          </ac:grpSpMkLst>
        </pc:grpChg>
        <pc:grpChg chg="mod">
          <ac:chgData name="Tim Cook" userId="d1c7cfb340f2c7ab" providerId="LiveId" clId="{7E190D15-292E-4C3B-94AD-2D3700117C6B}" dt="2022-11-11T01:03:35.399" v="1326"/>
          <ac:grpSpMkLst>
            <pc:docMk/>
            <pc:sldMk cId="2092622965" sldId="323"/>
            <ac:grpSpMk id="103" creationId="{43E35ED3-E07F-3741-840E-8368AB19936D}"/>
          </ac:grpSpMkLst>
        </pc:grpChg>
        <pc:grpChg chg="del mod">
          <ac:chgData name="Tim Cook" userId="d1c7cfb340f2c7ab" providerId="LiveId" clId="{7E190D15-292E-4C3B-94AD-2D3700117C6B}" dt="2022-11-11T01:03:53.825" v="1341"/>
          <ac:grpSpMkLst>
            <pc:docMk/>
            <pc:sldMk cId="2092622965" sldId="323"/>
            <ac:grpSpMk id="118" creationId="{7C849916-7435-29A3-3638-D44D7BB55ABF}"/>
          </ac:grpSpMkLst>
        </pc:grpChg>
        <pc:grpChg chg="mod">
          <ac:chgData name="Tim Cook" userId="d1c7cfb340f2c7ab" providerId="LiveId" clId="{7E190D15-292E-4C3B-94AD-2D3700117C6B}" dt="2022-11-11T01:03:53.825" v="1341"/>
          <ac:grpSpMkLst>
            <pc:docMk/>
            <pc:sldMk cId="2092622965" sldId="323"/>
            <ac:grpSpMk id="119" creationId="{742F0168-5B89-2A7C-B914-1DB69D5FF189}"/>
          </ac:grpSpMkLst>
        </pc:grpChg>
        <pc:grpChg chg="del mod">
          <ac:chgData name="Tim Cook" userId="d1c7cfb340f2c7ab" providerId="LiveId" clId="{7E190D15-292E-4C3B-94AD-2D3700117C6B}" dt="2022-11-11T01:03:58.960" v="1355"/>
          <ac:grpSpMkLst>
            <pc:docMk/>
            <pc:sldMk cId="2092622965" sldId="323"/>
            <ac:grpSpMk id="133" creationId="{D1B868E0-DEEA-72B8-F15E-3A112C73C40B}"/>
          </ac:grpSpMkLst>
        </pc:grpChg>
        <pc:grpChg chg="mod">
          <ac:chgData name="Tim Cook" userId="d1c7cfb340f2c7ab" providerId="LiveId" clId="{7E190D15-292E-4C3B-94AD-2D3700117C6B}" dt="2022-11-11T01:03:58.960" v="1355"/>
          <ac:grpSpMkLst>
            <pc:docMk/>
            <pc:sldMk cId="2092622965" sldId="323"/>
            <ac:grpSpMk id="134" creationId="{87A94D3E-C454-8EA4-4FF9-300CCF83B54B}"/>
          </ac:grpSpMkLst>
        </pc:grpChg>
        <pc:inkChg chg="add del mod">
          <ac:chgData name="Tim Cook" userId="d1c7cfb340f2c7ab" providerId="LiveId" clId="{7E190D15-292E-4C3B-94AD-2D3700117C6B}" dt="2022-11-11T01:01:07.476" v="1222"/>
          <ac:inkMkLst>
            <pc:docMk/>
            <pc:sldMk cId="2092622965" sldId="323"/>
            <ac:inkMk id="3" creationId="{7A09718B-B8C5-1764-29A7-908E351DC744}"/>
          </ac:inkMkLst>
        </pc:inkChg>
        <pc:inkChg chg="add del mod">
          <ac:chgData name="Tim Cook" userId="d1c7cfb340f2c7ab" providerId="LiveId" clId="{7E190D15-292E-4C3B-94AD-2D3700117C6B}" dt="2022-11-11T01:01:07.476" v="1221"/>
          <ac:inkMkLst>
            <pc:docMk/>
            <pc:sldMk cId="2092622965" sldId="323"/>
            <ac:inkMk id="4" creationId="{5E48FE24-2E8F-2BB5-831A-1C7B8C3C47AC}"/>
          </ac:inkMkLst>
        </pc:inkChg>
        <pc:inkChg chg="add del mod">
          <ac:chgData name="Tim Cook" userId="d1c7cfb340f2c7ab" providerId="LiveId" clId="{7E190D15-292E-4C3B-94AD-2D3700117C6B}" dt="2022-11-11T01:01:07.476" v="1220"/>
          <ac:inkMkLst>
            <pc:docMk/>
            <pc:sldMk cId="2092622965" sldId="323"/>
            <ac:inkMk id="6" creationId="{3449FF56-FAF7-DB4D-01FC-3735739EC2E1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8" creationId="{5E9B1192-792B-5DBD-FBDA-426C1B2492A4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9" creationId="{2942ECCF-3F2E-BED3-7D2D-E67EDEA1692A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1" creationId="{7E0C765A-ED50-BDA3-B45C-F700BA1745B2}"/>
          </ac:inkMkLst>
        </pc:inkChg>
        <pc:inkChg chg="add del">
          <ac:chgData name="Tim Cook" userId="d1c7cfb340f2c7ab" providerId="LiveId" clId="{7E190D15-292E-4C3B-94AD-2D3700117C6B}" dt="2022-11-11T01:01:15.824" v="1229"/>
          <ac:inkMkLst>
            <pc:docMk/>
            <pc:sldMk cId="2092622965" sldId="323"/>
            <ac:inkMk id="13" creationId="{EFB1F5EB-012E-C66C-8750-C61288A9415D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4" creationId="{5012A36E-6B1F-61DA-9B10-DDD5EC358903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5" creationId="{FDDCF155-C6CB-A67F-1CE8-D744DFADFDAE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6" creationId="{97600AA0-3D43-87EF-5851-FA63E9BFF281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8" creationId="{9E5DD3BB-B57E-B308-2E07-BA11701666FC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9" creationId="{2C5B5845-5163-173B-EFF6-53A281DF2B38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0" creationId="{FB1E9433-C283-B805-5AB2-DA6172A153FA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1" creationId="{9A4F5E68-ED47-5EE5-060D-7984EB5DEF5C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2" creationId="{D73E3A77-0FE4-063F-604B-13AFFFABD6AB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3" creationId="{71B0753C-FE6D-6641-B837-282283DE997D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4" creationId="{F9EDFEA9-F414-2EA7-1455-08BB287E62D0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5" creationId="{43622580-9759-89BF-DBAB-98C543A2D07A}"/>
          </ac:inkMkLst>
        </pc:inkChg>
        <pc:inkChg chg="add del mod">
          <ac:chgData name="Tim Cook" userId="d1c7cfb340f2c7ab" providerId="LiveId" clId="{7E190D15-292E-4C3B-94AD-2D3700117C6B}" dt="2022-11-11T01:01:52.532" v="1246"/>
          <ac:inkMkLst>
            <pc:docMk/>
            <pc:sldMk cId="2092622965" sldId="323"/>
            <ac:inkMk id="26" creationId="{AD01B9C3-711F-AA80-C0A6-4C87EF673FBE}"/>
          </ac:inkMkLst>
        </pc:inkChg>
        <pc:inkChg chg="add del mod">
          <ac:chgData name="Tim Cook" userId="d1c7cfb340f2c7ab" providerId="LiveId" clId="{7E190D15-292E-4C3B-94AD-2D3700117C6B}" dt="2022-11-11T01:01:52.532" v="1247"/>
          <ac:inkMkLst>
            <pc:docMk/>
            <pc:sldMk cId="2092622965" sldId="323"/>
            <ac:inkMk id="27" creationId="{6441FD0E-81CC-E32B-FF00-7B370B815991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9" creationId="{285241AD-30FC-591C-328C-025D058BEF4F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31" creationId="{EEF164C6-B12D-E087-FAD0-781185605A8A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32" creationId="{865C34C8-6CA0-8C1E-9421-36D7BB703054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33" creationId="{6D641663-9F3D-4D7E-1905-50DAA12BD65D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34" creationId="{17358849-7B8A-EE02-2352-777AC4E32D01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35" creationId="{F4726004-EBE6-865A-19E2-CD7FC9B22765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37" creationId="{17D0F793-8A25-5F4D-BDC2-4B2388C403BA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38" creationId="{4ADC3DC0-3171-0D2A-1688-E9FB713684B8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39" creationId="{E2B44401-FEE4-F280-EB5C-EF3BA309F55D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0" creationId="{2D95A3BA-B5FF-4271-70F8-A141C6032509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1" creationId="{029A1121-D42C-2B0C-E106-9E7D8A869298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2" creationId="{C091FD49-74F0-CB62-F0F9-EFF910003814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3" creationId="{1FD80152-241F-B1E8-66F8-E4E5B2EE51DE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4" creationId="{FD576D1B-BF68-730F-BBCE-2F8F8DB9E11B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5" creationId="{CC7FC10B-F9C3-BA92-C97C-8E08B45479BC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6" creationId="{2697A31B-4B22-5580-E373-E9B49259FF4A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7" creationId="{5846B16F-9BBF-5CB0-A098-67ED55791B98}"/>
          </ac:inkMkLst>
        </pc:inkChg>
        <pc:inkChg chg="add del mod">
          <ac:chgData name="Tim Cook" userId="d1c7cfb340f2c7ab" providerId="LiveId" clId="{7E190D15-292E-4C3B-94AD-2D3700117C6B}" dt="2022-11-11T01:02:44.209" v="1274"/>
          <ac:inkMkLst>
            <pc:docMk/>
            <pc:sldMk cId="2092622965" sldId="323"/>
            <ac:inkMk id="50" creationId="{5BE3A133-473B-5F48-E186-B4B6BB3EC9D6}"/>
          </ac:inkMkLst>
        </pc:inkChg>
        <pc:inkChg chg="add del mod">
          <ac:chgData name="Tim Cook" userId="d1c7cfb340f2c7ab" providerId="LiveId" clId="{7E190D15-292E-4C3B-94AD-2D3700117C6B}" dt="2022-11-11T01:02:44.209" v="1273"/>
          <ac:inkMkLst>
            <pc:docMk/>
            <pc:sldMk cId="2092622965" sldId="323"/>
            <ac:inkMk id="51" creationId="{084DEDF9-22EA-B26A-0EF9-281689F26091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3" creationId="{788E3F40-0531-AE57-157D-437ABA9CED14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4" creationId="{D93E2BBA-3EEF-A856-673D-1F851AEB0B42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5" creationId="{2E7BC670-468C-E4AF-4113-EFC022409C5C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6" creationId="{056B62F9-A50B-3A1D-8E9C-15E8C4C1DD87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7" creationId="{AE070D30-13D0-F1E9-95E3-4A41D8CD58F6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8" creationId="{98D997D2-158B-66CA-EA02-44BBA6178F91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9" creationId="{DA6132A2-F216-80C1-23DD-967CDEA12634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60" creationId="{99DBAB5E-E9F7-8570-82F2-4A5D852B5CF4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61" creationId="{122145D6-7B48-4F32-24E8-52A8155B4E79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62" creationId="{F49F48DB-C113-7DD9-46CA-3FD32926185F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63" creationId="{F54885DB-52FD-DBEC-AEF5-BEC54D3B12C2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64" creationId="{904F2084-801D-ECD9-856B-C67A005DC802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67" creationId="{314D1459-381F-2D99-811E-1B2A7DD2AB05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68" creationId="{A41076A9-F5A9-A33F-1CE3-8F58A8B8DA4D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69" creationId="{B4638772-10C7-F5FB-23FC-133B65A0B5AD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0" creationId="{FCED5646-257F-AC8A-AFAE-5F7CE083D826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1" creationId="{53CD94B5-83AD-2924-9150-FA9409AFA724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2" creationId="{40113416-9E46-6BAC-4395-49FCD5D4B42F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3" creationId="{9BDBD61C-C073-1865-05D9-201452F720EB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4" creationId="{48075E9A-CB8B-3657-50FF-1B2F8E4934B2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5" creationId="{AB7E1F9B-86AA-3C23-0AD2-F5FC5EB1C7AF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6" creationId="{99B05C78-966D-A772-50E5-2D7FA6C42EE9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7" creationId="{2E08BBAE-BE20-4199-1512-CF054BDF5826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8" creationId="{8673D6DA-96D1-3FF8-3B7E-54FE5DD65564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1" creationId="{B8B8A81D-D3C6-68AC-ECCE-DEE4206EB82F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2" creationId="{7F757397-FD06-8FF5-209A-B23C4C2B890F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3" creationId="{6F9B3297-5310-528C-78B8-FB46029A7453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5" creationId="{D5F2A324-908E-B2BA-533E-D24DF50A3D1C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6" creationId="{B0BD8C43-C1DE-BC73-4898-A832B7A7BD90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7" creationId="{8A7D4E69-EEDF-B191-967E-65DC2ACC47DA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8" creationId="{58154442-E1B8-0E5C-6FC7-9EDC0D50ABE9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9" creationId="{901D3908-189B-44AD-98EF-BCF7713DC22C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90" creationId="{8F2598D3-B98C-E4CF-5181-7D3EFCC6E33C}"/>
          </ac:inkMkLst>
        </pc:inkChg>
        <pc:inkChg chg="add">
          <ac:chgData name="Tim Cook" userId="d1c7cfb340f2c7ab" providerId="LiveId" clId="{7E190D15-292E-4C3B-94AD-2D3700117C6B}" dt="2022-11-11T01:03:15.518" v="1312" actId="9405"/>
          <ac:inkMkLst>
            <pc:docMk/>
            <pc:sldMk cId="2092622965" sldId="323"/>
            <ac:inkMk id="92" creationId="{4D0449BF-8999-D753-FFCC-90747C5E996F}"/>
          </ac:inkMkLst>
        </pc:inkChg>
        <pc:inkChg chg="add">
          <ac:chgData name="Tim Cook" userId="d1c7cfb340f2c7ab" providerId="LiveId" clId="{7E190D15-292E-4C3B-94AD-2D3700117C6B}" dt="2022-11-11T01:03:16.970" v="1313" actId="9405"/>
          <ac:inkMkLst>
            <pc:docMk/>
            <pc:sldMk cId="2092622965" sldId="323"/>
            <ac:inkMk id="93" creationId="{CB006289-88DD-4656-E6D0-29A08A071023}"/>
          </ac:inkMkLst>
        </pc:inkChg>
        <pc:inkChg chg="add del">
          <ac:chgData name="Tim Cook" userId="d1c7cfb340f2c7ab" providerId="LiveId" clId="{7E190D15-292E-4C3B-94AD-2D3700117C6B}" dt="2022-11-11T01:03:25.967" v="1318"/>
          <ac:inkMkLst>
            <pc:docMk/>
            <pc:sldMk cId="2092622965" sldId="323"/>
            <ac:inkMk id="94" creationId="{F0D00387-36D1-DF3B-6CEC-5F6ED59D6323}"/>
          </ac:inkMkLst>
        </pc:inkChg>
        <pc:inkChg chg="add del">
          <ac:chgData name="Tim Cook" userId="d1c7cfb340f2c7ab" providerId="LiveId" clId="{7E190D15-292E-4C3B-94AD-2D3700117C6B}" dt="2022-11-11T01:03:25.967" v="1317"/>
          <ac:inkMkLst>
            <pc:docMk/>
            <pc:sldMk cId="2092622965" sldId="323"/>
            <ac:inkMk id="95" creationId="{F8F9FCBC-DED2-C9CB-53EF-039D30C304E2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96" creationId="{8F9E335F-1B1A-972D-C851-92DD0EF4D198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97" creationId="{9BBEE865-B302-D3B3-26C0-8A7B6BC58251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98" creationId="{F44F56EF-8719-C11F-8533-640DAEB77F19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99" creationId="{1D16FAE6-F7D1-67E8-30C3-EB38C6B6B136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100" creationId="{2176B0DC-C0BD-E659-6B93-74509904958E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101" creationId="{9A3B9EB3-166A-6B4B-9A93-9EA9DF708EA7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102" creationId="{3571EC9E-79F6-DE81-417F-DE9819C9880A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4" creationId="{49F399D9-45C9-8725-B50E-5F59A8CB1C36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5" creationId="{232AC10F-4C98-48CB-894D-45FCBC7EC94B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6" creationId="{5EA78DD5-E296-C673-6EDC-2DF0C005D467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7" creationId="{4E02484B-35BE-353A-8096-785E482098D0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8" creationId="{68A01C33-BBAF-001F-B027-91098C04DDE7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9" creationId="{1217F5E6-FC6C-172B-553E-A8F9B622DCFD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0" creationId="{5E93F344-CB79-DCF5-AD8F-2D9435A55D04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1" creationId="{E76A8C50-FA7D-A4CD-A395-F5E41524FC2F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2" creationId="{B7443164-107A-069B-24FA-FE144BC579A3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3" creationId="{8253B4D8-4E55-1A7C-86AA-5324764899FE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4" creationId="{E7A65BA0-9959-D853-BD84-D31CB9E3C47E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5" creationId="{15E36B5F-8D72-F23D-7F55-CAF25A11F910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6" creationId="{279DD636-8110-A25C-A1B5-957E7ED48986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17" creationId="{32DFC10A-5519-4CBA-3FDF-3B418C84FF7F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0" creationId="{D6B75744-D698-3276-B5A1-A0E829BB62D0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1" creationId="{CBD014A5-B1BA-8AB5-B881-34A78ACBCF34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2" creationId="{9AB6A76B-E5CB-0F0D-4992-6D3BBB29FC8B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3" creationId="{5CEB17CD-3E9F-5DA2-070D-EE3904CE393D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4" creationId="{D93FC0ED-21D7-4254-FD75-094DF3717A31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5" creationId="{D6F4BACE-56B5-4F86-44A4-A73B4E974391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6" creationId="{7A61FB8A-8CB8-AB55-ED6A-EE41F56661E8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7" creationId="{039D4D25-5508-A2FC-D5DD-26EA381934FA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8" creationId="{72BA9A0E-7459-60CB-AE36-745C31EB4C22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9" creationId="{5120FE7B-FD27-8CA1-545E-80670BFCEBB9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30" creationId="{F6D261F8-A5E5-369E-AD3E-35B02ED091E2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31" creationId="{9EAC17EF-495E-4EB6-CEEF-4E9590336AE2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32" creationId="{37797A14-BF7B-BB25-C4BA-3EACD4BC98BC}"/>
          </ac:inkMkLst>
        </pc:inkChg>
        <pc:inkChg chg="add del">
          <ac:chgData name="Tim Cook" userId="d1c7cfb340f2c7ab" providerId="LiveId" clId="{7E190D15-292E-4C3B-94AD-2D3700117C6B}" dt="2022-11-11T01:04:14.936" v="1357"/>
          <ac:inkMkLst>
            <pc:docMk/>
            <pc:sldMk cId="2092622965" sldId="323"/>
            <ac:inkMk id="135" creationId="{8D69B2BF-F6CC-A3A9-B103-D4A2D6B0E83C}"/>
          </ac:inkMkLst>
        </pc:inkChg>
        <pc:inkChg chg="add">
          <ac:chgData name="Tim Cook" userId="d1c7cfb340f2c7ab" providerId="LiveId" clId="{7E190D15-292E-4C3B-94AD-2D3700117C6B}" dt="2022-11-11T01:04:16.934" v="1358" actId="9405"/>
          <ac:inkMkLst>
            <pc:docMk/>
            <pc:sldMk cId="2092622965" sldId="323"/>
            <ac:inkMk id="136" creationId="{1299E025-0A6E-B4E8-46E0-A9EE12587983}"/>
          </ac:inkMkLst>
        </pc:inkChg>
      </pc:sldChg>
      <pc:sldChg chg="addSp delSp modSp mod">
        <pc:chgData name="Tim Cook" userId="d1c7cfb340f2c7ab" providerId="LiveId" clId="{7E190D15-292E-4C3B-94AD-2D3700117C6B}" dt="2022-11-11T01:13:32.242" v="1666"/>
        <pc:sldMkLst>
          <pc:docMk/>
          <pc:sldMk cId="1944653615" sldId="324"/>
        </pc:sldMkLst>
        <pc:grpChg chg="del mod">
          <ac:chgData name="Tim Cook" userId="d1c7cfb340f2c7ab" providerId="LiveId" clId="{7E190D15-292E-4C3B-94AD-2D3700117C6B}" dt="2022-11-11T01:08:59.143" v="1362"/>
          <ac:grpSpMkLst>
            <pc:docMk/>
            <pc:sldMk cId="1944653615" sldId="324"/>
            <ac:grpSpMk id="6" creationId="{6FE33DCE-478B-0CA1-28B1-D3CC4CB62BD6}"/>
          </ac:grpSpMkLst>
        </pc:grpChg>
        <pc:grpChg chg="mod">
          <ac:chgData name="Tim Cook" userId="d1c7cfb340f2c7ab" providerId="LiveId" clId="{7E190D15-292E-4C3B-94AD-2D3700117C6B}" dt="2022-11-11T01:09:02.278" v="1366"/>
          <ac:grpSpMkLst>
            <pc:docMk/>
            <pc:sldMk cId="1944653615" sldId="324"/>
            <ac:grpSpMk id="9" creationId="{227D86BE-1BDA-BD75-45A7-0D7B7FF491F7}"/>
          </ac:grpSpMkLst>
        </pc:grpChg>
        <pc:grpChg chg="mod">
          <ac:chgData name="Tim Cook" userId="d1c7cfb340f2c7ab" providerId="LiveId" clId="{7E190D15-292E-4C3B-94AD-2D3700117C6B}" dt="2022-11-11T01:09:15.215" v="1374"/>
          <ac:grpSpMkLst>
            <pc:docMk/>
            <pc:sldMk cId="1944653615" sldId="324"/>
            <ac:grpSpMk id="16" creationId="{0BF3866D-CF8C-CDC6-96F3-701E00194569}"/>
          </ac:grpSpMkLst>
        </pc:grpChg>
        <pc:grpChg chg="mod">
          <ac:chgData name="Tim Cook" userId="d1c7cfb340f2c7ab" providerId="LiveId" clId="{7E190D15-292E-4C3B-94AD-2D3700117C6B}" dt="2022-11-11T01:09:25.858" v="1382"/>
          <ac:grpSpMkLst>
            <pc:docMk/>
            <pc:sldMk cId="1944653615" sldId="324"/>
            <ac:grpSpMk id="24" creationId="{8624935E-0BA0-AE33-B1FC-502257EA88DC}"/>
          </ac:grpSpMkLst>
        </pc:grpChg>
        <pc:grpChg chg="del mod">
          <ac:chgData name="Tim Cook" userId="d1c7cfb340f2c7ab" providerId="LiveId" clId="{7E190D15-292E-4C3B-94AD-2D3700117C6B}" dt="2022-11-11T01:09:37.430" v="1389"/>
          <ac:grpSpMkLst>
            <pc:docMk/>
            <pc:sldMk cId="1944653615" sldId="324"/>
            <ac:grpSpMk id="28" creationId="{2BB9797E-197F-153C-0781-AC57EDB2E1DD}"/>
          </ac:grpSpMkLst>
        </pc:grpChg>
        <pc:grpChg chg="del mod">
          <ac:chgData name="Tim Cook" userId="d1c7cfb340f2c7ab" providerId="LiveId" clId="{7E190D15-292E-4C3B-94AD-2D3700117C6B}" dt="2022-11-11T01:09:57.773" v="1407"/>
          <ac:grpSpMkLst>
            <pc:docMk/>
            <pc:sldMk cId="1944653615" sldId="324"/>
            <ac:grpSpMk id="40" creationId="{E13D1EB1-23D4-3317-2CE7-3445774DB60D}"/>
          </ac:grpSpMkLst>
        </pc:grpChg>
        <pc:grpChg chg="del mod">
          <ac:chgData name="Tim Cook" userId="d1c7cfb340f2c7ab" providerId="LiveId" clId="{7E190D15-292E-4C3B-94AD-2D3700117C6B}" dt="2022-11-11T01:10:08.063" v="1422"/>
          <ac:grpSpMkLst>
            <pc:docMk/>
            <pc:sldMk cId="1944653615" sldId="324"/>
            <ac:grpSpMk id="45" creationId="{26D0C06C-0954-C9E1-B123-9E4726F73C3D}"/>
          </ac:grpSpMkLst>
        </pc:grpChg>
        <pc:grpChg chg="del mod">
          <ac:chgData name="Tim Cook" userId="d1c7cfb340f2c7ab" providerId="LiveId" clId="{7E190D15-292E-4C3B-94AD-2D3700117C6B}" dt="2022-11-11T01:10:08.063" v="1422"/>
          <ac:grpSpMkLst>
            <pc:docMk/>
            <pc:sldMk cId="1944653615" sldId="324"/>
            <ac:grpSpMk id="50" creationId="{61C96034-335B-6B93-C0B3-FD6ABCA73BC6}"/>
          </ac:grpSpMkLst>
        </pc:grpChg>
        <pc:grpChg chg="del mod">
          <ac:chgData name="Tim Cook" userId="d1c7cfb340f2c7ab" providerId="LiveId" clId="{7E190D15-292E-4C3B-94AD-2D3700117C6B}" dt="2022-11-11T01:10:12.222" v="1428"/>
          <ac:grpSpMkLst>
            <pc:docMk/>
            <pc:sldMk cId="1944653615" sldId="324"/>
            <ac:grpSpMk id="59" creationId="{4EDFDC8D-A4C7-CFB6-01CC-37FA8D468395}"/>
          </ac:grpSpMkLst>
        </pc:grpChg>
        <pc:grpChg chg="del mod">
          <ac:chgData name="Tim Cook" userId="d1c7cfb340f2c7ab" providerId="LiveId" clId="{7E190D15-292E-4C3B-94AD-2D3700117C6B}" dt="2022-11-11T01:11:23.690" v="1491"/>
          <ac:grpSpMkLst>
            <pc:docMk/>
            <pc:sldMk cId="1944653615" sldId="324"/>
            <ac:grpSpMk id="65" creationId="{B52A74AE-386E-B25E-CA86-53FA3298FC92}"/>
          </ac:grpSpMkLst>
        </pc:grpChg>
        <pc:grpChg chg="del mod">
          <ac:chgData name="Tim Cook" userId="d1c7cfb340f2c7ab" providerId="LiveId" clId="{7E190D15-292E-4C3B-94AD-2D3700117C6B}" dt="2022-11-11T01:10:33.144" v="1445"/>
          <ac:grpSpMkLst>
            <pc:docMk/>
            <pc:sldMk cId="1944653615" sldId="324"/>
            <ac:grpSpMk id="70" creationId="{828CAAEE-F2C4-7004-4388-8895EA2CFA3B}"/>
          </ac:grpSpMkLst>
        </pc:grpChg>
        <pc:grpChg chg="del mod">
          <ac:chgData name="Tim Cook" userId="d1c7cfb340f2c7ab" providerId="LiveId" clId="{7E190D15-292E-4C3B-94AD-2D3700117C6B}" dt="2022-11-11T01:10:33.144" v="1445"/>
          <ac:grpSpMkLst>
            <pc:docMk/>
            <pc:sldMk cId="1944653615" sldId="324"/>
            <ac:grpSpMk id="75" creationId="{927D3FAB-B6E9-B48B-69A4-8AEA570F7E43}"/>
          </ac:grpSpMkLst>
        </pc:grpChg>
        <pc:grpChg chg="del mod">
          <ac:chgData name="Tim Cook" userId="d1c7cfb340f2c7ab" providerId="LiveId" clId="{7E190D15-292E-4C3B-94AD-2D3700117C6B}" dt="2022-11-11T01:10:37.235" v="1453"/>
          <ac:grpSpMkLst>
            <pc:docMk/>
            <pc:sldMk cId="1944653615" sldId="324"/>
            <ac:grpSpMk id="81" creationId="{E4A994BE-7E39-244E-4940-E30A01470704}"/>
          </ac:grpSpMkLst>
        </pc:grpChg>
        <pc:grpChg chg="del mod">
          <ac:chgData name="Tim Cook" userId="d1c7cfb340f2c7ab" providerId="LiveId" clId="{7E190D15-292E-4C3B-94AD-2D3700117C6B}" dt="2022-11-11T01:10:46.913" v="1472"/>
          <ac:grpSpMkLst>
            <pc:docMk/>
            <pc:sldMk cId="1944653615" sldId="324"/>
            <ac:grpSpMk id="86" creationId="{E98F4D4A-43CB-2ADD-3913-8C725EE7FA03}"/>
          </ac:grpSpMkLst>
        </pc:grpChg>
        <pc:grpChg chg="del mod">
          <ac:chgData name="Tim Cook" userId="d1c7cfb340f2c7ab" providerId="LiveId" clId="{7E190D15-292E-4C3B-94AD-2D3700117C6B}" dt="2022-11-11T01:10:48.737" v="1474"/>
          <ac:grpSpMkLst>
            <pc:docMk/>
            <pc:sldMk cId="1944653615" sldId="324"/>
            <ac:grpSpMk id="102" creationId="{679CB077-5326-AC34-4E66-58FE11EE75CF}"/>
          </ac:grpSpMkLst>
        </pc:grpChg>
        <pc:grpChg chg="del mod">
          <ac:chgData name="Tim Cook" userId="d1c7cfb340f2c7ab" providerId="LiveId" clId="{7E190D15-292E-4C3B-94AD-2D3700117C6B}" dt="2022-11-11T01:10:48.737" v="1474"/>
          <ac:grpSpMkLst>
            <pc:docMk/>
            <pc:sldMk cId="1944653615" sldId="324"/>
            <ac:grpSpMk id="103" creationId="{DEDABEB8-BFE3-1D92-07A8-A9CF3E5563E5}"/>
          </ac:grpSpMkLst>
        </pc:grpChg>
        <pc:grpChg chg="del mod">
          <ac:chgData name="Tim Cook" userId="d1c7cfb340f2c7ab" providerId="LiveId" clId="{7E190D15-292E-4C3B-94AD-2D3700117C6B}" dt="2022-11-11T01:11:05.428" v="1479"/>
          <ac:grpSpMkLst>
            <pc:docMk/>
            <pc:sldMk cId="1944653615" sldId="324"/>
            <ac:grpSpMk id="105" creationId="{ECA50287-31CF-5F78-AC2E-930BD140656A}"/>
          </ac:grpSpMkLst>
        </pc:grpChg>
        <pc:grpChg chg="mod">
          <ac:chgData name="Tim Cook" userId="d1c7cfb340f2c7ab" providerId="LiveId" clId="{7E190D15-292E-4C3B-94AD-2D3700117C6B}" dt="2022-11-11T01:11:05.949" v="1480"/>
          <ac:grpSpMkLst>
            <pc:docMk/>
            <pc:sldMk cId="1944653615" sldId="324"/>
            <ac:grpSpMk id="107" creationId="{D686A8EF-E3F9-18AA-A73C-6ACA2F9690BF}"/>
          </ac:grpSpMkLst>
        </pc:grpChg>
        <pc:grpChg chg="mod">
          <ac:chgData name="Tim Cook" userId="d1c7cfb340f2c7ab" providerId="LiveId" clId="{7E190D15-292E-4C3B-94AD-2D3700117C6B}" dt="2022-11-11T01:11:23.690" v="1491"/>
          <ac:grpSpMkLst>
            <pc:docMk/>
            <pc:sldMk cId="1944653615" sldId="324"/>
            <ac:grpSpMk id="113" creationId="{39F647E1-BFFA-D69D-2C7E-A5E6AB779604}"/>
          </ac:grpSpMkLst>
        </pc:grpChg>
        <pc:grpChg chg="mod">
          <ac:chgData name="Tim Cook" userId="d1c7cfb340f2c7ab" providerId="LiveId" clId="{7E190D15-292E-4C3B-94AD-2D3700117C6B}" dt="2022-11-11T01:12:18.406" v="1522"/>
          <ac:grpSpMkLst>
            <pc:docMk/>
            <pc:sldMk cId="1944653615" sldId="324"/>
            <ac:grpSpMk id="144" creationId="{0F47B7F0-782D-3E5B-F315-59DAE23B5396}"/>
          </ac:grpSpMkLst>
        </pc:grpChg>
        <pc:grpChg chg="mod">
          <ac:chgData name="Tim Cook" userId="d1c7cfb340f2c7ab" providerId="LiveId" clId="{7E190D15-292E-4C3B-94AD-2D3700117C6B}" dt="2022-11-11T01:12:18.406" v="1522"/>
          <ac:grpSpMkLst>
            <pc:docMk/>
            <pc:sldMk cId="1944653615" sldId="324"/>
            <ac:grpSpMk id="145" creationId="{EEEADAED-3EFB-98C4-136E-D466C74D0463}"/>
          </ac:grpSpMkLst>
        </pc:grpChg>
        <pc:grpChg chg="mod">
          <ac:chgData name="Tim Cook" userId="d1c7cfb340f2c7ab" providerId="LiveId" clId="{7E190D15-292E-4C3B-94AD-2D3700117C6B}" dt="2022-11-11T01:12:18.406" v="1522"/>
          <ac:grpSpMkLst>
            <pc:docMk/>
            <pc:sldMk cId="1944653615" sldId="324"/>
            <ac:grpSpMk id="146" creationId="{972F9CC7-46ED-F0BC-6BCC-3454FD85130D}"/>
          </ac:grpSpMkLst>
        </pc:grpChg>
        <pc:grpChg chg="mod">
          <ac:chgData name="Tim Cook" userId="d1c7cfb340f2c7ab" providerId="LiveId" clId="{7E190D15-292E-4C3B-94AD-2D3700117C6B}" dt="2022-11-11T01:12:18.406" v="1522"/>
          <ac:grpSpMkLst>
            <pc:docMk/>
            <pc:sldMk cId="1944653615" sldId="324"/>
            <ac:grpSpMk id="147" creationId="{EA7BABE7-37FE-BD4D-A7B9-C00E708F37FD}"/>
          </ac:grpSpMkLst>
        </pc:grpChg>
        <pc:grpChg chg="mod">
          <ac:chgData name="Tim Cook" userId="d1c7cfb340f2c7ab" providerId="LiveId" clId="{7E190D15-292E-4C3B-94AD-2D3700117C6B}" dt="2022-11-11T01:12:18.406" v="1522"/>
          <ac:grpSpMkLst>
            <pc:docMk/>
            <pc:sldMk cId="1944653615" sldId="324"/>
            <ac:grpSpMk id="148" creationId="{28FF8D92-5175-F7B4-B85E-7CF8666F2629}"/>
          </ac:grpSpMkLst>
        </pc:grpChg>
        <pc:grpChg chg="del mod">
          <ac:chgData name="Tim Cook" userId="d1c7cfb340f2c7ab" providerId="LiveId" clId="{7E190D15-292E-4C3B-94AD-2D3700117C6B}" dt="2022-11-11T01:12:24.147" v="1531"/>
          <ac:grpSpMkLst>
            <pc:docMk/>
            <pc:sldMk cId="1944653615" sldId="324"/>
            <ac:grpSpMk id="154" creationId="{0AC134D1-5873-9E85-7181-7C1329D5D3A7}"/>
          </ac:grpSpMkLst>
        </pc:grpChg>
        <pc:grpChg chg="del mod">
          <ac:chgData name="Tim Cook" userId="d1c7cfb340f2c7ab" providerId="LiveId" clId="{7E190D15-292E-4C3B-94AD-2D3700117C6B}" dt="2022-11-11T01:12:44.238" v="1564"/>
          <ac:grpSpMkLst>
            <pc:docMk/>
            <pc:sldMk cId="1944653615" sldId="324"/>
            <ac:grpSpMk id="161" creationId="{ED80D052-6E08-902D-4C80-0CBF9B160AD3}"/>
          </ac:grpSpMkLst>
        </pc:grpChg>
        <pc:grpChg chg="del mod">
          <ac:chgData name="Tim Cook" userId="d1c7cfb340f2c7ab" providerId="LiveId" clId="{7E190D15-292E-4C3B-94AD-2D3700117C6B}" dt="2022-11-11T01:12:44.238" v="1566"/>
          <ac:grpSpMkLst>
            <pc:docMk/>
            <pc:sldMk cId="1944653615" sldId="324"/>
            <ac:grpSpMk id="162" creationId="{689C3B37-4F51-3B99-E1DC-38ED04E8E7EB}"/>
          </ac:grpSpMkLst>
        </pc:grpChg>
        <pc:grpChg chg="del mod">
          <ac:chgData name="Tim Cook" userId="d1c7cfb340f2c7ab" providerId="LiveId" clId="{7E190D15-292E-4C3B-94AD-2D3700117C6B}" dt="2022-11-11T01:12:44.238" v="1570"/>
          <ac:grpSpMkLst>
            <pc:docMk/>
            <pc:sldMk cId="1944653615" sldId="324"/>
            <ac:grpSpMk id="175" creationId="{8C8B957F-96BF-34F4-1AE2-A8AF2FB8E398}"/>
          </ac:grpSpMkLst>
        </pc:grpChg>
        <pc:grpChg chg="del mod">
          <ac:chgData name="Tim Cook" userId="d1c7cfb340f2c7ab" providerId="LiveId" clId="{7E190D15-292E-4C3B-94AD-2D3700117C6B}" dt="2022-11-11T01:13:22.014" v="1648"/>
          <ac:grpSpMkLst>
            <pc:docMk/>
            <pc:sldMk cId="1944653615" sldId="324"/>
            <ac:grpSpMk id="203" creationId="{B4FCFB67-68F3-68EC-BF8B-3714945577D9}"/>
          </ac:grpSpMkLst>
        </pc:grpChg>
        <pc:grpChg chg="mod">
          <ac:chgData name="Tim Cook" userId="d1c7cfb340f2c7ab" providerId="LiveId" clId="{7E190D15-292E-4C3B-94AD-2D3700117C6B}" dt="2022-11-11T01:13:01.869" v="1600"/>
          <ac:grpSpMkLst>
            <pc:docMk/>
            <pc:sldMk cId="1944653615" sldId="324"/>
            <ac:grpSpMk id="204" creationId="{ADF7E2F6-65DF-9F23-21ED-695102C43FC7}"/>
          </ac:grpSpMkLst>
        </pc:grpChg>
        <pc:grpChg chg="del mod">
          <ac:chgData name="Tim Cook" userId="d1c7cfb340f2c7ab" providerId="LiveId" clId="{7E190D15-292E-4C3B-94AD-2D3700117C6B}" dt="2022-11-11T01:13:21.983" v="1642"/>
          <ac:grpSpMkLst>
            <pc:docMk/>
            <pc:sldMk cId="1944653615" sldId="324"/>
            <ac:grpSpMk id="205" creationId="{41B04131-73F2-111D-E62E-CCBBD0C5171C}"/>
          </ac:grpSpMkLst>
        </pc:grpChg>
        <pc:grpChg chg="del mod">
          <ac:chgData name="Tim Cook" userId="d1c7cfb340f2c7ab" providerId="LiveId" clId="{7E190D15-292E-4C3B-94AD-2D3700117C6B}" dt="2022-11-11T01:13:07.243" v="1605"/>
          <ac:grpSpMkLst>
            <pc:docMk/>
            <pc:sldMk cId="1944653615" sldId="324"/>
            <ac:grpSpMk id="206" creationId="{188E769D-5363-E8A4-F36D-AA103D1917D6}"/>
          </ac:grpSpMkLst>
        </pc:grpChg>
        <pc:grpChg chg="mod">
          <ac:chgData name="Tim Cook" userId="d1c7cfb340f2c7ab" providerId="LiveId" clId="{7E190D15-292E-4C3B-94AD-2D3700117C6B}" dt="2022-11-11T01:13:01.869" v="1600"/>
          <ac:grpSpMkLst>
            <pc:docMk/>
            <pc:sldMk cId="1944653615" sldId="324"/>
            <ac:grpSpMk id="207" creationId="{CA1A8376-EBEC-9296-A870-EFA6E95E4BBA}"/>
          </ac:grpSpMkLst>
        </pc:grpChg>
        <pc:grpChg chg="del mod">
          <ac:chgData name="Tim Cook" userId="d1c7cfb340f2c7ab" providerId="LiveId" clId="{7E190D15-292E-4C3B-94AD-2D3700117C6B}" dt="2022-11-11T01:13:13.671" v="1622"/>
          <ac:grpSpMkLst>
            <pc:docMk/>
            <pc:sldMk cId="1944653615" sldId="324"/>
            <ac:grpSpMk id="216" creationId="{57CD55E1-FDE5-BFDE-03AA-DDB25CE856BF}"/>
          </ac:grpSpMkLst>
        </pc:grpChg>
        <pc:grpChg chg="mod">
          <ac:chgData name="Tim Cook" userId="d1c7cfb340f2c7ab" providerId="LiveId" clId="{7E190D15-292E-4C3B-94AD-2D3700117C6B}" dt="2022-11-11T01:13:22.014" v="1648"/>
          <ac:grpSpMkLst>
            <pc:docMk/>
            <pc:sldMk cId="1944653615" sldId="324"/>
            <ac:grpSpMk id="228" creationId="{22B728FE-7BC6-8F8F-E4E0-2DE5E1C936E3}"/>
          </ac:grpSpMkLst>
        </pc:grpChg>
        <pc:grpChg chg="del mod">
          <ac:chgData name="Tim Cook" userId="d1c7cfb340f2c7ab" providerId="LiveId" clId="{7E190D15-292E-4C3B-94AD-2D3700117C6B}" dt="2022-11-11T01:13:32.242" v="1666"/>
          <ac:grpSpMkLst>
            <pc:docMk/>
            <pc:sldMk cId="1944653615" sldId="324"/>
            <ac:grpSpMk id="242" creationId="{EC04BDAC-9BCC-2883-3A46-41D0DA2DDE9C}"/>
          </ac:grpSpMkLst>
        </pc:grpChg>
        <pc:grpChg chg="mod">
          <ac:chgData name="Tim Cook" userId="d1c7cfb340f2c7ab" providerId="LiveId" clId="{7E190D15-292E-4C3B-94AD-2D3700117C6B}" dt="2022-11-11T01:13:29.461" v="1664"/>
          <ac:grpSpMkLst>
            <pc:docMk/>
            <pc:sldMk cId="1944653615" sldId="324"/>
            <ac:grpSpMk id="243" creationId="{C0B42736-045B-0358-850A-BD34FF4A8DA6}"/>
          </ac:grpSpMkLst>
        </pc:grpChg>
        <pc:grpChg chg="mod">
          <ac:chgData name="Tim Cook" userId="d1c7cfb340f2c7ab" providerId="LiveId" clId="{7E190D15-292E-4C3B-94AD-2D3700117C6B}" dt="2022-11-11T01:13:32.242" v="1666"/>
          <ac:grpSpMkLst>
            <pc:docMk/>
            <pc:sldMk cId="1944653615" sldId="324"/>
            <ac:grpSpMk id="245" creationId="{CBEA269E-7BBD-378B-40D5-B17F449FF890}"/>
          </ac:grpSpMkLst>
        </pc:grpChg>
        <pc:inkChg chg="add del mod">
          <ac:chgData name="Tim Cook" userId="d1c7cfb340f2c7ab" providerId="LiveId" clId="{7E190D15-292E-4C3B-94AD-2D3700117C6B}" dt="2022-11-11T01:08:59.143" v="1363"/>
          <ac:inkMkLst>
            <pc:docMk/>
            <pc:sldMk cId="1944653615" sldId="324"/>
            <ac:inkMk id="4" creationId="{5CFFCF59-C7F6-E930-0612-05DF3950F113}"/>
          </ac:inkMkLst>
        </pc:inkChg>
        <pc:inkChg chg="add del mod">
          <ac:chgData name="Tim Cook" userId="d1c7cfb340f2c7ab" providerId="LiveId" clId="{7E190D15-292E-4C3B-94AD-2D3700117C6B}" dt="2022-11-11T01:08:59.143" v="1362"/>
          <ac:inkMkLst>
            <pc:docMk/>
            <pc:sldMk cId="1944653615" sldId="324"/>
            <ac:inkMk id="5" creationId="{E4BA82F3-E12A-8C92-1CE3-E67CF3E305E2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7" creationId="{1AE89850-669C-1862-2BBE-DF9E1F2FA23D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8" creationId="{3677E04C-C2AF-6718-94A7-BC814D113593}"/>
          </ac:inkMkLst>
        </pc:inkChg>
        <pc:inkChg chg="add del">
          <ac:chgData name="Tim Cook" userId="d1c7cfb340f2c7ab" providerId="LiveId" clId="{7E190D15-292E-4C3B-94AD-2D3700117C6B}" dt="2022-11-11T01:09:05.483" v="1368"/>
          <ac:inkMkLst>
            <pc:docMk/>
            <pc:sldMk cId="1944653615" sldId="324"/>
            <ac:inkMk id="10" creationId="{9AFD7994-1236-BB57-9602-33AD3CDD3F0B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1" creationId="{BBE4D62C-08F8-5541-5F90-D6EC489C34B6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2" creationId="{4A8D4FBF-5BD3-E1CF-9CE5-98650EE87AF2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3" creationId="{55F3AD7C-0A78-8059-72EC-34950000EA58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4" creationId="{F60767EC-DB91-C603-3E91-46776DF23858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5" creationId="{FB1C77D8-3004-6AA7-AA02-C82D709B9564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7" creationId="{D78C23DB-F5DC-4E59-9F25-2BC691FC037A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8" creationId="{E3578010-2119-66DD-1CB2-51BB6306783A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9" creationId="{5FBC848C-F0A2-2A64-6290-97F445ADB458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20" creationId="{EE1EF475-E48B-472A-7725-95E3662CE855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21" creationId="{7C0F02B0-3BAB-92FA-2C92-2EFCB74A86F8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22" creationId="{40D49D66-8A62-1BDE-32D9-52256B8B0AB0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23" creationId="{C40BB729-83B8-3EBF-FB4B-1910A7B8DB73}"/>
          </ac:inkMkLst>
        </pc:inkChg>
        <pc:inkChg chg="add del">
          <ac:chgData name="Tim Cook" userId="d1c7cfb340f2c7ab" providerId="LiveId" clId="{7E190D15-292E-4C3B-94AD-2D3700117C6B}" dt="2022-11-11T01:09:30.253" v="1385"/>
          <ac:inkMkLst>
            <pc:docMk/>
            <pc:sldMk cId="1944653615" sldId="324"/>
            <ac:inkMk id="25" creationId="{61BF892A-B28D-6184-893B-7C1F988071DE}"/>
          </ac:inkMkLst>
        </pc:inkChg>
        <pc:inkChg chg="add del mod">
          <ac:chgData name="Tim Cook" userId="d1c7cfb340f2c7ab" providerId="LiveId" clId="{7E190D15-292E-4C3B-94AD-2D3700117C6B}" dt="2022-11-11T01:09:37.430" v="1390"/>
          <ac:inkMkLst>
            <pc:docMk/>
            <pc:sldMk cId="1944653615" sldId="324"/>
            <ac:inkMk id="26" creationId="{C1811A59-D336-65EB-33F2-5103A78B705F}"/>
          </ac:inkMkLst>
        </pc:inkChg>
        <pc:inkChg chg="add del mod">
          <ac:chgData name="Tim Cook" userId="d1c7cfb340f2c7ab" providerId="LiveId" clId="{7E190D15-292E-4C3B-94AD-2D3700117C6B}" dt="2022-11-11T01:09:37.430" v="1389"/>
          <ac:inkMkLst>
            <pc:docMk/>
            <pc:sldMk cId="1944653615" sldId="324"/>
            <ac:inkMk id="27" creationId="{51E6332E-E2E9-03DE-36AE-E58EA6544E03}"/>
          </ac:inkMkLst>
        </pc:inkChg>
        <pc:inkChg chg="add del">
          <ac:chgData name="Tim Cook" userId="d1c7cfb340f2c7ab" providerId="LiveId" clId="{7E190D15-292E-4C3B-94AD-2D3700117C6B}" dt="2022-11-11T01:10:59.088" v="1476"/>
          <ac:inkMkLst>
            <pc:docMk/>
            <pc:sldMk cId="1944653615" sldId="324"/>
            <ac:inkMk id="29" creationId="{7803A924-77FE-F260-5A1F-C029044D322B}"/>
          </ac:inkMkLst>
        </pc:inkChg>
        <pc:inkChg chg="add del">
          <ac:chgData name="Tim Cook" userId="d1c7cfb340f2c7ab" providerId="LiveId" clId="{7E190D15-292E-4C3B-94AD-2D3700117C6B}" dt="2022-11-11T01:11:19.116" v="1487"/>
          <ac:inkMkLst>
            <pc:docMk/>
            <pc:sldMk cId="1944653615" sldId="324"/>
            <ac:inkMk id="30" creationId="{C16E6A11-612C-6BD1-FFFA-CEC967BD04A6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1" creationId="{6B636A49-3594-AC2A-E981-71B99194548D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2" creationId="{BF8D8131-0B72-9F85-AFE3-5A5F795C7A58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3" creationId="{C98C0B7D-03DD-0831-A736-20C10753314C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4" creationId="{FC0180AC-5493-958E-A84A-25DE5DA0CD0C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5" creationId="{9E0A8FC0-3D6F-C539-E9A2-7B693FFCBACF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6" creationId="{CB1A5989-473A-2934-7DCF-4B32E4BF5762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7" creationId="{18397343-DBE6-F440-70A0-5CDDEE1CA954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8" creationId="{008C6199-1739-E96A-FDFA-658D6F752ED9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9" creationId="{4E914796-84DB-B15E-6D87-2C75156A183C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1" creationId="{78F876F0-158E-452D-C4C6-F34E8200A167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2" creationId="{E1F456A1-C46F-EE3B-E806-A6BE15B16163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3" creationId="{19C393A6-038B-A0A9-D0F7-BC785CA0D098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4" creationId="{ED0FCBAD-AA1F-DE91-130C-CC0458E9B94C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6" creationId="{68A9870C-EDC7-4D44-E163-84031D39C5E2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7" creationId="{2DF9AA7B-6E52-8941-1BF2-190177A77361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8" creationId="{D5A1ED8F-6406-5A17-17CF-22016159E75C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9" creationId="{B41DB9B2-05B6-7037-2544-D038A2F1AD80}"/>
          </ac:inkMkLst>
        </pc:inkChg>
        <pc:inkChg chg="add del">
          <ac:chgData name="Tim Cook" userId="d1c7cfb340f2c7ab" providerId="LiveId" clId="{7E190D15-292E-4C3B-94AD-2D3700117C6B}" dt="2022-11-11T01:10:03.239" v="1414"/>
          <ac:inkMkLst>
            <pc:docMk/>
            <pc:sldMk cId="1944653615" sldId="324"/>
            <ac:inkMk id="51" creationId="{C95443C8-963E-0812-AAAE-9F9E87E8A2E3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2" creationId="{C9CD62FB-4E8E-3D5F-CABF-AA45F958EBE6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3" creationId="{8E3AE52C-D36E-8ADD-FA92-E1267A14BC39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4" creationId="{789A51F6-0413-11FE-28B4-9A17F0DFB953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5" creationId="{9182AAF9-2CAB-B853-6D32-C16FE7812753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6" creationId="{ADD6ED57-7935-F235-1A48-699F1785EF64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7" creationId="{FE85BBE8-2592-45B0-BD35-4E2F58682D1B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8" creationId="{28B98AAB-FA3E-0010-C9F2-EC505E6A5725}"/>
          </ac:inkMkLst>
        </pc:inkChg>
        <pc:inkChg chg="add del mod">
          <ac:chgData name="Tim Cook" userId="d1c7cfb340f2c7ab" providerId="LiveId" clId="{7E190D15-292E-4C3B-94AD-2D3700117C6B}" dt="2022-11-11T01:11:19.806" v="1488"/>
          <ac:inkMkLst>
            <pc:docMk/>
            <pc:sldMk cId="1944653615" sldId="324"/>
            <ac:inkMk id="60" creationId="{EF34BED8-6ECE-1C4D-7D64-46537BD4643B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61" creationId="{9960DF31-6739-0297-92B2-339AE5FC5544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62" creationId="{357B9E5B-CC03-4DF0-8580-1F9EC65E0F5E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63" creationId="{F009895F-9E88-CF37-9C8B-2C31DB293823}"/>
          </ac:inkMkLst>
        </pc:inkChg>
        <pc:inkChg chg="add del">
          <ac:chgData name="Tim Cook" userId="d1c7cfb340f2c7ab" providerId="LiveId" clId="{7E190D15-292E-4C3B-94AD-2D3700117C6B}" dt="2022-11-11T01:10:58.639" v="1475"/>
          <ac:inkMkLst>
            <pc:docMk/>
            <pc:sldMk cId="1944653615" sldId="324"/>
            <ac:inkMk id="64" creationId="{F38109C0-9567-E706-D86E-8E247644E474}"/>
          </ac:inkMkLst>
        </pc:inkChg>
        <pc:inkChg chg="add del">
          <ac:chgData name="Tim Cook" userId="d1c7cfb340f2c7ab" providerId="LiveId" clId="{7E190D15-292E-4C3B-94AD-2D3700117C6B}" dt="2022-11-11T01:10:36.967" v="1452"/>
          <ac:inkMkLst>
            <pc:docMk/>
            <pc:sldMk cId="1944653615" sldId="324"/>
            <ac:inkMk id="66" creationId="{1CC9F35D-BC67-F8CD-3B03-78983D01A64A}"/>
          </ac:inkMkLst>
        </pc:inkChg>
        <pc:inkChg chg="add del mod">
          <ac:chgData name="Tim Cook" userId="d1c7cfb340f2c7ab" providerId="LiveId" clId="{7E190D15-292E-4C3B-94AD-2D3700117C6B}" dt="2022-11-11T01:10:29.916" v="1439"/>
          <ac:inkMkLst>
            <pc:docMk/>
            <pc:sldMk cId="1944653615" sldId="324"/>
            <ac:inkMk id="67" creationId="{F254AC9F-D44C-7A41-B9EB-C4F3B8B8C20A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68" creationId="{CEABA560-C414-66B1-C07E-F951222F5D79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69" creationId="{A935248E-FD2F-5560-63F7-90BDB26E8204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1" creationId="{5C919DCB-4F97-7475-B9CB-DA20560AA99F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2" creationId="{FDFAED04-933D-6373-1D10-A7659A01DA65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3" creationId="{646F5983-9456-6388-D776-759DD4B62E25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4" creationId="{78C87DAA-B701-F3F7-48F5-BEEF6E452209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6" creationId="{944C8852-63E2-EF2E-61CE-EE9555FA0C42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7" creationId="{C67A2261-3C58-F4B3-7E1D-CED11AE9CD4C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8" creationId="{CAD05029-2916-C2A9-B943-ADB4C71B5755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9" creationId="{D26CB775-165F-3D7B-8F3B-3D9CC29C2A21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80" creationId="{9DE5EFA5-6B51-B367-7DA3-605DEACBD2D8}"/>
          </ac:inkMkLst>
        </pc:inkChg>
        <pc:inkChg chg="add del">
          <ac:chgData name="Tim Cook" userId="d1c7cfb340f2c7ab" providerId="LiveId" clId="{7E190D15-292E-4C3B-94AD-2D3700117C6B}" dt="2022-11-11T01:10:36.967" v="1450"/>
          <ac:inkMkLst>
            <pc:docMk/>
            <pc:sldMk cId="1944653615" sldId="324"/>
            <ac:inkMk id="82" creationId="{9CABBA6C-EA1B-1C92-D617-4A2CB9D8660F}"/>
          </ac:inkMkLst>
        </pc:inkChg>
        <pc:inkChg chg="add del mod">
          <ac:chgData name="Tim Cook" userId="d1c7cfb340f2c7ab" providerId="LiveId" clId="{7E190D15-292E-4C3B-94AD-2D3700117C6B}" dt="2022-11-11T01:10:37.725" v="1454"/>
          <ac:inkMkLst>
            <pc:docMk/>
            <pc:sldMk cId="1944653615" sldId="324"/>
            <ac:inkMk id="83" creationId="{8D31FAA0-4B3D-A374-F740-E8FF43B46568}"/>
          </ac:inkMkLst>
        </pc:inkChg>
        <pc:inkChg chg="add del mod">
          <ac:chgData name="Tim Cook" userId="d1c7cfb340f2c7ab" providerId="LiveId" clId="{7E190D15-292E-4C3B-94AD-2D3700117C6B}" dt="2022-11-11T01:10:37.725" v="1455"/>
          <ac:inkMkLst>
            <pc:docMk/>
            <pc:sldMk cId="1944653615" sldId="324"/>
            <ac:inkMk id="84" creationId="{D7A73AB4-4541-E98D-E154-3F85CE78E2C3}"/>
          </ac:inkMkLst>
        </pc:inkChg>
        <pc:inkChg chg="add del">
          <ac:chgData name="Tim Cook" userId="d1c7cfb340f2c7ab" providerId="LiveId" clId="{7E190D15-292E-4C3B-94AD-2D3700117C6B}" dt="2022-11-11T01:10:36.967" v="1451"/>
          <ac:inkMkLst>
            <pc:docMk/>
            <pc:sldMk cId="1944653615" sldId="324"/>
            <ac:inkMk id="85" creationId="{17BBE95A-6CAD-1595-EE0D-066A6DE1D9E0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87" creationId="{406FD57E-297B-236A-E48F-0B5E05C9CEF4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88" creationId="{C47CD4BA-3476-8ED0-D593-08FBE5BC7971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89" creationId="{74B3A73D-56B8-CF3F-0055-F40DE35A7025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0" creationId="{93290F35-CE45-4197-60D9-E456C08AA027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1" creationId="{EC74E098-947C-BDFC-F74F-9E188F11F308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2" creationId="{596EC4C5-2A11-740B-CA42-19C743FA67A2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3" creationId="{8C3C83F2-E7F7-DDB9-0FDC-83F74EFAC823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4" creationId="{9A832487-D8F7-BF8F-0B9F-96694DC953B4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5" creationId="{518F9FB6-8BC4-A0D5-F484-BFEC5320E793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6" creationId="{0F1F93A7-CC38-7A14-3C39-916D8A3A20A6}"/>
          </ac:inkMkLst>
        </pc:inkChg>
        <pc:inkChg chg="add del mod">
          <ac:chgData name="Tim Cook" userId="d1c7cfb340f2c7ab" providerId="LiveId" clId="{7E190D15-292E-4C3B-94AD-2D3700117C6B}" dt="2022-11-11T01:11:05.949" v="1480"/>
          <ac:inkMkLst>
            <pc:docMk/>
            <pc:sldMk cId="1944653615" sldId="324"/>
            <ac:inkMk id="97" creationId="{27004920-CD2E-B857-4C3F-4A6272E6C703}"/>
          </ac:inkMkLst>
        </pc:inkChg>
        <pc:inkChg chg="add del">
          <ac:chgData name="Tim Cook" userId="d1c7cfb340f2c7ab" providerId="LiveId" clId="{7E190D15-292E-4C3B-94AD-2D3700117C6B}" dt="2022-11-11T01:10:46.686" v="1471"/>
          <ac:inkMkLst>
            <pc:docMk/>
            <pc:sldMk cId="1944653615" sldId="324"/>
            <ac:inkMk id="98" creationId="{49EAC2A9-B4D0-1DA6-754B-366FC2F7961A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9" creationId="{61BE4348-35AC-4E12-E96D-DB90BA087F05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100" creationId="{D9669BF7-4086-A297-0F77-CAF0747FAB78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101" creationId="{EF7C7928-1906-9786-291F-A1A0FEC6F8BD}"/>
          </ac:inkMkLst>
        </pc:inkChg>
        <pc:inkChg chg="add del mod">
          <ac:chgData name="Tim Cook" userId="d1c7cfb340f2c7ab" providerId="LiveId" clId="{7E190D15-292E-4C3B-94AD-2D3700117C6B}" dt="2022-11-11T01:11:02.467" v="1477"/>
          <ac:inkMkLst>
            <pc:docMk/>
            <pc:sldMk cId="1944653615" sldId="324"/>
            <ac:inkMk id="104" creationId="{7D807559-4368-2456-18CB-8D37455E1809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106" creationId="{FD5777A7-6871-1A5D-C610-4C162BD12C77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108" creationId="{81E608AF-E0E9-955F-AFF2-9746030C3E2A}"/>
          </ac:inkMkLst>
        </pc:inkChg>
        <pc:inkChg chg="add del">
          <ac:chgData name="Tim Cook" userId="d1c7cfb340f2c7ab" providerId="LiveId" clId="{7E190D15-292E-4C3B-94AD-2D3700117C6B}" dt="2022-11-11T01:11:17.665" v="1486"/>
          <ac:inkMkLst>
            <pc:docMk/>
            <pc:sldMk cId="1944653615" sldId="324"/>
            <ac:inkMk id="109" creationId="{2F40B55F-935C-872F-C086-90E22E8BE28D}"/>
          </ac:inkMkLst>
        </pc:inkChg>
        <pc:inkChg chg="add del">
          <ac:chgData name="Tim Cook" userId="d1c7cfb340f2c7ab" providerId="LiveId" clId="{7E190D15-292E-4C3B-94AD-2D3700117C6B}" dt="2022-11-11T01:11:16.295" v="1485"/>
          <ac:inkMkLst>
            <pc:docMk/>
            <pc:sldMk cId="1944653615" sldId="324"/>
            <ac:inkMk id="110" creationId="{BF7184D6-CF11-98D3-0F07-9D6A4ED96C51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111" creationId="{A2B2FE1C-3BF7-7632-26D8-08E36B25F3A9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112" creationId="{785B2FCF-9921-C98F-B646-BF40C0BDDD50}"/>
          </ac:inkMkLst>
        </pc:inkChg>
        <pc:inkChg chg="add">
          <ac:chgData name="Tim Cook" userId="d1c7cfb340f2c7ab" providerId="LiveId" clId="{7E190D15-292E-4C3B-94AD-2D3700117C6B}" dt="2022-11-11T01:11:27.334" v="1492" actId="9405"/>
          <ac:inkMkLst>
            <pc:docMk/>
            <pc:sldMk cId="1944653615" sldId="324"/>
            <ac:inkMk id="114" creationId="{30109538-826A-84E0-863C-6EFD97759598}"/>
          </ac:inkMkLst>
        </pc:inkChg>
        <pc:inkChg chg="add">
          <ac:chgData name="Tim Cook" userId="d1c7cfb340f2c7ab" providerId="LiveId" clId="{7E190D15-292E-4C3B-94AD-2D3700117C6B}" dt="2022-11-11T01:11:29.078" v="1493" actId="9405"/>
          <ac:inkMkLst>
            <pc:docMk/>
            <pc:sldMk cId="1944653615" sldId="324"/>
            <ac:inkMk id="115" creationId="{DF0877BA-FC72-A7A6-8A79-AC24E46DF235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16" creationId="{2F814E88-0E3E-9686-F4D5-08068389778D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17" creationId="{E00C4C4F-E24B-1428-570D-1CA4D10BC6A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18" creationId="{E2849617-9634-1A49-D84D-3C8910B38D94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19" creationId="{44C9328E-D4A9-F57C-BC99-FB6B0811751B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0" creationId="{BD9E8FAD-5028-C2F7-8AFA-4B5EF712AB91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1" creationId="{3542573E-2679-4A9D-4525-BFD895A48764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2" creationId="{E79E4D27-4366-20DB-77A0-4FD496B25FAD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3" creationId="{B02B04FB-720B-AEC0-1721-D39DA0B9BE1B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4" creationId="{A15C5B37-7152-1C8C-A635-0E2439ACF6AC}"/>
          </ac:inkMkLst>
        </pc:inkChg>
        <pc:inkChg chg="add del">
          <ac:chgData name="Tim Cook" userId="d1c7cfb340f2c7ab" providerId="LiveId" clId="{7E190D15-292E-4C3B-94AD-2D3700117C6B}" dt="2022-11-11T01:12:45.536" v="1572"/>
          <ac:inkMkLst>
            <pc:docMk/>
            <pc:sldMk cId="1944653615" sldId="324"/>
            <ac:inkMk id="125" creationId="{E7448197-D751-5A1D-345D-6481EE845A54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6" creationId="{8271E694-8A6B-0A11-FC4F-136E43EEDA62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7" creationId="{F632ED3A-83B7-4B70-42CD-89073E0B0D61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8" creationId="{2A961997-BA03-83C6-4D40-BCCDD471BEB2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9" creationId="{0194D6C2-A8B6-61D6-F6BE-C8BE13135696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0" creationId="{4FCCED0F-3173-5473-A0A5-846F4D89D75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1" creationId="{38A159B9-C6F6-AFB6-0457-B12FF4011BD0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2" creationId="{76F6A9C4-0B76-06E4-9D07-ABC6320F628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3" creationId="{B7B24FF1-A5CF-0193-D76B-8A0EA07A8927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4" creationId="{D1325D84-AF9A-4A1D-8B83-E93E8766A4B2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5" creationId="{7362E625-D9DC-9FA4-F638-31DFCCE7ACF2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6" creationId="{29870FF9-93BE-D0DB-1782-CFFD52430B4C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7" creationId="{3AC326D1-9146-0A78-8821-1CCB4BF68F45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8" creationId="{AA16DCDC-F039-AD48-7AB5-CAB7D202549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9" creationId="{BBBE1F8B-0889-C1BB-E2CE-CA9B11A7EBE5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40" creationId="{D2C12EFD-E1B9-FBCB-AEAA-12B2B067719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41" creationId="{36911A22-4E96-85A3-AE46-960DAE38BC4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42" creationId="{5D84F767-8709-7B13-B140-24D3BA5856C9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43" creationId="{46557BEC-5B59-92BD-6370-6F2D95C85155}"/>
          </ac:inkMkLst>
        </pc:inkChg>
        <pc:inkChg chg="add del">
          <ac:chgData name="Tim Cook" userId="d1c7cfb340f2c7ab" providerId="LiveId" clId="{7E190D15-292E-4C3B-94AD-2D3700117C6B}" dt="2022-11-11T01:12:20.012" v="1524"/>
          <ac:inkMkLst>
            <pc:docMk/>
            <pc:sldMk cId="1944653615" sldId="324"/>
            <ac:inkMk id="149" creationId="{69DF123F-0575-3A43-9487-DD9ADDE787E5}"/>
          </ac:inkMkLst>
        </pc:inkChg>
        <pc:inkChg chg="add">
          <ac:chgData name="Tim Cook" userId="d1c7cfb340f2c7ab" providerId="LiveId" clId="{7E190D15-292E-4C3B-94AD-2D3700117C6B}" dt="2022-11-11T01:12:20.858" v="1525" actId="9405"/>
          <ac:inkMkLst>
            <pc:docMk/>
            <pc:sldMk cId="1944653615" sldId="324"/>
            <ac:inkMk id="150" creationId="{A6CD8756-D6E9-430B-795B-AD54EB5FD0B9}"/>
          </ac:inkMkLst>
        </pc:inkChg>
        <pc:inkChg chg="add del mod">
          <ac:chgData name="Tim Cook" userId="d1c7cfb340f2c7ab" providerId="LiveId" clId="{7E190D15-292E-4C3B-94AD-2D3700117C6B}" dt="2022-11-11T01:12:24.139" v="1530"/>
          <ac:inkMkLst>
            <pc:docMk/>
            <pc:sldMk cId="1944653615" sldId="324"/>
            <ac:inkMk id="151" creationId="{8B429F84-37C8-222E-D4BC-7D2F52C11647}"/>
          </ac:inkMkLst>
        </pc:inkChg>
        <pc:inkChg chg="add del mod">
          <ac:chgData name="Tim Cook" userId="d1c7cfb340f2c7ab" providerId="LiveId" clId="{7E190D15-292E-4C3B-94AD-2D3700117C6B}" dt="2022-11-11T01:12:24.147" v="1531"/>
          <ac:inkMkLst>
            <pc:docMk/>
            <pc:sldMk cId="1944653615" sldId="324"/>
            <ac:inkMk id="152" creationId="{C3C0A61E-4174-BE53-19C8-060A6B4AE4FB}"/>
          </ac:inkMkLst>
        </pc:inkChg>
        <pc:inkChg chg="add del mod">
          <ac:chgData name="Tim Cook" userId="d1c7cfb340f2c7ab" providerId="LiveId" clId="{7E190D15-292E-4C3B-94AD-2D3700117C6B}" dt="2022-11-11T01:12:26.432" v="1533"/>
          <ac:inkMkLst>
            <pc:docMk/>
            <pc:sldMk cId="1944653615" sldId="324"/>
            <ac:inkMk id="153" creationId="{804DAE96-0F66-34F7-3AC6-79DD053342E8}"/>
          </ac:inkMkLst>
        </pc:inkChg>
        <pc:inkChg chg="add del mod">
          <ac:chgData name="Tim Cook" userId="d1c7cfb340f2c7ab" providerId="LiveId" clId="{7E190D15-292E-4C3B-94AD-2D3700117C6B}" dt="2022-11-11T01:12:44.238" v="1566"/>
          <ac:inkMkLst>
            <pc:docMk/>
            <pc:sldMk cId="1944653615" sldId="324"/>
            <ac:inkMk id="155" creationId="{E3178D85-4AAD-A4C0-1C0A-869BA0769BA8}"/>
          </ac:inkMkLst>
        </pc:inkChg>
        <pc:inkChg chg="add del mod">
          <ac:chgData name="Tim Cook" userId="d1c7cfb340f2c7ab" providerId="LiveId" clId="{7E190D15-292E-4C3B-94AD-2D3700117C6B}" dt="2022-11-11T01:12:44.238" v="1568"/>
          <ac:inkMkLst>
            <pc:docMk/>
            <pc:sldMk cId="1944653615" sldId="324"/>
            <ac:inkMk id="156" creationId="{95382EB7-4DD7-3815-8448-394A0EAE2939}"/>
          </ac:inkMkLst>
        </pc:inkChg>
        <pc:inkChg chg="add del mod">
          <ac:chgData name="Tim Cook" userId="d1c7cfb340f2c7ab" providerId="LiveId" clId="{7E190D15-292E-4C3B-94AD-2D3700117C6B}" dt="2022-11-11T01:12:44.238" v="1561"/>
          <ac:inkMkLst>
            <pc:docMk/>
            <pc:sldMk cId="1944653615" sldId="324"/>
            <ac:inkMk id="157" creationId="{80E4AE73-170C-C80B-91A9-0CA7285405DC}"/>
          </ac:inkMkLst>
        </pc:inkChg>
        <pc:inkChg chg="add del mod">
          <ac:chgData name="Tim Cook" userId="d1c7cfb340f2c7ab" providerId="LiveId" clId="{7E190D15-292E-4C3B-94AD-2D3700117C6B}" dt="2022-11-11T01:12:44.238" v="1569"/>
          <ac:inkMkLst>
            <pc:docMk/>
            <pc:sldMk cId="1944653615" sldId="324"/>
            <ac:inkMk id="158" creationId="{CEF614AE-5EEC-5025-70E1-37F7DE8BFE11}"/>
          </ac:inkMkLst>
        </pc:inkChg>
        <pc:inkChg chg="add del mod">
          <ac:chgData name="Tim Cook" userId="d1c7cfb340f2c7ab" providerId="LiveId" clId="{7E190D15-292E-4C3B-94AD-2D3700117C6B}" dt="2022-11-11T01:12:44.238" v="1562"/>
          <ac:inkMkLst>
            <pc:docMk/>
            <pc:sldMk cId="1944653615" sldId="324"/>
            <ac:inkMk id="159" creationId="{0E5BAB75-67D0-CCDC-3846-2721FBD8272B}"/>
          </ac:inkMkLst>
        </pc:inkChg>
        <pc:inkChg chg="add del mod">
          <ac:chgData name="Tim Cook" userId="d1c7cfb340f2c7ab" providerId="LiveId" clId="{7E190D15-292E-4C3B-94AD-2D3700117C6B}" dt="2022-11-11T01:12:44.238" v="1564"/>
          <ac:inkMkLst>
            <pc:docMk/>
            <pc:sldMk cId="1944653615" sldId="324"/>
            <ac:inkMk id="160" creationId="{CB775305-5C4C-8541-42F2-CE3E387C067D}"/>
          </ac:inkMkLst>
        </pc:inkChg>
        <pc:inkChg chg="add del">
          <ac:chgData name="Tim Cook" userId="d1c7cfb340f2c7ab" providerId="LiveId" clId="{7E190D15-292E-4C3B-94AD-2D3700117C6B}" dt="2022-11-11T01:12:35.444" v="1547"/>
          <ac:inkMkLst>
            <pc:docMk/>
            <pc:sldMk cId="1944653615" sldId="324"/>
            <ac:inkMk id="163" creationId="{68AF285F-2E0C-85C1-FE3D-69E56EEE8C24}"/>
          </ac:inkMkLst>
        </pc:inkChg>
        <pc:inkChg chg="add del">
          <ac:chgData name="Tim Cook" userId="d1c7cfb340f2c7ab" providerId="LiveId" clId="{7E190D15-292E-4C3B-94AD-2D3700117C6B}" dt="2022-11-11T01:12:36.105" v="1552"/>
          <ac:inkMkLst>
            <pc:docMk/>
            <pc:sldMk cId="1944653615" sldId="324"/>
            <ac:inkMk id="164" creationId="{87CE6FB6-E1FF-6738-9FB4-964277A286E1}"/>
          </ac:inkMkLst>
        </pc:inkChg>
        <pc:inkChg chg="add del">
          <ac:chgData name="Tim Cook" userId="d1c7cfb340f2c7ab" providerId="LiveId" clId="{7E190D15-292E-4C3B-94AD-2D3700117C6B}" dt="2022-11-11T01:12:36.105" v="1550"/>
          <ac:inkMkLst>
            <pc:docMk/>
            <pc:sldMk cId="1944653615" sldId="324"/>
            <ac:inkMk id="165" creationId="{061180A4-6DA2-3872-EBB0-19407E777540}"/>
          </ac:inkMkLst>
        </pc:inkChg>
        <pc:inkChg chg="add del">
          <ac:chgData name="Tim Cook" userId="d1c7cfb340f2c7ab" providerId="LiveId" clId="{7E190D15-292E-4C3B-94AD-2D3700117C6B}" dt="2022-11-11T01:12:36.105" v="1549"/>
          <ac:inkMkLst>
            <pc:docMk/>
            <pc:sldMk cId="1944653615" sldId="324"/>
            <ac:inkMk id="166" creationId="{CB0E3B09-1668-A80B-5DC9-806AB513A3BE}"/>
          </ac:inkMkLst>
        </pc:inkChg>
        <pc:inkChg chg="add del">
          <ac:chgData name="Tim Cook" userId="d1c7cfb340f2c7ab" providerId="LiveId" clId="{7E190D15-292E-4C3B-94AD-2D3700117C6B}" dt="2022-11-11T01:12:36.105" v="1548"/>
          <ac:inkMkLst>
            <pc:docMk/>
            <pc:sldMk cId="1944653615" sldId="324"/>
            <ac:inkMk id="167" creationId="{94B28F6E-CCFD-8401-A480-8F7C67FB66AE}"/>
          </ac:inkMkLst>
        </pc:inkChg>
        <pc:inkChg chg="add del">
          <ac:chgData name="Tim Cook" userId="d1c7cfb340f2c7ab" providerId="LiveId" clId="{7E190D15-292E-4C3B-94AD-2D3700117C6B}" dt="2022-11-11T01:12:36.105" v="1551"/>
          <ac:inkMkLst>
            <pc:docMk/>
            <pc:sldMk cId="1944653615" sldId="324"/>
            <ac:inkMk id="168" creationId="{25907C0B-A503-7CCF-47D7-6342670526B2}"/>
          </ac:inkMkLst>
        </pc:inkChg>
        <pc:inkChg chg="add del mod">
          <ac:chgData name="Tim Cook" userId="d1c7cfb340f2c7ab" providerId="LiveId" clId="{7E190D15-292E-4C3B-94AD-2D3700117C6B}" dt="2022-11-11T01:12:44.238" v="1570"/>
          <ac:inkMkLst>
            <pc:docMk/>
            <pc:sldMk cId="1944653615" sldId="324"/>
            <ac:inkMk id="169" creationId="{E524385F-915A-83F4-C6E2-080A78E79DDB}"/>
          </ac:inkMkLst>
        </pc:inkChg>
        <pc:inkChg chg="add del mod">
          <ac:chgData name="Tim Cook" userId="d1c7cfb340f2c7ab" providerId="LiveId" clId="{7E190D15-292E-4C3B-94AD-2D3700117C6B}" dt="2022-11-11T01:12:44.238" v="1563"/>
          <ac:inkMkLst>
            <pc:docMk/>
            <pc:sldMk cId="1944653615" sldId="324"/>
            <ac:inkMk id="170" creationId="{AF4DDD87-ECB1-229A-56FF-49D9814D6486}"/>
          </ac:inkMkLst>
        </pc:inkChg>
        <pc:inkChg chg="add del mod">
          <ac:chgData name="Tim Cook" userId="d1c7cfb340f2c7ab" providerId="LiveId" clId="{7E190D15-292E-4C3B-94AD-2D3700117C6B}" dt="2022-11-11T01:12:44.238" v="1571"/>
          <ac:inkMkLst>
            <pc:docMk/>
            <pc:sldMk cId="1944653615" sldId="324"/>
            <ac:inkMk id="171" creationId="{4AB6F659-FE4C-2C77-8F40-81294409B5ED}"/>
          </ac:inkMkLst>
        </pc:inkChg>
        <pc:inkChg chg="add del mod">
          <ac:chgData name="Tim Cook" userId="d1c7cfb340f2c7ab" providerId="LiveId" clId="{7E190D15-292E-4C3B-94AD-2D3700117C6B}" dt="2022-11-11T01:12:44.238" v="1567"/>
          <ac:inkMkLst>
            <pc:docMk/>
            <pc:sldMk cId="1944653615" sldId="324"/>
            <ac:inkMk id="172" creationId="{AC6221B1-78D0-2057-1847-58F9CD5C0414}"/>
          </ac:inkMkLst>
        </pc:inkChg>
        <pc:inkChg chg="add del mod">
          <ac:chgData name="Tim Cook" userId="d1c7cfb340f2c7ab" providerId="LiveId" clId="{7E190D15-292E-4C3B-94AD-2D3700117C6B}" dt="2022-11-11T01:12:44.238" v="1560"/>
          <ac:inkMkLst>
            <pc:docMk/>
            <pc:sldMk cId="1944653615" sldId="324"/>
            <ac:inkMk id="173" creationId="{F57926FA-F7D2-4FE2-7B29-72C102E44951}"/>
          </ac:inkMkLst>
        </pc:inkChg>
        <pc:inkChg chg="add del">
          <ac:chgData name="Tim Cook" userId="d1c7cfb340f2c7ab" providerId="LiveId" clId="{7E190D15-292E-4C3B-94AD-2D3700117C6B}" dt="2022-11-11T01:12:44.238" v="1565"/>
          <ac:inkMkLst>
            <pc:docMk/>
            <pc:sldMk cId="1944653615" sldId="324"/>
            <ac:inkMk id="174" creationId="{3FF5CF7F-0E11-984F-2D86-B8C44F27643F}"/>
          </ac:inkMkLst>
        </pc:inkChg>
        <pc:inkChg chg="add">
          <ac:chgData name="Tim Cook" userId="d1c7cfb340f2c7ab" providerId="LiveId" clId="{7E190D15-292E-4C3B-94AD-2D3700117C6B}" dt="2022-11-11T01:12:46.961" v="1573" actId="9405"/>
          <ac:inkMkLst>
            <pc:docMk/>
            <pc:sldMk cId="1944653615" sldId="324"/>
            <ac:inkMk id="176" creationId="{7D01AB72-D5A8-52B0-69E4-1F97707266D8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77" creationId="{211EA473-C44F-E5EF-61F9-A5113E94114F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78" creationId="{5DD479E2-CD62-E2D2-E326-E254BF11832B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79" creationId="{F2C16BB9-AC65-1DFC-BB65-263DC80C3A19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80" creationId="{EF0531DD-D49B-9773-A321-5196AD74DF00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81" creationId="{56B97773-D24A-4E22-C133-6583A798611D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82" creationId="{87AEEBBE-5B98-1A76-3566-ED04D80356DB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83" creationId="{E5ED1FAC-D460-FDA4-4C4E-5F39CAC116EA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84" creationId="{498996B3-AF0A-757F-2637-BC8EF88BDDA8}"/>
          </ac:inkMkLst>
        </pc:inkChg>
        <pc:inkChg chg="add del mod">
          <ac:chgData name="Tim Cook" userId="d1c7cfb340f2c7ab" providerId="LiveId" clId="{7E190D15-292E-4C3B-94AD-2D3700117C6B}" dt="2022-11-11T01:13:07.243" v="1604"/>
          <ac:inkMkLst>
            <pc:docMk/>
            <pc:sldMk cId="1944653615" sldId="324"/>
            <ac:inkMk id="185" creationId="{081388A7-DD33-E719-A9F3-88BB06020C45}"/>
          </ac:inkMkLst>
        </pc:inkChg>
        <pc:inkChg chg="add del mod">
          <ac:chgData name="Tim Cook" userId="d1c7cfb340f2c7ab" providerId="LiveId" clId="{7E190D15-292E-4C3B-94AD-2D3700117C6B}" dt="2022-11-11T01:13:07.243" v="1605"/>
          <ac:inkMkLst>
            <pc:docMk/>
            <pc:sldMk cId="1944653615" sldId="324"/>
            <ac:inkMk id="186" creationId="{EE79C1F4-47A2-94E6-A3D5-D84C911E9D6C}"/>
          </ac:inkMkLst>
        </pc:inkChg>
        <pc:inkChg chg="add del mod">
          <ac:chgData name="Tim Cook" userId="d1c7cfb340f2c7ab" providerId="LiveId" clId="{7E190D15-292E-4C3B-94AD-2D3700117C6B}" dt="2022-11-11T01:13:07.243" v="1606"/>
          <ac:inkMkLst>
            <pc:docMk/>
            <pc:sldMk cId="1944653615" sldId="324"/>
            <ac:inkMk id="187" creationId="{F2289B6C-E687-0878-BDD0-63208792A35E}"/>
          </ac:inkMkLst>
        </pc:inkChg>
        <pc:inkChg chg="add del mod">
          <ac:chgData name="Tim Cook" userId="d1c7cfb340f2c7ab" providerId="LiveId" clId="{7E190D15-292E-4C3B-94AD-2D3700117C6B}" dt="2022-11-11T01:13:21.983" v="1642"/>
          <ac:inkMkLst>
            <pc:docMk/>
            <pc:sldMk cId="1944653615" sldId="324"/>
            <ac:inkMk id="188" creationId="{571D2BB9-4F6F-5658-BABC-2C258F22DA34}"/>
          </ac:inkMkLst>
        </pc:inkChg>
        <pc:inkChg chg="add del mod">
          <ac:chgData name="Tim Cook" userId="d1c7cfb340f2c7ab" providerId="LiveId" clId="{7E190D15-292E-4C3B-94AD-2D3700117C6B}" dt="2022-11-11T01:13:21.983" v="1635"/>
          <ac:inkMkLst>
            <pc:docMk/>
            <pc:sldMk cId="1944653615" sldId="324"/>
            <ac:inkMk id="189" creationId="{FFB69614-97F2-B5DC-DAB7-7F7F51D26A24}"/>
          </ac:inkMkLst>
        </pc:inkChg>
        <pc:inkChg chg="add del mod">
          <ac:chgData name="Tim Cook" userId="d1c7cfb340f2c7ab" providerId="LiveId" clId="{7E190D15-292E-4C3B-94AD-2D3700117C6B}" dt="2022-11-11T01:13:21.983" v="1637"/>
          <ac:inkMkLst>
            <pc:docMk/>
            <pc:sldMk cId="1944653615" sldId="324"/>
            <ac:inkMk id="190" creationId="{B5DE7577-BB05-8A19-CA57-1E88EC432D48}"/>
          </ac:inkMkLst>
        </pc:inkChg>
        <pc:inkChg chg="add del mod">
          <ac:chgData name="Tim Cook" userId="d1c7cfb340f2c7ab" providerId="LiveId" clId="{7E190D15-292E-4C3B-94AD-2D3700117C6B}" dt="2022-11-11T01:13:21.983" v="1645"/>
          <ac:inkMkLst>
            <pc:docMk/>
            <pc:sldMk cId="1944653615" sldId="324"/>
            <ac:inkMk id="191" creationId="{64A85E42-2A76-C490-2B92-54018F66FF1C}"/>
          </ac:inkMkLst>
        </pc:inkChg>
        <pc:inkChg chg="add del mod">
          <ac:chgData name="Tim Cook" userId="d1c7cfb340f2c7ab" providerId="LiveId" clId="{7E190D15-292E-4C3B-94AD-2D3700117C6B}" dt="2022-11-11T01:13:21.983" v="1639"/>
          <ac:inkMkLst>
            <pc:docMk/>
            <pc:sldMk cId="1944653615" sldId="324"/>
            <ac:inkMk id="192" creationId="{01E373C3-9355-5DBF-B75C-090B4EB11EC2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93" creationId="{08B6C87A-AF7A-96A6-1483-41668E1BF771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94" creationId="{E45007EF-5D27-37F9-D811-104AEB9393C1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195" creationId="{4E8AED79-4C5A-0944-DCFB-BD22A3ABA3CA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196" creationId="{4FD7D7A3-FC76-8191-CB11-7CB3EC4EEE54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197" creationId="{05D04561-4057-D6BC-8A82-0ABFA67096F6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198" creationId="{CCC830B8-D2FE-DBD1-7D2A-0191D61B7C95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199" creationId="{F6890F22-FCB7-3FA6-6432-B09F73221BE0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200" creationId="{4E75BCA4-1DDD-2245-8A1E-CD44958F56C6}"/>
          </ac:inkMkLst>
        </pc:inkChg>
        <pc:inkChg chg="add del mod">
          <ac:chgData name="Tim Cook" userId="d1c7cfb340f2c7ab" providerId="LiveId" clId="{7E190D15-292E-4C3B-94AD-2D3700117C6B}" dt="2022-11-11T01:13:02.544" v="1601"/>
          <ac:inkMkLst>
            <pc:docMk/>
            <pc:sldMk cId="1944653615" sldId="324"/>
            <ac:inkMk id="201" creationId="{69E316CB-81BB-5855-BECD-FA24335FF803}"/>
          </ac:inkMkLst>
        </pc:inkChg>
        <pc:inkChg chg="add del mod">
          <ac:chgData name="Tim Cook" userId="d1c7cfb340f2c7ab" providerId="LiveId" clId="{7E190D15-292E-4C3B-94AD-2D3700117C6B}" dt="2022-11-11T01:13:05.187" v="1603"/>
          <ac:inkMkLst>
            <pc:docMk/>
            <pc:sldMk cId="1944653615" sldId="324"/>
            <ac:inkMk id="202" creationId="{0CBEDF27-02FB-DC31-3715-F1BC25F4F9D9}"/>
          </ac:inkMkLst>
        </pc:inkChg>
        <pc:inkChg chg="add del mod">
          <ac:chgData name="Tim Cook" userId="d1c7cfb340f2c7ab" providerId="LiveId" clId="{7E190D15-292E-4C3B-94AD-2D3700117C6B}" dt="2022-11-11T01:13:13.663" v="1619"/>
          <ac:inkMkLst>
            <pc:docMk/>
            <pc:sldMk cId="1944653615" sldId="324"/>
            <ac:inkMk id="208" creationId="{3D1A216D-67D3-BE65-E0F2-96DF027B6CD6}"/>
          </ac:inkMkLst>
        </pc:inkChg>
        <pc:inkChg chg="add del mod">
          <ac:chgData name="Tim Cook" userId="d1c7cfb340f2c7ab" providerId="LiveId" clId="{7E190D15-292E-4C3B-94AD-2D3700117C6B}" dt="2022-11-11T01:13:13.663" v="1616"/>
          <ac:inkMkLst>
            <pc:docMk/>
            <pc:sldMk cId="1944653615" sldId="324"/>
            <ac:inkMk id="209" creationId="{758CAEDF-9876-A3A5-F335-540176BA662D}"/>
          </ac:inkMkLst>
        </pc:inkChg>
        <pc:inkChg chg="add del mod">
          <ac:chgData name="Tim Cook" userId="d1c7cfb340f2c7ab" providerId="LiveId" clId="{7E190D15-292E-4C3B-94AD-2D3700117C6B}" dt="2022-11-11T01:13:13.663" v="1621"/>
          <ac:inkMkLst>
            <pc:docMk/>
            <pc:sldMk cId="1944653615" sldId="324"/>
            <ac:inkMk id="210" creationId="{60E62C65-50D8-8007-56B8-2DCA2D611020}"/>
          </ac:inkMkLst>
        </pc:inkChg>
        <pc:inkChg chg="add del mod">
          <ac:chgData name="Tim Cook" userId="d1c7cfb340f2c7ab" providerId="LiveId" clId="{7E190D15-292E-4C3B-94AD-2D3700117C6B}" dt="2022-11-11T01:13:13.663" v="1617"/>
          <ac:inkMkLst>
            <pc:docMk/>
            <pc:sldMk cId="1944653615" sldId="324"/>
            <ac:inkMk id="211" creationId="{A22DDA45-20C0-150E-6789-9775BA87DC35}"/>
          </ac:inkMkLst>
        </pc:inkChg>
        <pc:inkChg chg="add del mod">
          <ac:chgData name="Tim Cook" userId="d1c7cfb340f2c7ab" providerId="LiveId" clId="{7E190D15-292E-4C3B-94AD-2D3700117C6B}" dt="2022-11-11T01:13:13.663" v="1620"/>
          <ac:inkMkLst>
            <pc:docMk/>
            <pc:sldMk cId="1944653615" sldId="324"/>
            <ac:inkMk id="212" creationId="{EB9B6C53-1373-A39A-FCD9-7AA07120E594}"/>
          </ac:inkMkLst>
        </pc:inkChg>
        <pc:inkChg chg="add del mod">
          <ac:chgData name="Tim Cook" userId="d1c7cfb340f2c7ab" providerId="LiveId" clId="{7E190D15-292E-4C3B-94AD-2D3700117C6B}" dt="2022-11-11T01:13:13.663" v="1618"/>
          <ac:inkMkLst>
            <pc:docMk/>
            <pc:sldMk cId="1944653615" sldId="324"/>
            <ac:inkMk id="213" creationId="{7AB76DBF-3F43-6623-F906-E0A7AB020EF7}"/>
          </ac:inkMkLst>
        </pc:inkChg>
        <pc:inkChg chg="add del mod">
          <ac:chgData name="Tim Cook" userId="d1c7cfb340f2c7ab" providerId="LiveId" clId="{7E190D15-292E-4C3B-94AD-2D3700117C6B}" dt="2022-11-11T01:13:13.671" v="1622"/>
          <ac:inkMkLst>
            <pc:docMk/>
            <pc:sldMk cId="1944653615" sldId="324"/>
            <ac:inkMk id="214" creationId="{7D7C6F21-02BA-A260-D9B3-3F94A3425FC6}"/>
          </ac:inkMkLst>
        </pc:inkChg>
        <pc:inkChg chg="add del mod">
          <ac:chgData name="Tim Cook" userId="d1c7cfb340f2c7ab" providerId="LiveId" clId="{7E190D15-292E-4C3B-94AD-2D3700117C6B}" dt="2022-11-11T01:13:13.671" v="1623"/>
          <ac:inkMkLst>
            <pc:docMk/>
            <pc:sldMk cId="1944653615" sldId="324"/>
            <ac:inkMk id="215" creationId="{AF725D63-DC3F-32DD-F9AE-8902C454DB8D}"/>
          </ac:inkMkLst>
        </pc:inkChg>
        <pc:inkChg chg="add del">
          <ac:chgData name="Tim Cook" userId="d1c7cfb340f2c7ab" providerId="LiveId" clId="{7E190D15-292E-4C3B-94AD-2D3700117C6B}" dt="2022-11-11T01:13:21.983" v="1647"/>
          <ac:inkMkLst>
            <pc:docMk/>
            <pc:sldMk cId="1944653615" sldId="324"/>
            <ac:inkMk id="217" creationId="{4474C0A2-7B22-960B-1F45-4D11CD1E72E7}"/>
          </ac:inkMkLst>
        </pc:inkChg>
        <pc:inkChg chg="add del">
          <ac:chgData name="Tim Cook" userId="d1c7cfb340f2c7ab" providerId="LiveId" clId="{7E190D15-292E-4C3B-94AD-2D3700117C6B}" dt="2022-11-11T01:13:21.983" v="1641"/>
          <ac:inkMkLst>
            <pc:docMk/>
            <pc:sldMk cId="1944653615" sldId="324"/>
            <ac:inkMk id="218" creationId="{4A9E0778-9A80-BE0F-6777-F0F782F66108}"/>
          </ac:inkMkLst>
        </pc:inkChg>
        <pc:inkChg chg="add del">
          <ac:chgData name="Tim Cook" userId="d1c7cfb340f2c7ab" providerId="LiveId" clId="{7E190D15-292E-4C3B-94AD-2D3700117C6B}" dt="2022-11-11T01:13:21.983" v="1638"/>
          <ac:inkMkLst>
            <pc:docMk/>
            <pc:sldMk cId="1944653615" sldId="324"/>
            <ac:inkMk id="219" creationId="{D37B7B84-9A2E-8E90-910F-A71C228B9220}"/>
          </ac:inkMkLst>
        </pc:inkChg>
        <pc:inkChg chg="add del">
          <ac:chgData name="Tim Cook" userId="d1c7cfb340f2c7ab" providerId="LiveId" clId="{7E190D15-292E-4C3B-94AD-2D3700117C6B}" dt="2022-11-11T01:13:21.983" v="1636"/>
          <ac:inkMkLst>
            <pc:docMk/>
            <pc:sldMk cId="1944653615" sldId="324"/>
            <ac:inkMk id="220" creationId="{E1453DEC-E306-F9B0-3BF0-E05969E9481D}"/>
          </ac:inkMkLst>
        </pc:inkChg>
        <pc:inkChg chg="add del">
          <ac:chgData name="Tim Cook" userId="d1c7cfb340f2c7ab" providerId="LiveId" clId="{7E190D15-292E-4C3B-94AD-2D3700117C6B}" dt="2022-11-11T01:13:21.983" v="1640"/>
          <ac:inkMkLst>
            <pc:docMk/>
            <pc:sldMk cId="1944653615" sldId="324"/>
            <ac:inkMk id="221" creationId="{01E8CDD3-86BD-1A51-13E6-B4A01C1B730C}"/>
          </ac:inkMkLst>
        </pc:inkChg>
        <pc:inkChg chg="add del">
          <ac:chgData name="Tim Cook" userId="d1c7cfb340f2c7ab" providerId="LiveId" clId="{7E190D15-292E-4C3B-94AD-2D3700117C6B}" dt="2022-11-11T01:13:21.983" v="1646"/>
          <ac:inkMkLst>
            <pc:docMk/>
            <pc:sldMk cId="1944653615" sldId="324"/>
            <ac:inkMk id="222" creationId="{3682DDD0-76AE-4625-FC4F-A4E6150708B0}"/>
          </ac:inkMkLst>
        </pc:inkChg>
        <pc:inkChg chg="add del">
          <ac:chgData name="Tim Cook" userId="d1c7cfb340f2c7ab" providerId="LiveId" clId="{7E190D15-292E-4C3B-94AD-2D3700117C6B}" dt="2022-11-11T01:13:21.983" v="1644"/>
          <ac:inkMkLst>
            <pc:docMk/>
            <pc:sldMk cId="1944653615" sldId="324"/>
            <ac:inkMk id="223" creationId="{25D23E3A-8812-023C-0ECD-403CE6B253A1}"/>
          </ac:inkMkLst>
        </pc:inkChg>
        <pc:inkChg chg="add del">
          <ac:chgData name="Tim Cook" userId="d1c7cfb340f2c7ab" providerId="LiveId" clId="{7E190D15-292E-4C3B-94AD-2D3700117C6B}" dt="2022-11-11T01:13:21.983" v="1643"/>
          <ac:inkMkLst>
            <pc:docMk/>
            <pc:sldMk cId="1944653615" sldId="324"/>
            <ac:inkMk id="224" creationId="{0F24F315-D617-FFB3-A0BA-2572ED65285F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225" creationId="{3C6CFAAA-518C-C337-FC67-73898107EF77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226" creationId="{82B22EF9-147C-418A-8093-220EA2C7D6BB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227" creationId="{A6D5F3B3-85BC-DE74-2908-66F1A10282D2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29" creationId="{0926B1D3-C738-5A71-60AA-D34669022F86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0" creationId="{A3CB99D3-3CC6-0296-CF96-BA0B314B9AC9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1" creationId="{A45547D6-1E47-F054-E879-F22332B9C60C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2" creationId="{15C4C847-E803-E913-8CAF-7E73F5434F45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3" creationId="{A3903AAF-41B9-3097-E049-2A9B752E2D14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4" creationId="{9C800906-B127-2C46-3DAC-21EE21EFC9B0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5" creationId="{554D6B03-B21B-3867-C87F-A668FDA236B7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36" creationId="{544CEF9E-346A-3F5B-AC09-CBF5AB11CD93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37" creationId="{DF488454-0BBA-6FDB-6109-5501E9900392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38" creationId="{27166DC9-8012-CBE1-D1C6-A1BB61202417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39" creationId="{57AB1AF3-B2BF-F949-CFCA-DC68153DC532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40" creationId="{17FA3CDC-5919-DBE1-13DC-4C0F6D2EE518}"/>
          </ac:inkMkLst>
        </pc:inkChg>
        <pc:inkChg chg="add del">
          <ac:chgData name="Tim Cook" userId="d1c7cfb340f2c7ab" providerId="LiveId" clId="{7E190D15-292E-4C3B-94AD-2D3700117C6B}" dt="2022-11-11T01:13:29.228" v="1663"/>
          <ac:inkMkLst>
            <pc:docMk/>
            <pc:sldMk cId="1944653615" sldId="324"/>
            <ac:inkMk id="241" creationId="{0FA07DE9-33B5-05FC-97FD-9F1B045EF3D3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44" creationId="{D5CF0682-CD4C-8879-5EBA-90CD4FF3BD57}"/>
          </ac:inkMkLst>
        </pc:inkChg>
      </pc:sldChg>
    </pc:docChg>
  </pc:docChgLst>
  <pc:docChgLst>
    <pc:chgData name="Tim Cook" userId="d1c7cfb340f2c7ab" providerId="LiveId" clId="{78993363-D24F-419F-88CA-753A69D71231}"/>
    <pc:docChg chg="undo custSel addSld modSld">
      <pc:chgData name="Tim Cook" userId="d1c7cfb340f2c7ab" providerId="LiveId" clId="{78993363-D24F-419F-88CA-753A69D71231}" dt="2023-01-27T03:39:30.825" v="164"/>
      <pc:docMkLst>
        <pc:docMk/>
      </pc:docMkLst>
      <pc:sldChg chg="modSp mod">
        <pc:chgData name="Tim Cook" userId="d1c7cfb340f2c7ab" providerId="LiveId" clId="{78993363-D24F-419F-88CA-753A69D71231}" dt="2023-01-27T02:11:59.424" v="13" actId="1076"/>
        <pc:sldMkLst>
          <pc:docMk/>
          <pc:sldMk cId="3026418069" sldId="346"/>
        </pc:sldMkLst>
        <pc:spChg chg="mod">
          <ac:chgData name="Tim Cook" userId="d1c7cfb340f2c7ab" providerId="LiveId" clId="{78993363-D24F-419F-88CA-753A69D71231}" dt="2023-01-27T02:11:26.721" v="1" actId="1076"/>
          <ac:spMkLst>
            <pc:docMk/>
            <pc:sldMk cId="3026418069" sldId="346"/>
            <ac:spMk id="2" creationId="{8842BA2F-54DA-FA99-2416-F0602BDD0A12}"/>
          </ac:spMkLst>
        </pc:spChg>
        <pc:grpChg chg="mod">
          <ac:chgData name="Tim Cook" userId="d1c7cfb340f2c7ab" providerId="LiveId" clId="{78993363-D24F-419F-88CA-753A69D71231}" dt="2023-01-27T02:11:59.424" v="13" actId="1076"/>
          <ac:grpSpMkLst>
            <pc:docMk/>
            <pc:sldMk cId="3026418069" sldId="346"/>
            <ac:grpSpMk id="32" creationId="{BA1D17BC-DCF7-1981-4DE9-BE55EB72A5C6}"/>
          </ac:grpSpMkLst>
        </pc:grpChg>
        <pc:grpChg chg="mod">
          <ac:chgData name="Tim Cook" userId="d1c7cfb340f2c7ab" providerId="LiveId" clId="{78993363-D24F-419F-88CA-753A69D71231}" dt="2023-01-27T02:11:59.424" v="13" actId="1076"/>
          <ac:grpSpMkLst>
            <pc:docMk/>
            <pc:sldMk cId="3026418069" sldId="346"/>
            <ac:grpSpMk id="53" creationId="{3248E779-EE9C-3AB5-78B6-F4ECA6F9F462}"/>
          </ac:grpSpMkLst>
        </pc:grpChg>
        <pc:grpChg chg="mod">
          <ac:chgData name="Tim Cook" userId="d1c7cfb340f2c7ab" providerId="LiveId" clId="{78993363-D24F-419F-88CA-753A69D71231}" dt="2023-01-27T02:11:59.424" v="13" actId="1076"/>
          <ac:grpSpMkLst>
            <pc:docMk/>
            <pc:sldMk cId="3026418069" sldId="346"/>
            <ac:grpSpMk id="62" creationId="{05DF1EE9-A875-4614-7BDD-99791116E7CE}"/>
          </ac:grpSpMkLst>
        </pc:grpChg>
        <pc:grpChg chg="mod">
          <ac:chgData name="Tim Cook" userId="d1c7cfb340f2c7ab" providerId="LiveId" clId="{78993363-D24F-419F-88CA-753A69D71231}" dt="2023-01-27T02:11:59.424" v="13" actId="1076"/>
          <ac:grpSpMkLst>
            <pc:docMk/>
            <pc:sldMk cId="3026418069" sldId="346"/>
            <ac:grpSpMk id="65" creationId="{25868D56-F08C-E4F3-128F-500C572F1A74}"/>
          </ac:grpSpMkLst>
        </pc:grpChg>
        <pc:grpChg chg="mod">
          <ac:chgData name="Tim Cook" userId="d1c7cfb340f2c7ab" providerId="LiveId" clId="{78993363-D24F-419F-88CA-753A69D71231}" dt="2023-01-27T02:11:59.424" v="13" actId="1076"/>
          <ac:grpSpMkLst>
            <pc:docMk/>
            <pc:sldMk cId="3026418069" sldId="346"/>
            <ac:grpSpMk id="69" creationId="{2846A841-648D-36D8-6AFA-0E6E248DEDD1}"/>
          </ac:grpSpMkLst>
        </pc:grpChg>
        <pc:grpChg chg="mod">
          <ac:chgData name="Tim Cook" userId="d1c7cfb340f2c7ab" providerId="LiveId" clId="{78993363-D24F-419F-88CA-753A69D71231}" dt="2023-01-27T02:11:59.424" v="13" actId="1076"/>
          <ac:grpSpMkLst>
            <pc:docMk/>
            <pc:sldMk cId="3026418069" sldId="346"/>
            <ac:grpSpMk id="78" creationId="{9E3F9587-C0C6-DAE8-728E-59E26A79992C}"/>
          </ac:grpSpMkLst>
        </pc:grpChg>
        <pc:grpChg chg="mod">
          <ac:chgData name="Tim Cook" userId="d1c7cfb340f2c7ab" providerId="LiveId" clId="{78993363-D24F-419F-88CA-753A69D71231}" dt="2023-01-27T02:11:59.424" v="13" actId="1076"/>
          <ac:grpSpMkLst>
            <pc:docMk/>
            <pc:sldMk cId="3026418069" sldId="346"/>
            <ac:grpSpMk id="83" creationId="{6ADCDD06-3B3C-52F1-DC51-96D30130CE17}"/>
          </ac:grpSpMkLst>
        </pc:grpChg>
        <pc:grpChg chg="mod">
          <ac:chgData name="Tim Cook" userId="d1c7cfb340f2c7ab" providerId="LiveId" clId="{78993363-D24F-419F-88CA-753A69D71231}" dt="2023-01-27T02:11:59.424" v="13" actId="1076"/>
          <ac:grpSpMkLst>
            <pc:docMk/>
            <pc:sldMk cId="3026418069" sldId="346"/>
            <ac:grpSpMk id="91" creationId="{85230697-C2CE-918D-9798-3FA83323B123}"/>
          </ac:grpSpMkLst>
        </pc:grpChg>
        <pc:inkChg chg="mod">
          <ac:chgData name="Tim Cook" userId="d1c7cfb340f2c7ab" providerId="LiveId" clId="{78993363-D24F-419F-88CA-753A69D71231}" dt="2023-01-27T02:11:59.424" v="13" actId="1076"/>
          <ac:inkMkLst>
            <pc:docMk/>
            <pc:sldMk cId="3026418069" sldId="346"/>
            <ac:inkMk id="33" creationId="{E5D13110-543A-5362-B1DE-93BBC681697F}"/>
          </ac:inkMkLst>
        </pc:inkChg>
        <pc:inkChg chg="mod">
          <ac:chgData name="Tim Cook" userId="d1c7cfb340f2c7ab" providerId="LiveId" clId="{78993363-D24F-419F-88CA-753A69D71231}" dt="2023-01-27T02:11:59.424" v="13" actId="1076"/>
          <ac:inkMkLst>
            <pc:docMk/>
            <pc:sldMk cId="3026418069" sldId="346"/>
            <ac:inkMk id="72" creationId="{9A4BF9D8-666F-FA33-C518-50E779C31137}"/>
          </ac:inkMkLst>
        </pc:inkChg>
      </pc:sldChg>
      <pc:sldChg chg="addSp delSp modSp mod">
        <pc:chgData name="Tim Cook" userId="d1c7cfb340f2c7ab" providerId="LiveId" clId="{78993363-D24F-419F-88CA-753A69D71231}" dt="2023-01-27T02:23:55.760" v="56" actId="1076"/>
        <pc:sldMkLst>
          <pc:docMk/>
          <pc:sldMk cId="3052541179" sldId="348"/>
        </pc:sldMkLst>
        <pc:spChg chg="mod">
          <ac:chgData name="Tim Cook" userId="d1c7cfb340f2c7ab" providerId="LiveId" clId="{78993363-D24F-419F-88CA-753A69D71231}" dt="2023-01-27T02:23:33.793" v="51" actId="1076"/>
          <ac:spMkLst>
            <pc:docMk/>
            <pc:sldMk cId="3052541179" sldId="348"/>
            <ac:spMk id="3" creationId="{9475FC01-27FB-A901-89AC-9F3D1AB49A7A}"/>
          </ac:spMkLst>
        </pc:spChg>
        <pc:spChg chg="add del">
          <ac:chgData name="Tim Cook" userId="d1c7cfb340f2c7ab" providerId="LiveId" clId="{78993363-D24F-419F-88CA-753A69D71231}" dt="2023-01-27T02:23:41.982" v="53" actId="34122"/>
          <ac:spMkLst>
            <pc:docMk/>
            <pc:sldMk cId="3052541179" sldId="348"/>
            <ac:spMk id="16" creationId="{E243D98C-ED4B-4F9E-98C6-B5C50C3CBE72}"/>
          </ac:spMkLst>
        </pc:spChg>
        <pc:grpChg chg="mod">
          <ac:chgData name="Tim Cook" userId="d1c7cfb340f2c7ab" providerId="LiveId" clId="{78993363-D24F-419F-88CA-753A69D71231}" dt="2023-01-27T02:23:55.760" v="56" actId="1076"/>
          <ac:grpSpMkLst>
            <pc:docMk/>
            <pc:sldMk cId="3052541179" sldId="348"/>
            <ac:grpSpMk id="9" creationId="{A3871E23-4592-5107-C769-B95BBF90215E}"/>
          </ac:grpSpMkLst>
        </pc:grpChg>
        <pc:grpChg chg="mod">
          <ac:chgData name="Tim Cook" userId="d1c7cfb340f2c7ab" providerId="LiveId" clId="{78993363-D24F-419F-88CA-753A69D71231}" dt="2023-01-27T02:23:55.760" v="56" actId="1076"/>
          <ac:grpSpMkLst>
            <pc:docMk/>
            <pc:sldMk cId="3052541179" sldId="348"/>
            <ac:grpSpMk id="14" creationId="{6D67C639-50EE-6B2F-EDDB-7F46A30AC6B1}"/>
          </ac:grpSpMkLst>
        </pc:grpChg>
        <pc:grpChg chg="mod">
          <ac:chgData name="Tim Cook" userId="d1c7cfb340f2c7ab" providerId="LiveId" clId="{78993363-D24F-419F-88CA-753A69D71231}" dt="2023-01-27T02:23:49.400" v="55" actId="1076"/>
          <ac:grpSpMkLst>
            <pc:docMk/>
            <pc:sldMk cId="3052541179" sldId="348"/>
            <ac:grpSpMk id="22" creationId="{E7FF9CAC-6271-9EA5-6731-A1F6BC95D0D1}"/>
          </ac:grpSpMkLst>
        </pc:grpChg>
        <pc:grpChg chg="mod">
          <ac:chgData name="Tim Cook" userId="d1c7cfb340f2c7ab" providerId="LiveId" clId="{78993363-D24F-419F-88CA-753A69D71231}" dt="2023-01-27T02:23:49.400" v="55" actId="1076"/>
          <ac:grpSpMkLst>
            <pc:docMk/>
            <pc:sldMk cId="3052541179" sldId="348"/>
            <ac:grpSpMk id="29" creationId="{BC30F401-FB98-D2A6-1E9F-F7DA4DCDBE0D}"/>
          </ac:grpSpMkLst>
        </pc:grpChg>
        <pc:inkChg chg="add del mod">
          <ac:chgData name="Tim Cook" userId="d1c7cfb340f2c7ab" providerId="LiveId" clId="{78993363-D24F-419F-88CA-753A69D71231}" dt="2023-01-27T02:23:49.400" v="55" actId="1076"/>
          <ac:inkMkLst>
            <pc:docMk/>
            <pc:sldMk cId="3052541179" sldId="348"/>
            <ac:inkMk id="23" creationId="{A573F78E-CFB3-6C0C-0E6F-E26829DE75EE}"/>
          </ac:inkMkLst>
        </pc:inkChg>
      </pc:sldChg>
      <pc:sldChg chg="addSp modSp mod">
        <pc:chgData name="Tim Cook" userId="d1c7cfb340f2c7ab" providerId="LiveId" clId="{78993363-D24F-419F-88CA-753A69D71231}" dt="2023-01-27T02:38:52.876" v="158" actId="20577"/>
        <pc:sldMkLst>
          <pc:docMk/>
          <pc:sldMk cId="1478683090" sldId="349"/>
        </pc:sldMkLst>
        <pc:spChg chg="mod">
          <ac:chgData name="Tim Cook" userId="d1c7cfb340f2c7ab" providerId="LiveId" clId="{78993363-D24F-419F-88CA-753A69D71231}" dt="2023-01-27T02:37:13.909" v="63" actId="20577"/>
          <ac:spMkLst>
            <pc:docMk/>
            <pc:sldMk cId="1478683090" sldId="349"/>
            <ac:spMk id="2" creationId="{AFE26481-D365-A3D4-132C-3A744D5B9192}"/>
          </ac:spMkLst>
        </pc:spChg>
        <pc:spChg chg="add mod">
          <ac:chgData name="Tim Cook" userId="d1c7cfb340f2c7ab" providerId="LiveId" clId="{78993363-D24F-419F-88CA-753A69D71231}" dt="2023-01-27T02:38:52.876" v="158" actId="20577"/>
          <ac:spMkLst>
            <pc:docMk/>
            <pc:sldMk cId="1478683090" sldId="349"/>
            <ac:spMk id="43" creationId="{00DB0E2D-3119-47E5-F7B8-2A227463595A}"/>
          </ac:spMkLst>
        </pc:spChg>
        <pc:grpChg chg="mod">
          <ac:chgData name="Tim Cook" userId="d1c7cfb340f2c7ab" providerId="LiveId" clId="{78993363-D24F-419F-88CA-753A69D71231}" dt="2023-01-27T02:38:11.048" v="92" actId="1076"/>
          <ac:grpSpMkLst>
            <pc:docMk/>
            <pc:sldMk cId="1478683090" sldId="349"/>
            <ac:grpSpMk id="106" creationId="{61A008B5-8E9F-AB36-A53B-48D43EED5108}"/>
          </ac:grpSpMkLst>
        </pc:grpChg>
        <pc:grpChg chg="mod">
          <ac:chgData name="Tim Cook" userId="d1c7cfb340f2c7ab" providerId="LiveId" clId="{78993363-D24F-419F-88CA-753A69D71231}" dt="2023-01-27T02:38:11.048" v="92" actId="1076"/>
          <ac:grpSpMkLst>
            <pc:docMk/>
            <pc:sldMk cId="1478683090" sldId="349"/>
            <ac:grpSpMk id="272" creationId="{DBBA6BA8-1FCA-9A83-D40A-629B24B0D852}"/>
          </ac:grpSpMkLst>
        </pc:grpChg>
        <pc:grpChg chg="mod">
          <ac:chgData name="Tim Cook" userId="d1c7cfb340f2c7ab" providerId="LiveId" clId="{78993363-D24F-419F-88CA-753A69D71231}" dt="2023-01-27T02:38:11.048" v="92" actId="1076"/>
          <ac:grpSpMkLst>
            <pc:docMk/>
            <pc:sldMk cId="1478683090" sldId="349"/>
            <ac:grpSpMk id="275" creationId="{84E90DBE-F8C1-61F4-1FEE-9FAEC96C43ED}"/>
          </ac:grpSpMkLst>
        </pc:grpChg>
        <pc:picChg chg="mod">
          <ac:chgData name="Tim Cook" userId="d1c7cfb340f2c7ab" providerId="LiveId" clId="{78993363-D24F-419F-88CA-753A69D71231}" dt="2023-01-27T02:38:11.048" v="92" actId="1076"/>
          <ac:picMkLst>
            <pc:docMk/>
            <pc:sldMk cId="1478683090" sldId="349"/>
            <ac:picMk id="7" creationId="{F5ED8B26-DC2C-460E-DDF6-C9A27693D6DD}"/>
          </ac:picMkLst>
        </pc:picChg>
        <pc:inkChg chg="mod">
          <ac:chgData name="Tim Cook" userId="d1c7cfb340f2c7ab" providerId="LiveId" clId="{78993363-D24F-419F-88CA-753A69D71231}" dt="2023-01-27T02:38:17.329" v="93" actId="1076"/>
          <ac:inkMkLst>
            <pc:docMk/>
            <pc:sldMk cId="1478683090" sldId="349"/>
            <ac:inkMk id="98" creationId="{F03D5E76-7981-627D-19F7-787B90BAA3C5}"/>
          </ac:inkMkLst>
        </pc:inkChg>
        <pc:inkChg chg="mod">
          <ac:chgData name="Tim Cook" userId="d1c7cfb340f2c7ab" providerId="LiveId" clId="{78993363-D24F-419F-88CA-753A69D71231}" dt="2023-01-27T02:38:24.021" v="94" actId="1076"/>
          <ac:inkMkLst>
            <pc:docMk/>
            <pc:sldMk cId="1478683090" sldId="349"/>
            <ac:inkMk id="99" creationId="{611148CB-C4F9-8AAB-4E15-A97C5651EB63}"/>
          </ac:inkMkLst>
        </pc:inkChg>
      </pc:sldChg>
      <pc:sldChg chg="modSp mod">
        <pc:chgData name="Tim Cook" userId="d1c7cfb340f2c7ab" providerId="LiveId" clId="{78993363-D24F-419F-88CA-753A69D71231}" dt="2023-01-27T03:22:12.977" v="159" actId="1076"/>
        <pc:sldMkLst>
          <pc:docMk/>
          <pc:sldMk cId="1447601407" sldId="350"/>
        </pc:sldMkLst>
        <pc:grpChg chg="mod">
          <ac:chgData name="Tim Cook" userId="d1c7cfb340f2c7ab" providerId="LiveId" clId="{78993363-D24F-419F-88CA-753A69D71231}" dt="2023-01-27T03:22:12.977" v="159" actId="1076"/>
          <ac:grpSpMkLst>
            <pc:docMk/>
            <pc:sldMk cId="1447601407" sldId="350"/>
            <ac:grpSpMk id="26" creationId="{645050B4-1ED2-0D21-C009-FF325D4F19AA}"/>
          </ac:grpSpMkLst>
        </pc:grpChg>
        <pc:grpChg chg="mod">
          <ac:chgData name="Tim Cook" userId="d1c7cfb340f2c7ab" providerId="LiveId" clId="{78993363-D24F-419F-88CA-753A69D71231}" dt="2023-01-27T03:22:12.977" v="159" actId="1076"/>
          <ac:grpSpMkLst>
            <pc:docMk/>
            <pc:sldMk cId="1447601407" sldId="350"/>
            <ac:grpSpMk id="32" creationId="{7BB27F98-ED4E-4E59-23F5-36615BFB02AF}"/>
          </ac:grpSpMkLst>
        </pc:grpChg>
        <pc:grpChg chg="mod">
          <ac:chgData name="Tim Cook" userId="d1c7cfb340f2c7ab" providerId="LiveId" clId="{78993363-D24F-419F-88CA-753A69D71231}" dt="2023-01-27T03:22:12.977" v="159" actId="1076"/>
          <ac:grpSpMkLst>
            <pc:docMk/>
            <pc:sldMk cId="1447601407" sldId="350"/>
            <ac:grpSpMk id="37" creationId="{9D627C31-75BA-C354-B02A-33027FE85926}"/>
          </ac:grpSpMkLst>
        </pc:grpChg>
        <pc:grpChg chg="mod">
          <ac:chgData name="Tim Cook" userId="d1c7cfb340f2c7ab" providerId="LiveId" clId="{78993363-D24F-419F-88CA-753A69D71231}" dt="2023-01-27T03:22:12.977" v="159" actId="1076"/>
          <ac:grpSpMkLst>
            <pc:docMk/>
            <pc:sldMk cId="1447601407" sldId="350"/>
            <ac:grpSpMk id="45" creationId="{05DB726B-2A28-BB11-5A55-23D9EB29C5BC}"/>
          </ac:grpSpMkLst>
        </pc:grpChg>
        <pc:grpChg chg="mod">
          <ac:chgData name="Tim Cook" userId="d1c7cfb340f2c7ab" providerId="LiveId" clId="{78993363-D24F-419F-88CA-753A69D71231}" dt="2023-01-27T03:22:12.977" v="159" actId="1076"/>
          <ac:grpSpMkLst>
            <pc:docMk/>
            <pc:sldMk cId="1447601407" sldId="350"/>
            <ac:grpSpMk id="63" creationId="{606827D3-E714-2A02-1239-8BCDF74A8571}"/>
          </ac:grpSpMkLst>
        </pc:grpChg>
        <pc:inkChg chg="mod">
          <ac:chgData name="Tim Cook" userId="d1c7cfb340f2c7ab" providerId="LiveId" clId="{78993363-D24F-419F-88CA-753A69D71231}" dt="2023-01-27T03:22:12.977" v="159" actId="1076"/>
          <ac:inkMkLst>
            <pc:docMk/>
            <pc:sldMk cId="1447601407" sldId="350"/>
            <ac:inkMk id="11" creationId="{80B5965B-470E-76CB-B373-6218C8075261}"/>
          </ac:inkMkLst>
        </pc:inkChg>
        <pc:inkChg chg="mod">
          <ac:chgData name="Tim Cook" userId="d1c7cfb340f2c7ab" providerId="LiveId" clId="{78993363-D24F-419F-88CA-753A69D71231}" dt="2023-01-27T03:22:12.977" v="159" actId="1076"/>
          <ac:inkMkLst>
            <pc:docMk/>
            <pc:sldMk cId="1447601407" sldId="350"/>
            <ac:inkMk id="13" creationId="{7107BEFD-F6EB-7C8E-8258-588FE7258F83}"/>
          </ac:inkMkLst>
        </pc:inkChg>
        <pc:inkChg chg="mod">
          <ac:chgData name="Tim Cook" userId="d1c7cfb340f2c7ab" providerId="LiveId" clId="{78993363-D24F-419F-88CA-753A69D71231}" dt="2023-01-27T03:22:12.977" v="159" actId="1076"/>
          <ac:inkMkLst>
            <pc:docMk/>
            <pc:sldMk cId="1447601407" sldId="350"/>
            <ac:inkMk id="21" creationId="{C896D281-7399-1346-C5BE-E1DCF34A53E1}"/>
          </ac:inkMkLst>
        </pc:inkChg>
        <pc:inkChg chg="mod">
          <ac:chgData name="Tim Cook" userId="d1c7cfb340f2c7ab" providerId="LiveId" clId="{78993363-D24F-419F-88CA-753A69D71231}" dt="2023-01-27T03:22:12.977" v="159" actId="1076"/>
          <ac:inkMkLst>
            <pc:docMk/>
            <pc:sldMk cId="1447601407" sldId="350"/>
            <ac:inkMk id="46" creationId="{D63A6198-3D6F-AF68-9D5C-D5144130E891}"/>
          </ac:inkMkLst>
        </pc:inkChg>
      </pc:sldChg>
      <pc:sldChg chg="addSp delSp modSp new mod">
        <pc:chgData name="Tim Cook" userId="d1c7cfb340f2c7ab" providerId="LiveId" clId="{78993363-D24F-419F-88CA-753A69D71231}" dt="2023-01-27T03:39:30.825" v="164"/>
        <pc:sldMkLst>
          <pc:docMk/>
          <pc:sldMk cId="2144666822" sldId="351"/>
        </pc:sldMkLst>
        <pc:spChg chg="mod">
          <ac:chgData name="Tim Cook" userId="d1c7cfb340f2c7ab" providerId="LiveId" clId="{78993363-D24F-419F-88CA-753A69D71231}" dt="2023-01-27T02:37:17.994" v="64"/>
          <ac:spMkLst>
            <pc:docMk/>
            <pc:sldMk cId="2144666822" sldId="351"/>
            <ac:spMk id="2" creationId="{FDA3FB35-66A6-302C-8AF0-83E1ECEFBC84}"/>
          </ac:spMkLst>
        </pc:spChg>
        <pc:spChg chg="mod">
          <ac:chgData name="Tim Cook" userId="d1c7cfb340f2c7ab" providerId="LiveId" clId="{78993363-D24F-419F-88CA-753A69D71231}" dt="2023-01-27T02:38:03.436" v="91" actId="1076"/>
          <ac:spMkLst>
            <pc:docMk/>
            <pc:sldMk cId="2144666822" sldId="351"/>
            <ac:spMk id="3" creationId="{ACBDE60D-1042-F01C-A13E-F548E8CE5B53}"/>
          </ac:spMkLst>
        </pc:spChg>
        <pc:grpChg chg="del">
          <ac:chgData name="Tim Cook" userId="d1c7cfb340f2c7ab" providerId="LiveId" clId="{78993363-D24F-419F-88CA-753A69D71231}" dt="2023-01-27T03:39:19.241" v="163" actId="478"/>
          <ac:grpSpMkLst>
            <pc:docMk/>
            <pc:sldMk cId="2144666822" sldId="351"/>
            <ac:grpSpMk id="60" creationId="{B0AD82F3-E575-0556-F23F-87A56CDE7711}"/>
          </ac:grpSpMkLst>
        </pc:grpChg>
        <pc:inkChg chg="add del">
          <ac:chgData name="Tim Cook" userId="d1c7cfb340f2c7ab" providerId="LiveId" clId="{78993363-D24F-419F-88CA-753A69D71231}" dt="2023-01-27T03:39:19.241" v="163" actId="478"/>
          <ac:inkMkLst>
            <pc:docMk/>
            <pc:sldMk cId="2144666822" sldId="351"/>
            <ac:inkMk id="4" creationId="{63EB6FB8-CA06-09F4-E0F7-260FA8D026AF}"/>
          </ac:inkMkLst>
        </pc:inkChg>
        <pc:inkChg chg="add del">
          <ac:chgData name="Tim Cook" userId="d1c7cfb340f2c7ab" providerId="LiveId" clId="{78993363-D24F-419F-88CA-753A69D71231}" dt="2023-01-27T03:39:15.856" v="162" actId="9405"/>
          <ac:inkMkLst>
            <pc:docMk/>
            <pc:sldMk cId="2144666822" sldId="351"/>
            <ac:inkMk id="5" creationId="{24C5B969-76BE-5C91-BF2E-8CE897CA0F32}"/>
          </ac:inkMkLst>
        </pc:inkChg>
        <pc:inkChg chg="add mod">
          <ac:chgData name="Tim Cook" userId="d1c7cfb340f2c7ab" providerId="LiveId" clId="{78993363-D24F-419F-88CA-753A69D71231}" dt="2023-01-27T03:39:30.825" v="164"/>
          <ac:inkMkLst>
            <pc:docMk/>
            <pc:sldMk cId="2144666822" sldId="351"/>
            <ac:inkMk id="6" creationId="{4B3FF5A8-705D-18B0-E9D0-BEAA570F7D96}"/>
          </ac:inkMkLst>
        </pc:inkChg>
        <pc:inkChg chg="add mod">
          <ac:chgData name="Tim Cook" userId="d1c7cfb340f2c7ab" providerId="LiveId" clId="{78993363-D24F-419F-88CA-753A69D71231}" dt="2023-01-27T03:39:30.825" v="164"/>
          <ac:inkMkLst>
            <pc:docMk/>
            <pc:sldMk cId="2144666822" sldId="351"/>
            <ac:inkMk id="7" creationId="{51A4DD03-10D1-965E-E708-A81CEA103FF0}"/>
          </ac:inkMkLst>
        </pc:inkChg>
        <pc:inkChg chg="add mod">
          <ac:chgData name="Tim Cook" userId="d1c7cfb340f2c7ab" providerId="LiveId" clId="{78993363-D24F-419F-88CA-753A69D71231}" dt="2023-01-27T03:39:30.825" v="164"/>
          <ac:inkMkLst>
            <pc:docMk/>
            <pc:sldMk cId="2144666822" sldId="351"/>
            <ac:inkMk id="8" creationId="{147CBB86-8DB1-F593-F304-4037B0B5CA9D}"/>
          </ac:inkMkLst>
        </pc:inkChg>
        <pc:inkChg chg="add mod">
          <ac:chgData name="Tim Cook" userId="d1c7cfb340f2c7ab" providerId="LiveId" clId="{78993363-D24F-419F-88CA-753A69D71231}" dt="2023-01-27T03:39:30.825" v="164"/>
          <ac:inkMkLst>
            <pc:docMk/>
            <pc:sldMk cId="2144666822" sldId="351"/>
            <ac:inkMk id="9" creationId="{3E7A69FC-EADB-68CB-18C0-1FE9D252508A}"/>
          </ac:inkMkLst>
        </pc:inkChg>
        <pc:inkChg chg="add mod">
          <ac:chgData name="Tim Cook" userId="d1c7cfb340f2c7ab" providerId="LiveId" clId="{78993363-D24F-419F-88CA-753A69D71231}" dt="2023-01-27T03:39:30.825" v="164"/>
          <ac:inkMkLst>
            <pc:docMk/>
            <pc:sldMk cId="2144666822" sldId="351"/>
            <ac:inkMk id="10" creationId="{8D03F2B4-3E9F-A8DE-9F6D-707B8E2C9AB9}"/>
          </ac:inkMkLst>
        </pc:inkChg>
        <pc:inkChg chg="add mod">
          <ac:chgData name="Tim Cook" userId="d1c7cfb340f2c7ab" providerId="LiveId" clId="{78993363-D24F-419F-88CA-753A69D71231}" dt="2023-01-27T03:39:30.825" v="164"/>
          <ac:inkMkLst>
            <pc:docMk/>
            <pc:sldMk cId="2144666822" sldId="351"/>
            <ac:inkMk id="11" creationId="{5F805DEB-294E-BDEE-8CB8-9AC7D5771C80}"/>
          </ac:inkMkLst>
        </pc:inkChg>
        <pc:inkChg chg="add mod">
          <ac:chgData name="Tim Cook" userId="d1c7cfb340f2c7ab" providerId="LiveId" clId="{78993363-D24F-419F-88CA-753A69D71231}" dt="2023-01-27T03:39:30.825" v="164"/>
          <ac:inkMkLst>
            <pc:docMk/>
            <pc:sldMk cId="2144666822" sldId="351"/>
            <ac:inkMk id="12" creationId="{4717AE39-1D06-D0DB-F5A6-2E7A9BE1DB04}"/>
          </ac:inkMkLst>
        </pc:inkChg>
        <pc:inkChg chg="del">
          <ac:chgData name="Tim Cook" userId="d1c7cfb340f2c7ab" providerId="LiveId" clId="{78993363-D24F-419F-88CA-753A69D71231}" dt="2023-01-27T03:39:19.241" v="163" actId="478"/>
          <ac:inkMkLst>
            <pc:docMk/>
            <pc:sldMk cId="2144666822" sldId="351"/>
            <ac:inkMk id="53" creationId="{74005416-8466-B307-D9F3-3A061499EF0E}"/>
          </ac:inkMkLst>
        </pc:inkChg>
        <pc:inkChg chg="del topLvl">
          <ac:chgData name="Tim Cook" userId="d1c7cfb340f2c7ab" providerId="LiveId" clId="{78993363-D24F-419F-88CA-753A69D71231}" dt="2023-01-27T03:39:19.241" v="163" actId="478"/>
          <ac:inkMkLst>
            <pc:docMk/>
            <pc:sldMk cId="2144666822" sldId="351"/>
            <ac:inkMk id="54" creationId="{A15416B3-9D0A-C34D-FC4B-B22979EBCB69}"/>
          </ac:inkMkLst>
        </pc:inkChg>
        <pc:inkChg chg="del">
          <ac:chgData name="Tim Cook" userId="d1c7cfb340f2c7ab" providerId="LiveId" clId="{78993363-D24F-419F-88CA-753A69D71231}" dt="2023-01-27T03:39:19.241" v="163" actId="478"/>
          <ac:inkMkLst>
            <pc:docMk/>
            <pc:sldMk cId="2144666822" sldId="351"/>
            <ac:inkMk id="55" creationId="{3ABE4029-14F8-D7E3-3E53-EEE4F64199EA}"/>
          </ac:inkMkLst>
        </pc:inkChg>
        <pc:inkChg chg="del topLvl">
          <ac:chgData name="Tim Cook" userId="d1c7cfb340f2c7ab" providerId="LiveId" clId="{78993363-D24F-419F-88CA-753A69D71231}" dt="2023-01-27T03:39:19.241" v="163" actId="478"/>
          <ac:inkMkLst>
            <pc:docMk/>
            <pc:sldMk cId="2144666822" sldId="351"/>
            <ac:inkMk id="57" creationId="{61C9F5B0-4AD6-8110-14A7-97B1ADDC64F3}"/>
          </ac:inkMkLst>
        </pc:inkChg>
        <pc:inkChg chg="del">
          <ac:chgData name="Tim Cook" userId="d1c7cfb340f2c7ab" providerId="LiveId" clId="{78993363-D24F-419F-88CA-753A69D71231}" dt="2023-01-27T03:39:19.241" v="163" actId="478"/>
          <ac:inkMkLst>
            <pc:docMk/>
            <pc:sldMk cId="2144666822" sldId="351"/>
            <ac:inkMk id="58" creationId="{F439965D-4E61-9408-CC68-D6F689D0A989}"/>
          </ac:inkMkLst>
        </pc:inkChg>
        <pc:inkChg chg="del">
          <ac:chgData name="Tim Cook" userId="d1c7cfb340f2c7ab" providerId="LiveId" clId="{78993363-D24F-419F-88CA-753A69D71231}" dt="2023-01-27T03:39:19.241" v="163" actId="478"/>
          <ac:inkMkLst>
            <pc:docMk/>
            <pc:sldMk cId="2144666822" sldId="351"/>
            <ac:inkMk id="59" creationId="{053D8BDB-B859-41CC-1103-F14519387855}"/>
          </ac:inkMkLst>
        </pc:inkChg>
      </pc:sldChg>
    </pc:docChg>
  </pc:docChgLst>
  <pc:docChgLst>
    <pc:chgData name="Tim Cook" userId="d1c7cfb340f2c7ab" providerId="LiveId" clId="{5D69CC36-0B1D-456B-8CE1-F65C1CE57FC1}"/>
    <pc:docChg chg="undo custSel modSld">
      <pc:chgData name="Tim Cook" userId="d1c7cfb340f2c7ab" providerId="LiveId" clId="{5D69CC36-0B1D-456B-8CE1-F65C1CE57FC1}" dt="2022-11-16T02:21:22.122" v="763"/>
      <pc:docMkLst>
        <pc:docMk/>
      </pc:docMkLst>
      <pc:sldChg chg="addSp delSp modSp mod">
        <pc:chgData name="Tim Cook" userId="d1c7cfb340f2c7ab" providerId="LiveId" clId="{5D69CC36-0B1D-456B-8CE1-F65C1CE57FC1}" dt="2022-11-16T02:08:00.197" v="112"/>
        <pc:sldMkLst>
          <pc:docMk/>
          <pc:sldMk cId="415348315" sldId="324"/>
        </pc:sldMkLst>
        <pc:grpChg chg="del mod">
          <ac:chgData name="Tim Cook" userId="d1c7cfb340f2c7ab" providerId="LiveId" clId="{5D69CC36-0B1D-456B-8CE1-F65C1CE57FC1}" dt="2022-11-16T02:06:22.785" v="6"/>
          <ac:grpSpMkLst>
            <pc:docMk/>
            <pc:sldMk cId="415348315" sldId="324"/>
            <ac:grpSpMk id="7" creationId="{F6821EDA-C08E-8883-56F9-AAB29A4F1E0A}"/>
          </ac:grpSpMkLst>
        </pc:grpChg>
        <pc:grpChg chg="del mod">
          <ac:chgData name="Tim Cook" userId="d1c7cfb340f2c7ab" providerId="LiveId" clId="{5D69CC36-0B1D-456B-8CE1-F65C1CE57FC1}" dt="2022-11-16T02:07:04.395" v="69"/>
          <ac:grpSpMkLst>
            <pc:docMk/>
            <pc:sldMk cId="415348315" sldId="324"/>
            <ac:grpSpMk id="9" creationId="{24CE683F-9BF8-4B08-34AC-5F4FFA30B68F}"/>
          </ac:grpSpMkLst>
        </pc:grpChg>
        <pc:grpChg chg="del mod">
          <ac:chgData name="Tim Cook" userId="d1c7cfb340f2c7ab" providerId="LiveId" clId="{5D69CC36-0B1D-456B-8CE1-F65C1CE57FC1}" dt="2022-11-16T02:06:33.355" v="20"/>
          <ac:grpSpMkLst>
            <pc:docMk/>
            <pc:sldMk cId="415348315" sldId="324"/>
            <ac:grpSpMk id="19" creationId="{FCE19DDC-9C57-27D5-01F5-A9D1965C6E88}"/>
          </ac:grpSpMkLst>
        </pc:grpChg>
        <pc:grpChg chg="del mod">
          <ac:chgData name="Tim Cook" userId="d1c7cfb340f2c7ab" providerId="LiveId" clId="{5D69CC36-0B1D-456B-8CE1-F65C1CE57FC1}" dt="2022-11-16T02:06:38.330" v="30"/>
          <ac:grpSpMkLst>
            <pc:docMk/>
            <pc:sldMk cId="415348315" sldId="324"/>
            <ac:grpSpMk id="23" creationId="{75E3C9F3-A9FA-7142-0497-16CE6B4DAD3C}"/>
          </ac:grpSpMkLst>
        </pc:grpChg>
        <pc:grpChg chg="del mod">
          <ac:chgData name="Tim Cook" userId="d1c7cfb340f2c7ab" providerId="LiveId" clId="{5D69CC36-0B1D-456B-8CE1-F65C1CE57FC1}" dt="2022-11-16T02:07:19.650" v="81"/>
          <ac:grpSpMkLst>
            <pc:docMk/>
            <pc:sldMk cId="415348315" sldId="324"/>
            <ac:grpSpMk id="24" creationId="{0A26060E-6C54-6D03-88B6-F398C9EBA124}"/>
          </ac:grpSpMkLst>
        </pc:grpChg>
        <pc:grpChg chg="mod">
          <ac:chgData name="Tim Cook" userId="d1c7cfb340f2c7ab" providerId="LiveId" clId="{5D69CC36-0B1D-456B-8CE1-F65C1CE57FC1}" dt="2022-11-16T02:06:41.298" v="39"/>
          <ac:grpSpMkLst>
            <pc:docMk/>
            <pc:sldMk cId="415348315" sldId="324"/>
            <ac:grpSpMk id="34" creationId="{AFA9C7C7-9150-608B-CD1B-E04848F0C507}"/>
          </ac:grpSpMkLst>
        </pc:grpChg>
        <pc:grpChg chg="del mod">
          <ac:chgData name="Tim Cook" userId="d1c7cfb340f2c7ab" providerId="LiveId" clId="{5D69CC36-0B1D-456B-8CE1-F65C1CE57FC1}" dt="2022-11-16T02:06:51.743" v="53"/>
          <ac:grpSpMkLst>
            <pc:docMk/>
            <pc:sldMk cId="415348315" sldId="324"/>
            <ac:grpSpMk id="42" creationId="{43B6E570-2683-F8E3-1D28-DCA26E0885EE}"/>
          </ac:grpSpMkLst>
        </pc:grpChg>
        <pc:grpChg chg="mod">
          <ac:chgData name="Tim Cook" userId="d1c7cfb340f2c7ab" providerId="LiveId" clId="{5D69CC36-0B1D-456B-8CE1-F65C1CE57FC1}" dt="2022-11-16T02:06:55.318" v="60"/>
          <ac:grpSpMkLst>
            <pc:docMk/>
            <pc:sldMk cId="415348315" sldId="324"/>
            <ac:grpSpMk id="48" creationId="{E4B3EA6C-7F33-FF81-D634-40BD096F3B02}"/>
          </ac:grpSpMkLst>
        </pc:grpChg>
        <pc:grpChg chg="mod">
          <ac:chgData name="Tim Cook" userId="d1c7cfb340f2c7ab" providerId="LiveId" clId="{5D69CC36-0B1D-456B-8CE1-F65C1CE57FC1}" dt="2022-11-16T02:06:58.177" v="64"/>
          <ac:grpSpMkLst>
            <pc:docMk/>
            <pc:sldMk cId="415348315" sldId="324"/>
            <ac:grpSpMk id="52" creationId="{CAE75208-A485-BE2D-EDAF-E452DFEA4A56}"/>
          </ac:grpSpMkLst>
        </pc:grpChg>
        <pc:grpChg chg="mod">
          <ac:chgData name="Tim Cook" userId="d1c7cfb340f2c7ab" providerId="LiveId" clId="{5D69CC36-0B1D-456B-8CE1-F65C1CE57FC1}" dt="2022-11-16T02:07:06.746" v="73"/>
          <ac:grpSpMkLst>
            <pc:docMk/>
            <pc:sldMk cId="415348315" sldId="324"/>
            <ac:grpSpMk id="57" creationId="{8403CEBA-66CB-EC7A-6F36-00B756C66947}"/>
          </ac:grpSpMkLst>
        </pc:grpChg>
        <pc:grpChg chg="mod">
          <ac:chgData name="Tim Cook" userId="d1c7cfb340f2c7ab" providerId="LiveId" clId="{5D69CC36-0B1D-456B-8CE1-F65C1CE57FC1}" dt="2022-11-16T02:07:15.585" v="79"/>
          <ac:grpSpMkLst>
            <pc:docMk/>
            <pc:sldMk cId="415348315" sldId="324"/>
            <ac:grpSpMk id="62" creationId="{2338B098-DD5F-1C82-B715-CBE6C1AC90B3}"/>
          </ac:grpSpMkLst>
        </pc:grpChg>
        <pc:grpChg chg="mod">
          <ac:chgData name="Tim Cook" userId="d1c7cfb340f2c7ab" providerId="LiveId" clId="{5D69CC36-0B1D-456B-8CE1-F65C1CE57FC1}" dt="2022-11-16T02:07:19.650" v="81"/>
          <ac:grpSpMkLst>
            <pc:docMk/>
            <pc:sldMk cId="415348315" sldId="324"/>
            <ac:grpSpMk id="64" creationId="{3EA5C907-3CF3-A410-2EE4-0D32161A6570}"/>
          </ac:grpSpMkLst>
        </pc:grpChg>
        <pc:grpChg chg="del mod">
          <ac:chgData name="Tim Cook" userId="d1c7cfb340f2c7ab" providerId="LiveId" clId="{5D69CC36-0B1D-456B-8CE1-F65C1CE57FC1}" dt="2022-11-16T02:07:39.466" v="89"/>
          <ac:grpSpMkLst>
            <pc:docMk/>
            <pc:sldMk cId="415348315" sldId="324"/>
            <ac:grpSpMk id="69" creationId="{A41C2151-DACF-0A73-FBF5-4CA54341F974}"/>
          </ac:grpSpMkLst>
        </pc:grpChg>
        <pc:grpChg chg="del mod">
          <ac:chgData name="Tim Cook" userId="d1c7cfb340f2c7ab" providerId="LiveId" clId="{5D69CC36-0B1D-456B-8CE1-F65C1CE57FC1}" dt="2022-11-16T02:07:43.801" v="95"/>
          <ac:grpSpMkLst>
            <pc:docMk/>
            <pc:sldMk cId="415348315" sldId="324"/>
            <ac:grpSpMk id="73" creationId="{E5433514-E029-39E2-3C72-5B76BAA44415}"/>
          </ac:grpSpMkLst>
        </pc:grpChg>
        <pc:grpChg chg="del mod">
          <ac:chgData name="Tim Cook" userId="d1c7cfb340f2c7ab" providerId="LiveId" clId="{5D69CC36-0B1D-456B-8CE1-F65C1CE57FC1}" dt="2022-11-16T02:07:48.676" v="101"/>
          <ac:grpSpMkLst>
            <pc:docMk/>
            <pc:sldMk cId="415348315" sldId="324"/>
            <ac:grpSpMk id="75" creationId="{1195BEFD-3B25-6EFA-8694-DAE8D9D4CEAA}"/>
          </ac:grpSpMkLst>
        </pc:grpChg>
        <pc:grpChg chg="mod">
          <ac:chgData name="Tim Cook" userId="d1c7cfb340f2c7ab" providerId="LiveId" clId="{5D69CC36-0B1D-456B-8CE1-F65C1CE57FC1}" dt="2022-11-16T02:07:48.676" v="101"/>
          <ac:grpSpMkLst>
            <pc:docMk/>
            <pc:sldMk cId="415348315" sldId="324"/>
            <ac:grpSpMk id="80" creationId="{D0705D86-CAA3-803D-371E-FEFA0335E4D4}"/>
          </ac:grpSpMkLst>
        </pc:grpChg>
        <pc:grpChg chg="mod">
          <ac:chgData name="Tim Cook" userId="d1c7cfb340f2c7ab" providerId="LiveId" clId="{5D69CC36-0B1D-456B-8CE1-F65C1CE57FC1}" dt="2022-11-16T02:07:57.678" v="108"/>
          <ac:grpSpMkLst>
            <pc:docMk/>
            <pc:sldMk cId="415348315" sldId="324"/>
            <ac:grpSpMk id="86" creationId="{6933DDDF-005E-BCE6-5656-32505C37A8FE}"/>
          </ac:grpSpMkLst>
        </pc:grpChg>
        <pc:grpChg chg="mod">
          <ac:chgData name="Tim Cook" userId="d1c7cfb340f2c7ab" providerId="LiveId" clId="{5D69CC36-0B1D-456B-8CE1-F65C1CE57FC1}" dt="2022-11-16T02:08:00.197" v="112"/>
          <ac:grpSpMkLst>
            <pc:docMk/>
            <pc:sldMk cId="415348315" sldId="324"/>
            <ac:grpSpMk id="90" creationId="{1955379F-EA67-8EAF-190F-76CF1741D490}"/>
          </ac:grpSpMkLst>
        </pc:grpChg>
        <pc:inkChg chg="add mod">
          <ac:chgData name="Tim Cook" userId="d1c7cfb340f2c7ab" providerId="LiveId" clId="{5D69CC36-0B1D-456B-8CE1-F65C1CE57FC1}" dt="2022-11-16T02:07:06.746" v="73"/>
          <ac:inkMkLst>
            <pc:docMk/>
            <pc:sldMk cId="415348315" sldId="324"/>
            <ac:inkMk id="3" creationId="{05D417FE-4835-3A40-BBBB-508CA4B8AFC2}"/>
          </ac:inkMkLst>
        </pc:inkChg>
        <pc:inkChg chg="add mod">
          <ac:chgData name="Tim Cook" userId="d1c7cfb340f2c7ab" providerId="LiveId" clId="{5D69CC36-0B1D-456B-8CE1-F65C1CE57FC1}" dt="2022-11-16T02:07:06.746" v="73"/>
          <ac:inkMkLst>
            <pc:docMk/>
            <pc:sldMk cId="415348315" sldId="324"/>
            <ac:inkMk id="4" creationId="{FE0FCD4C-880F-5910-711E-B1BBEEB8165B}"/>
          </ac:inkMkLst>
        </pc:inkChg>
        <pc:inkChg chg="add mod">
          <ac:chgData name="Tim Cook" userId="d1c7cfb340f2c7ab" providerId="LiveId" clId="{5D69CC36-0B1D-456B-8CE1-F65C1CE57FC1}" dt="2022-11-16T02:07:06.746" v="73"/>
          <ac:inkMkLst>
            <pc:docMk/>
            <pc:sldMk cId="415348315" sldId="324"/>
            <ac:inkMk id="5" creationId="{F50A433F-C6DF-C818-E276-233CB8E09143}"/>
          </ac:inkMkLst>
        </pc:inkChg>
        <pc:inkChg chg="add mod">
          <ac:chgData name="Tim Cook" userId="d1c7cfb340f2c7ab" providerId="LiveId" clId="{5D69CC36-0B1D-456B-8CE1-F65C1CE57FC1}" dt="2022-11-16T02:07:06.746" v="73"/>
          <ac:inkMkLst>
            <pc:docMk/>
            <pc:sldMk cId="415348315" sldId="324"/>
            <ac:inkMk id="6" creationId="{13AF53AB-D3D3-6F07-F23F-8EDD05F7972D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8" creationId="{5B29F246-FFB1-BD00-4284-EBD4B7CBC5EF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0" creationId="{AC5B4012-6AFE-358B-352E-24FD11BCE5A7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1" creationId="{B69B5D80-874D-6345-62CC-F6FDB906DF54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2" creationId="{592F7F11-5C83-44D5-0A99-CB8766357733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3" creationId="{00B52FEB-1B00-BE64-FF16-1CE6809E771C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4" creationId="{BBE31E85-80C3-4C6C-759A-D0B015B3DD92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5" creationId="{FB77815B-D26F-2B20-E37E-B0486C463B3F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6" creationId="{47359C55-A111-BF2F-C482-6D193A7CE5C3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7" creationId="{A91C73CF-F838-AC3B-E619-7A2CCFA733C1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8" creationId="{837FC83B-ED1E-C628-7005-CE96612BACE4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20" creationId="{715CD9F2-77D6-C618-E927-957AA4C1AA9F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21" creationId="{E285AE27-44D3-5809-4756-F8C47DF6727E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22" creationId="{3DC6191D-5D93-1956-0CFA-8DC306DD29BF}"/>
          </ac:inkMkLst>
        </pc:inkChg>
        <pc:inkChg chg="add del mod">
          <ac:chgData name="Tim Cook" userId="d1c7cfb340f2c7ab" providerId="LiveId" clId="{5D69CC36-0B1D-456B-8CE1-F65C1CE57FC1}" dt="2022-11-16T02:06:39.580" v="32"/>
          <ac:inkMkLst>
            <pc:docMk/>
            <pc:sldMk cId="415348315" sldId="324"/>
            <ac:inkMk id="25" creationId="{ADE86904-2A8C-AD9C-42C3-D4E440DB69E8}"/>
          </ac:inkMkLst>
        </pc:inkChg>
        <pc:inkChg chg="add del mod">
          <ac:chgData name="Tim Cook" userId="d1c7cfb340f2c7ab" providerId="LiveId" clId="{5D69CC36-0B1D-456B-8CE1-F65C1CE57FC1}" dt="2022-11-16T02:06:39.580" v="31"/>
          <ac:inkMkLst>
            <pc:docMk/>
            <pc:sldMk cId="415348315" sldId="324"/>
            <ac:inkMk id="26" creationId="{8C4A7CD1-FF5F-A324-4329-BAC3F118DF42}"/>
          </ac:inkMkLst>
        </pc:inkChg>
        <pc:inkChg chg="add del mod">
          <ac:chgData name="Tim Cook" userId="d1c7cfb340f2c7ab" providerId="LiveId" clId="{5D69CC36-0B1D-456B-8CE1-F65C1CE57FC1}" dt="2022-11-16T02:06:39.580" v="37"/>
          <ac:inkMkLst>
            <pc:docMk/>
            <pc:sldMk cId="415348315" sldId="324"/>
            <ac:inkMk id="27" creationId="{5CF84A65-F89E-D05F-A7C5-8A0366BEB0AF}"/>
          </ac:inkMkLst>
        </pc:inkChg>
        <pc:inkChg chg="add del mod">
          <ac:chgData name="Tim Cook" userId="d1c7cfb340f2c7ab" providerId="LiveId" clId="{5D69CC36-0B1D-456B-8CE1-F65C1CE57FC1}" dt="2022-11-16T02:06:39.580" v="34"/>
          <ac:inkMkLst>
            <pc:docMk/>
            <pc:sldMk cId="415348315" sldId="324"/>
            <ac:inkMk id="28" creationId="{163C42F0-346A-FC75-9530-C4DF761B7B3B}"/>
          </ac:inkMkLst>
        </pc:inkChg>
        <pc:inkChg chg="add del mod">
          <ac:chgData name="Tim Cook" userId="d1c7cfb340f2c7ab" providerId="LiveId" clId="{5D69CC36-0B1D-456B-8CE1-F65C1CE57FC1}" dt="2022-11-16T02:06:39.580" v="36"/>
          <ac:inkMkLst>
            <pc:docMk/>
            <pc:sldMk cId="415348315" sldId="324"/>
            <ac:inkMk id="29" creationId="{2C242E57-F92A-ADCC-2D2B-4FCD804A1EEA}"/>
          </ac:inkMkLst>
        </pc:inkChg>
        <pc:inkChg chg="add del mod">
          <ac:chgData name="Tim Cook" userId="d1c7cfb340f2c7ab" providerId="LiveId" clId="{5D69CC36-0B1D-456B-8CE1-F65C1CE57FC1}" dt="2022-11-16T02:06:41.298" v="39"/>
          <ac:inkMkLst>
            <pc:docMk/>
            <pc:sldMk cId="415348315" sldId="324"/>
            <ac:inkMk id="30" creationId="{63C52764-D9AD-E2A1-D71B-4582AFFBC9EF}"/>
          </ac:inkMkLst>
        </pc:inkChg>
        <pc:inkChg chg="add del mod">
          <ac:chgData name="Tim Cook" userId="d1c7cfb340f2c7ab" providerId="LiveId" clId="{5D69CC36-0B1D-456B-8CE1-F65C1CE57FC1}" dt="2022-11-16T02:06:39.580" v="33"/>
          <ac:inkMkLst>
            <pc:docMk/>
            <pc:sldMk cId="415348315" sldId="324"/>
            <ac:inkMk id="31" creationId="{F0C41C8D-E74A-6C22-D495-D6830B9CBFFF}"/>
          </ac:inkMkLst>
        </pc:inkChg>
        <pc:inkChg chg="add del mod">
          <ac:chgData name="Tim Cook" userId="d1c7cfb340f2c7ab" providerId="LiveId" clId="{5D69CC36-0B1D-456B-8CE1-F65C1CE57FC1}" dt="2022-11-16T02:06:41.298" v="38"/>
          <ac:inkMkLst>
            <pc:docMk/>
            <pc:sldMk cId="415348315" sldId="324"/>
            <ac:inkMk id="32" creationId="{73BABCCF-AC60-6F0D-8DEA-CFB6315C1F91}"/>
          </ac:inkMkLst>
        </pc:inkChg>
        <pc:inkChg chg="add del mod">
          <ac:chgData name="Tim Cook" userId="d1c7cfb340f2c7ab" providerId="LiveId" clId="{5D69CC36-0B1D-456B-8CE1-F65C1CE57FC1}" dt="2022-11-16T02:06:39.580" v="35"/>
          <ac:inkMkLst>
            <pc:docMk/>
            <pc:sldMk cId="415348315" sldId="324"/>
            <ac:inkMk id="33" creationId="{FDA409B0-3FEF-BECC-6C2D-E2F28B89571D}"/>
          </ac:inkMkLst>
        </pc:inkChg>
        <pc:inkChg chg="add del mod">
          <ac:chgData name="Tim Cook" userId="d1c7cfb340f2c7ab" providerId="LiveId" clId="{5D69CC36-0B1D-456B-8CE1-F65C1CE57FC1}" dt="2022-11-16T02:06:51.728" v="52"/>
          <ac:inkMkLst>
            <pc:docMk/>
            <pc:sldMk cId="415348315" sldId="324"/>
            <ac:inkMk id="35" creationId="{485A17C9-42F8-EEBB-B14D-3EC05872D45E}"/>
          </ac:inkMkLst>
        </pc:inkChg>
        <pc:inkChg chg="add del mod">
          <ac:chgData name="Tim Cook" userId="d1c7cfb340f2c7ab" providerId="LiveId" clId="{5D69CC36-0B1D-456B-8CE1-F65C1CE57FC1}" dt="2022-11-16T02:06:51.728" v="51"/>
          <ac:inkMkLst>
            <pc:docMk/>
            <pc:sldMk cId="415348315" sldId="324"/>
            <ac:inkMk id="36" creationId="{41039E24-7277-D3F7-A718-D42A1D4A0686}"/>
          </ac:inkMkLst>
        </pc:inkChg>
        <pc:inkChg chg="add del mod">
          <ac:chgData name="Tim Cook" userId="d1c7cfb340f2c7ab" providerId="LiveId" clId="{5D69CC36-0B1D-456B-8CE1-F65C1CE57FC1}" dt="2022-11-16T02:06:51.728" v="50"/>
          <ac:inkMkLst>
            <pc:docMk/>
            <pc:sldMk cId="415348315" sldId="324"/>
            <ac:inkMk id="37" creationId="{65D8A190-DA0F-9C0E-2E5A-0B03C72F5F2A}"/>
          </ac:inkMkLst>
        </pc:inkChg>
        <pc:inkChg chg="add del mod">
          <ac:chgData name="Tim Cook" userId="d1c7cfb340f2c7ab" providerId="LiveId" clId="{5D69CC36-0B1D-456B-8CE1-F65C1CE57FC1}" dt="2022-11-16T02:06:51.728" v="48"/>
          <ac:inkMkLst>
            <pc:docMk/>
            <pc:sldMk cId="415348315" sldId="324"/>
            <ac:inkMk id="38" creationId="{70D7E1C1-D1B8-8EB9-256D-9366D45BF126}"/>
          </ac:inkMkLst>
        </pc:inkChg>
        <pc:inkChg chg="add del mod">
          <ac:chgData name="Tim Cook" userId="d1c7cfb340f2c7ab" providerId="LiveId" clId="{5D69CC36-0B1D-456B-8CE1-F65C1CE57FC1}" dt="2022-11-16T02:06:51.728" v="49"/>
          <ac:inkMkLst>
            <pc:docMk/>
            <pc:sldMk cId="415348315" sldId="324"/>
            <ac:inkMk id="39" creationId="{FEC6D9C8-16DA-5F8A-8E85-8DD59452B719}"/>
          </ac:inkMkLst>
        </pc:inkChg>
        <pc:inkChg chg="add del mod">
          <ac:chgData name="Tim Cook" userId="d1c7cfb340f2c7ab" providerId="LiveId" clId="{5D69CC36-0B1D-456B-8CE1-F65C1CE57FC1}" dt="2022-11-16T02:06:51.743" v="53"/>
          <ac:inkMkLst>
            <pc:docMk/>
            <pc:sldMk cId="415348315" sldId="324"/>
            <ac:inkMk id="40" creationId="{5500B5F7-4D08-8F39-2B08-2702C772E0A6}"/>
          </ac:inkMkLst>
        </pc:inkChg>
        <pc:inkChg chg="add del mod">
          <ac:chgData name="Tim Cook" userId="d1c7cfb340f2c7ab" providerId="LiveId" clId="{5D69CC36-0B1D-456B-8CE1-F65C1CE57FC1}" dt="2022-11-16T02:06:51.743" v="54"/>
          <ac:inkMkLst>
            <pc:docMk/>
            <pc:sldMk cId="415348315" sldId="324"/>
            <ac:inkMk id="41" creationId="{97901DCC-C975-7CFA-831D-30DB3945E05C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3" creationId="{27A0D803-E095-64F5-FDC3-B93582534E4B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4" creationId="{9F0FCA55-3BD4-F740-6534-7D761DF22FE7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5" creationId="{24E5A18D-A709-B811-4786-9B3FDAEE3F76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6" creationId="{489DFFCE-77CF-1067-39B0-5161AA50974A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7" creationId="{7A583033-9FF1-4E9E-25DA-11FC33267C70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9" creationId="{8EE6D3DB-8643-19F5-727C-E0202ABA6D1C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50" creationId="{1378B258-BEF4-BE32-1376-8314E8A7FF6A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51" creationId="{A85E90C3-C9B8-AD76-0B60-4F37590A1E2B}"/>
          </ac:inkMkLst>
        </pc:inkChg>
        <pc:inkChg chg="add del mod">
          <ac:chgData name="Tim Cook" userId="d1c7cfb340f2c7ab" providerId="LiveId" clId="{5D69CC36-0B1D-456B-8CE1-F65C1CE57FC1}" dt="2022-11-16T02:07:05.160" v="72"/>
          <ac:inkMkLst>
            <pc:docMk/>
            <pc:sldMk cId="415348315" sldId="324"/>
            <ac:inkMk id="53" creationId="{BF3DC2F8-B77C-60DF-7F20-22CBA0F1FF57}"/>
          </ac:inkMkLst>
        </pc:inkChg>
        <pc:inkChg chg="add del mod">
          <ac:chgData name="Tim Cook" userId="d1c7cfb340f2c7ab" providerId="LiveId" clId="{5D69CC36-0B1D-456B-8CE1-F65C1CE57FC1}" dt="2022-11-16T02:07:05.160" v="71"/>
          <ac:inkMkLst>
            <pc:docMk/>
            <pc:sldMk cId="415348315" sldId="324"/>
            <ac:inkMk id="54" creationId="{B03B3927-F471-417E-E705-7D32D5B4654D}"/>
          </ac:inkMkLst>
        </pc:inkChg>
        <pc:inkChg chg="add del mod">
          <ac:chgData name="Tim Cook" userId="d1c7cfb340f2c7ab" providerId="LiveId" clId="{5D69CC36-0B1D-456B-8CE1-F65C1CE57FC1}" dt="2022-11-16T02:07:05.160" v="70"/>
          <ac:inkMkLst>
            <pc:docMk/>
            <pc:sldMk cId="415348315" sldId="324"/>
            <ac:inkMk id="55" creationId="{3620293E-12A5-7128-492E-8B351BDADBB4}"/>
          </ac:inkMkLst>
        </pc:inkChg>
        <pc:inkChg chg="add del mod">
          <ac:chgData name="Tim Cook" userId="d1c7cfb340f2c7ab" providerId="LiveId" clId="{5D69CC36-0B1D-456B-8CE1-F65C1CE57FC1}" dt="2022-11-16T02:07:06.746" v="73"/>
          <ac:inkMkLst>
            <pc:docMk/>
            <pc:sldMk cId="415348315" sldId="324"/>
            <ac:inkMk id="56" creationId="{1D361A9D-DDB1-788D-0A0B-A8FBED683CB0}"/>
          </ac:inkMkLst>
        </pc:inkChg>
        <pc:inkChg chg="add mod">
          <ac:chgData name="Tim Cook" userId="d1c7cfb340f2c7ab" providerId="LiveId" clId="{5D69CC36-0B1D-456B-8CE1-F65C1CE57FC1}" dt="2022-11-16T02:07:15.585" v="79"/>
          <ac:inkMkLst>
            <pc:docMk/>
            <pc:sldMk cId="415348315" sldId="324"/>
            <ac:inkMk id="58" creationId="{36C1E938-66E7-FCE4-A2F4-5B0FFC9B12C3}"/>
          </ac:inkMkLst>
        </pc:inkChg>
        <pc:inkChg chg="add mod">
          <ac:chgData name="Tim Cook" userId="d1c7cfb340f2c7ab" providerId="LiveId" clId="{5D69CC36-0B1D-456B-8CE1-F65C1CE57FC1}" dt="2022-11-16T02:07:15.585" v="79"/>
          <ac:inkMkLst>
            <pc:docMk/>
            <pc:sldMk cId="415348315" sldId="324"/>
            <ac:inkMk id="59" creationId="{4406BB47-09F9-6AEC-ED70-5E2EA8A95B81}"/>
          </ac:inkMkLst>
        </pc:inkChg>
        <pc:inkChg chg="add mod">
          <ac:chgData name="Tim Cook" userId="d1c7cfb340f2c7ab" providerId="LiveId" clId="{5D69CC36-0B1D-456B-8CE1-F65C1CE57FC1}" dt="2022-11-16T02:07:15.585" v="79"/>
          <ac:inkMkLst>
            <pc:docMk/>
            <pc:sldMk cId="415348315" sldId="324"/>
            <ac:inkMk id="60" creationId="{182B00E4-931C-44BA-522B-1E21A7B5F184}"/>
          </ac:inkMkLst>
        </pc:inkChg>
        <pc:inkChg chg="add mod">
          <ac:chgData name="Tim Cook" userId="d1c7cfb340f2c7ab" providerId="LiveId" clId="{5D69CC36-0B1D-456B-8CE1-F65C1CE57FC1}" dt="2022-11-16T02:07:15.585" v="79"/>
          <ac:inkMkLst>
            <pc:docMk/>
            <pc:sldMk cId="415348315" sldId="324"/>
            <ac:inkMk id="61" creationId="{FF31DF80-58EE-4BD4-DEF8-B5DCFDE42383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63" creationId="{E6BF7736-A59C-080C-1723-C01CFF115468}"/>
          </ac:inkMkLst>
        </pc:inkChg>
        <pc:inkChg chg="add mod">
          <ac:chgData name="Tim Cook" userId="d1c7cfb340f2c7ab" providerId="LiveId" clId="{5D69CC36-0B1D-456B-8CE1-F65C1CE57FC1}" dt="2022-11-16T02:07:39.466" v="89"/>
          <ac:inkMkLst>
            <pc:docMk/>
            <pc:sldMk cId="415348315" sldId="324"/>
            <ac:inkMk id="65" creationId="{75095FBA-D096-D688-EB07-F78C60A42D88}"/>
          </ac:inkMkLst>
        </pc:inkChg>
        <pc:inkChg chg="add del mod">
          <ac:chgData name="Tim Cook" userId="d1c7cfb340f2c7ab" providerId="LiveId" clId="{5D69CC36-0B1D-456B-8CE1-F65C1CE57FC1}" dt="2022-11-16T02:07:39.466" v="89"/>
          <ac:inkMkLst>
            <pc:docMk/>
            <pc:sldMk cId="415348315" sldId="324"/>
            <ac:inkMk id="66" creationId="{A0B206AF-2C92-337A-E26A-37DEF051FB54}"/>
          </ac:inkMkLst>
        </pc:inkChg>
        <pc:inkChg chg="add del mod">
          <ac:chgData name="Tim Cook" userId="d1c7cfb340f2c7ab" providerId="LiveId" clId="{5D69CC36-0B1D-456B-8CE1-F65C1CE57FC1}" dt="2022-11-16T02:07:39.466" v="88"/>
          <ac:inkMkLst>
            <pc:docMk/>
            <pc:sldMk cId="415348315" sldId="324"/>
            <ac:inkMk id="67" creationId="{A687B7EF-008C-C10A-2811-763941939CD7}"/>
          </ac:inkMkLst>
        </pc:inkChg>
        <pc:inkChg chg="add del mod">
          <ac:chgData name="Tim Cook" userId="d1c7cfb340f2c7ab" providerId="LiveId" clId="{5D69CC36-0B1D-456B-8CE1-F65C1CE57FC1}" dt="2022-11-16T02:07:39.466" v="87"/>
          <ac:inkMkLst>
            <pc:docMk/>
            <pc:sldMk cId="415348315" sldId="324"/>
            <ac:inkMk id="68" creationId="{15D7C1FB-E9C8-8F52-1199-36A9A22B97B8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0" creationId="{D7C591DB-3C8A-8DED-3FAC-05E43180690D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1" creationId="{718ED61E-9DFA-6CE9-99D3-9993F3DFC85A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2" creationId="{70BC1A98-3B81-AB71-C6B5-8D9B994FC874}"/>
          </ac:inkMkLst>
        </pc:inkChg>
        <pc:inkChg chg="add del mod">
          <ac:chgData name="Tim Cook" userId="d1c7cfb340f2c7ab" providerId="LiveId" clId="{5D69CC36-0B1D-456B-8CE1-F65C1CE57FC1}" dt="2022-11-16T02:07:45.301" v="96"/>
          <ac:inkMkLst>
            <pc:docMk/>
            <pc:sldMk cId="415348315" sldId="324"/>
            <ac:inkMk id="74" creationId="{0EEA5CD3-5866-9A16-B025-BE25E3001420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6" creationId="{1305BD42-908E-BC1B-E74D-0652AFBAEC44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7" creationId="{5F750DE2-243D-9FA0-BC6E-227FCFD204D2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8" creationId="{B3E56F78-7132-3F65-13FF-146532E1C25D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9" creationId="{A5FD4C9D-A3DD-B916-0175-CC962FE534F8}"/>
          </ac:inkMkLst>
        </pc:inkChg>
        <pc:inkChg chg="add del">
          <ac:chgData name="Tim Cook" userId="d1c7cfb340f2c7ab" providerId="LiveId" clId="{5D69CC36-0B1D-456B-8CE1-F65C1CE57FC1}" dt="2022-11-16T02:07:51.269" v="103"/>
          <ac:inkMkLst>
            <pc:docMk/>
            <pc:sldMk cId="415348315" sldId="324"/>
            <ac:inkMk id="81" creationId="{C478998C-8B9C-B201-2DD7-2BA6A03A4065}"/>
          </ac:inkMkLst>
        </pc:inkChg>
        <pc:inkChg chg="add">
          <ac:chgData name="Tim Cook" userId="d1c7cfb340f2c7ab" providerId="LiveId" clId="{5D69CC36-0B1D-456B-8CE1-F65C1CE57FC1}" dt="2022-11-16T02:07:53.613" v="104" actId="9405"/>
          <ac:inkMkLst>
            <pc:docMk/>
            <pc:sldMk cId="415348315" sldId="324"/>
            <ac:inkMk id="82" creationId="{BED116BD-6B5C-1469-10BC-CF1B4D01D6B9}"/>
          </ac:inkMkLst>
        </pc:inkChg>
        <pc:inkChg chg="add mod">
          <ac:chgData name="Tim Cook" userId="d1c7cfb340f2c7ab" providerId="LiveId" clId="{5D69CC36-0B1D-456B-8CE1-F65C1CE57FC1}" dt="2022-11-16T02:07:57.678" v="108"/>
          <ac:inkMkLst>
            <pc:docMk/>
            <pc:sldMk cId="415348315" sldId="324"/>
            <ac:inkMk id="83" creationId="{BE720791-F4AD-0FA1-8DE2-1CF464B83388}"/>
          </ac:inkMkLst>
        </pc:inkChg>
        <pc:inkChg chg="add mod">
          <ac:chgData name="Tim Cook" userId="d1c7cfb340f2c7ab" providerId="LiveId" clId="{5D69CC36-0B1D-456B-8CE1-F65C1CE57FC1}" dt="2022-11-16T02:07:57.678" v="108"/>
          <ac:inkMkLst>
            <pc:docMk/>
            <pc:sldMk cId="415348315" sldId="324"/>
            <ac:inkMk id="84" creationId="{9B0E3255-F6FB-90D8-B523-453C90BC5983}"/>
          </ac:inkMkLst>
        </pc:inkChg>
        <pc:inkChg chg="add mod">
          <ac:chgData name="Tim Cook" userId="d1c7cfb340f2c7ab" providerId="LiveId" clId="{5D69CC36-0B1D-456B-8CE1-F65C1CE57FC1}" dt="2022-11-16T02:07:57.678" v="108"/>
          <ac:inkMkLst>
            <pc:docMk/>
            <pc:sldMk cId="415348315" sldId="324"/>
            <ac:inkMk id="85" creationId="{A7C0CE8E-1D11-D72E-EDA5-FD77D22D4AFC}"/>
          </ac:inkMkLst>
        </pc:inkChg>
        <pc:inkChg chg="add mod">
          <ac:chgData name="Tim Cook" userId="d1c7cfb340f2c7ab" providerId="LiveId" clId="{5D69CC36-0B1D-456B-8CE1-F65C1CE57FC1}" dt="2022-11-16T02:08:00.197" v="112"/>
          <ac:inkMkLst>
            <pc:docMk/>
            <pc:sldMk cId="415348315" sldId="324"/>
            <ac:inkMk id="87" creationId="{4A93438B-A903-4229-D489-EE34E60B5580}"/>
          </ac:inkMkLst>
        </pc:inkChg>
        <pc:inkChg chg="add mod">
          <ac:chgData name="Tim Cook" userId="d1c7cfb340f2c7ab" providerId="LiveId" clId="{5D69CC36-0B1D-456B-8CE1-F65C1CE57FC1}" dt="2022-11-16T02:08:00.197" v="112"/>
          <ac:inkMkLst>
            <pc:docMk/>
            <pc:sldMk cId="415348315" sldId="324"/>
            <ac:inkMk id="88" creationId="{3DD940D8-9867-3D61-39AA-D1C2405F710F}"/>
          </ac:inkMkLst>
        </pc:inkChg>
        <pc:inkChg chg="add mod">
          <ac:chgData name="Tim Cook" userId="d1c7cfb340f2c7ab" providerId="LiveId" clId="{5D69CC36-0B1D-456B-8CE1-F65C1CE57FC1}" dt="2022-11-16T02:08:00.197" v="112"/>
          <ac:inkMkLst>
            <pc:docMk/>
            <pc:sldMk cId="415348315" sldId="324"/>
            <ac:inkMk id="89" creationId="{2B7A01E7-68AB-958A-9EA8-0D2516C6128E}"/>
          </ac:inkMkLst>
        </pc:inkChg>
      </pc:sldChg>
      <pc:sldChg chg="addSp delSp modSp mod">
        <pc:chgData name="Tim Cook" userId="d1c7cfb340f2c7ab" providerId="LiveId" clId="{5D69CC36-0B1D-456B-8CE1-F65C1CE57FC1}" dt="2022-11-16T02:09:40.921" v="209"/>
        <pc:sldMkLst>
          <pc:docMk/>
          <pc:sldMk cId="2463224476" sldId="325"/>
        </pc:sldMkLst>
        <pc:grpChg chg="del mod">
          <ac:chgData name="Tim Cook" userId="d1c7cfb340f2c7ab" providerId="LiveId" clId="{5D69CC36-0B1D-456B-8CE1-F65C1CE57FC1}" dt="2022-11-16T02:08:32.618" v="127"/>
          <ac:grpSpMkLst>
            <pc:docMk/>
            <pc:sldMk cId="2463224476" sldId="325"/>
            <ac:grpSpMk id="5" creationId="{0DBF81DE-B0E7-10BD-4912-A6D9DC7969CE}"/>
          </ac:grpSpMkLst>
        </pc:grpChg>
        <pc:grpChg chg="del mod">
          <ac:chgData name="Tim Cook" userId="d1c7cfb340f2c7ab" providerId="LiveId" clId="{5D69CC36-0B1D-456B-8CE1-F65C1CE57FC1}" dt="2022-11-16T02:08:23.229" v="125"/>
          <ac:grpSpMkLst>
            <pc:docMk/>
            <pc:sldMk cId="2463224476" sldId="325"/>
            <ac:grpSpMk id="11" creationId="{33B1E0C7-B7AD-2FEA-C3C4-62428AF0DBAA}"/>
          </ac:grpSpMkLst>
        </pc:grpChg>
        <pc:grpChg chg="del mod">
          <ac:chgData name="Tim Cook" userId="d1c7cfb340f2c7ab" providerId="LiveId" clId="{5D69CC36-0B1D-456B-8CE1-F65C1CE57FC1}" dt="2022-11-16T02:08:32.618" v="134"/>
          <ac:grpSpMkLst>
            <pc:docMk/>
            <pc:sldMk cId="2463224476" sldId="325"/>
            <ac:grpSpMk id="15" creationId="{5E823DD9-3EE6-D874-D4B0-EF11E6A9936B}"/>
          </ac:grpSpMkLst>
        </pc:grpChg>
        <pc:grpChg chg="mod">
          <ac:chgData name="Tim Cook" userId="d1c7cfb340f2c7ab" providerId="LiveId" clId="{5D69CC36-0B1D-456B-8CE1-F65C1CE57FC1}" dt="2022-11-16T02:08:36.288" v="137"/>
          <ac:grpSpMkLst>
            <pc:docMk/>
            <pc:sldMk cId="2463224476" sldId="325"/>
            <ac:grpSpMk id="18" creationId="{B7EA2752-D85A-5B18-4EAB-E6A9D5ABB764}"/>
          </ac:grpSpMkLst>
        </pc:grpChg>
        <pc:grpChg chg="del mod">
          <ac:chgData name="Tim Cook" userId="d1c7cfb340f2c7ab" providerId="LiveId" clId="{5D69CC36-0B1D-456B-8CE1-F65C1CE57FC1}" dt="2022-11-16T02:08:41.225" v="145"/>
          <ac:grpSpMkLst>
            <pc:docMk/>
            <pc:sldMk cId="2463224476" sldId="325"/>
            <ac:grpSpMk id="23" creationId="{432A9FF7-1281-478D-830D-3FA850E2065F}"/>
          </ac:grpSpMkLst>
        </pc:grpChg>
        <pc:grpChg chg="del mod">
          <ac:chgData name="Tim Cook" userId="d1c7cfb340f2c7ab" providerId="LiveId" clId="{5D69CC36-0B1D-456B-8CE1-F65C1CE57FC1}" dt="2022-11-16T02:08:51.393" v="151"/>
          <ac:grpSpMkLst>
            <pc:docMk/>
            <pc:sldMk cId="2463224476" sldId="325"/>
            <ac:grpSpMk id="25" creationId="{D24EFC2A-A3B7-D0F1-FCA8-5E9472E0C680}"/>
          </ac:grpSpMkLst>
        </pc:grpChg>
        <pc:grpChg chg="del mod">
          <ac:chgData name="Tim Cook" userId="d1c7cfb340f2c7ab" providerId="LiveId" clId="{5D69CC36-0B1D-456B-8CE1-F65C1CE57FC1}" dt="2022-11-16T02:09:12.583" v="160"/>
          <ac:grpSpMkLst>
            <pc:docMk/>
            <pc:sldMk cId="2463224476" sldId="325"/>
            <ac:grpSpMk id="31" creationId="{CCCA6D37-C9C5-B91E-895F-FE7C13AF0856}"/>
          </ac:grpSpMkLst>
        </pc:grpChg>
        <pc:grpChg chg="del mod">
          <ac:chgData name="Tim Cook" userId="d1c7cfb340f2c7ab" providerId="LiveId" clId="{5D69CC36-0B1D-456B-8CE1-F65C1CE57FC1}" dt="2022-11-16T02:09:17.226" v="171"/>
          <ac:grpSpMkLst>
            <pc:docMk/>
            <pc:sldMk cId="2463224476" sldId="325"/>
            <ac:grpSpMk id="36" creationId="{8BE9F75D-F8FE-2448-B751-7C5B52CE3654}"/>
          </ac:grpSpMkLst>
        </pc:grpChg>
        <pc:grpChg chg="del mod">
          <ac:chgData name="Tim Cook" userId="d1c7cfb340f2c7ab" providerId="LiveId" clId="{5D69CC36-0B1D-456B-8CE1-F65C1CE57FC1}" dt="2022-11-16T02:09:22.170" v="180"/>
          <ac:grpSpMkLst>
            <pc:docMk/>
            <pc:sldMk cId="2463224476" sldId="325"/>
            <ac:grpSpMk id="44" creationId="{6A43788B-A651-2EB7-F9AC-9AF617546886}"/>
          </ac:grpSpMkLst>
        </pc:grpChg>
        <pc:grpChg chg="mod">
          <ac:chgData name="Tim Cook" userId="d1c7cfb340f2c7ab" providerId="LiveId" clId="{5D69CC36-0B1D-456B-8CE1-F65C1CE57FC1}" dt="2022-11-16T02:09:21.669" v="179"/>
          <ac:grpSpMkLst>
            <pc:docMk/>
            <pc:sldMk cId="2463224476" sldId="325"/>
            <ac:grpSpMk id="45" creationId="{62BE1D1E-5318-961F-5D55-ECAB18F54085}"/>
          </ac:grpSpMkLst>
        </pc:grpChg>
        <pc:grpChg chg="del mod">
          <ac:chgData name="Tim Cook" userId="d1c7cfb340f2c7ab" providerId="LiveId" clId="{5D69CC36-0B1D-456B-8CE1-F65C1CE57FC1}" dt="2022-11-16T02:09:33.984" v="195"/>
          <ac:grpSpMkLst>
            <pc:docMk/>
            <pc:sldMk cId="2463224476" sldId="325"/>
            <ac:grpSpMk id="53" creationId="{8DAF90ED-A038-F64C-D72D-67C24CA9E3DC}"/>
          </ac:grpSpMkLst>
        </pc:grpChg>
        <pc:grpChg chg="mod">
          <ac:chgData name="Tim Cook" userId="d1c7cfb340f2c7ab" providerId="LiveId" clId="{5D69CC36-0B1D-456B-8CE1-F65C1CE57FC1}" dt="2022-11-16T02:09:40.921" v="209"/>
          <ac:grpSpMkLst>
            <pc:docMk/>
            <pc:sldMk cId="2463224476" sldId="325"/>
            <ac:grpSpMk id="63" creationId="{1850FA53-7F53-CBDF-AE26-0003B6F43493}"/>
          </ac:grpSpMkLst>
        </pc:grpChg>
        <pc:inkChg chg="add del mod">
          <ac:chgData name="Tim Cook" userId="d1c7cfb340f2c7ab" providerId="LiveId" clId="{5D69CC36-0B1D-456B-8CE1-F65C1CE57FC1}" dt="2022-11-16T02:08:32.618" v="127"/>
          <ac:inkMkLst>
            <pc:docMk/>
            <pc:sldMk cId="2463224476" sldId="325"/>
            <ac:inkMk id="3" creationId="{C1FADE78-DC34-CD87-5460-AF193381449B}"/>
          </ac:inkMkLst>
        </pc:inkChg>
        <pc:inkChg chg="add del mod">
          <ac:chgData name="Tim Cook" userId="d1c7cfb340f2c7ab" providerId="LiveId" clId="{5D69CC36-0B1D-456B-8CE1-F65C1CE57FC1}" dt="2022-11-16T02:08:32.618" v="130"/>
          <ac:inkMkLst>
            <pc:docMk/>
            <pc:sldMk cId="2463224476" sldId="325"/>
            <ac:inkMk id="4" creationId="{ACC9CB31-FE4B-349D-CCD9-618D805D058D}"/>
          </ac:inkMkLst>
        </pc:inkChg>
        <pc:inkChg chg="add mod">
          <ac:chgData name="Tim Cook" userId="d1c7cfb340f2c7ab" providerId="LiveId" clId="{5D69CC36-0B1D-456B-8CE1-F65C1CE57FC1}" dt="2022-11-16T02:08:48.378" v="146" actId="1076"/>
          <ac:inkMkLst>
            <pc:docMk/>
            <pc:sldMk cId="2463224476" sldId="325"/>
            <ac:inkMk id="6" creationId="{F628C42B-ED8C-6CED-31B7-4D285F3A1912}"/>
          </ac:inkMkLst>
        </pc:inkChg>
        <pc:inkChg chg="add del mod">
          <ac:chgData name="Tim Cook" userId="d1c7cfb340f2c7ab" providerId="LiveId" clId="{5D69CC36-0B1D-456B-8CE1-F65C1CE57FC1}" dt="2022-11-16T02:08:32.618" v="126"/>
          <ac:inkMkLst>
            <pc:docMk/>
            <pc:sldMk cId="2463224476" sldId="325"/>
            <ac:inkMk id="7" creationId="{E412B8BE-EC1C-E1C9-A69F-CABC40F9CB29}"/>
          </ac:inkMkLst>
        </pc:inkChg>
        <pc:inkChg chg="add del mod">
          <ac:chgData name="Tim Cook" userId="d1c7cfb340f2c7ab" providerId="LiveId" clId="{5D69CC36-0B1D-456B-8CE1-F65C1CE57FC1}" dt="2022-11-16T02:08:32.618" v="134"/>
          <ac:inkMkLst>
            <pc:docMk/>
            <pc:sldMk cId="2463224476" sldId="325"/>
            <ac:inkMk id="8" creationId="{71601CDE-FE97-B6B1-C1D4-EC4B36288983}"/>
          </ac:inkMkLst>
        </pc:inkChg>
        <pc:inkChg chg="add del mod">
          <ac:chgData name="Tim Cook" userId="d1c7cfb340f2c7ab" providerId="LiveId" clId="{5D69CC36-0B1D-456B-8CE1-F65C1CE57FC1}" dt="2022-11-16T02:08:32.618" v="132"/>
          <ac:inkMkLst>
            <pc:docMk/>
            <pc:sldMk cId="2463224476" sldId="325"/>
            <ac:inkMk id="9" creationId="{784CA3D7-2D70-C919-DB92-3DB4B7443950}"/>
          </ac:inkMkLst>
        </pc:inkChg>
        <pc:inkChg chg="add del mod">
          <ac:chgData name="Tim Cook" userId="d1c7cfb340f2c7ab" providerId="LiveId" clId="{5D69CC36-0B1D-456B-8CE1-F65C1CE57FC1}" dt="2022-11-16T02:08:32.618" v="133"/>
          <ac:inkMkLst>
            <pc:docMk/>
            <pc:sldMk cId="2463224476" sldId="325"/>
            <ac:inkMk id="10" creationId="{C74375CE-B224-86B6-62F6-D743E35A7DAF}"/>
          </ac:inkMkLst>
        </pc:inkChg>
        <pc:inkChg chg="add del mod">
          <ac:chgData name="Tim Cook" userId="d1c7cfb340f2c7ab" providerId="LiveId" clId="{5D69CC36-0B1D-456B-8CE1-F65C1CE57FC1}" dt="2022-11-16T02:08:32.618" v="128"/>
          <ac:inkMkLst>
            <pc:docMk/>
            <pc:sldMk cId="2463224476" sldId="325"/>
            <ac:inkMk id="12" creationId="{141D76E0-3D51-8E98-F893-3096910D3F5A}"/>
          </ac:inkMkLst>
        </pc:inkChg>
        <pc:inkChg chg="add del mod">
          <ac:chgData name="Tim Cook" userId="d1c7cfb340f2c7ab" providerId="LiveId" clId="{5D69CC36-0B1D-456B-8CE1-F65C1CE57FC1}" dt="2022-11-16T02:08:32.618" v="131"/>
          <ac:inkMkLst>
            <pc:docMk/>
            <pc:sldMk cId="2463224476" sldId="325"/>
            <ac:inkMk id="13" creationId="{DE1C2C30-CA63-9FA2-4D6B-A37C12216EE4}"/>
          </ac:inkMkLst>
        </pc:inkChg>
        <pc:inkChg chg="add del mod">
          <ac:chgData name="Tim Cook" userId="d1c7cfb340f2c7ab" providerId="LiveId" clId="{5D69CC36-0B1D-456B-8CE1-F65C1CE57FC1}" dt="2022-11-16T02:08:32.618" v="129"/>
          <ac:inkMkLst>
            <pc:docMk/>
            <pc:sldMk cId="2463224476" sldId="325"/>
            <ac:inkMk id="14" creationId="{AEE69ED2-5DFB-0FA9-4642-AADDC90E1F94}"/>
          </ac:inkMkLst>
        </pc:inkChg>
        <pc:inkChg chg="add mod">
          <ac:chgData name="Tim Cook" userId="d1c7cfb340f2c7ab" providerId="LiveId" clId="{5D69CC36-0B1D-456B-8CE1-F65C1CE57FC1}" dt="2022-11-16T02:08:48.378" v="146" actId="1076"/>
          <ac:inkMkLst>
            <pc:docMk/>
            <pc:sldMk cId="2463224476" sldId="325"/>
            <ac:inkMk id="16" creationId="{9894CC35-8742-451D-79D6-1C622DDCD709}"/>
          </ac:inkMkLst>
        </pc:inkChg>
        <pc:inkChg chg="add mod">
          <ac:chgData name="Tim Cook" userId="d1c7cfb340f2c7ab" providerId="LiveId" clId="{5D69CC36-0B1D-456B-8CE1-F65C1CE57FC1}" dt="2022-11-16T02:08:48.378" v="146" actId="1076"/>
          <ac:inkMkLst>
            <pc:docMk/>
            <pc:sldMk cId="2463224476" sldId="325"/>
            <ac:inkMk id="17" creationId="{0AEEEB7B-8411-E844-FAED-EE8A6E930A5F}"/>
          </ac:inkMkLst>
        </pc:inkChg>
        <pc:inkChg chg="add del mod">
          <ac:chgData name="Tim Cook" userId="d1c7cfb340f2c7ab" providerId="LiveId" clId="{5D69CC36-0B1D-456B-8CE1-F65C1CE57FC1}" dt="2022-11-16T02:08:51.971" v="152"/>
          <ac:inkMkLst>
            <pc:docMk/>
            <pc:sldMk cId="2463224476" sldId="325"/>
            <ac:inkMk id="19" creationId="{CF530B69-048E-3D1B-5FA9-56F50E921864}"/>
          </ac:inkMkLst>
        </pc:inkChg>
        <pc:inkChg chg="add del mod">
          <ac:chgData name="Tim Cook" userId="d1c7cfb340f2c7ab" providerId="LiveId" clId="{5D69CC36-0B1D-456B-8CE1-F65C1CE57FC1}" dt="2022-11-16T02:08:51.393" v="150"/>
          <ac:inkMkLst>
            <pc:docMk/>
            <pc:sldMk cId="2463224476" sldId="325"/>
            <ac:inkMk id="20" creationId="{BD352AD0-177C-72D5-24CC-609292F8915E}"/>
          </ac:inkMkLst>
        </pc:inkChg>
        <pc:inkChg chg="add del mod">
          <ac:chgData name="Tim Cook" userId="d1c7cfb340f2c7ab" providerId="LiveId" clId="{5D69CC36-0B1D-456B-8CE1-F65C1CE57FC1}" dt="2022-11-16T02:08:51.393" v="151"/>
          <ac:inkMkLst>
            <pc:docMk/>
            <pc:sldMk cId="2463224476" sldId="325"/>
            <ac:inkMk id="21" creationId="{564B2E6E-6F0C-FF3F-9D13-E868E74C6056}"/>
          </ac:inkMkLst>
        </pc:inkChg>
        <pc:inkChg chg="add del mod">
          <ac:chgData name="Tim Cook" userId="d1c7cfb340f2c7ab" providerId="LiveId" clId="{5D69CC36-0B1D-456B-8CE1-F65C1CE57FC1}" dt="2022-11-16T02:08:39.147" v="143"/>
          <ac:inkMkLst>
            <pc:docMk/>
            <pc:sldMk cId="2463224476" sldId="325"/>
            <ac:inkMk id="22" creationId="{8373D6FD-D8E2-6806-1F18-1A459581B9F8}"/>
          </ac:inkMkLst>
        </pc:inkChg>
        <pc:inkChg chg="add del mod">
          <ac:chgData name="Tim Cook" userId="d1c7cfb340f2c7ab" providerId="LiveId" clId="{5D69CC36-0B1D-456B-8CE1-F65C1CE57FC1}" dt="2022-11-16T02:08:51.393" v="149"/>
          <ac:inkMkLst>
            <pc:docMk/>
            <pc:sldMk cId="2463224476" sldId="325"/>
            <ac:inkMk id="24" creationId="{7B7CA33B-4256-2A31-F1BA-192B780A9029}"/>
          </ac:inkMkLst>
        </pc:inkChg>
        <pc:inkChg chg="add del">
          <ac:chgData name="Tim Cook" userId="d1c7cfb340f2c7ab" providerId="LiveId" clId="{5D69CC36-0B1D-456B-8CE1-F65C1CE57FC1}" dt="2022-11-16T02:08:50.628" v="148"/>
          <ac:inkMkLst>
            <pc:docMk/>
            <pc:sldMk cId="2463224476" sldId="325"/>
            <ac:inkMk id="26" creationId="{880A6533-4364-BBD1-D05E-630EE8DDFB8E}"/>
          </ac:inkMkLst>
        </pc:inkChg>
        <pc:inkChg chg="add del mod">
          <ac:chgData name="Tim Cook" userId="d1c7cfb340f2c7ab" providerId="LiveId" clId="{5D69CC36-0B1D-456B-8CE1-F65C1CE57FC1}" dt="2022-11-16T02:09:12.583" v="161"/>
          <ac:inkMkLst>
            <pc:docMk/>
            <pc:sldMk cId="2463224476" sldId="325"/>
            <ac:inkMk id="27" creationId="{3233B754-B400-C087-BC29-7A4ABFB6EBD3}"/>
          </ac:inkMkLst>
        </pc:inkChg>
        <pc:inkChg chg="add del mod">
          <ac:chgData name="Tim Cook" userId="d1c7cfb340f2c7ab" providerId="LiveId" clId="{5D69CC36-0B1D-456B-8CE1-F65C1CE57FC1}" dt="2022-11-16T02:09:12.583" v="160"/>
          <ac:inkMkLst>
            <pc:docMk/>
            <pc:sldMk cId="2463224476" sldId="325"/>
            <ac:inkMk id="28" creationId="{39D89917-4EB6-BCFF-92E2-37E94795C927}"/>
          </ac:inkMkLst>
        </pc:inkChg>
        <pc:inkChg chg="add del mod">
          <ac:chgData name="Tim Cook" userId="d1c7cfb340f2c7ab" providerId="LiveId" clId="{5D69CC36-0B1D-456B-8CE1-F65C1CE57FC1}" dt="2022-11-16T02:09:12.583" v="158"/>
          <ac:inkMkLst>
            <pc:docMk/>
            <pc:sldMk cId="2463224476" sldId="325"/>
            <ac:inkMk id="29" creationId="{5008A419-3C59-067A-0DBE-F96CCF984DB3}"/>
          </ac:inkMkLst>
        </pc:inkChg>
        <pc:inkChg chg="add del mod">
          <ac:chgData name="Tim Cook" userId="d1c7cfb340f2c7ab" providerId="LiveId" clId="{5D69CC36-0B1D-456B-8CE1-F65C1CE57FC1}" dt="2022-11-16T02:09:12.583" v="159"/>
          <ac:inkMkLst>
            <pc:docMk/>
            <pc:sldMk cId="2463224476" sldId="325"/>
            <ac:inkMk id="30" creationId="{FA44A2C2-EB9F-BB78-4CBA-992B8CFBBF3D}"/>
          </ac:inkMkLst>
        </pc:inkChg>
        <pc:inkChg chg="add del mod">
          <ac:chgData name="Tim Cook" userId="d1c7cfb340f2c7ab" providerId="LiveId" clId="{5D69CC36-0B1D-456B-8CE1-F65C1CE57FC1}" dt="2022-11-16T02:09:17.226" v="170"/>
          <ac:inkMkLst>
            <pc:docMk/>
            <pc:sldMk cId="2463224476" sldId="325"/>
            <ac:inkMk id="32" creationId="{796471A6-22EC-E7B8-303D-ACD18EA4180F}"/>
          </ac:inkMkLst>
        </pc:inkChg>
        <pc:inkChg chg="add del mod">
          <ac:chgData name="Tim Cook" userId="d1c7cfb340f2c7ab" providerId="LiveId" clId="{5D69CC36-0B1D-456B-8CE1-F65C1CE57FC1}" dt="2022-11-16T02:09:17.226" v="171"/>
          <ac:inkMkLst>
            <pc:docMk/>
            <pc:sldMk cId="2463224476" sldId="325"/>
            <ac:inkMk id="33" creationId="{11D7C34E-64C9-8E7E-C600-9EB281FB0031}"/>
          </ac:inkMkLst>
        </pc:inkChg>
        <pc:inkChg chg="add del mod">
          <ac:chgData name="Tim Cook" userId="d1c7cfb340f2c7ab" providerId="LiveId" clId="{5D69CC36-0B1D-456B-8CE1-F65C1CE57FC1}" dt="2022-11-16T02:09:17.226" v="169"/>
          <ac:inkMkLst>
            <pc:docMk/>
            <pc:sldMk cId="2463224476" sldId="325"/>
            <ac:inkMk id="34" creationId="{40A28608-DA81-388F-16BD-391EA8C85848}"/>
          </ac:inkMkLst>
        </pc:inkChg>
        <pc:inkChg chg="add del mod">
          <ac:chgData name="Tim Cook" userId="d1c7cfb340f2c7ab" providerId="LiveId" clId="{5D69CC36-0B1D-456B-8CE1-F65C1CE57FC1}" dt="2022-11-16T02:09:17.226" v="172"/>
          <ac:inkMkLst>
            <pc:docMk/>
            <pc:sldMk cId="2463224476" sldId="325"/>
            <ac:inkMk id="35" creationId="{B0C05CBA-8706-D3B0-5C65-81B8929D480E}"/>
          </ac:inkMkLst>
        </pc:inkChg>
        <pc:inkChg chg="add del">
          <ac:chgData name="Tim Cook" userId="d1c7cfb340f2c7ab" providerId="LiveId" clId="{5D69CC36-0B1D-456B-8CE1-F65C1CE57FC1}" dt="2022-11-16T02:09:17.226" v="168"/>
          <ac:inkMkLst>
            <pc:docMk/>
            <pc:sldMk cId="2463224476" sldId="325"/>
            <ac:inkMk id="37" creationId="{D410D480-A59C-CAB7-1AA2-4FEE37BEA242}"/>
          </ac:inkMkLst>
        </pc:inkChg>
        <pc:inkChg chg="add mod">
          <ac:chgData name="Tim Cook" userId="d1c7cfb340f2c7ab" providerId="LiveId" clId="{5D69CC36-0B1D-456B-8CE1-F65C1CE57FC1}" dt="2022-11-16T02:09:21.669" v="179"/>
          <ac:inkMkLst>
            <pc:docMk/>
            <pc:sldMk cId="2463224476" sldId="325"/>
            <ac:inkMk id="38" creationId="{C49DA03B-6860-CF03-C748-24860AD18F65}"/>
          </ac:inkMkLst>
        </pc:inkChg>
        <pc:inkChg chg="add mod">
          <ac:chgData name="Tim Cook" userId="d1c7cfb340f2c7ab" providerId="LiveId" clId="{5D69CC36-0B1D-456B-8CE1-F65C1CE57FC1}" dt="2022-11-16T02:09:21.669" v="179"/>
          <ac:inkMkLst>
            <pc:docMk/>
            <pc:sldMk cId="2463224476" sldId="325"/>
            <ac:inkMk id="39" creationId="{E227B048-77CB-6028-80FA-65456EFCA4AB}"/>
          </ac:inkMkLst>
        </pc:inkChg>
        <pc:inkChg chg="add mod">
          <ac:chgData name="Tim Cook" userId="d1c7cfb340f2c7ab" providerId="LiveId" clId="{5D69CC36-0B1D-456B-8CE1-F65C1CE57FC1}" dt="2022-11-16T02:09:21.669" v="179"/>
          <ac:inkMkLst>
            <pc:docMk/>
            <pc:sldMk cId="2463224476" sldId="325"/>
            <ac:inkMk id="40" creationId="{F06923BD-0DE4-4F97-B8EA-CB1FEE1F939B}"/>
          </ac:inkMkLst>
        </pc:inkChg>
        <pc:inkChg chg="add mod">
          <ac:chgData name="Tim Cook" userId="d1c7cfb340f2c7ab" providerId="LiveId" clId="{5D69CC36-0B1D-456B-8CE1-F65C1CE57FC1}" dt="2022-11-16T02:09:21.669" v="179"/>
          <ac:inkMkLst>
            <pc:docMk/>
            <pc:sldMk cId="2463224476" sldId="325"/>
            <ac:inkMk id="41" creationId="{42FC5F41-7467-03ED-CA3D-1C306E094D17}"/>
          </ac:inkMkLst>
        </pc:inkChg>
        <pc:inkChg chg="add del mod">
          <ac:chgData name="Tim Cook" userId="d1c7cfb340f2c7ab" providerId="LiveId" clId="{5D69CC36-0B1D-456B-8CE1-F65C1CE57FC1}" dt="2022-11-16T02:09:22.170" v="180"/>
          <ac:inkMkLst>
            <pc:docMk/>
            <pc:sldMk cId="2463224476" sldId="325"/>
            <ac:inkMk id="42" creationId="{5F837545-26E7-1765-EEFD-1CBF807304C7}"/>
          </ac:inkMkLst>
        </pc:inkChg>
        <pc:inkChg chg="add del mod">
          <ac:chgData name="Tim Cook" userId="d1c7cfb340f2c7ab" providerId="LiveId" clId="{5D69CC36-0B1D-456B-8CE1-F65C1CE57FC1}" dt="2022-11-16T02:09:22.170" v="181"/>
          <ac:inkMkLst>
            <pc:docMk/>
            <pc:sldMk cId="2463224476" sldId="325"/>
            <ac:inkMk id="43" creationId="{5C64CB1D-40A6-B7FA-DA2A-86596487D289}"/>
          </ac:inkMkLst>
        </pc:inkChg>
        <pc:inkChg chg="add del mod">
          <ac:chgData name="Tim Cook" userId="d1c7cfb340f2c7ab" providerId="LiveId" clId="{5D69CC36-0B1D-456B-8CE1-F65C1CE57FC1}" dt="2022-11-16T02:09:33.984" v="193"/>
          <ac:inkMkLst>
            <pc:docMk/>
            <pc:sldMk cId="2463224476" sldId="325"/>
            <ac:inkMk id="46" creationId="{958A8C3C-A405-5C56-4748-A83F38101914}"/>
          </ac:inkMkLst>
        </pc:inkChg>
        <pc:inkChg chg="add del mod">
          <ac:chgData name="Tim Cook" userId="d1c7cfb340f2c7ab" providerId="LiveId" clId="{5D69CC36-0B1D-456B-8CE1-F65C1CE57FC1}" dt="2022-11-16T02:09:33.984" v="191"/>
          <ac:inkMkLst>
            <pc:docMk/>
            <pc:sldMk cId="2463224476" sldId="325"/>
            <ac:inkMk id="47" creationId="{621CCB9C-CD05-E8A4-88D5-3266DA3A64D6}"/>
          </ac:inkMkLst>
        </pc:inkChg>
        <pc:inkChg chg="add del mod">
          <ac:chgData name="Tim Cook" userId="d1c7cfb340f2c7ab" providerId="LiveId" clId="{5D69CC36-0B1D-456B-8CE1-F65C1CE57FC1}" dt="2022-11-16T02:09:33.984" v="192"/>
          <ac:inkMkLst>
            <pc:docMk/>
            <pc:sldMk cId="2463224476" sldId="325"/>
            <ac:inkMk id="48" creationId="{F7BBCAB0-7260-F1A6-0A91-0191FDC7635D}"/>
          </ac:inkMkLst>
        </pc:inkChg>
        <pc:inkChg chg="add del mod">
          <ac:chgData name="Tim Cook" userId="d1c7cfb340f2c7ab" providerId="LiveId" clId="{5D69CC36-0B1D-456B-8CE1-F65C1CE57FC1}" dt="2022-11-16T02:09:33.984" v="190"/>
          <ac:inkMkLst>
            <pc:docMk/>
            <pc:sldMk cId="2463224476" sldId="325"/>
            <ac:inkMk id="49" creationId="{5E7AC8A0-E8BE-16E3-8AA7-2AF554A1B9FA}"/>
          </ac:inkMkLst>
        </pc:inkChg>
        <pc:inkChg chg="add del mod">
          <ac:chgData name="Tim Cook" userId="d1c7cfb340f2c7ab" providerId="LiveId" clId="{5D69CC36-0B1D-456B-8CE1-F65C1CE57FC1}" dt="2022-11-16T02:09:33.984" v="195"/>
          <ac:inkMkLst>
            <pc:docMk/>
            <pc:sldMk cId="2463224476" sldId="325"/>
            <ac:inkMk id="50" creationId="{AE997B3D-73D3-1DDE-94A1-601E00643BE7}"/>
          </ac:inkMkLst>
        </pc:inkChg>
        <pc:inkChg chg="add del mod">
          <ac:chgData name="Tim Cook" userId="d1c7cfb340f2c7ab" providerId="LiveId" clId="{5D69CC36-0B1D-456B-8CE1-F65C1CE57FC1}" dt="2022-11-16T02:09:33.984" v="194"/>
          <ac:inkMkLst>
            <pc:docMk/>
            <pc:sldMk cId="2463224476" sldId="325"/>
            <ac:inkMk id="51" creationId="{006AE626-9588-01C0-7D21-E6E1730521B4}"/>
          </ac:inkMkLst>
        </pc:inkChg>
        <pc:inkChg chg="add del mod">
          <ac:chgData name="Tim Cook" userId="d1c7cfb340f2c7ab" providerId="LiveId" clId="{5D69CC36-0B1D-456B-8CE1-F65C1CE57FC1}" dt="2022-11-16T02:09:33.984" v="196"/>
          <ac:inkMkLst>
            <pc:docMk/>
            <pc:sldMk cId="2463224476" sldId="325"/>
            <ac:inkMk id="52" creationId="{62044742-BB05-E3FF-0AF8-029A661218E6}"/>
          </ac:inkMkLst>
        </pc:inkChg>
        <pc:inkChg chg="add del">
          <ac:chgData name="Tim Cook" userId="d1c7cfb340f2c7ab" providerId="LiveId" clId="{5D69CC36-0B1D-456B-8CE1-F65C1CE57FC1}" dt="2022-11-16T02:09:36.937" v="202"/>
          <ac:inkMkLst>
            <pc:docMk/>
            <pc:sldMk cId="2463224476" sldId="325"/>
            <ac:inkMk id="54" creationId="{21E5D886-A03E-0C70-96F6-0B89558B91D9}"/>
          </ac:inkMkLst>
        </pc:inkChg>
        <pc:inkChg chg="add del">
          <ac:chgData name="Tim Cook" userId="d1c7cfb340f2c7ab" providerId="LiveId" clId="{5D69CC36-0B1D-456B-8CE1-F65C1CE57FC1}" dt="2022-11-16T02:09:36.937" v="201"/>
          <ac:inkMkLst>
            <pc:docMk/>
            <pc:sldMk cId="2463224476" sldId="325"/>
            <ac:inkMk id="55" creationId="{8B03271F-1A77-0C1F-4BEA-94A3E5BA9551}"/>
          </ac:inkMkLst>
        </pc:inkChg>
        <pc:inkChg chg="add del">
          <ac:chgData name="Tim Cook" userId="d1c7cfb340f2c7ab" providerId="LiveId" clId="{5D69CC36-0B1D-456B-8CE1-F65C1CE57FC1}" dt="2022-11-16T02:09:36.937" v="200"/>
          <ac:inkMkLst>
            <pc:docMk/>
            <pc:sldMk cId="2463224476" sldId="325"/>
            <ac:inkMk id="56" creationId="{D89D3295-5A54-9F63-FF1E-EED8EBF03484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57" creationId="{287D8E91-A23C-692C-9239-CF57B68BA1AC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58" creationId="{9BC71A8F-0BC7-DED9-4BB5-816CA7908609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59" creationId="{A0B8D0E1-9F7E-1656-DA25-36C031C10BB7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60" creationId="{3AE25EA6-C62F-F43B-A89F-61E787DDDB9A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61" creationId="{819D5FA5-B551-EFDD-732E-7110B9002C19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62" creationId="{84256D9D-C96D-9A52-BB5A-0B8889F808E7}"/>
          </ac:inkMkLst>
        </pc:inkChg>
      </pc:sldChg>
      <pc:sldChg chg="addSp delSp modSp mod">
        <pc:chgData name="Tim Cook" userId="d1c7cfb340f2c7ab" providerId="LiveId" clId="{5D69CC36-0B1D-456B-8CE1-F65C1CE57FC1}" dt="2022-11-16T02:11:23.015" v="303"/>
        <pc:sldMkLst>
          <pc:docMk/>
          <pc:sldMk cId="1299143756" sldId="326"/>
        </pc:sldMkLst>
        <pc:grpChg chg="del mod">
          <ac:chgData name="Tim Cook" userId="d1c7cfb340f2c7ab" providerId="LiveId" clId="{5D69CC36-0B1D-456B-8CE1-F65C1CE57FC1}" dt="2022-11-16T02:09:59.888" v="219"/>
          <ac:grpSpMkLst>
            <pc:docMk/>
            <pc:sldMk cId="1299143756" sldId="326"/>
            <ac:grpSpMk id="10" creationId="{B334FC30-6714-E708-5D9D-333D6361C2BB}"/>
          </ac:grpSpMkLst>
        </pc:grpChg>
        <pc:grpChg chg="del mod">
          <ac:chgData name="Tim Cook" userId="d1c7cfb340f2c7ab" providerId="LiveId" clId="{5D69CC36-0B1D-456B-8CE1-F65C1CE57FC1}" dt="2022-11-16T02:10:29.209" v="237"/>
          <ac:grpSpMkLst>
            <pc:docMk/>
            <pc:sldMk cId="1299143756" sldId="326"/>
            <ac:grpSpMk id="19" creationId="{81C690D6-E1B1-5964-39E6-24AD59602810}"/>
          </ac:grpSpMkLst>
        </pc:grpChg>
        <pc:grpChg chg="del mod">
          <ac:chgData name="Tim Cook" userId="d1c7cfb340f2c7ab" providerId="LiveId" clId="{5D69CC36-0B1D-456B-8CE1-F65C1CE57FC1}" dt="2022-11-16T02:10:35.054" v="245"/>
          <ac:grpSpMkLst>
            <pc:docMk/>
            <pc:sldMk cId="1299143756" sldId="326"/>
            <ac:grpSpMk id="24" creationId="{4DCF809E-D3EA-3D54-F701-1DF0D456A5C8}"/>
          </ac:grpSpMkLst>
        </pc:grpChg>
        <pc:grpChg chg="mod">
          <ac:chgData name="Tim Cook" userId="d1c7cfb340f2c7ab" providerId="LiveId" clId="{5D69CC36-0B1D-456B-8CE1-F65C1CE57FC1}" dt="2022-11-16T02:10:35.054" v="245"/>
          <ac:grpSpMkLst>
            <pc:docMk/>
            <pc:sldMk cId="1299143756" sldId="326"/>
            <ac:grpSpMk id="26" creationId="{52A71F8B-DF71-BAB3-22A7-8CD2E19868FF}"/>
          </ac:grpSpMkLst>
        </pc:grpChg>
        <pc:grpChg chg="del mod">
          <ac:chgData name="Tim Cook" userId="d1c7cfb340f2c7ab" providerId="LiveId" clId="{5D69CC36-0B1D-456B-8CE1-F65C1CE57FC1}" dt="2022-11-16T02:10:39.101" v="254"/>
          <ac:grpSpMkLst>
            <pc:docMk/>
            <pc:sldMk cId="1299143756" sldId="326"/>
            <ac:grpSpMk id="34" creationId="{E249E29F-BDD7-4AA6-3287-FDFC04716429}"/>
          </ac:grpSpMkLst>
        </pc:grpChg>
        <pc:grpChg chg="del mod">
          <ac:chgData name="Tim Cook" userId="d1c7cfb340f2c7ab" providerId="LiveId" clId="{5D69CC36-0B1D-456B-8CE1-F65C1CE57FC1}" dt="2022-11-16T02:10:41.269" v="259"/>
          <ac:grpSpMkLst>
            <pc:docMk/>
            <pc:sldMk cId="1299143756" sldId="326"/>
            <ac:grpSpMk id="35" creationId="{EA95372F-568D-A3BC-7546-53CD3B154176}"/>
          </ac:grpSpMkLst>
        </pc:grpChg>
        <pc:grpChg chg="mod">
          <ac:chgData name="Tim Cook" userId="d1c7cfb340f2c7ab" providerId="LiveId" clId="{5D69CC36-0B1D-456B-8CE1-F65C1CE57FC1}" dt="2022-11-16T02:10:47.081" v="271"/>
          <ac:grpSpMkLst>
            <pc:docMk/>
            <pc:sldMk cId="1299143756" sldId="326"/>
            <ac:grpSpMk id="46" creationId="{FE2522F0-0D08-138D-A74F-3A65C96B2847}"/>
          </ac:grpSpMkLst>
        </pc:grpChg>
        <pc:grpChg chg="mod">
          <ac:chgData name="Tim Cook" userId="d1c7cfb340f2c7ab" providerId="LiveId" clId="{5D69CC36-0B1D-456B-8CE1-F65C1CE57FC1}" dt="2022-11-16T02:10:47.081" v="271"/>
          <ac:grpSpMkLst>
            <pc:docMk/>
            <pc:sldMk cId="1299143756" sldId="326"/>
            <ac:grpSpMk id="47" creationId="{06D29AB7-F10D-73A9-2B3A-FBC43EAA0474}"/>
          </ac:grpSpMkLst>
        </pc:grpChg>
        <pc:grpChg chg="mod">
          <ac:chgData name="Tim Cook" userId="d1c7cfb340f2c7ab" providerId="LiveId" clId="{5D69CC36-0B1D-456B-8CE1-F65C1CE57FC1}" dt="2022-11-16T02:11:06.760" v="282"/>
          <ac:grpSpMkLst>
            <pc:docMk/>
            <pc:sldMk cId="1299143756" sldId="326"/>
            <ac:grpSpMk id="56" creationId="{72750349-ADCA-1654-85E8-B3F1FEBB38B9}"/>
          </ac:grpSpMkLst>
        </pc:grpChg>
        <pc:grpChg chg="del mod">
          <ac:chgData name="Tim Cook" userId="d1c7cfb340f2c7ab" providerId="LiveId" clId="{5D69CC36-0B1D-456B-8CE1-F65C1CE57FC1}" dt="2022-11-16T02:11:20.500" v="300"/>
          <ac:grpSpMkLst>
            <pc:docMk/>
            <pc:sldMk cId="1299143756" sldId="326"/>
            <ac:grpSpMk id="64" creationId="{DDF1E846-1A0A-5477-C8C8-F197E07BBA82}"/>
          </ac:grpSpMkLst>
        </pc:grpChg>
        <pc:grpChg chg="del mod">
          <ac:chgData name="Tim Cook" userId="d1c7cfb340f2c7ab" providerId="LiveId" clId="{5D69CC36-0B1D-456B-8CE1-F65C1CE57FC1}" dt="2022-11-16T02:11:23.015" v="303"/>
          <ac:grpSpMkLst>
            <pc:docMk/>
            <pc:sldMk cId="1299143756" sldId="326"/>
            <ac:grpSpMk id="68" creationId="{3739075F-A9C6-2D47-E46C-A05FB185F132}"/>
          </ac:grpSpMkLst>
        </pc:grpChg>
        <pc:grpChg chg="mod">
          <ac:chgData name="Tim Cook" userId="d1c7cfb340f2c7ab" providerId="LiveId" clId="{5D69CC36-0B1D-456B-8CE1-F65C1CE57FC1}" dt="2022-11-16T02:11:23.015" v="303"/>
          <ac:grpSpMkLst>
            <pc:docMk/>
            <pc:sldMk cId="1299143756" sldId="326"/>
            <ac:grpSpMk id="70" creationId="{508EFA42-DCF7-9916-D523-6F68A98EFB69}"/>
          </ac:grpSpMkLst>
        </pc:grpChg>
        <pc:inkChg chg="add del mod">
          <ac:chgData name="Tim Cook" userId="d1c7cfb340f2c7ab" providerId="LiveId" clId="{5D69CC36-0B1D-456B-8CE1-F65C1CE57FC1}" dt="2022-11-16T02:09:59.888" v="218"/>
          <ac:inkMkLst>
            <pc:docMk/>
            <pc:sldMk cId="1299143756" sldId="326"/>
            <ac:inkMk id="4" creationId="{4E59E0D0-E449-552A-42BA-A3B754163252}"/>
          </ac:inkMkLst>
        </pc:inkChg>
        <pc:inkChg chg="add del">
          <ac:chgData name="Tim Cook" userId="d1c7cfb340f2c7ab" providerId="LiveId" clId="{5D69CC36-0B1D-456B-8CE1-F65C1CE57FC1}" dt="2022-11-16T02:09:59.888" v="220"/>
          <ac:inkMkLst>
            <pc:docMk/>
            <pc:sldMk cId="1299143756" sldId="326"/>
            <ac:inkMk id="5" creationId="{B6206F59-A577-8A60-948A-0443C7EA3A6D}"/>
          </ac:inkMkLst>
        </pc:inkChg>
        <pc:inkChg chg="add del mod">
          <ac:chgData name="Tim Cook" userId="d1c7cfb340f2c7ab" providerId="LiveId" clId="{5D69CC36-0B1D-456B-8CE1-F65C1CE57FC1}" dt="2022-11-16T02:09:59.888" v="221"/>
          <ac:inkMkLst>
            <pc:docMk/>
            <pc:sldMk cId="1299143756" sldId="326"/>
            <ac:inkMk id="6" creationId="{10DE6035-58A8-2B42-EA59-A7F585188D26}"/>
          </ac:inkMkLst>
        </pc:inkChg>
        <pc:inkChg chg="add del">
          <ac:chgData name="Tim Cook" userId="d1c7cfb340f2c7ab" providerId="LiveId" clId="{5D69CC36-0B1D-456B-8CE1-F65C1CE57FC1}" dt="2022-11-16T02:09:59.888" v="217"/>
          <ac:inkMkLst>
            <pc:docMk/>
            <pc:sldMk cId="1299143756" sldId="326"/>
            <ac:inkMk id="7" creationId="{B30B9F9C-3DA4-6EB0-C1DB-ED3781E3FBF3}"/>
          </ac:inkMkLst>
        </pc:inkChg>
        <pc:inkChg chg="add del mod">
          <ac:chgData name="Tim Cook" userId="d1c7cfb340f2c7ab" providerId="LiveId" clId="{5D69CC36-0B1D-456B-8CE1-F65C1CE57FC1}" dt="2022-11-16T02:09:59.888" v="219"/>
          <ac:inkMkLst>
            <pc:docMk/>
            <pc:sldMk cId="1299143756" sldId="326"/>
            <ac:inkMk id="8" creationId="{6916A7B0-EF85-35AA-BFF8-07E579FF200C}"/>
          </ac:inkMkLst>
        </pc:inkChg>
        <pc:inkChg chg="add">
          <ac:chgData name="Tim Cook" userId="d1c7cfb340f2c7ab" providerId="LiveId" clId="{5D69CC36-0B1D-456B-8CE1-F65C1CE57FC1}" dt="2022-11-16T02:09:58.045" v="215" actId="9405"/>
          <ac:inkMkLst>
            <pc:docMk/>
            <pc:sldMk cId="1299143756" sldId="326"/>
            <ac:inkMk id="9" creationId="{B4237B8D-CFDB-3D85-FD8B-C8101B9AE544}"/>
          </ac:inkMkLst>
        </pc:inkChg>
        <pc:inkChg chg="add del">
          <ac:chgData name="Tim Cook" userId="d1c7cfb340f2c7ab" providerId="LiveId" clId="{5D69CC36-0B1D-456B-8CE1-F65C1CE57FC1}" dt="2022-11-16T02:10:04.567" v="225"/>
          <ac:inkMkLst>
            <pc:docMk/>
            <pc:sldMk cId="1299143756" sldId="326"/>
            <ac:inkMk id="11" creationId="{4CBF8C01-8B9C-24DD-C4D3-5B552C0DFEE1}"/>
          </ac:inkMkLst>
        </pc:inkChg>
        <pc:inkChg chg="add del">
          <ac:chgData name="Tim Cook" userId="d1c7cfb340f2c7ab" providerId="LiveId" clId="{5D69CC36-0B1D-456B-8CE1-F65C1CE57FC1}" dt="2022-11-16T02:10:04.567" v="226"/>
          <ac:inkMkLst>
            <pc:docMk/>
            <pc:sldMk cId="1299143756" sldId="326"/>
            <ac:inkMk id="12" creationId="{514EDBEC-BBF7-4712-8B46-16BCAD8D463B}"/>
          </ac:inkMkLst>
        </pc:inkChg>
        <pc:inkChg chg="add del">
          <ac:chgData name="Tim Cook" userId="d1c7cfb340f2c7ab" providerId="LiveId" clId="{5D69CC36-0B1D-456B-8CE1-F65C1CE57FC1}" dt="2022-11-16T02:10:04.567" v="227"/>
          <ac:inkMkLst>
            <pc:docMk/>
            <pc:sldMk cId="1299143756" sldId="326"/>
            <ac:inkMk id="13" creationId="{9082BD2B-0604-31D4-DCA4-061DBB92099D}"/>
          </ac:inkMkLst>
        </pc:inkChg>
        <pc:inkChg chg="add del mod">
          <ac:chgData name="Tim Cook" userId="d1c7cfb340f2c7ab" providerId="LiveId" clId="{5D69CC36-0B1D-456B-8CE1-F65C1CE57FC1}" dt="2022-11-16T02:10:29.209" v="234"/>
          <ac:inkMkLst>
            <pc:docMk/>
            <pc:sldMk cId="1299143756" sldId="326"/>
            <ac:inkMk id="14" creationId="{B5D45D8A-FE88-22C4-9678-9BD8C22C5603}"/>
          </ac:inkMkLst>
        </pc:inkChg>
        <pc:inkChg chg="add del mod">
          <ac:chgData name="Tim Cook" userId="d1c7cfb340f2c7ab" providerId="LiveId" clId="{5D69CC36-0B1D-456B-8CE1-F65C1CE57FC1}" dt="2022-11-16T02:10:29.209" v="236"/>
          <ac:inkMkLst>
            <pc:docMk/>
            <pc:sldMk cId="1299143756" sldId="326"/>
            <ac:inkMk id="15" creationId="{4BC6754B-92B4-F22C-0796-8EE87B9F8BB4}"/>
          </ac:inkMkLst>
        </pc:inkChg>
        <pc:inkChg chg="add del mod">
          <ac:chgData name="Tim Cook" userId="d1c7cfb340f2c7ab" providerId="LiveId" clId="{5D69CC36-0B1D-456B-8CE1-F65C1CE57FC1}" dt="2022-11-16T02:10:29.209" v="237"/>
          <ac:inkMkLst>
            <pc:docMk/>
            <pc:sldMk cId="1299143756" sldId="326"/>
            <ac:inkMk id="16" creationId="{909E4BC1-E322-2F62-0E1B-2C6AAFF5E798}"/>
          </ac:inkMkLst>
        </pc:inkChg>
        <pc:inkChg chg="add del">
          <ac:chgData name="Tim Cook" userId="d1c7cfb340f2c7ab" providerId="LiveId" clId="{5D69CC36-0B1D-456B-8CE1-F65C1CE57FC1}" dt="2022-11-16T02:10:29.209" v="235"/>
          <ac:inkMkLst>
            <pc:docMk/>
            <pc:sldMk cId="1299143756" sldId="326"/>
            <ac:inkMk id="17" creationId="{03F8A349-A055-51F5-D4A4-101FDF2905E6}"/>
          </ac:inkMkLst>
        </pc:inkChg>
        <pc:inkChg chg="add del mod">
          <ac:chgData name="Tim Cook" userId="d1c7cfb340f2c7ab" providerId="LiveId" clId="{5D69CC36-0B1D-456B-8CE1-F65C1CE57FC1}" dt="2022-11-16T02:10:29.209" v="238"/>
          <ac:inkMkLst>
            <pc:docMk/>
            <pc:sldMk cId="1299143756" sldId="326"/>
            <ac:inkMk id="18" creationId="{E2AD55CA-82E0-4CB5-8F13-18AB60667AED}"/>
          </ac:inkMkLst>
        </pc:inkChg>
        <pc:inkChg chg="add mod">
          <ac:chgData name="Tim Cook" userId="d1c7cfb340f2c7ab" providerId="LiveId" clId="{5D69CC36-0B1D-456B-8CE1-F65C1CE57FC1}" dt="2022-11-16T02:10:35.054" v="245"/>
          <ac:inkMkLst>
            <pc:docMk/>
            <pc:sldMk cId="1299143756" sldId="326"/>
            <ac:inkMk id="20" creationId="{09621DE2-BD55-F6C1-B495-AD1D1F7A930D}"/>
          </ac:inkMkLst>
        </pc:inkChg>
        <pc:inkChg chg="add mod">
          <ac:chgData name="Tim Cook" userId="d1c7cfb340f2c7ab" providerId="LiveId" clId="{5D69CC36-0B1D-456B-8CE1-F65C1CE57FC1}" dt="2022-11-16T02:10:35.054" v="245"/>
          <ac:inkMkLst>
            <pc:docMk/>
            <pc:sldMk cId="1299143756" sldId="326"/>
            <ac:inkMk id="21" creationId="{83338060-3E16-CF8A-78FF-1B95B30707B0}"/>
          </ac:inkMkLst>
        </pc:inkChg>
        <pc:inkChg chg="add mod">
          <ac:chgData name="Tim Cook" userId="d1c7cfb340f2c7ab" providerId="LiveId" clId="{5D69CC36-0B1D-456B-8CE1-F65C1CE57FC1}" dt="2022-11-16T02:10:35.054" v="245"/>
          <ac:inkMkLst>
            <pc:docMk/>
            <pc:sldMk cId="1299143756" sldId="326"/>
            <ac:inkMk id="22" creationId="{1AAF30A7-876F-219C-01A1-29D28F0530F7}"/>
          </ac:inkMkLst>
        </pc:inkChg>
        <pc:inkChg chg="add mod">
          <ac:chgData name="Tim Cook" userId="d1c7cfb340f2c7ab" providerId="LiveId" clId="{5D69CC36-0B1D-456B-8CE1-F65C1CE57FC1}" dt="2022-11-16T02:10:35.054" v="245"/>
          <ac:inkMkLst>
            <pc:docMk/>
            <pc:sldMk cId="1299143756" sldId="326"/>
            <ac:inkMk id="23" creationId="{383F2E4F-717D-6EF1-367B-B7666915AE1B}"/>
          </ac:inkMkLst>
        </pc:inkChg>
        <pc:inkChg chg="add mod">
          <ac:chgData name="Tim Cook" userId="d1c7cfb340f2c7ab" providerId="LiveId" clId="{5D69CC36-0B1D-456B-8CE1-F65C1CE57FC1}" dt="2022-11-16T02:10:35.054" v="245"/>
          <ac:inkMkLst>
            <pc:docMk/>
            <pc:sldMk cId="1299143756" sldId="326"/>
            <ac:inkMk id="25" creationId="{D2E59D08-BAC5-A48A-2CF1-14038A4DA0E1}"/>
          </ac:inkMkLst>
        </pc:inkChg>
        <pc:inkChg chg="add del mod">
          <ac:chgData name="Tim Cook" userId="d1c7cfb340f2c7ab" providerId="LiveId" clId="{5D69CC36-0B1D-456B-8CE1-F65C1CE57FC1}" dt="2022-11-16T02:10:41.269" v="259"/>
          <ac:inkMkLst>
            <pc:docMk/>
            <pc:sldMk cId="1299143756" sldId="326"/>
            <ac:inkMk id="27" creationId="{666CF52E-D088-F25A-9BE8-E863E92AB36D}"/>
          </ac:inkMkLst>
        </pc:inkChg>
        <pc:inkChg chg="add del mod">
          <ac:chgData name="Tim Cook" userId="d1c7cfb340f2c7ab" providerId="LiveId" clId="{5D69CC36-0B1D-456B-8CE1-F65C1CE57FC1}" dt="2022-11-16T02:10:41.269" v="260"/>
          <ac:inkMkLst>
            <pc:docMk/>
            <pc:sldMk cId="1299143756" sldId="326"/>
            <ac:inkMk id="28" creationId="{DCE4D6A0-7558-D055-49DC-F9CCE8AAB560}"/>
          </ac:inkMkLst>
        </pc:inkChg>
        <pc:inkChg chg="add del mod">
          <ac:chgData name="Tim Cook" userId="d1c7cfb340f2c7ab" providerId="LiveId" clId="{5D69CC36-0B1D-456B-8CE1-F65C1CE57FC1}" dt="2022-11-16T02:10:41.269" v="257"/>
          <ac:inkMkLst>
            <pc:docMk/>
            <pc:sldMk cId="1299143756" sldId="326"/>
            <ac:inkMk id="29" creationId="{D35FF72B-DA25-51F6-F42B-3F5FDD9658DD}"/>
          </ac:inkMkLst>
        </pc:inkChg>
        <pc:inkChg chg="add del mod">
          <ac:chgData name="Tim Cook" userId="d1c7cfb340f2c7ab" providerId="LiveId" clId="{5D69CC36-0B1D-456B-8CE1-F65C1CE57FC1}" dt="2022-11-16T02:10:41.269" v="258"/>
          <ac:inkMkLst>
            <pc:docMk/>
            <pc:sldMk cId="1299143756" sldId="326"/>
            <ac:inkMk id="30" creationId="{2C563E82-FA46-EC0B-ED6D-17B56BAB5A25}"/>
          </ac:inkMkLst>
        </pc:inkChg>
        <pc:inkChg chg="add del mod">
          <ac:chgData name="Tim Cook" userId="d1c7cfb340f2c7ab" providerId="LiveId" clId="{5D69CC36-0B1D-456B-8CE1-F65C1CE57FC1}" dt="2022-11-16T02:10:41.269" v="256"/>
          <ac:inkMkLst>
            <pc:docMk/>
            <pc:sldMk cId="1299143756" sldId="326"/>
            <ac:inkMk id="31" creationId="{B6E80BD5-99D6-1C2A-98B7-1B4AA5754B48}"/>
          </ac:inkMkLst>
        </pc:inkChg>
        <pc:inkChg chg="add del mod">
          <ac:chgData name="Tim Cook" userId="d1c7cfb340f2c7ab" providerId="LiveId" clId="{5D69CC36-0B1D-456B-8CE1-F65C1CE57FC1}" dt="2022-11-16T02:10:39.101" v="254"/>
          <ac:inkMkLst>
            <pc:docMk/>
            <pc:sldMk cId="1299143756" sldId="326"/>
            <ac:inkMk id="32" creationId="{165A07D2-E66C-1D62-2570-36DB5E2A04BD}"/>
          </ac:inkMkLst>
        </pc:inkChg>
        <pc:inkChg chg="add del mod">
          <ac:chgData name="Tim Cook" userId="d1c7cfb340f2c7ab" providerId="LiveId" clId="{5D69CC36-0B1D-456B-8CE1-F65C1CE57FC1}" dt="2022-11-16T02:10:39.101" v="255"/>
          <ac:inkMkLst>
            <pc:docMk/>
            <pc:sldMk cId="1299143756" sldId="326"/>
            <ac:inkMk id="33" creationId="{393E4C28-F4FC-C492-5322-36AD5C216CEF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36" creationId="{4A7A4AF1-4E3D-9088-E192-FFF9D434F3D2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37" creationId="{C7A8AB17-2B36-8644-F20A-B92F45C247D1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38" creationId="{F8BE8D4B-0B56-3E74-6A1F-3305D6E5B5D4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39" creationId="{9EF069D5-CE78-BB36-7221-BFC28675B51F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0" creationId="{727745E1-B4CA-7051-CA9D-ED34E65FFBA6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1" creationId="{98B4C58C-7D03-201B-48EF-009CC984F785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2" creationId="{88D0255B-2F20-D3EB-E66D-3EC2C71FD583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3" creationId="{250289E7-763F-2DA2-F006-67E44009F160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4" creationId="{34A9BDEF-C4D7-571E-2457-E87899582D77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5" creationId="{3DAF6ECF-CACE-982D-9F6D-06E06167170A}"/>
          </ac:inkMkLst>
        </pc:inkChg>
        <pc:inkChg chg="add">
          <ac:chgData name="Tim Cook" userId="d1c7cfb340f2c7ab" providerId="LiveId" clId="{5D69CC36-0B1D-456B-8CE1-F65C1CE57FC1}" dt="2022-11-16T02:10:58.997" v="272" actId="9405"/>
          <ac:inkMkLst>
            <pc:docMk/>
            <pc:sldMk cId="1299143756" sldId="326"/>
            <ac:inkMk id="48" creationId="{A8815A58-CD87-C34D-C257-116632DAEEAC}"/>
          </ac:inkMkLst>
        </pc:inkChg>
        <pc:inkChg chg="add del">
          <ac:chgData name="Tim Cook" userId="d1c7cfb340f2c7ab" providerId="LiveId" clId="{5D69CC36-0B1D-456B-8CE1-F65C1CE57FC1}" dt="2022-11-16T02:11:01.076" v="275"/>
          <ac:inkMkLst>
            <pc:docMk/>
            <pc:sldMk cId="1299143756" sldId="326"/>
            <ac:inkMk id="49" creationId="{023C0E1F-BFF5-82F2-6BDB-1A540DE2F07A}"/>
          </ac:inkMkLst>
        </pc:inkChg>
        <pc:inkChg chg="add del">
          <ac:chgData name="Tim Cook" userId="d1c7cfb340f2c7ab" providerId="LiveId" clId="{5D69CC36-0B1D-456B-8CE1-F65C1CE57FC1}" dt="2022-11-16T02:11:01.076" v="276"/>
          <ac:inkMkLst>
            <pc:docMk/>
            <pc:sldMk cId="1299143756" sldId="326"/>
            <ac:inkMk id="50" creationId="{B28AF316-2619-3C20-2401-40AC3757411C}"/>
          </ac:inkMkLst>
        </pc:inkChg>
        <pc:inkChg chg="add mod">
          <ac:chgData name="Tim Cook" userId="d1c7cfb340f2c7ab" providerId="LiveId" clId="{5D69CC36-0B1D-456B-8CE1-F65C1CE57FC1}" dt="2022-11-16T02:11:06.760" v="282"/>
          <ac:inkMkLst>
            <pc:docMk/>
            <pc:sldMk cId="1299143756" sldId="326"/>
            <ac:inkMk id="51" creationId="{A473183F-322C-ACB9-6465-BC71190D7FFA}"/>
          </ac:inkMkLst>
        </pc:inkChg>
        <pc:inkChg chg="add mod">
          <ac:chgData name="Tim Cook" userId="d1c7cfb340f2c7ab" providerId="LiveId" clId="{5D69CC36-0B1D-456B-8CE1-F65C1CE57FC1}" dt="2022-11-16T02:11:06.760" v="282"/>
          <ac:inkMkLst>
            <pc:docMk/>
            <pc:sldMk cId="1299143756" sldId="326"/>
            <ac:inkMk id="52" creationId="{EDC813C7-9C7F-10E5-4016-5115407A46CD}"/>
          </ac:inkMkLst>
        </pc:inkChg>
        <pc:inkChg chg="add">
          <ac:chgData name="Tim Cook" userId="d1c7cfb340f2c7ab" providerId="LiveId" clId="{5D69CC36-0B1D-456B-8CE1-F65C1CE57FC1}" dt="2022-11-16T02:11:03.697" v="279" actId="9405"/>
          <ac:inkMkLst>
            <pc:docMk/>
            <pc:sldMk cId="1299143756" sldId="326"/>
            <ac:inkMk id="53" creationId="{09C8CC72-B8F7-9B7E-C881-FA126337DAF9}"/>
          </ac:inkMkLst>
        </pc:inkChg>
        <pc:inkChg chg="add mod">
          <ac:chgData name="Tim Cook" userId="d1c7cfb340f2c7ab" providerId="LiveId" clId="{5D69CC36-0B1D-456B-8CE1-F65C1CE57FC1}" dt="2022-11-16T02:11:06.760" v="282"/>
          <ac:inkMkLst>
            <pc:docMk/>
            <pc:sldMk cId="1299143756" sldId="326"/>
            <ac:inkMk id="54" creationId="{C5B9AF20-583C-DC41-8F52-E6EB35BA4737}"/>
          </ac:inkMkLst>
        </pc:inkChg>
        <pc:inkChg chg="add del">
          <ac:chgData name="Tim Cook" userId="d1c7cfb340f2c7ab" providerId="LiveId" clId="{5D69CC36-0B1D-456B-8CE1-F65C1CE57FC1}" dt="2022-11-16T02:11:07.119" v="283"/>
          <ac:inkMkLst>
            <pc:docMk/>
            <pc:sldMk cId="1299143756" sldId="326"/>
            <ac:inkMk id="55" creationId="{79369267-24E0-1F6F-5911-6350234C1F41}"/>
          </ac:inkMkLst>
        </pc:inkChg>
        <pc:inkChg chg="add del">
          <ac:chgData name="Tim Cook" userId="d1c7cfb340f2c7ab" providerId="LiveId" clId="{5D69CC36-0B1D-456B-8CE1-F65C1CE57FC1}" dt="2022-11-16T02:11:10.166" v="285"/>
          <ac:inkMkLst>
            <pc:docMk/>
            <pc:sldMk cId="1299143756" sldId="326"/>
            <ac:inkMk id="57" creationId="{190CB049-601E-E2E0-1402-F6F766953932}"/>
          </ac:inkMkLst>
        </pc:inkChg>
        <pc:inkChg chg="add mod">
          <ac:chgData name="Tim Cook" userId="d1c7cfb340f2c7ab" providerId="LiveId" clId="{5D69CC36-0B1D-456B-8CE1-F65C1CE57FC1}" dt="2022-11-16T02:11:20.500" v="300"/>
          <ac:inkMkLst>
            <pc:docMk/>
            <pc:sldMk cId="1299143756" sldId="326"/>
            <ac:inkMk id="58" creationId="{68D0C5C5-E847-3DDE-53CF-28DDE56FF802}"/>
          </ac:inkMkLst>
        </pc:inkChg>
        <pc:inkChg chg="add del mod">
          <ac:chgData name="Tim Cook" userId="d1c7cfb340f2c7ab" providerId="LiveId" clId="{5D69CC36-0B1D-456B-8CE1-F65C1CE57FC1}" dt="2022-11-16T02:11:17.203" v="294"/>
          <ac:inkMkLst>
            <pc:docMk/>
            <pc:sldMk cId="1299143756" sldId="326"/>
            <ac:inkMk id="59" creationId="{F6F56C33-1E2D-1F24-E58E-2EC018EA9C86}"/>
          </ac:inkMkLst>
        </pc:inkChg>
        <pc:inkChg chg="add del mod">
          <ac:chgData name="Tim Cook" userId="d1c7cfb340f2c7ab" providerId="LiveId" clId="{5D69CC36-0B1D-456B-8CE1-F65C1CE57FC1}" dt="2022-11-16T02:11:17.203" v="293"/>
          <ac:inkMkLst>
            <pc:docMk/>
            <pc:sldMk cId="1299143756" sldId="326"/>
            <ac:inkMk id="60" creationId="{26575927-A70C-0241-ECED-95840ABCADCD}"/>
          </ac:inkMkLst>
        </pc:inkChg>
        <pc:inkChg chg="add del mod">
          <ac:chgData name="Tim Cook" userId="d1c7cfb340f2c7ab" providerId="LiveId" clId="{5D69CC36-0B1D-456B-8CE1-F65C1CE57FC1}" dt="2022-11-16T02:11:17.422" v="296"/>
          <ac:inkMkLst>
            <pc:docMk/>
            <pc:sldMk cId="1299143756" sldId="326"/>
            <ac:inkMk id="61" creationId="{2D76BF72-77AF-D22C-8B9F-4CA5F17AACF8}"/>
          </ac:inkMkLst>
        </pc:inkChg>
        <pc:inkChg chg="add del mod">
          <ac:chgData name="Tim Cook" userId="d1c7cfb340f2c7ab" providerId="LiveId" clId="{5D69CC36-0B1D-456B-8CE1-F65C1CE57FC1}" dt="2022-11-16T02:11:20.500" v="300"/>
          <ac:inkMkLst>
            <pc:docMk/>
            <pc:sldMk cId="1299143756" sldId="326"/>
            <ac:inkMk id="62" creationId="{6FB669A2-BF10-27C3-7B5D-206031067B62}"/>
          </ac:inkMkLst>
        </pc:inkChg>
        <pc:inkChg chg="add del mod">
          <ac:chgData name="Tim Cook" userId="d1c7cfb340f2c7ab" providerId="LiveId" clId="{5D69CC36-0B1D-456B-8CE1-F65C1CE57FC1}" dt="2022-11-16T02:11:17.422" v="295"/>
          <ac:inkMkLst>
            <pc:docMk/>
            <pc:sldMk cId="1299143756" sldId="326"/>
            <ac:inkMk id="63" creationId="{DE77E865-4265-C12C-CEE2-FFB217FEDE15}"/>
          </ac:inkMkLst>
        </pc:inkChg>
        <pc:inkChg chg="add mod">
          <ac:chgData name="Tim Cook" userId="d1c7cfb340f2c7ab" providerId="LiveId" clId="{5D69CC36-0B1D-456B-8CE1-F65C1CE57FC1}" dt="2022-11-16T02:11:23.015" v="303"/>
          <ac:inkMkLst>
            <pc:docMk/>
            <pc:sldMk cId="1299143756" sldId="326"/>
            <ac:inkMk id="65" creationId="{21A4ADFE-9061-CD9C-7879-8A8DE10FAFE2}"/>
          </ac:inkMkLst>
        </pc:inkChg>
        <pc:inkChg chg="add mod">
          <ac:chgData name="Tim Cook" userId="d1c7cfb340f2c7ab" providerId="LiveId" clId="{5D69CC36-0B1D-456B-8CE1-F65C1CE57FC1}" dt="2022-11-16T02:11:23.015" v="303"/>
          <ac:inkMkLst>
            <pc:docMk/>
            <pc:sldMk cId="1299143756" sldId="326"/>
            <ac:inkMk id="66" creationId="{C757F8EF-D4D8-BB77-C1A2-81DFEE88C3B2}"/>
          </ac:inkMkLst>
        </pc:inkChg>
        <pc:inkChg chg="add mod">
          <ac:chgData name="Tim Cook" userId="d1c7cfb340f2c7ab" providerId="LiveId" clId="{5D69CC36-0B1D-456B-8CE1-F65C1CE57FC1}" dt="2022-11-16T02:11:23.015" v="303"/>
          <ac:inkMkLst>
            <pc:docMk/>
            <pc:sldMk cId="1299143756" sldId="326"/>
            <ac:inkMk id="67" creationId="{DC1AA4E4-B921-7186-93C0-87EDDADF2A8D}"/>
          </ac:inkMkLst>
        </pc:inkChg>
        <pc:inkChg chg="add mod">
          <ac:chgData name="Tim Cook" userId="d1c7cfb340f2c7ab" providerId="LiveId" clId="{5D69CC36-0B1D-456B-8CE1-F65C1CE57FC1}" dt="2022-11-16T02:11:23.015" v="303"/>
          <ac:inkMkLst>
            <pc:docMk/>
            <pc:sldMk cId="1299143756" sldId="326"/>
            <ac:inkMk id="69" creationId="{43DC8730-9DD5-AB51-AF83-F774226C52C5}"/>
          </ac:inkMkLst>
        </pc:inkChg>
      </pc:sldChg>
      <pc:sldChg chg="addSp delSp modSp mod">
        <pc:chgData name="Tim Cook" userId="d1c7cfb340f2c7ab" providerId="LiveId" clId="{5D69CC36-0B1D-456B-8CE1-F65C1CE57FC1}" dt="2022-11-16T02:11:54.936" v="326"/>
        <pc:sldMkLst>
          <pc:docMk/>
          <pc:sldMk cId="1214156480" sldId="327"/>
        </pc:sldMkLst>
        <pc:grpChg chg="del mod">
          <ac:chgData name="Tim Cook" userId="d1c7cfb340f2c7ab" providerId="LiveId" clId="{5D69CC36-0B1D-456B-8CE1-F65C1CE57FC1}" dt="2022-11-16T02:11:44.325" v="310"/>
          <ac:grpSpMkLst>
            <pc:docMk/>
            <pc:sldMk cId="1214156480" sldId="327"/>
            <ac:grpSpMk id="7" creationId="{AF2F220C-BB80-9344-DDF1-1A7C81A0792A}"/>
          </ac:grpSpMkLst>
        </pc:grpChg>
        <pc:grpChg chg="del mod">
          <ac:chgData name="Tim Cook" userId="d1c7cfb340f2c7ab" providerId="LiveId" clId="{5D69CC36-0B1D-456B-8CE1-F65C1CE57FC1}" dt="2022-11-16T02:11:46.153" v="312"/>
          <ac:grpSpMkLst>
            <pc:docMk/>
            <pc:sldMk cId="1214156480" sldId="327"/>
            <ac:grpSpMk id="9" creationId="{A329D394-AB8E-4998-F1BB-3D69EE62AD8A}"/>
          </ac:grpSpMkLst>
        </pc:grpChg>
        <pc:grpChg chg="del mod">
          <ac:chgData name="Tim Cook" userId="d1c7cfb340f2c7ab" providerId="LiveId" clId="{5D69CC36-0B1D-456B-8CE1-F65C1CE57FC1}" dt="2022-11-16T02:11:48.699" v="318"/>
          <ac:grpSpMkLst>
            <pc:docMk/>
            <pc:sldMk cId="1214156480" sldId="327"/>
            <ac:grpSpMk id="11" creationId="{F5625253-AF9B-602F-8CB2-CEC4B9B09FD6}"/>
          </ac:grpSpMkLst>
        </pc:grpChg>
        <pc:grpChg chg="mod">
          <ac:chgData name="Tim Cook" userId="d1c7cfb340f2c7ab" providerId="LiveId" clId="{5D69CC36-0B1D-456B-8CE1-F65C1CE57FC1}" dt="2022-11-16T02:11:48.699" v="318"/>
          <ac:grpSpMkLst>
            <pc:docMk/>
            <pc:sldMk cId="1214156480" sldId="327"/>
            <ac:grpSpMk id="17" creationId="{3419CF74-33D1-9B5B-E420-8A065FB69AE0}"/>
          </ac:grpSpMkLst>
        </pc:grpChg>
        <pc:grpChg chg="mod">
          <ac:chgData name="Tim Cook" userId="d1c7cfb340f2c7ab" providerId="LiveId" clId="{5D69CC36-0B1D-456B-8CE1-F65C1CE57FC1}" dt="2022-11-16T02:11:54.936" v="326"/>
          <ac:grpSpMkLst>
            <pc:docMk/>
            <pc:sldMk cId="1214156480" sldId="327"/>
            <ac:grpSpMk id="25" creationId="{785DC176-3FA4-8222-D02E-8DB15C371C60}"/>
          </ac:grpSpMkLst>
        </pc:grp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3" creationId="{5AC1959C-C3A3-B983-686E-48DD8F60DB30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4" creationId="{F4A30C87-3230-C9FC-D100-CC257CCDBCC6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5" creationId="{245BD90D-AF53-CA61-E8C6-733FE808F89B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6" creationId="{D6C5DFF0-F347-5BC4-EF55-9E3B2C07FB34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8" creationId="{72491174-07D7-E8FA-CEB2-AAFD4EE7510B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0" creationId="{2C12DFDA-AC7B-EE21-4251-1444524DB9EF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2" creationId="{E13D710D-2D4A-4C5F-F30A-383EF93B9B23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3" creationId="{B2F3EE87-C959-4117-A54D-2654273F77A1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4" creationId="{7EA39EFB-F798-743F-8B29-930CD0A497DD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5" creationId="{59FFB224-B527-56DD-43DF-3E46F5014582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6" creationId="{88D7E8F0-3DA9-1CAA-3D50-072EBFA268BC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18" creationId="{DA817F7B-B21B-6D53-1D8B-AFB81C5E7228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19" creationId="{8BC5BCA2-F549-5D86-C1A5-46D355E29BD4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20" creationId="{708E0A08-1623-34A2-97AF-44E4E2327BBB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21" creationId="{D90D3DAC-71EA-808F-B825-49CF51A2578B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22" creationId="{191BDC09-43DC-8674-FD8E-3967945D2283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23" creationId="{E94926EA-8787-F9B0-F3BE-B64C0E95290C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24" creationId="{7EEA6C13-DE76-521B-F4FD-E5B27BA1E5CE}"/>
          </ac:inkMkLst>
        </pc:inkChg>
      </pc:sldChg>
      <pc:sldChg chg="addSp delSp modSp mod">
        <pc:chgData name="Tim Cook" userId="d1c7cfb340f2c7ab" providerId="LiveId" clId="{5D69CC36-0B1D-456B-8CE1-F65C1CE57FC1}" dt="2022-11-16T02:16:34.105" v="520"/>
        <pc:sldMkLst>
          <pc:docMk/>
          <pc:sldMk cId="2370315358" sldId="328"/>
        </pc:sldMkLst>
        <pc:grpChg chg="del mod">
          <ac:chgData name="Tim Cook" userId="d1c7cfb340f2c7ab" providerId="LiveId" clId="{5D69CC36-0B1D-456B-8CE1-F65C1CE57FC1}" dt="2022-11-16T02:13:30.085" v="332"/>
          <ac:grpSpMkLst>
            <pc:docMk/>
            <pc:sldMk cId="2370315358" sldId="328"/>
            <ac:grpSpMk id="6" creationId="{A462F0CF-8133-5F12-D844-81C55AFAD269}"/>
          </ac:grpSpMkLst>
        </pc:grpChg>
        <pc:grpChg chg="del mod">
          <ac:chgData name="Tim Cook" userId="d1c7cfb340f2c7ab" providerId="LiveId" clId="{5D69CC36-0B1D-456B-8CE1-F65C1CE57FC1}" dt="2022-11-16T02:13:32.881" v="337"/>
          <ac:grpSpMkLst>
            <pc:docMk/>
            <pc:sldMk cId="2370315358" sldId="328"/>
            <ac:grpSpMk id="8" creationId="{C500390D-E4AB-BE54-9AD4-262006CAE2FB}"/>
          </ac:grpSpMkLst>
        </pc:grpChg>
        <pc:grpChg chg="del mod">
          <ac:chgData name="Tim Cook" userId="d1c7cfb340f2c7ab" providerId="LiveId" clId="{5D69CC36-0B1D-456B-8CE1-F65C1CE57FC1}" dt="2022-11-16T02:13:57.882" v="370"/>
          <ac:grpSpMkLst>
            <pc:docMk/>
            <pc:sldMk cId="2370315358" sldId="328"/>
            <ac:grpSpMk id="13" creationId="{52B72F52-B5EF-9869-4E36-2A5699F1DA0C}"/>
          </ac:grpSpMkLst>
        </pc:grpChg>
        <pc:grpChg chg="del mod">
          <ac:chgData name="Tim Cook" userId="d1c7cfb340f2c7ab" providerId="LiveId" clId="{5D69CC36-0B1D-456B-8CE1-F65C1CE57FC1}" dt="2022-11-16T02:13:57.882" v="366"/>
          <ac:grpSpMkLst>
            <pc:docMk/>
            <pc:sldMk cId="2370315358" sldId="328"/>
            <ac:grpSpMk id="17" creationId="{AF3C1685-DF50-6249-27D6-C09DFBBA615E}"/>
          </ac:grpSpMkLst>
        </pc:grpChg>
        <pc:grpChg chg="del mod">
          <ac:chgData name="Tim Cook" userId="d1c7cfb340f2c7ab" providerId="LiveId" clId="{5D69CC36-0B1D-456B-8CE1-F65C1CE57FC1}" dt="2022-11-16T02:13:48.486" v="351"/>
          <ac:grpSpMkLst>
            <pc:docMk/>
            <pc:sldMk cId="2370315358" sldId="328"/>
            <ac:grpSpMk id="23" creationId="{4580DCCF-5101-694A-24A7-AB6949973100}"/>
          </ac:grpSpMkLst>
        </pc:grpChg>
        <pc:grpChg chg="mod">
          <ac:chgData name="Tim Cook" userId="d1c7cfb340f2c7ab" providerId="LiveId" clId="{5D69CC36-0B1D-456B-8CE1-F65C1CE57FC1}" dt="2022-11-16T02:13:51.283" v="355"/>
          <ac:grpSpMkLst>
            <pc:docMk/>
            <pc:sldMk cId="2370315358" sldId="328"/>
            <ac:grpSpMk id="27" creationId="{39B9EDE5-BF8F-97F8-D0EE-C8567F4E89B4}"/>
          </ac:grpSpMkLst>
        </pc:grpChg>
        <pc:grpChg chg="del mod">
          <ac:chgData name="Tim Cook" userId="d1c7cfb340f2c7ab" providerId="LiveId" clId="{5D69CC36-0B1D-456B-8CE1-F65C1CE57FC1}" dt="2022-11-16T02:13:59.194" v="374"/>
          <ac:grpSpMkLst>
            <pc:docMk/>
            <pc:sldMk cId="2370315358" sldId="328"/>
            <ac:grpSpMk id="32" creationId="{12B0B80F-604D-B64B-8047-00DF3A4DC5C4}"/>
          </ac:grpSpMkLst>
        </pc:grpChg>
        <pc:grpChg chg="del mod">
          <ac:chgData name="Tim Cook" userId="d1c7cfb340f2c7ab" providerId="LiveId" clId="{5D69CC36-0B1D-456B-8CE1-F65C1CE57FC1}" dt="2022-11-16T02:13:59.194" v="371"/>
          <ac:grpSpMkLst>
            <pc:docMk/>
            <pc:sldMk cId="2370315358" sldId="328"/>
            <ac:grpSpMk id="35" creationId="{65A4BBBF-BF31-3C30-59EA-FC788DA9F576}"/>
          </ac:grpSpMkLst>
        </pc:grpChg>
        <pc:grpChg chg="del mod">
          <ac:chgData name="Tim Cook" userId="d1c7cfb340f2c7ab" providerId="LiveId" clId="{5D69CC36-0B1D-456B-8CE1-F65C1CE57FC1}" dt="2022-11-16T02:14:18.214" v="397"/>
          <ac:grpSpMkLst>
            <pc:docMk/>
            <pc:sldMk cId="2370315358" sldId="328"/>
            <ac:grpSpMk id="39" creationId="{ED908BEC-47C0-5B5E-33DF-CD7DE597C900}"/>
          </ac:grpSpMkLst>
        </pc:grpChg>
        <pc:grpChg chg="mod">
          <ac:chgData name="Tim Cook" userId="d1c7cfb340f2c7ab" providerId="LiveId" clId="{5D69CC36-0B1D-456B-8CE1-F65C1CE57FC1}" dt="2022-11-16T02:14:07.372" v="382"/>
          <ac:grpSpMkLst>
            <pc:docMk/>
            <pc:sldMk cId="2370315358" sldId="328"/>
            <ac:grpSpMk id="42" creationId="{08DF20EE-BB64-9EC9-3C55-3513EB787958}"/>
          </ac:grpSpMkLst>
        </pc:grpChg>
        <pc:grpChg chg="mod">
          <ac:chgData name="Tim Cook" userId="d1c7cfb340f2c7ab" providerId="LiveId" clId="{5D69CC36-0B1D-456B-8CE1-F65C1CE57FC1}" dt="2022-11-16T02:14:11.668" v="385"/>
          <ac:grpSpMkLst>
            <pc:docMk/>
            <pc:sldMk cId="2370315358" sldId="328"/>
            <ac:grpSpMk id="45" creationId="{8122C3C7-5110-3828-5129-BA327D98DEC6}"/>
          </ac:grpSpMkLst>
        </pc:grpChg>
        <pc:grpChg chg="del mod">
          <ac:chgData name="Tim Cook" userId="d1c7cfb340f2c7ab" providerId="LiveId" clId="{5D69CC36-0B1D-456B-8CE1-F65C1CE57FC1}" dt="2022-11-16T02:14:15.121" v="391"/>
          <ac:grpSpMkLst>
            <pc:docMk/>
            <pc:sldMk cId="2370315358" sldId="328"/>
            <ac:grpSpMk id="49" creationId="{E50A97AC-DFE3-6CFF-2F8D-FF6A53984F80}"/>
          </ac:grpSpMkLst>
        </pc:grpChg>
        <pc:grpChg chg="mod">
          <ac:chgData name="Tim Cook" userId="d1c7cfb340f2c7ab" providerId="LiveId" clId="{5D69CC36-0B1D-456B-8CE1-F65C1CE57FC1}" dt="2022-11-16T02:14:18.386" v="398"/>
          <ac:grpSpMkLst>
            <pc:docMk/>
            <pc:sldMk cId="2370315358" sldId="328"/>
            <ac:grpSpMk id="53" creationId="{E5350709-B712-68C3-C02E-C1F0E13EDCD2}"/>
          </ac:grpSpMkLst>
        </pc:grpChg>
        <pc:grpChg chg="mod">
          <ac:chgData name="Tim Cook" userId="d1c7cfb340f2c7ab" providerId="LiveId" clId="{5D69CC36-0B1D-456B-8CE1-F65C1CE57FC1}" dt="2022-11-16T02:14:24.172" v="403"/>
          <ac:grpSpMkLst>
            <pc:docMk/>
            <pc:sldMk cId="2370315358" sldId="328"/>
            <ac:grpSpMk id="57" creationId="{7E476156-91F6-83A5-810A-DF5DC65B80D3}"/>
          </ac:grpSpMkLst>
        </pc:grpChg>
        <pc:grpChg chg="mod">
          <ac:chgData name="Tim Cook" userId="d1c7cfb340f2c7ab" providerId="LiveId" clId="{5D69CC36-0B1D-456B-8CE1-F65C1CE57FC1}" dt="2022-11-16T02:14:36.455" v="414"/>
          <ac:grpSpMkLst>
            <pc:docMk/>
            <pc:sldMk cId="2370315358" sldId="328"/>
            <ac:grpSpMk id="65" creationId="{3B8C75CD-F4AA-2794-FF53-CECEFC608133}"/>
          </ac:grpSpMkLst>
        </pc:grpChg>
        <pc:grpChg chg="del mod">
          <ac:chgData name="Tim Cook" userId="d1c7cfb340f2c7ab" providerId="LiveId" clId="{5D69CC36-0B1D-456B-8CE1-F65C1CE57FC1}" dt="2022-11-16T02:14:46.573" v="423"/>
          <ac:grpSpMkLst>
            <pc:docMk/>
            <pc:sldMk cId="2370315358" sldId="328"/>
            <ac:grpSpMk id="71" creationId="{D25849E2-1C08-5EAB-6C44-FD47617990B0}"/>
          </ac:grpSpMkLst>
        </pc:grpChg>
        <pc:grpChg chg="mod">
          <ac:chgData name="Tim Cook" userId="d1c7cfb340f2c7ab" providerId="LiveId" clId="{5D69CC36-0B1D-456B-8CE1-F65C1CE57FC1}" dt="2022-11-16T02:14:51.159" v="428"/>
          <ac:grpSpMkLst>
            <pc:docMk/>
            <pc:sldMk cId="2370315358" sldId="328"/>
            <ac:grpSpMk id="75" creationId="{C941A871-D23F-323D-17D4-024D6388C3ED}"/>
          </ac:grpSpMkLst>
        </pc:grpChg>
        <pc:grpChg chg="mod">
          <ac:chgData name="Tim Cook" userId="d1c7cfb340f2c7ab" providerId="LiveId" clId="{5D69CC36-0B1D-456B-8CE1-F65C1CE57FC1}" dt="2022-11-16T02:14:53.940" v="431"/>
          <ac:grpSpMkLst>
            <pc:docMk/>
            <pc:sldMk cId="2370315358" sldId="328"/>
            <ac:grpSpMk id="78" creationId="{BFB096A9-E72D-0725-012B-9E74F7D7FCCD}"/>
          </ac:grpSpMkLst>
        </pc:grpChg>
        <pc:grpChg chg="del mod">
          <ac:chgData name="Tim Cook" userId="d1c7cfb340f2c7ab" providerId="LiveId" clId="{5D69CC36-0B1D-456B-8CE1-F65C1CE57FC1}" dt="2022-11-16T02:15:32.531" v="462"/>
          <ac:grpSpMkLst>
            <pc:docMk/>
            <pc:sldMk cId="2370315358" sldId="328"/>
            <ac:grpSpMk id="89" creationId="{5479955F-55F2-7241-9526-7575685343F5}"/>
          </ac:grpSpMkLst>
        </pc:grpChg>
        <pc:grpChg chg="del mod">
          <ac:chgData name="Tim Cook" userId="d1c7cfb340f2c7ab" providerId="LiveId" clId="{5D69CC36-0B1D-456B-8CE1-F65C1CE57FC1}" dt="2022-11-16T02:16:12.520" v="490"/>
          <ac:grpSpMkLst>
            <pc:docMk/>
            <pc:sldMk cId="2370315358" sldId="328"/>
            <ac:grpSpMk id="100" creationId="{218257E5-D284-E0FF-4A9A-A89E943ABD05}"/>
          </ac:grpSpMkLst>
        </pc:grpChg>
        <pc:grpChg chg="del mod">
          <ac:chgData name="Tim Cook" userId="d1c7cfb340f2c7ab" providerId="LiveId" clId="{5D69CC36-0B1D-456B-8CE1-F65C1CE57FC1}" dt="2022-11-16T02:16:16.020" v="498"/>
          <ac:grpSpMkLst>
            <pc:docMk/>
            <pc:sldMk cId="2370315358" sldId="328"/>
            <ac:grpSpMk id="102" creationId="{FFF5E0F2-2339-5ACA-C94A-D5B0CEFA123A}"/>
          </ac:grpSpMkLst>
        </pc:grpChg>
        <pc:grpChg chg="mod">
          <ac:chgData name="Tim Cook" userId="d1c7cfb340f2c7ab" providerId="LiveId" clId="{5D69CC36-0B1D-456B-8CE1-F65C1CE57FC1}" dt="2022-11-16T02:16:16.020" v="498"/>
          <ac:grpSpMkLst>
            <pc:docMk/>
            <pc:sldMk cId="2370315358" sldId="328"/>
            <ac:grpSpMk id="110" creationId="{8E61D0A1-EE95-8592-CEB4-F5AE1E59C390}"/>
          </ac:grpSpMkLst>
        </pc:grpChg>
        <pc:grpChg chg="del mod">
          <ac:chgData name="Tim Cook" userId="d1c7cfb340f2c7ab" providerId="LiveId" clId="{5D69CC36-0B1D-456B-8CE1-F65C1CE57FC1}" dt="2022-11-16T02:16:34.105" v="520"/>
          <ac:grpSpMkLst>
            <pc:docMk/>
            <pc:sldMk cId="2370315358" sldId="328"/>
            <ac:grpSpMk id="121" creationId="{AEF0688D-E3CC-FD40-3D33-1B95CAA8127F}"/>
          </ac:grpSpMkLst>
        </pc:grpChg>
        <pc:grpChg chg="mod">
          <ac:chgData name="Tim Cook" userId="d1c7cfb340f2c7ab" providerId="LiveId" clId="{5D69CC36-0B1D-456B-8CE1-F65C1CE57FC1}" dt="2022-11-16T02:16:34.105" v="520"/>
          <ac:grpSpMkLst>
            <pc:docMk/>
            <pc:sldMk cId="2370315358" sldId="328"/>
            <ac:grpSpMk id="125" creationId="{5766EA10-4119-E941-1D5D-7847D4050B14}"/>
          </ac:grpSpMkLst>
        </pc:grpChg>
        <pc:inkChg chg="add mod">
          <ac:chgData name="Tim Cook" userId="d1c7cfb340f2c7ab" providerId="LiveId" clId="{5D69CC36-0B1D-456B-8CE1-F65C1CE57FC1}" dt="2022-11-16T02:13:32.881" v="337"/>
          <ac:inkMkLst>
            <pc:docMk/>
            <pc:sldMk cId="2370315358" sldId="328"/>
            <ac:inkMk id="3" creationId="{AF108AD8-168A-3EB3-8D09-C9FD5FAA7658}"/>
          </ac:inkMkLst>
        </pc:inkChg>
        <pc:inkChg chg="add mod">
          <ac:chgData name="Tim Cook" userId="d1c7cfb340f2c7ab" providerId="LiveId" clId="{5D69CC36-0B1D-456B-8CE1-F65C1CE57FC1}" dt="2022-11-16T02:13:32.881" v="337"/>
          <ac:inkMkLst>
            <pc:docMk/>
            <pc:sldMk cId="2370315358" sldId="328"/>
            <ac:inkMk id="4" creationId="{76CC08DA-C27F-8786-74EF-29B972AD7F91}"/>
          </ac:inkMkLst>
        </pc:inkChg>
        <pc:inkChg chg="add mod">
          <ac:chgData name="Tim Cook" userId="d1c7cfb340f2c7ab" providerId="LiveId" clId="{5D69CC36-0B1D-456B-8CE1-F65C1CE57FC1}" dt="2022-11-16T02:13:32.881" v="337"/>
          <ac:inkMkLst>
            <pc:docMk/>
            <pc:sldMk cId="2370315358" sldId="328"/>
            <ac:inkMk id="5" creationId="{0A333CAA-5D43-2584-C7E6-47D39F62C2CE}"/>
          </ac:inkMkLst>
        </pc:inkChg>
        <pc:inkChg chg="add mod">
          <ac:chgData name="Tim Cook" userId="d1c7cfb340f2c7ab" providerId="LiveId" clId="{5D69CC36-0B1D-456B-8CE1-F65C1CE57FC1}" dt="2022-11-16T02:13:57.882" v="370"/>
          <ac:inkMkLst>
            <pc:docMk/>
            <pc:sldMk cId="2370315358" sldId="328"/>
            <ac:inkMk id="7" creationId="{EB8FD9F8-DEBB-F853-2D52-CBD0509B9DE1}"/>
          </ac:inkMkLst>
        </pc:inkChg>
        <pc:inkChg chg="add del mod">
          <ac:chgData name="Tim Cook" userId="d1c7cfb340f2c7ab" providerId="LiveId" clId="{5D69CC36-0B1D-456B-8CE1-F65C1CE57FC1}" dt="2022-11-16T02:13:57.882" v="370"/>
          <ac:inkMkLst>
            <pc:docMk/>
            <pc:sldMk cId="2370315358" sldId="328"/>
            <ac:inkMk id="9" creationId="{2FF95D22-0A39-5DF2-9CA7-B9B10A913714}"/>
          </ac:inkMkLst>
        </pc:inkChg>
        <pc:inkChg chg="add del mod">
          <ac:chgData name="Tim Cook" userId="d1c7cfb340f2c7ab" providerId="LiveId" clId="{5D69CC36-0B1D-456B-8CE1-F65C1CE57FC1}" dt="2022-11-16T02:13:57.882" v="364"/>
          <ac:inkMkLst>
            <pc:docMk/>
            <pc:sldMk cId="2370315358" sldId="328"/>
            <ac:inkMk id="10" creationId="{22BB4D12-C634-B6A1-3ACB-3B66D0184894}"/>
          </ac:inkMkLst>
        </pc:inkChg>
        <pc:inkChg chg="add del mod">
          <ac:chgData name="Tim Cook" userId="d1c7cfb340f2c7ab" providerId="LiveId" clId="{5D69CC36-0B1D-456B-8CE1-F65C1CE57FC1}" dt="2022-11-16T02:13:57.882" v="368"/>
          <ac:inkMkLst>
            <pc:docMk/>
            <pc:sldMk cId="2370315358" sldId="328"/>
            <ac:inkMk id="11" creationId="{477C0D97-11D3-7E54-3E6A-4114450A1319}"/>
          </ac:inkMkLst>
        </pc:inkChg>
        <pc:inkChg chg="add del mod">
          <ac:chgData name="Tim Cook" userId="d1c7cfb340f2c7ab" providerId="LiveId" clId="{5D69CC36-0B1D-456B-8CE1-F65C1CE57FC1}" dt="2022-11-16T02:13:57.882" v="369"/>
          <ac:inkMkLst>
            <pc:docMk/>
            <pc:sldMk cId="2370315358" sldId="328"/>
            <ac:inkMk id="12" creationId="{E72DBCB8-8E45-3563-F77D-C4E6A12D2A7D}"/>
          </ac:inkMkLst>
        </pc:inkChg>
        <pc:inkChg chg="add del mod">
          <ac:chgData name="Tim Cook" userId="d1c7cfb340f2c7ab" providerId="LiveId" clId="{5D69CC36-0B1D-456B-8CE1-F65C1CE57FC1}" dt="2022-11-16T02:13:57.882" v="367"/>
          <ac:inkMkLst>
            <pc:docMk/>
            <pc:sldMk cId="2370315358" sldId="328"/>
            <ac:inkMk id="14" creationId="{E1587C6D-9177-45BC-9AF0-F890E04FCF7C}"/>
          </ac:inkMkLst>
        </pc:inkChg>
        <pc:inkChg chg="add del mod">
          <ac:chgData name="Tim Cook" userId="d1c7cfb340f2c7ab" providerId="LiveId" clId="{5D69CC36-0B1D-456B-8CE1-F65C1CE57FC1}" dt="2022-11-16T02:13:57.882" v="366"/>
          <ac:inkMkLst>
            <pc:docMk/>
            <pc:sldMk cId="2370315358" sldId="328"/>
            <ac:inkMk id="15" creationId="{1FCF937D-3857-5DC0-2E5D-B1F34A17F2D1}"/>
          </ac:inkMkLst>
        </pc:inkChg>
        <pc:inkChg chg="add del mod">
          <ac:chgData name="Tim Cook" userId="d1c7cfb340f2c7ab" providerId="LiveId" clId="{5D69CC36-0B1D-456B-8CE1-F65C1CE57FC1}" dt="2022-11-16T02:13:57.882" v="365"/>
          <ac:inkMkLst>
            <pc:docMk/>
            <pc:sldMk cId="2370315358" sldId="328"/>
            <ac:inkMk id="16" creationId="{31E97A20-6921-3D6A-9C90-1FDAD851FC10}"/>
          </ac:inkMkLst>
        </pc:inkChg>
        <pc:inkChg chg="add del">
          <ac:chgData name="Tim Cook" userId="d1c7cfb340f2c7ab" providerId="LiveId" clId="{5D69CC36-0B1D-456B-8CE1-F65C1CE57FC1}" dt="2022-11-16T02:13:41.218" v="343"/>
          <ac:inkMkLst>
            <pc:docMk/>
            <pc:sldMk cId="2370315358" sldId="328"/>
            <ac:inkMk id="18" creationId="{A0835A9F-937A-678E-E41E-30A08D62E63F}"/>
          </ac:inkMkLst>
        </pc:inkChg>
        <pc:inkChg chg="add mod">
          <ac:chgData name="Tim Cook" userId="d1c7cfb340f2c7ab" providerId="LiveId" clId="{5D69CC36-0B1D-456B-8CE1-F65C1CE57FC1}" dt="2022-11-16T02:13:48.486" v="351"/>
          <ac:inkMkLst>
            <pc:docMk/>
            <pc:sldMk cId="2370315358" sldId="328"/>
            <ac:inkMk id="19" creationId="{A07D22DA-4B88-EECC-87C3-321AE370A2D2}"/>
          </ac:inkMkLst>
        </pc:inkChg>
        <pc:inkChg chg="add del mod">
          <ac:chgData name="Tim Cook" userId="d1c7cfb340f2c7ab" providerId="LiveId" clId="{5D69CC36-0B1D-456B-8CE1-F65C1CE57FC1}" dt="2022-11-16T02:13:48.486" v="350"/>
          <ac:inkMkLst>
            <pc:docMk/>
            <pc:sldMk cId="2370315358" sldId="328"/>
            <ac:inkMk id="20" creationId="{175FC8AD-F70A-61D8-7CC8-1DDD7C5EF6B6}"/>
          </ac:inkMkLst>
        </pc:inkChg>
        <pc:inkChg chg="add del mod">
          <ac:chgData name="Tim Cook" userId="d1c7cfb340f2c7ab" providerId="LiveId" clId="{5D69CC36-0B1D-456B-8CE1-F65C1CE57FC1}" dt="2022-11-16T02:13:48.486" v="351"/>
          <ac:inkMkLst>
            <pc:docMk/>
            <pc:sldMk cId="2370315358" sldId="328"/>
            <ac:inkMk id="21" creationId="{B890AA70-14B8-3C70-2CAA-16B6392EB9A3}"/>
          </ac:inkMkLst>
        </pc:inkChg>
        <pc:inkChg chg="add del mod">
          <ac:chgData name="Tim Cook" userId="d1c7cfb340f2c7ab" providerId="LiveId" clId="{5D69CC36-0B1D-456B-8CE1-F65C1CE57FC1}" dt="2022-11-16T02:13:48.471" v="349"/>
          <ac:inkMkLst>
            <pc:docMk/>
            <pc:sldMk cId="2370315358" sldId="328"/>
            <ac:inkMk id="22" creationId="{187EA293-A732-CE6F-EB11-B410F8EF140A}"/>
          </ac:inkMkLst>
        </pc:inkChg>
        <pc:inkChg chg="add mod">
          <ac:chgData name="Tim Cook" userId="d1c7cfb340f2c7ab" providerId="LiveId" clId="{5D69CC36-0B1D-456B-8CE1-F65C1CE57FC1}" dt="2022-11-16T02:13:51.283" v="355"/>
          <ac:inkMkLst>
            <pc:docMk/>
            <pc:sldMk cId="2370315358" sldId="328"/>
            <ac:inkMk id="24" creationId="{7A2BB744-C4E4-04E9-9CB3-0D661FC1C125}"/>
          </ac:inkMkLst>
        </pc:inkChg>
        <pc:inkChg chg="add mod">
          <ac:chgData name="Tim Cook" userId="d1c7cfb340f2c7ab" providerId="LiveId" clId="{5D69CC36-0B1D-456B-8CE1-F65C1CE57FC1}" dt="2022-11-16T02:13:51.283" v="355"/>
          <ac:inkMkLst>
            <pc:docMk/>
            <pc:sldMk cId="2370315358" sldId="328"/>
            <ac:inkMk id="25" creationId="{1756EC06-1473-90F3-6F06-B89553234CDA}"/>
          </ac:inkMkLst>
        </pc:inkChg>
        <pc:inkChg chg="add mod">
          <ac:chgData name="Tim Cook" userId="d1c7cfb340f2c7ab" providerId="LiveId" clId="{5D69CC36-0B1D-456B-8CE1-F65C1CE57FC1}" dt="2022-11-16T02:13:51.283" v="355"/>
          <ac:inkMkLst>
            <pc:docMk/>
            <pc:sldMk cId="2370315358" sldId="328"/>
            <ac:inkMk id="26" creationId="{CB955471-8F16-1DB6-AA16-45D34635B228}"/>
          </ac:inkMkLst>
        </pc:inkChg>
        <pc:inkChg chg="add del">
          <ac:chgData name="Tim Cook" userId="d1c7cfb340f2c7ab" providerId="LiveId" clId="{5D69CC36-0B1D-456B-8CE1-F65C1CE57FC1}" dt="2022-11-16T02:14:39.370" v="416"/>
          <ac:inkMkLst>
            <pc:docMk/>
            <pc:sldMk cId="2370315358" sldId="328"/>
            <ac:inkMk id="28" creationId="{86798F71-6034-260E-1040-840FB6CECE13}"/>
          </ac:inkMkLst>
        </pc:inkChg>
        <pc:inkChg chg="add del mod">
          <ac:chgData name="Tim Cook" userId="d1c7cfb340f2c7ab" providerId="LiveId" clId="{5D69CC36-0B1D-456B-8CE1-F65C1CE57FC1}" dt="2022-11-16T02:13:59.194" v="375"/>
          <ac:inkMkLst>
            <pc:docMk/>
            <pc:sldMk cId="2370315358" sldId="328"/>
            <ac:inkMk id="29" creationId="{F6E1A389-FF1B-5584-7B76-E3C8D7E85537}"/>
          </ac:inkMkLst>
        </pc:inkChg>
        <pc:inkChg chg="add del mod">
          <ac:chgData name="Tim Cook" userId="d1c7cfb340f2c7ab" providerId="LiveId" clId="{5D69CC36-0B1D-456B-8CE1-F65C1CE57FC1}" dt="2022-11-16T02:13:59.194" v="374"/>
          <ac:inkMkLst>
            <pc:docMk/>
            <pc:sldMk cId="2370315358" sldId="328"/>
            <ac:inkMk id="30" creationId="{250DBDEA-AE46-EBCD-85F1-5267C342ABF7}"/>
          </ac:inkMkLst>
        </pc:inkChg>
        <pc:inkChg chg="add del mod">
          <ac:chgData name="Tim Cook" userId="d1c7cfb340f2c7ab" providerId="LiveId" clId="{5D69CC36-0B1D-456B-8CE1-F65C1CE57FC1}" dt="2022-11-16T02:13:59.194" v="373"/>
          <ac:inkMkLst>
            <pc:docMk/>
            <pc:sldMk cId="2370315358" sldId="328"/>
            <ac:inkMk id="31" creationId="{8632F8FF-C326-309D-C955-16E5C1C4486B}"/>
          </ac:inkMkLst>
        </pc:inkChg>
        <pc:inkChg chg="add del mod">
          <ac:chgData name="Tim Cook" userId="d1c7cfb340f2c7ab" providerId="LiveId" clId="{5D69CC36-0B1D-456B-8CE1-F65C1CE57FC1}" dt="2022-11-16T02:13:59.194" v="371"/>
          <ac:inkMkLst>
            <pc:docMk/>
            <pc:sldMk cId="2370315358" sldId="328"/>
            <ac:inkMk id="33" creationId="{442AC516-568F-E3D1-FC4B-15CB320E1231}"/>
          </ac:inkMkLst>
        </pc:inkChg>
        <pc:inkChg chg="add del mod">
          <ac:chgData name="Tim Cook" userId="d1c7cfb340f2c7ab" providerId="LiveId" clId="{5D69CC36-0B1D-456B-8CE1-F65C1CE57FC1}" dt="2022-11-16T02:13:59.194" v="372"/>
          <ac:inkMkLst>
            <pc:docMk/>
            <pc:sldMk cId="2370315358" sldId="328"/>
            <ac:inkMk id="34" creationId="{C234292B-D929-32A5-C795-C047B551225B}"/>
          </ac:inkMkLst>
        </pc:inkChg>
        <pc:inkChg chg="add del mod">
          <ac:chgData name="Tim Cook" userId="d1c7cfb340f2c7ab" providerId="LiveId" clId="{5D69CC36-0B1D-456B-8CE1-F65C1CE57FC1}" dt="2022-11-16T02:14:18.214" v="397"/>
          <ac:inkMkLst>
            <pc:docMk/>
            <pc:sldMk cId="2370315358" sldId="328"/>
            <ac:inkMk id="36" creationId="{783FEB19-6BB2-949A-C89B-4FC4172973C6}"/>
          </ac:inkMkLst>
        </pc:inkChg>
        <pc:inkChg chg="add del mod">
          <ac:chgData name="Tim Cook" userId="d1c7cfb340f2c7ab" providerId="LiveId" clId="{5D69CC36-0B1D-456B-8CE1-F65C1CE57FC1}" dt="2022-11-16T02:14:21.269" v="399"/>
          <ac:inkMkLst>
            <pc:docMk/>
            <pc:sldMk cId="2370315358" sldId="328"/>
            <ac:inkMk id="37" creationId="{62FB8285-9D23-CDCA-59F4-6F2185E1F3CF}"/>
          </ac:inkMkLst>
        </pc:inkChg>
        <pc:inkChg chg="add del mod">
          <ac:chgData name="Tim Cook" userId="d1c7cfb340f2c7ab" providerId="LiveId" clId="{5D69CC36-0B1D-456B-8CE1-F65C1CE57FC1}" dt="2022-11-16T02:14:18.198" v="396"/>
          <ac:inkMkLst>
            <pc:docMk/>
            <pc:sldMk cId="2370315358" sldId="328"/>
            <ac:inkMk id="38" creationId="{83BA2D40-4FE0-3067-CECA-7C336F1BF448}"/>
          </ac:inkMkLst>
        </pc:inkChg>
        <pc:inkChg chg="add mod">
          <ac:chgData name="Tim Cook" userId="d1c7cfb340f2c7ab" providerId="LiveId" clId="{5D69CC36-0B1D-456B-8CE1-F65C1CE57FC1}" dt="2022-11-16T02:14:07.372" v="382"/>
          <ac:inkMkLst>
            <pc:docMk/>
            <pc:sldMk cId="2370315358" sldId="328"/>
            <ac:inkMk id="40" creationId="{E289372F-895A-02C6-5E07-97AD69A6B115}"/>
          </ac:inkMkLst>
        </pc:inkChg>
        <pc:inkChg chg="add mod">
          <ac:chgData name="Tim Cook" userId="d1c7cfb340f2c7ab" providerId="LiveId" clId="{5D69CC36-0B1D-456B-8CE1-F65C1CE57FC1}" dt="2022-11-16T02:14:07.372" v="382"/>
          <ac:inkMkLst>
            <pc:docMk/>
            <pc:sldMk cId="2370315358" sldId="328"/>
            <ac:inkMk id="41" creationId="{783093A9-7302-5A67-6EF0-B924857C74FD}"/>
          </ac:inkMkLst>
        </pc:inkChg>
        <pc:inkChg chg="add mod">
          <ac:chgData name="Tim Cook" userId="d1c7cfb340f2c7ab" providerId="LiveId" clId="{5D69CC36-0B1D-456B-8CE1-F65C1CE57FC1}" dt="2022-11-16T02:16:08.458" v="485" actId="1076"/>
          <ac:inkMkLst>
            <pc:docMk/>
            <pc:sldMk cId="2370315358" sldId="328"/>
            <ac:inkMk id="43" creationId="{0706A338-C67F-CAD4-B757-C76573D4F1A4}"/>
          </ac:inkMkLst>
        </pc:inkChg>
        <pc:inkChg chg="add mod">
          <ac:chgData name="Tim Cook" userId="d1c7cfb340f2c7ab" providerId="LiveId" clId="{5D69CC36-0B1D-456B-8CE1-F65C1CE57FC1}" dt="2022-11-16T02:16:08.458" v="485" actId="1076"/>
          <ac:inkMkLst>
            <pc:docMk/>
            <pc:sldMk cId="2370315358" sldId="328"/>
            <ac:inkMk id="44" creationId="{5CD0D8D6-366F-4BE7-F62E-D716160E1533}"/>
          </ac:inkMkLst>
        </pc:inkChg>
        <pc:inkChg chg="add del mod">
          <ac:chgData name="Tim Cook" userId="d1c7cfb340f2c7ab" providerId="LiveId" clId="{5D69CC36-0B1D-456B-8CE1-F65C1CE57FC1}" dt="2022-11-16T02:14:14.871" v="390"/>
          <ac:inkMkLst>
            <pc:docMk/>
            <pc:sldMk cId="2370315358" sldId="328"/>
            <ac:inkMk id="46" creationId="{3B0EAA37-7E0A-A74F-EE89-9E00BB485DD0}"/>
          </ac:inkMkLst>
        </pc:inkChg>
        <pc:inkChg chg="add del mod">
          <ac:chgData name="Tim Cook" userId="d1c7cfb340f2c7ab" providerId="LiveId" clId="{5D69CC36-0B1D-456B-8CE1-F65C1CE57FC1}" dt="2022-11-16T02:14:15.121" v="392"/>
          <ac:inkMkLst>
            <pc:docMk/>
            <pc:sldMk cId="2370315358" sldId="328"/>
            <ac:inkMk id="47" creationId="{97F7FFA4-1BD0-496A-620F-5F0291721753}"/>
          </ac:inkMkLst>
        </pc:inkChg>
        <pc:inkChg chg="add del mod">
          <ac:chgData name="Tim Cook" userId="d1c7cfb340f2c7ab" providerId="LiveId" clId="{5D69CC36-0B1D-456B-8CE1-F65C1CE57FC1}" dt="2022-11-16T02:14:15.121" v="391"/>
          <ac:inkMkLst>
            <pc:docMk/>
            <pc:sldMk cId="2370315358" sldId="328"/>
            <ac:inkMk id="48" creationId="{879F536F-B56D-EA53-EE96-5517BAAE7D47}"/>
          </ac:inkMkLst>
        </pc:inkChg>
        <pc:inkChg chg="add mod">
          <ac:chgData name="Tim Cook" userId="d1c7cfb340f2c7ab" providerId="LiveId" clId="{5D69CC36-0B1D-456B-8CE1-F65C1CE57FC1}" dt="2022-11-16T02:16:08.458" v="485" actId="1076"/>
          <ac:inkMkLst>
            <pc:docMk/>
            <pc:sldMk cId="2370315358" sldId="328"/>
            <ac:inkMk id="50" creationId="{BFBE4FC9-B268-B108-576F-C8930769BA47}"/>
          </ac:inkMkLst>
        </pc:inkChg>
        <pc:inkChg chg="add mod">
          <ac:chgData name="Tim Cook" userId="d1c7cfb340f2c7ab" providerId="LiveId" clId="{5D69CC36-0B1D-456B-8CE1-F65C1CE57FC1}" dt="2022-11-16T02:16:08.458" v="485" actId="1076"/>
          <ac:inkMkLst>
            <pc:docMk/>
            <pc:sldMk cId="2370315358" sldId="328"/>
            <ac:inkMk id="51" creationId="{A3A89BF7-DD14-B330-3A90-5B46246A155B}"/>
          </ac:inkMkLst>
        </pc:inkChg>
        <pc:inkChg chg="add mod">
          <ac:chgData name="Tim Cook" userId="d1c7cfb340f2c7ab" providerId="LiveId" clId="{5D69CC36-0B1D-456B-8CE1-F65C1CE57FC1}" dt="2022-11-16T02:16:08.458" v="485" actId="1076"/>
          <ac:inkMkLst>
            <pc:docMk/>
            <pc:sldMk cId="2370315358" sldId="328"/>
            <ac:inkMk id="52" creationId="{4A351A46-EA80-54FB-0EC8-E24BAEC1107C}"/>
          </ac:inkMkLst>
        </pc:inkChg>
        <pc:inkChg chg="add mod">
          <ac:chgData name="Tim Cook" userId="d1c7cfb340f2c7ab" providerId="LiveId" clId="{5D69CC36-0B1D-456B-8CE1-F65C1CE57FC1}" dt="2022-11-16T02:14:24.172" v="403"/>
          <ac:inkMkLst>
            <pc:docMk/>
            <pc:sldMk cId="2370315358" sldId="328"/>
            <ac:inkMk id="54" creationId="{194078B3-28FF-40B5-968B-866CD870658F}"/>
          </ac:inkMkLst>
        </pc:inkChg>
        <pc:inkChg chg="add mod">
          <ac:chgData name="Tim Cook" userId="d1c7cfb340f2c7ab" providerId="LiveId" clId="{5D69CC36-0B1D-456B-8CE1-F65C1CE57FC1}" dt="2022-11-16T02:14:24.172" v="403"/>
          <ac:inkMkLst>
            <pc:docMk/>
            <pc:sldMk cId="2370315358" sldId="328"/>
            <ac:inkMk id="55" creationId="{0A1141B9-52B5-943F-BD42-8CDCEC258ABB}"/>
          </ac:inkMkLst>
        </pc:inkChg>
        <pc:inkChg chg="add mod">
          <ac:chgData name="Tim Cook" userId="d1c7cfb340f2c7ab" providerId="LiveId" clId="{5D69CC36-0B1D-456B-8CE1-F65C1CE57FC1}" dt="2022-11-16T02:14:24.172" v="403"/>
          <ac:inkMkLst>
            <pc:docMk/>
            <pc:sldMk cId="2370315358" sldId="328"/>
            <ac:inkMk id="56" creationId="{D1C7C572-F482-16A8-B679-EE1CACF18F81}"/>
          </ac:inkMkLst>
        </pc:inkChg>
        <pc:inkChg chg="add">
          <ac:chgData name="Tim Cook" userId="d1c7cfb340f2c7ab" providerId="LiveId" clId="{5D69CC36-0B1D-456B-8CE1-F65C1CE57FC1}" dt="2022-11-16T02:14:29.597" v="404" actId="9405"/>
          <ac:inkMkLst>
            <pc:docMk/>
            <pc:sldMk cId="2370315358" sldId="328"/>
            <ac:inkMk id="58" creationId="{F17DF1A2-5892-81F0-406E-E0A7572F0413}"/>
          </ac:inkMkLst>
        </pc:inkChg>
        <pc:inkChg chg="add del">
          <ac:chgData name="Tim Cook" userId="d1c7cfb340f2c7ab" providerId="LiveId" clId="{5D69CC36-0B1D-456B-8CE1-F65C1CE57FC1}" dt="2022-11-16T02:14:32.174" v="409"/>
          <ac:inkMkLst>
            <pc:docMk/>
            <pc:sldMk cId="2370315358" sldId="328"/>
            <ac:inkMk id="59" creationId="{A8962821-C3D0-32CD-CBE0-B74C28D819EC}"/>
          </ac:inkMkLst>
        </pc:inkChg>
        <pc:inkChg chg="add del">
          <ac:chgData name="Tim Cook" userId="d1c7cfb340f2c7ab" providerId="LiveId" clId="{5D69CC36-0B1D-456B-8CE1-F65C1CE57FC1}" dt="2022-11-16T02:14:32.174" v="410"/>
          <ac:inkMkLst>
            <pc:docMk/>
            <pc:sldMk cId="2370315358" sldId="328"/>
            <ac:inkMk id="60" creationId="{CF1E85C8-8227-A0BB-17BD-BE0EA09BB47B}"/>
          </ac:inkMkLst>
        </pc:inkChg>
        <pc:inkChg chg="add del">
          <ac:chgData name="Tim Cook" userId="d1c7cfb340f2c7ab" providerId="LiveId" clId="{5D69CC36-0B1D-456B-8CE1-F65C1CE57FC1}" dt="2022-11-16T02:14:32.174" v="408"/>
          <ac:inkMkLst>
            <pc:docMk/>
            <pc:sldMk cId="2370315358" sldId="328"/>
            <ac:inkMk id="61" creationId="{8A404BC8-3120-577F-C6C2-1A387ECE5925}"/>
          </ac:inkMkLst>
        </pc:inkChg>
        <pc:inkChg chg="add mod">
          <ac:chgData name="Tim Cook" userId="d1c7cfb340f2c7ab" providerId="LiveId" clId="{5D69CC36-0B1D-456B-8CE1-F65C1CE57FC1}" dt="2022-11-16T02:14:36.455" v="414"/>
          <ac:inkMkLst>
            <pc:docMk/>
            <pc:sldMk cId="2370315358" sldId="328"/>
            <ac:inkMk id="62" creationId="{D0EBC760-2D72-0F19-4EA3-1F2E48592550}"/>
          </ac:inkMkLst>
        </pc:inkChg>
        <pc:inkChg chg="add mod">
          <ac:chgData name="Tim Cook" userId="d1c7cfb340f2c7ab" providerId="LiveId" clId="{5D69CC36-0B1D-456B-8CE1-F65C1CE57FC1}" dt="2022-11-16T02:14:36.455" v="414"/>
          <ac:inkMkLst>
            <pc:docMk/>
            <pc:sldMk cId="2370315358" sldId="328"/>
            <ac:inkMk id="63" creationId="{9EB5DDC0-E26A-8C23-2787-69714680AB53}"/>
          </ac:inkMkLst>
        </pc:inkChg>
        <pc:inkChg chg="add mod">
          <ac:chgData name="Tim Cook" userId="d1c7cfb340f2c7ab" providerId="LiveId" clId="{5D69CC36-0B1D-456B-8CE1-F65C1CE57FC1}" dt="2022-11-16T02:14:36.455" v="414"/>
          <ac:inkMkLst>
            <pc:docMk/>
            <pc:sldMk cId="2370315358" sldId="328"/>
            <ac:inkMk id="64" creationId="{71680C14-126F-02C9-E952-1B43B67E631F}"/>
          </ac:inkMkLst>
        </pc:inkChg>
        <pc:inkChg chg="add">
          <ac:chgData name="Tim Cook" userId="d1c7cfb340f2c7ab" providerId="LiveId" clId="{5D69CC36-0B1D-456B-8CE1-F65C1CE57FC1}" dt="2022-11-16T02:14:37.861" v="415" actId="9405"/>
          <ac:inkMkLst>
            <pc:docMk/>
            <pc:sldMk cId="2370315358" sldId="328"/>
            <ac:inkMk id="66" creationId="{635C1728-190A-09A5-02AB-18771847430E}"/>
          </ac:inkMkLst>
        </pc:inkChg>
        <pc:inkChg chg="add">
          <ac:chgData name="Tim Cook" userId="d1c7cfb340f2c7ab" providerId="LiveId" clId="{5D69CC36-0B1D-456B-8CE1-F65C1CE57FC1}" dt="2022-11-16T02:14:41.464" v="417" actId="9405"/>
          <ac:inkMkLst>
            <pc:docMk/>
            <pc:sldMk cId="2370315358" sldId="328"/>
            <ac:inkMk id="67" creationId="{5044DFCE-411E-EF34-089B-02A0E2038B91}"/>
          </ac:inkMkLst>
        </pc:inkChg>
        <pc:inkChg chg="add del mod">
          <ac:chgData name="Tim Cook" userId="d1c7cfb340f2c7ab" providerId="LiveId" clId="{5D69CC36-0B1D-456B-8CE1-F65C1CE57FC1}" dt="2022-11-16T02:14:46.573" v="422"/>
          <ac:inkMkLst>
            <pc:docMk/>
            <pc:sldMk cId="2370315358" sldId="328"/>
            <ac:inkMk id="68" creationId="{07697934-33CE-BF0D-AD7E-A7B7BBC5D222}"/>
          </ac:inkMkLst>
        </pc:inkChg>
        <pc:inkChg chg="add del mod">
          <ac:chgData name="Tim Cook" userId="d1c7cfb340f2c7ab" providerId="LiveId" clId="{5D69CC36-0B1D-456B-8CE1-F65C1CE57FC1}" dt="2022-11-16T02:14:46.573" v="423"/>
          <ac:inkMkLst>
            <pc:docMk/>
            <pc:sldMk cId="2370315358" sldId="328"/>
            <ac:inkMk id="69" creationId="{94F418A3-183F-569C-2E0D-CD4E253C25BD}"/>
          </ac:inkMkLst>
        </pc:inkChg>
        <pc:inkChg chg="add del mod">
          <ac:chgData name="Tim Cook" userId="d1c7cfb340f2c7ab" providerId="LiveId" clId="{5D69CC36-0B1D-456B-8CE1-F65C1CE57FC1}" dt="2022-11-16T02:14:48.393" v="424"/>
          <ac:inkMkLst>
            <pc:docMk/>
            <pc:sldMk cId="2370315358" sldId="328"/>
            <ac:inkMk id="70" creationId="{434E858D-516E-3034-12F3-E09F76FC7529}"/>
          </ac:inkMkLst>
        </pc:inkChg>
        <pc:inkChg chg="add mod">
          <ac:chgData name="Tim Cook" userId="d1c7cfb340f2c7ab" providerId="LiveId" clId="{5D69CC36-0B1D-456B-8CE1-F65C1CE57FC1}" dt="2022-11-16T02:16:22.919" v="501" actId="14100"/>
          <ac:inkMkLst>
            <pc:docMk/>
            <pc:sldMk cId="2370315358" sldId="328"/>
            <ac:inkMk id="72" creationId="{654BD093-B85F-4EDC-8E5B-DC6DA48F2669}"/>
          </ac:inkMkLst>
        </pc:inkChg>
        <pc:inkChg chg="add mod">
          <ac:chgData name="Tim Cook" userId="d1c7cfb340f2c7ab" providerId="LiveId" clId="{5D69CC36-0B1D-456B-8CE1-F65C1CE57FC1}" dt="2022-11-16T02:16:22.919" v="501" actId="14100"/>
          <ac:inkMkLst>
            <pc:docMk/>
            <pc:sldMk cId="2370315358" sldId="328"/>
            <ac:inkMk id="73" creationId="{35E93FC5-BAA0-5735-846D-E03EB114A1B5}"/>
          </ac:inkMkLst>
        </pc:inkChg>
        <pc:inkChg chg="add mod">
          <ac:chgData name="Tim Cook" userId="d1c7cfb340f2c7ab" providerId="LiveId" clId="{5D69CC36-0B1D-456B-8CE1-F65C1CE57FC1}" dt="2022-11-16T02:16:22.919" v="501" actId="14100"/>
          <ac:inkMkLst>
            <pc:docMk/>
            <pc:sldMk cId="2370315358" sldId="328"/>
            <ac:inkMk id="74" creationId="{BCA6FD4B-0D6D-AE31-D33A-8B4BD7EA7212}"/>
          </ac:inkMkLst>
        </pc:inkChg>
        <pc:inkChg chg="add mod">
          <ac:chgData name="Tim Cook" userId="d1c7cfb340f2c7ab" providerId="LiveId" clId="{5D69CC36-0B1D-456B-8CE1-F65C1CE57FC1}" dt="2022-11-16T02:16:22.919" v="501" actId="14100"/>
          <ac:inkMkLst>
            <pc:docMk/>
            <pc:sldMk cId="2370315358" sldId="328"/>
            <ac:inkMk id="76" creationId="{DFBC1B8D-4E12-2058-6846-D12FF24210DE}"/>
          </ac:inkMkLst>
        </pc:inkChg>
        <pc:inkChg chg="add mod">
          <ac:chgData name="Tim Cook" userId="d1c7cfb340f2c7ab" providerId="LiveId" clId="{5D69CC36-0B1D-456B-8CE1-F65C1CE57FC1}" dt="2022-11-16T02:16:22.919" v="501" actId="14100"/>
          <ac:inkMkLst>
            <pc:docMk/>
            <pc:sldMk cId="2370315358" sldId="328"/>
            <ac:inkMk id="77" creationId="{28B90799-2413-E349-83F4-CD5C47B2C9AE}"/>
          </ac:inkMkLst>
        </pc:inkChg>
        <pc:inkChg chg="add del mod">
          <ac:chgData name="Tim Cook" userId="d1c7cfb340f2c7ab" providerId="LiveId" clId="{5D69CC36-0B1D-456B-8CE1-F65C1CE57FC1}" dt="2022-11-16T02:15:31.093" v="454"/>
          <ac:inkMkLst>
            <pc:docMk/>
            <pc:sldMk cId="2370315358" sldId="328"/>
            <ac:inkMk id="79" creationId="{9407F4DC-CCDF-73A2-AED7-E175F2B74513}"/>
          </ac:inkMkLst>
        </pc:inkChg>
        <pc:inkChg chg="add del mod">
          <ac:chgData name="Tim Cook" userId="d1c7cfb340f2c7ab" providerId="LiveId" clId="{5D69CC36-0B1D-456B-8CE1-F65C1CE57FC1}" dt="2022-11-16T02:15:31.093" v="457"/>
          <ac:inkMkLst>
            <pc:docMk/>
            <pc:sldMk cId="2370315358" sldId="328"/>
            <ac:inkMk id="80" creationId="{4462040E-22A6-DF40-3A6A-9EAC7D73DA9F}"/>
          </ac:inkMkLst>
        </pc:inkChg>
        <pc:inkChg chg="add del mod">
          <ac:chgData name="Tim Cook" userId="d1c7cfb340f2c7ab" providerId="LiveId" clId="{5D69CC36-0B1D-456B-8CE1-F65C1CE57FC1}" dt="2022-11-16T02:15:31.093" v="459"/>
          <ac:inkMkLst>
            <pc:docMk/>
            <pc:sldMk cId="2370315358" sldId="328"/>
            <ac:inkMk id="81" creationId="{20FC7300-0093-8E3A-4C0D-C643D195585F}"/>
          </ac:inkMkLst>
        </pc:inkChg>
        <pc:inkChg chg="add del mod">
          <ac:chgData name="Tim Cook" userId="d1c7cfb340f2c7ab" providerId="LiveId" clId="{5D69CC36-0B1D-456B-8CE1-F65C1CE57FC1}" dt="2022-11-16T02:15:31.093" v="453"/>
          <ac:inkMkLst>
            <pc:docMk/>
            <pc:sldMk cId="2370315358" sldId="328"/>
            <ac:inkMk id="82" creationId="{28D526BB-0A04-4147-4380-2FF782861BA2}"/>
          </ac:inkMkLst>
        </pc:inkChg>
        <pc:inkChg chg="add del mod">
          <ac:chgData name="Tim Cook" userId="d1c7cfb340f2c7ab" providerId="LiveId" clId="{5D69CC36-0B1D-456B-8CE1-F65C1CE57FC1}" dt="2022-11-16T02:15:31.093" v="461"/>
          <ac:inkMkLst>
            <pc:docMk/>
            <pc:sldMk cId="2370315358" sldId="328"/>
            <ac:inkMk id="83" creationId="{90E98337-7BB9-0433-A458-3009BC3ED963}"/>
          </ac:inkMkLst>
        </pc:inkChg>
        <pc:inkChg chg="add del mod">
          <ac:chgData name="Tim Cook" userId="d1c7cfb340f2c7ab" providerId="LiveId" clId="{5D69CC36-0B1D-456B-8CE1-F65C1CE57FC1}" dt="2022-11-16T02:15:32.531" v="462"/>
          <ac:inkMkLst>
            <pc:docMk/>
            <pc:sldMk cId="2370315358" sldId="328"/>
            <ac:inkMk id="84" creationId="{5C253FAC-D10E-888E-4A16-ADA5B0863F8C}"/>
          </ac:inkMkLst>
        </pc:inkChg>
        <pc:inkChg chg="add del mod">
          <ac:chgData name="Tim Cook" userId="d1c7cfb340f2c7ab" providerId="LiveId" clId="{5D69CC36-0B1D-456B-8CE1-F65C1CE57FC1}" dt="2022-11-16T02:15:31.093" v="458"/>
          <ac:inkMkLst>
            <pc:docMk/>
            <pc:sldMk cId="2370315358" sldId="328"/>
            <ac:inkMk id="85" creationId="{2978DCD1-6986-53A8-D673-01E3F9841E3B}"/>
          </ac:inkMkLst>
        </pc:inkChg>
        <pc:inkChg chg="add del mod">
          <ac:chgData name="Tim Cook" userId="d1c7cfb340f2c7ab" providerId="LiveId" clId="{5D69CC36-0B1D-456B-8CE1-F65C1CE57FC1}" dt="2022-11-16T02:15:32.531" v="463"/>
          <ac:inkMkLst>
            <pc:docMk/>
            <pc:sldMk cId="2370315358" sldId="328"/>
            <ac:inkMk id="86" creationId="{19755C06-7794-F6F4-D535-4B4C1B8646B8}"/>
          </ac:inkMkLst>
        </pc:inkChg>
        <pc:inkChg chg="add del mod">
          <ac:chgData name="Tim Cook" userId="d1c7cfb340f2c7ab" providerId="LiveId" clId="{5D69CC36-0B1D-456B-8CE1-F65C1CE57FC1}" dt="2022-11-16T02:15:31.093" v="460"/>
          <ac:inkMkLst>
            <pc:docMk/>
            <pc:sldMk cId="2370315358" sldId="328"/>
            <ac:inkMk id="87" creationId="{B9BD2B1A-C227-62DF-0598-D37E95BEB5EF}"/>
          </ac:inkMkLst>
        </pc:inkChg>
        <pc:inkChg chg="add del mod">
          <ac:chgData name="Tim Cook" userId="d1c7cfb340f2c7ab" providerId="LiveId" clId="{5D69CC36-0B1D-456B-8CE1-F65C1CE57FC1}" dt="2022-11-16T02:15:31.093" v="456"/>
          <ac:inkMkLst>
            <pc:docMk/>
            <pc:sldMk cId="2370315358" sldId="328"/>
            <ac:inkMk id="88" creationId="{3B4EE4F6-B3E5-6FC1-41D2-AF41EEEE9C6F}"/>
          </ac:inkMkLst>
        </pc:inkChg>
        <pc:inkChg chg="add del">
          <ac:chgData name="Tim Cook" userId="d1c7cfb340f2c7ab" providerId="LiveId" clId="{5D69CC36-0B1D-456B-8CE1-F65C1CE57FC1}" dt="2022-11-16T02:15:29.719" v="449"/>
          <ac:inkMkLst>
            <pc:docMk/>
            <pc:sldMk cId="2370315358" sldId="328"/>
            <ac:inkMk id="90" creationId="{3CFE0785-6D6C-FECB-328E-ED6962C156B7}"/>
          </ac:inkMkLst>
        </pc:inkChg>
        <pc:inkChg chg="add del">
          <ac:chgData name="Tim Cook" userId="d1c7cfb340f2c7ab" providerId="LiveId" clId="{5D69CC36-0B1D-456B-8CE1-F65C1CE57FC1}" dt="2022-11-16T02:15:29.719" v="451"/>
          <ac:inkMkLst>
            <pc:docMk/>
            <pc:sldMk cId="2370315358" sldId="328"/>
            <ac:inkMk id="91" creationId="{4CD4D498-7A78-5D68-6630-88C85D0ED6C1}"/>
          </ac:inkMkLst>
        </pc:inkChg>
        <pc:inkChg chg="add del">
          <ac:chgData name="Tim Cook" userId="d1c7cfb340f2c7ab" providerId="LiveId" clId="{5D69CC36-0B1D-456B-8CE1-F65C1CE57FC1}" dt="2022-11-16T02:15:29.719" v="452"/>
          <ac:inkMkLst>
            <pc:docMk/>
            <pc:sldMk cId="2370315358" sldId="328"/>
            <ac:inkMk id="92" creationId="{499CFC54-A055-F980-1FD8-437401067613}"/>
          </ac:inkMkLst>
        </pc:inkChg>
        <pc:inkChg chg="add del">
          <ac:chgData name="Tim Cook" userId="d1c7cfb340f2c7ab" providerId="LiveId" clId="{5D69CC36-0B1D-456B-8CE1-F65C1CE57FC1}" dt="2022-11-16T02:15:29.719" v="448"/>
          <ac:inkMkLst>
            <pc:docMk/>
            <pc:sldMk cId="2370315358" sldId="328"/>
            <ac:inkMk id="93" creationId="{77728C9B-56BC-B4A1-5EC2-BAFE14AED81E}"/>
          </ac:inkMkLst>
        </pc:inkChg>
        <pc:inkChg chg="add del">
          <ac:chgData name="Tim Cook" userId="d1c7cfb340f2c7ab" providerId="LiveId" clId="{5D69CC36-0B1D-456B-8CE1-F65C1CE57FC1}" dt="2022-11-16T02:15:29.719" v="450"/>
          <ac:inkMkLst>
            <pc:docMk/>
            <pc:sldMk cId="2370315358" sldId="328"/>
            <ac:inkMk id="94" creationId="{B5F5675A-B6C8-8106-BC9A-1057158E5B93}"/>
          </ac:inkMkLst>
        </pc:inkChg>
        <pc:inkChg chg="add del">
          <ac:chgData name="Tim Cook" userId="d1c7cfb340f2c7ab" providerId="LiveId" clId="{5D69CC36-0B1D-456B-8CE1-F65C1CE57FC1}" dt="2022-11-16T02:15:53.824" v="477"/>
          <ac:inkMkLst>
            <pc:docMk/>
            <pc:sldMk cId="2370315358" sldId="328"/>
            <ac:inkMk id="95" creationId="{A62581AC-1439-7E58-D189-3C63DD9CB3A1}"/>
          </ac:inkMkLst>
        </pc:inkChg>
        <pc:inkChg chg="add del">
          <ac:chgData name="Tim Cook" userId="d1c7cfb340f2c7ab" providerId="LiveId" clId="{5D69CC36-0B1D-456B-8CE1-F65C1CE57FC1}" dt="2022-11-16T02:15:35.484" v="466"/>
          <ac:inkMkLst>
            <pc:docMk/>
            <pc:sldMk cId="2370315358" sldId="328"/>
            <ac:inkMk id="96" creationId="{404506EC-5812-BB9A-F8CC-A896FCE9F72F}"/>
          </ac:inkMkLst>
        </pc:inkChg>
        <pc:inkChg chg="add del">
          <ac:chgData name="Tim Cook" userId="d1c7cfb340f2c7ab" providerId="LiveId" clId="{5D69CC36-0B1D-456B-8CE1-F65C1CE57FC1}" dt="2022-11-16T02:15:47.036" v="473" actId="9405"/>
          <ac:inkMkLst>
            <pc:docMk/>
            <pc:sldMk cId="2370315358" sldId="328"/>
            <ac:inkMk id="97" creationId="{12E1B261-F158-B49D-B12E-E4B7EEE336E8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98" creationId="{5C7C7FD9-BAA3-9ED4-4575-CEED09D549E6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99" creationId="{A1E8714C-E0D9-0E7E-5FAD-DFCBC9B3E173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1" creationId="{540AD933-6BA7-DADB-8454-118D7C133ECC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3" creationId="{1285A9FC-88A6-6B87-0B20-6DDC1C7F089A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4" creationId="{3E7C9988-E694-80F3-92B9-005B09E38117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5" creationId="{80AD28E4-49E6-4B80-8AB0-AD00B4CFD0A4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6" creationId="{2E554688-A029-35FF-CB6A-B0A204682A63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7" creationId="{B56A20E1-C766-E6D3-E63E-43658AFCF93A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8" creationId="{8162ADF0-AF48-32A6-F2B0-D02C2BED1E2F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9" creationId="{8474E972-0918-EEA1-8CE8-0193EE91C0B8}"/>
          </ac:inkMkLst>
        </pc:inkChg>
        <pc:inkChg chg="add del">
          <ac:chgData name="Tim Cook" userId="d1c7cfb340f2c7ab" providerId="LiveId" clId="{5D69CC36-0B1D-456B-8CE1-F65C1CE57FC1}" dt="2022-11-16T02:16:24.731" v="503"/>
          <ac:inkMkLst>
            <pc:docMk/>
            <pc:sldMk cId="2370315358" sldId="328"/>
            <ac:inkMk id="111" creationId="{6CBC685F-CBBD-3C80-6316-ECB93B148EB3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2" creationId="{8ECB2745-CBC9-7EFF-F699-F070B3A81FC0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3" creationId="{23BF6DCC-34A4-F562-8423-1FC278C438AE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4" creationId="{3F241D4F-22BF-0DEC-6DA8-A93797708B5C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5" creationId="{03E72630-5835-7A95-02AF-2162CB626DC1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6" creationId="{B19982CF-7E5C-578D-EDC4-2AC6489047E0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7" creationId="{C80E6D4B-5961-1599-61A2-5BB9F4242F31}"/>
          </ac:inkMkLst>
        </pc:inkChg>
        <pc:inkChg chg="add del mod">
          <ac:chgData name="Tim Cook" userId="d1c7cfb340f2c7ab" providerId="LiveId" clId="{5D69CC36-0B1D-456B-8CE1-F65C1CE57FC1}" dt="2022-11-16T02:16:30.714" v="514"/>
          <ac:inkMkLst>
            <pc:docMk/>
            <pc:sldMk cId="2370315358" sldId="328"/>
            <ac:inkMk id="118" creationId="{7D444CF9-316D-6BEC-1FDD-899864484782}"/>
          </ac:inkMkLst>
        </pc:inkChg>
        <pc:inkChg chg="add del mod">
          <ac:chgData name="Tim Cook" userId="d1c7cfb340f2c7ab" providerId="LiveId" clId="{5D69CC36-0B1D-456B-8CE1-F65C1CE57FC1}" dt="2022-11-16T02:16:30.714" v="515"/>
          <ac:inkMkLst>
            <pc:docMk/>
            <pc:sldMk cId="2370315358" sldId="328"/>
            <ac:inkMk id="119" creationId="{8549E9A1-67E6-C887-A46E-BE3316BCAF9F}"/>
          </ac:inkMkLst>
        </pc:inkChg>
        <pc:inkChg chg="add del mod">
          <ac:chgData name="Tim Cook" userId="d1c7cfb340f2c7ab" providerId="LiveId" clId="{5D69CC36-0B1D-456B-8CE1-F65C1CE57FC1}" dt="2022-11-16T02:16:30.714" v="516"/>
          <ac:inkMkLst>
            <pc:docMk/>
            <pc:sldMk cId="2370315358" sldId="328"/>
            <ac:inkMk id="120" creationId="{4C68C7D0-D2C5-9A1D-298F-B7B1C1933231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22" creationId="{4FBC7A98-9027-4C84-4A48-2B63B937027C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23" creationId="{CAD9136B-F937-2E64-4330-732856080302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24" creationId="{F6030691-5F31-50C7-4AC8-B913AC9EE79D}"/>
          </ac:inkMkLst>
        </pc:inkChg>
      </pc:sldChg>
      <pc:sldChg chg="addSp delSp modSp mod">
        <pc:chgData name="Tim Cook" userId="d1c7cfb340f2c7ab" providerId="LiveId" clId="{5D69CC36-0B1D-456B-8CE1-F65C1CE57FC1}" dt="2022-11-16T02:21:22.122" v="763"/>
        <pc:sldMkLst>
          <pc:docMk/>
          <pc:sldMk cId="1826485242" sldId="329"/>
        </pc:sldMkLst>
        <pc:grpChg chg="mod">
          <ac:chgData name="Tim Cook" userId="d1c7cfb340f2c7ab" providerId="LiveId" clId="{5D69CC36-0B1D-456B-8CE1-F65C1CE57FC1}" dt="2022-11-16T02:18:12.741" v="588"/>
          <ac:grpSpMkLst>
            <pc:docMk/>
            <pc:sldMk cId="1826485242" sldId="329"/>
            <ac:grpSpMk id="6" creationId="{71AD9567-B0A9-968B-10E7-607CB632119F}"/>
          </ac:grpSpMkLst>
        </pc:grpChg>
        <pc:grpChg chg="del mod">
          <ac:chgData name="Tim Cook" userId="d1c7cfb340f2c7ab" providerId="LiveId" clId="{5D69CC36-0B1D-456B-8CE1-F65C1CE57FC1}" dt="2022-11-16T02:18:23.153" v="603"/>
          <ac:grpSpMkLst>
            <pc:docMk/>
            <pc:sldMk cId="1826485242" sldId="329"/>
            <ac:grpSpMk id="14" creationId="{3C43E8A4-2E96-DE56-EF66-BF03E7C218AC}"/>
          </ac:grpSpMkLst>
        </pc:grpChg>
        <pc:grpChg chg="del mod">
          <ac:chgData name="Tim Cook" userId="d1c7cfb340f2c7ab" providerId="LiveId" clId="{5D69CC36-0B1D-456B-8CE1-F65C1CE57FC1}" dt="2022-11-16T02:18:24.325" v="605"/>
          <ac:grpSpMkLst>
            <pc:docMk/>
            <pc:sldMk cId="1826485242" sldId="329"/>
            <ac:grpSpMk id="21" creationId="{F2B94B4E-EE72-9FFE-B1D7-F5D849AEDACC}"/>
          </ac:grpSpMkLst>
        </pc:grpChg>
        <pc:grpChg chg="del mod">
          <ac:chgData name="Tim Cook" userId="d1c7cfb340f2c7ab" providerId="LiveId" clId="{5D69CC36-0B1D-456B-8CE1-F65C1CE57FC1}" dt="2022-11-16T02:18:28.715" v="613"/>
          <ac:grpSpMkLst>
            <pc:docMk/>
            <pc:sldMk cId="1826485242" sldId="329"/>
            <ac:grpSpMk id="23" creationId="{1A8F846B-7B5C-7552-6968-8D19D61D9B85}"/>
          </ac:grpSpMkLst>
        </pc:grpChg>
        <pc:grpChg chg="del mod">
          <ac:chgData name="Tim Cook" userId="d1c7cfb340f2c7ab" providerId="LiveId" clId="{5D69CC36-0B1D-456B-8CE1-F65C1CE57FC1}" dt="2022-11-16T02:18:30.184" v="615"/>
          <ac:grpSpMkLst>
            <pc:docMk/>
            <pc:sldMk cId="1826485242" sldId="329"/>
            <ac:grpSpMk id="27" creationId="{A68FD8A0-77E0-CCA4-27E3-07A9F50BF754}"/>
          </ac:grpSpMkLst>
        </pc:grpChg>
        <pc:grpChg chg="del mod">
          <ac:chgData name="Tim Cook" userId="d1c7cfb340f2c7ab" providerId="LiveId" clId="{5D69CC36-0B1D-456B-8CE1-F65C1CE57FC1}" dt="2022-11-16T02:18:33.527" v="623"/>
          <ac:grpSpMkLst>
            <pc:docMk/>
            <pc:sldMk cId="1826485242" sldId="329"/>
            <ac:grpSpMk id="29" creationId="{EC214772-F95D-1A0F-879D-AE61763FE906}"/>
          </ac:grpSpMkLst>
        </pc:grpChg>
        <pc:grpChg chg="del mod">
          <ac:chgData name="Tim Cook" userId="d1c7cfb340f2c7ab" providerId="LiveId" clId="{5D69CC36-0B1D-456B-8CE1-F65C1CE57FC1}" dt="2022-11-16T02:18:39.848" v="629"/>
          <ac:grpSpMkLst>
            <pc:docMk/>
            <pc:sldMk cId="1826485242" sldId="329"/>
            <ac:grpSpMk id="33" creationId="{89496C62-1915-81E2-874D-5AF7657294DF}"/>
          </ac:grpSpMkLst>
        </pc:grpChg>
        <pc:grpChg chg="del mod">
          <ac:chgData name="Tim Cook" userId="d1c7cfb340f2c7ab" providerId="LiveId" clId="{5D69CC36-0B1D-456B-8CE1-F65C1CE57FC1}" dt="2022-11-16T02:18:40.816" v="631"/>
          <ac:grpSpMkLst>
            <pc:docMk/>
            <pc:sldMk cId="1826485242" sldId="329"/>
            <ac:grpSpMk id="36" creationId="{0FE18BBC-3602-9345-9B52-9ED2FF154860}"/>
          </ac:grpSpMkLst>
        </pc:grpChg>
        <pc:grpChg chg="mod">
          <ac:chgData name="Tim Cook" userId="d1c7cfb340f2c7ab" providerId="LiveId" clId="{5D69CC36-0B1D-456B-8CE1-F65C1CE57FC1}" dt="2022-11-16T02:18:40.816" v="631"/>
          <ac:grpSpMkLst>
            <pc:docMk/>
            <pc:sldMk cId="1826485242" sldId="329"/>
            <ac:grpSpMk id="38" creationId="{412D44B9-3F40-8772-6F82-B3FE78AF320B}"/>
          </ac:grpSpMkLst>
        </pc:grpChg>
        <pc:grpChg chg="del mod">
          <ac:chgData name="Tim Cook" userId="d1c7cfb340f2c7ab" providerId="LiveId" clId="{5D69CC36-0B1D-456B-8CE1-F65C1CE57FC1}" dt="2022-11-16T02:19:31.266" v="677"/>
          <ac:grpSpMkLst>
            <pc:docMk/>
            <pc:sldMk cId="1826485242" sldId="329"/>
            <ac:grpSpMk id="45" creationId="{71C38726-DCF9-21C9-2BF6-A08D5F258BEF}"/>
          </ac:grpSpMkLst>
        </pc:grpChg>
        <pc:grpChg chg="del mod">
          <ac:chgData name="Tim Cook" userId="d1c7cfb340f2c7ab" providerId="LiveId" clId="{5D69CC36-0B1D-456B-8CE1-F65C1CE57FC1}" dt="2022-11-16T02:19:13.774" v="652"/>
          <ac:grpSpMkLst>
            <pc:docMk/>
            <pc:sldMk cId="1826485242" sldId="329"/>
            <ac:grpSpMk id="56" creationId="{3C4C3E76-26CF-D78B-4872-4105197FEFE8}"/>
          </ac:grpSpMkLst>
        </pc:grpChg>
        <pc:grpChg chg="del mod">
          <ac:chgData name="Tim Cook" userId="d1c7cfb340f2c7ab" providerId="LiveId" clId="{5D69CC36-0B1D-456B-8CE1-F65C1CE57FC1}" dt="2022-11-16T02:19:17.391" v="660"/>
          <ac:grpSpMkLst>
            <pc:docMk/>
            <pc:sldMk cId="1826485242" sldId="329"/>
            <ac:grpSpMk id="57" creationId="{2C919C1A-041E-E519-8D39-6EFD9815AD6A}"/>
          </ac:grpSpMkLst>
        </pc:grpChg>
        <pc:grpChg chg="mod">
          <ac:chgData name="Tim Cook" userId="d1c7cfb340f2c7ab" providerId="LiveId" clId="{5D69CC36-0B1D-456B-8CE1-F65C1CE57FC1}" dt="2022-11-16T02:19:15.704" v="656"/>
          <ac:grpSpMkLst>
            <pc:docMk/>
            <pc:sldMk cId="1826485242" sldId="329"/>
            <ac:grpSpMk id="59" creationId="{401B67D7-B463-F3ED-87AD-A7D7C99EFC28}"/>
          </ac:grpSpMkLst>
        </pc:grpChg>
        <pc:grpChg chg="del mod">
          <ac:chgData name="Tim Cook" userId="d1c7cfb340f2c7ab" providerId="LiveId" clId="{5D69CC36-0B1D-456B-8CE1-F65C1CE57FC1}" dt="2022-11-16T02:19:25.758" v="673"/>
          <ac:grpSpMkLst>
            <pc:docMk/>
            <pc:sldMk cId="1826485242" sldId="329"/>
            <ac:grpSpMk id="70" creationId="{0921DF8C-8B9D-59AD-BBBA-CAF4D6773CFA}"/>
          </ac:grpSpMkLst>
        </pc:grpChg>
        <pc:grpChg chg="del mod">
          <ac:chgData name="Tim Cook" userId="d1c7cfb340f2c7ab" providerId="LiveId" clId="{5D69CC36-0B1D-456B-8CE1-F65C1CE57FC1}" dt="2022-11-16T02:19:37.108" v="681"/>
          <ac:grpSpMkLst>
            <pc:docMk/>
            <pc:sldMk cId="1826485242" sldId="329"/>
            <ac:grpSpMk id="71" creationId="{1007E03F-61D8-F795-05B8-462BA176062B}"/>
          </ac:grpSpMkLst>
        </pc:grpChg>
        <pc:grpChg chg="del mod">
          <ac:chgData name="Tim Cook" userId="d1c7cfb340f2c7ab" providerId="LiveId" clId="{5D69CC36-0B1D-456B-8CE1-F65C1CE57FC1}" dt="2022-11-16T02:19:37.108" v="681"/>
          <ac:grpSpMkLst>
            <pc:docMk/>
            <pc:sldMk cId="1826485242" sldId="329"/>
            <ac:grpSpMk id="73" creationId="{C58426EB-FC76-FBE1-954A-09160FE8AE50}"/>
          </ac:grpSpMkLst>
        </pc:grpChg>
        <pc:grpChg chg="mod">
          <ac:chgData name="Tim Cook" userId="d1c7cfb340f2c7ab" providerId="LiveId" clId="{5D69CC36-0B1D-456B-8CE1-F65C1CE57FC1}" dt="2022-11-16T02:19:37.108" v="681"/>
          <ac:grpSpMkLst>
            <pc:docMk/>
            <pc:sldMk cId="1826485242" sldId="329"/>
            <ac:grpSpMk id="75" creationId="{D543AE9C-F6DB-CE27-F64F-32D4B1A64FCC}"/>
          </ac:grpSpMkLst>
        </pc:grpChg>
        <pc:grpChg chg="del mod">
          <ac:chgData name="Tim Cook" userId="d1c7cfb340f2c7ab" providerId="LiveId" clId="{5D69CC36-0B1D-456B-8CE1-F65C1CE57FC1}" dt="2022-11-16T02:19:44.881" v="691"/>
          <ac:grpSpMkLst>
            <pc:docMk/>
            <pc:sldMk cId="1826485242" sldId="329"/>
            <ac:grpSpMk id="80" creationId="{C8BAB926-4805-EA3C-1A33-8CD8BFEEBB27}"/>
          </ac:grpSpMkLst>
        </pc:grpChg>
        <pc:grpChg chg="mod">
          <ac:chgData name="Tim Cook" userId="d1c7cfb340f2c7ab" providerId="LiveId" clId="{5D69CC36-0B1D-456B-8CE1-F65C1CE57FC1}" dt="2022-11-16T02:19:50.622" v="696"/>
          <ac:grpSpMkLst>
            <pc:docMk/>
            <pc:sldMk cId="1826485242" sldId="329"/>
            <ac:grpSpMk id="86" creationId="{8B27F64A-D93D-6A2E-B2DE-97541B6799BA}"/>
          </ac:grpSpMkLst>
        </pc:grpChg>
        <pc:grpChg chg="del mod">
          <ac:chgData name="Tim Cook" userId="d1c7cfb340f2c7ab" providerId="LiveId" clId="{5D69CC36-0B1D-456B-8CE1-F65C1CE57FC1}" dt="2022-11-16T02:20:38.030" v="705"/>
          <ac:grpSpMkLst>
            <pc:docMk/>
            <pc:sldMk cId="1826485242" sldId="329"/>
            <ac:grpSpMk id="91" creationId="{E1270F7D-AEA5-7EAC-D587-1C3A89D5A8C1}"/>
          </ac:grpSpMkLst>
        </pc:grpChg>
        <pc:grpChg chg="del mod">
          <ac:chgData name="Tim Cook" userId="d1c7cfb340f2c7ab" providerId="LiveId" clId="{5D69CC36-0B1D-456B-8CE1-F65C1CE57FC1}" dt="2022-11-16T02:20:44.107" v="716"/>
          <ac:grpSpMkLst>
            <pc:docMk/>
            <pc:sldMk cId="1826485242" sldId="329"/>
            <ac:grpSpMk id="96" creationId="{0496825B-E47B-0F43-3316-6F3FB452CCB2}"/>
          </ac:grpSpMkLst>
        </pc:grpChg>
        <pc:grpChg chg="del mod">
          <ac:chgData name="Tim Cook" userId="d1c7cfb340f2c7ab" providerId="LiveId" clId="{5D69CC36-0B1D-456B-8CE1-F65C1CE57FC1}" dt="2022-11-16T02:21:15.138" v="750"/>
          <ac:grpSpMkLst>
            <pc:docMk/>
            <pc:sldMk cId="1826485242" sldId="329"/>
            <ac:grpSpMk id="101" creationId="{7D4EB616-8EFF-1183-B819-A1A5DC676596}"/>
          </ac:grpSpMkLst>
        </pc:grpChg>
        <pc:grpChg chg="del mod">
          <ac:chgData name="Tim Cook" userId="d1c7cfb340f2c7ab" providerId="LiveId" clId="{5D69CC36-0B1D-456B-8CE1-F65C1CE57FC1}" dt="2022-11-16T02:21:02.132" v="740"/>
          <ac:grpSpMkLst>
            <pc:docMk/>
            <pc:sldMk cId="1826485242" sldId="329"/>
            <ac:grpSpMk id="113" creationId="{419765C3-B6F6-2923-08BF-40F6087F1863}"/>
          </ac:grpSpMkLst>
        </pc:grpChg>
        <pc:grpChg chg="mod">
          <ac:chgData name="Tim Cook" userId="d1c7cfb340f2c7ab" providerId="LiveId" clId="{5D69CC36-0B1D-456B-8CE1-F65C1CE57FC1}" dt="2022-11-16T02:21:02.132" v="740"/>
          <ac:grpSpMkLst>
            <pc:docMk/>
            <pc:sldMk cId="1826485242" sldId="329"/>
            <ac:grpSpMk id="120" creationId="{1B7DE3E7-501F-4A3C-4A00-BC1FFFF93C9D}"/>
          </ac:grpSpMkLst>
        </pc:grpChg>
        <pc:grpChg chg="mod">
          <ac:chgData name="Tim Cook" userId="d1c7cfb340f2c7ab" providerId="LiveId" clId="{5D69CC36-0B1D-456B-8CE1-F65C1CE57FC1}" dt="2022-11-16T02:21:15.138" v="750"/>
          <ac:grpSpMkLst>
            <pc:docMk/>
            <pc:sldMk cId="1826485242" sldId="329"/>
            <ac:grpSpMk id="123" creationId="{7D6C195F-3DCE-946C-C130-86041D1A0D85}"/>
          </ac:grpSpMkLst>
        </pc:grpChg>
        <pc:grpChg chg="mod">
          <ac:chgData name="Tim Cook" userId="d1c7cfb340f2c7ab" providerId="LiveId" clId="{5D69CC36-0B1D-456B-8CE1-F65C1CE57FC1}" dt="2022-11-16T02:21:22.122" v="763"/>
          <ac:grpSpMkLst>
            <pc:docMk/>
            <pc:sldMk cId="1826485242" sldId="329"/>
            <ac:grpSpMk id="136" creationId="{EBD0E851-9CCC-CA35-FD11-39A28B758A97}"/>
          </ac:grpSpMkLst>
        </pc:grpChg>
        <pc:grpChg chg="mod">
          <ac:chgData name="Tim Cook" userId="d1c7cfb340f2c7ab" providerId="LiveId" clId="{5D69CC36-0B1D-456B-8CE1-F65C1CE57FC1}" dt="2022-11-16T02:21:22.122" v="763"/>
          <ac:grpSpMkLst>
            <pc:docMk/>
            <pc:sldMk cId="1826485242" sldId="329"/>
            <ac:grpSpMk id="137" creationId="{A2AD31C2-61EB-BECD-DF7B-3B9685D308DA}"/>
          </ac:grpSpMkLst>
        </pc:grp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3" creationId="{70F4360A-A14C-F152-79C4-267AB20D2860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4" creationId="{D476670E-4E97-9BDF-3003-121FEF3AEF34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5" creationId="{3B9F0C0C-692A-9C0C-2F73-C924EFB130EB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7" creationId="{E038AEB4-DE6D-2575-3CC8-B2E899479AF4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8" creationId="{CAD7801F-731F-DD1E-2588-35B89A0A3F36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9" creationId="{56032E9D-386D-82C7-F3FF-D23A8561932B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0" creationId="{A6B5A925-134F-3639-20A7-DB34B1216F5C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1" creationId="{49CB2234-B6F1-E15F-7083-DEDC87E0B389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2" creationId="{A88F9230-E1CB-4B58-5CD5-5858AB1A2A0F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3" creationId="{2724E0F9-65A2-154E-FD6C-EF34F2EA8F81}"/>
          </ac:inkMkLst>
        </pc:inkChg>
        <pc:inkChg chg="add del mod">
          <ac:chgData name="Tim Cook" userId="d1c7cfb340f2c7ab" providerId="LiveId" clId="{5D69CC36-0B1D-456B-8CE1-F65C1CE57FC1}" dt="2022-11-16T02:18:25.513" v="607"/>
          <ac:inkMkLst>
            <pc:docMk/>
            <pc:sldMk cId="1826485242" sldId="329"/>
            <ac:inkMk id="15" creationId="{735125AD-7FD0-1A1A-BBAB-E9497010820E}"/>
          </ac:inkMkLst>
        </pc:inkChg>
        <pc:inkChg chg="add del mod">
          <ac:chgData name="Tim Cook" userId="d1c7cfb340f2c7ab" providerId="LiveId" clId="{5D69CC36-0B1D-456B-8CE1-F65C1CE57FC1}" dt="2022-11-16T02:18:25.513" v="609"/>
          <ac:inkMkLst>
            <pc:docMk/>
            <pc:sldMk cId="1826485242" sldId="329"/>
            <ac:inkMk id="16" creationId="{CB84D05F-7686-21DE-99F7-EF29CD83A43D}"/>
          </ac:inkMkLst>
        </pc:inkChg>
        <pc:inkChg chg="add del mod">
          <ac:chgData name="Tim Cook" userId="d1c7cfb340f2c7ab" providerId="LiveId" clId="{5D69CC36-0B1D-456B-8CE1-F65C1CE57FC1}" dt="2022-11-16T02:18:25.513" v="606"/>
          <ac:inkMkLst>
            <pc:docMk/>
            <pc:sldMk cId="1826485242" sldId="329"/>
            <ac:inkMk id="17" creationId="{B59E6AD9-1858-835E-6B18-7911A0D77843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8" creationId="{17D286F5-38D2-C061-C169-601A4C749F28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9" creationId="{A48518ED-6746-F2E6-F665-D06B1124A8E3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20" creationId="{6DDEA518-6101-1FC1-6899-EA0F9028AAED}"/>
          </ac:inkMkLst>
        </pc:inkChg>
        <pc:inkChg chg="add del mod">
          <ac:chgData name="Tim Cook" userId="d1c7cfb340f2c7ab" providerId="LiveId" clId="{5D69CC36-0B1D-456B-8CE1-F65C1CE57FC1}" dt="2022-11-16T02:18:25.513" v="608"/>
          <ac:inkMkLst>
            <pc:docMk/>
            <pc:sldMk cId="1826485242" sldId="329"/>
            <ac:inkMk id="22" creationId="{0B8EB024-FB8C-9E63-4C54-ED17750A40AA}"/>
          </ac:inkMkLst>
        </pc:inkChg>
        <pc:inkChg chg="add del mod">
          <ac:chgData name="Tim Cook" userId="d1c7cfb340f2c7ab" providerId="LiveId" clId="{5D69CC36-0B1D-456B-8CE1-F65C1CE57FC1}" dt="2022-11-16T02:18:30.559" v="618"/>
          <ac:inkMkLst>
            <pc:docMk/>
            <pc:sldMk cId="1826485242" sldId="329"/>
            <ac:inkMk id="24" creationId="{D3633E5A-683F-BA78-C868-E4F151AF9A06}"/>
          </ac:inkMkLst>
        </pc:inkChg>
        <pc:inkChg chg="add del mod">
          <ac:chgData name="Tim Cook" userId="d1c7cfb340f2c7ab" providerId="LiveId" clId="{5D69CC36-0B1D-456B-8CE1-F65C1CE57FC1}" dt="2022-11-16T02:18:30.559" v="616"/>
          <ac:inkMkLst>
            <pc:docMk/>
            <pc:sldMk cId="1826485242" sldId="329"/>
            <ac:inkMk id="25" creationId="{BA9AD9A2-053E-4C33-F559-FCCFEC5698C7}"/>
          </ac:inkMkLst>
        </pc:inkChg>
        <pc:inkChg chg="add del mod">
          <ac:chgData name="Tim Cook" userId="d1c7cfb340f2c7ab" providerId="LiveId" clId="{5D69CC36-0B1D-456B-8CE1-F65C1CE57FC1}" dt="2022-11-16T02:18:30.559" v="617"/>
          <ac:inkMkLst>
            <pc:docMk/>
            <pc:sldMk cId="1826485242" sldId="329"/>
            <ac:inkMk id="26" creationId="{38037AE8-0B45-D80A-1B46-1FCF5243BF34}"/>
          </ac:inkMkLst>
        </pc:inkChg>
        <pc:inkChg chg="add del mod">
          <ac:chgData name="Tim Cook" userId="d1c7cfb340f2c7ab" providerId="LiveId" clId="{5D69CC36-0B1D-456B-8CE1-F65C1CE57FC1}" dt="2022-11-16T02:18:30.559" v="619"/>
          <ac:inkMkLst>
            <pc:docMk/>
            <pc:sldMk cId="1826485242" sldId="329"/>
            <ac:inkMk id="28" creationId="{D9192785-99F1-E366-1523-74F4F55438EC}"/>
          </ac:inkMkLst>
        </pc:inkChg>
        <pc:inkChg chg="add del mod">
          <ac:chgData name="Tim Cook" userId="d1c7cfb340f2c7ab" providerId="LiveId" clId="{5D69CC36-0B1D-456B-8CE1-F65C1CE57FC1}" dt="2022-11-16T02:18:34.090" v="624"/>
          <ac:inkMkLst>
            <pc:docMk/>
            <pc:sldMk cId="1826485242" sldId="329"/>
            <ac:inkMk id="30" creationId="{89C6333E-CA7A-2344-4F7C-8CF867AAA9C4}"/>
          </ac:inkMkLst>
        </pc:inkChg>
        <pc:inkChg chg="add del mod">
          <ac:chgData name="Tim Cook" userId="d1c7cfb340f2c7ab" providerId="LiveId" clId="{5D69CC36-0B1D-456B-8CE1-F65C1CE57FC1}" dt="2022-11-16T02:18:34.090" v="625"/>
          <ac:inkMkLst>
            <pc:docMk/>
            <pc:sldMk cId="1826485242" sldId="329"/>
            <ac:inkMk id="31" creationId="{1453155E-0F2F-CA7A-82B4-7809D325B00C}"/>
          </ac:inkMkLst>
        </pc:inkChg>
        <pc:inkChg chg="add del mod">
          <ac:chgData name="Tim Cook" userId="d1c7cfb340f2c7ab" providerId="LiveId" clId="{5D69CC36-0B1D-456B-8CE1-F65C1CE57FC1}" dt="2022-11-16T02:18:35.942" v="626"/>
          <ac:inkMkLst>
            <pc:docMk/>
            <pc:sldMk cId="1826485242" sldId="329"/>
            <ac:inkMk id="32" creationId="{B85A83F9-FFEA-FD9E-FF53-4A96BE78015A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34" creationId="{D58DAF9C-83DF-D06E-3ED5-6BD7EDA9A242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35" creationId="{449F2BD5-69C4-9F53-5A0C-81F37BA44A9E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37" creationId="{48F2BD30-B661-10DF-AAFA-46262C20914B}"/>
          </ac:inkMkLst>
        </pc:inkChg>
        <pc:inkChg chg="add del mod">
          <ac:chgData name="Tim Cook" userId="d1c7cfb340f2c7ab" providerId="LiveId" clId="{5D69CC36-0B1D-456B-8CE1-F65C1CE57FC1}" dt="2022-11-16T02:19:31.266" v="678"/>
          <ac:inkMkLst>
            <pc:docMk/>
            <pc:sldMk cId="1826485242" sldId="329"/>
            <ac:inkMk id="39" creationId="{B786AD43-84F5-2334-FE12-2641EEE632DE}"/>
          </ac:inkMkLst>
        </pc:inkChg>
        <pc:inkChg chg="add del mod">
          <ac:chgData name="Tim Cook" userId="d1c7cfb340f2c7ab" providerId="LiveId" clId="{5D69CC36-0B1D-456B-8CE1-F65C1CE57FC1}" dt="2022-11-16T02:19:31.266" v="675"/>
          <ac:inkMkLst>
            <pc:docMk/>
            <pc:sldMk cId="1826485242" sldId="329"/>
            <ac:inkMk id="40" creationId="{EA2CE3B5-6334-CA32-51D6-39D93434AA9D}"/>
          </ac:inkMkLst>
        </pc:inkChg>
        <pc:inkChg chg="add del mod">
          <ac:chgData name="Tim Cook" userId="d1c7cfb340f2c7ab" providerId="LiveId" clId="{5D69CC36-0B1D-456B-8CE1-F65C1CE57FC1}" dt="2022-11-16T02:19:31.266" v="676"/>
          <ac:inkMkLst>
            <pc:docMk/>
            <pc:sldMk cId="1826485242" sldId="329"/>
            <ac:inkMk id="41" creationId="{7B4B5832-E93B-6456-9553-683A8E375F1E}"/>
          </ac:inkMkLst>
        </pc:inkChg>
        <pc:inkChg chg="add del mod">
          <ac:chgData name="Tim Cook" userId="d1c7cfb340f2c7ab" providerId="LiveId" clId="{5D69CC36-0B1D-456B-8CE1-F65C1CE57FC1}" dt="2022-11-16T02:19:31.266" v="677"/>
          <ac:inkMkLst>
            <pc:docMk/>
            <pc:sldMk cId="1826485242" sldId="329"/>
            <ac:inkMk id="42" creationId="{7F677721-9947-9B36-A76B-41F054AB12CF}"/>
          </ac:inkMkLst>
        </pc:inkChg>
        <pc:inkChg chg="add del mod">
          <ac:chgData name="Tim Cook" userId="d1c7cfb340f2c7ab" providerId="LiveId" clId="{5D69CC36-0B1D-456B-8CE1-F65C1CE57FC1}" dt="2022-11-16T02:19:31.251" v="674"/>
          <ac:inkMkLst>
            <pc:docMk/>
            <pc:sldMk cId="1826485242" sldId="329"/>
            <ac:inkMk id="43" creationId="{C837726D-4E9B-3D81-5B78-6E9AB6948903}"/>
          </ac:inkMkLst>
        </pc:inkChg>
        <pc:inkChg chg="add del mod">
          <ac:chgData name="Tim Cook" userId="d1c7cfb340f2c7ab" providerId="LiveId" clId="{5D69CC36-0B1D-456B-8CE1-F65C1CE57FC1}" dt="2022-11-16T02:19:33.452" v="679"/>
          <ac:inkMkLst>
            <pc:docMk/>
            <pc:sldMk cId="1826485242" sldId="329"/>
            <ac:inkMk id="44" creationId="{E265EE58-380B-13ED-3A41-F8DA4F562097}"/>
          </ac:inkMkLst>
        </pc:inkChg>
        <pc:inkChg chg="add del mod">
          <ac:chgData name="Tim Cook" userId="d1c7cfb340f2c7ab" providerId="LiveId" clId="{5D69CC36-0B1D-456B-8CE1-F65C1CE57FC1}" dt="2022-11-16T02:19:17.391" v="657"/>
          <ac:inkMkLst>
            <pc:docMk/>
            <pc:sldMk cId="1826485242" sldId="329"/>
            <ac:inkMk id="46" creationId="{A5E9E008-FAE8-6466-5FEF-79D6936D3E9F}"/>
          </ac:inkMkLst>
        </pc:inkChg>
        <pc:inkChg chg="add del mod">
          <ac:chgData name="Tim Cook" userId="d1c7cfb340f2c7ab" providerId="LiveId" clId="{5D69CC36-0B1D-456B-8CE1-F65C1CE57FC1}" dt="2022-11-16T02:19:17.391" v="658"/>
          <ac:inkMkLst>
            <pc:docMk/>
            <pc:sldMk cId="1826485242" sldId="329"/>
            <ac:inkMk id="47" creationId="{E9B2E6A6-5140-B055-99E7-C9837E50080A}"/>
          </ac:inkMkLst>
        </pc:inkChg>
        <pc:inkChg chg="add del mod">
          <ac:chgData name="Tim Cook" userId="d1c7cfb340f2c7ab" providerId="LiveId" clId="{5D69CC36-0B1D-456B-8CE1-F65C1CE57FC1}" dt="2022-11-16T02:19:17.391" v="660"/>
          <ac:inkMkLst>
            <pc:docMk/>
            <pc:sldMk cId="1826485242" sldId="329"/>
            <ac:inkMk id="48" creationId="{83E7F2C7-20AB-926D-2DE5-FA384A9A61BF}"/>
          </ac:inkMkLst>
        </pc:inkChg>
        <pc:inkChg chg="add del mod">
          <ac:chgData name="Tim Cook" userId="d1c7cfb340f2c7ab" providerId="LiveId" clId="{5D69CC36-0B1D-456B-8CE1-F65C1CE57FC1}" dt="2022-11-16T02:19:17.391" v="659"/>
          <ac:inkMkLst>
            <pc:docMk/>
            <pc:sldMk cId="1826485242" sldId="329"/>
            <ac:inkMk id="49" creationId="{58EC9435-6D07-B62E-BB3C-862064BBB35A}"/>
          </ac:inkMkLst>
        </pc:inkChg>
        <pc:inkChg chg="add del mod">
          <ac:chgData name="Tim Cook" userId="d1c7cfb340f2c7ab" providerId="LiveId" clId="{5D69CC36-0B1D-456B-8CE1-F65C1CE57FC1}" dt="2022-11-16T02:19:10.949" v="650"/>
          <ac:inkMkLst>
            <pc:docMk/>
            <pc:sldMk cId="1826485242" sldId="329"/>
            <ac:inkMk id="50" creationId="{FFA36E7A-7541-5A2B-90BB-8AFF9576F861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51" creationId="{56A039A0-D41B-751C-6203-1FBC601F636E}"/>
          </ac:inkMkLst>
        </pc:inkChg>
        <pc:inkChg chg="add del mod">
          <ac:chgData name="Tim Cook" userId="d1c7cfb340f2c7ab" providerId="LiveId" clId="{5D69CC36-0B1D-456B-8CE1-F65C1CE57FC1}" dt="2022-11-16T02:19:15.704" v="654"/>
          <ac:inkMkLst>
            <pc:docMk/>
            <pc:sldMk cId="1826485242" sldId="329"/>
            <ac:inkMk id="52" creationId="{E754B2FA-BAAE-99DA-713F-D16A3FBD3716}"/>
          </ac:inkMkLst>
        </pc:inkChg>
        <pc:inkChg chg="add del mod">
          <ac:chgData name="Tim Cook" userId="d1c7cfb340f2c7ab" providerId="LiveId" clId="{5D69CC36-0B1D-456B-8CE1-F65C1CE57FC1}" dt="2022-11-16T02:19:15.704" v="656"/>
          <ac:inkMkLst>
            <pc:docMk/>
            <pc:sldMk cId="1826485242" sldId="329"/>
            <ac:inkMk id="53" creationId="{183B5329-B04F-FD56-548D-791C7CF287D8}"/>
          </ac:inkMkLst>
        </pc:inkChg>
        <pc:inkChg chg="add del mod">
          <ac:chgData name="Tim Cook" userId="d1c7cfb340f2c7ab" providerId="LiveId" clId="{5D69CC36-0B1D-456B-8CE1-F65C1CE57FC1}" dt="2022-11-16T02:19:15.095" v="653"/>
          <ac:inkMkLst>
            <pc:docMk/>
            <pc:sldMk cId="1826485242" sldId="329"/>
            <ac:inkMk id="54" creationId="{32C6862E-77DA-88D1-65F6-701C5B503BFC}"/>
          </ac:inkMkLst>
        </pc:inkChg>
        <pc:inkChg chg="add del mod">
          <ac:chgData name="Tim Cook" userId="d1c7cfb340f2c7ab" providerId="LiveId" clId="{5D69CC36-0B1D-456B-8CE1-F65C1CE57FC1}" dt="2022-11-16T02:19:15.704" v="655"/>
          <ac:inkMkLst>
            <pc:docMk/>
            <pc:sldMk cId="1826485242" sldId="329"/>
            <ac:inkMk id="55" creationId="{59A5DE20-3F45-A2E9-D4FE-91C35BB01382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58" creationId="{D5D0CCA4-15C8-5A2A-AD94-DFE34F9DC869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0" creationId="{40E553E3-D82F-7A15-9F5A-FA5272BB15B5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1" creationId="{A4EBCFDB-9FA3-6C7A-F33D-90F4ADB0880B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2" creationId="{B640802A-B555-5D63-ABF2-9E823CC040A6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3" creationId="{C421F062-9D08-B4A1-E079-4CD016A27136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4" creationId="{263FFC55-3788-B933-3A53-149F37E23F66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5" creationId="{951658FA-6C47-4272-F070-113E833B6E7D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6" creationId="{0927D9F0-BA7A-EA8D-260B-F82F5FCE1F02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7" creationId="{06883DEE-0C95-874D-6FD2-C9CF4BC5CA67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8" creationId="{C9C11BDF-6CBD-B3E1-4564-45BCA21D8DCD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9" creationId="{D7362A5B-D66A-4994-F396-3DB6278F1530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72" creationId="{93B97936-EEF4-D301-F20E-65ECE4781307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74" creationId="{9D892C3D-3DF6-1FA8-904A-3B4C4FA22F6E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76" creationId="{839E8611-4654-8F23-2CF8-10F100BAFFB2}"/>
          </ac:inkMkLst>
        </pc:inkChg>
        <pc:inkChg chg="add del">
          <ac:chgData name="Tim Cook" userId="d1c7cfb340f2c7ab" providerId="LiveId" clId="{5D69CC36-0B1D-456B-8CE1-F65C1CE57FC1}" dt="2022-11-16T02:19:41.889" v="687"/>
          <ac:inkMkLst>
            <pc:docMk/>
            <pc:sldMk cId="1826485242" sldId="329"/>
            <ac:inkMk id="77" creationId="{0786C5C2-0D26-5D06-2CBA-0D5F515A2B6D}"/>
          </ac:inkMkLst>
        </pc:inkChg>
        <pc:inkChg chg="add del mod">
          <ac:chgData name="Tim Cook" userId="d1c7cfb340f2c7ab" providerId="LiveId" clId="{5D69CC36-0B1D-456B-8CE1-F65C1CE57FC1}" dt="2022-11-16T02:19:44.881" v="691"/>
          <ac:inkMkLst>
            <pc:docMk/>
            <pc:sldMk cId="1826485242" sldId="329"/>
            <ac:inkMk id="78" creationId="{AB25F24B-D931-3D3F-B589-A17D8FA6C331}"/>
          </ac:inkMkLst>
        </pc:inkChg>
        <pc:inkChg chg="add del mod">
          <ac:chgData name="Tim Cook" userId="d1c7cfb340f2c7ab" providerId="LiveId" clId="{5D69CC36-0B1D-456B-8CE1-F65C1CE57FC1}" dt="2022-11-16T02:19:44.881" v="690"/>
          <ac:inkMkLst>
            <pc:docMk/>
            <pc:sldMk cId="1826485242" sldId="329"/>
            <ac:inkMk id="79" creationId="{96DA1A4B-E44B-BA90-00E0-A772C9152E15}"/>
          </ac:inkMkLst>
        </pc:inkChg>
        <pc:inkChg chg="add del">
          <ac:chgData name="Tim Cook" userId="d1c7cfb340f2c7ab" providerId="LiveId" clId="{5D69CC36-0B1D-456B-8CE1-F65C1CE57FC1}" dt="2022-11-16T02:19:44.881" v="689"/>
          <ac:inkMkLst>
            <pc:docMk/>
            <pc:sldMk cId="1826485242" sldId="329"/>
            <ac:inkMk id="81" creationId="{781EEA02-99DF-7386-9329-5903810D53C3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82" creationId="{1401C07B-B901-3BF1-BDBE-972015528424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83" creationId="{DDFCB8DF-F167-2E0A-EB5E-E4C11F0380FC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84" creationId="{40480999-7DF9-77F4-3C43-9341565CD395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85" creationId="{18EFAD28-5517-81C9-EBE0-2456B01C707A}"/>
          </ac:inkMkLst>
        </pc:inkChg>
        <pc:inkChg chg="add del mod">
          <ac:chgData name="Tim Cook" userId="d1c7cfb340f2c7ab" providerId="LiveId" clId="{5D69CC36-0B1D-456B-8CE1-F65C1CE57FC1}" dt="2022-11-16T02:20:38.030" v="704"/>
          <ac:inkMkLst>
            <pc:docMk/>
            <pc:sldMk cId="1826485242" sldId="329"/>
            <ac:inkMk id="87" creationId="{4B6DA9C7-D430-7E64-6FD2-08E650B05DF5}"/>
          </ac:inkMkLst>
        </pc:inkChg>
        <pc:inkChg chg="add del mod">
          <ac:chgData name="Tim Cook" userId="d1c7cfb340f2c7ab" providerId="LiveId" clId="{5D69CC36-0B1D-456B-8CE1-F65C1CE57FC1}" dt="2022-11-16T02:20:38.030" v="706"/>
          <ac:inkMkLst>
            <pc:docMk/>
            <pc:sldMk cId="1826485242" sldId="329"/>
            <ac:inkMk id="88" creationId="{707351E8-FE19-B268-82A2-455AFEBC2691}"/>
          </ac:inkMkLst>
        </pc:inkChg>
        <pc:inkChg chg="add del mod">
          <ac:chgData name="Tim Cook" userId="d1c7cfb340f2c7ab" providerId="LiveId" clId="{5D69CC36-0B1D-456B-8CE1-F65C1CE57FC1}" dt="2022-11-16T02:20:38.030" v="703"/>
          <ac:inkMkLst>
            <pc:docMk/>
            <pc:sldMk cId="1826485242" sldId="329"/>
            <ac:inkMk id="89" creationId="{8FD0B525-8368-D042-FA46-B366D434839D}"/>
          </ac:inkMkLst>
        </pc:inkChg>
        <pc:inkChg chg="add del mod">
          <ac:chgData name="Tim Cook" userId="d1c7cfb340f2c7ab" providerId="LiveId" clId="{5D69CC36-0B1D-456B-8CE1-F65C1CE57FC1}" dt="2022-11-16T02:20:38.030" v="705"/>
          <ac:inkMkLst>
            <pc:docMk/>
            <pc:sldMk cId="1826485242" sldId="329"/>
            <ac:inkMk id="90" creationId="{BF534A5A-3AF1-AD3E-38E5-FE2A02868C92}"/>
          </ac:inkMkLst>
        </pc:inkChg>
        <pc:inkChg chg="add mod">
          <ac:chgData name="Tim Cook" userId="d1c7cfb340f2c7ab" providerId="LiveId" clId="{5D69CC36-0B1D-456B-8CE1-F65C1CE57FC1}" dt="2022-11-16T02:21:15.138" v="750"/>
          <ac:inkMkLst>
            <pc:docMk/>
            <pc:sldMk cId="1826485242" sldId="329"/>
            <ac:inkMk id="92" creationId="{98C822A8-208C-1C8E-7722-A7C60CD62D34}"/>
          </ac:inkMkLst>
        </pc:inkChg>
        <pc:inkChg chg="add mod">
          <ac:chgData name="Tim Cook" userId="d1c7cfb340f2c7ab" providerId="LiveId" clId="{5D69CC36-0B1D-456B-8CE1-F65C1CE57FC1}" dt="2022-11-16T02:21:15.138" v="750"/>
          <ac:inkMkLst>
            <pc:docMk/>
            <pc:sldMk cId="1826485242" sldId="329"/>
            <ac:inkMk id="93" creationId="{E1B91F12-9C22-D03E-2D84-E254FEAFB369}"/>
          </ac:inkMkLst>
        </pc:inkChg>
        <pc:inkChg chg="add mod">
          <ac:chgData name="Tim Cook" userId="d1c7cfb340f2c7ab" providerId="LiveId" clId="{5D69CC36-0B1D-456B-8CE1-F65C1CE57FC1}" dt="2022-11-16T02:21:15.138" v="750"/>
          <ac:inkMkLst>
            <pc:docMk/>
            <pc:sldMk cId="1826485242" sldId="329"/>
            <ac:inkMk id="94" creationId="{5848F3AE-5117-3CD1-A34B-220BD0292034}"/>
          </ac:inkMkLst>
        </pc:inkChg>
        <pc:inkChg chg="add mod">
          <ac:chgData name="Tim Cook" userId="d1c7cfb340f2c7ab" providerId="LiveId" clId="{5D69CC36-0B1D-456B-8CE1-F65C1CE57FC1}" dt="2022-11-16T02:21:15.138" v="750"/>
          <ac:inkMkLst>
            <pc:docMk/>
            <pc:sldMk cId="1826485242" sldId="329"/>
            <ac:inkMk id="95" creationId="{52F381EE-3C78-B400-8FC8-F943EA83ED26}"/>
          </ac:inkMkLst>
        </pc:inkChg>
        <pc:inkChg chg="add del mod">
          <ac:chgData name="Tim Cook" userId="d1c7cfb340f2c7ab" providerId="LiveId" clId="{5D69CC36-0B1D-456B-8CE1-F65C1CE57FC1}" dt="2022-11-16T02:21:11.701" v="748"/>
          <ac:inkMkLst>
            <pc:docMk/>
            <pc:sldMk cId="1826485242" sldId="329"/>
            <ac:inkMk id="97" creationId="{A37E3DA5-BC21-A883-26A2-D3292BD77DA1}"/>
          </ac:inkMkLst>
        </pc:inkChg>
        <pc:inkChg chg="add del mod">
          <ac:chgData name="Tim Cook" userId="d1c7cfb340f2c7ab" providerId="LiveId" clId="{5D69CC36-0B1D-456B-8CE1-F65C1CE57FC1}" dt="2022-11-16T02:21:11.701" v="746"/>
          <ac:inkMkLst>
            <pc:docMk/>
            <pc:sldMk cId="1826485242" sldId="329"/>
            <ac:inkMk id="98" creationId="{560A2A09-3A7E-B63D-462C-BE1A8868E042}"/>
          </ac:inkMkLst>
        </pc:inkChg>
        <pc:inkChg chg="add del mod">
          <ac:chgData name="Tim Cook" userId="d1c7cfb340f2c7ab" providerId="LiveId" clId="{5D69CC36-0B1D-456B-8CE1-F65C1CE57FC1}" dt="2022-11-16T02:21:11.701" v="745"/>
          <ac:inkMkLst>
            <pc:docMk/>
            <pc:sldMk cId="1826485242" sldId="329"/>
            <ac:inkMk id="99" creationId="{0BD4B090-BD20-5846-6072-B7DBAB8E0EC2}"/>
          </ac:inkMkLst>
        </pc:inkChg>
        <pc:inkChg chg="add del mod">
          <ac:chgData name="Tim Cook" userId="d1c7cfb340f2c7ab" providerId="LiveId" clId="{5D69CC36-0B1D-456B-8CE1-F65C1CE57FC1}" dt="2022-11-16T02:21:11.701" v="747"/>
          <ac:inkMkLst>
            <pc:docMk/>
            <pc:sldMk cId="1826485242" sldId="329"/>
            <ac:inkMk id="100" creationId="{A9F39558-F7C1-ACB1-A627-359128A8D2A1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2" creationId="{13A2D7CB-E75C-C6E5-7B0A-8D7C607646DB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3" creationId="{AEA6DD08-19C1-0187-EDA7-7C4ABD8388DC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4" creationId="{D459E03D-9E08-F67F-7C1E-680C623A6FCE}"/>
          </ac:inkMkLst>
        </pc:inkChg>
        <pc:inkChg chg="add del mod">
          <ac:chgData name="Tim Cook" userId="d1c7cfb340f2c7ab" providerId="LiveId" clId="{5D69CC36-0B1D-456B-8CE1-F65C1CE57FC1}" dt="2022-11-16T02:20:57.484" v="733"/>
          <ac:inkMkLst>
            <pc:docMk/>
            <pc:sldMk cId="1826485242" sldId="329"/>
            <ac:inkMk id="105" creationId="{B5397976-794B-EA82-5BFB-AE7B82A043D6}"/>
          </ac:inkMkLst>
        </pc:inkChg>
        <pc:inkChg chg="add del mod">
          <ac:chgData name="Tim Cook" userId="d1c7cfb340f2c7ab" providerId="LiveId" clId="{5D69CC36-0B1D-456B-8CE1-F65C1CE57FC1}" dt="2022-11-16T02:20:57.468" v="732"/>
          <ac:inkMkLst>
            <pc:docMk/>
            <pc:sldMk cId="1826485242" sldId="329"/>
            <ac:inkMk id="106" creationId="{0409C9B3-1139-D964-7BAF-B6615342361C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7" creationId="{F595D118-FF8E-7BCD-53D7-CC35064A4F0C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8" creationId="{B6E2F2CC-6397-F75D-FF22-1BC89F33884D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9" creationId="{148FD1E0-7E2C-ECB9-562A-B546A0C3AB3F}"/>
          </ac:inkMkLst>
        </pc:inkChg>
        <pc:inkChg chg="add del mod">
          <ac:chgData name="Tim Cook" userId="d1c7cfb340f2c7ab" providerId="LiveId" clId="{5D69CC36-0B1D-456B-8CE1-F65C1CE57FC1}" dt="2022-11-16T02:20:56.844" v="731"/>
          <ac:inkMkLst>
            <pc:docMk/>
            <pc:sldMk cId="1826485242" sldId="329"/>
            <ac:inkMk id="110" creationId="{CA19C1B4-5E1E-806C-A199-EE98A246DEFC}"/>
          </ac:inkMkLst>
        </pc:inkChg>
        <pc:inkChg chg="add del mod">
          <ac:chgData name="Tim Cook" userId="d1c7cfb340f2c7ab" providerId="LiveId" clId="{5D69CC36-0B1D-456B-8CE1-F65C1CE57FC1}" dt="2022-11-16T02:20:56.844" v="730"/>
          <ac:inkMkLst>
            <pc:docMk/>
            <pc:sldMk cId="1826485242" sldId="329"/>
            <ac:inkMk id="111" creationId="{D85FAB2B-A120-68A1-8150-2495BAC77987}"/>
          </ac:inkMkLst>
        </pc:inkChg>
        <pc:inkChg chg="add del mod">
          <ac:chgData name="Tim Cook" userId="d1c7cfb340f2c7ab" providerId="LiveId" clId="{5D69CC36-0B1D-456B-8CE1-F65C1CE57FC1}" dt="2022-11-16T02:20:56.844" v="729"/>
          <ac:inkMkLst>
            <pc:docMk/>
            <pc:sldMk cId="1826485242" sldId="329"/>
            <ac:inkMk id="112" creationId="{23669EAE-D3D2-7D56-A2FB-D07D9C5BA7B9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4" creationId="{4FE89F68-1AB1-6BFA-100F-E106009ECE6A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5" creationId="{E8788354-05D2-A934-486B-4A325475CC53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6" creationId="{2BF6E3A6-E909-D6C2-04B2-369FC3BCFA33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7" creationId="{5007AB49-B606-03DC-1AD3-129CDCB3298E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8" creationId="{B30B0471-FD1C-8606-0888-D11ED52D91B2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9" creationId="{DBB526CF-B6B7-6493-2B51-163F42E6F86C}"/>
          </ac:inkMkLst>
        </pc:inkChg>
        <pc:inkChg chg="add del">
          <ac:chgData name="Tim Cook" userId="d1c7cfb340f2c7ab" providerId="LiveId" clId="{5D69CC36-0B1D-456B-8CE1-F65C1CE57FC1}" dt="2022-11-16T02:21:10.841" v="744"/>
          <ac:inkMkLst>
            <pc:docMk/>
            <pc:sldMk cId="1826485242" sldId="329"/>
            <ac:inkMk id="121" creationId="{72CDAC8A-E1BE-9873-B31C-6F108E185B36}"/>
          </ac:inkMkLst>
        </pc:inkChg>
        <pc:inkChg chg="add mod">
          <ac:chgData name="Tim Cook" userId="d1c7cfb340f2c7ab" providerId="LiveId" clId="{5D69CC36-0B1D-456B-8CE1-F65C1CE57FC1}" dt="2022-11-16T02:21:15.138" v="750"/>
          <ac:inkMkLst>
            <pc:docMk/>
            <pc:sldMk cId="1826485242" sldId="329"/>
            <ac:inkMk id="122" creationId="{C372C03A-B7A9-C76B-AA9C-37D7D7203350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4" creationId="{B1034291-8E23-7A03-8942-3A84FFACB8EE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5" creationId="{A6E597FD-B376-C7FC-D264-0E5ECF3ED819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6" creationId="{CA0262A1-CA00-54E3-8045-7C4E4607D58E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7" creationId="{9B4D7562-1192-ECB9-7927-04EEA855752E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8" creationId="{704F8C56-592E-5007-2F47-86D1063738D6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9" creationId="{E120F80B-6D76-3416-6E3F-E2C8363D065F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0" creationId="{74CEC926-6A91-40FD-5D79-1B423BB8E2C7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1" creationId="{1A76A442-C80A-2F6F-34DC-E2ABAEDF390C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2" creationId="{03022038-6D67-3ED2-2360-05B4713CA797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3" creationId="{BD13AE67-9988-0454-BC6A-B55F39A922EB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4" creationId="{D43DD998-AD1D-9194-2F8A-73C081CB8380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5" creationId="{AFBDD92B-998E-2AA7-A0AF-175E8215D6D3}"/>
          </ac:inkMkLst>
        </pc:inkChg>
      </pc:sldChg>
      <pc:sldChg chg="addSp delSp modSp mod">
        <pc:chgData name="Tim Cook" userId="d1c7cfb340f2c7ab" providerId="LiveId" clId="{5D69CC36-0B1D-456B-8CE1-F65C1CE57FC1}" dt="2022-11-16T02:17:55.616" v="584"/>
        <pc:sldMkLst>
          <pc:docMk/>
          <pc:sldMk cId="1226736209" sldId="330"/>
        </pc:sldMkLst>
        <pc:grpChg chg="mod">
          <ac:chgData name="Tim Cook" userId="d1c7cfb340f2c7ab" providerId="LiveId" clId="{5D69CC36-0B1D-456B-8CE1-F65C1CE57FC1}" dt="2022-11-16T02:17:16.421" v="527"/>
          <ac:grpSpMkLst>
            <pc:docMk/>
            <pc:sldMk cId="1226736209" sldId="330"/>
            <ac:grpSpMk id="10" creationId="{2B563DB2-BE1E-7034-584B-58695F87E9FC}"/>
          </ac:grpSpMkLst>
        </pc:grpChg>
        <pc:grpChg chg="del mod">
          <ac:chgData name="Tim Cook" userId="d1c7cfb340f2c7ab" providerId="LiveId" clId="{5D69CC36-0B1D-456B-8CE1-F65C1CE57FC1}" dt="2022-11-16T02:17:23.580" v="536"/>
          <ac:grpSpMkLst>
            <pc:docMk/>
            <pc:sldMk cId="1226736209" sldId="330"/>
            <ac:grpSpMk id="15" creationId="{0AAD136B-766A-14D3-BC32-60CC85C6B5E5}"/>
          </ac:grpSpMkLst>
        </pc:grpChg>
        <pc:grpChg chg="del mod">
          <ac:chgData name="Tim Cook" userId="d1c7cfb340f2c7ab" providerId="LiveId" clId="{5D69CC36-0B1D-456B-8CE1-F65C1CE57FC1}" dt="2022-11-16T02:17:28.506" v="540"/>
          <ac:grpSpMkLst>
            <pc:docMk/>
            <pc:sldMk cId="1226736209" sldId="330"/>
            <ac:grpSpMk id="18" creationId="{A94DFCCC-5DE5-AFD2-1F04-3656D47B6FAB}"/>
          </ac:grpSpMkLst>
        </pc:grpChg>
        <pc:grpChg chg="mod">
          <ac:chgData name="Tim Cook" userId="d1c7cfb340f2c7ab" providerId="LiveId" clId="{5D69CC36-0B1D-456B-8CE1-F65C1CE57FC1}" dt="2022-11-16T02:17:32.802" v="545"/>
          <ac:grpSpMkLst>
            <pc:docMk/>
            <pc:sldMk cId="1226736209" sldId="330"/>
            <ac:grpSpMk id="22" creationId="{DD147854-86BD-7D23-5BED-54D2DAB92D8C}"/>
          </ac:grpSpMkLst>
        </pc:grpChg>
        <pc:grpChg chg="mod">
          <ac:chgData name="Tim Cook" userId="d1c7cfb340f2c7ab" providerId="LiveId" clId="{5D69CC36-0B1D-456B-8CE1-F65C1CE57FC1}" dt="2022-11-16T02:17:37.830" v="555"/>
          <ac:grpSpMkLst>
            <pc:docMk/>
            <pc:sldMk cId="1226736209" sldId="330"/>
            <ac:grpSpMk id="32" creationId="{ED38A722-D4E4-D5DE-FF9C-C58235CCD572}"/>
          </ac:grpSpMkLst>
        </pc:grpChg>
        <pc:grpChg chg="mod">
          <ac:chgData name="Tim Cook" userId="d1c7cfb340f2c7ab" providerId="LiveId" clId="{5D69CC36-0B1D-456B-8CE1-F65C1CE57FC1}" dt="2022-11-16T02:17:46.778" v="569"/>
          <ac:grpSpMkLst>
            <pc:docMk/>
            <pc:sldMk cId="1226736209" sldId="330"/>
            <ac:grpSpMk id="42" creationId="{4670DD17-A0AD-A797-CB09-09CF7AD5C178}"/>
          </ac:grpSpMkLst>
        </pc:grpChg>
        <pc:grpChg chg="mod">
          <ac:chgData name="Tim Cook" userId="d1c7cfb340f2c7ab" providerId="LiveId" clId="{5D69CC36-0B1D-456B-8CE1-F65C1CE57FC1}" dt="2022-11-16T02:17:51.262" v="574"/>
          <ac:grpSpMkLst>
            <pc:docMk/>
            <pc:sldMk cId="1226736209" sldId="330"/>
            <ac:grpSpMk id="47" creationId="{7409C1A3-47B0-5D57-3F69-C21878EC65E7}"/>
          </ac:grpSpMkLst>
        </pc:grpChg>
        <pc:grpChg chg="mod">
          <ac:chgData name="Tim Cook" userId="d1c7cfb340f2c7ab" providerId="LiveId" clId="{5D69CC36-0B1D-456B-8CE1-F65C1CE57FC1}" dt="2022-11-16T02:17:55.616" v="584"/>
          <ac:grpSpMkLst>
            <pc:docMk/>
            <pc:sldMk cId="1226736209" sldId="330"/>
            <ac:grpSpMk id="57" creationId="{7CE2D39E-2278-C73D-AFE8-FB47E76D3AB4}"/>
          </ac:grpSpMkLst>
        </pc:grpChg>
        <pc:inkChg chg="add mod">
          <ac:chgData name="Tim Cook" userId="d1c7cfb340f2c7ab" providerId="LiveId" clId="{5D69CC36-0B1D-456B-8CE1-F65C1CE57FC1}" dt="2022-11-16T02:17:16.421" v="527"/>
          <ac:inkMkLst>
            <pc:docMk/>
            <pc:sldMk cId="1226736209" sldId="330"/>
            <ac:inkMk id="4" creationId="{ABB53D04-FFAC-38D3-705F-CAF1B885F3E5}"/>
          </ac:inkMkLst>
        </pc:inkChg>
        <pc:inkChg chg="add mod">
          <ac:chgData name="Tim Cook" userId="d1c7cfb340f2c7ab" providerId="LiveId" clId="{5D69CC36-0B1D-456B-8CE1-F65C1CE57FC1}" dt="2022-11-16T02:17:16.421" v="527"/>
          <ac:inkMkLst>
            <pc:docMk/>
            <pc:sldMk cId="1226736209" sldId="330"/>
            <ac:inkMk id="5" creationId="{9CB5F7AF-FB3A-2242-5E3A-5E15963A9C40}"/>
          </ac:inkMkLst>
        </pc:inkChg>
        <pc:inkChg chg="add mod">
          <ac:chgData name="Tim Cook" userId="d1c7cfb340f2c7ab" providerId="LiveId" clId="{5D69CC36-0B1D-456B-8CE1-F65C1CE57FC1}" dt="2022-11-16T02:17:16.421" v="527"/>
          <ac:inkMkLst>
            <pc:docMk/>
            <pc:sldMk cId="1226736209" sldId="330"/>
            <ac:inkMk id="6" creationId="{A7AB895A-48DD-8110-DA36-3AA4982F29EE}"/>
          </ac:inkMkLst>
        </pc:inkChg>
        <pc:inkChg chg="add mod">
          <ac:chgData name="Tim Cook" userId="d1c7cfb340f2c7ab" providerId="LiveId" clId="{5D69CC36-0B1D-456B-8CE1-F65C1CE57FC1}" dt="2022-11-16T02:17:16.421" v="527"/>
          <ac:inkMkLst>
            <pc:docMk/>
            <pc:sldMk cId="1226736209" sldId="330"/>
            <ac:inkMk id="7" creationId="{B2C3D082-F7D8-0814-EF57-2AE3FBCCEC4E}"/>
          </ac:inkMkLst>
        </pc:inkChg>
        <pc:inkChg chg="add mod">
          <ac:chgData name="Tim Cook" userId="d1c7cfb340f2c7ab" providerId="LiveId" clId="{5D69CC36-0B1D-456B-8CE1-F65C1CE57FC1}" dt="2022-11-16T02:17:16.421" v="527"/>
          <ac:inkMkLst>
            <pc:docMk/>
            <pc:sldMk cId="1226736209" sldId="330"/>
            <ac:inkMk id="8" creationId="{3B9592C2-2DCA-5EAD-620C-C9665889A7EE}"/>
          </ac:inkMkLst>
        </pc:inkChg>
        <pc:inkChg chg="add del">
          <ac:chgData name="Tim Cook" userId="d1c7cfb340f2c7ab" providerId="LiveId" clId="{5D69CC36-0B1D-456B-8CE1-F65C1CE57FC1}" dt="2022-11-16T02:17:16.827" v="528"/>
          <ac:inkMkLst>
            <pc:docMk/>
            <pc:sldMk cId="1226736209" sldId="330"/>
            <ac:inkMk id="9" creationId="{AD6E3645-C640-725B-00DC-58610DA42D0C}"/>
          </ac:inkMkLst>
        </pc:inkChg>
        <pc:inkChg chg="add mod">
          <ac:chgData name="Tim Cook" userId="d1c7cfb340f2c7ab" providerId="LiveId" clId="{5D69CC36-0B1D-456B-8CE1-F65C1CE57FC1}" dt="2022-11-16T02:17:23.580" v="536"/>
          <ac:inkMkLst>
            <pc:docMk/>
            <pc:sldMk cId="1226736209" sldId="330"/>
            <ac:inkMk id="11" creationId="{B16EA44A-382C-6B84-548F-2F02D72FCC5E}"/>
          </ac:inkMkLst>
        </pc:inkChg>
        <pc:inkChg chg="add del mod">
          <ac:chgData name="Tim Cook" userId="d1c7cfb340f2c7ab" providerId="LiveId" clId="{5D69CC36-0B1D-456B-8CE1-F65C1CE57FC1}" dt="2022-11-16T02:17:23.580" v="534"/>
          <ac:inkMkLst>
            <pc:docMk/>
            <pc:sldMk cId="1226736209" sldId="330"/>
            <ac:inkMk id="12" creationId="{EC1C3331-0ACD-520C-739E-AB6DC5089161}"/>
          </ac:inkMkLst>
        </pc:inkChg>
        <pc:inkChg chg="add del mod">
          <ac:chgData name="Tim Cook" userId="d1c7cfb340f2c7ab" providerId="LiveId" clId="{5D69CC36-0B1D-456B-8CE1-F65C1CE57FC1}" dt="2022-11-16T02:17:23.580" v="535"/>
          <ac:inkMkLst>
            <pc:docMk/>
            <pc:sldMk cId="1226736209" sldId="330"/>
            <ac:inkMk id="13" creationId="{4F1586D0-F065-1FB1-82A3-344592F92A0E}"/>
          </ac:inkMkLst>
        </pc:inkChg>
        <pc:inkChg chg="add del mod">
          <ac:chgData name="Tim Cook" userId="d1c7cfb340f2c7ab" providerId="LiveId" clId="{5D69CC36-0B1D-456B-8CE1-F65C1CE57FC1}" dt="2022-11-16T02:17:23.580" v="536"/>
          <ac:inkMkLst>
            <pc:docMk/>
            <pc:sldMk cId="1226736209" sldId="330"/>
            <ac:inkMk id="14" creationId="{158CE41A-C192-E4CD-63E2-E34686361D94}"/>
          </ac:inkMkLst>
        </pc:inkChg>
        <pc:inkChg chg="add del mod">
          <ac:chgData name="Tim Cook" userId="d1c7cfb340f2c7ab" providerId="LiveId" clId="{5D69CC36-0B1D-456B-8CE1-F65C1CE57FC1}" dt="2022-11-16T02:17:28.959" v="541"/>
          <ac:inkMkLst>
            <pc:docMk/>
            <pc:sldMk cId="1226736209" sldId="330"/>
            <ac:inkMk id="16" creationId="{552D1235-BB92-089B-099C-D1FB1F0D7199}"/>
          </ac:inkMkLst>
        </pc:inkChg>
        <pc:inkChg chg="add del mod">
          <ac:chgData name="Tim Cook" userId="d1c7cfb340f2c7ab" providerId="LiveId" clId="{5D69CC36-0B1D-456B-8CE1-F65C1CE57FC1}" dt="2022-11-16T02:17:28.506" v="540"/>
          <ac:inkMkLst>
            <pc:docMk/>
            <pc:sldMk cId="1226736209" sldId="330"/>
            <ac:inkMk id="17" creationId="{B248E912-7A90-14EB-F149-67AD756B37EF}"/>
          </ac:inkMkLst>
        </pc:inkChg>
        <pc:inkChg chg="add mod">
          <ac:chgData name="Tim Cook" userId="d1c7cfb340f2c7ab" providerId="LiveId" clId="{5D69CC36-0B1D-456B-8CE1-F65C1CE57FC1}" dt="2022-11-16T02:17:32.802" v="545"/>
          <ac:inkMkLst>
            <pc:docMk/>
            <pc:sldMk cId="1226736209" sldId="330"/>
            <ac:inkMk id="19" creationId="{70A914C1-7096-036F-6A86-C722855B9F8A}"/>
          </ac:inkMkLst>
        </pc:inkChg>
        <pc:inkChg chg="add mod">
          <ac:chgData name="Tim Cook" userId="d1c7cfb340f2c7ab" providerId="LiveId" clId="{5D69CC36-0B1D-456B-8CE1-F65C1CE57FC1}" dt="2022-11-16T02:17:32.802" v="545"/>
          <ac:inkMkLst>
            <pc:docMk/>
            <pc:sldMk cId="1226736209" sldId="330"/>
            <ac:inkMk id="20" creationId="{38A79BF3-A910-11CC-C5D5-0960EF7E3A35}"/>
          </ac:inkMkLst>
        </pc:inkChg>
        <pc:inkChg chg="add mod">
          <ac:chgData name="Tim Cook" userId="d1c7cfb340f2c7ab" providerId="LiveId" clId="{5D69CC36-0B1D-456B-8CE1-F65C1CE57FC1}" dt="2022-11-16T02:17:32.802" v="545"/>
          <ac:inkMkLst>
            <pc:docMk/>
            <pc:sldMk cId="1226736209" sldId="330"/>
            <ac:inkMk id="21" creationId="{3D215310-A664-34A4-7C02-91C43EF03B22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3" creationId="{38B3021D-D31D-41DE-0147-8FD656152454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4" creationId="{8FF6D07E-A201-05C9-D00A-71E3C75BC99F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5" creationId="{809021CC-F615-1D26-2C81-3ACE0813FCEE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6" creationId="{177DA754-44E9-33F4-093E-E27F6C523BE6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7" creationId="{92DDC800-D2C9-67E9-6566-31ABC3AB248E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8" creationId="{BD18C220-9966-C06F-CF70-C63EABF916B9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9" creationId="{0F464BF7-35E3-D33F-9294-8F93933F62C7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30" creationId="{007296A7-E72E-DD32-42F9-77BF002D25FD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31" creationId="{FC1C06F4-A4EF-7BD5-A8CD-BFC8D422E01E}"/>
          </ac:inkMkLst>
        </pc:inkChg>
        <pc:inkChg chg="add del">
          <ac:chgData name="Tim Cook" userId="d1c7cfb340f2c7ab" providerId="LiveId" clId="{5D69CC36-0B1D-456B-8CE1-F65C1CE57FC1}" dt="2022-11-16T02:17:41.778" v="563"/>
          <ac:inkMkLst>
            <pc:docMk/>
            <pc:sldMk cId="1226736209" sldId="330"/>
            <ac:inkMk id="33" creationId="{D3B68DAD-1885-57EA-1696-95F333425796}"/>
          </ac:inkMkLst>
        </pc:inkChg>
        <pc:inkChg chg="add del">
          <ac:chgData name="Tim Cook" userId="d1c7cfb340f2c7ab" providerId="LiveId" clId="{5D69CC36-0B1D-456B-8CE1-F65C1CE57FC1}" dt="2022-11-16T02:17:41.778" v="560"/>
          <ac:inkMkLst>
            <pc:docMk/>
            <pc:sldMk cId="1226736209" sldId="330"/>
            <ac:inkMk id="34" creationId="{4223C6F6-A3A3-B681-3181-005F0D60628E}"/>
          </ac:inkMkLst>
        </pc:inkChg>
        <pc:inkChg chg="add del">
          <ac:chgData name="Tim Cook" userId="d1c7cfb340f2c7ab" providerId="LiveId" clId="{5D69CC36-0B1D-456B-8CE1-F65C1CE57FC1}" dt="2022-11-16T02:17:41.778" v="562"/>
          <ac:inkMkLst>
            <pc:docMk/>
            <pc:sldMk cId="1226736209" sldId="330"/>
            <ac:inkMk id="35" creationId="{1CDB4655-91A7-7B91-FAD0-90EEE145186A}"/>
          </ac:inkMkLst>
        </pc:inkChg>
        <pc:inkChg chg="add del">
          <ac:chgData name="Tim Cook" userId="d1c7cfb340f2c7ab" providerId="LiveId" clId="{5D69CC36-0B1D-456B-8CE1-F65C1CE57FC1}" dt="2022-11-16T02:17:41.778" v="561"/>
          <ac:inkMkLst>
            <pc:docMk/>
            <pc:sldMk cId="1226736209" sldId="330"/>
            <ac:inkMk id="36" creationId="{711CA231-198F-F894-61CC-88B8605CD26C}"/>
          </ac:inkMkLst>
        </pc:inkChg>
        <pc:inkChg chg="add mod">
          <ac:chgData name="Tim Cook" userId="d1c7cfb340f2c7ab" providerId="LiveId" clId="{5D69CC36-0B1D-456B-8CE1-F65C1CE57FC1}" dt="2022-11-16T02:17:46.778" v="569"/>
          <ac:inkMkLst>
            <pc:docMk/>
            <pc:sldMk cId="1226736209" sldId="330"/>
            <ac:inkMk id="37" creationId="{E6EE535E-5F3E-23C5-5AFF-2CFFC108D05F}"/>
          </ac:inkMkLst>
        </pc:inkChg>
        <pc:inkChg chg="add mod">
          <ac:chgData name="Tim Cook" userId="d1c7cfb340f2c7ab" providerId="LiveId" clId="{5D69CC36-0B1D-456B-8CE1-F65C1CE57FC1}" dt="2022-11-16T02:17:46.778" v="569"/>
          <ac:inkMkLst>
            <pc:docMk/>
            <pc:sldMk cId="1226736209" sldId="330"/>
            <ac:inkMk id="38" creationId="{D2145380-A115-F8B3-AC5C-24FF3ECF39A9}"/>
          </ac:inkMkLst>
        </pc:inkChg>
        <pc:inkChg chg="add mod">
          <ac:chgData name="Tim Cook" userId="d1c7cfb340f2c7ab" providerId="LiveId" clId="{5D69CC36-0B1D-456B-8CE1-F65C1CE57FC1}" dt="2022-11-16T02:17:46.778" v="569"/>
          <ac:inkMkLst>
            <pc:docMk/>
            <pc:sldMk cId="1226736209" sldId="330"/>
            <ac:inkMk id="39" creationId="{08741308-5228-2342-99CE-FE6B63158BFB}"/>
          </ac:inkMkLst>
        </pc:inkChg>
        <pc:inkChg chg="add mod">
          <ac:chgData name="Tim Cook" userId="d1c7cfb340f2c7ab" providerId="LiveId" clId="{5D69CC36-0B1D-456B-8CE1-F65C1CE57FC1}" dt="2022-11-16T02:17:46.778" v="569"/>
          <ac:inkMkLst>
            <pc:docMk/>
            <pc:sldMk cId="1226736209" sldId="330"/>
            <ac:inkMk id="40" creationId="{EBAF7E99-8B00-1D39-2D0C-5E8C77230A56}"/>
          </ac:inkMkLst>
        </pc:inkChg>
        <pc:inkChg chg="add mod">
          <ac:chgData name="Tim Cook" userId="d1c7cfb340f2c7ab" providerId="LiveId" clId="{5D69CC36-0B1D-456B-8CE1-F65C1CE57FC1}" dt="2022-11-16T02:17:46.778" v="569"/>
          <ac:inkMkLst>
            <pc:docMk/>
            <pc:sldMk cId="1226736209" sldId="330"/>
            <ac:inkMk id="41" creationId="{83431BCB-72D9-7AB0-12E0-BACA6509A5A4}"/>
          </ac:inkMkLst>
        </pc:inkChg>
        <pc:inkChg chg="add">
          <ac:chgData name="Tim Cook" userId="d1c7cfb340f2c7ab" providerId="LiveId" clId="{5D69CC36-0B1D-456B-8CE1-F65C1CE57FC1}" dt="2022-11-16T02:17:47.934" v="570" actId="9405"/>
          <ac:inkMkLst>
            <pc:docMk/>
            <pc:sldMk cId="1226736209" sldId="330"/>
            <ac:inkMk id="43" creationId="{68E77CC0-52C0-59E8-3EAB-8995FAF82D91}"/>
          </ac:inkMkLst>
        </pc:inkChg>
        <pc:inkChg chg="add mod">
          <ac:chgData name="Tim Cook" userId="d1c7cfb340f2c7ab" providerId="LiveId" clId="{5D69CC36-0B1D-456B-8CE1-F65C1CE57FC1}" dt="2022-11-16T02:17:51.262" v="574"/>
          <ac:inkMkLst>
            <pc:docMk/>
            <pc:sldMk cId="1226736209" sldId="330"/>
            <ac:inkMk id="44" creationId="{021ECBFB-2FAE-535E-5A01-31007F6C9326}"/>
          </ac:inkMkLst>
        </pc:inkChg>
        <pc:inkChg chg="add mod">
          <ac:chgData name="Tim Cook" userId="d1c7cfb340f2c7ab" providerId="LiveId" clId="{5D69CC36-0B1D-456B-8CE1-F65C1CE57FC1}" dt="2022-11-16T02:17:51.262" v="574"/>
          <ac:inkMkLst>
            <pc:docMk/>
            <pc:sldMk cId="1226736209" sldId="330"/>
            <ac:inkMk id="45" creationId="{874AE3C4-577E-575B-CDB8-34290ABB87D1}"/>
          </ac:inkMkLst>
        </pc:inkChg>
        <pc:inkChg chg="add mod">
          <ac:chgData name="Tim Cook" userId="d1c7cfb340f2c7ab" providerId="LiveId" clId="{5D69CC36-0B1D-456B-8CE1-F65C1CE57FC1}" dt="2022-11-16T02:17:51.262" v="574"/>
          <ac:inkMkLst>
            <pc:docMk/>
            <pc:sldMk cId="1226736209" sldId="330"/>
            <ac:inkMk id="46" creationId="{69D5D11F-1896-0497-9A39-775DE86766AC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48" creationId="{23100F08-4E41-6565-0CD5-77AD6E37438E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49" creationId="{E847D8D5-1DE9-C751-1FF3-6D84A7DC4DB6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0" creationId="{75B3C126-D20C-E784-49B1-C6A2CCCBBF22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1" creationId="{CAEE426F-5680-EFE2-C160-F5ACF4BFBB5F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2" creationId="{DDF0C51B-A955-92AC-FB47-606C4609FE92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3" creationId="{23772E3C-EC62-2B68-6ECE-EC6779758DCF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4" creationId="{4FE75DA7-B31F-AD15-D759-574BFF070F09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5" creationId="{76903ACE-5741-46D5-F07F-A7CABBC84446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6" creationId="{074D6760-5195-C563-08B6-6CE7FFC1567A}"/>
          </ac:inkMkLst>
        </pc:inkChg>
      </pc:sldChg>
    </pc:docChg>
  </pc:docChgLst>
  <pc:docChgLst>
    <pc:chgData name="Tim Cook" userId="d1c7cfb340f2c7ab" providerId="LiveId" clId="{68670842-B752-4FB7-86BD-28A55A152227}"/>
    <pc:docChg chg="undo custSel addSld delSld modSld">
      <pc:chgData name="Tim Cook" userId="d1c7cfb340f2c7ab" providerId="LiveId" clId="{68670842-B752-4FB7-86BD-28A55A152227}" dt="2023-01-23T01:04:43.768" v="1566"/>
      <pc:docMkLst>
        <pc:docMk/>
      </pc:docMkLst>
      <pc:sldChg chg="modSp mod">
        <pc:chgData name="Tim Cook" userId="d1c7cfb340f2c7ab" providerId="LiveId" clId="{68670842-B752-4FB7-86BD-28A55A152227}" dt="2023-01-23T00:59:39.969" v="1375" actId="20577"/>
        <pc:sldMkLst>
          <pc:docMk/>
          <pc:sldMk cId="72713086" sldId="315"/>
        </pc:sldMkLst>
        <pc:spChg chg="mod">
          <ac:chgData name="Tim Cook" userId="d1c7cfb340f2c7ab" providerId="LiveId" clId="{68670842-B752-4FB7-86BD-28A55A152227}" dt="2023-01-22T23:21:33.894" v="163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68670842-B752-4FB7-86BD-28A55A152227}" dt="2023-01-23T00:59:39.969" v="1375" actId="20577"/>
          <ac:spMkLst>
            <pc:docMk/>
            <pc:sldMk cId="72713086" sldId="315"/>
            <ac:spMk id="3" creationId="{A94FCE5F-A413-9FBF-9B5B-E1CBC0242358}"/>
          </ac:spMkLst>
        </pc:spChg>
      </pc:sldChg>
      <pc:sldChg chg="del">
        <pc:chgData name="Tim Cook" userId="d1c7cfb340f2c7ab" providerId="LiveId" clId="{68670842-B752-4FB7-86BD-28A55A152227}" dt="2023-01-22T23:22:13.172" v="164" actId="47"/>
        <pc:sldMkLst>
          <pc:docMk/>
          <pc:sldMk cId="2552636673" sldId="320"/>
        </pc:sldMkLst>
      </pc:sldChg>
      <pc:sldChg chg="del">
        <pc:chgData name="Tim Cook" userId="d1c7cfb340f2c7ab" providerId="LiveId" clId="{68670842-B752-4FB7-86BD-28A55A152227}" dt="2023-01-22T23:22:13.767" v="166" actId="47"/>
        <pc:sldMkLst>
          <pc:docMk/>
          <pc:sldMk cId="1491710607" sldId="321"/>
        </pc:sldMkLst>
      </pc:sldChg>
      <pc:sldChg chg="del">
        <pc:chgData name="Tim Cook" userId="d1c7cfb340f2c7ab" providerId="LiveId" clId="{68670842-B752-4FB7-86BD-28A55A152227}" dt="2023-01-22T23:22:14.007" v="167" actId="47"/>
        <pc:sldMkLst>
          <pc:docMk/>
          <pc:sldMk cId="4096826932" sldId="322"/>
        </pc:sldMkLst>
      </pc:sldChg>
      <pc:sldChg chg="del">
        <pc:chgData name="Tim Cook" userId="d1c7cfb340f2c7ab" providerId="LiveId" clId="{68670842-B752-4FB7-86BD-28A55A152227}" dt="2023-01-22T23:22:13.501" v="165" actId="47"/>
        <pc:sldMkLst>
          <pc:docMk/>
          <pc:sldMk cId="3163655882" sldId="323"/>
        </pc:sldMkLst>
      </pc:sldChg>
      <pc:sldChg chg="del">
        <pc:chgData name="Tim Cook" userId="d1c7cfb340f2c7ab" providerId="LiveId" clId="{68670842-B752-4FB7-86BD-28A55A152227}" dt="2023-01-22T23:22:14.457" v="168" actId="47"/>
        <pc:sldMkLst>
          <pc:docMk/>
          <pc:sldMk cId="18219780" sldId="324"/>
        </pc:sldMkLst>
      </pc:sldChg>
      <pc:sldChg chg="del">
        <pc:chgData name="Tim Cook" userId="d1c7cfb340f2c7ab" providerId="LiveId" clId="{68670842-B752-4FB7-86BD-28A55A152227}" dt="2023-01-22T23:22:15.995" v="170" actId="47"/>
        <pc:sldMkLst>
          <pc:docMk/>
          <pc:sldMk cId="1946893322" sldId="326"/>
        </pc:sldMkLst>
      </pc:sldChg>
      <pc:sldChg chg="addSp delSp modSp new mod">
        <pc:chgData name="Tim Cook" userId="d1c7cfb340f2c7ab" providerId="LiveId" clId="{68670842-B752-4FB7-86BD-28A55A152227}" dt="2023-01-23T01:01:47.871" v="1411" actId="20577"/>
        <pc:sldMkLst>
          <pc:docMk/>
          <pc:sldMk cId="490207041" sldId="329"/>
        </pc:sldMkLst>
        <pc:spChg chg="mod">
          <ac:chgData name="Tim Cook" userId="d1c7cfb340f2c7ab" providerId="LiveId" clId="{68670842-B752-4FB7-86BD-28A55A152227}" dt="2023-01-23T01:01:47.871" v="1411" actId="20577"/>
          <ac:spMkLst>
            <pc:docMk/>
            <pc:sldMk cId="490207041" sldId="329"/>
            <ac:spMk id="2" creationId="{C9C68156-1B20-D151-106E-BB9185E29D25}"/>
          </ac:spMkLst>
        </pc:spChg>
        <pc:spChg chg="del">
          <ac:chgData name="Tim Cook" userId="d1c7cfb340f2c7ab" providerId="LiveId" clId="{68670842-B752-4FB7-86BD-28A55A152227}" dt="2023-01-22T23:24:12.787" v="236" actId="478"/>
          <ac:spMkLst>
            <pc:docMk/>
            <pc:sldMk cId="490207041" sldId="329"/>
            <ac:spMk id="3" creationId="{7F5B28D2-C220-7597-9976-3462245AD8B4}"/>
          </ac:spMkLst>
        </pc:spChg>
        <pc:spChg chg="add del mod">
          <ac:chgData name="Tim Cook" userId="d1c7cfb340f2c7ab" providerId="LiveId" clId="{68670842-B752-4FB7-86BD-28A55A152227}" dt="2023-01-22T23:25:19.002" v="292" actId="478"/>
          <ac:spMkLst>
            <pc:docMk/>
            <pc:sldMk cId="490207041" sldId="329"/>
            <ac:spMk id="4" creationId="{7CEC6E2E-801D-2644-6778-122A5A31ECD8}"/>
          </ac:spMkLst>
        </pc:spChg>
        <pc:spChg chg="add mod">
          <ac:chgData name="Tim Cook" userId="d1c7cfb340f2c7ab" providerId="LiveId" clId="{68670842-B752-4FB7-86BD-28A55A152227}" dt="2023-01-22T23:43:56.632" v="1033" actId="20577"/>
          <ac:spMkLst>
            <pc:docMk/>
            <pc:sldMk cId="490207041" sldId="329"/>
            <ac:spMk id="5" creationId="{55A0939A-B19F-EB10-5CB4-A6E7A3A170F9}"/>
          </ac:spMkLst>
        </pc:spChg>
        <pc:grpChg chg="mod">
          <ac:chgData name="Tim Cook" userId="d1c7cfb340f2c7ab" providerId="LiveId" clId="{68670842-B752-4FB7-86BD-28A55A152227}" dt="2023-01-22T23:44:19.300" v="1034" actId="1076"/>
          <ac:grpSpMkLst>
            <pc:docMk/>
            <pc:sldMk cId="490207041" sldId="329"/>
            <ac:grpSpMk id="20" creationId="{B5BD13F6-4DE3-70E1-C7A8-8AC9590B0381}"/>
          </ac:grpSpMkLst>
        </pc:grpChg>
        <pc:grpChg chg="mod">
          <ac:chgData name="Tim Cook" userId="d1c7cfb340f2c7ab" providerId="LiveId" clId="{68670842-B752-4FB7-86BD-28A55A152227}" dt="2023-01-22T23:44:19.300" v="1034" actId="1076"/>
          <ac:grpSpMkLst>
            <pc:docMk/>
            <pc:sldMk cId="490207041" sldId="329"/>
            <ac:grpSpMk id="29" creationId="{B697F136-B67B-2AE6-5FDD-C1F372C63A6F}"/>
          </ac:grpSpMkLst>
        </pc:grpChg>
        <pc:inkChg chg="mod">
          <ac:chgData name="Tim Cook" userId="d1c7cfb340f2c7ab" providerId="LiveId" clId="{68670842-B752-4FB7-86BD-28A55A152227}" dt="2023-01-22T23:44:19.300" v="1034" actId="1076"/>
          <ac:inkMkLst>
            <pc:docMk/>
            <pc:sldMk cId="490207041" sldId="329"/>
            <ac:inkMk id="21" creationId="{CF2F1D69-64BA-2D3B-385F-0CEA6A4D7D8B}"/>
          </ac:inkMkLst>
        </pc:inkChg>
      </pc:sldChg>
      <pc:sldChg chg="del">
        <pc:chgData name="Tim Cook" userId="d1c7cfb340f2c7ab" providerId="LiveId" clId="{68670842-B752-4FB7-86BD-28A55A152227}" dt="2023-01-22T23:22:15.314" v="169" actId="47"/>
        <pc:sldMkLst>
          <pc:docMk/>
          <pc:sldMk cId="1882601531" sldId="329"/>
        </pc:sldMkLst>
      </pc:sldChg>
      <pc:sldChg chg="modSp new mod">
        <pc:chgData name="Tim Cook" userId="d1c7cfb340f2c7ab" providerId="LiveId" clId="{68670842-B752-4FB7-86BD-28A55A152227}" dt="2023-01-23T01:02:11.119" v="1531" actId="20577"/>
        <pc:sldMkLst>
          <pc:docMk/>
          <pc:sldMk cId="1331957957" sldId="330"/>
        </pc:sldMkLst>
        <pc:spChg chg="mod">
          <ac:chgData name="Tim Cook" userId="d1c7cfb340f2c7ab" providerId="LiveId" clId="{68670842-B752-4FB7-86BD-28A55A152227}" dt="2023-01-23T01:02:11.119" v="1531" actId="20577"/>
          <ac:spMkLst>
            <pc:docMk/>
            <pc:sldMk cId="1331957957" sldId="330"/>
            <ac:spMk id="2" creationId="{58B5393F-D0D3-EC1D-A65C-CDDFF6455118}"/>
          </ac:spMkLst>
        </pc:spChg>
      </pc:sldChg>
      <pc:sldChg chg="modSp new mod">
        <pc:chgData name="Tim Cook" userId="d1c7cfb340f2c7ab" providerId="LiveId" clId="{68670842-B752-4FB7-86BD-28A55A152227}" dt="2023-01-23T01:02:34.975" v="1546" actId="20577"/>
        <pc:sldMkLst>
          <pc:docMk/>
          <pc:sldMk cId="4242060447" sldId="331"/>
        </pc:sldMkLst>
        <pc:spChg chg="mod">
          <ac:chgData name="Tim Cook" userId="d1c7cfb340f2c7ab" providerId="LiveId" clId="{68670842-B752-4FB7-86BD-28A55A152227}" dt="2023-01-23T01:02:34.975" v="1546" actId="20577"/>
          <ac:spMkLst>
            <pc:docMk/>
            <pc:sldMk cId="4242060447" sldId="331"/>
            <ac:spMk id="2" creationId="{7EC35695-6E3A-7B63-DF7C-BDA4E8FF71ED}"/>
          </ac:spMkLst>
        </pc:spChg>
      </pc:sldChg>
      <pc:sldChg chg="modSp new mod">
        <pc:chgData name="Tim Cook" userId="d1c7cfb340f2c7ab" providerId="LiveId" clId="{68670842-B752-4FB7-86BD-28A55A152227}" dt="2023-01-23T01:04:43.768" v="1566"/>
        <pc:sldMkLst>
          <pc:docMk/>
          <pc:sldMk cId="133713199" sldId="332"/>
        </pc:sldMkLst>
        <pc:spChg chg="mod">
          <ac:chgData name="Tim Cook" userId="d1c7cfb340f2c7ab" providerId="LiveId" clId="{68670842-B752-4FB7-86BD-28A55A152227}" dt="2023-01-23T01:04:43.768" v="1566"/>
          <ac:spMkLst>
            <pc:docMk/>
            <pc:sldMk cId="133713199" sldId="332"/>
            <ac:spMk id="2" creationId="{5E735A9E-0141-F38F-5E62-FD96C47DB12E}"/>
          </ac:spMkLst>
        </pc:spChg>
      </pc:sldChg>
      <pc:sldChg chg="modSp new mod">
        <pc:chgData name="Tim Cook" userId="d1c7cfb340f2c7ab" providerId="LiveId" clId="{68670842-B752-4FB7-86BD-28A55A152227}" dt="2023-01-22T23:47:10.378" v="1042" actId="113"/>
        <pc:sldMkLst>
          <pc:docMk/>
          <pc:sldMk cId="2517154152" sldId="333"/>
        </pc:sldMkLst>
        <pc:spChg chg="mod">
          <ac:chgData name="Tim Cook" userId="d1c7cfb340f2c7ab" providerId="LiveId" clId="{68670842-B752-4FB7-86BD-28A55A152227}" dt="2023-01-22T23:47:10.378" v="1042" actId="113"/>
          <ac:spMkLst>
            <pc:docMk/>
            <pc:sldMk cId="2517154152" sldId="333"/>
            <ac:spMk id="2" creationId="{500D167D-7ADD-D7A6-1EE5-6832D8111E51}"/>
          </ac:spMkLst>
        </pc:spChg>
      </pc:sldChg>
      <pc:sldChg chg="addSp modSp add del mod">
        <pc:chgData name="Tim Cook" userId="d1c7cfb340f2c7ab" providerId="LiveId" clId="{68670842-B752-4FB7-86BD-28A55A152227}" dt="2023-01-23T00:57:10.732" v="1168" actId="47"/>
        <pc:sldMkLst>
          <pc:docMk/>
          <pc:sldMk cId="414261742" sldId="334"/>
        </pc:sldMkLst>
        <pc:spChg chg="mod">
          <ac:chgData name="Tim Cook" userId="d1c7cfb340f2c7ab" providerId="LiveId" clId="{68670842-B752-4FB7-86BD-28A55A152227}" dt="2023-01-22T23:47:02.164" v="1040"/>
          <ac:spMkLst>
            <pc:docMk/>
            <pc:sldMk cId="414261742" sldId="334"/>
            <ac:spMk id="2" creationId="{5E735A9E-0141-F38F-5E62-FD96C47DB12E}"/>
          </ac:spMkLst>
        </pc:spChg>
        <pc:grpChg chg="mod">
          <ac:chgData name="Tim Cook" userId="d1c7cfb340f2c7ab" providerId="LiveId" clId="{68670842-B752-4FB7-86BD-28A55A152227}" dt="2023-01-23T00:00:32.962" v="1067" actId="1076"/>
          <ac:grpSpMkLst>
            <pc:docMk/>
            <pc:sldMk cId="414261742" sldId="334"/>
            <ac:grpSpMk id="110" creationId="{E9ADB4B1-EE46-29AE-81BB-54D260D8F429}"/>
          </ac:grpSpMkLst>
        </pc:grpChg>
        <pc:grpChg chg="mod">
          <ac:chgData name="Tim Cook" userId="d1c7cfb340f2c7ab" providerId="LiveId" clId="{68670842-B752-4FB7-86BD-28A55A152227}" dt="2023-01-23T00:00:32.962" v="1067" actId="1076"/>
          <ac:grpSpMkLst>
            <pc:docMk/>
            <pc:sldMk cId="414261742" sldId="334"/>
            <ac:grpSpMk id="113" creationId="{37C787DF-0C3E-CC8B-BFB8-0DCFA3BC37DC}"/>
          </ac:grpSpMkLst>
        </pc:grpChg>
        <pc:inkChg chg="add">
          <ac:chgData name="Tim Cook" userId="d1c7cfb340f2c7ab" providerId="LiveId" clId="{68670842-B752-4FB7-86BD-28A55A152227}" dt="2023-01-23T00:56:55.427" v="1167" actId="9405"/>
          <ac:inkMkLst>
            <pc:docMk/>
            <pc:sldMk cId="414261742" sldId="334"/>
            <ac:inkMk id="3" creationId="{62A560F1-9DC9-AC3A-37AA-4D0A5A197FCE}"/>
          </ac:inkMkLst>
        </pc:inkChg>
      </pc:sldChg>
      <pc:sldChg chg="addSp delSp modSp add del mod">
        <pc:chgData name="Tim Cook" userId="d1c7cfb340f2c7ab" providerId="LiveId" clId="{68670842-B752-4FB7-86BD-28A55A152227}" dt="2023-01-23T00:56:00.725" v="1079" actId="47"/>
        <pc:sldMkLst>
          <pc:docMk/>
          <pc:sldMk cId="2451550341" sldId="335"/>
        </pc:sldMkLst>
        <pc:spChg chg="mod">
          <ac:chgData name="Tim Cook" userId="d1c7cfb340f2c7ab" providerId="LiveId" clId="{68670842-B752-4FB7-86BD-28A55A152227}" dt="2023-01-22T23:47:16.037" v="1043"/>
          <ac:spMkLst>
            <pc:docMk/>
            <pc:sldMk cId="2451550341" sldId="335"/>
            <ac:spMk id="2" creationId="{500D167D-7ADD-D7A6-1EE5-6832D8111E51}"/>
          </ac:spMkLst>
        </pc:spChg>
        <pc:spChg chg="del">
          <ac:chgData name="Tim Cook" userId="d1c7cfb340f2c7ab" providerId="LiveId" clId="{68670842-B752-4FB7-86BD-28A55A152227}" dt="2023-01-23T00:02:17.646" v="1068" actId="478"/>
          <ac:spMkLst>
            <pc:docMk/>
            <pc:sldMk cId="2451550341" sldId="335"/>
            <ac:spMk id="3" creationId="{FDC1DB07-C4D9-25D8-D23B-3539EB2E7A0A}"/>
          </ac:spMkLst>
        </pc:spChg>
        <pc:grpChg chg="add mod">
          <ac:chgData name="Tim Cook" userId="d1c7cfb340f2c7ab" providerId="LiveId" clId="{68670842-B752-4FB7-86BD-28A55A152227}" dt="2023-01-23T00:02:17.966" v="1069"/>
          <ac:grpSpMkLst>
            <pc:docMk/>
            <pc:sldMk cId="2451550341" sldId="335"/>
            <ac:grpSpMk id="4" creationId="{4B978306-09E3-47DA-38C9-BCEE3BDEA020}"/>
          </ac:grpSpMkLst>
        </pc:grpChg>
        <pc:grpChg chg="add mod">
          <ac:chgData name="Tim Cook" userId="d1c7cfb340f2c7ab" providerId="LiveId" clId="{68670842-B752-4FB7-86BD-28A55A152227}" dt="2023-01-23T00:02:17.966" v="1069"/>
          <ac:grpSpMkLst>
            <pc:docMk/>
            <pc:sldMk cId="2451550341" sldId="335"/>
            <ac:grpSpMk id="9" creationId="{B9EBC823-55FA-C1B3-4BAE-5E9DCA42554E}"/>
          </ac:grpSpMkLst>
        </pc:grpChg>
        <pc:grpChg chg="add mod">
          <ac:chgData name="Tim Cook" userId="d1c7cfb340f2c7ab" providerId="LiveId" clId="{68670842-B752-4FB7-86BD-28A55A152227}" dt="2023-01-23T00:02:17.966" v="1069"/>
          <ac:grpSpMkLst>
            <pc:docMk/>
            <pc:sldMk cId="2451550341" sldId="335"/>
            <ac:grpSpMk id="13" creationId="{0EEE474E-C7CD-0B34-06B9-41C965706B42}"/>
          </ac:grpSpMkLst>
        </pc:grpChg>
        <pc:grpChg chg="add mod">
          <ac:chgData name="Tim Cook" userId="d1c7cfb340f2c7ab" providerId="LiveId" clId="{68670842-B752-4FB7-86BD-28A55A152227}" dt="2023-01-23T00:02:17.966" v="1069"/>
          <ac:grpSpMkLst>
            <pc:docMk/>
            <pc:sldMk cId="2451550341" sldId="335"/>
            <ac:grpSpMk id="18" creationId="{5B8A7626-09B0-9B23-CF9B-CECB2403DB73}"/>
          </ac:grpSpMkLst>
        </pc:grpChg>
        <pc:grpChg chg="add mod">
          <ac:chgData name="Tim Cook" userId="d1c7cfb340f2c7ab" providerId="LiveId" clId="{68670842-B752-4FB7-86BD-28A55A152227}" dt="2023-01-23T00:02:17.966" v="1069"/>
          <ac:grpSpMkLst>
            <pc:docMk/>
            <pc:sldMk cId="2451550341" sldId="335"/>
            <ac:grpSpMk id="27" creationId="{2BACB90F-B433-1E31-AEDA-AADF486C6500}"/>
          </ac:grpSpMkLst>
        </pc:grpChg>
        <pc:grpChg chg="add mod">
          <ac:chgData name="Tim Cook" userId="d1c7cfb340f2c7ab" providerId="LiveId" clId="{68670842-B752-4FB7-86BD-28A55A152227}" dt="2023-01-23T00:02:17.966" v="1069"/>
          <ac:grpSpMkLst>
            <pc:docMk/>
            <pc:sldMk cId="2451550341" sldId="335"/>
            <ac:grpSpMk id="32" creationId="{4C54B032-E545-E641-63C5-6208AD282599}"/>
          </ac:grpSpMkLst>
        </pc:grpChg>
        <pc:grpChg chg="add mod">
          <ac:chgData name="Tim Cook" userId="d1c7cfb340f2c7ab" providerId="LiveId" clId="{68670842-B752-4FB7-86BD-28A55A152227}" dt="2023-01-23T00:02:17.966" v="1069"/>
          <ac:grpSpMkLst>
            <pc:docMk/>
            <pc:sldMk cId="2451550341" sldId="335"/>
            <ac:grpSpMk id="39" creationId="{59C46748-5383-129F-BC2E-3772E7417CC6}"/>
          </ac:grpSpMkLst>
        </pc:grpChg>
        <pc:grpChg chg="add mod">
          <ac:chgData name="Tim Cook" userId="d1c7cfb340f2c7ab" providerId="LiveId" clId="{68670842-B752-4FB7-86BD-28A55A152227}" dt="2023-01-23T00:02:17.966" v="1069"/>
          <ac:grpSpMkLst>
            <pc:docMk/>
            <pc:sldMk cId="2451550341" sldId="335"/>
            <ac:grpSpMk id="44" creationId="{E8FBB111-81AD-435A-773A-E3D127D7B2D3}"/>
          </ac:grpSpMkLst>
        </pc:grpChg>
        <pc:grpChg chg="add mod">
          <ac:chgData name="Tim Cook" userId="d1c7cfb340f2c7ab" providerId="LiveId" clId="{68670842-B752-4FB7-86BD-28A55A152227}" dt="2023-01-23T00:02:17.966" v="1069"/>
          <ac:grpSpMkLst>
            <pc:docMk/>
            <pc:sldMk cId="2451550341" sldId="335"/>
            <ac:grpSpMk id="47" creationId="{C5409B2F-A161-A08B-5CB0-091FF8A475AA}"/>
          </ac:grpSpMkLst>
        </pc:grpChg>
        <pc:grpChg chg="add mod">
          <ac:chgData name="Tim Cook" userId="d1c7cfb340f2c7ab" providerId="LiveId" clId="{68670842-B752-4FB7-86BD-28A55A152227}" dt="2023-01-23T00:02:17.966" v="1069"/>
          <ac:grpSpMkLst>
            <pc:docMk/>
            <pc:sldMk cId="2451550341" sldId="335"/>
            <ac:grpSpMk id="50" creationId="{A8D9A8FB-B61B-DB16-A68B-7BF3A2EA46FB}"/>
          </ac:grpSpMkLst>
        </pc:grpChg>
        <pc:picChg chg="del">
          <ac:chgData name="Tim Cook" userId="d1c7cfb340f2c7ab" providerId="LiveId" clId="{68670842-B752-4FB7-86BD-28A55A152227}" dt="2023-01-23T00:55:52.403" v="1078"/>
          <ac:picMkLst>
            <pc:docMk/>
            <pc:sldMk cId="2451550341" sldId="335"/>
            <ac:picMk id="3" creationId="{F78ECE47-01F7-2738-06DA-B6C270BC2AF2}"/>
          </ac:picMkLst>
        </pc:pic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5" creationId="{351E9E5A-B83A-3E4C-1EA5-BD7176280E89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6" creationId="{489F0946-C95E-5E5E-C6B2-E616D7A0BDC3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7" creationId="{A5640DE3-FCDE-A100-A5D2-2A08E69965F3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8" creationId="{91CD743B-A5AB-9900-6AF8-263552083E24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10" creationId="{57DB6E84-C8B7-2E52-910A-7F657DE35069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11" creationId="{AF04C8D6-9EED-45ED-5DDC-D8826F72C754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12" creationId="{E0478677-1CAA-8625-BF42-46F82C2AA8CC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14" creationId="{49571E0E-7D34-5EB2-39A2-B8D96A67338F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15" creationId="{8C098826-3CA8-2171-1C17-25CAE7CE4233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16" creationId="{2B9F4E0B-79ED-BC2A-81D3-8CB50604F311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17" creationId="{6154A0B6-368B-BF0C-DC04-1E4C70444EFD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19" creationId="{D4D0E34D-163E-6D17-8A80-616C7EBD38DA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20" creationId="{F648B13A-AF39-E8E7-7BD4-BE8CD4449B1A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21" creationId="{EC47ACD7-B4CC-F25C-2C6E-1AE1838EAEFB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22" creationId="{EC0B374D-6489-3563-7330-452D355A69CF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23" creationId="{7B9943A2-93AB-2C9B-5291-D0118544C9FB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24" creationId="{0ACDD333-7D19-CEA6-E222-FD74591C016C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25" creationId="{2A271AAF-6410-4E19-56BC-5C5BA48DAF6E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26" creationId="{5FEFC15E-7F5C-D982-7035-13ED9FCFBF4B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28" creationId="{DABF0820-0551-0DC8-2DE9-07325F30DE29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29" creationId="{561C9556-1DEB-72FB-CDD7-C6E7CD6F8A70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30" creationId="{65009326-D1F9-8E07-77F3-0A1D86B7A020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31" creationId="{1B916E6F-218C-121B-C68D-FC7784AF1E55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33" creationId="{5909F088-06C4-859A-2D65-449539CBAC64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34" creationId="{C4C39260-0BFA-9081-78EC-B23FEB69472F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35" creationId="{0A8A5C18-E2AB-203F-A713-E01F9AD02E56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36" creationId="{8A0F0287-F195-8280-1A26-06F67932DDD5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37" creationId="{AAA0CAF5-1BBC-617D-8191-42CE85311986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38" creationId="{EE62CBE0-4A35-4F24-72DB-C7945337B856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40" creationId="{157E9F80-4B04-EC2D-62F3-890F7DB811B5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41" creationId="{29C4410A-7DE4-5CD3-467B-8D17B1F5FF46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42" creationId="{169B465D-0E07-8482-86DB-AC31E7F5C279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43" creationId="{969222C6-DFBB-8617-B161-04666745B02F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45" creationId="{B561CAA4-35C0-7B5B-DC88-53F847F4CB78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46" creationId="{A7081C23-A325-C719-C594-FFF44CDCD6CA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48" creationId="{84EA2230-31A0-2C94-5548-02F521943BC9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49" creationId="{C8B8A69F-DC86-B76C-6071-08ECA64DB5D3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51" creationId="{B9533DE3-7031-788F-DCED-E09C05BA468B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52" creationId="{DB701787-CB66-651E-740A-D73122378CD3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53" creationId="{DF47DE67-86D0-AB17-8915-9AFF02908D8A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54" creationId="{3BA19C64-4DFC-B272-71D0-E73B4D954703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55" creationId="{681BE607-A4B5-937F-624A-7041CE05FA33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56" creationId="{B59B2FEB-CA8C-A56C-B9D1-E0F8EE9FE858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57" creationId="{9C97B1D7-F888-5926-5B2F-996E1C6BEC2F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58" creationId="{44B7B3A3-A74A-C997-085C-6F363E22C1F8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59" creationId="{9E314ADD-32F6-86B6-40AD-005EA15FF45A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60" creationId="{3718C00E-3234-28FF-DD50-61D221CB0013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61" creationId="{79CD111C-D7B4-F624-39CC-C5E2E5EC6591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62" creationId="{66150FE8-946B-F6EA-4132-70CB69796768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63" creationId="{FFB61DEE-5F0D-18FB-4BAE-01A969FDF156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64" creationId="{00C8AE49-4EE5-9BA5-3659-26F5B1BA222B}"/>
          </ac:inkMkLst>
        </pc:inkChg>
        <pc:inkChg chg="mod">
          <ac:chgData name="Tim Cook" userId="d1c7cfb340f2c7ab" providerId="LiveId" clId="{68670842-B752-4FB7-86BD-28A55A152227}" dt="2023-01-23T00:02:17.966" v="1069"/>
          <ac:inkMkLst>
            <pc:docMk/>
            <pc:sldMk cId="2451550341" sldId="335"/>
            <ac:inkMk id="65" creationId="{18CA4474-6D41-425F-1CA4-94CF4D8993AF}"/>
          </ac:inkMkLst>
        </pc:inkChg>
      </pc:sldChg>
      <pc:sldChg chg="modSp new mod">
        <pc:chgData name="Tim Cook" userId="d1c7cfb340f2c7ab" providerId="LiveId" clId="{68670842-B752-4FB7-86BD-28A55A152227}" dt="2023-01-23T01:02:51.375" v="1563" actId="20577"/>
        <pc:sldMkLst>
          <pc:docMk/>
          <pc:sldMk cId="2232118882" sldId="336"/>
        </pc:sldMkLst>
        <pc:spChg chg="mod">
          <ac:chgData name="Tim Cook" userId="d1c7cfb340f2c7ab" providerId="LiveId" clId="{68670842-B752-4FB7-86BD-28A55A152227}" dt="2023-01-23T01:02:51.375" v="1563" actId="20577"/>
          <ac:spMkLst>
            <pc:docMk/>
            <pc:sldMk cId="2232118882" sldId="336"/>
            <ac:spMk id="2" creationId="{2185F33C-027A-89DB-7468-59445DC925D5}"/>
          </ac:spMkLst>
        </pc:spChg>
        <pc:grpChg chg="mod">
          <ac:chgData name="Tim Cook" userId="d1c7cfb340f2c7ab" providerId="LiveId" clId="{68670842-B752-4FB7-86BD-28A55A152227}" dt="2023-01-23T00:55:07.594" v="1075" actId="1076"/>
          <ac:grpSpMkLst>
            <pc:docMk/>
            <pc:sldMk cId="2232118882" sldId="336"/>
            <ac:grpSpMk id="10" creationId="{724C693A-2DB4-DE6C-56B3-C1EE5F3089B7}"/>
          </ac:grpSpMkLst>
        </pc:grpChg>
        <pc:grpChg chg="mod">
          <ac:chgData name="Tim Cook" userId="d1c7cfb340f2c7ab" providerId="LiveId" clId="{68670842-B752-4FB7-86BD-28A55A152227}" dt="2023-01-23T00:55:07.594" v="1075" actId="1076"/>
          <ac:grpSpMkLst>
            <pc:docMk/>
            <pc:sldMk cId="2232118882" sldId="336"/>
            <ac:grpSpMk id="20" creationId="{4481A504-BDEE-6B5F-8F61-6D7EBBEC4C40}"/>
          </ac:grpSpMkLst>
        </pc:grpChg>
        <pc:grpChg chg="mod">
          <ac:chgData name="Tim Cook" userId="d1c7cfb340f2c7ab" providerId="LiveId" clId="{68670842-B752-4FB7-86BD-28A55A152227}" dt="2023-01-23T00:55:04.108" v="1074" actId="1076"/>
          <ac:grpSpMkLst>
            <pc:docMk/>
            <pc:sldMk cId="2232118882" sldId="336"/>
            <ac:grpSpMk id="30" creationId="{B018F11A-8639-B68E-5E13-2E88D032A2E6}"/>
          </ac:grpSpMkLst>
        </pc:grpChg>
        <pc:grpChg chg="mod">
          <ac:chgData name="Tim Cook" userId="d1c7cfb340f2c7ab" providerId="LiveId" clId="{68670842-B752-4FB7-86BD-28A55A152227}" dt="2023-01-23T00:55:04.108" v="1074" actId="1076"/>
          <ac:grpSpMkLst>
            <pc:docMk/>
            <pc:sldMk cId="2232118882" sldId="336"/>
            <ac:grpSpMk id="40" creationId="{B5FA8FCF-0673-4D67-3907-1D12136699A4}"/>
          </ac:grpSpMkLst>
        </pc:grpChg>
        <pc:grpChg chg="mod">
          <ac:chgData name="Tim Cook" userId="d1c7cfb340f2c7ab" providerId="LiveId" clId="{68670842-B752-4FB7-86BD-28A55A152227}" dt="2023-01-23T00:55:04.108" v="1074" actId="1076"/>
          <ac:grpSpMkLst>
            <pc:docMk/>
            <pc:sldMk cId="2232118882" sldId="336"/>
            <ac:grpSpMk id="44" creationId="{B92B122B-0380-3324-6F90-93B0D1CC1670}"/>
          </ac:grpSpMkLst>
        </pc:grpChg>
        <pc:inkChg chg="mod">
          <ac:chgData name="Tim Cook" userId="d1c7cfb340f2c7ab" providerId="LiveId" clId="{68670842-B752-4FB7-86BD-28A55A152227}" dt="2023-01-23T00:55:07.594" v="1075" actId="1076"/>
          <ac:inkMkLst>
            <pc:docMk/>
            <pc:sldMk cId="2232118882" sldId="336"/>
            <ac:inkMk id="11" creationId="{10857C34-97F1-F00C-5DFE-3C4F8359E6F4}"/>
          </ac:inkMkLst>
        </pc:inkChg>
      </pc:sldChg>
      <pc:sldChg chg="addSp delSp modSp mod">
        <pc:chgData name="Tim Cook" userId="d1c7cfb340f2c7ab" providerId="LiveId" clId="{68670842-B752-4FB7-86BD-28A55A152227}" dt="2023-01-23T00:56:46.412" v="1166" actId="9405"/>
        <pc:sldMkLst>
          <pc:docMk/>
          <pc:sldMk cId="3956742540" sldId="337"/>
        </pc:sldMkLst>
        <pc:grpChg chg="mod">
          <ac:chgData name="Tim Cook" userId="d1c7cfb340f2c7ab" providerId="LiveId" clId="{68670842-B752-4FB7-86BD-28A55A152227}" dt="2023-01-23T00:56:41.349" v="1165"/>
          <ac:grpSpMkLst>
            <pc:docMk/>
            <pc:sldMk cId="3956742540" sldId="337"/>
            <ac:grpSpMk id="186" creationId="{FE902FA1-59CB-196B-05DB-15122F69E9FB}"/>
          </ac:grpSpMkLst>
        </pc:grpChg>
        <pc:grpChg chg="del mod">
          <ac:chgData name="Tim Cook" userId="d1c7cfb340f2c7ab" providerId="LiveId" clId="{68670842-B752-4FB7-86BD-28A55A152227}" dt="2023-01-23T00:56:26.769" v="1103"/>
          <ac:grpSpMkLst>
            <pc:docMk/>
            <pc:sldMk cId="3956742540" sldId="337"/>
            <ac:grpSpMk id="187" creationId="{EC41EC90-332F-69E4-266E-7E242F3C3116}"/>
          </ac:grpSpMkLst>
        </pc:grpChg>
        <pc:grpChg chg="del mod">
          <ac:chgData name="Tim Cook" userId="d1c7cfb340f2c7ab" providerId="LiveId" clId="{68670842-B752-4FB7-86BD-28A55A152227}" dt="2023-01-23T00:56:31.033" v="1116"/>
          <ac:grpSpMkLst>
            <pc:docMk/>
            <pc:sldMk cId="3956742540" sldId="337"/>
            <ac:grpSpMk id="189" creationId="{5F7DBB4F-F08D-DC90-FCF9-2D0D11DD1AE9}"/>
          </ac:grpSpMkLst>
        </pc:grpChg>
        <pc:grpChg chg="del mod">
          <ac:chgData name="Tim Cook" userId="d1c7cfb340f2c7ab" providerId="LiveId" clId="{68670842-B752-4FB7-86BD-28A55A152227}" dt="2023-01-23T00:56:31.034" v="1123"/>
          <ac:grpSpMkLst>
            <pc:docMk/>
            <pc:sldMk cId="3956742540" sldId="337"/>
            <ac:grpSpMk id="194" creationId="{7EEDD370-C31E-273F-BECD-0E99FC5EAF93}"/>
          </ac:grpSpMkLst>
        </pc:grpChg>
        <pc:grpChg chg="del mod">
          <ac:chgData name="Tim Cook" userId="d1c7cfb340f2c7ab" providerId="LiveId" clId="{68670842-B752-4FB7-86BD-28A55A152227}" dt="2023-01-23T00:56:31.035" v="1129"/>
          <ac:grpSpMkLst>
            <pc:docMk/>
            <pc:sldMk cId="3956742540" sldId="337"/>
            <ac:grpSpMk id="198" creationId="{A1D2744F-BC3C-B66E-7D8F-291EAC47ED3C}"/>
          </ac:grpSpMkLst>
        </pc:grpChg>
        <pc:grpChg chg="del mod">
          <ac:chgData name="Tim Cook" userId="d1c7cfb340f2c7ab" providerId="LiveId" clId="{68670842-B752-4FB7-86BD-28A55A152227}" dt="2023-01-23T00:56:31.036" v="1136"/>
          <ac:grpSpMkLst>
            <pc:docMk/>
            <pc:sldMk cId="3956742540" sldId="337"/>
            <ac:grpSpMk id="279" creationId="{25AB3BD7-D0FF-431B-602B-EFE4CD17325E}"/>
          </ac:grpSpMkLst>
        </pc:grpChg>
        <pc:grpChg chg="del mod">
          <ac:chgData name="Tim Cook" userId="d1c7cfb340f2c7ab" providerId="LiveId" clId="{68670842-B752-4FB7-86BD-28A55A152227}" dt="2023-01-23T00:56:31.033" v="1111"/>
          <ac:grpSpMkLst>
            <pc:docMk/>
            <pc:sldMk cId="3956742540" sldId="337"/>
            <ac:grpSpMk id="287" creationId="{4E0E7C65-6DC0-E1C6-CFCB-4F3C28E45366}"/>
          </ac:grpSpMkLst>
        </pc:grpChg>
        <pc:grpChg chg="del mod">
          <ac:chgData name="Tim Cook" userId="d1c7cfb340f2c7ab" providerId="LiveId" clId="{68670842-B752-4FB7-86BD-28A55A152227}" dt="2023-01-23T00:56:31.036" v="1140"/>
          <ac:grpSpMkLst>
            <pc:docMk/>
            <pc:sldMk cId="3956742540" sldId="337"/>
            <ac:grpSpMk id="288" creationId="{88A543CB-D338-2AB7-B1D3-3E04DF7CCF63}"/>
          </ac:grpSpMkLst>
        </pc:grpChg>
        <pc:grpChg chg="del mod">
          <ac:chgData name="Tim Cook" userId="d1c7cfb340f2c7ab" providerId="LiveId" clId="{68670842-B752-4FB7-86BD-28A55A152227}" dt="2023-01-23T00:56:31.035" v="1128"/>
          <ac:grpSpMkLst>
            <pc:docMk/>
            <pc:sldMk cId="3956742540" sldId="337"/>
            <ac:grpSpMk id="301" creationId="{79BC09F6-71C4-2840-362C-4655051BDC83}"/>
          </ac:grpSpMkLst>
        </pc:grpChg>
        <pc:grpChg chg="del mod">
          <ac:chgData name="Tim Cook" userId="d1c7cfb340f2c7ab" providerId="LiveId" clId="{68670842-B752-4FB7-86BD-28A55A152227}" dt="2023-01-23T00:56:31.033" v="1112"/>
          <ac:grpSpMkLst>
            <pc:docMk/>
            <pc:sldMk cId="3956742540" sldId="337"/>
            <ac:grpSpMk id="302" creationId="{FCA6B33E-85D0-E401-A3C3-DFC0375013E8}"/>
          </ac:grpSpMkLst>
        </pc:grpChg>
        <pc:grpChg chg="del mod">
          <ac:chgData name="Tim Cook" userId="d1c7cfb340f2c7ab" providerId="LiveId" clId="{68670842-B752-4FB7-86BD-28A55A152227}" dt="2023-01-23T00:56:31.035" v="1132"/>
          <ac:grpSpMkLst>
            <pc:docMk/>
            <pc:sldMk cId="3956742540" sldId="337"/>
            <ac:grpSpMk id="303" creationId="{4C8BF636-AE11-0EA2-2A62-3009AB0E0C81}"/>
          </ac:grpSpMkLst>
        </pc:grpChg>
        <pc:grpChg chg="del mod">
          <ac:chgData name="Tim Cook" userId="d1c7cfb340f2c7ab" providerId="LiveId" clId="{68670842-B752-4FB7-86BD-28A55A152227}" dt="2023-01-23T00:56:31.036" v="1134"/>
          <ac:grpSpMkLst>
            <pc:docMk/>
            <pc:sldMk cId="3956742540" sldId="337"/>
            <ac:grpSpMk id="306" creationId="{2F3879FD-E0B0-C920-BBF7-527731B5B346}"/>
          </ac:grpSpMkLst>
        </pc:grpChg>
        <pc:grpChg chg="del mod">
          <ac:chgData name="Tim Cook" userId="d1c7cfb340f2c7ab" providerId="LiveId" clId="{68670842-B752-4FB7-86BD-28A55A152227}" dt="2023-01-23T00:56:34.115" v="1149"/>
          <ac:grpSpMkLst>
            <pc:docMk/>
            <pc:sldMk cId="3956742540" sldId="337"/>
            <ac:grpSpMk id="329" creationId="{BDC44545-EBB5-8334-023D-A4AFA565F8AA}"/>
          </ac:grpSpMkLst>
        </pc:grpChg>
        <pc:grpChg chg="del mod">
          <ac:chgData name="Tim Cook" userId="d1c7cfb340f2c7ab" providerId="LiveId" clId="{68670842-B752-4FB7-86BD-28A55A152227}" dt="2023-01-23T00:56:34.117" v="1159"/>
          <ac:grpSpMkLst>
            <pc:docMk/>
            <pc:sldMk cId="3956742540" sldId="337"/>
            <ac:grpSpMk id="333" creationId="{6BC43558-6EA0-58C3-4F4D-8630C48AF277}"/>
          </ac:grpSpMkLst>
        </pc:grpChg>
        <pc:grpChg chg="mod">
          <ac:chgData name="Tim Cook" userId="d1c7cfb340f2c7ab" providerId="LiveId" clId="{68670842-B752-4FB7-86BD-28A55A152227}" dt="2023-01-23T00:56:23.068" v="1096"/>
          <ac:grpSpMkLst>
            <pc:docMk/>
            <pc:sldMk cId="3956742540" sldId="337"/>
            <ac:grpSpMk id="335" creationId="{115D2517-6DE6-A507-BCED-DFC35189DCFC}"/>
          </ac:grpSpMkLst>
        </pc:grpChg>
        <pc:grpChg chg="del mod">
          <ac:chgData name="Tim Cook" userId="d1c7cfb340f2c7ab" providerId="LiveId" clId="{68670842-B752-4FB7-86BD-28A55A152227}" dt="2023-01-23T00:56:34.116" v="1158"/>
          <ac:grpSpMkLst>
            <pc:docMk/>
            <pc:sldMk cId="3956742540" sldId="337"/>
            <ac:grpSpMk id="342" creationId="{A5202A3F-70C3-52CF-CBF8-C37F74168BEF}"/>
          </ac:grpSpMkLst>
        </pc:grpChg>
        <pc:grpChg chg="del">
          <ac:chgData name="Tim Cook" userId="d1c7cfb340f2c7ab" providerId="LiveId" clId="{68670842-B752-4FB7-86BD-28A55A152227}" dt="2023-01-23T00:56:02.177" v="1080" actId="478"/>
          <ac:grpSpMkLst>
            <pc:docMk/>
            <pc:sldMk cId="3956742540" sldId="337"/>
            <ac:grpSpMk id="347" creationId="{37DB0655-C2E2-3418-2ADA-73332357A859}"/>
          </ac:grpSpMkLst>
        </pc:grpChg>
        <pc:grpChg chg="del">
          <ac:chgData name="Tim Cook" userId="d1c7cfb340f2c7ab" providerId="LiveId" clId="{68670842-B752-4FB7-86BD-28A55A152227}" dt="2023-01-23T00:56:03.032" v="1081" actId="478"/>
          <ac:grpSpMkLst>
            <pc:docMk/>
            <pc:sldMk cId="3956742540" sldId="337"/>
            <ac:grpSpMk id="348" creationId="{3D012587-2B7C-7ED3-0C40-730A012FC1F8}"/>
          </ac:grpSpMkLst>
        </pc:grpChg>
        <pc:grpChg chg="del">
          <ac:chgData name="Tim Cook" userId="d1c7cfb340f2c7ab" providerId="LiveId" clId="{68670842-B752-4FB7-86BD-28A55A152227}" dt="2023-01-23T00:56:14.650" v="1090" actId="478"/>
          <ac:grpSpMkLst>
            <pc:docMk/>
            <pc:sldMk cId="3956742540" sldId="337"/>
            <ac:grpSpMk id="363" creationId="{D4CB3781-01D0-E84D-3648-A73BC322EAB8}"/>
          </ac:grpSpMkLst>
        </pc:grpChg>
        <pc:grpChg chg="del">
          <ac:chgData name="Tim Cook" userId="d1c7cfb340f2c7ab" providerId="LiveId" clId="{68670842-B752-4FB7-86BD-28A55A152227}" dt="2023-01-23T00:56:14.272" v="1089" actId="478"/>
          <ac:grpSpMkLst>
            <pc:docMk/>
            <pc:sldMk cId="3956742540" sldId="337"/>
            <ac:grpSpMk id="364" creationId="{FE950B85-66F4-9367-2FAA-71C216CEE0B0}"/>
          </ac:grpSpMkLst>
        </pc:grpChg>
        <pc:grpChg chg="del">
          <ac:chgData name="Tim Cook" userId="d1c7cfb340f2c7ab" providerId="LiveId" clId="{68670842-B752-4FB7-86BD-28A55A152227}" dt="2023-01-23T00:56:09.504" v="1085" actId="478"/>
          <ac:grpSpMkLst>
            <pc:docMk/>
            <pc:sldMk cId="3956742540" sldId="337"/>
            <ac:grpSpMk id="365" creationId="{EF799C68-00F0-C72E-1480-543E6FC2D973}"/>
          </ac:grpSpMkLst>
        </pc:grpChg>
        <pc:grpChg chg="del">
          <ac:chgData name="Tim Cook" userId="d1c7cfb340f2c7ab" providerId="LiveId" clId="{68670842-B752-4FB7-86BD-28A55A152227}" dt="2023-01-23T00:56:13.745" v="1088" actId="478"/>
          <ac:grpSpMkLst>
            <pc:docMk/>
            <pc:sldMk cId="3956742540" sldId="337"/>
            <ac:grpSpMk id="366" creationId="{45F47081-1CE0-74D6-A8BB-AFB4E4AD539F}"/>
          </ac:grpSpMkLst>
        </pc:grpChg>
        <pc:grpChg chg="del">
          <ac:chgData name="Tim Cook" userId="d1c7cfb340f2c7ab" providerId="LiveId" clId="{68670842-B752-4FB7-86BD-28A55A152227}" dt="2023-01-23T00:56:10.958" v="1086" actId="478"/>
          <ac:grpSpMkLst>
            <pc:docMk/>
            <pc:sldMk cId="3956742540" sldId="337"/>
            <ac:grpSpMk id="389" creationId="{F84EE02A-5AF6-142A-E486-07A660B79A14}"/>
          </ac:grpSpMkLst>
        </pc:grpChg>
        <pc:grpChg chg="del">
          <ac:chgData name="Tim Cook" userId="d1c7cfb340f2c7ab" providerId="LiveId" clId="{68670842-B752-4FB7-86BD-28A55A152227}" dt="2023-01-23T00:56:10.958" v="1086" actId="478"/>
          <ac:grpSpMkLst>
            <pc:docMk/>
            <pc:sldMk cId="3956742540" sldId="337"/>
            <ac:grpSpMk id="390" creationId="{EA3DD91C-07CB-74DC-DE6B-DE7A225FE532}"/>
          </ac:grpSpMkLst>
        </pc:grpChg>
        <pc:grpChg chg="del">
          <ac:chgData name="Tim Cook" userId="d1c7cfb340f2c7ab" providerId="LiveId" clId="{68670842-B752-4FB7-86BD-28A55A152227}" dt="2023-01-23T00:56:10.958" v="1086" actId="478"/>
          <ac:grpSpMkLst>
            <pc:docMk/>
            <pc:sldMk cId="3956742540" sldId="337"/>
            <ac:grpSpMk id="391" creationId="{24AE35BE-B91B-4474-81B9-6C09500C2F79}"/>
          </ac:grpSpMkLst>
        </pc:grpChg>
        <pc:grpChg chg="del">
          <ac:chgData name="Tim Cook" userId="d1c7cfb340f2c7ab" providerId="LiveId" clId="{68670842-B752-4FB7-86BD-28A55A152227}" dt="2023-01-23T00:56:12.058" v="1087" actId="478"/>
          <ac:grpSpMkLst>
            <pc:docMk/>
            <pc:sldMk cId="3956742540" sldId="337"/>
            <ac:grpSpMk id="392" creationId="{B43A3233-D2D1-C1B1-660A-1714E1D3E099}"/>
          </ac:grpSpMkLst>
        </pc:grpChg>
        <pc:grpChg chg="add del mod">
          <ac:chgData name="Tim Cook" userId="d1c7cfb340f2c7ab" providerId="LiveId" clId="{68670842-B752-4FB7-86BD-28A55A152227}" dt="2023-01-23T00:56:20.114" v="1093"/>
          <ac:grpSpMkLst>
            <pc:docMk/>
            <pc:sldMk cId="3956742540" sldId="337"/>
            <ac:grpSpMk id="416" creationId="{DDDEB2C3-D1EA-B435-DB95-64B5ACCF9C70}"/>
          </ac:grpSpMkLst>
        </pc:grpChg>
        <pc:grpChg chg="del">
          <ac:chgData name="Tim Cook" userId="d1c7cfb340f2c7ab" providerId="LiveId" clId="{68670842-B752-4FB7-86BD-28A55A152227}" dt="2023-01-23T00:56:15.144" v="1091" actId="478"/>
          <ac:grpSpMkLst>
            <pc:docMk/>
            <pc:sldMk cId="3956742540" sldId="337"/>
            <ac:grpSpMk id="441" creationId="{A4E39922-A044-3C81-4B1A-42C97E723672}"/>
          </ac:grpSpMkLst>
        </pc:grpChg>
        <pc:grpChg chg="del">
          <ac:chgData name="Tim Cook" userId="d1c7cfb340f2c7ab" providerId="LiveId" clId="{68670842-B752-4FB7-86BD-28A55A152227}" dt="2023-01-23T00:56:10.958" v="1086" actId="478"/>
          <ac:grpSpMkLst>
            <pc:docMk/>
            <pc:sldMk cId="3956742540" sldId="337"/>
            <ac:grpSpMk id="442" creationId="{B97136F8-2AEF-BB95-890D-AF2761F89233}"/>
          </ac:grpSpMkLst>
        </pc:grpChg>
        <pc:grpChg chg="del">
          <ac:chgData name="Tim Cook" userId="d1c7cfb340f2c7ab" providerId="LiveId" clId="{68670842-B752-4FB7-86BD-28A55A152227}" dt="2023-01-23T00:56:10.958" v="1086" actId="478"/>
          <ac:grpSpMkLst>
            <pc:docMk/>
            <pc:sldMk cId="3956742540" sldId="337"/>
            <ac:grpSpMk id="443" creationId="{CD78D5A5-029A-DA9D-B0E1-5E135E4AE694}"/>
          </ac:grpSpMkLst>
        </pc:grpChg>
        <pc:grpChg chg="del">
          <ac:chgData name="Tim Cook" userId="d1c7cfb340f2c7ab" providerId="LiveId" clId="{68670842-B752-4FB7-86BD-28A55A152227}" dt="2023-01-23T00:56:10.958" v="1086" actId="478"/>
          <ac:grpSpMkLst>
            <pc:docMk/>
            <pc:sldMk cId="3956742540" sldId="337"/>
            <ac:grpSpMk id="444" creationId="{39A65218-2A6E-4165-3F8F-EBD3C2CE0F59}"/>
          </ac:grpSpMkLst>
        </pc:grpChg>
        <pc:grpChg chg="del">
          <ac:chgData name="Tim Cook" userId="d1c7cfb340f2c7ab" providerId="LiveId" clId="{68670842-B752-4FB7-86BD-28A55A152227}" dt="2023-01-23T00:56:16.091" v="1092" actId="478"/>
          <ac:grpSpMkLst>
            <pc:docMk/>
            <pc:sldMk cId="3956742540" sldId="337"/>
            <ac:grpSpMk id="445" creationId="{82C623A4-2000-D801-43E7-DF9982D5347F}"/>
          </ac:grpSpMkLst>
        </pc:grpChg>
        <pc:grpChg chg="del">
          <ac:chgData name="Tim Cook" userId="d1c7cfb340f2c7ab" providerId="LiveId" clId="{68670842-B752-4FB7-86BD-28A55A152227}" dt="2023-01-23T00:56:04.240" v="1082" actId="478"/>
          <ac:grpSpMkLst>
            <pc:docMk/>
            <pc:sldMk cId="3956742540" sldId="337"/>
            <ac:grpSpMk id="449" creationId="{A6A3AF46-BA31-C9AC-6BCD-7D8C71EFB0F0}"/>
          </ac:grpSpMkLst>
        </pc:grpChg>
        <pc:inkChg chg="mod">
          <ac:chgData name="Tim Cook" userId="d1c7cfb340f2c7ab" providerId="LiveId" clId="{68670842-B752-4FB7-86BD-28A55A152227}" dt="2023-01-23T00:56:41.349" v="1165"/>
          <ac:inkMkLst>
            <pc:docMk/>
            <pc:sldMk cId="3956742540" sldId="337"/>
            <ac:inkMk id="3" creationId="{33D77C50-A2FB-263B-6A1C-3AE724B5712D}"/>
          </ac:inkMkLst>
        </pc:inkChg>
        <pc:inkChg chg="add del mod">
          <ac:chgData name="Tim Cook" userId="d1c7cfb340f2c7ab" providerId="LiveId" clId="{68670842-B752-4FB7-86BD-28A55A152227}" dt="2023-01-23T00:56:41.349" v="1165"/>
          <ac:inkMkLst>
            <pc:docMk/>
            <pc:sldMk cId="3956742540" sldId="337"/>
            <ac:inkMk id="66" creationId="{2433D174-8014-0A04-98FA-E40AD2A4B0DE}"/>
          </ac:inkMkLst>
        </pc:inkChg>
        <pc:inkChg chg="mod">
          <ac:chgData name="Tim Cook" userId="d1c7cfb340f2c7ab" providerId="LiveId" clId="{68670842-B752-4FB7-86BD-28A55A152227}" dt="2023-01-23T00:56:23.068" v="1096"/>
          <ac:inkMkLst>
            <pc:docMk/>
            <pc:sldMk cId="3956742540" sldId="337"/>
            <ac:inkMk id="72" creationId="{FCFC392C-162C-E1BE-DF30-439479413D54}"/>
          </ac:inkMkLst>
        </pc:inkChg>
        <pc:inkChg chg="mod">
          <ac:chgData name="Tim Cook" userId="d1c7cfb340f2c7ab" providerId="LiveId" clId="{68670842-B752-4FB7-86BD-28A55A152227}" dt="2023-01-23T00:56:23.068" v="1096"/>
          <ac:inkMkLst>
            <pc:docMk/>
            <pc:sldMk cId="3956742540" sldId="337"/>
            <ac:inkMk id="73" creationId="{72466C55-5513-8506-213C-4BB1660B158F}"/>
          </ac:inkMkLst>
        </pc:inkChg>
        <pc:inkChg chg="mod">
          <ac:chgData name="Tim Cook" userId="d1c7cfb340f2c7ab" providerId="LiveId" clId="{68670842-B752-4FB7-86BD-28A55A152227}" dt="2023-01-23T00:56:20.114" v="1093"/>
          <ac:inkMkLst>
            <pc:docMk/>
            <pc:sldMk cId="3956742540" sldId="337"/>
            <ac:inkMk id="100" creationId="{69D75B12-9BF5-CFDF-A226-2772B3908FFC}"/>
          </ac:inkMkLst>
        </pc:inkChg>
        <pc:inkChg chg="mod">
          <ac:chgData name="Tim Cook" userId="d1c7cfb340f2c7ab" providerId="LiveId" clId="{68670842-B752-4FB7-86BD-28A55A152227}" dt="2023-01-23T00:56:20.114" v="1093"/>
          <ac:inkMkLst>
            <pc:docMk/>
            <pc:sldMk cId="3956742540" sldId="337"/>
            <ac:inkMk id="101" creationId="{0F72DFE9-6BD3-5E2C-6155-A42FBF75DE68}"/>
          </ac:inkMkLst>
        </pc:inkChg>
        <pc:inkChg chg="mod">
          <ac:chgData name="Tim Cook" userId="d1c7cfb340f2c7ab" providerId="LiveId" clId="{68670842-B752-4FB7-86BD-28A55A152227}" dt="2023-01-23T00:56:20.114" v="1093"/>
          <ac:inkMkLst>
            <pc:docMk/>
            <pc:sldMk cId="3956742540" sldId="337"/>
            <ac:inkMk id="102" creationId="{5AD756EE-A44B-7806-80D4-B1CE3A1072B6}"/>
          </ac:inkMkLst>
        </pc:inkChg>
        <pc:inkChg chg="mod">
          <ac:chgData name="Tim Cook" userId="d1c7cfb340f2c7ab" providerId="LiveId" clId="{68670842-B752-4FB7-86BD-28A55A152227}" dt="2023-01-23T00:56:20.114" v="1093"/>
          <ac:inkMkLst>
            <pc:docMk/>
            <pc:sldMk cId="3956742540" sldId="337"/>
            <ac:inkMk id="103" creationId="{79724013-0415-F911-9A20-C6EC4A6C44BC}"/>
          </ac:inkMkLst>
        </pc:inkChg>
        <pc:inkChg chg="mod">
          <ac:chgData name="Tim Cook" userId="d1c7cfb340f2c7ab" providerId="LiveId" clId="{68670842-B752-4FB7-86BD-28A55A152227}" dt="2023-01-23T00:56:20.114" v="1093"/>
          <ac:inkMkLst>
            <pc:docMk/>
            <pc:sldMk cId="3956742540" sldId="337"/>
            <ac:inkMk id="104" creationId="{9DBBCB09-2489-C269-243C-60908A1AA17C}"/>
          </ac:inkMkLst>
        </pc:inkChg>
        <pc:inkChg chg="mod">
          <ac:chgData name="Tim Cook" userId="d1c7cfb340f2c7ab" providerId="LiveId" clId="{68670842-B752-4FB7-86BD-28A55A152227}" dt="2023-01-23T00:56:41.349" v="1165"/>
          <ac:inkMkLst>
            <pc:docMk/>
            <pc:sldMk cId="3956742540" sldId="337"/>
            <ac:inkMk id="136" creationId="{F147EE57-A8E7-13B3-ED68-E470B5AE2CAC}"/>
          </ac:inkMkLst>
        </pc:inkChg>
        <pc:inkChg chg="add del mod">
          <ac:chgData name="Tim Cook" userId="d1c7cfb340f2c7ab" providerId="LiveId" clId="{68670842-B752-4FB7-86BD-28A55A152227}" dt="2023-01-23T00:56:41.349" v="1165"/>
          <ac:inkMkLst>
            <pc:docMk/>
            <pc:sldMk cId="3956742540" sldId="337"/>
            <ac:inkMk id="138" creationId="{BC4BAC04-2BBE-DC35-AA96-FBEDDD944735}"/>
          </ac:inkMkLst>
        </pc:inkChg>
        <pc:inkChg chg="mod">
          <ac:chgData name="Tim Cook" userId="d1c7cfb340f2c7ab" providerId="LiveId" clId="{68670842-B752-4FB7-86BD-28A55A152227}" dt="2023-01-23T00:56:41.349" v="1165"/>
          <ac:inkMkLst>
            <pc:docMk/>
            <pc:sldMk cId="3956742540" sldId="337"/>
            <ac:inkMk id="139" creationId="{71A4F45A-EF16-620B-21F1-2554064299E3}"/>
          </ac:inkMkLst>
        </pc:inkChg>
        <pc:inkChg chg="mod">
          <ac:chgData name="Tim Cook" userId="d1c7cfb340f2c7ab" providerId="LiveId" clId="{68670842-B752-4FB7-86BD-28A55A152227}" dt="2023-01-23T00:56:41.349" v="1165"/>
          <ac:inkMkLst>
            <pc:docMk/>
            <pc:sldMk cId="3956742540" sldId="337"/>
            <ac:inkMk id="140" creationId="{61D88BAB-73CB-BAF7-A7F4-1F92E5326CAA}"/>
          </ac:inkMkLst>
        </pc:inkChg>
        <pc:inkChg chg="mod">
          <ac:chgData name="Tim Cook" userId="d1c7cfb340f2c7ab" providerId="LiveId" clId="{68670842-B752-4FB7-86BD-28A55A152227}" dt="2023-01-23T00:56:41.349" v="1165"/>
          <ac:inkMkLst>
            <pc:docMk/>
            <pc:sldMk cId="3956742540" sldId="337"/>
            <ac:inkMk id="141" creationId="{D260CCDE-90EF-1604-6E4C-C95D2D6CD6C0}"/>
          </ac:inkMkLst>
        </pc:inkChg>
        <pc:inkChg chg="mod">
          <ac:chgData name="Tim Cook" userId="d1c7cfb340f2c7ab" providerId="LiveId" clId="{68670842-B752-4FB7-86BD-28A55A152227}" dt="2023-01-23T00:56:23.068" v="1096"/>
          <ac:inkMkLst>
            <pc:docMk/>
            <pc:sldMk cId="3956742540" sldId="337"/>
            <ac:inkMk id="147" creationId="{7642FE80-3DBB-DA1A-A908-7CEC13653137}"/>
          </ac:inkMkLst>
        </pc:inkChg>
        <pc:inkChg chg="mod">
          <ac:chgData name="Tim Cook" userId="d1c7cfb340f2c7ab" providerId="LiveId" clId="{68670842-B752-4FB7-86BD-28A55A152227}" dt="2023-01-23T00:56:23.068" v="1096"/>
          <ac:inkMkLst>
            <pc:docMk/>
            <pc:sldMk cId="3956742540" sldId="337"/>
            <ac:inkMk id="148" creationId="{9503372E-9382-2FE4-CF00-AE92B4DB5FBE}"/>
          </ac:inkMkLst>
        </pc:inkChg>
        <pc:inkChg chg="mod">
          <ac:chgData name="Tim Cook" userId="d1c7cfb340f2c7ab" providerId="LiveId" clId="{68670842-B752-4FB7-86BD-28A55A152227}" dt="2023-01-23T00:56:23.068" v="1096"/>
          <ac:inkMkLst>
            <pc:docMk/>
            <pc:sldMk cId="3956742540" sldId="337"/>
            <ac:inkMk id="149" creationId="{05FCA206-6C55-E85D-4A3A-92D2D0EA9FC2}"/>
          </ac:inkMkLst>
        </pc:inkChg>
        <pc:inkChg chg="mod">
          <ac:chgData name="Tim Cook" userId="d1c7cfb340f2c7ab" providerId="LiveId" clId="{68670842-B752-4FB7-86BD-28A55A152227}" dt="2023-01-23T00:56:23.068" v="1096"/>
          <ac:inkMkLst>
            <pc:docMk/>
            <pc:sldMk cId="3956742540" sldId="337"/>
            <ac:inkMk id="150" creationId="{6ECF31E0-7BAA-5D52-92A4-33CE871052DA}"/>
          </ac:inkMkLst>
        </pc:inkChg>
        <pc:inkChg chg="del mod">
          <ac:chgData name="Tim Cook" userId="d1c7cfb340f2c7ab" providerId="LiveId" clId="{68670842-B752-4FB7-86BD-28A55A152227}" dt="2023-01-23T00:56:25.132" v="1099"/>
          <ac:inkMkLst>
            <pc:docMk/>
            <pc:sldMk cId="3956742540" sldId="337"/>
            <ac:inkMk id="175" creationId="{051BD305-AE0C-37A8-C326-635CF6654553}"/>
          </ac:inkMkLst>
        </pc:inkChg>
        <pc:inkChg chg="del mod">
          <ac:chgData name="Tim Cook" userId="d1c7cfb340f2c7ab" providerId="LiveId" clId="{68670842-B752-4FB7-86BD-28A55A152227}" dt="2023-01-23T00:56:25.132" v="1100"/>
          <ac:inkMkLst>
            <pc:docMk/>
            <pc:sldMk cId="3956742540" sldId="337"/>
            <ac:inkMk id="176" creationId="{7B638174-697E-0193-BF43-0AFA0E20199D}"/>
          </ac:inkMkLst>
        </pc:inkChg>
        <pc:inkChg chg="del mod">
          <ac:chgData name="Tim Cook" userId="d1c7cfb340f2c7ab" providerId="LiveId" clId="{68670842-B752-4FB7-86BD-28A55A152227}" dt="2023-01-23T00:56:25.131" v="1098"/>
          <ac:inkMkLst>
            <pc:docMk/>
            <pc:sldMk cId="3956742540" sldId="337"/>
            <ac:inkMk id="177" creationId="{4457918B-C3D8-D411-E403-19A7B62CA7BD}"/>
          </ac:inkMkLst>
        </pc:inkChg>
        <pc:inkChg chg="del">
          <ac:chgData name="Tim Cook" userId="d1c7cfb340f2c7ab" providerId="LiveId" clId="{68670842-B752-4FB7-86BD-28A55A152227}" dt="2023-01-23T00:56:25.130" v="1097"/>
          <ac:inkMkLst>
            <pc:docMk/>
            <pc:sldMk cId="3956742540" sldId="337"/>
            <ac:inkMk id="178" creationId="{CC15257C-2E89-0A0B-4593-A65F5D32902F}"/>
          </ac:inkMkLst>
        </pc:inkChg>
        <pc:inkChg chg="del mod">
          <ac:chgData name="Tim Cook" userId="d1c7cfb340f2c7ab" providerId="LiveId" clId="{68670842-B752-4FB7-86BD-28A55A152227}" dt="2023-01-23T00:56:26.770" v="1104"/>
          <ac:inkMkLst>
            <pc:docMk/>
            <pc:sldMk cId="3956742540" sldId="337"/>
            <ac:inkMk id="179" creationId="{A25FFB4F-CF9E-6D20-A317-C4BC2645E59F}"/>
          </ac:inkMkLst>
        </pc:inkChg>
        <pc:inkChg chg="del mod">
          <ac:chgData name="Tim Cook" userId="d1c7cfb340f2c7ab" providerId="LiveId" clId="{68670842-B752-4FB7-86BD-28A55A152227}" dt="2023-01-23T00:56:26.769" v="1103"/>
          <ac:inkMkLst>
            <pc:docMk/>
            <pc:sldMk cId="3956742540" sldId="337"/>
            <ac:inkMk id="180" creationId="{794AB189-0951-6D4A-9F71-9A9D339B7560}"/>
          </ac:inkMkLst>
        </pc:inkChg>
        <pc:inkChg chg="del">
          <ac:chgData name="Tim Cook" userId="d1c7cfb340f2c7ab" providerId="LiveId" clId="{68670842-B752-4FB7-86BD-28A55A152227}" dt="2023-01-23T00:56:26.769" v="1102"/>
          <ac:inkMkLst>
            <pc:docMk/>
            <pc:sldMk cId="3956742540" sldId="337"/>
            <ac:inkMk id="181" creationId="{9ECECF11-D2DA-551A-47C5-69E13F2468AC}"/>
          </ac:inkMkLst>
        </pc:inkChg>
        <pc:inkChg chg="del mod">
          <ac:chgData name="Tim Cook" userId="d1c7cfb340f2c7ab" providerId="LiveId" clId="{68670842-B752-4FB7-86BD-28A55A152227}" dt="2023-01-23T00:56:25.872" v="1101"/>
          <ac:inkMkLst>
            <pc:docMk/>
            <pc:sldMk cId="3956742540" sldId="337"/>
            <ac:inkMk id="182" creationId="{86B4146F-D5FD-D2D5-DD8B-C6F9FEBA30CE}"/>
          </ac:inkMkLst>
        </pc:inkChg>
        <pc:inkChg chg="del">
          <ac:chgData name="Tim Cook" userId="d1c7cfb340f2c7ab" providerId="LiveId" clId="{68670842-B752-4FB7-86BD-28A55A152227}" dt="2023-01-23T00:56:31.033" v="1113"/>
          <ac:inkMkLst>
            <pc:docMk/>
            <pc:sldMk cId="3956742540" sldId="337"/>
            <ac:inkMk id="183" creationId="{1DA5B5AE-28F0-F10C-3515-C09B66149984}"/>
          </ac:inkMkLst>
        </pc:inkChg>
        <pc:inkChg chg="del mod">
          <ac:chgData name="Tim Cook" userId="d1c7cfb340f2c7ab" providerId="LiveId" clId="{68670842-B752-4FB7-86BD-28A55A152227}" dt="2023-01-23T00:56:31.035" v="1131"/>
          <ac:inkMkLst>
            <pc:docMk/>
            <pc:sldMk cId="3956742540" sldId="337"/>
            <ac:inkMk id="184" creationId="{AB7161E6-7C46-57ED-1A7E-F858DDFBEA37}"/>
          </ac:inkMkLst>
        </pc:inkChg>
        <pc:inkChg chg="del mod">
          <ac:chgData name="Tim Cook" userId="d1c7cfb340f2c7ab" providerId="LiveId" clId="{68670842-B752-4FB7-86BD-28A55A152227}" dt="2023-01-23T00:56:31.033" v="1116"/>
          <ac:inkMkLst>
            <pc:docMk/>
            <pc:sldMk cId="3956742540" sldId="337"/>
            <ac:inkMk id="188" creationId="{E46E4764-8F67-CD84-7BA4-2439D7D79C9C}"/>
          </ac:inkMkLst>
        </pc:inkChg>
        <pc:inkChg chg="del">
          <ac:chgData name="Tim Cook" userId="d1c7cfb340f2c7ab" providerId="LiveId" clId="{68670842-B752-4FB7-86BD-28A55A152227}" dt="2023-01-23T00:56:31.034" v="1118"/>
          <ac:inkMkLst>
            <pc:docMk/>
            <pc:sldMk cId="3956742540" sldId="337"/>
            <ac:inkMk id="190" creationId="{B54BA538-173D-0B1E-276F-F0EA3CC7490B}"/>
          </ac:inkMkLst>
        </pc:inkChg>
        <pc:inkChg chg="del mod">
          <ac:chgData name="Tim Cook" userId="d1c7cfb340f2c7ab" providerId="LiveId" clId="{68670842-B752-4FB7-86BD-28A55A152227}" dt="2023-01-23T00:56:31.034" v="1123"/>
          <ac:inkMkLst>
            <pc:docMk/>
            <pc:sldMk cId="3956742540" sldId="337"/>
            <ac:inkMk id="191" creationId="{6C414EA8-05DE-62A0-9D9A-882E30A45C7D}"/>
          </ac:inkMkLst>
        </pc:inkChg>
        <pc:inkChg chg="del mod">
          <ac:chgData name="Tim Cook" userId="d1c7cfb340f2c7ab" providerId="LiveId" clId="{68670842-B752-4FB7-86BD-28A55A152227}" dt="2023-01-23T00:56:31.035" v="1127"/>
          <ac:inkMkLst>
            <pc:docMk/>
            <pc:sldMk cId="3956742540" sldId="337"/>
            <ac:inkMk id="192" creationId="{6957B964-8006-4999-A848-85EA456C81F6}"/>
          </ac:inkMkLst>
        </pc:inkChg>
        <pc:inkChg chg="del">
          <ac:chgData name="Tim Cook" userId="d1c7cfb340f2c7ab" providerId="LiveId" clId="{68670842-B752-4FB7-86BD-28A55A152227}" dt="2023-01-23T00:56:31.034" v="1117"/>
          <ac:inkMkLst>
            <pc:docMk/>
            <pc:sldMk cId="3956742540" sldId="337"/>
            <ac:inkMk id="193" creationId="{66403E13-70E2-AF3A-7527-DABC80A84BC1}"/>
          </ac:inkMkLst>
        </pc:inkChg>
        <pc:inkChg chg="del mod">
          <ac:chgData name="Tim Cook" userId="d1c7cfb340f2c7ab" providerId="LiveId" clId="{68670842-B752-4FB7-86BD-28A55A152227}" dt="2023-01-23T00:56:31.035" v="1129"/>
          <ac:inkMkLst>
            <pc:docMk/>
            <pc:sldMk cId="3956742540" sldId="337"/>
            <ac:inkMk id="195" creationId="{2EFEC8B4-A588-9018-F33F-96D2D4F2DF64}"/>
          </ac:inkMkLst>
        </pc:inkChg>
        <pc:inkChg chg="del mod">
          <ac:chgData name="Tim Cook" userId="d1c7cfb340f2c7ab" providerId="LiveId" clId="{68670842-B752-4FB7-86BD-28A55A152227}" dt="2023-01-23T00:56:31.036" v="1135"/>
          <ac:inkMkLst>
            <pc:docMk/>
            <pc:sldMk cId="3956742540" sldId="337"/>
            <ac:inkMk id="196" creationId="{65E3E77A-FD40-CA6B-84EB-C564EE65754A}"/>
          </ac:inkMkLst>
        </pc:inkChg>
        <pc:inkChg chg="del">
          <ac:chgData name="Tim Cook" userId="d1c7cfb340f2c7ab" providerId="LiveId" clId="{68670842-B752-4FB7-86BD-28A55A152227}" dt="2023-01-23T00:56:31.035" v="1126"/>
          <ac:inkMkLst>
            <pc:docMk/>
            <pc:sldMk cId="3956742540" sldId="337"/>
            <ac:inkMk id="197" creationId="{489BE13D-49DD-E18F-F0D3-465D5EC6B81D}"/>
          </ac:inkMkLst>
        </pc:inkChg>
        <pc:inkChg chg="del mod">
          <ac:chgData name="Tim Cook" userId="d1c7cfb340f2c7ab" providerId="LiveId" clId="{68670842-B752-4FB7-86BD-28A55A152227}" dt="2023-01-23T00:56:31.036" v="1141"/>
          <ac:inkMkLst>
            <pc:docMk/>
            <pc:sldMk cId="3956742540" sldId="337"/>
            <ac:inkMk id="199" creationId="{799CD05B-AC3C-A760-02BD-C2CB60BB11EE}"/>
          </ac:inkMkLst>
        </pc:inkChg>
        <pc:inkChg chg="del mod">
          <ac:chgData name="Tim Cook" userId="d1c7cfb340f2c7ab" providerId="LiveId" clId="{68670842-B752-4FB7-86BD-28A55A152227}" dt="2023-01-23T00:56:31.034" v="1119"/>
          <ac:inkMkLst>
            <pc:docMk/>
            <pc:sldMk cId="3956742540" sldId="337"/>
            <ac:inkMk id="200" creationId="{F8B2D69F-6D62-15C7-FDB1-B736885AF96A}"/>
          </ac:inkMkLst>
        </pc:inkChg>
        <pc:inkChg chg="del">
          <ac:chgData name="Tim Cook" userId="d1c7cfb340f2c7ab" providerId="LiveId" clId="{68670842-B752-4FB7-86BD-28A55A152227}" dt="2023-01-23T00:56:31.033" v="1109"/>
          <ac:inkMkLst>
            <pc:docMk/>
            <pc:sldMk cId="3956742540" sldId="337"/>
            <ac:inkMk id="201" creationId="{B6BE3055-97B3-33B3-8C93-B3859661CAA5}"/>
          </ac:inkMkLst>
        </pc:inkChg>
        <pc:inkChg chg="del">
          <ac:chgData name="Tim Cook" userId="d1c7cfb340f2c7ab" providerId="LiveId" clId="{68670842-B752-4FB7-86BD-28A55A152227}" dt="2023-01-23T00:56:31.036" v="1138"/>
          <ac:inkMkLst>
            <pc:docMk/>
            <pc:sldMk cId="3956742540" sldId="337"/>
            <ac:inkMk id="236" creationId="{7F67E791-62F5-236C-3DA5-5A4CCF163B46}"/>
          </ac:inkMkLst>
        </pc:inkChg>
        <pc:inkChg chg="del mod">
          <ac:chgData name="Tim Cook" userId="d1c7cfb340f2c7ab" providerId="LiveId" clId="{68670842-B752-4FB7-86BD-28A55A152227}" dt="2023-01-23T00:56:31.033" v="1114"/>
          <ac:inkMkLst>
            <pc:docMk/>
            <pc:sldMk cId="3956742540" sldId="337"/>
            <ac:inkMk id="274" creationId="{C7ED48D2-B576-FB31-8DCE-A2CA4DEB3B4F}"/>
          </ac:inkMkLst>
        </pc:inkChg>
        <pc:inkChg chg="del mod">
          <ac:chgData name="Tim Cook" userId="d1c7cfb340f2c7ab" providerId="LiveId" clId="{68670842-B752-4FB7-86BD-28A55A152227}" dt="2023-01-23T00:56:31.037" v="1142"/>
          <ac:inkMkLst>
            <pc:docMk/>
            <pc:sldMk cId="3956742540" sldId="337"/>
            <ac:inkMk id="275" creationId="{BE6DA4C2-D85A-D831-DD66-0E33CB1790DF}"/>
          </ac:inkMkLst>
        </pc:inkChg>
        <pc:inkChg chg="del">
          <ac:chgData name="Tim Cook" userId="d1c7cfb340f2c7ab" providerId="LiveId" clId="{68670842-B752-4FB7-86BD-28A55A152227}" dt="2023-01-23T00:56:31.033" v="1110"/>
          <ac:inkMkLst>
            <pc:docMk/>
            <pc:sldMk cId="3956742540" sldId="337"/>
            <ac:inkMk id="276" creationId="{AB0C2EEF-DB49-5A8D-4B31-59BB568E3C01}"/>
          </ac:inkMkLst>
        </pc:inkChg>
        <pc:inkChg chg="del mod">
          <ac:chgData name="Tim Cook" userId="d1c7cfb340f2c7ab" providerId="LiveId" clId="{68670842-B752-4FB7-86BD-28A55A152227}" dt="2023-01-23T00:56:31.036" v="1136"/>
          <ac:inkMkLst>
            <pc:docMk/>
            <pc:sldMk cId="3956742540" sldId="337"/>
            <ac:inkMk id="277" creationId="{03F0567F-8986-5BD2-9008-205FAC26D940}"/>
          </ac:inkMkLst>
        </pc:inkChg>
        <pc:inkChg chg="del mod">
          <ac:chgData name="Tim Cook" userId="d1c7cfb340f2c7ab" providerId="LiveId" clId="{68670842-B752-4FB7-86BD-28A55A152227}" dt="2023-01-23T00:56:31.034" v="1124"/>
          <ac:inkMkLst>
            <pc:docMk/>
            <pc:sldMk cId="3956742540" sldId="337"/>
            <ac:inkMk id="278" creationId="{0469A7F5-1B05-7891-B637-1F6075DA69AF}"/>
          </ac:inkMkLst>
        </pc:inkChg>
        <pc:inkChg chg="del mod">
          <ac:chgData name="Tim Cook" userId="d1c7cfb340f2c7ab" providerId="LiveId" clId="{68670842-B752-4FB7-86BD-28A55A152227}" dt="2023-01-23T00:56:31.036" v="1137"/>
          <ac:inkMkLst>
            <pc:docMk/>
            <pc:sldMk cId="3956742540" sldId="337"/>
            <ac:inkMk id="280" creationId="{01CA21EC-5096-CEBE-FC58-538E2F307D91}"/>
          </ac:inkMkLst>
        </pc:inkChg>
        <pc:inkChg chg="del">
          <ac:chgData name="Tim Cook" userId="d1c7cfb340f2c7ab" providerId="LiveId" clId="{68670842-B752-4FB7-86BD-28A55A152227}" dt="2023-01-23T00:56:31.034" v="1120"/>
          <ac:inkMkLst>
            <pc:docMk/>
            <pc:sldMk cId="3956742540" sldId="337"/>
            <ac:inkMk id="281" creationId="{7359313B-1C4F-A895-2C44-3C074CAE722E}"/>
          </ac:inkMkLst>
        </pc:inkChg>
        <pc:inkChg chg="del mod">
          <ac:chgData name="Tim Cook" userId="d1c7cfb340f2c7ab" providerId="LiveId" clId="{68670842-B752-4FB7-86BD-28A55A152227}" dt="2023-01-23T00:56:31.036" v="1140"/>
          <ac:inkMkLst>
            <pc:docMk/>
            <pc:sldMk cId="3956742540" sldId="337"/>
            <ac:inkMk id="282" creationId="{0F7987C5-31C4-503D-E9AD-D3A36E4A9E93}"/>
          </ac:inkMkLst>
        </pc:inkChg>
        <pc:inkChg chg="del mod">
          <ac:chgData name="Tim Cook" userId="d1c7cfb340f2c7ab" providerId="LiveId" clId="{68670842-B752-4FB7-86BD-28A55A152227}" dt="2023-01-23T00:56:31.037" v="1143"/>
          <ac:inkMkLst>
            <pc:docMk/>
            <pc:sldMk cId="3956742540" sldId="337"/>
            <ac:inkMk id="283" creationId="{36176263-616D-267F-81A8-FCE3DD628C59}"/>
          </ac:inkMkLst>
        </pc:inkChg>
        <pc:inkChg chg="del">
          <ac:chgData name="Tim Cook" userId="d1c7cfb340f2c7ab" providerId="LiveId" clId="{68670842-B752-4FB7-86BD-28A55A152227}" dt="2023-01-23T00:56:31.033" v="1107"/>
          <ac:inkMkLst>
            <pc:docMk/>
            <pc:sldMk cId="3956742540" sldId="337"/>
            <ac:inkMk id="284" creationId="{9E67DE75-8CE0-0B0B-9C25-7991A0DBC1B7}"/>
          </ac:inkMkLst>
        </pc:inkChg>
        <pc:inkChg chg="del mod">
          <ac:chgData name="Tim Cook" userId="d1c7cfb340f2c7ab" providerId="LiveId" clId="{68670842-B752-4FB7-86BD-28A55A152227}" dt="2023-01-23T00:56:31.036" v="1139"/>
          <ac:inkMkLst>
            <pc:docMk/>
            <pc:sldMk cId="3956742540" sldId="337"/>
            <ac:inkMk id="285" creationId="{E6B7BE37-261F-CF61-945D-EC8C96B39E08}"/>
          </ac:inkMkLst>
        </pc:inkChg>
        <pc:inkChg chg="del mod">
          <ac:chgData name="Tim Cook" userId="d1c7cfb340f2c7ab" providerId="LiveId" clId="{68670842-B752-4FB7-86BD-28A55A152227}" dt="2023-01-23T00:56:31.033" v="1111"/>
          <ac:inkMkLst>
            <pc:docMk/>
            <pc:sldMk cId="3956742540" sldId="337"/>
            <ac:inkMk id="286" creationId="{DEA0D746-52FE-2078-0A5A-80BE22F3D9BA}"/>
          </ac:inkMkLst>
        </pc:inkChg>
        <pc:inkChg chg="del">
          <ac:chgData name="Tim Cook" userId="d1c7cfb340f2c7ab" providerId="LiveId" clId="{68670842-B752-4FB7-86BD-28A55A152227}" dt="2023-01-23T00:56:31.033" v="1108"/>
          <ac:inkMkLst>
            <pc:docMk/>
            <pc:sldMk cId="3956742540" sldId="337"/>
            <ac:inkMk id="289" creationId="{B14C5EF0-F84D-3F91-9CB1-A1E5099D130F}"/>
          </ac:inkMkLst>
        </pc:inkChg>
        <pc:inkChg chg="del mod">
          <ac:chgData name="Tim Cook" userId="d1c7cfb340f2c7ab" providerId="LiveId" clId="{68670842-B752-4FB7-86BD-28A55A152227}" dt="2023-01-23T00:56:31.037" v="1144"/>
          <ac:inkMkLst>
            <pc:docMk/>
            <pc:sldMk cId="3956742540" sldId="337"/>
            <ac:inkMk id="290" creationId="{18AABB7E-0C69-789F-76ED-58BC43455F6E}"/>
          </ac:inkMkLst>
        </pc:inkChg>
        <pc:inkChg chg="del mod">
          <ac:chgData name="Tim Cook" userId="d1c7cfb340f2c7ab" providerId="LiveId" clId="{68670842-B752-4FB7-86BD-28A55A152227}" dt="2023-01-23T00:56:31.035" v="1132"/>
          <ac:inkMkLst>
            <pc:docMk/>
            <pc:sldMk cId="3956742540" sldId="337"/>
            <ac:inkMk id="291" creationId="{A046F0D2-99FB-B86B-10D7-E8EC965CA941}"/>
          </ac:inkMkLst>
        </pc:inkChg>
        <pc:inkChg chg="del mod">
          <ac:chgData name="Tim Cook" userId="d1c7cfb340f2c7ab" providerId="LiveId" clId="{68670842-B752-4FB7-86BD-28A55A152227}" dt="2023-01-23T00:56:31.035" v="1125"/>
          <ac:inkMkLst>
            <pc:docMk/>
            <pc:sldMk cId="3956742540" sldId="337"/>
            <ac:inkMk id="292" creationId="{CADE70EA-2360-A720-FAD1-18C8E03E21B5}"/>
          </ac:inkMkLst>
        </pc:inkChg>
        <pc:inkChg chg="del mod">
          <ac:chgData name="Tim Cook" userId="d1c7cfb340f2c7ab" providerId="LiveId" clId="{68670842-B752-4FB7-86BD-28A55A152227}" dt="2023-01-23T00:56:31.034" v="1122"/>
          <ac:inkMkLst>
            <pc:docMk/>
            <pc:sldMk cId="3956742540" sldId="337"/>
            <ac:inkMk id="293" creationId="{9F93A9B6-8296-1977-1933-E16D0036038E}"/>
          </ac:inkMkLst>
        </pc:inkChg>
        <pc:inkChg chg="del mod">
          <ac:chgData name="Tim Cook" userId="d1c7cfb340f2c7ab" providerId="LiveId" clId="{68670842-B752-4FB7-86BD-28A55A152227}" dt="2023-01-23T00:56:31.033" v="1106"/>
          <ac:inkMkLst>
            <pc:docMk/>
            <pc:sldMk cId="3956742540" sldId="337"/>
            <ac:inkMk id="294" creationId="{8A58EE46-A9DF-BE7B-2DE6-8838C12AE2D7}"/>
          </ac:inkMkLst>
        </pc:inkChg>
        <pc:inkChg chg="del mod">
          <ac:chgData name="Tim Cook" userId="d1c7cfb340f2c7ab" providerId="LiveId" clId="{68670842-B752-4FB7-86BD-28A55A152227}" dt="2023-01-23T00:56:31.033" v="1112"/>
          <ac:inkMkLst>
            <pc:docMk/>
            <pc:sldMk cId="3956742540" sldId="337"/>
            <ac:inkMk id="295" creationId="{F03101D3-6A87-662B-C6C4-FFB5A6817E49}"/>
          </ac:inkMkLst>
        </pc:inkChg>
        <pc:inkChg chg="del">
          <ac:chgData name="Tim Cook" userId="d1c7cfb340f2c7ab" providerId="LiveId" clId="{68670842-B752-4FB7-86BD-28A55A152227}" dt="2023-01-23T00:56:31.033" v="1105"/>
          <ac:inkMkLst>
            <pc:docMk/>
            <pc:sldMk cId="3956742540" sldId="337"/>
            <ac:inkMk id="296" creationId="{9F064E23-5063-54CF-13E5-1897F724AA33}"/>
          </ac:inkMkLst>
        </pc:inkChg>
        <pc:inkChg chg="del">
          <ac:chgData name="Tim Cook" userId="d1c7cfb340f2c7ab" providerId="LiveId" clId="{68670842-B752-4FB7-86BD-28A55A152227}" dt="2023-01-23T00:56:31.033" v="1115"/>
          <ac:inkMkLst>
            <pc:docMk/>
            <pc:sldMk cId="3956742540" sldId="337"/>
            <ac:inkMk id="297" creationId="{1E523A6D-BE31-19FB-6B19-ADB6E9C1A368}"/>
          </ac:inkMkLst>
        </pc:inkChg>
        <pc:inkChg chg="del mod">
          <ac:chgData name="Tim Cook" userId="d1c7cfb340f2c7ab" providerId="LiveId" clId="{68670842-B752-4FB7-86BD-28A55A152227}" dt="2023-01-23T00:56:31.035" v="1130"/>
          <ac:inkMkLst>
            <pc:docMk/>
            <pc:sldMk cId="3956742540" sldId="337"/>
            <ac:inkMk id="298" creationId="{C94B638C-1408-31A6-05F9-2CFF596B2298}"/>
          </ac:inkMkLst>
        </pc:inkChg>
        <pc:inkChg chg="del mod">
          <ac:chgData name="Tim Cook" userId="d1c7cfb340f2c7ab" providerId="LiveId" clId="{68670842-B752-4FB7-86BD-28A55A152227}" dt="2023-01-23T00:56:31.035" v="1128"/>
          <ac:inkMkLst>
            <pc:docMk/>
            <pc:sldMk cId="3956742540" sldId="337"/>
            <ac:inkMk id="299" creationId="{4ECEE344-D14F-EB68-4A87-2FEA4DBEA96D}"/>
          </ac:inkMkLst>
        </pc:inkChg>
        <pc:inkChg chg="del mod">
          <ac:chgData name="Tim Cook" userId="d1c7cfb340f2c7ab" providerId="LiveId" clId="{68670842-B752-4FB7-86BD-28A55A152227}" dt="2023-01-23T00:56:31.034" v="1121"/>
          <ac:inkMkLst>
            <pc:docMk/>
            <pc:sldMk cId="3956742540" sldId="337"/>
            <ac:inkMk id="300" creationId="{8D528520-A4A9-1724-D045-020CB4D0B44C}"/>
          </ac:inkMkLst>
        </pc:inkChg>
        <pc:inkChg chg="del mod">
          <ac:chgData name="Tim Cook" userId="d1c7cfb340f2c7ab" providerId="LiveId" clId="{68670842-B752-4FB7-86BD-28A55A152227}" dt="2023-01-23T00:56:31.035" v="1133"/>
          <ac:inkMkLst>
            <pc:docMk/>
            <pc:sldMk cId="3956742540" sldId="337"/>
            <ac:inkMk id="304" creationId="{B7331549-EDF5-B1B0-F98E-5F9B3AB4E24F}"/>
          </ac:inkMkLst>
        </pc:inkChg>
        <pc:inkChg chg="del mod">
          <ac:chgData name="Tim Cook" userId="d1c7cfb340f2c7ab" providerId="LiveId" clId="{68670842-B752-4FB7-86BD-28A55A152227}" dt="2023-01-23T00:56:31.036" v="1134"/>
          <ac:inkMkLst>
            <pc:docMk/>
            <pc:sldMk cId="3956742540" sldId="337"/>
            <ac:inkMk id="305" creationId="{EF5A0306-87DF-7F6E-FFC2-0DE832CD52A9}"/>
          </ac:inkMkLst>
        </pc:inkChg>
        <pc:inkChg chg="del mod">
          <ac:chgData name="Tim Cook" userId="d1c7cfb340f2c7ab" providerId="LiveId" clId="{68670842-B752-4FB7-86BD-28A55A152227}" dt="2023-01-23T00:56:23.068" v="1096"/>
          <ac:inkMkLst>
            <pc:docMk/>
            <pc:sldMk cId="3956742540" sldId="337"/>
            <ac:inkMk id="307" creationId="{B748F866-9FEC-5762-C8C1-2D4244A83E21}"/>
          </ac:inkMkLst>
        </pc:inkChg>
        <pc:inkChg chg="del mod">
          <ac:chgData name="Tim Cook" userId="d1c7cfb340f2c7ab" providerId="LiveId" clId="{68670842-B752-4FB7-86BD-28A55A152227}" dt="2023-01-23T00:56:23.068" v="1095"/>
          <ac:inkMkLst>
            <pc:docMk/>
            <pc:sldMk cId="3956742540" sldId="337"/>
            <ac:inkMk id="308" creationId="{EE953651-B64D-B4E0-FCFA-90D27EA86C3E}"/>
          </ac:inkMkLst>
        </pc:inkChg>
        <pc:inkChg chg="del mod">
          <ac:chgData name="Tim Cook" userId="d1c7cfb340f2c7ab" providerId="LiveId" clId="{68670842-B752-4FB7-86BD-28A55A152227}" dt="2023-01-23T00:56:34.116" v="1158"/>
          <ac:inkMkLst>
            <pc:docMk/>
            <pc:sldMk cId="3956742540" sldId="337"/>
            <ac:inkMk id="316" creationId="{9E5FF8AE-09A0-19A5-88C9-A34A1ACD0646}"/>
          </ac:inkMkLst>
        </pc:inkChg>
        <pc:inkChg chg="del mod">
          <ac:chgData name="Tim Cook" userId="d1c7cfb340f2c7ab" providerId="LiveId" clId="{68670842-B752-4FB7-86BD-28A55A152227}" dt="2023-01-23T00:56:34.116" v="1153"/>
          <ac:inkMkLst>
            <pc:docMk/>
            <pc:sldMk cId="3956742540" sldId="337"/>
            <ac:inkMk id="317" creationId="{274FE01C-57A3-A138-DDA4-2DEB76CFFEBA}"/>
          </ac:inkMkLst>
        </pc:inkChg>
        <pc:inkChg chg="del mod">
          <ac:chgData name="Tim Cook" userId="d1c7cfb340f2c7ab" providerId="LiveId" clId="{68670842-B752-4FB7-86BD-28A55A152227}" dt="2023-01-23T00:56:34.116" v="1155"/>
          <ac:inkMkLst>
            <pc:docMk/>
            <pc:sldMk cId="3956742540" sldId="337"/>
            <ac:inkMk id="319" creationId="{86F24694-748D-88E0-7E7E-BD29A47DED19}"/>
          </ac:inkMkLst>
        </pc:inkChg>
        <pc:inkChg chg="del mod">
          <ac:chgData name="Tim Cook" userId="d1c7cfb340f2c7ab" providerId="LiveId" clId="{68670842-B752-4FB7-86BD-28A55A152227}" dt="2023-01-23T00:56:34.116" v="1157"/>
          <ac:inkMkLst>
            <pc:docMk/>
            <pc:sldMk cId="3956742540" sldId="337"/>
            <ac:inkMk id="320" creationId="{9A5D4B88-A476-44DA-6837-09D26A575320}"/>
          </ac:inkMkLst>
        </pc:inkChg>
        <pc:inkChg chg="del mod">
          <ac:chgData name="Tim Cook" userId="d1c7cfb340f2c7ab" providerId="LiveId" clId="{68670842-B752-4FB7-86BD-28A55A152227}" dt="2023-01-23T00:56:34.117" v="1160"/>
          <ac:inkMkLst>
            <pc:docMk/>
            <pc:sldMk cId="3956742540" sldId="337"/>
            <ac:inkMk id="322" creationId="{3050C826-FABD-3F12-6690-5A7863C1DACC}"/>
          </ac:inkMkLst>
        </pc:inkChg>
        <pc:inkChg chg="del mod">
          <ac:chgData name="Tim Cook" userId="d1c7cfb340f2c7ab" providerId="LiveId" clId="{68670842-B752-4FB7-86BD-28A55A152227}" dt="2023-01-23T00:56:34.115" v="1148"/>
          <ac:inkMkLst>
            <pc:docMk/>
            <pc:sldMk cId="3956742540" sldId="337"/>
            <ac:inkMk id="323" creationId="{CB93D131-0428-18F0-FB7D-8CDD130B3C11}"/>
          </ac:inkMkLst>
        </pc:inkChg>
        <pc:inkChg chg="del mod">
          <ac:chgData name="Tim Cook" userId="d1c7cfb340f2c7ab" providerId="LiveId" clId="{68670842-B752-4FB7-86BD-28A55A152227}" dt="2023-01-23T00:56:34.116" v="1154"/>
          <ac:inkMkLst>
            <pc:docMk/>
            <pc:sldMk cId="3956742540" sldId="337"/>
            <ac:inkMk id="324" creationId="{6995F609-6FBF-2D1E-C425-D0DFFD7AB20C}"/>
          </ac:inkMkLst>
        </pc:inkChg>
        <pc:inkChg chg="del">
          <ac:chgData name="Tim Cook" userId="d1c7cfb340f2c7ab" providerId="LiveId" clId="{68670842-B752-4FB7-86BD-28A55A152227}" dt="2023-01-23T00:56:34.115" v="1147"/>
          <ac:inkMkLst>
            <pc:docMk/>
            <pc:sldMk cId="3956742540" sldId="337"/>
            <ac:inkMk id="326" creationId="{EAD0F40F-6AFD-766F-B3F2-352981783F0B}"/>
          </ac:inkMkLst>
        </pc:inkChg>
        <pc:inkChg chg="del mod">
          <ac:chgData name="Tim Cook" userId="d1c7cfb340f2c7ab" providerId="LiveId" clId="{68670842-B752-4FB7-86BD-28A55A152227}" dt="2023-01-23T00:56:34.116" v="1156"/>
          <ac:inkMkLst>
            <pc:docMk/>
            <pc:sldMk cId="3956742540" sldId="337"/>
            <ac:inkMk id="327" creationId="{FEFC679E-1F2D-CD36-6BA4-3C45062EBD28}"/>
          </ac:inkMkLst>
        </pc:inkChg>
        <pc:inkChg chg="del mod">
          <ac:chgData name="Tim Cook" userId="d1c7cfb340f2c7ab" providerId="LiveId" clId="{68670842-B752-4FB7-86BD-28A55A152227}" dt="2023-01-23T00:56:34.115" v="1149"/>
          <ac:inkMkLst>
            <pc:docMk/>
            <pc:sldMk cId="3956742540" sldId="337"/>
            <ac:inkMk id="328" creationId="{2280EAFB-2062-3CCD-A0AE-7C5F13550528}"/>
          </ac:inkMkLst>
        </pc:inkChg>
        <pc:inkChg chg="del">
          <ac:chgData name="Tim Cook" userId="d1c7cfb340f2c7ab" providerId="LiveId" clId="{68670842-B752-4FB7-86BD-28A55A152227}" dt="2023-01-23T00:56:34.116" v="1152"/>
          <ac:inkMkLst>
            <pc:docMk/>
            <pc:sldMk cId="3956742540" sldId="337"/>
            <ac:inkMk id="330" creationId="{EE35B84F-0A8F-3E56-B205-C9646B08B9A3}"/>
          </ac:inkMkLst>
        </pc:inkChg>
        <pc:inkChg chg="del mod">
          <ac:chgData name="Tim Cook" userId="d1c7cfb340f2c7ab" providerId="LiveId" clId="{68670842-B752-4FB7-86BD-28A55A152227}" dt="2023-01-23T00:56:34.117" v="1161"/>
          <ac:inkMkLst>
            <pc:docMk/>
            <pc:sldMk cId="3956742540" sldId="337"/>
            <ac:inkMk id="331" creationId="{99966DEF-4F93-322B-60E8-58D4F841F23C}"/>
          </ac:inkMkLst>
        </pc:inkChg>
        <pc:inkChg chg="del mod">
          <ac:chgData name="Tim Cook" userId="d1c7cfb340f2c7ab" providerId="LiveId" clId="{68670842-B752-4FB7-86BD-28A55A152227}" dt="2023-01-23T00:56:34.117" v="1159"/>
          <ac:inkMkLst>
            <pc:docMk/>
            <pc:sldMk cId="3956742540" sldId="337"/>
            <ac:inkMk id="332" creationId="{14DFD331-63F3-DD2C-09A2-5473D9013161}"/>
          </ac:inkMkLst>
        </pc:inkChg>
        <pc:inkChg chg="del">
          <ac:chgData name="Tim Cook" userId="d1c7cfb340f2c7ab" providerId="LiveId" clId="{68670842-B752-4FB7-86BD-28A55A152227}" dt="2023-01-23T00:56:21.931" v="1094"/>
          <ac:inkMkLst>
            <pc:docMk/>
            <pc:sldMk cId="3956742540" sldId="337"/>
            <ac:inkMk id="334" creationId="{E34C7751-8357-925E-7BF2-DCCF3D48259B}"/>
          </ac:inkMkLst>
        </pc:inkChg>
        <pc:inkChg chg="del mod">
          <ac:chgData name="Tim Cook" userId="d1c7cfb340f2c7ab" providerId="LiveId" clId="{68670842-B752-4FB7-86BD-28A55A152227}" dt="2023-01-23T00:56:34.115" v="1146"/>
          <ac:inkMkLst>
            <pc:docMk/>
            <pc:sldMk cId="3956742540" sldId="337"/>
            <ac:inkMk id="336" creationId="{5D061097-E53E-8B7A-BBA0-856D9FDBBD7A}"/>
          </ac:inkMkLst>
        </pc:inkChg>
        <pc:inkChg chg="del">
          <ac:chgData name="Tim Cook" userId="d1c7cfb340f2c7ab" providerId="LiveId" clId="{68670842-B752-4FB7-86BD-28A55A152227}" dt="2023-01-23T00:56:34.114" v="1145"/>
          <ac:inkMkLst>
            <pc:docMk/>
            <pc:sldMk cId="3956742540" sldId="337"/>
            <ac:inkMk id="338" creationId="{98996446-BA04-6AEB-83C1-7DEFB3605E23}"/>
          </ac:inkMkLst>
        </pc:inkChg>
        <pc:inkChg chg="del mod">
          <ac:chgData name="Tim Cook" userId="d1c7cfb340f2c7ab" providerId="LiveId" clId="{68670842-B752-4FB7-86BD-28A55A152227}" dt="2023-01-23T00:56:34.116" v="1151"/>
          <ac:inkMkLst>
            <pc:docMk/>
            <pc:sldMk cId="3956742540" sldId="337"/>
            <ac:inkMk id="339" creationId="{C202325A-1AA1-CE3D-E1D7-620D9EF8A1B9}"/>
          </ac:inkMkLst>
        </pc:inkChg>
        <pc:inkChg chg="del mod">
          <ac:chgData name="Tim Cook" userId="d1c7cfb340f2c7ab" providerId="LiveId" clId="{68670842-B752-4FB7-86BD-28A55A152227}" dt="2023-01-23T00:56:34.115" v="1150"/>
          <ac:inkMkLst>
            <pc:docMk/>
            <pc:sldMk cId="3956742540" sldId="337"/>
            <ac:inkMk id="341" creationId="{500954F4-B18D-3E35-19F3-9DB1E7069E58}"/>
          </ac:inkMkLst>
        </pc:inkChg>
        <pc:inkChg chg="del">
          <ac:chgData name="Tim Cook" userId="d1c7cfb340f2c7ab" providerId="LiveId" clId="{68670842-B752-4FB7-86BD-28A55A152227}" dt="2023-01-23T00:56:10.958" v="1086" actId="478"/>
          <ac:inkMkLst>
            <pc:docMk/>
            <pc:sldMk cId="3956742540" sldId="337"/>
            <ac:inkMk id="411" creationId="{B27DE959-418C-25A2-02E5-EFD9AC18F31E}"/>
          </ac:inkMkLst>
        </pc:inkChg>
        <pc:inkChg chg="del">
          <ac:chgData name="Tim Cook" userId="d1c7cfb340f2c7ab" providerId="LiveId" clId="{68670842-B752-4FB7-86BD-28A55A152227}" dt="2023-01-23T00:56:20.114" v="1093"/>
          <ac:inkMkLst>
            <pc:docMk/>
            <pc:sldMk cId="3956742540" sldId="337"/>
            <ac:inkMk id="415" creationId="{766ADF76-52AB-CC28-F853-3C3EE9C83C18}"/>
          </ac:inkMkLst>
        </pc:inkChg>
        <pc:inkChg chg="add">
          <ac:chgData name="Tim Cook" userId="d1c7cfb340f2c7ab" providerId="LiveId" clId="{68670842-B752-4FB7-86BD-28A55A152227}" dt="2023-01-23T00:56:46.412" v="1166" actId="9405"/>
          <ac:inkMkLst>
            <pc:docMk/>
            <pc:sldMk cId="3956742540" sldId="337"/>
            <ac:inkMk id="450" creationId="{AA44A322-C3C4-A894-9DD5-EEFA7C1E29DD}"/>
          </ac:inkMkLst>
        </pc:inkChg>
      </pc:sldChg>
      <pc:sldChg chg="add del">
        <pc:chgData name="Tim Cook" userId="d1c7cfb340f2c7ab" providerId="LiveId" clId="{68670842-B752-4FB7-86BD-28A55A152227}" dt="2023-01-23T00:55:40.332" v="1077"/>
        <pc:sldMkLst>
          <pc:docMk/>
          <pc:sldMk cId="4155903281" sldId="337"/>
        </pc:sldMkLst>
      </pc:sldChg>
      <pc:sldChg chg="addSp delSp modSp mod">
        <pc:chgData name="Tim Cook" userId="d1c7cfb340f2c7ab" providerId="LiveId" clId="{68670842-B752-4FB7-86BD-28A55A152227}" dt="2023-01-23T01:00:16.327" v="1383" actId="9405"/>
        <pc:sldMkLst>
          <pc:docMk/>
          <pc:sldMk cId="2249227380" sldId="338"/>
        </pc:sldMkLst>
        <pc:grpChg chg="mod">
          <ac:chgData name="Tim Cook" userId="d1c7cfb340f2c7ab" providerId="LiveId" clId="{68670842-B752-4FB7-86BD-28A55A152227}" dt="2023-01-23T00:57:15.433" v="1172"/>
          <ac:grpSpMkLst>
            <pc:docMk/>
            <pc:sldMk cId="2249227380" sldId="338"/>
            <ac:grpSpMk id="70" creationId="{C7B8FB2D-F8E2-7627-3DC1-835D45E76722}"/>
          </ac:grpSpMkLst>
        </pc:grpChg>
        <pc:grpChg chg="mod">
          <ac:chgData name="Tim Cook" userId="d1c7cfb340f2c7ab" providerId="LiveId" clId="{68670842-B752-4FB7-86BD-28A55A152227}" dt="2023-01-23T01:00:04.753" v="1378"/>
          <ac:grpSpMkLst>
            <pc:docMk/>
            <pc:sldMk cId="2249227380" sldId="338"/>
            <ac:grpSpMk id="158" creationId="{CA804BD5-DBCD-21EC-745F-073F586DBD2E}"/>
          </ac:grpSpMkLst>
        </pc:grpChg>
        <pc:grpChg chg="del mod">
          <ac:chgData name="Tim Cook" userId="d1c7cfb340f2c7ab" providerId="LiveId" clId="{68670842-B752-4FB7-86BD-28A55A152227}" dt="2023-01-23T00:57:36.783" v="1288"/>
          <ac:grpSpMkLst>
            <pc:docMk/>
            <pc:sldMk cId="2249227380" sldId="338"/>
            <ac:grpSpMk id="171" creationId="{5989C051-B824-342E-7995-4FF73CAE39CF}"/>
          </ac:grpSpMkLst>
        </pc:grpChg>
        <pc:grpChg chg="del mod">
          <ac:chgData name="Tim Cook" userId="d1c7cfb340f2c7ab" providerId="LiveId" clId="{68670842-B752-4FB7-86BD-28A55A152227}" dt="2023-01-23T00:57:36.782" v="1282"/>
          <ac:grpSpMkLst>
            <pc:docMk/>
            <pc:sldMk cId="2249227380" sldId="338"/>
            <ac:grpSpMk id="194" creationId="{BE24662A-1EBD-F835-F3F0-456CD8371EA4}"/>
          </ac:grpSpMkLst>
        </pc:grpChg>
        <pc:grpChg chg="del mod">
          <ac:chgData name="Tim Cook" userId="d1c7cfb340f2c7ab" providerId="LiveId" clId="{68670842-B752-4FB7-86BD-28A55A152227}" dt="2023-01-23T00:57:36.783" v="1289"/>
          <ac:grpSpMkLst>
            <pc:docMk/>
            <pc:sldMk cId="2249227380" sldId="338"/>
            <ac:grpSpMk id="204" creationId="{04E1BB6B-1509-0D2E-1B07-D211F91F83B6}"/>
          </ac:grpSpMkLst>
        </pc:grpChg>
        <pc:grpChg chg="del mod">
          <ac:chgData name="Tim Cook" userId="d1c7cfb340f2c7ab" providerId="LiveId" clId="{68670842-B752-4FB7-86BD-28A55A152227}" dt="2023-01-23T00:57:36.780" v="1266"/>
          <ac:grpSpMkLst>
            <pc:docMk/>
            <pc:sldMk cId="2249227380" sldId="338"/>
            <ac:grpSpMk id="224" creationId="{2E908F07-3CBD-7276-02A0-E66D74AF5FED}"/>
          </ac:grpSpMkLst>
        </pc:grpChg>
        <pc:grpChg chg="del mod">
          <ac:chgData name="Tim Cook" userId="d1c7cfb340f2c7ab" providerId="LiveId" clId="{68670842-B752-4FB7-86BD-28A55A152227}" dt="2023-01-23T00:57:36.781" v="1272"/>
          <ac:grpSpMkLst>
            <pc:docMk/>
            <pc:sldMk cId="2249227380" sldId="338"/>
            <ac:grpSpMk id="225" creationId="{297264DA-6AB1-D430-DAED-14C56F4D9E10}"/>
          </ac:grpSpMkLst>
        </pc:grpChg>
        <pc:grpChg chg="del mod">
          <ac:chgData name="Tim Cook" userId="d1c7cfb340f2c7ab" providerId="LiveId" clId="{68670842-B752-4FB7-86BD-28A55A152227}" dt="2023-01-23T00:57:36.781" v="1270"/>
          <ac:grpSpMkLst>
            <pc:docMk/>
            <pc:sldMk cId="2249227380" sldId="338"/>
            <ac:grpSpMk id="228" creationId="{9A6B6DBC-16EC-F59C-FEBA-F23EA5F0F8BE}"/>
          </ac:grpSpMkLst>
        </pc:grpChg>
        <pc:grpChg chg="del mod">
          <ac:chgData name="Tim Cook" userId="d1c7cfb340f2c7ab" providerId="LiveId" clId="{68670842-B752-4FB7-86BD-28A55A152227}" dt="2023-01-23T00:57:36.780" v="1267"/>
          <ac:grpSpMkLst>
            <pc:docMk/>
            <pc:sldMk cId="2249227380" sldId="338"/>
            <ac:grpSpMk id="232" creationId="{178C71CE-FF1E-54BD-DE94-1EE28EF5C99F}"/>
          </ac:grpSpMkLst>
        </pc:grpChg>
        <pc:grpChg chg="del mod">
          <ac:chgData name="Tim Cook" userId="d1c7cfb340f2c7ab" providerId="LiveId" clId="{68670842-B752-4FB7-86BD-28A55A152227}" dt="2023-01-23T00:57:36.782" v="1279"/>
          <ac:grpSpMkLst>
            <pc:docMk/>
            <pc:sldMk cId="2249227380" sldId="338"/>
            <ac:grpSpMk id="237" creationId="{271527BE-74DF-A8A7-084B-412247A37807}"/>
          </ac:grpSpMkLst>
        </pc:grpChg>
        <pc:grpChg chg="mod">
          <ac:chgData name="Tim Cook" userId="d1c7cfb340f2c7ab" providerId="LiveId" clId="{68670842-B752-4FB7-86BD-28A55A152227}" dt="2023-01-23T00:57:42.464" v="1302"/>
          <ac:grpSpMkLst>
            <pc:docMk/>
            <pc:sldMk cId="2249227380" sldId="338"/>
            <ac:grpSpMk id="255" creationId="{BDD65B50-ADA0-1D2F-9347-4CBC10687A2C}"/>
          </ac:grpSpMkLst>
        </pc:grpChg>
        <pc:grpChg chg="del mod">
          <ac:chgData name="Tim Cook" userId="d1c7cfb340f2c7ab" providerId="LiveId" clId="{68670842-B752-4FB7-86BD-28A55A152227}" dt="2023-01-23T00:57:29.388" v="1216"/>
          <ac:grpSpMkLst>
            <pc:docMk/>
            <pc:sldMk cId="2249227380" sldId="338"/>
            <ac:grpSpMk id="265" creationId="{8BBCE8AC-FD2A-BD95-C39D-1F19B3B866F9}"/>
          </ac:grpSpMkLst>
        </pc:grpChg>
        <pc:grpChg chg="del mod">
          <ac:chgData name="Tim Cook" userId="d1c7cfb340f2c7ab" providerId="LiveId" clId="{68670842-B752-4FB7-86BD-28A55A152227}" dt="2023-01-23T00:57:29.390" v="1227"/>
          <ac:grpSpMkLst>
            <pc:docMk/>
            <pc:sldMk cId="2249227380" sldId="338"/>
            <ac:grpSpMk id="273" creationId="{B5F39C48-6F5A-07A1-7002-9063BC64D796}"/>
          </ac:grpSpMkLst>
        </pc:grpChg>
        <pc:grpChg chg="del mod">
          <ac:chgData name="Tim Cook" userId="d1c7cfb340f2c7ab" providerId="LiveId" clId="{68670842-B752-4FB7-86BD-28A55A152227}" dt="2023-01-23T00:57:29.392" v="1236"/>
          <ac:grpSpMkLst>
            <pc:docMk/>
            <pc:sldMk cId="2249227380" sldId="338"/>
            <ac:grpSpMk id="277" creationId="{D5229DA6-A384-9BD6-1FD7-6D9371884478}"/>
          </ac:grpSpMkLst>
        </pc:grpChg>
        <pc:grpChg chg="del mod">
          <ac:chgData name="Tim Cook" userId="d1c7cfb340f2c7ab" providerId="LiveId" clId="{68670842-B752-4FB7-86BD-28A55A152227}" dt="2023-01-23T00:57:29.390" v="1231"/>
          <ac:grpSpMkLst>
            <pc:docMk/>
            <pc:sldMk cId="2249227380" sldId="338"/>
            <ac:grpSpMk id="288" creationId="{D60606F6-BA3C-BC8D-46D3-A3A100AA8573}"/>
          </ac:grpSpMkLst>
        </pc:grpChg>
        <pc:grpChg chg="del mod">
          <ac:chgData name="Tim Cook" userId="d1c7cfb340f2c7ab" providerId="LiveId" clId="{68670842-B752-4FB7-86BD-28A55A152227}" dt="2023-01-23T00:57:29.389" v="1224"/>
          <ac:grpSpMkLst>
            <pc:docMk/>
            <pc:sldMk cId="2249227380" sldId="338"/>
            <ac:grpSpMk id="295" creationId="{2667F132-FE09-95FE-ABDE-2C14D3E53D9F}"/>
          </ac:grpSpMkLst>
        </pc:grpChg>
        <pc:grpChg chg="del mod">
          <ac:chgData name="Tim Cook" userId="d1c7cfb340f2c7ab" providerId="LiveId" clId="{68670842-B752-4FB7-86BD-28A55A152227}" dt="2023-01-23T00:57:29.390" v="1230"/>
          <ac:grpSpMkLst>
            <pc:docMk/>
            <pc:sldMk cId="2249227380" sldId="338"/>
            <ac:grpSpMk id="306" creationId="{E0D98DCA-5E96-CD59-81DF-9647727CAF27}"/>
          </ac:grpSpMkLst>
        </pc:grpChg>
        <pc:grpChg chg="del mod">
          <ac:chgData name="Tim Cook" userId="d1c7cfb340f2c7ab" providerId="LiveId" clId="{68670842-B752-4FB7-86BD-28A55A152227}" dt="2023-01-23T00:57:29.387" v="1212"/>
          <ac:grpSpMkLst>
            <pc:docMk/>
            <pc:sldMk cId="2249227380" sldId="338"/>
            <ac:grpSpMk id="309" creationId="{56FE746F-D9EE-F495-9A25-E84D35A0F89F}"/>
          </ac:grpSpMkLst>
        </pc:grpChg>
        <pc:grpChg chg="del mod">
          <ac:chgData name="Tim Cook" userId="d1c7cfb340f2c7ab" providerId="LiveId" clId="{68670842-B752-4FB7-86BD-28A55A152227}" dt="2023-01-23T00:57:29.391" v="1234"/>
          <ac:grpSpMkLst>
            <pc:docMk/>
            <pc:sldMk cId="2249227380" sldId="338"/>
            <ac:grpSpMk id="314" creationId="{D004C4D2-596E-7531-61AB-F2A834FA1BA4}"/>
          </ac:grpSpMkLst>
        </pc:grpChg>
        <pc:grpChg chg="mod">
          <ac:chgData name="Tim Cook" userId="d1c7cfb340f2c7ab" providerId="LiveId" clId="{68670842-B752-4FB7-86BD-28A55A152227}" dt="2023-01-23T00:57:21.914" v="1179"/>
          <ac:grpSpMkLst>
            <pc:docMk/>
            <pc:sldMk cId="2249227380" sldId="338"/>
            <ac:grpSpMk id="316" creationId="{CF9AAEF8-3670-AEC8-DB3C-3DB569817EE5}"/>
          </ac:grpSpMkLst>
        </pc:grpChg>
        <pc:grpChg chg="del mod">
          <ac:chgData name="Tim Cook" userId="d1c7cfb340f2c7ab" providerId="LiveId" clId="{68670842-B752-4FB7-86BD-28A55A152227}" dt="2023-01-23T00:57:51.397" v="1346"/>
          <ac:grpSpMkLst>
            <pc:docMk/>
            <pc:sldMk cId="2249227380" sldId="338"/>
            <ac:grpSpMk id="379" creationId="{D58B4924-9035-4F6E-E8D1-2333F4ACFA80}"/>
          </ac:grpSpMkLst>
        </pc:grpChg>
        <pc:grpChg chg="del mod">
          <ac:chgData name="Tim Cook" userId="d1c7cfb340f2c7ab" providerId="LiveId" clId="{68670842-B752-4FB7-86BD-28A55A152227}" dt="2023-01-23T00:57:51.398" v="1348"/>
          <ac:grpSpMkLst>
            <pc:docMk/>
            <pc:sldMk cId="2249227380" sldId="338"/>
            <ac:grpSpMk id="380" creationId="{DF08514B-DB96-18B1-4CDC-12D120741343}"/>
          </ac:grpSpMkLst>
        </pc:grpChg>
        <pc:grpChg chg="del mod">
          <ac:chgData name="Tim Cook" userId="d1c7cfb340f2c7ab" providerId="LiveId" clId="{68670842-B752-4FB7-86BD-28A55A152227}" dt="2023-01-23T00:57:51.399" v="1355"/>
          <ac:grpSpMkLst>
            <pc:docMk/>
            <pc:sldMk cId="2249227380" sldId="338"/>
            <ac:grpSpMk id="381" creationId="{BCE5587C-10B5-E900-DB81-0C3C4EDD1F5E}"/>
          </ac:grpSpMkLst>
        </pc:grpChg>
        <pc:grpChg chg="del mod">
          <ac:chgData name="Tim Cook" userId="d1c7cfb340f2c7ab" providerId="LiveId" clId="{68670842-B752-4FB7-86BD-28A55A152227}" dt="2023-01-23T00:57:51.398" v="1351"/>
          <ac:grpSpMkLst>
            <pc:docMk/>
            <pc:sldMk cId="2249227380" sldId="338"/>
            <ac:grpSpMk id="382" creationId="{42095C8B-7E39-B176-C5A8-4539A62C6E57}"/>
          </ac:grpSpMkLst>
        </pc:grpChg>
        <pc:grpChg chg="del mod">
          <ac:chgData name="Tim Cook" userId="d1c7cfb340f2c7ab" providerId="LiveId" clId="{68670842-B752-4FB7-86BD-28A55A152227}" dt="2023-01-23T00:57:51.399" v="1357"/>
          <ac:grpSpMkLst>
            <pc:docMk/>
            <pc:sldMk cId="2249227380" sldId="338"/>
            <ac:grpSpMk id="390" creationId="{D35596AB-98D2-02C1-305A-E777BFFCD0ED}"/>
          </ac:grpSpMkLst>
        </pc:grpChg>
        <pc:grpChg chg="del mod">
          <ac:chgData name="Tim Cook" userId="d1c7cfb340f2c7ab" providerId="LiveId" clId="{68670842-B752-4FB7-86BD-28A55A152227}" dt="2023-01-23T00:57:51.399" v="1360"/>
          <ac:grpSpMkLst>
            <pc:docMk/>
            <pc:sldMk cId="2249227380" sldId="338"/>
            <ac:grpSpMk id="405" creationId="{F648706B-4F97-9398-E695-F8E2B8F7BAD0}"/>
          </ac:grpSpMkLst>
        </pc:grpChg>
        <pc:grpChg chg="del mod">
          <ac:chgData name="Tim Cook" userId="d1c7cfb340f2c7ab" providerId="LiveId" clId="{68670842-B752-4FB7-86BD-28A55A152227}" dt="2023-01-23T00:57:51.395" v="1332"/>
          <ac:grpSpMkLst>
            <pc:docMk/>
            <pc:sldMk cId="2249227380" sldId="338"/>
            <ac:grpSpMk id="406" creationId="{4C658BE8-86D9-9B55-9E5B-5D973F623AA8}"/>
          </ac:grpSpMkLst>
        </pc:grpChg>
        <pc:grpChg chg="del mod">
          <ac:chgData name="Tim Cook" userId="d1c7cfb340f2c7ab" providerId="LiveId" clId="{68670842-B752-4FB7-86BD-28A55A152227}" dt="2023-01-23T00:57:51.400" v="1367"/>
          <ac:grpSpMkLst>
            <pc:docMk/>
            <pc:sldMk cId="2249227380" sldId="338"/>
            <ac:grpSpMk id="430" creationId="{ECBCE0F8-026D-5F54-451A-AA28286001D9}"/>
          </ac:grpSpMkLst>
        </pc:grpChg>
        <pc:grpChg chg="del mod">
          <ac:chgData name="Tim Cook" userId="d1c7cfb340f2c7ab" providerId="LiveId" clId="{68670842-B752-4FB7-86BD-28A55A152227}" dt="2023-01-23T00:57:51.397" v="1342"/>
          <ac:grpSpMkLst>
            <pc:docMk/>
            <pc:sldMk cId="2249227380" sldId="338"/>
            <ac:grpSpMk id="431" creationId="{01EEEB07-186A-771D-420B-580857C33407}"/>
          </ac:grpSpMkLst>
        </pc:grpChg>
        <pc:grpChg chg="del mod">
          <ac:chgData name="Tim Cook" userId="d1c7cfb340f2c7ab" providerId="LiveId" clId="{68670842-B752-4FB7-86BD-28A55A152227}" dt="2023-01-23T00:57:51.394" v="1324"/>
          <ac:grpSpMkLst>
            <pc:docMk/>
            <pc:sldMk cId="2249227380" sldId="338"/>
            <ac:grpSpMk id="432" creationId="{CDB39430-9175-38E8-533F-D3D83ED5905B}"/>
          </ac:grpSpMkLst>
        </pc:grpChg>
        <pc:grpChg chg="del mod">
          <ac:chgData name="Tim Cook" userId="d1c7cfb340f2c7ab" providerId="LiveId" clId="{68670842-B752-4FB7-86BD-28A55A152227}" dt="2023-01-23T00:57:51.399" v="1354"/>
          <ac:grpSpMkLst>
            <pc:docMk/>
            <pc:sldMk cId="2249227380" sldId="338"/>
            <ac:grpSpMk id="433" creationId="{F9FA89DF-4BA7-BA89-467C-2C65544E6E8F}"/>
          </ac:grpSpMkLst>
        </pc:grpChg>
        <pc:grpChg chg="del mod">
          <ac:chgData name="Tim Cook" userId="d1c7cfb340f2c7ab" providerId="LiveId" clId="{68670842-B752-4FB7-86BD-28A55A152227}" dt="2023-01-23T00:57:51.401" v="1368"/>
          <ac:grpSpMkLst>
            <pc:docMk/>
            <pc:sldMk cId="2249227380" sldId="338"/>
            <ac:grpSpMk id="447" creationId="{F372E343-C96D-2CD8-09F3-26552134062F}"/>
          </ac:grpSpMkLst>
        </pc:grpChg>
        <pc:grpChg chg="del mod">
          <ac:chgData name="Tim Cook" userId="d1c7cfb340f2c7ab" providerId="LiveId" clId="{68670842-B752-4FB7-86BD-28A55A152227}" dt="2023-01-23T00:57:51.397" v="1343"/>
          <ac:grpSpMkLst>
            <pc:docMk/>
            <pc:sldMk cId="2249227380" sldId="338"/>
            <ac:grpSpMk id="448" creationId="{F029FE40-A1BA-66BC-7690-5FFDC7893E3E}"/>
          </ac:grpSpMkLst>
        </pc:grpChg>
        <pc:grpChg chg="del mod">
          <ac:chgData name="Tim Cook" userId="d1c7cfb340f2c7ab" providerId="LiveId" clId="{68670842-B752-4FB7-86BD-28A55A152227}" dt="2023-01-23T00:57:51.397" v="1345"/>
          <ac:grpSpMkLst>
            <pc:docMk/>
            <pc:sldMk cId="2249227380" sldId="338"/>
            <ac:grpSpMk id="451" creationId="{F0B328B0-C462-C215-8715-D50633870293}"/>
          </ac:grpSpMkLst>
        </pc:grpChg>
        <pc:grpChg chg="del mod">
          <ac:chgData name="Tim Cook" userId="d1c7cfb340f2c7ab" providerId="LiveId" clId="{68670842-B752-4FB7-86BD-28A55A152227}" dt="2023-01-23T00:57:17.468" v="1175"/>
          <ac:grpSpMkLst>
            <pc:docMk/>
            <pc:sldMk cId="2249227380" sldId="338"/>
            <ac:grpSpMk id="456" creationId="{614150AF-BA31-1B3E-FE31-F3A7D6B59578}"/>
          </ac:grpSpMkLst>
        </pc:grpChg>
        <pc:grpChg chg="del mod">
          <ac:chgData name="Tim Cook" userId="d1c7cfb340f2c7ab" providerId="LiveId" clId="{68670842-B752-4FB7-86BD-28A55A152227}" dt="2023-01-23T00:57:29.393" v="1245"/>
          <ac:grpSpMkLst>
            <pc:docMk/>
            <pc:sldMk cId="2249227380" sldId="338"/>
            <ac:grpSpMk id="488" creationId="{EDB65055-A549-888C-9C89-7AD29AF58D98}"/>
          </ac:grpSpMkLst>
        </pc:grpChg>
        <pc:inkChg chg="add">
          <ac:chgData name="Tim Cook" userId="d1c7cfb340f2c7ab" providerId="LiveId" clId="{68670842-B752-4FB7-86BD-28A55A152227}" dt="2023-01-23T00:59:59.274" v="1377" actId="9405"/>
          <ac:inkMkLst>
            <pc:docMk/>
            <pc:sldMk cId="2249227380" sldId="338"/>
            <ac:inkMk id="3" creationId="{EC46006E-3B36-354B-677A-8042948F615D}"/>
          </ac:inkMkLst>
        </pc:inkChg>
        <pc:inkChg chg="add del">
          <ac:chgData name="Tim Cook" userId="d1c7cfb340f2c7ab" providerId="LiveId" clId="{68670842-B752-4FB7-86BD-28A55A152227}" dt="2023-01-23T01:00:09.416" v="1380" actId="9405"/>
          <ac:inkMkLst>
            <pc:docMk/>
            <pc:sldMk cId="2249227380" sldId="338"/>
            <ac:inkMk id="6" creationId="{3390B5F7-C311-4325-CA36-37A069E5E7A7}"/>
          </ac:inkMkLst>
        </pc:inkChg>
        <pc:inkChg chg="add del">
          <ac:chgData name="Tim Cook" userId="d1c7cfb340f2c7ab" providerId="LiveId" clId="{68670842-B752-4FB7-86BD-28A55A152227}" dt="2023-01-23T01:00:13.688" v="1382" actId="9405"/>
          <ac:inkMkLst>
            <pc:docMk/>
            <pc:sldMk cId="2249227380" sldId="338"/>
            <ac:inkMk id="7" creationId="{BA68ACF4-E266-B4BB-6FF0-339A4626427F}"/>
          </ac:inkMkLst>
        </pc:inkChg>
        <pc:inkChg chg="mod">
          <ac:chgData name="Tim Cook" userId="d1c7cfb340f2c7ab" providerId="LiveId" clId="{68670842-B752-4FB7-86BD-28A55A152227}" dt="2023-01-23T00:57:42.464" v="1302"/>
          <ac:inkMkLst>
            <pc:docMk/>
            <pc:sldMk cId="2249227380" sldId="338"/>
            <ac:inkMk id="8" creationId="{F921D033-F39A-B81A-981A-F48024382D1A}"/>
          </ac:inkMkLst>
        </pc:inkChg>
        <pc:inkChg chg="add del mod">
          <ac:chgData name="Tim Cook" userId="d1c7cfb340f2c7ab" providerId="LiveId" clId="{68670842-B752-4FB7-86BD-28A55A152227}" dt="2023-01-23T00:57:42.464" v="1302"/>
          <ac:inkMkLst>
            <pc:docMk/>
            <pc:sldMk cId="2249227380" sldId="338"/>
            <ac:inkMk id="9" creationId="{3A7A87FB-948B-4102-6A36-3C18F85133FC}"/>
          </ac:inkMkLst>
        </pc:inkChg>
        <pc:inkChg chg="add">
          <ac:chgData name="Tim Cook" userId="d1c7cfb340f2c7ab" providerId="LiveId" clId="{68670842-B752-4FB7-86BD-28A55A152227}" dt="2023-01-23T01:00:16.327" v="1383" actId="9405"/>
          <ac:inkMkLst>
            <pc:docMk/>
            <pc:sldMk cId="2249227380" sldId="338"/>
            <ac:inkMk id="10" creationId="{A2BE2A10-0C79-DE11-1194-9B16021B0D59}"/>
          </ac:inkMkLst>
        </pc:inkChg>
        <pc:inkChg chg="add del mod">
          <ac:chgData name="Tim Cook" userId="d1c7cfb340f2c7ab" providerId="LiveId" clId="{68670842-B752-4FB7-86BD-28A55A152227}" dt="2023-01-23T00:57:42.464" v="1302"/>
          <ac:inkMkLst>
            <pc:docMk/>
            <pc:sldMk cId="2249227380" sldId="338"/>
            <ac:inkMk id="33" creationId="{1D1C6E22-77A2-F2C8-5895-7ABE3FB96430}"/>
          </ac:inkMkLst>
        </pc:inkChg>
        <pc:inkChg chg="mod">
          <ac:chgData name="Tim Cook" userId="d1c7cfb340f2c7ab" providerId="LiveId" clId="{68670842-B752-4FB7-86BD-28A55A152227}" dt="2023-01-23T00:57:42.464" v="1302"/>
          <ac:inkMkLst>
            <pc:docMk/>
            <pc:sldMk cId="2249227380" sldId="338"/>
            <ac:inkMk id="44" creationId="{CA83D7FD-41BC-D848-243E-289AE4F15FD8}"/>
          </ac:inkMkLst>
        </pc:inkChg>
        <pc:inkChg chg="mod">
          <ac:chgData name="Tim Cook" userId="d1c7cfb340f2c7ab" providerId="LiveId" clId="{68670842-B752-4FB7-86BD-28A55A152227}" dt="2023-01-23T00:57:42.464" v="1302"/>
          <ac:inkMkLst>
            <pc:docMk/>
            <pc:sldMk cId="2249227380" sldId="338"/>
            <ac:inkMk id="57" creationId="{BCEBAAD4-934C-F74F-40D1-3B920CD9231F}"/>
          </ac:inkMkLst>
        </pc:inkChg>
        <pc:inkChg chg="mod">
          <ac:chgData name="Tim Cook" userId="d1c7cfb340f2c7ab" providerId="LiveId" clId="{68670842-B752-4FB7-86BD-28A55A152227}" dt="2023-01-23T00:57:42.464" v="1302"/>
          <ac:inkMkLst>
            <pc:docMk/>
            <pc:sldMk cId="2249227380" sldId="338"/>
            <ac:inkMk id="58" creationId="{368F1FB9-0BF3-5F45-17E5-08A7D11659F9}"/>
          </ac:inkMkLst>
        </pc:inkChg>
        <pc:inkChg chg="mod">
          <ac:chgData name="Tim Cook" userId="d1c7cfb340f2c7ab" providerId="LiveId" clId="{68670842-B752-4FB7-86BD-28A55A152227}" dt="2023-01-23T00:57:42.464" v="1302"/>
          <ac:inkMkLst>
            <pc:docMk/>
            <pc:sldMk cId="2249227380" sldId="338"/>
            <ac:inkMk id="59" creationId="{152FBA4C-2CD4-F174-4985-258202C8E2A0}"/>
          </ac:inkMkLst>
        </pc:inkChg>
        <pc:inkChg chg="mod">
          <ac:chgData name="Tim Cook" userId="d1c7cfb340f2c7ab" providerId="LiveId" clId="{68670842-B752-4FB7-86BD-28A55A152227}" dt="2023-01-23T00:57:15.433" v="1172"/>
          <ac:inkMkLst>
            <pc:docMk/>
            <pc:sldMk cId="2249227380" sldId="338"/>
            <ac:inkMk id="64" creationId="{EEF1F351-B9FF-11BA-12D5-4A047372C1AE}"/>
          </ac:inkMkLst>
        </pc:inkChg>
        <pc:inkChg chg="mod">
          <ac:chgData name="Tim Cook" userId="d1c7cfb340f2c7ab" providerId="LiveId" clId="{68670842-B752-4FB7-86BD-28A55A152227}" dt="2023-01-23T00:57:15.433" v="1172"/>
          <ac:inkMkLst>
            <pc:docMk/>
            <pc:sldMk cId="2249227380" sldId="338"/>
            <ac:inkMk id="65" creationId="{43AABB1E-9AAE-1579-854E-793B5619EAA6}"/>
          </ac:inkMkLst>
        </pc:inkChg>
        <pc:inkChg chg="add del">
          <ac:chgData name="Tim Cook" userId="d1c7cfb340f2c7ab" providerId="LiveId" clId="{68670842-B752-4FB7-86BD-28A55A152227}" dt="2023-01-23T00:57:15.433" v="1172"/>
          <ac:inkMkLst>
            <pc:docMk/>
            <pc:sldMk cId="2249227380" sldId="338"/>
            <ac:inkMk id="66" creationId="{1A0DA057-700D-7CDC-3686-778E62B148B8}"/>
          </ac:inkMkLst>
        </pc:inkChg>
        <pc:inkChg chg="mod">
          <ac:chgData name="Tim Cook" userId="d1c7cfb340f2c7ab" providerId="LiveId" clId="{68670842-B752-4FB7-86BD-28A55A152227}" dt="2023-01-23T00:57:15.433" v="1172"/>
          <ac:inkMkLst>
            <pc:docMk/>
            <pc:sldMk cId="2249227380" sldId="338"/>
            <ac:inkMk id="67" creationId="{6745960D-6EAD-63E7-0862-13FA8033AE81}"/>
          </ac:inkMkLst>
        </pc:inkChg>
        <pc:inkChg chg="mod">
          <ac:chgData name="Tim Cook" userId="d1c7cfb340f2c7ab" providerId="LiveId" clId="{68670842-B752-4FB7-86BD-28A55A152227}" dt="2023-01-23T00:57:15.433" v="1172"/>
          <ac:inkMkLst>
            <pc:docMk/>
            <pc:sldMk cId="2249227380" sldId="338"/>
            <ac:inkMk id="68" creationId="{5E62A647-275B-81CC-0CD0-435588A7908D}"/>
          </ac:inkMkLst>
        </pc:inkChg>
        <pc:inkChg chg="mod">
          <ac:chgData name="Tim Cook" userId="d1c7cfb340f2c7ab" providerId="LiveId" clId="{68670842-B752-4FB7-86BD-28A55A152227}" dt="2023-01-23T00:57:15.433" v="1172"/>
          <ac:inkMkLst>
            <pc:docMk/>
            <pc:sldMk cId="2249227380" sldId="338"/>
            <ac:inkMk id="69" creationId="{9F15FEDE-33CA-AB19-ECCF-FDED3020F001}"/>
          </ac:inkMkLst>
        </pc:inkChg>
        <pc:inkChg chg="mod">
          <ac:chgData name="Tim Cook" userId="d1c7cfb340f2c7ab" providerId="LiveId" clId="{68670842-B752-4FB7-86BD-28A55A152227}" dt="2023-01-23T00:57:21.914" v="1179"/>
          <ac:inkMkLst>
            <pc:docMk/>
            <pc:sldMk cId="2249227380" sldId="338"/>
            <ac:inkMk id="76" creationId="{99B7A230-3941-03D9-9020-EB47FDC4B36A}"/>
          </ac:inkMkLst>
        </pc:inkChg>
        <pc:inkChg chg="mod">
          <ac:chgData name="Tim Cook" userId="d1c7cfb340f2c7ab" providerId="LiveId" clId="{68670842-B752-4FB7-86BD-28A55A152227}" dt="2023-01-23T00:57:21.914" v="1179"/>
          <ac:inkMkLst>
            <pc:docMk/>
            <pc:sldMk cId="2249227380" sldId="338"/>
            <ac:inkMk id="77" creationId="{729C5051-F893-F651-5754-AA927C3DBD35}"/>
          </ac:inkMkLst>
        </pc:inkChg>
        <pc:inkChg chg="mod">
          <ac:chgData name="Tim Cook" userId="d1c7cfb340f2c7ab" providerId="LiveId" clId="{68670842-B752-4FB7-86BD-28A55A152227}" dt="2023-01-23T00:57:21.914" v="1179"/>
          <ac:inkMkLst>
            <pc:docMk/>
            <pc:sldMk cId="2249227380" sldId="338"/>
            <ac:inkMk id="78" creationId="{7BD94927-CA3D-B401-FF7A-70B813ACAEB0}"/>
          </ac:inkMkLst>
        </pc:inkChg>
        <pc:inkChg chg="mod">
          <ac:chgData name="Tim Cook" userId="d1c7cfb340f2c7ab" providerId="LiveId" clId="{68670842-B752-4FB7-86BD-28A55A152227}" dt="2023-01-23T00:57:21.914" v="1179"/>
          <ac:inkMkLst>
            <pc:docMk/>
            <pc:sldMk cId="2249227380" sldId="338"/>
            <ac:inkMk id="85" creationId="{D3B94193-4532-6F91-F560-A894464329DD}"/>
          </ac:inkMkLst>
        </pc:inkChg>
        <pc:inkChg chg="mod">
          <ac:chgData name="Tim Cook" userId="d1c7cfb340f2c7ab" providerId="LiveId" clId="{68670842-B752-4FB7-86BD-28A55A152227}" dt="2023-01-23T01:00:04.753" v="1378"/>
          <ac:inkMkLst>
            <pc:docMk/>
            <pc:sldMk cId="2249227380" sldId="338"/>
            <ac:inkMk id="104" creationId="{76BB93A3-AEC5-71F5-E890-648110089550}"/>
          </ac:inkMkLst>
        </pc:inkChg>
        <pc:inkChg chg="mod">
          <ac:chgData name="Tim Cook" userId="d1c7cfb340f2c7ab" providerId="LiveId" clId="{68670842-B752-4FB7-86BD-28A55A152227}" dt="2023-01-23T01:00:04.753" v="1378"/>
          <ac:inkMkLst>
            <pc:docMk/>
            <pc:sldMk cId="2249227380" sldId="338"/>
            <ac:inkMk id="111" creationId="{7468D6CE-A98C-5740-5026-EE59FDDC7AA7}"/>
          </ac:inkMkLst>
        </pc:inkChg>
        <pc:inkChg chg="del">
          <ac:chgData name="Tim Cook" userId="d1c7cfb340f2c7ab" providerId="LiveId" clId="{68670842-B752-4FB7-86BD-28A55A152227}" dt="2023-01-23T00:59:54.309" v="1376"/>
          <ac:inkMkLst>
            <pc:docMk/>
            <pc:sldMk cId="2249227380" sldId="338"/>
            <ac:inkMk id="114" creationId="{1B3CD208-5375-FE31-7F7F-0F5DF05932C0}"/>
          </ac:inkMkLst>
        </pc:inkChg>
        <pc:inkChg chg="del mod">
          <ac:chgData name="Tim Cook" userId="d1c7cfb340f2c7ab" providerId="LiveId" clId="{68670842-B752-4FB7-86BD-28A55A152227}" dt="2023-01-23T01:00:04.753" v="1378"/>
          <ac:inkMkLst>
            <pc:docMk/>
            <pc:sldMk cId="2249227380" sldId="338"/>
            <ac:inkMk id="115" creationId="{257617A4-96FE-3BEF-F3E6-574514B734A9}"/>
          </ac:inkMkLst>
        </pc:inkChg>
        <pc:inkChg chg="mod">
          <ac:chgData name="Tim Cook" userId="d1c7cfb340f2c7ab" providerId="LiveId" clId="{68670842-B752-4FB7-86BD-28A55A152227}" dt="2023-01-23T00:57:21.914" v="1179"/>
          <ac:inkMkLst>
            <pc:docMk/>
            <pc:sldMk cId="2249227380" sldId="338"/>
            <ac:inkMk id="142" creationId="{194DFA75-8405-00A1-1139-5DA614B970A8}"/>
          </ac:inkMkLst>
        </pc:inkChg>
        <pc:inkChg chg="mod">
          <ac:chgData name="Tim Cook" userId="d1c7cfb340f2c7ab" providerId="LiveId" clId="{68670842-B752-4FB7-86BD-28A55A152227}" dt="2023-01-23T00:57:21.914" v="1179"/>
          <ac:inkMkLst>
            <pc:docMk/>
            <pc:sldMk cId="2249227380" sldId="338"/>
            <ac:inkMk id="143" creationId="{8B2AE1AF-74B1-6392-A3B6-B28E38D78028}"/>
          </ac:inkMkLst>
        </pc:inkChg>
        <pc:inkChg chg="mod">
          <ac:chgData name="Tim Cook" userId="d1c7cfb340f2c7ab" providerId="LiveId" clId="{68670842-B752-4FB7-86BD-28A55A152227}" dt="2023-01-23T00:57:21.914" v="1179"/>
          <ac:inkMkLst>
            <pc:docMk/>
            <pc:sldMk cId="2249227380" sldId="338"/>
            <ac:inkMk id="144" creationId="{D195E1CE-C76C-A38B-4279-2AF137033AB8}"/>
          </ac:inkMkLst>
        </pc:inkChg>
        <pc:inkChg chg="mod">
          <ac:chgData name="Tim Cook" userId="d1c7cfb340f2c7ab" providerId="LiveId" clId="{68670842-B752-4FB7-86BD-28A55A152227}" dt="2023-01-23T01:00:04.753" v="1378"/>
          <ac:inkMkLst>
            <pc:docMk/>
            <pc:sldMk cId="2249227380" sldId="338"/>
            <ac:inkMk id="155" creationId="{4ADF0148-09C7-E18D-D46F-E15527DEC230}"/>
          </ac:inkMkLst>
        </pc:inkChg>
        <pc:inkChg chg="mod">
          <ac:chgData name="Tim Cook" userId="d1c7cfb340f2c7ab" providerId="LiveId" clId="{68670842-B752-4FB7-86BD-28A55A152227}" dt="2023-01-23T01:00:04.753" v="1378"/>
          <ac:inkMkLst>
            <pc:docMk/>
            <pc:sldMk cId="2249227380" sldId="338"/>
            <ac:inkMk id="156" creationId="{8ED0BD01-EB6B-9A3E-64E6-95C4E6C1A3FB}"/>
          </ac:inkMkLst>
        </pc:inkChg>
        <pc:inkChg chg="mod">
          <ac:chgData name="Tim Cook" userId="d1c7cfb340f2c7ab" providerId="LiveId" clId="{68670842-B752-4FB7-86BD-28A55A152227}" dt="2023-01-23T01:00:04.753" v="1378"/>
          <ac:inkMkLst>
            <pc:docMk/>
            <pc:sldMk cId="2249227380" sldId="338"/>
            <ac:inkMk id="157" creationId="{D84194CE-E6B0-5A3D-1665-A546ECFAA2A6}"/>
          </ac:inkMkLst>
        </pc:inkChg>
        <pc:inkChg chg="add del mod">
          <ac:chgData name="Tim Cook" userId="d1c7cfb340f2c7ab" providerId="LiveId" clId="{68670842-B752-4FB7-86BD-28A55A152227}" dt="2023-01-23T00:57:39.215" v="1297"/>
          <ac:inkMkLst>
            <pc:docMk/>
            <pc:sldMk cId="2249227380" sldId="338"/>
            <ac:inkMk id="159" creationId="{C2646C17-02C7-49D4-573C-A41C53BD4E36}"/>
          </ac:inkMkLst>
        </pc:inkChg>
        <pc:inkChg chg="del mod">
          <ac:chgData name="Tim Cook" userId="d1c7cfb340f2c7ab" providerId="LiveId" clId="{68670842-B752-4FB7-86BD-28A55A152227}" dt="2023-01-23T00:57:40.875" v="1300"/>
          <ac:inkMkLst>
            <pc:docMk/>
            <pc:sldMk cId="2249227380" sldId="338"/>
            <ac:inkMk id="160" creationId="{8E3AAD71-D406-AC46-46FC-11FD09270DF5}"/>
          </ac:inkMkLst>
        </pc:inkChg>
        <pc:inkChg chg="add del mod">
          <ac:chgData name="Tim Cook" userId="d1c7cfb340f2c7ab" providerId="LiveId" clId="{68670842-B752-4FB7-86BD-28A55A152227}" dt="2023-01-23T00:57:39.856" v="1299"/>
          <ac:inkMkLst>
            <pc:docMk/>
            <pc:sldMk cId="2249227380" sldId="338"/>
            <ac:inkMk id="162" creationId="{E46398F6-6099-A8E7-CB79-283EA771371B}"/>
          </ac:inkMkLst>
        </pc:inkChg>
        <pc:inkChg chg="add del mod">
          <ac:chgData name="Tim Cook" userId="d1c7cfb340f2c7ab" providerId="LiveId" clId="{68670842-B752-4FB7-86BD-28A55A152227}" dt="2023-01-23T00:57:39.856" v="1298"/>
          <ac:inkMkLst>
            <pc:docMk/>
            <pc:sldMk cId="2249227380" sldId="338"/>
            <ac:inkMk id="163" creationId="{00B613DB-0811-ED8D-A466-EDBC5A94EB20}"/>
          </ac:inkMkLst>
        </pc:inkChg>
        <pc:inkChg chg="del mod">
          <ac:chgData name="Tim Cook" userId="d1c7cfb340f2c7ab" providerId="LiveId" clId="{68670842-B752-4FB7-86BD-28A55A152227}" dt="2023-01-23T00:57:41.523" v="1301"/>
          <ac:inkMkLst>
            <pc:docMk/>
            <pc:sldMk cId="2249227380" sldId="338"/>
            <ac:inkMk id="165" creationId="{3B8DAFBC-90AC-371C-6141-D1779BE4C867}"/>
          </ac:inkMkLst>
        </pc:inkChg>
        <pc:inkChg chg="del mod">
          <ac:chgData name="Tim Cook" userId="d1c7cfb340f2c7ab" providerId="LiveId" clId="{68670842-B752-4FB7-86BD-28A55A152227}" dt="2023-01-23T00:57:36.783" v="1288"/>
          <ac:inkMkLst>
            <pc:docMk/>
            <pc:sldMk cId="2249227380" sldId="338"/>
            <ac:inkMk id="166" creationId="{BE6B0759-F3F1-6E8E-67F2-5CEADA013B84}"/>
          </ac:inkMkLst>
        </pc:inkChg>
        <pc:inkChg chg="del">
          <ac:chgData name="Tim Cook" userId="d1c7cfb340f2c7ab" providerId="LiveId" clId="{68670842-B752-4FB7-86BD-28A55A152227}" dt="2023-01-23T00:57:36.781" v="1271"/>
          <ac:inkMkLst>
            <pc:docMk/>
            <pc:sldMk cId="2249227380" sldId="338"/>
            <ac:inkMk id="167" creationId="{3B5DBD7E-E3CF-70EC-9C84-FF604C6350BC}"/>
          </ac:inkMkLst>
        </pc:inkChg>
        <pc:inkChg chg="del mod">
          <ac:chgData name="Tim Cook" userId="d1c7cfb340f2c7ab" providerId="LiveId" clId="{68670842-B752-4FB7-86BD-28A55A152227}" dt="2023-01-23T00:57:36.781" v="1274"/>
          <ac:inkMkLst>
            <pc:docMk/>
            <pc:sldMk cId="2249227380" sldId="338"/>
            <ac:inkMk id="168" creationId="{35D76E8F-4161-6073-D14A-1AEE1E149C72}"/>
          </ac:inkMkLst>
        </pc:inkChg>
        <pc:inkChg chg="del mod">
          <ac:chgData name="Tim Cook" userId="d1c7cfb340f2c7ab" providerId="LiveId" clId="{68670842-B752-4FB7-86BD-28A55A152227}" dt="2023-01-23T00:57:36.783" v="1284"/>
          <ac:inkMkLst>
            <pc:docMk/>
            <pc:sldMk cId="2249227380" sldId="338"/>
            <ac:inkMk id="169" creationId="{CD16121E-152A-B85F-FC8C-E85242E13C19}"/>
          </ac:inkMkLst>
        </pc:inkChg>
        <pc:inkChg chg="del mod">
          <ac:chgData name="Tim Cook" userId="d1c7cfb340f2c7ab" providerId="LiveId" clId="{68670842-B752-4FB7-86BD-28A55A152227}" dt="2023-01-23T00:57:36.780" v="1264"/>
          <ac:inkMkLst>
            <pc:docMk/>
            <pc:sldMk cId="2249227380" sldId="338"/>
            <ac:inkMk id="172" creationId="{18D0011E-A2FD-54B1-D21A-D42B76FC68C2}"/>
          </ac:inkMkLst>
        </pc:inkChg>
        <pc:inkChg chg="del mod">
          <ac:chgData name="Tim Cook" userId="d1c7cfb340f2c7ab" providerId="LiveId" clId="{68670842-B752-4FB7-86BD-28A55A152227}" dt="2023-01-23T00:57:36.779" v="1260"/>
          <ac:inkMkLst>
            <pc:docMk/>
            <pc:sldMk cId="2249227380" sldId="338"/>
            <ac:inkMk id="173" creationId="{EF3263BB-9B0E-6BB1-B13A-C94087886A10}"/>
          </ac:inkMkLst>
        </pc:inkChg>
        <pc:inkChg chg="del mod">
          <ac:chgData name="Tim Cook" userId="d1c7cfb340f2c7ab" providerId="LiveId" clId="{68670842-B752-4FB7-86BD-28A55A152227}" dt="2023-01-23T00:57:36.782" v="1276"/>
          <ac:inkMkLst>
            <pc:docMk/>
            <pc:sldMk cId="2249227380" sldId="338"/>
            <ac:inkMk id="178" creationId="{36D7C88A-91F1-DA2B-1C90-7345EF9C5A21}"/>
          </ac:inkMkLst>
        </pc:inkChg>
        <pc:inkChg chg="del">
          <ac:chgData name="Tim Cook" userId="d1c7cfb340f2c7ab" providerId="LiveId" clId="{68670842-B752-4FB7-86BD-28A55A152227}" dt="2023-01-23T00:57:36.778" v="1253"/>
          <ac:inkMkLst>
            <pc:docMk/>
            <pc:sldMk cId="2249227380" sldId="338"/>
            <ac:inkMk id="179" creationId="{34A2EE00-62C5-3F36-02D4-68F50F362BAB}"/>
          </ac:inkMkLst>
        </pc:inkChg>
        <pc:inkChg chg="del mod">
          <ac:chgData name="Tim Cook" userId="d1c7cfb340f2c7ab" providerId="LiveId" clId="{68670842-B752-4FB7-86BD-28A55A152227}" dt="2023-01-23T00:57:36.782" v="1282"/>
          <ac:inkMkLst>
            <pc:docMk/>
            <pc:sldMk cId="2249227380" sldId="338"/>
            <ac:inkMk id="180" creationId="{E535D75B-B966-D375-B1F0-0AE659BB9B2A}"/>
          </ac:inkMkLst>
        </pc:inkChg>
        <pc:inkChg chg="del mod">
          <ac:chgData name="Tim Cook" userId="d1c7cfb340f2c7ab" providerId="LiveId" clId="{68670842-B752-4FB7-86BD-28A55A152227}" dt="2023-01-23T00:57:36.784" v="1290"/>
          <ac:inkMkLst>
            <pc:docMk/>
            <pc:sldMk cId="2249227380" sldId="338"/>
            <ac:inkMk id="182" creationId="{52FBCC72-5E9D-2C88-9937-7BA1B801F8E8}"/>
          </ac:inkMkLst>
        </pc:inkChg>
        <pc:inkChg chg="del">
          <ac:chgData name="Tim Cook" userId="d1c7cfb340f2c7ab" providerId="LiveId" clId="{68670842-B752-4FB7-86BD-28A55A152227}" dt="2023-01-23T00:57:36.778" v="1252"/>
          <ac:inkMkLst>
            <pc:docMk/>
            <pc:sldMk cId="2249227380" sldId="338"/>
            <ac:inkMk id="183" creationId="{3C3678BA-5A97-8252-FB3B-2D8B81CE84C1}"/>
          </ac:inkMkLst>
        </pc:inkChg>
        <pc:inkChg chg="del mod">
          <ac:chgData name="Tim Cook" userId="d1c7cfb340f2c7ab" providerId="LiveId" clId="{68670842-B752-4FB7-86BD-28A55A152227}" dt="2023-01-23T00:57:36.783" v="1285"/>
          <ac:inkMkLst>
            <pc:docMk/>
            <pc:sldMk cId="2249227380" sldId="338"/>
            <ac:inkMk id="184" creationId="{AE5762A5-171E-7B69-99DD-D2372B44CAA3}"/>
          </ac:inkMkLst>
        </pc:inkChg>
        <pc:inkChg chg="del mod">
          <ac:chgData name="Tim Cook" userId="d1c7cfb340f2c7ab" providerId="LiveId" clId="{68670842-B752-4FB7-86BD-28A55A152227}" dt="2023-01-23T00:57:36.783" v="1289"/>
          <ac:inkMkLst>
            <pc:docMk/>
            <pc:sldMk cId="2249227380" sldId="338"/>
            <ac:inkMk id="185" creationId="{B3E9D0F6-8A44-1785-316B-CFBD3920CF88}"/>
          </ac:inkMkLst>
        </pc:inkChg>
        <pc:inkChg chg="del mod">
          <ac:chgData name="Tim Cook" userId="d1c7cfb340f2c7ab" providerId="LiveId" clId="{68670842-B752-4FB7-86BD-28A55A152227}" dt="2023-01-23T00:57:36.779" v="1261"/>
          <ac:inkMkLst>
            <pc:docMk/>
            <pc:sldMk cId="2249227380" sldId="338"/>
            <ac:inkMk id="186" creationId="{5A2EB696-4217-D569-E113-C9943276B4F7}"/>
          </ac:inkMkLst>
        </pc:inkChg>
        <pc:inkChg chg="del mod">
          <ac:chgData name="Tim Cook" userId="d1c7cfb340f2c7ab" providerId="LiveId" clId="{68670842-B752-4FB7-86BD-28A55A152227}" dt="2023-01-23T00:57:36.783" v="1283"/>
          <ac:inkMkLst>
            <pc:docMk/>
            <pc:sldMk cId="2249227380" sldId="338"/>
            <ac:inkMk id="187" creationId="{8773E03C-FF79-A57B-224B-AE0AF9B9F6AB}"/>
          </ac:inkMkLst>
        </pc:inkChg>
        <pc:inkChg chg="del mod">
          <ac:chgData name="Tim Cook" userId="d1c7cfb340f2c7ab" providerId="LiveId" clId="{68670842-B752-4FB7-86BD-28A55A152227}" dt="2023-01-23T00:57:36.779" v="1258"/>
          <ac:inkMkLst>
            <pc:docMk/>
            <pc:sldMk cId="2249227380" sldId="338"/>
            <ac:inkMk id="200" creationId="{0C15E225-C41E-2D60-3109-C9FF389FF9B2}"/>
          </ac:inkMkLst>
        </pc:inkChg>
        <pc:inkChg chg="del mod">
          <ac:chgData name="Tim Cook" userId="d1c7cfb340f2c7ab" providerId="LiveId" clId="{68670842-B752-4FB7-86BD-28A55A152227}" dt="2023-01-23T00:57:36.780" v="1269"/>
          <ac:inkMkLst>
            <pc:docMk/>
            <pc:sldMk cId="2249227380" sldId="338"/>
            <ac:inkMk id="201" creationId="{D9B79D63-1B97-A32A-3D2D-84A4EC7DC89F}"/>
          </ac:inkMkLst>
        </pc:inkChg>
        <pc:inkChg chg="del mod">
          <ac:chgData name="Tim Cook" userId="d1c7cfb340f2c7ab" providerId="LiveId" clId="{68670842-B752-4FB7-86BD-28A55A152227}" dt="2023-01-23T00:57:36.782" v="1277"/>
          <ac:inkMkLst>
            <pc:docMk/>
            <pc:sldMk cId="2249227380" sldId="338"/>
            <ac:inkMk id="202" creationId="{66FE6FBF-24EE-D630-606E-442FFEFD451A}"/>
          </ac:inkMkLst>
        </pc:inkChg>
        <pc:inkChg chg="del mod">
          <ac:chgData name="Tim Cook" userId="d1c7cfb340f2c7ab" providerId="LiveId" clId="{68670842-B752-4FB7-86BD-28A55A152227}" dt="2023-01-23T00:57:36.783" v="1287"/>
          <ac:inkMkLst>
            <pc:docMk/>
            <pc:sldMk cId="2249227380" sldId="338"/>
            <ac:inkMk id="203" creationId="{F9B8BE6F-873F-77D5-C433-D1238D046D83}"/>
          </ac:inkMkLst>
        </pc:inkChg>
        <pc:inkChg chg="del">
          <ac:chgData name="Tim Cook" userId="d1c7cfb340f2c7ab" providerId="LiveId" clId="{68670842-B752-4FB7-86BD-28A55A152227}" dt="2023-01-23T00:57:36.782" v="1278"/>
          <ac:inkMkLst>
            <pc:docMk/>
            <pc:sldMk cId="2249227380" sldId="338"/>
            <ac:inkMk id="209" creationId="{A10454B8-AEDA-6475-39C0-5F12FD68A65B}"/>
          </ac:inkMkLst>
        </pc:inkChg>
        <pc:inkChg chg="del">
          <ac:chgData name="Tim Cook" userId="d1c7cfb340f2c7ab" providerId="LiveId" clId="{68670842-B752-4FB7-86BD-28A55A152227}" dt="2023-01-23T00:57:36.777" v="1249"/>
          <ac:inkMkLst>
            <pc:docMk/>
            <pc:sldMk cId="2249227380" sldId="338"/>
            <ac:inkMk id="210" creationId="{E0F872C5-DC82-B3D5-4A06-9D712CD5F2F6}"/>
          </ac:inkMkLst>
        </pc:inkChg>
        <pc:inkChg chg="del mod">
          <ac:chgData name="Tim Cook" userId="d1c7cfb340f2c7ab" providerId="LiveId" clId="{68670842-B752-4FB7-86BD-28A55A152227}" dt="2023-01-23T00:57:36.781" v="1275"/>
          <ac:inkMkLst>
            <pc:docMk/>
            <pc:sldMk cId="2249227380" sldId="338"/>
            <ac:inkMk id="211" creationId="{F2046F83-6389-85D1-4259-D005B675639D}"/>
          </ac:inkMkLst>
        </pc:inkChg>
        <pc:inkChg chg="del mod">
          <ac:chgData name="Tim Cook" userId="d1c7cfb340f2c7ab" providerId="LiveId" clId="{68670842-B752-4FB7-86BD-28A55A152227}" dt="2023-01-23T00:57:36.783" v="1286"/>
          <ac:inkMkLst>
            <pc:docMk/>
            <pc:sldMk cId="2249227380" sldId="338"/>
            <ac:inkMk id="213" creationId="{887EB511-1EE0-7DE6-749E-F969C3A8CCD6}"/>
          </ac:inkMkLst>
        </pc:inkChg>
        <pc:inkChg chg="del">
          <ac:chgData name="Tim Cook" userId="d1c7cfb340f2c7ab" providerId="LiveId" clId="{68670842-B752-4FB7-86BD-28A55A152227}" dt="2023-01-23T00:57:36.781" v="1272"/>
          <ac:inkMkLst>
            <pc:docMk/>
            <pc:sldMk cId="2249227380" sldId="338"/>
            <ac:inkMk id="214" creationId="{596CA4E5-D77F-5F2B-3A22-0793541EA509}"/>
          </ac:inkMkLst>
        </pc:inkChg>
        <pc:inkChg chg="del mod">
          <ac:chgData name="Tim Cook" userId="d1c7cfb340f2c7ab" providerId="LiveId" clId="{68670842-B752-4FB7-86BD-28A55A152227}" dt="2023-01-23T00:57:36.778" v="1255"/>
          <ac:inkMkLst>
            <pc:docMk/>
            <pc:sldMk cId="2249227380" sldId="338"/>
            <ac:inkMk id="215" creationId="{5DF50733-496C-CE0C-DA52-8B0A36898D67}"/>
          </ac:inkMkLst>
        </pc:inkChg>
        <pc:inkChg chg="del mod">
          <ac:chgData name="Tim Cook" userId="d1c7cfb340f2c7ab" providerId="LiveId" clId="{68670842-B752-4FB7-86BD-28A55A152227}" dt="2023-01-23T00:57:36.780" v="1265"/>
          <ac:inkMkLst>
            <pc:docMk/>
            <pc:sldMk cId="2249227380" sldId="338"/>
            <ac:inkMk id="216" creationId="{663C28A3-AE8A-1C32-6121-86CB9B13A7EC}"/>
          </ac:inkMkLst>
        </pc:inkChg>
        <pc:inkChg chg="del mod">
          <ac:chgData name="Tim Cook" userId="d1c7cfb340f2c7ab" providerId="LiveId" clId="{68670842-B752-4FB7-86BD-28A55A152227}" dt="2023-01-23T00:57:36.780" v="1263"/>
          <ac:inkMkLst>
            <pc:docMk/>
            <pc:sldMk cId="2249227380" sldId="338"/>
            <ac:inkMk id="217" creationId="{32525FF9-EF43-40C9-C85C-65076E1D6196}"/>
          </ac:inkMkLst>
        </pc:inkChg>
        <pc:inkChg chg="del mod">
          <ac:chgData name="Tim Cook" userId="d1c7cfb340f2c7ab" providerId="LiveId" clId="{68670842-B752-4FB7-86BD-28A55A152227}" dt="2023-01-23T00:57:36.779" v="1259"/>
          <ac:inkMkLst>
            <pc:docMk/>
            <pc:sldMk cId="2249227380" sldId="338"/>
            <ac:inkMk id="218" creationId="{EDBB52AC-999D-4942-639E-EF4C1687C56F}"/>
          </ac:inkMkLst>
        </pc:inkChg>
        <pc:inkChg chg="del mod">
          <ac:chgData name="Tim Cook" userId="d1c7cfb340f2c7ab" providerId="LiveId" clId="{68670842-B752-4FB7-86BD-28A55A152227}" dt="2023-01-23T00:57:36.778" v="1251"/>
          <ac:inkMkLst>
            <pc:docMk/>
            <pc:sldMk cId="2249227380" sldId="338"/>
            <ac:inkMk id="219" creationId="{65ABC5D8-D487-4506-2637-F1C06A105D49}"/>
          </ac:inkMkLst>
        </pc:inkChg>
        <pc:inkChg chg="del">
          <ac:chgData name="Tim Cook" userId="d1c7cfb340f2c7ab" providerId="LiveId" clId="{68670842-B752-4FB7-86BD-28A55A152227}" dt="2023-01-23T00:57:36.778" v="1250"/>
          <ac:inkMkLst>
            <pc:docMk/>
            <pc:sldMk cId="2249227380" sldId="338"/>
            <ac:inkMk id="220" creationId="{02E7018E-9600-4406-D1EB-BAFC2AD82FD3}"/>
          </ac:inkMkLst>
        </pc:inkChg>
        <pc:inkChg chg="del mod">
          <ac:chgData name="Tim Cook" userId="d1c7cfb340f2c7ab" providerId="LiveId" clId="{68670842-B752-4FB7-86BD-28A55A152227}" dt="2023-01-23T00:57:36.780" v="1266"/>
          <ac:inkMkLst>
            <pc:docMk/>
            <pc:sldMk cId="2249227380" sldId="338"/>
            <ac:inkMk id="221" creationId="{8A0CC7EF-77F0-BF68-43B9-D84536D4CACA}"/>
          </ac:inkMkLst>
        </pc:inkChg>
        <pc:inkChg chg="del mod">
          <ac:chgData name="Tim Cook" userId="d1c7cfb340f2c7ab" providerId="LiveId" clId="{68670842-B752-4FB7-86BD-28A55A152227}" dt="2023-01-23T00:57:36.781" v="1273"/>
          <ac:inkMkLst>
            <pc:docMk/>
            <pc:sldMk cId="2249227380" sldId="338"/>
            <ac:inkMk id="222" creationId="{EF65436B-18A3-A322-8FFF-49C8DEDC3B64}"/>
          </ac:inkMkLst>
        </pc:inkChg>
        <pc:inkChg chg="del mod">
          <ac:chgData name="Tim Cook" userId="d1c7cfb340f2c7ab" providerId="LiveId" clId="{68670842-B752-4FB7-86BD-28A55A152227}" dt="2023-01-23T00:57:36.779" v="1262"/>
          <ac:inkMkLst>
            <pc:docMk/>
            <pc:sldMk cId="2249227380" sldId="338"/>
            <ac:inkMk id="223" creationId="{FAD20DD0-DDB9-8BE0-FB45-057B6679A8CC}"/>
          </ac:inkMkLst>
        </pc:inkChg>
        <pc:inkChg chg="del mod">
          <ac:chgData name="Tim Cook" userId="d1c7cfb340f2c7ab" providerId="LiveId" clId="{68670842-B752-4FB7-86BD-28A55A152227}" dt="2023-01-23T00:57:36.781" v="1270"/>
          <ac:inkMkLst>
            <pc:docMk/>
            <pc:sldMk cId="2249227380" sldId="338"/>
            <ac:inkMk id="226" creationId="{68DB3D1D-7015-ACFE-E913-334100D972C0}"/>
          </ac:inkMkLst>
        </pc:inkChg>
        <pc:inkChg chg="del mod">
          <ac:chgData name="Tim Cook" userId="d1c7cfb340f2c7ab" providerId="LiveId" clId="{68670842-B752-4FB7-86BD-28A55A152227}" dt="2023-01-23T00:57:36.779" v="1257"/>
          <ac:inkMkLst>
            <pc:docMk/>
            <pc:sldMk cId="2249227380" sldId="338"/>
            <ac:inkMk id="227" creationId="{9156CB52-8535-A7DB-ED69-CB3450A817F8}"/>
          </ac:inkMkLst>
        </pc:inkChg>
        <pc:inkChg chg="del">
          <ac:chgData name="Tim Cook" userId="d1c7cfb340f2c7ab" providerId="LiveId" clId="{68670842-B752-4FB7-86BD-28A55A152227}" dt="2023-01-23T00:57:36.778" v="1256"/>
          <ac:inkMkLst>
            <pc:docMk/>
            <pc:sldMk cId="2249227380" sldId="338"/>
            <ac:inkMk id="229" creationId="{9656958F-BED7-C1DF-5237-FD6FD6C459BD}"/>
          </ac:inkMkLst>
        </pc:inkChg>
        <pc:inkChg chg="del mod">
          <ac:chgData name="Tim Cook" userId="d1c7cfb340f2c7ab" providerId="LiveId" clId="{68670842-B752-4FB7-86BD-28A55A152227}" dt="2023-01-23T00:57:36.782" v="1280"/>
          <ac:inkMkLst>
            <pc:docMk/>
            <pc:sldMk cId="2249227380" sldId="338"/>
            <ac:inkMk id="230" creationId="{9B7DCB78-A5BB-49B3-156B-F3770BE623AB}"/>
          </ac:inkMkLst>
        </pc:inkChg>
        <pc:inkChg chg="del mod">
          <ac:chgData name="Tim Cook" userId="d1c7cfb340f2c7ab" providerId="LiveId" clId="{68670842-B752-4FB7-86BD-28A55A152227}" dt="2023-01-23T00:57:36.780" v="1267"/>
          <ac:inkMkLst>
            <pc:docMk/>
            <pc:sldMk cId="2249227380" sldId="338"/>
            <ac:inkMk id="231" creationId="{0A06B604-631C-4939-404A-78AA47119A88}"/>
          </ac:inkMkLst>
        </pc:inkChg>
        <pc:inkChg chg="del mod">
          <ac:chgData name="Tim Cook" userId="d1c7cfb340f2c7ab" providerId="LiveId" clId="{68670842-B752-4FB7-86BD-28A55A152227}" dt="2023-01-23T00:57:36.780" v="1268"/>
          <ac:inkMkLst>
            <pc:docMk/>
            <pc:sldMk cId="2249227380" sldId="338"/>
            <ac:inkMk id="233" creationId="{F03C0C2F-0FD0-8558-5722-289296B9F521}"/>
          </ac:inkMkLst>
        </pc:inkChg>
        <pc:inkChg chg="del mod">
          <ac:chgData name="Tim Cook" userId="d1c7cfb340f2c7ab" providerId="LiveId" clId="{68670842-B752-4FB7-86BD-28A55A152227}" dt="2023-01-23T00:57:36.782" v="1279"/>
          <ac:inkMkLst>
            <pc:docMk/>
            <pc:sldMk cId="2249227380" sldId="338"/>
            <ac:inkMk id="234" creationId="{E04952C3-1397-7053-8D3D-8CD3C5273EA9}"/>
          </ac:inkMkLst>
        </pc:inkChg>
        <pc:inkChg chg="del mod">
          <ac:chgData name="Tim Cook" userId="d1c7cfb340f2c7ab" providerId="LiveId" clId="{68670842-B752-4FB7-86BD-28A55A152227}" dt="2023-01-23T00:57:36.782" v="1281"/>
          <ac:inkMkLst>
            <pc:docMk/>
            <pc:sldMk cId="2249227380" sldId="338"/>
            <ac:inkMk id="235" creationId="{776BC0BE-85B6-146E-707D-8D2B25809A8B}"/>
          </ac:inkMkLst>
        </pc:inkChg>
        <pc:inkChg chg="del">
          <ac:chgData name="Tim Cook" userId="d1c7cfb340f2c7ab" providerId="LiveId" clId="{68670842-B752-4FB7-86BD-28A55A152227}" dt="2023-01-23T00:57:36.778" v="1254"/>
          <ac:inkMkLst>
            <pc:docMk/>
            <pc:sldMk cId="2249227380" sldId="338"/>
            <ac:inkMk id="236" creationId="{0A28B27A-B9B7-F1E8-CE27-866086FB75D4}"/>
          </ac:inkMkLst>
        </pc:inkChg>
        <pc:inkChg chg="del mod">
          <ac:chgData name="Tim Cook" userId="d1c7cfb340f2c7ab" providerId="LiveId" clId="{68670842-B752-4FB7-86BD-28A55A152227}" dt="2023-01-23T00:57:42.464" v="1302"/>
          <ac:inkMkLst>
            <pc:docMk/>
            <pc:sldMk cId="2249227380" sldId="338"/>
            <ac:inkMk id="254" creationId="{43BC1598-01A3-A398-DC3C-6BC62A6B82FE}"/>
          </ac:inkMkLst>
        </pc:inkChg>
        <pc:inkChg chg="del">
          <ac:chgData name="Tim Cook" userId="d1c7cfb340f2c7ab" providerId="LiveId" clId="{68670842-B752-4FB7-86BD-28A55A152227}" dt="2023-01-23T00:57:30.856" v="1247"/>
          <ac:inkMkLst>
            <pc:docMk/>
            <pc:sldMk cId="2249227380" sldId="338"/>
            <ac:inkMk id="256" creationId="{6D643845-5AC0-F4F3-A252-2042D3BE54A6}"/>
          </ac:inkMkLst>
        </pc:inkChg>
        <pc:inkChg chg="del mod">
          <ac:chgData name="Tim Cook" userId="d1c7cfb340f2c7ab" providerId="LiveId" clId="{68670842-B752-4FB7-86BD-28A55A152227}" dt="2023-01-23T00:57:21.914" v="1179"/>
          <ac:inkMkLst>
            <pc:docMk/>
            <pc:sldMk cId="2249227380" sldId="338"/>
            <ac:inkMk id="257" creationId="{54AC2CE3-0761-0AE4-CACE-62E2A288AE69}"/>
          </ac:inkMkLst>
        </pc:inkChg>
        <pc:inkChg chg="del mod">
          <ac:chgData name="Tim Cook" userId="d1c7cfb340f2c7ab" providerId="LiveId" clId="{68670842-B752-4FB7-86BD-28A55A152227}" dt="2023-01-23T00:57:21.914" v="1178"/>
          <ac:inkMkLst>
            <pc:docMk/>
            <pc:sldMk cId="2249227380" sldId="338"/>
            <ac:inkMk id="258" creationId="{EEE23541-A311-6618-0481-C62BCADAC12D}"/>
          </ac:inkMkLst>
        </pc:inkChg>
        <pc:inkChg chg="del mod">
          <ac:chgData name="Tim Cook" userId="d1c7cfb340f2c7ab" providerId="LiveId" clId="{68670842-B752-4FB7-86BD-28A55A152227}" dt="2023-01-23T00:57:29.389" v="1220"/>
          <ac:inkMkLst>
            <pc:docMk/>
            <pc:sldMk cId="2249227380" sldId="338"/>
            <ac:inkMk id="259" creationId="{32D8144E-21EA-BE17-0BF6-A787C3322281}"/>
          </ac:inkMkLst>
        </pc:inkChg>
        <pc:inkChg chg="del">
          <ac:chgData name="Tim Cook" userId="d1c7cfb340f2c7ab" providerId="LiveId" clId="{68670842-B752-4FB7-86BD-28A55A152227}" dt="2023-01-23T00:57:29.385" v="1197"/>
          <ac:inkMkLst>
            <pc:docMk/>
            <pc:sldMk cId="2249227380" sldId="338"/>
            <ac:inkMk id="260" creationId="{56D383FC-7DFE-C596-44B6-C1701F5B1C41}"/>
          </ac:inkMkLst>
        </pc:inkChg>
        <pc:inkChg chg="del mod">
          <ac:chgData name="Tim Cook" userId="d1c7cfb340f2c7ab" providerId="LiveId" clId="{68670842-B752-4FB7-86BD-28A55A152227}" dt="2023-01-23T00:57:29.388" v="1216"/>
          <ac:inkMkLst>
            <pc:docMk/>
            <pc:sldMk cId="2249227380" sldId="338"/>
            <ac:inkMk id="261" creationId="{F41E1806-3F8B-CFDB-C436-7FD76C72389C}"/>
          </ac:inkMkLst>
        </pc:inkChg>
        <pc:inkChg chg="del mod">
          <ac:chgData name="Tim Cook" userId="d1c7cfb340f2c7ab" providerId="LiveId" clId="{68670842-B752-4FB7-86BD-28A55A152227}" dt="2023-01-23T00:57:29.391" v="1235"/>
          <ac:inkMkLst>
            <pc:docMk/>
            <pc:sldMk cId="2249227380" sldId="338"/>
            <ac:inkMk id="262" creationId="{0FF58E04-D67B-E7C7-5D4F-16CD2F757BCC}"/>
          </ac:inkMkLst>
        </pc:inkChg>
        <pc:inkChg chg="del mod">
          <ac:chgData name="Tim Cook" userId="d1c7cfb340f2c7ab" providerId="LiveId" clId="{68670842-B752-4FB7-86BD-28A55A152227}" dt="2023-01-23T00:57:29.387" v="1213"/>
          <ac:inkMkLst>
            <pc:docMk/>
            <pc:sldMk cId="2249227380" sldId="338"/>
            <ac:inkMk id="263" creationId="{BB2401AF-E2F3-D3AD-4AEC-FA792050AEAA}"/>
          </ac:inkMkLst>
        </pc:inkChg>
        <pc:inkChg chg="del mod">
          <ac:chgData name="Tim Cook" userId="d1c7cfb340f2c7ab" providerId="LiveId" clId="{68670842-B752-4FB7-86BD-28A55A152227}" dt="2023-01-23T00:57:29.390" v="1228"/>
          <ac:inkMkLst>
            <pc:docMk/>
            <pc:sldMk cId="2249227380" sldId="338"/>
            <ac:inkMk id="267" creationId="{A907E836-4BF4-3FFC-7F9F-7B3353ADF856}"/>
          </ac:inkMkLst>
        </pc:inkChg>
        <pc:inkChg chg="del">
          <ac:chgData name="Tim Cook" userId="d1c7cfb340f2c7ab" providerId="LiveId" clId="{68670842-B752-4FB7-86BD-28A55A152227}" dt="2023-01-23T00:57:29.381" v="1182"/>
          <ac:inkMkLst>
            <pc:docMk/>
            <pc:sldMk cId="2249227380" sldId="338"/>
            <ac:inkMk id="268" creationId="{869832C1-3F34-235B-55EC-4B26BEB5F9A2}"/>
          </ac:inkMkLst>
        </pc:inkChg>
        <pc:inkChg chg="del mod">
          <ac:chgData name="Tim Cook" userId="d1c7cfb340f2c7ab" providerId="LiveId" clId="{68670842-B752-4FB7-86BD-28A55A152227}" dt="2023-01-23T00:57:29.391" v="1232"/>
          <ac:inkMkLst>
            <pc:docMk/>
            <pc:sldMk cId="2249227380" sldId="338"/>
            <ac:inkMk id="270" creationId="{E62967F4-E8CB-A740-A007-F60423B526F8}"/>
          </ac:inkMkLst>
        </pc:inkChg>
        <pc:inkChg chg="del mod">
          <ac:chgData name="Tim Cook" userId="d1c7cfb340f2c7ab" providerId="LiveId" clId="{68670842-B752-4FB7-86BD-28A55A152227}" dt="2023-01-23T00:57:29.390" v="1227"/>
          <ac:inkMkLst>
            <pc:docMk/>
            <pc:sldMk cId="2249227380" sldId="338"/>
            <ac:inkMk id="271" creationId="{F36A348A-2C26-CC7B-1595-DACDDE38D2A5}"/>
          </ac:inkMkLst>
        </pc:inkChg>
        <pc:inkChg chg="del">
          <ac:chgData name="Tim Cook" userId="d1c7cfb340f2c7ab" providerId="LiveId" clId="{68670842-B752-4FB7-86BD-28A55A152227}" dt="2023-01-23T00:57:29.385" v="1198"/>
          <ac:inkMkLst>
            <pc:docMk/>
            <pc:sldMk cId="2249227380" sldId="338"/>
            <ac:inkMk id="272" creationId="{5E074393-43BB-B54D-5BD6-F15B1287C852}"/>
          </ac:inkMkLst>
        </pc:inkChg>
        <pc:inkChg chg="del mod">
          <ac:chgData name="Tim Cook" userId="d1c7cfb340f2c7ab" providerId="LiveId" clId="{68670842-B752-4FB7-86BD-28A55A152227}" dt="2023-01-23T00:57:29.384" v="1196"/>
          <ac:inkMkLst>
            <pc:docMk/>
            <pc:sldMk cId="2249227380" sldId="338"/>
            <ac:inkMk id="274" creationId="{D643DB2E-B675-8B17-774C-17030DC60C32}"/>
          </ac:inkMkLst>
        </pc:inkChg>
        <pc:inkChg chg="del mod">
          <ac:chgData name="Tim Cook" userId="d1c7cfb340f2c7ab" providerId="LiveId" clId="{68670842-B752-4FB7-86BD-28A55A152227}" dt="2023-01-23T00:57:29.392" v="1236"/>
          <ac:inkMkLst>
            <pc:docMk/>
            <pc:sldMk cId="2249227380" sldId="338"/>
            <ac:inkMk id="275" creationId="{A7F3DAFD-30F2-DA31-19CB-8284C59D1C8B}"/>
          </ac:inkMkLst>
        </pc:inkChg>
        <pc:inkChg chg="del mod">
          <ac:chgData name="Tim Cook" userId="d1c7cfb340f2c7ab" providerId="LiveId" clId="{68670842-B752-4FB7-86BD-28A55A152227}" dt="2023-01-23T00:57:29.392" v="1238"/>
          <ac:inkMkLst>
            <pc:docMk/>
            <pc:sldMk cId="2249227380" sldId="338"/>
            <ac:inkMk id="276" creationId="{A79167DA-E498-2F1E-1830-936BD6C83F80}"/>
          </ac:inkMkLst>
        </pc:inkChg>
        <pc:inkChg chg="del mod">
          <ac:chgData name="Tim Cook" userId="d1c7cfb340f2c7ab" providerId="LiveId" clId="{68670842-B752-4FB7-86BD-28A55A152227}" dt="2023-01-23T00:57:29.386" v="1202"/>
          <ac:inkMkLst>
            <pc:docMk/>
            <pc:sldMk cId="2249227380" sldId="338"/>
            <ac:inkMk id="278" creationId="{B7056FAD-92C0-13F8-0730-F6C76C264015}"/>
          </ac:inkMkLst>
        </pc:inkChg>
        <pc:inkChg chg="del mod">
          <ac:chgData name="Tim Cook" userId="d1c7cfb340f2c7ab" providerId="LiveId" clId="{68670842-B752-4FB7-86BD-28A55A152227}" dt="2023-01-23T00:57:29.389" v="1222"/>
          <ac:inkMkLst>
            <pc:docMk/>
            <pc:sldMk cId="2249227380" sldId="338"/>
            <ac:inkMk id="279" creationId="{ED86A99F-161A-4F69-14EA-00B53FE23680}"/>
          </ac:inkMkLst>
        </pc:inkChg>
        <pc:inkChg chg="del">
          <ac:chgData name="Tim Cook" userId="d1c7cfb340f2c7ab" providerId="LiveId" clId="{68670842-B752-4FB7-86BD-28A55A152227}" dt="2023-01-23T00:57:29.381" v="1181"/>
          <ac:inkMkLst>
            <pc:docMk/>
            <pc:sldMk cId="2249227380" sldId="338"/>
            <ac:inkMk id="280" creationId="{D873C35C-74C1-4839-D7FF-D7D2CC087D88}"/>
          </ac:inkMkLst>
        </pc:inkChg>
        <pc:inkChg chg="del mod">
          <ac:chgData name="Tim Cook" userId="d1c7cfb340f2c7ab" providerId="LiveId" clId="{68670842-B752-4FB7-86BD-28A55A152227}" dt="2023-01-23T00:57:29.386" v="1203"/>
          <ac:inkMkLst>
            <pc:docMk/>
            <pc:sldMk cId="2249227380" sldId="338"/>
            <ac:inkMk id="281" creationId="{4B652579-F9A9-D4E9-8EAB-4E0C52D927F0}"/>
          </ac:inkMkLst>
        </pc:inkChg>
        <pc:inkChg chg="del mod">
          <ac:chgData name="Tim Cook" userId="d1c7cfb340f2c7ab" providerId="LiveId" clId="{68670842-B752-4FB7-86BD-28A55A152227}" dt="2023-01-23T00:57:29.389" v="1221"/>
          <ac:inkMkLst>
            <pc:docMk/>
            <pc:sldMk cId="2249227380" sldId="338"/>
            <ac:inkMk id="282" creationId="{E76ECEC0-1A4B-8F46-C7F2-A44261A22AEE}"/>
          </ac:inkMkLst>
        </pc:inkChg>
        <pc:inkChg chg="del mod">
          <ac:chgData name="Tim Cook" userId="d1c7cfb340f2c7ab" providerId="LiveId" clId="{68670842-B752-4FB7-86BD-28A55A152227}" dt="2023-01-23T00:57:29.387" v="1209"/>
          <ac:inkMkLst>
            <pc:docMk/>
            <pc:sldMk cId="2249227380" sldId="338"/>
            <ac:inkMk id="283" creationId="{39239AAD-FBC0-DF14-BE45-1C770BBF67FE}"/>
          </ac:inkMkLst>
        </pc:inkChg>
        <pc:inkChg chg="del mod">
          <ac:chgData name="Tim Cook" userId="d1c7cfb340f2c7ab" providerId="LiveId" clId="{68670842-B752-4FB7-86BD-28A55A152227}" dt="2023-01-23T00:57:29.383" v="1188"/>
          <ac:inkMkLst>
            <pc:docMk/>
            <pc:sldMk cId="2249227380" sldId="338"/>
            <ac:inkMk id="284" creationId="{2ED5DC19-5D3C-C8D9-0BD7-C56B81E6FE8F}"/>
          </ac:inkMkLst>
        </pc:inkChg>
        <pc:inkChg chg="del mod">
          <ac:chgData name="Tim Cook" userId="d1c7cfb340f2c7ab" providerId="LiveId" clId="{68670842-B752-4FB7-86BD-28A55A152227}" dt="2023-01-23T00:57:29.392" v="1239"/>
          <ac:inkMkLst>
            <pc:docMk/>
            <pc:sldMk cId="2249227380" sldId="338"/>
            <ac:inkMk id="285" creationId="{E4C69D21-CE70-81A3-0515-E3C1BFE2C078}"/>
          </ac:inkMkLst>
        </pc:inkChg>
        <pc:inkChg chg="del mod">
          <ac:chgData name="Tim Cook" userId="d1c7cfb340f2c7ab" providerId="LiveId" clId="{68670842-B752-4FB7-86BD-28A55A152227}" dt="2023-01-23T00:57:29.386" v="1207"/>
          <ac:inkMkLst>
            <pc:docMk/>
            <pc:sldMk cId="2249227380" sldId="338"/>
            <ac:inkMk id="286" creationId="{8F734ED7-3706-0849-3408-2C83D98CE77B}"/>
          </ac:inkMkLst>
        </pc:inkChg>
        <pc:inkChg chg="del mod">
          <ac:chgData name="Tim Cook" userId="d1c7cfb340f2c7ab" providerId="LiveId" clId="{68670842-B752-4FB7-86BD-28A55A152227}" dt="2023-01-23T00:57:29.390" v="1231"/>
          <ac:inkMkLst>
            <pc:docMk/>
            <pc:sldMk cId="2249227380" sldId="338"/>
            <ac:inkMk id="287" creationId="{D20D7F5A-9F95-F5F4-BD69-EA6F0A5F33A2}"/>
          </ac:inkMkLst>
        </pc:inkChg>
        <pc:inkChg chg="del mod">
          <ac:chgData name="Tim Cook" userId="d1c7cfb340f2c7ab" providerId="LiveId" clId="{68670842-B752-4FB7-86BD-28A55A152227}" dt="2023-01-23T00:57:29.389" v="1224"/>
          <ac:inkMkLst>
            <pc:docMk/>
            <pc:sldMk cId="2249227380" sldId="338"/>
            <ac:inkMk id="289" creationId="{C48F65DA-82BE-6FFB-6208-6F0962BE37C8}"/>
          </ac:inkMkLst>
        </pc:inkChg>
        <pc:inkChg chg="del mod">
          <ac:chgData name="Tim Cook" userId="d1c7cfb340f2c7ab" providerId="LiveId" clId="{68670842-B752-4FB7-86BD-28A55A152227}" dt="2023-01-23T00:57:29.392" v="1242"/>
          <ac:inkMkLst>
            <pc:docMk/>
            <pc:sldMk cId="2249227380" sldId="338"/>
            <ac:inkMk id="290" creationId="{E11F75C6-1EF8-FFB8-E8D4-D18303B003B8}"/>
          </ac:inkMkLst>
        </pc:inkChg>
        <pc:inkChg chg="del">
          <ac:chgData name="Tim Cook" userId="d1c7cfb340f2c7ab" providerId="LiveId" clId="{68670842-B752-4FB7-86BD-28A55A152227}" dt="2023-01-23T00:57:29.387" v="1208"/>
          <ac:inkMkLst>
            <pc:docMk/>
            <pc:sldMk cId="2249227380" sldId="338"/>
            <ac:inkMk id="291" creationId="{4F320646-47C5-C66F-28CE-4156CE890AF0}"/>
          </ac:inkMkLst>
        </pc:inkChg>
        <pc:inkChg chg="del">
          <ac:chgData name="Tim Cook" userId="d1c7cfb340f2c7ab" providerId="LiveId" clId="{68670842-B752-4FB7-86BD-28A55A152227}" dt="2023-01-23T00:57:29.384" v="1195"/>
          <ac:inkMkLst>
            <pc:docMk/>
            <pc:sldMk cId="2249227380" sldId="338"/>
            <ac:inkMk id="292" creationId="{56759876-ED28-A32D-53D7-B10D7BDB612A}"/>
          </ac:inkMkLst>
        </pc:inkChg>
        <pc:inkChg chg="del mod">
          <ac:chgData name="Tim Cook" userId="d1c7cfb340f2c7ab" providerId="LiveId" clId="{68670842-B752-4FB7-86BD-28A55A152227}" dt="2023-01-23T00:57:29.385" v="1201"/>
          <ac:inkMkLst>
            <pc:docMk/>
            <pc:sldMk cId="2249227380" sldId="338"/>
            <ac:inkMk id="293" creationId="{9E811C0F-94B0-A8A0-4476-E9D6E27D5137}"/>
          </ac:inkMkLst>
        </pc:inkChg>
        <pc:inkChg chg="del mod">
          <ac:chgData name="Tim Cook" userId="d1c7cfb340f2c7ab" providerId="LiveId" clId="{68670842-B752-4FB7-86BD-28A55A152227}" dt="2023-01-23T00:57:29.384" v="1193"/>
          <ac:inkMkLst>
            <pc:docMk/>
            <pc:sldMk cId="2249227380" sldId="338"/>
            <ac:inkMk id="296" creationId="{90239B5F-B741-FF0D-A55E-51365D01B851}"/>
          </ac:inkMkLst>
        </pc:inkChg>
        <pc:inkChg chg="del">
          <ac:chgData name="Tim Cook" userId="d1c7cfb340f2c7ab" providerId="LiveId" clId="{68670842-B752-4FB7-86BD-28A55A152227}" dt="2023-01-23T00:57:29.380" v="1180"/>
          <ac:inkMkLst>
            <pc:docMk/>
            <pc:sldMk cId="2249227380" sldId="338"/>
            <ac:inkMk id="297" creationId="{13017F4D-4035-AD64-7D06-C441825C3A91}"/>
          </ac:inkMkLst>
        </pc:inkChg>
        <pc:inkChg chg="del mod">
          <ac:chgData name="Tim Cook" userId="d1c7cfb340f2c7ab" providerId="LiveId" clId="{68670842-B752-4FB7-86BD-28A55A152227}" dt="2023-01-23T00:57:29.390" v="1229"/>
          <ac:inkMkLst>
            <pc:docMk/>
            <pc:sldMk cId="2249227380" sldId="338"/>
            <ac:inkMk id="298" creationId="{53EE3745-8D2A-786E-81DE-070C962F153A}"/>
          </ac:inkMkLst>
        </pc:inkChg>
        <pc:inkChg chg="del mod">
          <ac:chgData name="Tim Cook" userId="d1c7cfb340f2c7ab" providerId="LiveId" clId="{68670842-B752-4FB7-86BD-28A55A152227}" dt="2023-01-23T00:57:29.388" v="1214"/>
          <ac:inkMkLst>
            <pc:docMk/>
            <pc:sldMk cId="2249227380" sldId="338"/>
            <ac:inkMk id="299" creationId="{3EA3AF81-BB57-50DE-E5EF-9E33B3B0DCE5}"/>
          </ac:inkMkLst>
        </pc:inkChg>
        <pc:inkChg chg="del mod">
          <ac:chgData name="Tim Cook" userId="d1c7cfb340f2c7ab" providerId="LiveId" clId="{68670842-B752-4FB7-86BD-28A55A152227}" dt="2023-01-23T00:57:29.388" v="1218"/>
          <ac:inkMkLst>
            <pc:docMk/>
            <pc:sldMk cId="2249227380" sldId="338"/>
            <ac:inkMk id="300" creationId="{27481C03-FF75-7D44-89A1-BB17EB4CEF14}"/>
          </ac:inkMkLst>
        </pc:inkChg>
        <pc:inkChg chg="del mod">
          <ac:chgData name="Tim Cook" userId="d1c7cfb340f2c7ab" providerId="LiveId" clId="{68670842-B752-4FB7-86BD-28A55A152227}" dt="2023-01-23T00:57:29.383" v="1189"/>
          <ac:inkMkLst>
            <pc:docMk/>
            <pc:sldMk cId="2249227380" sldId="338"/>
            <ac:inkMk id="301" creationId="{3EAC9039-6ABF-EC20-6A2E-45C3D284A442}"/>
          </ac:inkMkLst>
        </pc:inkChg>
        <pc:inkChg chg="del mod">
          <ac:chgData name="Tim Cook" userId="d1c7cfb340f2c7ab" providerId="LiveId" clId="{68670842-B752-4FB7-86BD-28A55A152227}" dt="2023-01-23T00:57:29.386" v="1206"/>
          <ac:inkMkLst>
            <pc:docMk/>
            <pc:sldMk cId="2249227380" sldId="338"/>
            <ac:inkMk id="302" creationId="{AF514CE3-AB5D-4FD8-609F-EA22EE94C069}"/>
          </ac:inkMkLst>
        </pc:inkChg>
        <pc:inkChg chg="del mod">
          <ac:chgData name="Tim Cook" userId="d1c7cfb340f2c7ab" providerId="LiveId" clId="{68670842-B752-4FB7-86BD-28A55A152227}" dt="2023-01-23T00:57:29.393" v="1244"/>
          <ac:inkMkLst>
            <pc:docMk/>
            <pc:sldMk cId="2249227380" sldId="338"/>
            <ac:inkMk id="303" creationId="{0E9C4F4C-DC99-2D48-2FD2-11AA0315BEED}"/>
          </ac:inkMkLst>
        </pc:inkChg>
        <pc:inkChg chg="del mod">
          <ac:chgData name="Tim Cook" userId="d1c7cfb340f2c7ab" providerId="LiveId" clId="{68670842-B752-4FB7-86BD-28A55A152227}" dt="2023-01-23T00:57:29.390" v="1230"/>
          <ac:inkMkLst>
            <pc:docMk/>
            <pc:sldMk cId="2249227380" sldId="338"/>
            <ac:inkMk id="304" creationId="{D50EC788-37C9-6135-3552-914FE994FDB9}"/>
          </ac:inkMkLst>
        </pc:inkChg>
        <pc:inkChg chg="del mod">
          <ac:chgData name="Tim Cook" userId="d1c7cfb340f2c7ab" providerId="LiveId" clId="{68670842-B752-4FB7-86BD-28A55A152227}" dt="2023-01-23T00:57:29.388" v="1215"/>
          <ac:inkMkLst>
            <pc:docMk/>
            <pc:sldMk cId="2249227380" sldId="338"/>
            <ac:inkMk id="305" creationId="{5543E32F-BB38-11CC-14B7-2A87F0E19BFA}"/>
          </ac:inkMkLst>
        </pc:inkChg>
        <pc:inkChg chg="del mod">
          <ac:chgData name="Tim Cook" userId="d1c7cfb340f2c7ab" providerId="LiveId" clId="{68670842-B752-4FB7-86BD-28A55A152227}" dt="2023-01-23T00:57:29.387" v="1212"/>
          <ac:inkMkLst>
            <pc:docMk/>
            <pc:sldMk cId="2249227380" sldId="338"/>
            <ac:inkMk id="307" creationId="{4936116C-51AE-8F08-D179-E07DF983281A}"/>
          </ac:inkMkLst>
        </pc:inkChg>
        <pc:inkChg chg="del mod">
          <ac:chgData name="Tim Cook" userId="d1c7cfb340f2c7ab" providerId="LiveId" clId="{68670842-B752-4FB7-86BD-28A55A152227}" dt="2023-01-23T00:57:29.392" v="1241"/>
          <ac:inkMkLst>
            <pc:docMk/>
            <pc:sldMk cId="2249227380" sldId="338"/>
            <ac:inkMk id="308" creationId="{04DCC976-CCDC-EA5C-69F8-6BE4F534A1F3}"/>
          </ac:inkMkLst>
        </pc:inkChg>
        <pc:inkChg chg="del mod">
          <ac:chgData name="Tim Cook" userId="d1c7cfb340f2c7ab" providerId="LiveId" clId="{68670842-B752-4FB7-86BD-28A55A152227}" dt="2023-01-23T00:57:29.391" v="1234"/>
          <ac:inkMkLst>
            <pc:docMk/>
            <pc:sldMk cId="2249227380" sldId="338"/>
            <ac:inkMk id="310" creationId="{2CFC04BA-3157-29F6-0BD2-C72DF2A22782}"/>
          </ac:inkMkLst>
        </pc:inkChg>
        <pc:inkChg chg="del mod">
          <ac:chgData name="Tim Cook" userId="d1c7cfb340f2c7ab" providerId="LiveId" clId="{68670842-B752-4FB7-86BD-28A55A152227}" dt="2023-01-23T00:57:29.390" v="1226"/>
          <ac:inkMkLst>
            <pc:docMk/>
            <pc:sldMk cId="2249227380" sldId="338"/>
            <ac:inkMk id="311" creationId="{7D24F819-3F6D-12D6-35AC-F1DEB6BB30F8}"/>
          </ac:inkMkLst>
        </pc:inkChg>
        <pc:inkChg chg="del">
          <ac:chgData name="Tim Cook" userId="d1c7cfb340f2c7ab" providerId="LiveId" clId="{68670842-B752-4FB7-86BD-28A55A152227}" dt="2023-01-23T00:57:29.383" v="1191"/>
          <ac:inkMkLst>
            <pc:docMk/>
            <pc:sldMk cId="2249227380" sldId="338"/>
            <ac:inkMk id="312" creationId="{672C349B-B68A-1A4F-3263-7D2BA866CF94}"/>
          </ac:inkMkLst>
        </pc:inkChg>
        <pc:inkChg chg="del mod">
          <ac:chgData name="Tim Cook" userId="d1c7cfb340f2c7ab" providerId="LiveId" clId="{68670842-B752-4FB7-86BD-28A55A152227}" dt="2023-01-23T00:57:29.392" v="1237"/>
          <ac:inkMkLst>
            <pc:docMk/>
            <pc:sldMk cId="2249227380" sldId="338"/>
            <ac:inkMk id="313" creationId="{FF666EA7-1922-FA73-759C-2A50666690BB}"/>
          </ac:inkMkLst>
        </pc:inkChg>
        <pc:inkChg chg="del">
          <ac:chgData name="Tim Cook" userId="d1c7cfb340f2c7ab" providerId="LiveId" clId="{68670842-B752-4FB7-86BD-28A55A152227}" dt="2023-01-23T00:57:19.881" v="1177"/>
          <ac:inkMkLst>
            <pc:docMk/>
            <pc:sldMk cId="2249227380" sldId="338"/>
            <ac:inkMk id="315" creationId="{23A98A3F-5FE8-A0D0-88D3-F167E38C1CE9}"/>
          </ac:inkMkLst>
        </pc:inkChg>
        <pc:inkChg chg="del">
          <ac:chgData name="Tim Cook" userId="d1c7cfb340f2c7ab" providerId="LiveId" clId="{68670842-B752-4FB7-86BD-28A55A152227}" dt="2023-01-23T00:57:29.382" v="1187"/>
          <ac:inkMkLst>
            <pc:docMk/>
            <pc:sldMk cId="2249227380" sldId="338"/>
            <ac:inkMk id="317" creationId="{ACCFC29C-6751-236B-AD43-ED1CC5598E49}"/>
          </ac:inkMkLst>
        </pc:inkChg>
        <pc:inkChg chg="del mod">
          <ac:chgData name="Tim Cook" userId="d1c7cfb340f2c7ab" providerId="LiveId" clId="{68670842-B752-4FB7-86BD-28A55A152227}" dt="2023-01-23T00:57:51.399" v="1356"/>
          <ac:inkMkLst>
            <pc:docMk/>
            <pc:sldMk cId="2249227380" sldId="338"/>
            <ac:inkMk id="365" creationId="{38DF60BD-86EF-FCD7-98FD-7D10859693B3}"/>
          </ac:inkMkLst>
        </pc:inkChg>
        <pc:inkChg chg="del mod">
          <ac:chgData name="Tim Cook" userId="d1c7cfb340f2c7ab" providerId="LiveId" clId="{68670842-B752-4FB7-86BD-28A55A152227}" dt="2023-01-23T00:57:51.397" v="1344"/>
          <ac:inkMkLst>
            <pc:docMk/>
            <pc:sldMk cId="2249227380" sldId="338"/>
            <ac:inkMk id="366" creationId="{D47B87B6-D704-B6E1-E21D-C05257987EC4}"/>
          </ac:inkMkLst>
        </pc:inkChg>
        <pc:inkChg chg="del">
          <ac:chgData name="Tim Cook" userId="d1c7cfb340f2c7ab" providerId="LiveId" clId="{68670842-B752-4FB7-86BD-28A55A152227}" dt="2023-01-23T00:57:51.393" v="1318"/>
          <ac:inkMkLst>
            <pc:docMk/>
            <pc:sldMk cId="2249227380" sldId="338"/>
            <ac:inkMk id="367" creationId="{2CB2DD38-3015-99B8-CC52-91CC828FFA7F}"/>
          </ac:inkMkLst>
        </pc:inkChg>
        <pc:inkChg chg="del mod">
          <ac:chgData name="Tim Cook" userId="d1c7cfb340f2c7ab" providerId="LiveId" clId="{68670842-B752-4FB7-86BD-28A55A152227}" dt="2023-01-23T00:57:51.398" v="1351"/>
          <ac:inkMkLst>
            <pc:docMk/>
            <pc:sldMk cId="2249227380" sldId="338"/>
            <ac:inkMk id="368" creationId="{AFAA7D73-B231-4662-6529-2B8366408267}"/>
          </ac:inkMkLst>
        </pc:inkChg>
        <pc:inkChg chg="del">
          <ac:chgData name="Tim Cook" userId="d1c7cfb340f2c7ab" providerId="LiveId" clId="{68670842-B752-4FB7-86BD-28A55A152227}" dt="2023-01-23T00:57:51.391" v="1306"/>
          <ac:inkMkLst>
            <pc:docMk/>
            <pc:sldMk cId="2249227380" sldId="338"/>
            <ac:inkMk id="369" creationId="{7DD5D4BC-6D9F-A898-9E08-5C974831E96C}"/>
          </ac:inkMkLst>
        </pc:inkChg>
        <pc:inkChg chg="del mod">
          <ac:chgData name="Tim Cook" userId="d1c7cfb340f2c7ab" providerId="LiveId" clId="{68670842-B752-4FB7-86BD-28A55A152227}" dt="2023-01-23T00:57:51.401" v="1373"/>
          <ac:inkMkLst>
            <pc:docMk/>
            <pc:sldMk cId="2249227380" sldId="338"/>
            <ac:inkMk id="370" creationId="{BE005F1A-0040-FF99-AFDA-99BFB316FCE2}"/>
          </ac:inkMkLst>
        </pc:inkChg>
        <pc:inkChg chg="del mod">
          <ac:chgData name="Tim Cook" userId="d1c7cfb340f2c7ab" providerId="LiveId" clId="{68670842-B752-4FB7-86BD-28A55A152227}" dt="2023-01-23T00:57:51.399" v="1355"/>
          <ac:inkMkLst>
            <pc:docMk/>
            <pc:sldMk cId="2249227380" sldId="338"/>
            <ac:inkMk id="371" creationId="{F90D319E-F711-044D-25E8-1CF88006F77F}"/>
          </ac:inkMkLst>
        </pc:inkChg>
        <pc:inkChg chg="del mod">
          <ac:chgData name="Tim Cook" userId="d1c7cfb340f2c7ab" providerId="LiveId" clId="{68670842-B752-4FB7-86BD-28A55A152227}" dt="2023-01-23T00:57:51.398" v="1348"/>
          <ac:inkMkLst>
            <pc:docMk/>
            <pc:sldMk cId="2249227380" sldId="338"/>
            <ac:inkMk id="372" creationId="{0D1DE2DD-1B7D-3190-024A-8DD5AE41AF17}"/>
          </ac:inkMkLst>
        </pc:inkChg>
        <pc:inkChg chg="del">
          <ac:chgData name="Tim Cook" userId="d1c7cfb340f2c7ab" providerId="LiveId" clId="{68670842-B752-4FB7-86BD-28A55A152227}" dt="2023-01-23T00:57:51.391" v="1305"/>
          <ac:inkMkLst>
            <pc:docMk/>
            <pc:sldMk cId="2249227380" sldId="338"/>
            <ac:inkMk id="373" creationId="{9BDCAB98-7F64-0C71-4E27-4A97F960C87C}"/>
          </ac:inkMkLst>
        </pc:inkChg>
        <pc:inkChg chg="del mod">
          <ac:chgData name="Tim Cook" userId="d1c7cfb340f2c7ab" providerId="LiveId" clId="{68670842-B752-4FB7-86BD-28A55A152227}" dt="2023-01-23T00:57:51.399" v="1359"/>
          <ac:inkMkLst>
            <pc:docMk/>
            <pc:sldMk cId="2249227380" sldId="338"/>
            <ac:inkMk id="374" creationId="{096B9CEC-6DC0-7015-78C0-B0FD0C223FF3}"/>
          </ac:inkMkLst>
        </pc:inkChg>
        <pc:inkChg chg="del mod">
          <ac:chgData name="Tim Cook" userId="d1c7cfb340f2c7ab" providerId="LiveId" clId="{68670842-B752-4FB7-86BD-28A55A152227}" dt="2023-01-23T00:57:51.397" v="1346"/>
          <ac:inkMkLst>
            <pc:docMk/>
            <pc:sldMk cId="2249227380" sldId="338"/>
            <ac:inkMk id="375" creationId="{9B85393D-76D0-E6B3-2076-1DDE65E0E95E}"/>
          </ac:inkMkLst>
        </pc:inkChg>
        <pc:inkChg chg="del">
          <ac:chgData name="Tim Cook" userId="d1c7cfb340f2c7ab" providerId="LiveId" clId="{68670842-B752-4FB7-86BD-28A55A152227}" dt="2023-01-23T00:57:51.394" v="1326"/>
          <ac:inkMkLst>
            <pc:docMk/>
            <pc:sldMk cId="2249227380" sldId="338"/>
            <ac:inkMk id="376" creationId="{FA449E56-27B6-AE30-E3C3-73A7D38AD32D}"/>
          </ac:inkMkLst>
        </pc:inkChg>
        <pc:inkChg chg="del mod">
          <ac:chgData name="Tim Cook" userId="d1c7cfb340f2c7ab" providerId="LiveId" clId="{68670842-B752-4FB7-86BD-28A55A152227}" dt="2023-01-23T00:57:51.395" v="1329"/>
          <ac:inkMkLst>
            <pc:docMk/>
            <pc:sldMk cId="2249227380" sldId="338"/>
            <ac:inkMk id="377" creationId="{958D4127-7A1D-50A9-C4A6-E98FC0291121}"/>
          </ac:inkMkLst>
        </pc:inkChg>
        <pc:inkChg chg="del mod">
          <ac:chgData name="Tim Cook" userId="d1c7cfb340f2c7ab" providerId="LiveId" clId="{68670842-B752-4FB7-86BD-28A55A152227}" dt="2023-01-23T00:57:51.401" v="1370"/>
          <ac:inkMkLst>
            <pc:docMk/>
            <pc:sldMk cId="2249227380" sldId="338"/>
            <ac:inkMk id="378" creationId="{1FA2F8B8-CB36-8B4A-4F6C-2F399CDF0439}"/>
          </ac:inkMkLst>
        </pc:inkChg>
        <pc:inkChg chg="del mod">
          <ac:chgData name="Tim Cook" userId="d1c7cfb340f2c7ab" providerId="LiveId" clId="{68670842-B752-4FB7-86BD-28A55A152227}" dt="2023-01-23T00:57:51.395" v="1328"/>
          <ac:inkMkLst>
            <pc:docMk/>
            <pc:sldMk cId="2249227380" sldId="338"/>
            <ac:inkMk id="383" creationId="{1C7C8505-BE1B-4B8F-84B3-F3608A82B31D}"/>
          </ac:inkMkLst>
        </pc:inkChg>
        <pc:inkChg chg="del mod">
          <ac:chgData name="Tim Cook" userId="d1c7cfb340f2c7ab" providerId="LiveId" clId="{68670842-B752-4FB7-86BD-28A55A152227}" dt="2023-01-23T00:57:51.392" v="1309"/>
          <ac:inkMkLst>
            <pc:docMk/>
            <pc:sldMk cId="2249227380" sldId="338"/>
            <ac:inkMk id="384" creationId="{1E75A354-8DAE-EB7E-EEE9-94E682418A56}"/>
          </ac:inkMkLst>
        </pc:inkChg>
        <pc:inkChg chg="del">
          <ac:chgData name="Tim Cook" userId="d1c7cfb340f2c7ab" providerId="LiveId" clId="{68670842-B752-4FB7-86BD-28A55A152227}" dt="2023-01-23T00:57:51.391" v="1307"/>
          <ac:inkMkLst>
            <pc:docMk/>
            <pc:sldMk cId="2249227380" sldId="338"/>
            <ac:inkMk id="385" creationId="{3A9E7949-81A4-E3A8-0E5F-632FF90590A5}"/>
          </ac:inkMkLst>
        </pc:inkChg>
        <pc:inkChg chg="del mod">
          <ac:chgData name="Tim Cook" userId="d1c7cfb340f2c7ab" providerId="LiveId" clId="{68670842-B752-4FB7-86BD-28A55A152227}" dt="2023-01-23T00:57:51.399" v="1357"/>
          <ac:inkMkLst>
            <pc:docMk/>
            <pc:sldMk cId="2249227380" sldId="338"/>
            <ac:inkMk id="386" creationId="{F9722B0C-08CC-F161-04CF-72FD27CE192E}"/>
          </ac:inkMkLst>
        </pc:inkChg>
        <pc:inkChg chg="del mod">
          <ac:chgData name="Tim Cook" userId="d1c7cfb340f2c7ab" providerId="LiveId" clId="{68670842-B752-4FB7-86BD-28A55A152227}" dt="2023-01-23T00:57:51.398" v="1349"/>
          <ac:inkMkLst>
            <pc:docMk/>
            <pc:sldMk cId="2249227380" sldId="338"/>
            <ac:inkMk id="387" creationId="{EC079642-E6ED-0FAB-5922-7074371506E1}"/>
          </ac:inkMkLst>
        </pc:inkChg>
        <pc:inkChg chg="del mod">
          <ac:chgData name="Tim Cook" userId="d1c7cfb340f2c7ab" providerId="LiveId" clId="{68670842-B752-4FB7-86BD-28A55A152227}" dt="2023-01-23T00:57:51.392" v="1308"/>
          <ac:inkMkLst>
            <pc:docMk/>
            <pc:sldMk cId="2249227380" sldId="338"/>
            <ac:inkMk id="388" creationId="{4FF67B05-2536-AC85-4BCA-3B0752D779ED}"/>
          </ac:inkMkLst>
        </pc:inkChg>
        <pc:inkChg chg="del mod">
          <ac:chgData name="Tim Cook" userId="d1c7cfb340f2c7ab" providerId="LiveId" clId="{68670842-B752-4FB7-86BD-28A55A152227}" dt="2023-01-23T00:57:51.399" v="1358"/>
          <ac:inkMkLst>
            <pc:docMk/>
            <pc:sldMk cId="2249227380" sldId="338"/>
            <ac:inkMk id="389" creationId="{9895C5D8-EC64-A43D-46FA-6AA5F98DE2B6}"/>
          </ac:inkMkLst>
        </pc:inkChg>
        <pc:inkChg chg="del mod">
          <ac:chgData name="Tim Cook" userId="d1c7cfb340f2c7ab" providerId="LiveId" clId="{68670842-B752-4FB7-86BD-28A55A152227}" dt="2023-01-23T00:57:51.395" v="1332"/>
          <ac:inkMkLst>
            <pc:docMk/>
            <pc:sldMk cId="2249227380" sldId="338"/>
            <ac:inkMk id="391" creationId="{AE1E6B3E-A712-BC5B-8EDB-31E31204E83E}"/>
          </ac:inkMkLst>
        </pc:inkChg>
        <pc:inkChg chg="del mod">
          <ac:chgData name="Tim Cook" userId="d1c7cfb340f2c7ab" providerId="LiveId" clId="{68670842-B752-4FB7-86BD-28A55A152227}" dt="2023-01-23T00:57:51.395" v="1333"/>
          <ac:inkMkLst>
            <pc:docMk/>
            <pc:sldMk cId="2249227380" sldId="338"/>
            <ac:inkMk id="392" creationId="{98F5A284-8282-00CD-5B47-DA5E78F078AD}"/>
          </ac:inkMkLst>
        </pc:inkChg>
        <pc:inkChg chg="del">
          <ac:chgData name="Tim Cook" userId="d1c7cfb340f2c7ab" providerId="LiveId" clId="{68670842-B752-4FB7-86BD-28A55A152227}" dt="2023-01-23T00:57:51.395" v="1330"/>
          <ac:inkMkLst>
            <pc:docMk/>
            <pc:sldMk cId="2249227380" sldId="338"/>
            <ac:inkMk id="393" creationId="{E5B15DDB-EC97-8B21-98D9-2C9BB3FF6551}"/>
          </ac:inkMkLst>
        </pc:inkChg>
        <pc:inkChg chg="del mod">
          <ac:chgData name="Tim Cook" userId="d1c7cfb340f2c7ab" providerId="LiveId" clId="{68670842-B752-4FB7-86BD-28A55A152227}" dt="2023-01-23T00:57:51.396" v="1339"/>
          <ac:inkMkLst>
            <pc:docMk/>
            <pc:sldMk cId="2249227380" sldId="338"/>
            <ac:inkMk id="394" creationId="{06B7D71E-176B-5129-C329-E8854136D8F8}"/>
          </ac:inkMkLst>
        </pc:inkChg>
        <pc:inkChg chg="del mod">
          <ac:chgData name="Tim Cook" userId="d1c7cfb340f2c7ab" providerId="LiveId" clId="{68670842-B752-4FB7-86BD-28A55A152227}" dt="2023-01-23T00:57:51.392" v="1310"/>
          <ac:inkMkLst>
            <pc:docMk/>
            <pc:sldMk cId="2249227380" sldId="338"/>
            <ac:inkMk id="395" creationId="{0AEBE238-3066-9BF0-7DD6-C31DD55817E9}"/>
          </ac:inkMkLst>
        </pc:inkChg>
        <pc:inkChg chg="del mod">
          <ac:chgData name="Tim Cook" userId="d1c7cfb340f2c7ab" providerId="LiveId" clId="{68670842-B752-4FB7-86BD-28A55A152227}" dt="2023-01-23T00:57:51.400" v="1361"/>
          <ac:inkMkLst>
            <pc:docMk/>
            <pc:sldMk cId="2249227380" sldId="338"/>
            <ac:inkMk id="396" creationId="{2F8C3D6E-9F56-05F7-8F84-B528EC0EA685}"/>
          </ac:inkMkLst>
        </pc:inkChg>
        <pc:inkChg chg="del mod">
          <ac:chgData name="Tim Cook" userId="d1c7cfb340f2c7ab" providerId="LiveId" clId="{68670842-B752-4FB7-86BD-28A55A152227}" dt="2023-01-23T00:57:51.394" v="1325"/>
          <ac:inkMkLst>
            <pc:docMk/>
            <pc:sldMk cId="2249227380" sldId="338"/>
            <ac:inkMk id="397" creationId="{C262D084-F0CA-0D2E-1191-C565D21393FE}"/>
          </ac:inkMkLst>
        </pc:inkChg>
        <pc:inkChg chg="del mod">
          <ac:chgData name="Tim Cook" userId="d1c7cfb340f2c7ab" providerId="LiveId" clId="{68670842-B752-4FB7-86BD-28A55A152227}" dt="2023-01-23T00:57:51.398" v="1353"/>
          <ac:inkMkLst>
            <pc:docMk/>
            <pc:sldMk cId="2249227380" sldId="338"/>
            <ac:inkMk id="398" creationId="{08F78F9D-B4A9-686C-7E7E-D714792BD86A}"/>
          </ac:inkMkLst>
        </pc:inkChg>
        <pc:inkChg chg="del mod">
          <ac:chgData name="Tim Cook" userId="d1c7cfb340f2c7ab" providerId="LiveId" clId="{68670842-B752-4FB7-86BD-28A55A152227}" dt="2023-01-23T00:57:51.394" v="1323"/>
          <ac:inkMkLst>
            <pc:docMk/>
            <pc:sldMk cId="2249227380" sldId="338"/>
            <ac:inkMk id="399" creationId="{DE9D2DA8-6362-AFB7-A5C1-543CEE820774}"/>
          </ac:inkMkLst>
        </pc:inkChg>
        <pc:inkChg chg="del mod">
          <ac:chgData name="Tim Cook" userId="d1c7cfb340f2c7ab" providerId="LiveId" clId="{68670842-B752-4FB7-86BD-28A55A152227}" dt="2023-01-23T00:57:51.396" v="1334"/>
          <ac:inkMkLst>
            <pc:docMk/>
            <pc:sldMk cId="2249227380" sldId="338"/>
            <ac:inkMk id="400" creationId="{8FF979FE-7AD9-1009-D303-6984C692C662}"/>
          </ac:inkMkLst>
        </pc:inkChg>
        <pc:inkChg chg="del mod">
          <ac:chgData name="Tim Cook" userId="d1c7cfb340f2c7ab" providerId="LiveId" clId="{68670842-B752-4FB7-86BD-28A55A152227}" dt="2023-01-23T00:57:51.395" v="1327"/>
          <ac:inkMkLst>
            <pc:docMk/>
            <pc:sldMk cId="2249227380" sldId="338"/>
            <ac:inkMk id="401" creationId="{DF288121-F0BE-122A-4263-32FAA003D2CA}"/>
          </ac:inkMkLst>
        </pc:inkChg>
        <pc:inkChg chg="del">
          <ac:chgData name="Tim Cook" userId="d1c7cfb340f2c7ab" providerId="LiveId" clId="{68670842-B752-4FB7-86BD-28A55A152227}" dt="2023-01-23T00:57:51.391" v="1304"/>
          <ac:inkMkLst>
            <pc:docMk/>
            <pc:sldMk cId="2249227380" sldId="338"/>
            <ac:inkMk id="402" creationId="{3CD03CEF-DF64-2F6D-EDF7-8221EFA7884D}"/>
          </ac:inkMkLst>
        </pc:inkChg>
        <pc:inkChg chg="del mod">
          <ac:chgData name="Tim Cook" userId="d1c7cfb340f2c7ab" providerId="LiveId" clId="{68670842-B752-4FB7-86BD-28A55A152227}" dt="2023-01-23T00:57:51.399" v="1360"/>
          <ac:inkMkLst>
            <pc:docMk/>
            <pc:sldMk cId="2249227380" sldId="338"/>
            <ac:inkMk id="403" creationId="{ED3FDB11-A3BC-91D0-C609-9ADFF213DFB2}"/>
          </ac:inkMkLst>
        </pc:inkChg>
        <pc:inkChg chg="del mod">
          <ac:chgData name="Tim Cook" userId="d1c7cfb340f2c7ab" providerId="LiveId" clId="{68670842-B752-4FB7-86BD-28A55A152227}" dt="2023-01-23T00:57:51.395" v="1331"/>
          <ac:inkMkLst>
            <pc:docMk/>
            <pc:sldMk cId="2249227380" sldId="338"/>
            <ac:inkMk id="404" creationId="{0AE0A8A4-FB41-1B90-252D-B308A56F0F9C}"/>
          </ac:inkMkLst>
        </pc:inkChg>
        <pc:inkChg chg="del">
          <ac:chgData name="Tim Cook" userId="d1c7cfb340f2c7ab" providerId="LiveId" clId="{68670842-B752-4FB7-86BD-28A55A152227}" dt="2023-01-23T00:57:51.392" v="1311"/>
          <ac:inkMkLst>
            <pc:docMk/>
            <pc:sldMk cId="2249227380" sldId="338"/>
            <ac:inkMk id="407" creationId="{DFC2C141-579E-F4D6-3036-2C6493CEC751}"/>
          </ac:inkMkLst>
        </pc:inkChg>
        <pc:inkChg chg="del mod">
          <ac:chgData name="Tim Cook" userId="d1c7cfb340f2c7ab" providerId="LiveId" clId="{68670842-B752-4FB7-86BD-28A55A152227}" dt="2023-01-23T00:57:51.401" v="1371"/>
          <ac:inkMkLst>
            <pc:docMk/>
            <pc:sldMk cId="2249227380" sldId="338"/>
            <ac:inkMk id="408" creationId="{CA9AA1D7-5FBD-6326-1203-71006A6EF750}"/>
          </ac:inkMkLst>
        </pc:inkChg>
        <pc:inkChg chg="del mod">
          <ac:chgData name="Tim Cook" userId="d1c7cfb340f2c7ab" providerId="LiveId" clId="{68670842-B752-4FB7-86BD-28A55A152227}" dt="2023-01-23T00:57:51.399" v="1354"/>
          <ac:inkMkLst>
            <pc:docMk/>
            <pc:sldMk cId="2249227380" sldId="338"/>
            <ac:inkMk id="409" creationId="{66356DC5-969F-24F8-A891-73D0183A36AE}"/>
          </ac:inkMkLst>
        </pc:inkChg>
        <pc:inkChg chg="del mod">
          <ac:chgData name="Tim Cook" userId="d1c7cfb340f2c7ab" providerId="LiveId" clId="{68670842-B752-4FB7-86BD-28A55A152227}" dt="2023-01-23T00:57:51.396" v="1338"/>
          <ac:inkMkLst>
            <pc:docMk/>
            <pc:sldMk cId="2249227380" sldId="338"/>
            <ac:inkMk id="410" creationId="{FACE73A0-D646-8090-B740-AEE7D55D0AE1}"/>
          </ac:inkMkLst>
        </pc:inkChg>
        <pc:inkChg chg="del mod">
          <ac:chgData name="Tim Cook" userId="d1c7cfb340f2c7ab" providerId="LiveId" clId="{68670842-B752-4FB7-86BD-28A55A152227}" dt="2023-01-23T00:57:51.396" v="1336"/>
          <ac:inkMkLst>
            <pc:docMk/>
            <pc:sldMk cId="2249227380" sldId="338"/>
            <ac:inkMk id="411" creationId="{134C5B25-2CBF-75B7-6C82-5775B0475AE6}"/>
          </ac:inkMkLst>
        </pc:inkChg>
        <pc:inkChg chg="del">
          <ac:chgData name="Tim Cook" userId="d1c7cfb340f2c7ab" providerId="LiveId" clId="{68670842-B752-4FB7-86BD-28A55A152227}" dt="2023-01-23T00:57:51.392" v="1312"/>
          <ac:inkMkLst>
            <pc:docMk/>
            <pc:sldMk cId="2249227380" sldId="338"/>
            <ac:inkMk id="412" creationId="{8E2F41E3-91EF-23C9-612E-717E60EBCE01}"/>
          </ac:inkMkLst>
        </pc:inkChg>
        <pc:inkChg chg="del mod">
          <ac:chgData name="Tim Cook" userId="d1c7cfb340f2c7ab" providerId="LiveId" clId="{68670842-B752-4FB7-86BD-28A55A152227}" dt="2023-01-23T00:57:51.394" v="1324"/>
          <ac:inkMkLst>
            <pc:docMk/>
            <pc:sldMk cId="2249227380" sldId="338"/>
            <ac:inkMk id="413" creationId="{6ADDFC82-C921-6630-7509-ECED54015A23}"/>
          </ac:inkMkLst>
        </pc:inkChg>
        <pc:inkChg chg="del mod">
          <ac:chgData name="Tim Cook" userId="d1c7cfb340f2c7ab" providerId="LiveId" clId="{68670842-B752-4FB7-86BD-28A55A152227}" dt="2023-01-23T00:57:51.397" v="1342"/>
          <ac:inkMkLst>
            <pc:docMk/>
            <pc:sldMk cId="2249227380" sldId="338"/>
            <ac:inkMk id="414" creationId="{CCAA021D-828F-E4D8-16BD-C041E1CDE280}"/>
          </ac:inkMkLst>
        </pc:inkChg>
        <pc:inkChg chg="del mod">
          <ac:chgData name="Tim Cook" userId="d1c7cfb340f2c7ab" providerId="LiveId" clId="{68670842-B752-4FB7-86BD-28A55A152227}" dt="2023-01-23T00:57:51.400" v="1364"/>
          <ac:inkMkLst>
            <pc:docMk/>
            <pc:sldMk cId="2249227380" sldId="338"/>
            <ac:inkMk id="415" creationId="{37EABAD1-2CD2-E079-DED1-6276C53FB3B7}"/>
          </ac:inkMkLst>
        </pc:inkChg>
        <pc:inkChg chg="del mod">
          <ac:chgData name="Tim Cook" userId="d1c7cfb340f2c7ab" providerId="LiveId" clId="{68670842-B752-4FB7-86BD-28A55A152227}" dt="2023-01-23T00:57:51.396" v="1337"/>
          <ac:inkMkLst>
            <pc:docMk/>
            <pc:sldMk cId="2249227380" sldId="338"/>
            <ac:inkMk id="416" creationId="{8C582CF0-EB01-7B56-FAD9-92AF5B6BFF69}"/>
          </ac:inkMkLst>
        </pc:inkChg>
        <pc:inkChg chg="del">
          <ac:chgData name="Tim Cook" userId="d1c7cfb340f2c7ab" providerId="LiveId" clId="{68670842-B752-4FB7-86BD-28A55A152227}" dt="2023-01-23T00:57:51.394" v="1321"/>
          <ac:inkMkLst>
            <pc:docMk/>
            <pc:sldMk cId="2249227380" sldId="338"/>
            <ac:inkMk id="417" creationId="{AAE99A5F-08FD-0781-9B10-ED753CC2C53C}"/>
          </ac:inkMkLst>
        </pc:inkChg>
        <pc:inkChg chg="del mod">
          <ac:chgData name="Tim Cook" userId="d1c7cfb340f2c7ab" providerId="LiveId" clId="{68670842-B752-4FB7-86BD-28A55A152227}" dt="2023-01-23T00:57:51.397" v="1341"/>
          <ac:inkMkLst>
            <pc:docMk/>
            <pc:sldMk cId="2249227380" sldId="338"/>
            <ac:inkMk id="418" creationId="{C3E608BB-4601-414D-9E8A-9994E8F7EE59}"/>
          </ac:inkMkLst>
        </pc:inkChg>
        <pc:inkChg chg="del mod">
          <ac:chgData name="Tim Cook" userId="d1c7cfb340f2c7ab" providerId="LiveId" clId="{68670842-B752-4FB7-86BD-28A55A152227}" dt="2023-01-23T00:57:51.400" v="1366"/>
          <ac:inkMkLst>
            <pc:docMk/>
            <pc:sldMk cId="2249227380" sldId="338"/>
            <ac:inkMk id="419" creationId="{1CD42FBD-1924-8E67-A2AB-33103544DEA6}"/>
          </ac:inkMkLst>
        </pc:inkChg>
        <pc:inkChg chg="del mod">
          <ac:chgData name="Tim Cook" userId="d1c7cfb340f2c7ab" providerId="LiveId" clId="{68670842-B752-4FB7-86BD-28A55A152227}" dt="2023-01-23T00:57:51.400" v="1362"/>
          <ac:inkMkLst>
            <pc:docMk/>
            <pc:sldMk cId="2249227380" sldId="338"/>
            <ac:inkMk id="420" creationId="{EAEB4AEC-087C-5D42-F9A3-11CC1933520A}"/>
          </ac:inkMkLst>
        </pc:inkChg>
        <pc:inkChg chg="del mod">
          <ac:chgData name="Tim Cook" userId="d1c7cfb340f2c7ab" providerId="LiveId" clId="{68670842-B752-4FB7-86BD-28A55A152227}" dt="2023-01-23T00:57:51.393" v="1315"/>
          <ac:inkMkLst>
            <pc:docMk/>
            <pc:sldMk cId="2249227380" sldId="338"/>
            <ac:inkMk id="421" creationId="{935638F9-BDA8-A1A8-0B11-265F3D86FA4F}"/>
          </ac:inkMkLst>
        </pc:inkChg>
        <pc:inkChg chg="del mod">
          <ac:chgData name="Tim Cook" userId="d1c7cfb340f2c7ab" providerId="LiveId" clId="{68670842-B752-4FB7-86BD-28A55A152227}" dt="2023-01-23T00:57:51.398" v="1350"/>
          <ac:inkMkLst>
            <pc:docMk/>
            <pc:sldMk cId="2249227380" sldId="338"/>
            <ac:inkMk id="422" creationId="{8281094D-E6D2-6084-393B-687855F5192F}"/>
          </ac:inkMkLst>
        </pc:inkChg>
        <pc:inkChg chg="del mod">
          <ac:chgData name="Tim Cook" userId="d1c7cfb340f2c7ab" providerId="LiveId" clId="{68670842-B752-4FB7-86BD-28A55A152227}" dt="2023-01-23T00:57:51.400" v="1363"/>
          <ac:inkMkLst>
            <pc:docMk/>
            <pc:sldMk cId="2249227380" sldId="338"/>
            <ac:inkMk id="423" creationId="{8A927E63-C01C-1387-B4EB-1D62881904B6}"/>
          </ac:inkMkLst>
        </pc:inkChg>
        <pc:inkChg chg="del">
          <ac:chgData name="Tim Cook" userId="d1c7cfb340f2c7ab" providerId="LiveId" clId="{68670842-B752-4FB7-86BD-28A55A152227}" dt="2023-01-23T00:57:51.392" v="1313"/>
          <ac:inkMkLst>
            <pc:docMk/>
            <pc:sldMk cId="2249227380" sldId="338"/>
            <ac:inkMk id="424" creationId="{34A17121-564C-DA22-8EFC-2C7706C334E4}"/>
          </ac:inkMkLst>
        </pc:inkChg>
        <pc:inkChg chg="del mod">
          <ac:chgData name="Tim Cook" userId="d1c7cfb340f2c7ab" providerId="LiveId" clId="{68670842-B752-4FB7-86BD-28A55A152227}" dt="2023-01-23T00:57:51.393" v="1314"/>
          <ac:inkMkLst>
            <pc:docMk/>
            <pc:sldMk cId="2249227380" sldId="338"/>
            <ac:inkMk id="425" creationId="{215928E7-AC40-455E-E00F-45F00E8620F5}"/>
          </ac:inkMkLst>
        </pc:inkChg>
        <pc:inkChg chg="del mod">
          <ac:chgData name="Tim Cook" userId="d1c7cfb340f2c7ab" providerId="LiveId" clId="{68670842-B752-4FB7-86BD-28A55A152227}" dt="2023-01-23T00:57:51.401" v="1372"/>
          <ac:inkMkLst>
            <pc:docMk/>
            <pc:sldMk cId="2249227380" sldId="338"/>
            <ac:inkMk id="426" creationId="{683F36D2-1323-09C5-F08D-913EDF00CF5A}"/>
          </ac:inkMkLst>
        </pc:inkChg>
        <pc:inkChg chg="del mod">
          <ac:chgData name="Tim Cook" userId="d1c7cfb340f2c7ab" providerId="LiveId" clId="{68670842-B752-4FB7-86BD-28A55A152227}" dt="2023-01-23T00:57:51.398" v="1352"/>
          <ac:inkMkLst>
            <pc:docMk/>
            <pc:sldMk cId="2249227380" sldId="338"/>
            <ac:inkMk id="427" creationId="{E36AD645-419F-0470-3AFE-4632BF1BE33F}"/>
          </ac:inkMkLst>
        </pc:inkChg>
        <pc:inkChg chg="del mod">
          <ac:chgData name="Tim Cook" userId="d1c7cfb340f2c7ab" providerId="LiveId" clId="{68670842-B752-4FB7-86BD-28A55A152227}" dt="2023-01-23T00:57:51.398" v="1347"/>
          <ac:inkMkLst>
            <pc:docMk/>
            <pc:sldMk cId="2249227380" sldId="338"/>
            <ac:inkMk id="428" creationId="{235D9283-16DF-78F7-1FF0-0DFD1925C5DD}"/>
          </ac:inkMkLst>
        </pc:inkChg>
        <pc:inkChg chg="del mod">
          <ac:chgData name="Tim Cook" userId="d1c7cfb340f2c7ab" providerId="LiveId" clId="{68670842-B752-4FB7-86BD-28A55A152227}" dt="2023-01-23T00:57:51.400" v="1367"/>
          <ac:inkMkLst>
            <pc:docMk/>
            <pc:sldMk cId="2249227380" sldId="338"/>
            <ac:inkMk id="429" creationId="{FA8F0024-E6B1-2681-7CD4-F4CB16BF1DB5}"/>
          </ac:inkMkLst>
        </pc:inkChg>
        <pc:inkChg chg="del mod">
          <ac:chgData name="Tim Cook" userId="d1c7cfb340f2c7ab" providerId="LiveId" clId="{68670842-B752-4FB7-86BD-28A55A152227}" dt="2023-01-23T00:57:51.397" v="1343"/>
          <ac:inkMkLst>
            <pc:docMk/>
            <pc:sldMk cId="2249227380" sldId="338"/>
            <ac:inkMk id="434" creationId="{397CCE4E-E22F-2496-55A5-97BD5DC15DFE}"/>
          </ac:inkMkLst>
        </pc:inkChg>
        <pc:inkChg chg="del mod">
          <ac:chgData name="Tim Cook" userId="d1c7cfb340f2c7ab" providerId="LiveId" clId="{68670842-B752-4FB7-86BD-28A55A152227}" dt="2023-01-23T00:57:51.400" v="1365"/>
          <ac:inkMkLst>
            <pc:docMk/>
            <pc:sldMk cId="2249227380" sldId="338"/>
            <ac:inkMk id="435" creationId="{38225F2C-AF68-DB1A-2DF6-A7B0F772C9D3}"/>
          </ac:inkMkLst>
        </pc:inkChg>
        <pc:inkChg chg="del">
          <ac:chgData name="Tim Cook" userId="d1c7cfb340f2c7ab" providerId="LiveId" clId="{68670842-B752-4FB7-86BD-28A55A152227}" dt="2023-01-23T00:57:51.393" v="1317"/>
          <ac:inkMkLst>
            <pc:docMk/>
            <pc:sldMk cId="2249227380" sldId="338"/>
            <ac:inkMk id="436" creationId="{CDAB0CB0-42AB-7E31-E905-3DAA7CA4B2C2}"/>
          </ac:inkMkLst>
        </pc:inkChg>
        <pc:inkChg chg="del mod">
          <ac:chgData name="Tim Cook" userId="d1c7cfb340f2c7ab" providerId="LiveId" clId="{68670842-B752-4FB7-86BD-28A55A152227}" dt="2023-01-23T00:57:51.402" v="1374"/>
          <ac:inkMkLst>
            <pc:docMk/>
            <pc:sldMk cId="2249227380" sldId="338"/>
            <ac:inkMk id="437" creationId="{61871A4E-F6F4-AA15-BACE-F36B47E30E10}"/>
          </ac:inkMkLst>
        </pc:inkChg>
        <pc:inkChg chg="del">
          <ac:chgData name="Tim Cook" userId="d1c7cfb340f2c7ab" providerId="LiveId" clId="{68670842-B752-4FB7-86BD-28A55A152227}" dt="2023-01-23T00:57:51.390" v="1303"/>
          <ac:inkMkLst>
            <pc:docMk/>
            <pc:sldMk cId="2249227380" sldId="338"/>
            <ac:inkMk id="438" creationId="{9980049F-1426-1C30-4D20-363241FF91EB}"/>
          </ac:inkMkLst>
        </pc:inkChg>
        <pc:inkChg chg="del mod">
          <ac:chgData name="Tim Cook" userId="d1c7cfb340f2c7ab" providerId="LiveId" clId="{68670842-B752-4FB7-86BD-28A55A152227}" dt="2023-01-23T00:57:51.393" v="1319"/>
          <ac:inkMkLst>
            <pc:docMk/>
            <pc:sldMk cId="2249227380" sldId="338"/>
            <ac:inkMk id="439" creationId="{C14D14ED-061C-0BBA-5EEA-8B2AE73D8792}"/>
          </ac:inkMkLst>
        </pc:inkChg>
        <pc:inkChg chg="del mod">
          <ac:chgData name="Tim Cook" userId="d1c7cfb340f2c7ab" providerId="LiveId" clId="{68670842-B752-4FB7-86BD-28A55A152227}" dt="2023-01-23T00:57:51.393" v="1316"/>
          <ac:inkMkLst>
            <pc:docMk/>
            <pc:sldMk cId="2249227380" sldId="338"/>
            <ac:inkMk id="440" creationId="{E7D4E253-BCDF-CAC8-1A95-D0C8DB94C292}"/>
          </ac:inkMkLst>
        </pc:inkChg>
        <pc:inkChg chg="del mod">
          <ac:chgData name="Tim Cook" userId="d1c7cfb340f2c7ab" providerId="LiveId" clId="{68670842-B752-4FB7-86BD-28A55A152227}" dt="2023-01-23T00:57:51.401" v="1368"/>
          <ac:inkMkLst>
            <pc:docMk/>
            <pc:sldMk cId="2249227380" sldId="338"/>
            <ac:inkMk id="441" creationId="{C14774D8-1F93-4D8F-BB0A-61E86BE3AD29}"/>
          </ac:inkMkLst>
        </pc:inkChg>
        <pc:inkChg chg="del mod">
          <ac:chgData name="Tim Cook" userId="d1c7cfb340f2c7ab" providerId="LiveId" clId="{68670842-B752-4FB7-86BD-28A55A152227}" dt="2023-01-23T00:57:51.396" v="1335"/>
          <ac:inkMkLst>
            <pc:docMk/>
            <pc:sldMk cId="2249227380" sldId="338"/>
            <ac:inkMk id="442" creationId="{3176787E-FABC-D24A-AC55-816FB54C6E31}"/>
          </ac:inkMkLst>
        </pc:inkChg>
        <pc:inkChg chg="del mod">
          <ac:chgData name="Tim Cook" userId="d1c7cfb340f2c7ab" providerId="LiveId" clId="{68670842-B752-4FB7-86BD-28A55A152227}" dt="2023-01-23T00:57:51.394" v="1322"/>
          <ac:inkMkLst>
            <pc:docMk/>
            <pc:sldMk cId="2249227380" sldId="338"/>
            <ac:inkMk id="443" creationId="{A257CC3D-5FC2-9DC4-21BA-F89F9F83D6A3}"/>
          </ac:inkMkLst>
        </pc:inkChg>
        <pc:inkChg chg="del mod">
          <ac:chgData name="Tim Cook" userId="d1c7cfb340f2c7ab" providerId="LiveId" clId="{68670842-B752-4FB7-86BD-28A55A152227}" dt="2023-01-23T00:57:51.401" v="1369"/>
          <ac:inkMkLst>
            <pc:docMk/>
            <pc:sldMk cId="2249227380" sldId="338"/>
            <ac:inkMk id="444" creationId="{FF0EE7FA-E4DA-A856-33B5-981FE5699784}"/>
          </ac:inkMkLst>
        </pc:inkChg>
        <pc:inkChg chg="del mod">
          <ac:chgData name="Tim Cook" userId="d1c7cfb340f2c7ab" providerId="LiveId" clId="{68670842-B752-4FB7-86BD-28A55A152227}" dt="2023-01-23T00:57:51.396" v="1340"/>
          <ac:inkMkLst>
            <pc:docMk/>
            <pc:sldMk cId="2249227380" sldId="338"/>
            <ac:inkMk id="445" creationId="{090ADEFC-555D-F55A-B50C-358E322CC396}"/>
          </ac:inkMkLst>
        </pc:inkChg>
        <pc:inkChg chg="del mod">
          <ac:chgData name="Tim Cook" userId="d1c7cfb340f2c7ab" providerId="LiveId" clId="{68670842-B752-4FB7-86BD-28A55A152227}" dt="2023-01-23T00:57:51.397" v="1345"/>
          <ac:inkMkLst>
            <pc:docMk/>
            <pc:sldMk cId="2249227380" sldId="338"/>
            <ac:inkMk id="449" creationId="{F2F84182-162A-25E6-727C-2B418FB91662}"/>
          </ac:inkMkLst>
        </pc:inkChg>
        <pc:inkChg chg="del">
          <ac:chgData name="Tim Cook" userId="d1c7cfb340f2c7ab" providerId="LiveId" clId="{68670842-B752-4FB7-86BD-28A55A152227}" dt="2023-01-23T00:57:51.393" v="1320"/>
          <ac:inkMkLst>
            <pc:docMk/>
            <pc:sldMk cId="2249227380" sldId="338"/>
            <ac:inkMk id="450" creationId="{2E580992-B82A-8FFB-B577-1BD6760EDF49}"/>
          </ac:inkMkLst>
        </pc:inkChg>
        <pc:inkChg chg="del">
          <ac:chgData name="Tim Cook" userId="d1c7cfb340f2c7ab" providerId="LiveId" clId="{68670842-B752-4FB7-86BD-28A55A152227}" dt="2023-01-23T00:57:13.574" v="1170"/>
          <ac:inkMkLst>
            <pc:docMk/>
            <pc:sldMk cId="2249227380" sldId="338"/>
            <ac:inkMk id="452" creationId="{3688CC12-663B-8182-F079-A8E5BA3FE9FE}"/>
          </ac:inkMkLst>
        </pc:inkChg>
        <pc:inkChg chg="del">
          <ac:chgData name="Tim Cook" userId="d1c7cfb340f2c7ab" providerId="LiveId" clId="{68670842-B752-4FB7-86BD-28A55A152227}" dt="2023-01-23T00:57:16.102" v="1173"/>
          <ac:inkMkLst>
            <pc:docMk/>
            <pc:sldMk cId="2249227380" sldId="338"/>
            <ac:inkMk id="453" creationId="{43FD5913-986A-77F3-4FA8-A4BECACAFB4E}"/>
          </ac:inkMkLst>
        </pc:inkChg>
        <pc:inkChg chg="del mod">
          <ac:chgData name="Tim Cook" userId="d1c7cfb340f2c7ab" providerId="LiveId" clId="{68670842-B752-4FB7-86BD-28A55A152227}" dt="2023-01-23T00:57:18.171" v="1176"/>
          <ac:inkMkLst>
            <pc:docMk/>
            <pc:sldMk cId="2249227380" sldId="338"/>
            <ac:inkMk id="454" creationId="{4F855541-D218-570F-3A4B-7B3D8CDD38B4}"/>
          </ac:inkMkLst>
        </pc:inkChg>
        <pc:inkChg chg="del">
          <ac:chgData name="Tim Cook" userId="d1c7cfb340f2c7ab" providerId="LiveId" clId="{68670842-B752-4FB7-86BD-28A55A152227}" dt="2023-01-23T00:57:17.468" v="1175"/>
          <ac:inkMkLst>
            <pc:docMk/>
            <pc:sldMk cId="2249227380" sldId="338"/>
            <ac:inkMk id="455" creationId="{6DE75DA8-73A3-C189-8C27-480AC8B53101}"/>
          </ac:inkMkLst>
        </pc:inkChg>
        <pc:inkChg chg="del">
          <ac:chgData name="Tim Cook" userId="d1c7cfb340f2c7ab" providerId="LiveId" clId="{68670842-B752-4FB7-86BD-28A55A152227}" dt="2023-01-23T00:57:13.088" v="1169"/>
          <ac:inkMkLst>
            <pc:docMk/>
            <pc:sldMk cId="2249227380" sldId="338"/>
            <ac:inkMk id="457" creationId="{259B3BAC-330B-B230-89E6-39C28EA0DC9F}"/>
          </ac:inkMkLst>
        </pc:inkChg>
        <pc:inkChg chg="del">
          <ac:chgData name="Tim Cook" userId="d1c7cfb340f2c7ab" providerId="LiveId" clId="{68670842-B752-4FB7-86BD-28A55A152227}" dt="2023-01-23T00:57:16.103" v="1174"/>
          <ac:inkMkLst>
            <pc:docMk/>
            <pc:sldMk cId="2249227380" sldId="338"/>
            <ac:inkMk id="458" creationId="{5D9CC32E-137A-75DD-4260-6DA44F883A32}"/>
          </ac:inkMkLst>
        </pc:inkChg>
        <pc:inkChg chg="del">
          <ac:chgData name="Tim Cook" userId="d1c7cfb340f2c7ab" providerId="LiveId" clId="{68670842-B752-4FB7-86BD-28A55A152227}" dt="2023-01-23T00:57:30.857" v="1248"/>
          <ac:inkMkLst>
            <pc:docMk/>
            <pc:sldMk cId="2249227380" sldId="338"/>
            <ac:inkMk id="459" creationId="{33BDF201-45EE-CC72-466B-1E2B50D03B7C}"/>
          </ac:inkMkLst>
        </pc:inkChg>
        <pc:inkChg chg="del">
          <ac:chgData name="Tim Cook" userId="d1c7cfb340f2c7ab" providerId="LiveId" clId="{68670842-B752-4FB7-86BD-28A55A152227}" dt="2023-01-23T00:57:29.386" v="1204"/>
          <ac:inkMkLst>
            <pc:docMk/>
            <pc:sldMk cId="2249227380" sldId="338"/>
            <ac:inkMk id="460" creationId="{B83757E8-0E33-EA25-2D49-69D65112B834}"/>
          </ac:inkMkLst>
        </pc:inkChg>
        <pc:inkChg chg="del mod">
          <ac:chgData name="Tim Cook" userId="d1c7cfb340f2c7ab" providerId="LiveId" clId="{68670842-B752-4FB7-86BD-28A55A152227}" dt="2023-01-23T00:57:29.383" v="1190"/>
          <ac:inkMkLst>
            <pc:docMk/>
            <pc:sldMk cId="2249227380" sldId="338"/>
            <ac:inkMk id="461" creationId="{1D46AD08-8E77-A0C8-F6BC-0ABC8614A526}"/>
          </ac:inkMkLst>
        </pc:inkChg>
        <pc:inkChg chg="del mod">
          <ac:chgData name="Tim Cook" userId="d1c7cfb340f2c7ab" providerId="LiveId" clId="{68670842-B752-4FB7-86BD-28A55A152227}" dt="2023-01-23T00:57:29.385" v="1200"/>
          <ac:inkMkLst>
            <pc:docMk/>
            <pc:sldMk cId="2249227380" sldId="338"/>
            <ac:inkMk id="462" creationId="{8243A82D-2FF2-0063-347D-6E65173F6C7C}"/>
          </ac:inkMkLst>
        </pc:inkChg>
        <pc:inkChg chg="del mod">
          <ac:chgData name="Tim Cook" userId="d1c7cfb340f2c7ab" providerId="LiveId" clId="{68670842-B752-4FB7-86BD-28A55A152227}" dt="2023-01-23T00:57:29.389" v="1219"/>
          <ac:inkMkLst>
            <pc:docMk/>
            <pc:sldMk cId="2249227380" sldId="338"/>
            <ac:inkMk id="463" creationId="{B0F27A13-5E3C-E17F-A4CB-548F95D12680}"/>
          </ac:inkMkLst>
        </pc:inkChg>
        <pc:inkChg chg="del mod">
          <ac:chgData name="Tim Cook" userId="d1c7cfb340f2c7ab" providerId="LiveId" clId="{68670842-B752-4FB7-86BD-28A55A152227}" dt="2023-01-23T00:57:29.387" v="1210"/>
          <ac:inkMkLst>
            <pc:docMk/>
            <pc:sldMk cId="2249227380" sldId="338"/>
            <ac:inkMk id="464" creationId="{EDF2060C-07ED-848A-B87D-94E15F1C7B8A}"/>
          </ac:inkMkLst>
        </pc:inkChg>
        <pc:inkChg chg="del">
          <ac:chgData name="Tim Cook" userId="d1c7cfb340f2c7ab" providerId="LiveId" clId="{68670842-B752-4FB7-86BD-28A55A152227}" dt="2023-01-23T00:57:29.381" v="1183"/>
          <ac:inkMkLst>
            <pc:docMk/>
            <pc:sldMk cId="2249227380" sldId="338"/>
            <ac:inkMk id="465" creationId="{5874A2A6-3E6E-6107-B1E4-F8445712EFC0}"/>
          </ac:inkMkLst>
        </pc:inkChg>
        <pc:inkChg chg="del mod">
          <ac:chgData name="Tim Cook" userId="d1c7cfb340f2c7ab" providerId="LiveId" clId="{68670842-B752-4FB7-86BD-28A55A152227}" dt="2023-01-23T00:57:29.382" v="1184"/>
          <ac:inkMkLst>
            <pc:docMk/>
            <pc:sldMk cId="2249227380" sldId="338"/>
            <ac:inkMk id="466" creationId="{6C00A406-8A06-FFD5-0AFD-DAA839DD9295}"/>
          </ac:inkMkLst>
        </pc:inkChg>
        <pc:inkChg chg="del mod">
          <ac:chgData name="Tim Cook" userId="d1c7cfb340f2c7ab" providerId="LiveId" clId="{68670842-B752-4FB7-86BD-28A55A152227}" dt="2023-01-23T00:57:29.392" v="1240"/>
          <ac:inkMkLst>
            <pc:docMk/>
            <pc:sldMk cId="2249227380" sldId="338"/>
            <ac:inkMk id="467" creationId="{83537C0D-8069-05D4-97A6-B50FA64525DD}"/>
          </ac:inkMkLst>
        </pc:inkChg>
        <pc:inkChg chg="del mod">
          <ac:chgData name="Tim Cook" userId="d1c7cfb340f2c7ab" providerId="LiveId" clId="{68670842-B752-4FB7-86BD-28A55A152227}" dt="2023-01-23T00:57:29.393" v="1245"/>
          <ac:inkMkLst>
            <pc:docMk/>
            <pc:sldMk cId="2249227380" sldId="338"/>
            <ac:inkMk id="470" creationId="{BEC67F90-3BBF-DA3E-F6F2-A2AF262825C0}"/>
          </ac:inkMkLst>
        </pc:inkChg>
        <pc:inkChg chg="del mod">
          <ac:chgData name="Tim Cook" userId="d1c7cfb340f2c7ab" providerId="LiveId" clId="{68670842-B752-4FB7-86BD-28A55A152227}" dt="2023-01-23T00:57:29.391" v="1233"/>
          <ac:inkMkLst>
            <pc:docMk/>
            <pc:sldMk cId="2249227380" sldId="338"/>
            <ac:inkMk id="471" creationId="{20A3B348-5A97-5B7F-C814-E2A92C1D753E}"/>
          </ac:inkMkLst>
        </pc:inkChg>
        <pc:inkChg chg="del mod">
          <ac:chgData name="Tim Cook" userId="d1c7cfb340f2c7ab" providerId="LiveId" clId="{68670842-B752-4FB7-86BD-28A55A152227}" dt="2023-01-23T00:57:29.393" v="1243"/>
          <ac:inkMkLst>
            <pc:docMk/>
            <pc:sldMk cId="2249227380" sldId="338"/>
            <ac:inkMk id="472" creationId="{BD6C9109-C27B-CBF8-931D-9A623F72D915}"/>
          </ac:inkMkLst>
        </pc:inkChg>
        <pc:inkChg chg="del mod">
          <ac:chgData name="Tim Cook" userId="d1c7cfb340f2c7ab" providerId="LiveId" clId="{68670842-B752-4FB7-86BD-28A55A152227}" dt="2023-01-23T00:57:29.389" v="1225"/>
          <ac:inkMkLst>
            <pc:docMk/>
            <pc:sldMk cId="2249227380" sldId="338"/>
            <ac:inkMk id="473" creationId="{516E1FE3-D2F2-988A-9779-4A7DDB483B43}"/>
          </ac:inkMkLst>
        </pc:inkChg>
        <pc:inkChg chg="del mod">
          <ac:chgData name="Tim Cook" userId="d1c7cfb340f2c7ab" providerId="LiveId" clId="{68670842-B752-4FB7-86BD-28A55A152227}" dt="2023-01-23T00:57:29.383" v="1192"/>
          <ac:inkMkLst>
            <pc:docMk/>
            <pc:sldMk cId="2249227380" sldId="338"/>
            <ac:inkMk id="474" creationId="{F66AA7A3-3A4A-EB4F-8022-90D15BB66931}"/>
          </ac:inkMkLst>
        </pc:inkChg>
        <pc:inkChg chg="del mod">
          <ac:chgData name="Tim Cook" userId="d1c7cfb340f2c7ab" providerId="LiveId" clId="{68670842-B752-4FB7-86BD-28A55A152227}" dt="2023-01-23T00:57:29.382" v="1186"/>
          <ac:inkMkLst>
            <pc:docMk/>
            <pc:sldMk cId="2249227380" sldId="338"/>
            <ac:inkMk id="475" creationId="{FDB47585-024F-5DFA-2C2F-CAA065C46C4A}"/>
          </ac:inkMkLst>
        </pc:inkChg>
        <pc:inkChg chg="del mod">
          <ac:chgData name="Tim Cook" userId="d1c7cfb340f2c7ab" providerId="LiveId" clId="{68670842-B752-4FB7-86BD-28A55A152227}" dt="2023-01-23T00:57:29.385" v="1199"/>
          <ac:inkMkLst>
            <pc:docMk/>
            <pc:sldMk cId="2249227380" sldId="338"/>
            <ac:inkMk id="476" creationId="{8961ACD5-EBE4-9F73-0DEB-E4186E783C6A}"/>
          </ac:inkMkLst>
        </pc:inkChg>
        <pc:inkChg chg="del mod">
          <ac:chgData name="Tim Cook" userId="d1c7cfb340f2c7ab" providerId="LiveId" clId="{68670842-B752-4FB7-86BD-28A55A152227}" dt="2023-01-23T00:57:29.382" v="1185"/>
          <ac:inkMkLst>
            <pc:docMk/>
            <pc:sldMk cId="2249227380" sldId="338"/>
            <ac:inkMk id="477" creationId="{51E25D6F-543A-829E-A114-B8694D98601C}"/>
          </ac:inkMkLst>
        </pc:inkChg>
        <pc:inkChg chg="del mod">
          <ac:chgData name="Tim Cook" userId="d1c7cfb340f2c7ab" providerId="LiveId" clId="{68670842-B752-4FB7-86BD-28A55A152227}" dt="2023-01-23T00:57:30.856" v="1246"/>
          <ac:inkMkLst>
            <pc:docMk/>
            <pc:sldMk cId="2249227380" sldId="338"/>
            <ac:inkMk id="480" creationId="{C6369C62-85BC-9CCD-7485-9F4FBCC1987C}"/>
          </ac:inkMkLst>
        </pc:inkChg>
        <pc:inkChg chg="del mod">
          <ac:chgData name="Tim Cook" userId="d1c7cfb340f2c7ab" providerId="LiveId" clId="{68670842-B752-4FB7-86BD-28A55A152227}" dt="2023-01-23T00:57:29.387" v="1211"/>
          <ac:inkMkLst>
            <pc:docMk/>
            <pc:sldMk cId="2249227380" sldId="338"/>
            <ac:inkMk id="481" creationId="{1743C878-9944-BDA9-1590-361E5D394EC0}"/>
          </ac:inkMkLst>
        </pc:inkChg>
        <pc:inkChg chg="del mod">
          <ac:chgData name="Tim Cook" userId="d1c7cfb340f2c7ab" providerId="LiveId" clId="{68670842-B752-4FB7-86BD-28A55A152227}" dt="2023-01-23T00:57:29.388" v="1217"/>
          <ac:inkMkLst>
            <pc:docMk/>
            <pc:sldMk cId="2249227380" sldId="338"/>
            <ac:inkMk id="482" creationId="{F5924100-3023-4FC8-871F-D90D21116D70}"/>
          </ac:inkMkLst>
        </pc:inkChg>
        <pc:inkChg chg="del mod">
          <ac:chgData name="Tim Cook" userId="d1c7cfb340f2c7ab" providerId="LiveId" clId="{68670842-B752-4FB7-86BD-28A55A152227}" dt="2023-01-23T00:57:29.386" v="1205"/>
          <ac:inkMkLst>
            <pc:docMk/>
            <pc:sldMk cId="2249227380" sldId="338"/>
            <ac:inkMk id="484" creationId="{4DB8675D-B63D-A79B-5513-2F2B69347466}"/>
          </ac:inkMkLst>
        </pc:inkChg>
        <pc:inkChg chg="del mod">
          <ac:chgData name="Tim Cook" userId="d1c7cfb340f2c7ab" providerId="LiveId" clId="{68670842-B752-4FB7-86BD-28A55A152227}" dt="2023-01-23T00:57:29.389" v="1223"/>
          <ac:inkMkLst>
            <pc:docMk/>
            <pc:sldMk cId="2249227380" sldId="338"/>
            <ac:inkMk id="485" creationId="{926B493E-D8ED-BE2B-1324-3C86459A2DDA}"/>
          </ac:inkMkLst>
        </pc:inkChg>
        <pc:inkChg chg="del mod">
          <ac:chgData name="Tim Cook" userId="d1c7cfb340f2c7ab" providerId="LiveId" clId="{68670842-B752-4FB7-86BD-28A55A152227}" dt="2023-01-23T00:57:29.384" v="1194"/>
          <ac:inkMkLst>
            <pc:docMk/>
            <pc:sldMk cId="2249227380" sldId="338"/>
            <ac:inkMk id="487" creationId="{F21B2090-176F-A04B-58FA-FCB9A172186A}"/>
          </ac:inkMkLst>
        </pc:inkChg>
      </pc:sldChg>
    </pc:docChg>
  </pc:docChgLst>
  <pc:docChgLst>
    <pc:chgData name="Tim Cook" userId="d1c7cfb340f2c7ab" providerId="LiveId" clId="{4D68AA9F-0956-47C7-864E-E52C0A1C55DA}"/>
    <pc:docChg chg="undo redo custSel addSld delSld modSld">
      <pc:chgData name="Tim Cook" userId="d1c7cfb340f2c7ab" providerId="LiveId" clId="{4D68AA9F-0956-47C7-864E-E52C0A1C55DA}" dt="2022-11-28T02:36:31.600" v="5408" actId="1076"/>
      <pc:docMkLst>
        <pc:docMk/>
      </pc:docMkLst>
      <pc:sldChg chg="modSp mod">
        <pc:chgData name="Tim Cook" userId="d1c7cfb340f2c7ab" providerId="LiveId" clId="{4D68AA9F-0956-47C7-864E-E52C0A1C55DA}" dt="2022-11-28T01:41:48.967" v="4164" actId="1076"/>
        <pc:sldMkLst>
          <pc:docMk/>
          <pc:sldMk cId="72713086" sldId="315"/>
        </pc:sldMkLst>
        <pc:spChg chg="mod">
          <ac:chgData name="Tim Cook" userId="d1c7cfb340f2c7ab" providerId="LiveId" clId="{4D68AA9F-0956-47C7-864E-E52C0A1C55DA}" dt="2022-11-28T01:41:46.787" v="4163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4D68AA9F-0956-47C7-864E-E52C0A1C55DA}" dt="2022-11-28T01:41:48.967" v="4164" actId="1076"/>
          <ac:spMkLst>
            <pc:docMk/>
            <pc:sldMk cId="72713086" sldId="315"/>
            <ac:spMk id="3" creationId="{A94FCE5F-A413-9FBF-9B5B-E1CBC0242358}"/>
          </ac:spMkLst>
        </pc:spChg>
      </pc:sldChg>
      <pc:sldChg chg="addSp delSp modSp new mod">
        <pc:chgData name="Tim Cook" userId="d1c7cfb340f2c7ab" providerId="LiveId" clId="{4D68AA9F-0956-47C7-864E-E52C0A1C55DA}" dt="2022-11-28T01:29:37.834" v="2957" actId="207"/>
        <pc:sldMkLst>
          <pc:docMk/>
          <pc:sldMk cId="2175832775" sldId="316"/>
        </pc:sldMkLst>
        <pc:spChg chg="del mod">
          <ac:chgData name="Tim Cook" userId="d1c7cfb340f2c7ab" providerId="LiveId" clId="{4D68AA9F-0956-47C7-864E-E52C0A1C55DA}" dt="2022-11-28T01:14:19.365" v="1445" actId="478"/>
          <ac:spMkLst>
            <pc:docMk/>
            <pc:sldMk cId="2175832775" sldId="316"/>
            <ac:spMk id="2" creationId="{9B8406DC-8CD1-CCAE-04F5-810361653471}"/>
          </ac:spMkLst>
        </pc:spChg>
        <pc:spChg chg="mod">
          <ac:chgData name="Tim Cook" userId="d1c7cfb340f2c7ab" providerId="LiveId" clId="{4D68AA9F-0956-47C7-864E-E52C0A1C55DA}" dt="2022-11-28T01:29:37.834" v="2957" actId="207"/>
          <ac:spMkLst>
            <pc:docMk/>
            <pc:sldMk cId="2175832775" sldId="316"/>
            <ac:spMk id="3" creationId="{74A7C462-6764-95BD-67E9-C9353BEDA37C}"/>
          </ac:spMkLst>
        </pc:spChg>
        <pc:spChg chg="add del mod">
          <ac:chgData name="Tim Cook" userId="d1c7cfb340f2c7ab" providerId="LiveId" clId="{4D68AA9F-0956-47C7-864E-E52C0A1C55DA}" dt="2022-11-28T01:14:23.358" v="1446" actId="478"/>
          <ac:spMkLst>
            <pc:docMk/>
            <pc:sldMk cId="2175832775" sldId="316"/>
            <ac:spMk id="5" creationId="{09AF1701-717E-5CAB-16AD-A49B80BEDA11}"/>
          </ac:spMkLst>
        </pc:spChg>
      </pc:sldChg>
      <pc:sldChg chg="delSp modSp new mod">
        <pc:chgData name="Tim Cook" userId="d1c7cfb340f2c7ab" providerId="LiveId" clId="{4D68AA9F-0956-47C7-864E-E52C0A1C55DA}" dt="2022-11-28T02:09:27.558" v="5402"/>
        <pc:sldMkLst>
          <pc:docMk/>
          <pc:sldMk cId="4115593170" sldId="317"/>
        </pc:sldMkLst>
        <pc:spChg chg="mod">
          <ac:chgData name="Tim Cook" userId="d1c7cfb340f2c7ab" providerId="LiveId" clId="{4D68AA9F-0956-47C7-864E-E52C0A1C55DA}" dt="2022-11-28T01:14:54.960" v="1471" actId="20577"/>
          <ac:spMkLst>
            <pc:docMk/>
            <pc:sldMk cId="4115593170" sldId="317"/>
            <ac:spMk id="2" creationId="{C1FD5167-300B-E545-E089-E74B62E4D6DE}"/>
          </ac:spMkLst>
        </pc:spChg>
        <pc:spChg chg="del">
          <ac:chgData name="Tim Cook" userId="d1c7cfb340f2c7ab" providerId="LiveId" clId="{4D68AA9F-0956-47C7-864E-E52C0A1C55DA}" dt="2022-11-28T01:15:13.686" v="1472" actId="478"/>
          <ac:spMkLst>
            <pc:docMk/>
            <pc:sldMk cId="4115593170" sldId="317"/>
            <ac:spMk id="3" creationId="{C6F32582-35A3-C267-FCA4-031F04C3C19E}"/>
          </ac:spMkLst>
        </pc:spChg>
        <pc:inkChg chg="del">
          <ac:chgData name="Tim Cook" userId="d1c7cfb340f2c7ab" providerId="LiveId" clId="{4D68AA9F-0956-47C7-864E-E52C0A1C55DA}" dt="2022-11-28T02:09:27.558" v="5402"/>
          <ac:inkMkLst>
            <pc:docMk/>
            <pc:sldMk cId="4115593170" sldId="317"/>
            <ac:inkMk id="37" creationId="{493C1FFA-A90B-C6DC-C336-76A0AEE4BB9D}"/>
          </ac:inkMkLst>
        </pc:inkChg>
      </pc:sldChg>
      <pc:sldChg chg="addSp delSp modSp new mod">
        <pc:chgData name="Tim Cook" userId="d1c7cfb340f2c7ab" providerId="LiveId" clId="{4D68AA9F-0956-47C7-864E-E52C0A1C55DA}" dt="2022-11-28T01:41:41.508" v="4162" actId="478"/>
        <pc:sldMkLst>
          <pc:docMk/>
          <pc:sldMk cId="3043490424" sldId="318"/>
        </pc:sldMkLst>
        <pc:spChg chg="mod">
          <ac:chgData name="Tim Cook" userId="d1c7cfb340f2c7ab" providerId="LiveId" clId="{4D68AA9F-0956-47C7-864E-E52C0A1C55DA}" dt="2022-11-28T01:16:52.982" v="1505" actId="20577"/>
          <ac:spMkLst>
            <pc:docMk/>
            <pc:sldMk cId="3043490424" sldId="318"/>
            <ac:spMk id="2" creationId="{DED0A770-1F9E-61D3-15AB-9ECCAEF840A9}"/>
          </ac:spMkLst>
        </pc:spChg>
        <pc:spChg chg="del">
          <ac:chgData name="Tim Cook" userId="d1c7cfb340f2c7ab" providerId="LiveId" clId="{4D68AA9F-0956-47C7-864E-E52C0A1C55DA}" dt="2022-11-28T01:41:41.508" v="4162" actId="478"/>
          <ac:spMkLst>
            <pc:docMk/>
            <pc:sldMk cId="3043490424" sldId="318"/>
            <ac:spMk id="3" creationId="{4442C9FB-2503-D849-0AC7-43366DBDEECC}"/>
          </ac:spMkLst>
        </pc:spChg>
        <pc:graphicFrameChg chg="add del mod">
          <ac:chgData name="Tim Cook" userId="d1c7cfb340f2c7ab" providerId="LiveId" clId="{4D68AA9F-0956-47C7-864E-E52C0A1C55DA}" dt="2022-11-28T01:18:36.409" v="1507"/>
          <ac:graphicFrameMkLst>
            <pc:docMk/>
            <pc:sldMk cId="3043490424" sldId="318"/>
            <ac:graphicFrameMk id="4" creationId="{784D9971-6012-EC32-5D76-B49C8C8C1DA0}"/>
          </ac:graphicFrameMkLst>
        </pc:graphicFrameChg>
        <pc:graphicFrameChg chg="add del mod">
          <ac:chgData name="Tim Cook" userId="d1c7cfb340f2c7ab" providerId="LiveId" clId="{4D68AA9F-0956-47C7-864E-E52C0A1C55DA}" dt="2022-11-28T01:18:44.894" v="1509"/>
          <ac:graphicFrameMkLst>
            <pc:docMk/>
            <pc:sldMk cId="3043490424" sldId="318"/>
            <ac:graphicFrameMk id="5" creationId="{C6221714-D42D-CB08-3FE2-0F2B25E2D61D}"/>
          </ac:graphicFrameMkLst>
        </pc:graphicFrameChg>
      </pc:sldChg>
      <pc:sldChg chg="modSp new mod">
        <pc:chgData name="Tim Cook" userId="d1c7cfb340f2c7ab" providerId="LiveId" clId="{4D68AA9F-0956-47C7-864E-E52C0A1C55DA}" dt="2022-11-28T02:18:44.290" v="5403" actId="1076"/>
        <pc:sldMkLst>
          <pc:docMk/>
          <pc:sldMk cId="1403998678" sldId="319"/>
        </pc:sldMkLst>
        <pc:spChg chg="mod">
          <ac:chgData name="Tim Cook" userId="d1c7cfb340f2c7ab" providerId="LiveId" clId="{4D68AA9F-0956-47C7-864E-E52C0A1C55DA}" dt="2022-11-28T01:20:59.662" v="1564" actId="20577"/>
          <ac:spMkLst>
            <pc:docMk/>
            <pc:sldMk cId="1403998678" sldId="319"/>
            <ac:spMk id="2" creationId="{49D36431-79B5-40CA-6F03-73ADEA0F63DF}"/>
          </ac:spMkLst>
        </pc:spChg>
        <pc:spChg chg="mod">
          <ac:chgData name="Tim Cook" userId="d1c7cfb340f2c7ab" providerId="LiveId" clId="{4D68AA9F-0956-47C7-864E-E52C0A1C55DA}" dt="2022-11-28T02:18:44.290" v="5403" actId="1076"/>
          <ac:spMkLst>
            <pc:docMk/>
            <pc:sldMk cId="1403998678" sldId="319"/>
            <ac:spMk id="3" creationId="{C9C8E46E-FD34-4CF8-617F-7E8FED405A77}"/>
          </ac:spMkLst>
        </pc:spChg>
      </pc:sldChg>
      <pc:sldChg chg="modSp add mod">
        <pc:chgData name="Tim Cook" userId="d1c7cfb340f2c7ab" providerId="LiveId" clId="{4D68AA9F-0956-47C7-864E-E52C0A1C55DA}" dt="2022-11-28T02:00:58.803" v="5401" actId="20577"/>
        <pc:sldMkLst>
          <pc:docMk/>
          <pc:sldMk cId="2459877382" sldId="320"/>
        </pc:sldMkLst>
        <pc:spChg chg="mod">
          <ac:chgData name="Tim Cook" userId="d1c7cfb340f2c7ab" providerId="LiveId" clId="{4D68AA9F-0956-47C7-864E-E52C0A1C55DA}" dt="2022-11-28T02:00:58.803" v="5401" actId="20577"/>
          <ac:spMkLst>
            <pc:docMk/>
            <pc:sldMk cId="2459877382" sldId="320"/>
            <ac:spMk id="3" creationId="{4442C9FB-2503-D849-0AC7-43366DBDEECC}"/>
          </ac:spMkLst>
        </pc:spChg>
      </pc:sldChg>
      <pc:sldChg chg="delSp modSp new mod">
        <pc:chgData name="Tim Cook" userId="d1c7cfb340f2c7ab" providerId="LiveId" clId="{4D68AA9F-0956-47C7-864E-E52C0A1C55DA}" dt="2022-11-28T01:30:16.276" v="2975" actId="478"/>
        <pc:sldMkLst>
          <pc:docMk/>
          <pc:sldMk cId="1530145127" sldId="321"/>
        </pc:sldMkLst>
        <pc:spChg chg="mod">
          <ac:chgData name="Tim Cook" userId="d1c7cfb340f2c7ab" providerId="LiveId" clId="{4D68AA9F-0956-47C7-864E-E52C0A1C55DA}" dt="2022-11-28T01:30:13.900" v="2974" actId="20577"/>
          <ac:spMkLst>
            <pc:docMk/>
            <pc:sldMk cId="1530145127" sldId="321"/>
            <ac:spMk id="2" creationId="{2C45C957-F7F7-B580-9F67-7906BADA7C69}"/>
          </ac:spMkLst>
        </pc:spChg>
        <pc:spChg chg="del">
          <ac:chgData name="Tim Cook" userId="d1c7cfb340f2c7ab" providerId="LiveId" clId="{4D68AA9F-0956-47C7-864E-E52C0A1C55DA}" dt="2022-11-28T01:30:16.276" v="2975" actId="478"/>
          <ac:spMkLst>
            <pc:docMk/>
            <pc:sldMk cId="1530145127" sldId="321"/>
            <ac:spMk id="3" creationId="{4D167AF4-58CB-8FBD-5540-0A4845268C45}"/>
          </ac:spMkLst>
        </pc:spChg>
      </pc:sldChg>
      <pc:sldChg chg="delSp modSp new mod">
        <pc:chgData name="Tim Cook" userId="d1c7cfb340f2c7ab" providerId="LiveId" clId="{4D68AA9F-0956-47C7-864E-E52C0A1C55DA}" dt="2022-11-28T01:41:38.707" v="4161" actId="478"/>
        <pc:sldMkLst>
          <pc:docMk/>
          <pc:sldMk cId="3928037610" sldId="322"/>
        </pc:sldMkLst>
        <pc:spChg chg="mod">
          <ac:chgData name="Tim Cook" userId="d1c7cfb340f2c7ab" providerId="LiveId" clId="{4D68AA9F-0956-47C7-864E-E52C0A1C55DA}" dt="2022-11-28T01:32:58.228" v="3091" actId="20577"/>
          <ac:spMkLst>
            <pc:docMk/>
            <pc:sldMk cId="3928037610" sldId="322"/>
            <ac:spMk id="2" creationId="{FB6503E0-A209-6DAB-CE8B-15729D131960}"/>
          </ac:spMkLst>
        </pc:spChg>
        <pc:spChg chg="del">
          <ac:chgData name="Tim Cook" userId="d1c7cfb340f2c7ab" providerId="LiveId" clId="{4D68AA9F-0956-47C7-864E-E52C0A1C55DA}" dt="2022-11-28T01:41:38.707" v="4161" actId="478"/>
          <ac:spMkLst>
            <pc:docMk/>
            <pc:sldMk cId="3928037610" sldId="322"/>
            <ac:spMk id="3" creationId="{3A57ECD3-21F8-B08E-8F86-9E498E8DA6D1}"/>
          </ac:spMkLst>
        </pc:spChg>
      </pc:sldChg>
      <pc:sldChg chg="modSp new mod">
        <pc:chgData name="Tim Cook" userId="d1c7cfb340f2c7ab" providerId="LiveId" clId="{4D68AA9F-0956-47C7-864E-E52C0A1C55DA}" dt="2022-11-28T01:40:27.286" v="4104" actId="1076"/>
        <pc:sldMkLst>
          <pc:docMk/>
          <pc:sldMk cId="1772167453" sldId="323"/>
        </pc:sldMkLst>
        <pc:spChg chg="mod">
          <ac:chgData name="Tim Cook" userId="d1c7cfb340f2c7ab" providerId="LiveId" clId="{4D68AA9F-0956-47C7-864E-E52C0A1C55DA}" dt="2022-11-28T01:33:38.780" v="3122" actId="255"/>
          <ac:spMkLst>
            <pc:docMk/>
            <pc:sldMk cId="1772167453" sldId="323"/>
            <ac:spMk id="2" creationId="{FF0157EB-371C-0237-152D-C3511488BA7D}"/>
          </ac:spMkLst>
        </pc:spChg>
        <pc:spChg chg="mod">
          <ac:chgData name="Tim Cook" userId="d1c7cfb340f2c7ab" providerId="LiveId" clId="{4D68AA9F-0956-47C7-864E-E52C0A1C55DA}" dt="2022-11-28T01:40:27.286" v="4104" actId="1076"/>
          <ac:spMkLst>
            <pc:docMk/>
            <pc:sldMk cId="1772167453" sldId="323"/>
            <ac:spMk id="3" creationId="{BC3D0966-5C99-61E2-730E-D2E762535BE8}"/>
          </ac:spMkLst>
        </pc:spChg>
      </pc:sldChg>
      <pc:sldChg chg="delSp modSp new mod">
        <pc:chgData name="Tim Cook" userId="d1c7cfb340f2c7ab" providerId="LiveId" clId="{4D68AA9F-0956-47C7-864E-E52C0A1C55DA}" dt="2022-11-28T02:28:04.788" v="5404"/>
        <pc:sldMkLst>
          <pc:docMk/>
          <pc:sldMk cId="2369355394" sldId="324"/>
        </pc:sldMkLst>
        <pc:spChg chg="mod">
          <ac:chgData name="Tim Cook" userId="d1c7cfb340f2c7ab" providerId="LiveId" clId="{4D68AA9F-0956-47C7-864E-E52C0A1C55DA}" dt="2022-11-28T02:28:04.788" v="5404"/>
          <ac:spMkLst>
            <pc:docMk/>
            <pc:sldMk cId="2369355394" sldId="324"/>
            <ac:spMk id="2" creationId="{E5E964C5-0544-621A-86A1-C04010696190}"/>
          </ac:spMkLst>
        </pc:spChg>
        <pc:spChg chg="del">
          <ac:chgData name="Tim Cook" userId="d1c7cfb340f2c7ab" providerId="LiveId" clId="{4D68AA9F-0956-47C7-864E-E52C0A1C55DA}" dt="2022-11-28T01:41:36.115" v="4160" actId="478"/>
          <ac:spMkLst>
            <pc:docMk/>
            <pc:sldMk cId="2369355394" sldId="324"/>
            <ac:spMk id="3" creationId="{D4E745BA-C4F9-7A15-CD42-AD0A159AA841}"/>
          </ac:spMkLst>
        </pc:spChg>
      </pc:sldChg>
      <pc:sldChg chg="delSp modSp new mod">
        <pc:chgData name="Tim Cook" userId="d1c7cfb340f2c7ab" providerId="LiveId" clId="{4D68AA9F-0956-47C7-864E-E52C0A1C55DA}" dt="2022-11-28T02:36:31.600" v="5408" actId="1076"/>
        <pc:sldMkLst>
          <pc:docMk/>
          <pc:sldMk cId="184527808" sldId="325"/>
        </pc:sldMkLst>
        <pc:spChg chg="mod">
          <ac:chgData name="Tim Cook" userId="d1c7cfb340f2c7ab" providerId="LiveId" clId="{4D68AA9F-0956-47C7-864E-E52C0A1C55DA}" dt="2022-11-28T02:36:31.600" v="5408" actId="1076"/>
          <ac:spMkLst>
            <pc:docMk/>
            <pc:sldMk cId="184527808" sldId="325"/>
            <ac:spMk id="2" creationId="{C6AD6599-F718-4CEC-9760-3BCA255AE42A}"/>
          </ac:spMkLst>
        </pc:spChg>
        <pc:spChg chg="del">
          <ac:chgData name="Tim Cook" userId="d1c7cfb340f2c7ab" providerId="LiveId" clId="{4D68AA9F-0956-47C7-864E-E52C0A1C55DA}" dt="2022-11-28T01:41:32.003" v="4159" actId="478"/>
          <ac:spMkLst>
            <pc:docMk/>
            <pc:sldMk cId="184527808" sldId="325"/>
            <ac:spMk id="3" creationId="{37657682-464E-21BB-67A8-3739A680520D}"/>
          </ac:spMkLst>
        </pc:spChg>
        <pc:grpChg chg="mod">
          <ac:chgData name="Tim Cook" userId="d1c7cfb340f2c7ab" providerId="LiveId" clId="{4D68AA9F-0956-47C7-864E-E52C0A1C55DA}" dt="2022-11-28T02:36:28.739" v="5406" actId="1076"/>
          <ac:grpSpMkLst>
            <pc:docMk/>
            <pc:sldMk cId="184527808" sldId="325"/>
            <ac:grpSpMk id="15" creationId="{37A6BC67-6CDE-94C8-F79D-E86CB0287641}"/>
          </ac:grpSpMkLst>
        </pc:grpChg>
      </pc:sldChg>
      <pc:sldChg chg="modSp new mod">
        <pc:chgData name="Tim Cook" userId="d1c7cfb340f2c7ab" providerId="LiveId" clId="{4D68AA9F-0956-47C7-864E-E52C0A1C55DA}" dt="2022-11-28T01:56:47.558" v="5035" actId="20577"/>
        <pc:sldMkLst>
          <pc:docMk/>
          <pc:sldMk cId="346755967" sldId="326"/>
        </pc:sldMkLst>
        <pc:spChg chg="mod">
          <ac:chgData name="Tim Cook" userId="d1c7cfb340f2c7ab" providerId="LiveId" clId="{4D68AA9F-0956-47C7-864E-E52C0A1C55DA}" dt="2022-11-28T01:43:04.459" v="4540" actId="20577"/>
          <ac:spMkLst>
            <pc:docMk/>
            <pc:sldMk cId="346755967" sldId="326"/>
            <ac:spMk id="2" creationId="{801AC1D4-EE1E-2BF4-BA45-9EED87ED9AEC}"/>
          </ac:spMkLst>
        </pc:spChg>
        <pc:spChg chg="mod">
          <ac:chgData name="Tim Cook" userId="d1c7cfb340f2c7ab" providerId="LiveId" clId="{4D68AA9F-0956-47C7-864E-E52C0A1C55DA}" dt="2022-11-28T01:56:47.558" v="5035" actId="20577"/>
          <ac:spMkLst>
            <pc:docMk/>
            <pc:sldMk cId="346755967" sldId="326"/>
            <ac:spMk id="3" creationId="{0052B232-9B0A-94BC-A2C8-7F906D1D2064}"/>
          </ac:spMkLst>
        </pc:spChg>
      </pc:sldChg>
      <pc:sldChg chg="del">
        <pc:chgData name="Tim Cook" userId="d1c7cfb340f2c7ab" providerId="LiveId" clId="{4D68AA9F-0956-47C7-864E-E52C0A1C55DA}" dt="2022-11-28T01:06:59.595" v="22" actId="47"/>
        <pc:sldMkLst>
          <pc:docMk/>
          <pc:sldMk cId="1965910881" sldId="329"/>
        </pc:sldMkLst>
      </pc:sldChg>
      <pc:sldChg chg="del">
        <pc:chgData name="Tim Cook" userId="d1c7cfb340f2c7ab" providerId="LiveId" clId="{4D68AA9F-0956-47C7-864E-E52C0A1C55DA}" dt="2022-11-28T01:06:59.290" v="21" actId="47"/>
        <pc:sldMkLst>
          <pc:docMk/>
          <pc:sldMk cId="4067648062" sldId="330"/>
        </pc:sldMkLst>
      </pc:sldChg>
      <pc:sldChg chg="del">
        <pc:chgData name="Tim Cook" userId="d1c7cfb340f2c7ab" providerId="LiveId" clId="{4D68AA9F-0956-47C7-864E-E52C0A1C55DA}" dt="2022-11-28T01:06:59.978" v="24" actId="47"/>
        <pc:sldMkLst>
          <pc:docMk/>
          <pc:sldMk cId="2568058765" sldId="331"/>
        </pc:sldMkLst>
      </pc:sldChg>
      <pc:sldChg chg="del">
        <pc:chgData name="Tim Cook" userId="d1c7cfb340f2c7ab" providerId="LiveId" clId="{4D68AA9F-0956-47C7-864E-E52C0A1C55DA}" dt="2022-11-28T01:07:00.158" v="25" actId="47"/>
        <pc:sldMkLst>
          <pc:docMk/>
          <pc:sldMk cId="2300676312" sldId="332"/>
        </pc:sldMkLst>
      </pc:sldChg>
      <pc:sldChg chg="del">
        <pc:chgData name="Tim Cook" userId="d1c7cfb340f2c7ab" providerId="LiveId" clId="{4D68AA9F-0956-47C7-864E-E52C0A1C55DA}" dt="2022-11-28T01:06:59.784" v="23" actId="47"/>
        <pc:sldMkLst>
          <pc:docMk/>
          <pc:sldMk cId="589710358" sldId="333"/>
        </pc:sldMkLst>
      </pc:sldChg>
      <pc:sldChg chg="del">
        <pc:chgData name="Tim Cook" userId="d1c7cfb340f2c7ab" providerId="LiveId" clId="{4D68AA9F-0956-47C7-864E-E52C0A1C55DA}" dt="2022-11-28T01:07:00.374" v="26" actId="47"/>
        <pc:sldMkLst>
          <pc:docMk/>
          <pc:sldMk cId="1140936396" sldId="334"/>
        </pc:sldMkLst>
      </pc:sldChg>
      <pc:sldChg chg="del">
        <pc:chgData name="Tim Cook" userId="d1c7cfb340f2c7ab" providerId="LiveId" clId="{4D68AA9F-0956-47C7-864E-E52C0A1C55DA}" dt="2022-11-28T01:07:00.986" v="28" actId="47"/>
        <pc:sldMkLst>
          <pc:docMk/>
          <pc:sldMk cId="340406184" sldId="335"/>
        </pc:sldMkLst>
      </pc:sldChg>
      <pc:sldChg chg="del">
        <pc:chgData name="Tim Cook" userId="d1c7cfb340f2c7ab" providerId="LiveId" clId="{4D68AA9F-0956-47C7-864E-E52C0A1C55DA}" dt="2022-11-28T01:07:01.271" v="29" actId="47"/>
        <pc:sldMkLst>
          <pc:docMk/>
          <pc:sldMk cId="221361749" sldId="336"/>
        </pc:sldMkLst>
      </pc:sldChg>
      <pc:sldChg chg="del">
        <pc:chgData name="Tim Cook" userId="d1c7cfb340f2c7ab" providerId="LiveId" clId="{4D68AA9F-0956-47C7-864E-E52C0A1C55DA}" dt="2022-11-28T01:07:01.570" v="30" actId="47"/>
        <pc:sldMkLst>
          <pc:docMk/>
          <pc:sldMk cId="2481421141" sldId="337"/>
        </pc:sldMkLst>
      </pc:sldChg>
      <pc:sldChg chg="del">
        <pc:chgData name="Tim Cook" userId="d1c7cfb340f2c7ab" providerId="LiveId" clId="{4D68AA9F-0956-47C7-864E-E52C0A1C55DA}" dt="2022-11-28T01:07:02.044" v="31" actId="47"/>
        <pc:sldMkLst>
          <pc:docMk/>
          <pc:sldMk cId="2587975727" sldId="338"/>
        </pc:sldMkLst>
      </pc:sldChg>
      <pc:sldChg chg="del">
        <pc:chgData name="Tim Cook" userId="d1c7cfb340f2c7ab" providerId="LiveId" clId="{4D68AA9F-0956-47C7-864E-E52C0A1C55DA}" dt="2022-11-28T01:07:03.058" v="33" actId="47"/>
        <pc:sldMkLst>
          <pc:docMk/>
          <pc:sldMk cId="3875867026" sldId="339"/>
        </pc:sldMkLst>
      </pc:sldChg>
      <pc:sldChg chg="del">
        <pc:chgData name="Tim Cook" userId="d1c7cfb340f2c7ab" providerId="LiveId" clId="{4D68AA9F-0956-47C7-864E-E52C0A1C55DA}" dt="2022-11-28T01:07:00.669" v="27" actId="47"/>
        <pc:sldMkLst>
          <pc:docMk/>
          <pc:sldMk cId="2576802531" sldId="340"/>
        </pc:sldMkLst>
      </pc:sldChg>
      <pc:sldChg chg="del">
        <pc:chgData name="Tim Cook" userId="d1c7cfb340f2c7ab" providerId="LiveId" clId="{4D68AA9F-0956-47C7-864E-E52C0A1C55DA}" dt="2022-11-28T01:07:02.506" v="32" actId="47"/>
        <pc:sldMkLst>
          <pc:docMk/>
          <pc:sldMk cId="881569968" sldId="341"/>
        </pc:sldMkLst>
      </pc:sldChg>
    </pc:docChg>
  </pc:docChgLst>
  <pc:docChgLst>
    <pc:chgData name="Tim Cook" userId="d1c7cfb340f2c7ab" providerId="LiveId" clId="{ED9EE0BF-6318-4575-8863-C8D26723BC79}"/>
    <pc:docChg chg="undo custSel modSld">
      <pc:chgData name="Tim Cook" userId="d1c7cfb340f2c7ab" providerId="LiveId" clId="{ED9EE0BF-6318-4575-8863-C8D26723BC79}" dt="2023-01-25T00:12:38.311" v="915" actId="1076"/>
      <pc:docMkLst>
        <pc:docMk/>
      </pc:docMkLst>
      <pc:sldChg chg="addSp delSp modSp mod">
        <pc:chgData name="Tim Cook" userId="d1c7cfb340f2c7ab" providerId="LiveId" clId="{ED9EE0BF-6318-4575-8863-C8D26723BC79}" dt="2023-01-25T00:01:19.735" v="533" actId="9405"/>
        <pc:sldMkLst>
          <pc:docMk/>
          <pc:sldMk cId="2166918369" sldId="339"/>
        </pc:sldMkLst>
        <pc:spChg chg="mod">
          <ac:chgData name="Tim Cook" userId="d1c7cfb340f2c7ab" providerId="LiveId" clId="{ED9EE0BF-6318-4575-8863-C8D26723BC79}" dt="2023-01-24T23:58:47.913" v="496" actId="1076"/>
          <ac:spMkLst>
            <pc:docMk/>
            <pc:sldMk cId="2166918369" sldId="339"/>
            <ac:spMk id="4" creationId="{F7B55543-FC8E-F5E7-0CB9-2024B9860AE3}"/>
          </ac:spMkLst>
        </pc:spChg>
        <pc:grpChg chg="del mod">
          <ac:chgData name="Tim Cook" userId="d1c7cfb340f2c7ab" providerId="LiveId" clId="{ED9EE0BF-6318-4575-8863-C8D26723BC79}" dt="2023-01-24T23:59:26.578" v="512"/>
          <ac:grpSpMkLst>
            <pc:docMk/>
            <pc:sldMk cId="2166918369" sldId="339"/>
            <ac:grpSpMk id="6" creationId="{DF795E84-8535-0C0B-0147-32446583A610}"/>
          </ac:grpSpMkLst>
        </pc:grpChg>
        <pc:grpChg chg="del mod">
          <ac:chgData name="Tim Cook" userId="d1c7cfb340f2c7ab" providerId="LiveId" clId="{ED9EE0BF-6318-4575-8863-C8D26723BC79}" dt="2023-01-24T23:57:59.575" v="460"/>
          <ac:grpSpMkLst>
            <pc:docMk/>
            <pc:sldMk cId="2166918369" sldId="339"/>
            <ac:grpSpMk id="9" creationId="{F18CC982-E5D3-1D8C-62AD-FA126A52B67F}"/>
          </ac:grpSpMkLst>
        </pc:grpChg>
        <pc:grpChg chg="mod">
          <ac:chgData name="Tim Cook" userId="d1c7cfb340f2c7ab" providerId="LiveId" clId="{ED9EE0BF-6318-4575-8863-C8D26723BC79}" dt="2023-01-24T23:58:08.115" v="467"/>
          <ac:grpSpMkLst>
            <pc:docMk/>
            <pc:sldMk cId="2166918369" sldId="339"/>
            <ac:grpSpMk id="15" creationId="{9C390CD1-F132-5D14-3627-EBE8D042BFA6}"/>
          </ac:grpSpMkLst>
        </pc:grpChg>
        <pc:grpChg chg="mod">
          <ac:chgData name="Tim Cook" userId="d1c7cfb340f2c7ab" providerId="LiveId" clId="{ED9EE0BF-6318-4575-8863-C8D26723BC79}" dt="2023-01-24T23:58:17.159" v="473"/>
          <ac:grpSpMkLst>
            <pc:docMk/>
            <pc:sldMk cId="2166918369" sldId="339"/>
            <ac:grpSpMk id="21" creationId="{FE533E58-F165-869F-450C-D4485DA8BE37}"/>
          </ac:grpSpMkLst>
        </pc:grpChg>
        <pc:grpChg chg="mod">
          <ac:chgData name="Tim Cook" userId="d1c7cfb340f2c7ab" providerId="LiveId" clId="{ED9EE0BF-6318-4575-8863-C8D26723BC79}" dt="2023-01-24T23:58:22.017" v="480"/>
          <ac:grpSpMkLst>
            <pc:docMk/>
            <pc:sldMk cId="2166918369" sldId="339"/>
            <ac:grpSpMk id="28" creationId="{600DA121-960D-7A77-B57D-2E9481ADAE64}"/>
          </ac:grpSpMkLst>
        </pc:grpChg>
        <pc:grpChg chg="mod">
          <ac:chgData name="Tim Cook" userId="d1c7cfb340f2c7ab" providerId="LiveId" clId="{ED9EE0BF-6318-4575-8863-C8D26723BC79}" dt="2023-01-24T23:58:28.508" v="483"/>
          <ac:grpSpMkLst>
            <pc:docMk/>
            <pc:sldMk cId="2166918369" sldId="339"/>
            <ac:grpSpMk id="31" creationId="{F88620D1-B00C-BB36-9780-23FF0C2DD53F}"/>
          </ac:grpSpMkLst>
        </pc:grpChg>
        <pc:grpChg chg="mod">
          <ac:chgData name="Tim Cook" userId="d1c7cfb340f2c7ab" providerId="LiveId" clId="{ED9EE0BF-6318-4575-8863-C8D26723BC79}" dt="2023-01-24T23:58:33.210" v="493"/>
          <ac:grpSpMkLst>
            <pc:docMk/>
            <pc:sldMk cId="2166918369" sldId="339"/>
            <ac:grpSpMk id="41" creationId="{D6854C2B-C9A5-3972-3110-983447F78B86}"/>
          </ac:grpSpMkLst>
        </pc:grpChg>
        <pc:grpChg chg="mod">
          <ac:chgData name="Tim Cook" userId="d1c7cfb340f2c7ab" providerId="LiveId" clId="{ED9EE0BF-6318-4575-8863-C8D26723BC79}" dt="2023-01-24T23:58:33.210" v="493"/>
          <ac:grpSpMkLst>
            <pc:docMk/>
            <pc:sldMk cId="2166918369" sldId="339"/>
            <ac:grpSpMk id="42" creationId="{D6E2E594-4353-CB53-7DE6-F21C7223C368}"/>
          </ac:grpSpMkLst>
        </pc:grpChg>
        <pc:grpChg chg="del mod">
          <ac:chgData name="Tim Cook" userId="d1c7cfb340f2c7ab" providerId="LiveId" clId="{ED9EE0BF-6318-4575-8863-C8D26723BC79}" dt="2023-01-24T23:59:26.578" v="512"/>
          <ac:grpSpMkLst>
            <pc:docMk/>
            <pc:sldMk cId="2166918369" sldId="339"/>
            <ac:grpSpMk id="44" creationId="{B1DBD863-8DB4-4E1D-D0BA-4EB88451B400}"/>
          </ac:grpSpMkLst>
        </pc:grpChg>
        <pc:grpChg chg="del mod">
          <ac:chgData name="Tim Cook" userId="d1c7cfb340f2c7ab" providerId="LiveId" clId="{ED9EE0BF-6318-4575-8863-C8D26723BC79}" dt="2023-01-24T23:59:26.578" v="512"/>
          <ac:grpSpMkLst>
            <pc:docMk/>
            <pc:sldMk cId="2166918369" sldId="339"/>
            <ac:grpSpMk id="50" creationId="{6E043AA7-CB9D-3F5C-7958-D566A5994187}"/>
          </ac:grpSpMkLst>
        </pc:grpChg>
        <pc:grpChg chg="del mod">
          <ac:chgData name="Tim Cook" userId="d1c7cfb340f2c7ab" providerId="LiveId" clId="{ED9EE0BF-6318-4575-8863-C8D26723BC79}" dt="2023-01-24T23:59:27.328" v="514"/>
          <ac:grpSpMkLst>
            <pc:docMk/>
            <pc:sldMk cId="2166918369" sldId="339"/>
            <ac:grpSpMk id="52" creationId="{26021C9A-39F9-F8EA-7467-D362CA969CE2}"/>
          </ac:grpSpMkLst>
        </pc:grpChg>
        <pc:grpChg chg="mod">
          <ac:chgData name="Tim Cook" userId="d1c7cfb340f2c7ab" providerId="LiveId" clId="{ED9EE0BF-6318-4575-8863-C8D26723BC79}" dt="2023-01-24T23:59:31.441" v="518"/>
          <ac:grpSpMkLst>
            <pc:docMk/>
            <pc:sldMk cId="2166918369" sldId="339"/>
            <ac:grpSpMk id="54" creationId="{30FD6CDD-057A-05C7-6CB3-E6950DE9FE6D}"/>
          </ac:grpSpMkLst>
        </pc:grpChg>
        <pc:grpChg chg="mod">
          <ac:chgData name="Tim Cook" userId="d1c7cfb340f2c7ab" providerId="LiveId" clId="{ED9EE0BF-6318-4575-8863-C8D26723BC79}" dt="2023-01-24T23:59:53.108" v="523"/>
          <ac:grpSpMkLst>
            <pc:docMk/>
            <pc:sldMk cId="2166918369" sldId="339"/>
            <ac:grpSpMk id="59" creationId="{B355D555-7694-96A3-D442-4F7E791FE35B}"/>
          </ac:grpSpMkLst>
        </pc:grpChg>
        <pc:grpChg chg="mod">
          <ac:chgData name="Tim Cook" userId="d1c7cfb340f2c7ab" providerId="LiveId" clId="{ED9EE0BF-6318-4575-8863-C8D26723BC79}" dt="2023-01-24T23:59:59.923" v="532"/>
          <ac:grpSpMkLst>
            <pc:docMk/>
            <pc:sldMk cId="2166918369" sldId="339"/>
            <ac:grpSpMk id="68" creationId="{E3141EF1-3F48-44ED-32CE-177C25FD5CCB}"/>
          </ac:grpSpMkLst>
        </pc:grpChg>
        <pc:grpChg chg="mod">
          <ac:chgData name="Tim Cook" userId="d1c7cfb340f2c7ab" providerId="LiveId" clId="{ED9EE0BF-6318-4575-8863-C8D26723BC79}" dt="2023-01-24T23:59:59.923" v="532"/>
          <ac:grpSpMkLst>
            <pc:docMk/>
            <pc:sldMk cId="2166918369" sldId="339"/>
            <ac:grpSpMk id="69" creationId="{93C68E1D-1B1E-7092-AA86-C7BA74F547A2}"/>
          </ac:grpSpMkLst>
        </pc:grpChg>
        <pc:inkChg chg="add mod">
          <ac:chgData name="Tim Cook" userId="d1c7cfb340f2c7ab" providerId="LiveId" clId="{ED9EE0BF-6318-4575-8863-C8D26723BC79}" dt="2023-01-24T23:59:31.441" v="518"/>
          <ac:inkMkLst>
            <pc:docMk/>
            <pc:sldMk cId="2166918369" sldId="339"/>
            <ac:inkMk id="3" creationId="{86D646BB-7410-A9A9-F825-90AFAD3D72EC}"/>
          </ac:inkMkLst>
        </pc:inkChg>
        <pc:inkChg chg="add del mod">
          <ac:chgData name="Tim Cook" userId="d1c7cfb340f2c7ab" providerId="LiveId" clId="{ED9EE0BF-6318-4575-8863-C8D26723BC79}" dt="2023-01-24T23:57:59.575" v="458"/>
          <ac:inkMkLst>
            <pc:docMk/>
            <pc:sldMk cId="2166918369" sldId="339"/>
            <ac:inkMk id="3" creationId="{9E9041E6-D9C0-2F37-305A-541B85B7D456}"/>
          </ac:inkMkLst>
        </pc:inkChg>
        <pc:inkChg chg="add del mod">
          <ac:chgData name="Tim Cook" userId="d1c7cfb340f2c7ab" providerId="LiveId" clId="{ED9EE0BF-6318-4575-8863-C8D26723BC79}" dt="2023-01-24T23:57:58.708" v="457"/>
          <ac:inkMkLst>
            <pc:docMk/>
            <pc:sldMk cId="2166918369" sldId="339"/>
            <ac:inkMk id="5" creationId="{222559F7-54C2-A96B-8AEF-34125F93A125}"/>
          </ac:inkMkLst>
        </pc:inkChg>
        <pc:inkChg chg="add del mod">
          <ac:chgData name="Tim Cook" userId="d1c7cfb340f2c7ab" providerId="LiveId" clId="{ED9EE0BF-6318-4575-8863-C8D26723BC79}" dt="2023-01-24T23:59:31.441" v="518"/>
          <ac:inkMkLst>
            <pc:docMk/>
            <pc:sldMk cId="2166918369" sldId="339"/>
            <ac:inkMk id="5" creationId="{7744D662-B9D0-739B-9ABF-8CB494E2CDBE}"/>
          </ac:inkMkLst>
        </pc:inkChg>
        <pc:inkChg chg="add del mod">
          <ac:chgData name="Tim Cook" userId="d1c7cfb340f2c7ab" providerId="LiveId" clId="{ED9EE0BF-6318-4575-8863-C8D26723BC79}" dt="2023-01-24T23:57:59.575" v="460"/>
          <ac:inkMkLst>
            <pc:docMk/>
            <pc:sldMk cId="2166918369" sldId="339"/>
            <ac:inkMk id="6" creationId="{16A50F16-FC06-5DD8-3F79-0DDF11FB1719}"/>
          </ac:inkMkLst>
        </pc:inkChg>
        <pc:inkChg chg="add del mod">
          <ac:chgData name="Tim Cook" userId="d1c7cfb340f2c7ab" providerId="LiveId" clId="{ED9EE0BF-6318-4575-8863-C8D26723BC79}" dt="2023-01-24T23:57:59.575" v="461"/>
          <ac:inkMkLst>
            <pc:docMk/>
            <pc:sldMk cId="2166918369" sldId="339"/>
            <ac:inkMk id="7" creationId="{6D3C956A-2915-9E24-692A-A9DB41001BBC}"/>
          </ac:inkMkLst>
        </pc:inkChg>
        <pc:inkChg chg="add mod">
          <ac:chgData name="Tim Cook" userId="d1c7cfb340f2c7ab" providerId="LiveId" clId="{ED9EE0BF-6318-4575-8863-C8D26723BC79}" dt="2023-01-24T23:59:31.441" v="518"/>
          <ac:inkMkLst>
            <pc:docMk/>
            <pc:sldMk cId="2166918369" sldId="339"/>
            <ac:inkMk id="7" creationId="{B44D0BAD-43F4-7FE1-5D58-AF72B406F4D0}"/>
          </ac:inkMkLst>
        </pc:inkChg>
        <pc:inkChg chg="add del mod">
          <ac:chgData name="Tim Cook" userId="d1c7cfb340f2c7ab" providerId="LiveId" clId="{ED9EE0BF-6318-4575-8863-C8D26723BC79}" dt="2023-01-24T23:57:59.575" v="459"/>
          <ac:inkMkLst>
            <pc:docMk/>
            <pc:sldMk cId="2166918369" sldId="339"/>
            <ac:inkMk id="8" creationId="{0FBF29CF-87FF-D82F-2FA3-F3736163D114}"/>
          </ac:inkMkLst>
        </pc:inkChg>
        <pc:inkChg chg="add mod">
          <ac:chgData name="Tim Cook" userId="d1c7cfb340f2c7ab" providerId="LiveId" clId="{ED9EE0BF-6318-4575-8863-C8D26723BC79}" dt="2023-01-24T23:59:31.441" v="518"/>
          <ac:inkMkLst>
            <pc:docMk/>
            <pc:sldMk cId="2166918369" sldId="339"/>
            <ac:inkMk id="8" creationId="{CF2C44B3-1B18-AEA2-E48E-004C99B23EB5}"/>
          </ac:inkMkLst>
        </pc:inkChg>
        <pc:inkChg chg="add mod">
          <ac:chgData name="Tim Cook" userId="d1c7cfb340f2c7ab" providerId="LiveId" clId="{ED9EE0BF-6318-4575-8863-C8D26723BC79}" dt="2023-01-24T23:59:31.441" v="518"/>
          <ac:inkMkLst>
            <pc:docMk/>
            <pc:sldMk cId="2166918369" sldId="339"/>
            <ac:inkMk id="9" creationId="{B411B8B6-44C4-8CE0-2782-E15178D17595}"/>
          </ac:inkMkLst>
        </pc:inkChg>
        <pc:inkChg chg="add mod">
          <ac:chgData name="Tim Cook" userId="d1c7cfb340f2c7ab" providerId="LiveId" clId="{ED9EE0BF-6318-4575-8863-C8D26723BC79}" dt="2023-01-24T23:58:08.115" v="467"/>
          <ac:inkMkLst>
            <pc:docMk/>
            <pc:sldMk cId="2166918369" sldId="339"/>
            <ac:inkMk id="10" creationId="{48C1B57C-0597-44D6-4A72-DD8348D1EEF2}"/>
          </ac:inkMkLst>
        </pc:inkChg>
        <pc:inkChg chg="add mod">
          <ac:chgData name="Tim Cook" userId="d1c7cfb340f2c7ab" providerId="LiveId" clId="{ED9EE0BF-6318-4575-8863-C8D26723BC79}" dt="2023-01-24T23:58:08.115" v="467"/>
          <ac:inkMkLst>
            <pc:docMk/>
            <pc:sldMk cId="2166918369" sldId="339"/>
            <ac:inkMk id="11" creationId="{5FB17932-105C-B5B7-4F8C-CB76692862C0}"/>
          </ac:inkMkLst>
        </pc:inkChg>
        <pc:inkChg chg="add mod">
          <ac:chgData name="Tim Cook" userId="d1c7cfb340f2c7ab" providerId="LiveId" clId="{ED9EE0BF-6318-4575-8863-C8D26723BC79}" dt="2023-01-24T23:58:08.115" v="467"/>
          <ac:inkMkLst>
            <pc:docMk/>
            <pc:sldMk cId="2166918369" sldId="339"/>
            <ac:inkMk id="12" creationId="{D033570A-8EC5-38EE-75D7-4C87140B0998}"/>
          </ac:inkMkLst>
        </pc:inkChg>
        <pc:inkChg chg="add mod">
          <ac:chgData name="Tim Cook" userId="d1c7cfb340f2c7ab" providerId="LiveId" clId="{ED9EE0BF-6318-4575-8863-C8D26723BC79}" dt="2023-01-24T23:58:08.115" v="467"/>
          <ac:inkMkLst>
            <pc:docMk/>
            <pc:sldMk cId="2166918369" sldId="339"/>
            <ac:inkMk id="13" creationId="{56C72113-72A3-8F23-E841-E1135E91EC10}"/>
          </ac:inkMkLst>
        </pc:inkChg>
        <pc:inkChg chg="add mod">
          <ac:chgData name="Tim Cook" userId="d1c7cfb340f2c7ab" providerId="LiveId" clId="{ED9EE0BF-6318-4575-8863-C8D26723BC79}" dt="2023-01-24T23:58:08.115" v="467"/>
          <ac:inkMkLst>
            <pc:docMk/>
            <pc:sldMk cId="2166918369" sldId="339"/>
            <ac:inkMk id="14" creationId="{EC83B62C-0DCA-F902-1815-8B4CA72E3BA0}"/>
          </ac:inkMkLst>
        </pc:inkChg>
        <pc:inkChg chg="add mod">
          <ac:chgData name="Tim Cook" userId="d1c7cfb340f2c7ab" providerId="LiveId" clId="{ED9EE0BF-6318-4575-8863-C8D26723BC79}" dt="2023-01-24T23:58:17.159" v="473"/>
          <ac:inkMkLst>
            <pc:docMk/>
            <pc:sldMk cId="2166918369" sldId="339"/>
            <ac:inkMk id="16" creationId="{344F8588-AE87-4A21-1A9C-944742780360}"/>
          </ac:inkMkLst>
        </pc:inkChg>
        <pc:inkChg chg="add mod">
          <ac:chgData name="Tim Cook" userId="d1c7cfb340f2c7ab" providerId="LiveId" clId="{ED9EE0BF-6318-4575-8863-C8D26723BC79}" dt="2023-01-24T23:58:17.159" v="473"/>
          <ac:inkMkLst>
            <pc:docMk/>
            <pc:sldMk cId="2166918369" sldId="339"/>
            <ac:inkMk id="17" creationId="{E8FF3CF7-0193-DAD0-54E6-1800CEAED833}"/>
          </ac:inkMkLst>
        </pc:inkChg>
        <pc:inkChg chg="add mod">
          <ac:chgData name="Tim Cook" userId="d1c7cfb340f2c7ab" providerId="LiveId" clId="{ED9EE0BF-6318-4575-8863-C8D26723BC79}" dt="2023-01-24T23:58:17.159" v="473"/>
          <ac:inkMkLst>
            <pc:docMk/>
            <pc:sldMk cId="2166918369" sldId="339"/>
            <ac:inkMk id="18" creationId="{B28371A3-B941-1909-18F5-40BC952CEF13}"/>
          </ac:inkMkLst>
        </pc:inkChg>
        <pc:inkChg chg="add mod">
          <ac:chgData name="Tim Cook" userId="d1c7cfb340f2c7ab" providerId="LiveId" clId="{ED9EE0BF-6318-4575-8863-C8D26723BC79}" dt="2023-01-24T23:58:17.159" v="473"/>
          <ac:inkMkLst>
            <pc:docMk/>
            <pc:sldMk cId="2166918369" sldId="339"/>
            <ac:inkMk id="19" creationId="{BAD31A61-CB22-AF7F-7EC5-27F78070272E}"/>
          </ac:inkMkLst>
        </pc:inkChg>
        <pc:inkChg chg="add mod">
          <ac:chgData name="Tim Cook" userId="d1c7cfb340f2c7ab" providerId="LiveId" clId="{ED9EE0BF-6318-4575-8863-C8D26723BC79}" dt="2023-01-24T23:58:17.159" v="473"/>
          <ac:inkMkLst>
            <pc:docMk/>
            <pc:sldMk cId="2166918369" sldId="339"/>
            <ac:inkMk id="20" creationId="{A667E343-C9BA-0055-08EA-54F193EACF76}"/>
          </ac:inkMkLst>
        </pc:inkChg>
        <pc:inkChg chg="add mod">
          <ac:chgData name="Tim Cook" userId="d1c7cfb340f2c7ab" providerId="LiveId" clId="{ED9EE0BF-6318-4575-8863-C8D26723BC79}" dt="2023-01-24T23:58:22.017" v="480"/>
          <ac:inkMkLst>
            <pc:docMk/>
            <pc:sldMk cId="2166918369" sldId="339"/>
            <ac:inkMk id="22" creationId="{CC855D3B-ED6D-4FA4-DA93-0FF1AB19C317}"/>
          </ac:inkMkLst>
        </pc:inkChg>
        <pc:inkChg chg="add mod">
          <ac:chgData name="Tim Cook" userId="d1c7cfb340f2c7ab" providerId="LiveId" clId="{ED9EE0BF-6318-4575-8863-C8D26723BC79}" dt="2023-01-24T23:58:22.017" v="480"/>
          <ac:inkMkLst>
            <pc:docMk/>
            <pc:sldMk cId="2166918369" sldId="339"/>
            <ac:inkMk id="23" creationId="{DF39FD2E-78D9-D835-E9A7-E9DCE431D94D}"/>
          </ac:inkMkLst>
        </pc:inkChg>
        <pc:inkChg chg="add mod">
          <ac:chgData name="Tim Cook" userId="d1c7cfb340f2c7ab" providerId="LiveId" clId="{ED9EE0BF-6318-4575-8863-C8D26723BC79}" dt="2023-01-24T23:58:22.017" v="480"/>
          <ac:inkMkLst>
            <pc:docMk/>
            <pc:sldMk cId="2166918369" sldId="339"/>
            <ac:inkMk id="24" creationId="{74EDC398-BED0-DF18-3EE5-C0BD4A5C0C16}"/>
          </ac:inkMkLst>
        </pc:inkChg>
        <pc:inkChg chg="add mod">
          <ac:chgData name="Tim Cook" userId="d1c7cfb340f2c7ab" providerId="LiveId" clId="{ED9EE0BF-6318-4575-8863-C8D26723BC79}" dt="2023-01-24T23:58:22.017" v="480"/>
          <ac:inkMkLst>
            <pc:docMk/>
            <pc:sldMk cId="2166918369" sldId="339"/>
            <ac:inkMk id="25" creationId="{1B81237C-0C82-FCF6-83DA-3B0308280E45}"/>
          </ac:inkMkLst>
        </pc:inkChg>
        <pc:inkChg chg="add mod">
          <ac:chgData name="Tim Cook" userId="d1c7cfb340f2c7ab" providerId="LiveId" clId="{ED9EE0BF-6318-4575-8863-C8D26723BC79}" dt="2023-01-24T23:58:22.017" v="480"/>
          <ac:inkMkLst>
            <pc:docMk/>
            <pc:sldMk cId="2166918369" sldId="339"/>
            <ac:inkMk id="26" creationId="{65DB90F6-7381-A520-5F4E-0AEB38C1169B}"/>
          </ac:inkMkLst>
        </pc:inkChg>
        <pc:inkChg chg="add mod">
          <ac:chgData name="Tim Cook" userId="d1c7cfb340f2c7ab" providerId="LiveId" clId="{ED9EE0BF-6318-4575-8863-C8D26723BC79}" dt="2023-01-24T23:58:22.017" v="480"/>
          <ac:inkMkLst>
            <pc:docMk/>
            <pc:sldMk cId="2166918369" sldId="339"/>
            <ac:inkMk id="27" creationId="{A3BF5935-7A24-CC9C-5DFB-B036974B0C91}"/>
          </ac:inkMkLst>
        </pc:inkChg>
        <pc:inkChg chg="add mod">
          <ac:chgData name="Tim Cook" userId="d1c7cfb340f2c7ab" providerId="LiveId" clId="{ED9EE0BF-6318-4575-8863-C8D26723BC79}" dt="2023-01-24T23:58:45.540" v="494" actId="14100"/>
          <ac:inkMkLst>
            <pc:docMk/>
            <pc:sldMk cId="2166918369" sldId="339"/>
            <ac:inkMk id="29" creationId="{071FBCD7-636D-FBF5-C878-4DBCE12DA77E}"/>
          </ac:inkMkLst>
        </pc:inkChg>
        <pc:inkChg chg="add mod">
          <ac:chgData name="Tim Cook" userId="d1c7cfb340f2c7ab" providerId="LiveId" clId="{ED9EE0BF-6318-4575-8863-C8D26723BC79}" dt="2023-01-24T23:58:45.540" v="494" actId="14100"/>
          <ac:inkMkLst>
            <pc:docMk/>
            <pc:sldMk cId="2166918369" sldId="339"/>
            <ac:inkMk id="30" creationId="{0515F019-7C99-2FEF-40A8-B2F5E0FC0A47}"/>
          </ac:inkMkLst>
        </pc:inkChg>
        <pc:inkChg chg="add mod">
          <ac:chgData name="Tim Cook" userId="d1c7cfb340f2c7ab" providerId="LiveId" clId="{ED9EE0BF-6318-4575-8863-C8D26723BC79}" dt="2023-01-24T23:58:45.540" v="494" actId="14100"/>
          <ac:inkMkLst>
            <pc:docMk/>
            <pc:sldMk cId="2166918369" sldId="339"/>
            <ac:inkMk id="32" creationId="{A04BEC79-C87F-2E61-95F2-DE070CBFE05C}"/>
          </ac:inkMkLst>
        </pc:inkChg>
        <pc:inkChg chg="add mod">
          <ac:chgData name="Tim Cook" userId="d1c7cfb340f2c7ab" providerId="LiveId" clId="{ED9EE0BF-6318-4575-8863-C8D26723BC79}" dt="2023-01-24T23:58:45.540" v="494" actId="14100"/>
          <ac:inkMkLst>
            <pc:docMk/>
            <pc:sldMk cId="2166918369" sldId="339"/>
            <ac:inkMk id="33" creationId="{0DAEF650-61A1-7234-984D-F75549CFBC73}"/>
          </ac:inkMkLst>
        </pc:inkChg>
        <pc:inkChg chg="add mod">
          <ac:chgData name="Tim Cook" userId="d1c7cfb340f2c7ab" providerId="LiveId" clId="{ED9EE0BF-6318-4575-8863-C8D26723BC79}" dt="2023-01-24T23:58:45.540" v="494" actId="14100"/>
          <ac:inkMkLst>
            <pc:docMk/>
            <pc:sldMk cId="2166918369" sldId="339"/>
            <ac:inkMk id="34" creationId="{424F07EB-B669-E946-5F8E-E07789EE42B2}"/>
          </ac:inkMkLst>
        </pc:inkChg>
        <pc:inkChg chg="add mod">
          <ac:chgData name="Tim Cook" userId="d1c7cfb340f2c7ab" providerId="LiveId" clId="{ED9EE0BF-6318-4575-8863-C8D26723BC79}" dt="2023-01-24T23:58:45.540" v="494" actId="14100"/>
          <ac:inkMkLst>
            <pc:docMk/>
            <pc:sldMk cId="2166918369" sldId="339"/>
            <ac:inkMk id="35" creationId="{1BED300E-53A4-4BA1-02E8-B19F9AB6DBF3}"/>
          </ac:inkMkLst>
        </pc:inkChg>
        <pc:inkChg chg="add mod">
          <ac:chgData name="Tim Cook" userId="d1c7cfb340f2c7ab" providerId="LiveId" clId="{ED9EE0BF-6318-4575-8863-C8D26723BC79}" dt="2023-01-24T23:58:45.540" v="494" actId="14100"/>
          <ac:inkMkLst>
            <pc:docMk/>
            <pc:sldMk cId="2166918369" sldId="339"/>
            <ac:inkMk id="36" creationId="{6CC6065A-9937-F987-A830-6F5E3B00E40B}"/>
          </ac:inkMkLst>
        </pc:inkChg>
        <pc:inkChg chg="add mod">
          <ac:chgData name="Tim Cook" userId="d1c7cfb340f2c7ab" providerId="LiveId" clId="{ED9EE0BF-6318-4575-8863-C8D26723BC79}" dt="2023-01-24T23:58:45.540" v="494" actId="14100"/>
          <ac:inkMkLst>
            <pc:docMk/>
            <pc:sldMk cId="2166918369" sldId="339"/>
            <ac:inkMk id="37" creationId="{DFF3F757-7917-BFAF-9FA8-6F16D984910F}"/>
          </ac:inkMkLst>
        </pc:inkChg>
        <pc:inkChg chg="add mod">
          <ac:chgData name="Tim Cook" userId="d1c7cfb340f2c7ab" providerId="LiveId" clId="{ED9EE0BF-6318-4575-8863-C8D26723BC79}" dt="2023-01-24T23:58:45.540" v="494" actId="14100"/>
          <ac:inkMkLst>
            <pc:docMk/>
            <pc:sldMk cId="2166918369" sldId="339"/>
            <ac:inkMk id="38" creationId="{D077324F-6158-898F-7AAE-CC3863758D31}"/>
          </ac:inkMkLst>
        </pc:inkChg>
        <pc:inkChg chg="add mod">
          <ac:chgData name="Tim Cook" userId="d1c7cfb340f2c7ab" providerId="LiveId" clId="{ED9EE0BF-6318-4575-8863-C8D26723BC79}" dt="2023-01-24T23:58:45.540" v="494" actId="14100"/>
          <ac:inkMkLst>
            <pc:docMk/>
            <pc:sldMk cId="2166918369" sldId="339"/>
            <ac:inkMk id="39" creationId="{60F8F846-C482-C705-DC99-6D34F7919B4E}"/>
          </ac:inkMkLst>
        </pc:inkChg>
        <pc:inkChg chg="add mod">
          <ac:chgData name="Tim Cook" userId="d1c7cfb340f2c7ab" providerId="LiveId" clId="{ED9EE0BF-6318-4575-8863-C8D26723BC79}" dt="2023-01-24T23:58:45.540" v="494" actId="14100"/>
          <ac:inkMkLst>
            <pc:docMk/>
            <pc:sldMk cId="2166918369" sldId="339"/>
            <ac:inkMk id="40" creationId="{1A6921DE-4E2F-4B9E-5320-87AB04A9EEC1}"/>
          </ac:inkMkLst>
        </pc:inkChg>
        <pc:inkChg chg="add mod">
          <ac:chgData name="Tim Cook" userId="d1c7cfb340f2c7ab" providerId="LiveId" clId="{ED9EE0BF-6318-4575-8863-C8D26723BC79}" dt="2023-01-24T23:59:31.441" v="518"/>
          <ac:inkMkLst>
            <pc:docMk/>
            <pc:sldMk cId="2166918369" sldId="339"/>
            <ac:inkMk id="43" creationId="{F530BA07-AFA6-7A67-7D59-D8336476BF90}"/>
          </ac:inkMkLst>
        </pc:inkChg>
        <pc:inkChg chg="add mod">
          <ac:chgData name="Tim Cook" userId="d1c7cfb340f2c7ab" providerId="LiveId" clId="{ED9EE0BF-6318-4575-8863-C8D26723BC79}" dt="2023-01-24T23:59:31.441" v="518"/>
          <ac:inkMkLst>
            <pc:docMk/>
            <pc:sldMk cId="2166918369" sldId="339"/>
            <ac:inkMk id="45" creationId="{2782F322-E6DD-DD34-EF9B-F46760BB5660}"/>
          </ac:inkMkLst>
        </pc:inkChg>
        <pc:inkChg chg="add mod">
          <ac:chgData name="Tim Cook" userId="d1c7cfb340f2c7ab" providerId="LiveId" clId="{ED9EE0BF-6318-4575-8863-C8D26723BC79}" dt="2023-01-24T23:59:31.441" v="518"/>
          <ac:inkMkLst>
            <pc:docMk/>
            <pc:sldMk cId="2166918369" sldId="339"/>
            <ac:inkMk id="46" creationId="{CF76EEB3-DBD7-11B2-D977-67FABDD9377E}"/>
          </ac:inkMkLst>
        </pc:inkChg>
        <pc:inkChg chg="add mod">
          <ac:chgData name="Tim Cook" userId="d1c7cfb340f2c7ab" providerId="LiveId" clId="{ED9EE0BF-6318-4575-8863-C8D26723BC79}" dt="2023-01-24T23:59:31.441" v="518"/>
          <ac:inkMkLst>
            <pc:docMk/>
            <pc:sldMk cId="2166918369" sldId="339"/>
            <ac:inkMk id="47" creationId="{34376DE5-AC96-0713-61FE-BCCEC80A289E}"/>
          </ac:inkMkLst>
        </pc:inkChg>
        <pc:inkChg chg="add mod">
          <ac:chgData name="Tim Cook" userId="d1c7cfb340f2c7ab" providerId="LiveId" clId="{ED9EE0BF-6318-4575-8863-C8D26723BC79}" dt="2023-01-24T23:59:31.441" v="518"/>
          <ac:inkMkLst>
            <pc:docMk/>
            <pc:sldMk cId="2166918369" sldId="339"/>
            <ac:inkMk id="48" creationId="{F6CB7044-20AA-9518-10FE-5DB48EA72969}"/>
          </ac:inkMkLst>
        </pc:inkChg>
        <pc:inkChg chg="add mod">
          <ac:chgData name="Tim Cook" userId="d1c7cfb340f2c7ab" providerId="LiveId" clId="{ED9EE0BF-6318-4575-8863-C8D26723BC79}" dt="2023-01-24T23:59:31.441" v="518"/>
          <ac:inkMkLst>
            <pc:docMk/>
            <pc:sldMk cId="2166918369" sldId="339"/>
            <ac:inkMk id="49" creationId="{A890E672-0FD4-FF14-5FCA-36A93C4D9D3A}"/>
          </ac:inkMkLst>
        </pc:inkChg>
        <pc:inkChg chg="add mod">
          <ac:chgData name="Tim Cook" userId="d1c7cfb340f2c7ab" providerId="LiveId" clId="{ED9EE0BF-6318-4575-8863-C8D26723BC79}" dt="2023-01-24T23:59:31.441" v="518"/>
          <ac:inkMkLst>
            <pc:docMk/>
            <pc:sldMk cId="2166918369" sldId="339"/>
            <ac:inkMk id="51" creationId="{BEF08FCA-770A-54F4-CA7B-2AC724772E35}"/>
          </ac:inkMkLst>
        </pc:inkChg>
        <pc:inkChg chg="add mod">
          <ac:chgData name="Tim Cook" userId="d1c7cfb340f2c7ab" providerId="LiveId" clId="{ED9EE0BF-6318-4575-8863-C8D26723BC79}" dt="2023-01-24T23:59:31.441" v="518"/>
          <ac:inkMkLst>
            <pc:docMk/>
            <pc:sldMk cId="2166918369" sldId="339"/>
            <ac:inkMk id="53" creationId="{A7B130A1-7ACA-0EA1-A7AA-E1D674F39C53}"/>
          </ac:inkMkLst>
        </pc:inkChg>
        <pc:inkChg chg="add del">
          <ac:chgData name="Tim Cook" userId="d1c7cfb340f2c7ab" providerId="LiveId" clId="{ED9EE0BF-6318-4575-8863-C8D26723BC79}" dt="2023-01-24T23:59:36.178" v="519"/>
          <ac:inkMkLst>
            <pc:docMk/>
            <pc:sldMk cId="2166918369" sldId="339"/>
            <ac:inkMk id="55" creationId="{746D67EF-AF22-0C08-2089-6145F6694CD5}"/>
          </ac:inkMkLst>
        </pc:inkChg>
        <pc:inkChg chg="add">
          <ac:chgData name="Tim Cook" userId="d1c7cfb340f2c7ab" providerId="LiveId" clId="{ED9EE0BF-6318-4575-8863-C8D26723BC79}" dt="2023-01-24T23:59:38.248" v="520" actId="9405"/>
          <ac:inkMkLst>
            <pc:docMk/>
            <pc:sldMk cId="2166918369" sldId="339"/>
            <ac:inkMk id="56" creationId="{CA7B8AFE-9509-3FD2-5674-E364074C3B87}"/>
          </ac:inkMkLst>
        </pc:inkChg>
        <pc:inkChg chg="add mod">
          <ac:chgData name="Tim Cook" userId="d1c7cfb340f2c7ab" providerId="LiveId" clId="{ED9EE0BF-6318-4575-8863-C8D26723BC79}" dt="2023-01-24T23:59:53.108" v="523"/>
          <ac:inkMkLst>
            <pc:docMk/>
            <pc:sldMk cId="2166918369" sldId="339"/>
            <ac:inkMk id="57" creationId="{1AC700CD-7B9A-B576-70F5-BA40C0886469}"/>
          </ac:inkMkLst>
        </pc:inkChg>
        <pc:inkChg chg="add mod">
          <ac:chgData name="Tim Cook" userId="d1c7cfb340f2c7ab" providerId="LiveId" clId="{ED9EE0BF-6318-4575-8863-C8D26723BC79}" dt="2023-01-24T23:59:53.108" v="523"/>
          <ac:inkMkLst>
            <pc:docMk/>
            <pc:sldMk cId="2166918369" sldId="339"/>
            <ac:inkMk id="58" creationId="{7E0B0FF1-E8F7-EE34-B68F-320680AA5ECF}"/>
          </ac:inkMkLst>
        </pc:inkChg>
        <pc:inkChg chg="add mod">
          <ac:chgData name="Tim Cook" userId="d1c7cfb340f2c7ab" providerId="LiveId" clId="{ED9EE0BF-6318-4575-8863-C8D26723BC79}" dt="2023-01-24T23:59:59.923" v="532"/>
          <ac:inkMkLst>
            <pc:docMk/>
            <pc:sldMk cId="2166918369" sldId="339"/>
            <ac:inkMk id="60" creationId="{7789011E-B206-7DCD-848D-04FD8C046904}"/>
          </ac:inkMkLst>
        </pc:inkChg>
        <pc:inkChg chg="add mod">
          <ac:chgData name="Tim Cook" userId="d1c7cfb340f2c7ab" providerId="LiveId" clId="{ED9EE0BF-6318-4575-8863-C8D26723BC79}" dt="2023-01-24T23:59:59.923" v="532"/>
          <ac:inkMkLst>
            <pc:docMk/>
            <pc:sldMk cId="2166918369" sldId="339"/>
            <ac:inkMk id="61" creationId="{D85F7B9B-BBFF-E8B3-10AA-2AC881C3CBE7}"/>
          </ac:inkMkLst>
        </pc:inkChg>
        <pc:inkChg chg="add mod">
          <ac:chgData name="Tim Cook" userId="d1c7cfb340f2c7ab" providerId="LiveId" clId="{ED9EE0BF-6318-4575-8863-C8D26723BC79}" dt="2023-01-24T23:59:59.923" v="532"/>
          <ac:inkMkLst>
            <pc:docMk/>
            <pc:sldMk cId="2166918369" sldId="339"/>
            <ac:inkMk id="62" creationId="{C16F222B-1A22-0386-7710-AD49B0E1C7FC}"/>
          </ac:inkMkLst>
        </pc:inkChg>
        <pc:inkChg chg="add mod">
          <ac:chgData name="Tim Cook" userId="d1c7cfb340f2c7ab" providerId="LiveId" clId="{ED9EE0BF-6318-4575-8863-C8D26723BC79}" dt="2023-01-24T23:59:59.923" v="532"/>
          <ac:inkMkLst>
            <pc:docMk/>
            <pc:sldMk cId="2166918369" sldId="339"/>
            <ac:inkMk id="63" creationId="{077B1E8C-BBA0-F026-2440-88AE02F53AB9}"/>
          </ac:inkMkLst>
        </pc:inkChg>
        <pc:inkChg chg="add mod">
          <ac:chgData name="Tim Cook" userId="d1c7cfb340f2c7ab" providerId="LiveId" clId="{ED9EE0BF-6318-4575-8863-C8D26723BC79}" dt="2023-01-24T23:59:59.923" v="532"/>
          <ac:inkMkLst>
            <pc:docMk/>
            <pc:sldMk cId="2166918369" sldId="339"/>
            <ac:inkMk id="64" creationId="{5EB6CE12-AC0E-EFDD-E724-0FA9F4454235}"/>
          </ac:inkMkLst>
        </pc:inkChg>
        <pc:inkChg chg="add mod">
          <ac:chgData name="Tim Cook" userId="d1c7cfb340f2c7ab" providerId="LiveId" clId="{ED9EE0BF-6318-4575-8863-C8D26723BC79}" dt="2023-01-24T23:59:59.923" v="532"/>
          <ac:inkMkLst>
            <pc:docMk/>
            <pc:sldMk cId="2166918369" sldId="339"/>
            <ac:inkMk id="65" creationId="{947B0B59-F707-F62B-3672-81B5109F64A4}"/>
          </ac:inkMkLst>
        </pc:inkChg>
        <pc:inkChg chg="add mod">
          <ac:chgData name="Tim Cook" userId="d1c7cfb340f2c7ab" providerId="LiveId" clId="{ED9EE0BF-6318-4575-8863-C8D26723BC79}" dt="2023-01-24T23:59:59.923" v="532"/>
          <ac:inkMkLst>
            <pc:docMk/>
            <pc:sldMk cId="2166918369" sldId="339"/>
            <ac:inkMk id="66" creationId="{BC50BBA6-49E5-CECF-7C83-B61BF340F51D}"/>
          </ac:inkMkLst>
        </pc:inkChg>
        <pc:inkChg chg="add mod">
          <ac:chgData name="Tim Cook" userId="d1c7cfb340f2c7ab" providerId="LiveId" clId="{ED9EE0BF-6318-4575-8863-C8D26723BC79}" dt="2023-01-24T23:59:59.923" v="532"/>
          <ac:inkMkLst>
            <pc:docMk/>
            <pc:sldMk cId="2166918369" sldId="339"/>
            <ac:inkMk id="67" creationId="{6B563DF3-D0F8-81ED-2C75-FB92906BAFA0}"/>
          </ac:inkMkLst>
        </pc:inkChg>
        <pc:inkChg chg="add">
          <ac:chgData name="Tim Cook" userId="d1c7cfb340f2c7ab" providerId="LiveId" clId="{ED9EE0BF-6318-4575-8863-C8D26723BC79}" dt="2023-01-25T00:01:19.735" v="533" actId="9405"/>
          <ac:inkMkLst>
            <pc:docMk/>
            <pc:sldMk cId="2166918369" sldId="339"/>
            <ac:inkMk id="70" creationId="{58A0563B-ED05-2A66-1BBB-902DA9DBAFA8}"/>
          </ac:inkMkLst>
        </pc:inkChg>
      </pc:sldChg>
      <pc:sldChg chg="addSp delSp modSp mod">
        <pc:chgData name="Tim Cook" userId="d1c7cfb340f2c7ab" providerId="LiveId" clId="{ED9EE0BF-6318-4575-8863-C8D26723BC79}" dt="2023-01-24T23:57:41.595" v="450"/>
        <pc:sldMkLst>
          <pc:docMk/>
          <pc:sldMk cId="798499924" sldId="340"/>
        </pc:sldMkLst>
        <pc:spChg chg="mod">
          <ac:chgData name="Tim Cook" userId="d1c7cfb340f2c7ab" providerId="LiveId" clId="{ED9EE0BF-6318-4575-8863-C8D26723BC79}" dt="2023-01-24T23:53:12.236" v="106" actId="1076"/>
          <ac:spMkLst>
            <pc:docMk/>
            <pc:sldMk cId="798499924" sldId="340"/>
            <ac:spMk id="3" creationId="{81073766-DE34-4E2F-7788-0CB0E5250422}"/>
          </ac:spMkLst>
        </pc:spChg>
        <pc:spChg chg="mod">
          <ac:chgData name="Tim Cook" userId="d1c7cfb340f2c7ab" providerId="LiveId" clId="{ED9EE0BF-6318-4575-8863-C8D26723BC79}" dt="2023-01-24T23:55:51.460" v="288" actId="1076"/>
          <ac:spMkLst>
            <pc:docMk/>
            <pc:sldMk cId="798499924" sldId="340"/>
            <ac:spMk id="4" creationId="{3BA14659-E9DA-2ED3-7B97-9AB9FA04A2AE}"/>
          </ac:spMkLst>
        </pc:spChg>
        <pc:grpChg chg="mod">
          <ac:chgData name="Tim Cook" userId="d1c7cfb340f2c7ab" providerId="LiveId" clId="{ED9EE0BF-6318-4575-8863-C8D26723BC79}" dt="2023-01-24T23:51:56.260" v="9"/>
          <ac:grpSpMkLst>
            <pc:docMk/>
            <pc:sldMk cId="798499924" sldId="340"/>
            <ac:grpSpMk id="14" creationId="{D8ADE133-2BFD-78A9-85DC-4031B1408204}"/>
          </ac:grpSpMkLst>
        </pc:grpChg>
        <pc:grpChg chg="del mod">
          <ac:chgData name="Tim Cook" userId="d1c7cfb340f2c7ab" providerId="LiveId" clId="{ED9EE0BF-6318-4575-8863-C8D26723BC79}" dt="2023-01-24T23:51:56.260" v="9"/>
          <ac:grpSpMkLst>
            <pc:docMk/>
            <pc:sldMk cId="798499924" sldId="340"/>
            <ac:grpSpMk id="15" creationId="{057E25CC-6E56-DBF6-9BD3-87F8BCE6438C}"/>
          </ac:grpSpMkLst>
        </pc:grpChg>
        <pc:grpChg chg="mod">
          <ac:chgData name="Tim Cook" userId="d1c7cfb340f2c7ab" providerId="LiveId" clId="{ED9EE0BF-6318-4575-8863-C8D26723BC79}" dt="2023-01-24T23:51:56.260" v="9"/>
          <ac:grpSpMkLst>
            <pc:docMk/>
            <pc:sldMk cId="798499924" sldId="340"/>
            <ac:grpSpMk id="16" creationId="{9542943B-76C1-3F79-3A20-680C64C57B81}"/>
          </ac:grpSpMkLst>
        </pc:grpChg>
        <pc:grpChg chg="mod">
          <ac:chgData name="Tim Cook" userId="d1c7cfb340f2c7ab" providerId="LiveId" clId="{ED9EE0BF-6318-4575-8863-C8D26723BC79}" dt="2023-01-24T23:52:03.185" v="20"/>
          <ac:grpSpMkLst>
            <pc:docMk/>
            <pc:sldMk cId="798499924" sldId="340"/>
            <ac:grpSpMk id="27" creationId="{99250EC9-005D-DC43-766B-743105902DB1}"/>
          </ac:grpSpMkLst>
        </pc:grpChg>
        <pc:grpChg chg="mod">
          <ac:chgData name="Tim Cook" userId="d1c7cfb340f2c7ab" providerId="LiveId" clId="{ED9EE0BF-6318-4575-8863-C8D26723BC79}" dt="2023-01-24T23:52:03.185" v="20"/>
          <ac:grpSpMkLst>
            <pc:docMk/>
            <pc:sldMk cId="798499924" sldId="340"/>
            <ac:grpSpMk id="28" creationId="{01E0ABA9-6EEE-B98C-894F-A5294351E618}"/>
          </ac:grpSpMkLst>
        </pc:grpChg>
        <pc:grpChg chg="mod">
          <ac:chgData name="Tim Cook" userId="d1c7cfb340f2c7ab" providerId="LiveId" clId="{ED9EE0BF-6318-4575-8863-C8D26723BC79}" dt="2023-01-24T23:52:10.557" v="29"/>
          <ac:grpSpMkLst>
            <pc:docMk/>
            <pc:sldMk cId="798499924" sldId="340"/>
            <ac:grpSpMk id="37" creationId="{AB464B71-763F-1C7D-2579-3862D5591EBA}"/>
          </ac:grpSpMkLst>
        </pc:grpChg>
        <pc:grpChg chg="mod">
          <ac:chgData name="Tim Cook" userId="d1c7cfb340f2c7ab" providerId="LiveId" clId="{ED9EE0BF-6318-4575-8863-C8D26723BC79}" dt="2023-01-24T23:52:10.557" v="29"/>
          <ac:grpSpMkLst>
            <pc:docMk/>
            <pc:sldMk cId="798499924" sldId="340"/>
            <ac:grpSpMk id="38" creationId="{F611D595-A82D-8CBC-917A-134898492BB5}"/>
          </ac:grpSpMkLst>
        </pc:grpChg>
        <pc:grpChg chg="mod">
          <ac:chgData name="Tim Cook" userId="d1c7cfb340f2c7ab" providerId="LiveId" clId="{ED9EE0BF-6318-4575-8863-C8D26723BC79}" dt="2023-01-24T23:52:10.557" v="29"/>
          <ac:grpSpMkLst>
            <pc:docMk/>
            <pc:sldMk cId="798499924" sldId="340"/>
            <ac:grpSpMk id="39" creationId="{95F046F0-9D66-3F15-5056-124EFDB3786C}"/>
          </ac:grpSpMkLst>
        </pc:grpChg>
        <pc:grpChg chg="del mod">
          <ac:chgData name="Tim Cook" userId="d1c7cfb340f2c7ab" providerId="LiveId" clId="{ED9EE0BF-6318-4575-8863-C8D26723BC79}" dt="2023-01-24T23:55:17.885" v="251"/>
          <ac:grpSpMkLst>
            <pc:docMk/>
            <pc:sldMk cId="798499924" sldId="340"/>
            <ac:grpSpMk id="41" creationId="{8827AC71-CB2A-C3E1-DB1F-2D6DD32DF888}"/>
          </ac:grpSpMkLst>
        </pc:grpChg>
        <pc:grpChg chg="mod">
          <ac:chgData name="Tim Cook" userId="d1c7cfb340f2c7ab" providerId="LiveId" clId="{ED9EE0BF-6318-4575-8863-C8D26723BC79}" dt="2023-01-24T23:55:20.759" v="257"/>
          <ac:grpSpMkLst>
            <pc:docMk/>
            <pc:sldMk cId="798499924" sldId="340"/>
            <ac:grpSpMk id="46" creationId="{13A52A9A-1711-0DB5-1085-3F8F4C2D870C}"/>
          </ac:grpSpMkLst>
        </pc:grpChg>
        <pc:grpChg chg="del mod">
          <ac:chgData name="Tim Cook" userId="d1c7cfb340f2c7ab" providerId="LiveId" clId="{ED9EE0BF-6318-4575-8863-C8D26723BC79}" dt="2023-01-24T23:52:32.387" v="42"/>
          <ac:grpSpMkLst>
            <pc:docMk/>
            <pc:sldMk cId="798499924" sldId="340"/>
            <ac:grpSpMk id="47" creationId="{C7495A04-D899-D5F0-6DBA-C34A971103B5}"/>
          </ac:grpSpMkLst>
        </pc:grpChg>
        <pc:grpChg chg="mod">
          <ac:chgData name="Tim Cook" userId="d1c7cfb340f2c7ab" providerId="LiveId" clId="{ED9EE0BF-6318-4575-8863-C8D26723BC79}" dt="2023-01-24T23:55:25.940" v="262"/>
          <ac:grpSpMkLst>
            <pc:docMk/>
            <pc:sldMk cId="798499924" sldId="340"/>
            <ac:grpSpMk id="49" creationId="{48545A0C-F033-6BCF-0F29-DBF963368461}"/>
          </ac:grpSpMkLst>
        </pc:grpChg>
        <pc:grpChg chg="del mod">
          <ac:chgData name="Tim Cook" userId="d1c7cfb340f2c7ab" providerId="LiveId" clId="{ED9EE0BF-6318-4575-8863-C8D26723BC79}" dt="2023-01-24T23:52:50.368" v="72"/>
          <ac:grpSpMkLst>
            <pc:docMk/>
            <pc:sldMk cId="798499924" sldId="340"/>
            <ac:grpSpMk id="56" creationId="{16DE34B4-5176-FB86-028F-D63BDF516D17}"/>
          </ac:grpSpMkLst>
        </pc:grpChg>
        <pc:grpChg chg="mod">
          <ac:chgData name="Tim Cook" userId="d1c7cfb340f2c7ab" providerId="LiveId" clId="{ED9EE0BF-6318-4575-8863-C8D26723BC79}" dt="2023-01-24T23:56:11.062" v="304"/>
          <ac:grpSpMkLst>
            <pc:docMk/>
            <pc:sldMk cId="798499924" sldId="340"/>
            <ac:grpSpMk id="57" creationId="{E33CAD00-881D-EA90-17CA-895E2E511144}"/>
          </ac:grpSpMkLst>
        </pc:grpChg>
        <pc:grpChg chg="del mod">
          <ac:chgData name="Tim Cook" userId="d1c7cfb340f2c7ab" providerId="LiveId" clId="{ED9EE0BF-6318-4575-8863-C8D26723BC79}" dt="2023-01-24T23:55:38.782" v="277"/>
          <ac:grpSpMkLst>
            <pc:docMk/>
            <pc:sldMk cId="798499924" sldId="340"/>
            <ac:grpSpMk id="59" creationId="{8E688FC9-8B5E-48EB-0FEE-740DB49281C8}"/>
          </ac:grpSpMkLst>
        </pc:grpChg>
        <pc:grpChg chg="del mod">
          <ac:chgData name="Tim Cook" userId="d1c7cfb340f2c7ab" providerId="LiveId" clId="{ED9EE0BF-6318-4575-8863-C8D26723BC79}" dt="2023-01-24T23:55:38.782" v="278"/>
          <ac:grpSpMkLst>
            <pc:docMk/>
            <pc:sldMk cId="798499924" sldId="340"/>
            <ac:grpSpMk id="60" creationId="{B755C6FB-13C8-0257-C2A3-F1988B763D77}"/>
          </ac:grpSpMkLst>
        </pc:grpChg>
        <pc:grpChg chg="mod">
          <ac:chgData name="Tim Cook" userId="d1c7cfb340f2c7ab" providerId="LiveId" clId="{ED9EE0BF-6318-4575-8863-C8D26723BC79}" dt="2023-01-24T23:56:14.636" v="309"/>
          <ac:grpSpMkLst>
            <pc:docMk/>
            <pc:sldMk cId="798499924" sldId="340"/>
            <ac:grpSpMk id="62" creationId="{456C7007-153C-75C5-D43E-A03B01C60D16}"/>
          </ac:grpSpMkLst>
        </pc:grpChg>
        <pc:grpChg chg="del mod">
          <ac:chgData name="Tim Cook" userId="d1c7cfb340f2c7ab" providerId="LiveId" clId="{ED9EE0BF-6318-4575-8863-C8D26723BC79}" dt="2023-01-24T23:52:50.368" v="77"/>
          <ac:grpSpMkLst>
            <pc:docMk/>
            <pc:sldMk cId="798499924" sldId="340"/>
            <ac:grpSpMk id="63" creationId="{223F23BD-BB58-CE71-D04D-1058C92D5344}"/>
          </ac:grpSpMkLst>
        </pc:grpChg>
        <pc:grpChg chg="del mod">
          <ac:chgData name="Tim Cook" userId="d1c7cfb340f2c7ab" providerId="LiveId" clId="{ED9EE0BF-6318-4575-8863-C8D26723BC79}" dt="2023-01-24T23:52:50.360" v="69"/>
          <ac:grpSpMkLst>
            <pc:docMk/>
            <pc:sldMk cId="798499924" sldId="340"/>
            <ac:grpSpMk id="66" creationId="{E02DB909-6455-1DD1-0CF5-A004F959DCDD}"/>
          </ac:grpSpMkLst>
        </pc:grpChg>
        <pc:grpChg chg="mod">
          <ac:chgData name="Tim Cook" userId="d1c7cfb340f2c7ab" providerId="LiveId" clId="{ED9EE0BF-6318-4575-8863-C8D26723BC79}" dt="2023-01-24T23:56:19.233" v="319"/>
          <ac:grpSpMkLst>
            <pc:docMk/>
            <pc:sldMk cId="798499924" sldId="340"/>
            <ac:grpSpMk id="72" creationId="{0DD561A9-7FA9-28D9-7847-C959BC8F5AC0}"/>
          </ac:grpSpMkLst>
        </pc:grpChg>
        <pc:grpChg chg="del mod">
          <ac:chgData name="Tim Cook" userId="d1c7cfb340f2c7ab" providerId="LiveId" clId="{ED9EE0BF-6318-4575-8863-C8D26723BC79}" dt="2023-01-24T23:52:58.308" v="88"/>
          <ac:grpSpMkLst>
            <pc:docMk/>
            <pc:sldMk cId="798499924" sldId="340"/>
            <ac:grpSpMk id="72" creationId="{20085FC6-DCC5-383B-2969-89D9E459F18C}"/>
          </ac:grpSpMkLst>
        </pc:grpChg>
        <pc:grpChg chg="del mod">
          <ac:chgData name="Tim Cook" userId="d1c7cfb340f2c7ab" providerId="LiveId" clId="{ED9EE0BF-6318-4575-8863-C8D26723BC79}" dt="2023-01-24T23:56:22.016" v="324"/>
          <ac:grpSpMkLst>
            <pc:docMk/>
            <pc:sldMk cId="798499924" sldId="340"/>
            <ac:grpSpMk id="79" creationId="{9D7FEB92-2B70-EFCD-D2FE-922DEAE7936F}"/>
          </ac:grpSpMkLst>
        </pc:grpChg>
        <pc:grpChg chg="mod">
          <ac:chgData name="Tim Cook" userId="d1c7cfb340f2c7ab" providerId="LiveId" clId="{ED9EE0BF-6318-4575-8863-C8D26723BC79}" dt="2023-01-24T23:56:21.423" v="323"/>
          <ac:grpSpMkLst>
            <pc:docMk/>
            <pc:sldMk cId="798499924" sldId="340"/>
            <ac:grpSpMk id="83" creationId="{59F17234-D26F-301F-5968-C9A1679FE7EC}"/>
          </ac:grpSpMkLst>
        </pc:grpChg>
        <pc:grpChg chg="del mod">
          <ac:chgData name="Tim Cook" userId="d1c7cfb340f2c7ab" providerId="LiveId" clId="{ED9EE0BF-6318-4575-8863-C8D26723BC79}" dt="2023-01-24T23:53:15.014" v="112"/>
          <ac:grpSpMkLst>
            <pc:docMk/>
            <pc:sldMk cId="798499924" sldId="340"/>
            <ac:grpSpMk id="86" creationId="{92812B36-A209-8FE2-A8EA-40CA8967DBC5}"/>
          </ac:grpSpMkLst>
        </pc:grpChg>
        <pc:grpChg chg="mod">
          <ac:chgData name="Tim Cook" userId="d1c7cfb340f2c7ab" providerId="LiveId" clId="{ED9EE0BF-6318-4575-8863-C8D26723BC79}" dt="2023-01-24T23:53:07.443" v="103"/>
          <ac:grpSpMkLst>
            <pc:docMk/>
            <pc:sldMk cId="798499924" sldId="340"/>
            <ac:grpSpMk id="87" creationId="{AFDD6EA8-8F28-DB6B-81F6-2F553867C208}"/>
          </ac:grpSpMkLst>
        </pc:grpChg>
        <pc:grpChg chg="del mod">
          <ac:chgData name="Tim Cook" userId="d1c7cfb340f2c7ab" providerId="LiveId" clId="{ED9EE0BF-6318-4575-8863-C8D26723BC79}" dt="2023-01-24T23:53:27.033" v="132"/>
          <ac:grpSpMkLst>
            <pc:docMk/>
            <pc:sldMk cId="798499924" sldId="340"/>
            <ac:grpSpMk id="96" creationId="{7C3461D4-7B73-03EE-9F2E-BB32D2E2F84A}"/>
          </ac:grpSpMkLst>
        </pc:grpChg>
        <pc:grpChg chg="mod">
          <ac:chgData name="Tim Cook" userId="d1c7cfb340f2c7ab" providerId="LiveId" clId="{ED9EE0BF-6318-4575-8863-C8D26723BC79}" dt="2023-01-24T23:56:24.743" v="329"/>
          <ac:grpSpMkLst>
            <pc:docMk/>
            <pc:sldMk cId="798499924" sldId="340"/>
            <ac:grpSpMk id="96" creationId="{F23A540C-3D94-6D27-6EFC-1EA028BB60CC}"/>
          </ac:grpSpMkLst>
        </pc:grpChg>
        <pc:grpChg chg="del mod">
          <ac:chgData name="Tim Cook" userId="d1c7cfb340f2c7ab" providerId="LiveId" clId="{ED9EE0BF-6318-4575-8863-C8D26723BC79}" dt="2023-01-24T23:53:27.033" v="132"/>
          <ac:grpSpMkLst>
            <pc:docMk/>
            <pc:sldMk cId="798499924" sldId="340"/>
            <ac:grpSpMk id="99" creationId="{980393BA-854B-5E19-8DC9-0E3720AC5F7F}"/>
          </ac:grpSpMkLst>
        </pc:grpChg>
        <pc:grpChg chg="mod">
          <ac:chgData name="Tim Cook" userId="d1c7cfb340f2c7ab" providerId="LiveId" clId="{ED9EE0BF-6318-4575-8863-C8D26723BC79}" dt="2023-01-24T23:53:27.033" v="132"/>
          <ac:grpSpMkLst>
            <pc:docMk/>
            <pc:sldMk cId="798499924" sldId="340"/>
            <ac:grpSpMk id="107" creationId="{C1FF0413-C03A-1BCB-F841-43590944AD92}"/>
          </ac:grpSpMkLst>
        </pc:grpChg>
        <pc:grpChg chg="mod">
          <ac:chgData name="Tim Cook" userId="d1c7cfb340f2c7ab" providerId="LiveId" clId="{ED9EE0BF-6318-4575-8863-C8D26723BC79}" dt="2023-01-24T23:53:27.033" v="132"/>
          <ac:grpSpMkLst>
            <pc:docMk/>
            <pc:sldMk cId="798499924" sldId="340"/>
            <ac:grpSpMk id="108" creationId="{2743F6C0-875E-9EF9-CB59-0C4FE07FE166}"/>
          </ac:grpSpMkLst>
        </pc:grpChg>
        <pc:grpChg chg="del mod">
          <ac:chgData name="Tim Cook" userId="d1c7cfb340f2c7ab" providerId="LiveId" clId="{ED9EE0BF-6318-4575-8863-C8D26723BC79}" dt="2023-01-24T23:53:31.430" v="139"/>
          <ac:grpSpMkLst>
            <pc:docMk/>
            <pc:sldMk cId="798499924" sldId="340"/>
            <ac:grpSpMk id="113" creationId="{7DF389AD-6A19-0F36-1D3C-F525F2400D82}"/>
          </ac:grpSpMkLst>
        </pc:grpChg>
        <pc:grpChg chg="mod">
          <ac:chgData name="Tim Cook" userId="d1c7cfb340f2c7ab" providerId="LiveId" clId="{ED9EE0BF-6318-4575-8863-C8D26723BC79}" dt="2023-01-24T23:53:29.485" v="137"/>
          <ac:grpSpMkLst>
            <pc:docMk/>
            <pc:sldMk cId="798499924" sldId="340"/>
            <ac:grpSpMk id="114" creationId="{C4C06478-A621-99DF-CE17-618A69D981BE}"/>
          </ac:grpSpMkLst>
        </pc:grpChg>
        <pc:grpChg chg="mod">
          <ac:chgData name="Tim Cook" userId="d1c7cfb340f2c7ab" providerId="LiveId" clId="{ED9EE0BF-6318-4575-8863-C8D26723BC79}" dt="2023-01-24T23:53:31.430" v="139"/>
          <ac:grpSpMkLst>
            <pc:docMk/>
            <pc:sldMk cId="798499924" sldId="340"/>
            <ac:grpSpMk id="116" creationId="{8F5F018F-15D7-1734-5A6C-1087F382281C}"/>
          </ac:grpSpMkLst>
        </pc:grpChg>
        <pc:grpChg chg="mod">
          <ac:chgData name="Tim Cook" userId="d1c7cfb340f2c7ab" providerId="LiveId" clId="{ED9EE0BF-6318-4575-8863-C8D26723BC79}" dt="2023-01-24T23:53:37.136" v="149"/>
          <ac:grpSpMkLst>
            <pc:docMk/>
            <pc:sldMk cId="798499924" sldId="340"/>
            <ac:grpSpMk id="126" creationId="{44EFF838-DA60-DB26-81F4-F174E387AF98}"/>
          </ac:grpSpMkLst>
        </pc:grpChg>
        <pc:grpChg chg="mod">
          <ac:chgData name="Tim Cook" userId="d1c7cfb340f2c7ab" providerId="LiveId" clId="{ED9EE0BF-6318-4575-8863-C8D26723BC79}" dt="2023-01-24T23:53:51.664" v="159"/>
          <ac:grpSpMkLst>
            <pc:docMk/>
            <pc:sldMk cId="798499924" sldId="340"/>
            <ac:grpSpMk id="136" creationId="{EDDEE480-412F-515B-C383-5883831ED1D9}"/>
          </ac:grpSpMkLst>
        </pc:grpChg>
        <pc:grpChg chg="del mod">
          <ac:chgData name="Tim Cook" userId="d1c7cfb340f2c7ab" providerId="LiveId" clId="{ED9EE0BF-6318-4575-8863-C8D26723BC79}" dt="2023-01-24T23:53:53.396" v="163"/>
          <ac:grpSpMkLst>
            <pc:docMk/>
            <pc:sldMk cId="798499924" sldId="340"/>
            <ac:grpSpMk id="137" creationId="{CE34B91E-7FE0-B8E2-9B57-FA7B9BACD9FE}"/>
          </ac:grpSpMkLst>
        </pc:grpChg>
        <pc:grpChg chg="mod">
          <ac:chgData name="Tim Cook" userId="d1c7cfb340f2c7ab" providerId="LiveId" clId="{ED9EE0BF-6318-4575-8863-C8D26723BC79}" dt="2023-01-24T23:53:53.396" v="163"/>
          <ac:grpSpMkLst>
            <pc:docMk/>
            <pc:sldMk cId="798499924" sldId="340"/>
            <ac:grpSpMk id="141" creationId="{4EEC06B4-454F-E156-B032-93D6E6C4E251}"/>
          </ac:grpSpMkLst>
        </pc:grpChg>
        <pc:grpChg chg="mod">
          <ac:chgData name="Tim Cook" userId="d1c7cfb340f2c7ab" providerId="LiveId" clId="{ED9EE0BF-6318-4575-8863-C8D26723BC79}" dt="2023-01-24T23:53:59.850" v="175"/>
          <ac:grpSpMkLst>
            <pc:docMk/>
            <pc:sldMk cId="798499924" sldId="340"/>
            <ac:grpSpMk id="153" creationId="{B1D526D2-7CA1-2FB2-C7EE-D6520BAD9C66}"/>
          </ac:grpSpMkLst>
        </pc:grpChg>
        <pc:grpChg chg="mod">
          <ac:chgData name="Tim Cook" userId="d1c7cfb340f2c7ab" providerId="LiveId" clId="{ED9EE0BF-6318-4575-8863-C8D26723BC79}" dt="2023-01-24T23:54:09.946" v="191"/>
          <ac:grpSpMkLst>
            <pc:docMk/>
            <pc:sldMk cId="798499924" sldId="340"/>
            <ac:grpSpMk id="169" creationId="{D862F278-4DC9-85E3-FD48-861E15EF7B46}"/>
          </ac:grpSpMkLst>
        </pc:grpChg>
        <pc:grpChg chg="mod">
          <ac:chgData name="Tim Cook" userId="d1c7cfb340f2c7ab" providerId="LiveId" clId="{ED9EE0BF-6318-4575-8863-C8D26723BC79}" dt="2023-01-24T23:54:09.946" v="191"/>
          <ac:grpSpMkLst>
            <pc:docMk/>
            <pc:sldMk cId="798499924" sldId="340"/>
            <ac:grpSpMk id="170" creationId="{42188726-ECE9-6869-06A3-665B5E06D730}"/>
          </ac:grpSpMkLst>
        </pc:grpChg>
        <pc:grpChg chg="del mod">
          <ac:chgData name="Tim Cook" userId="d1c7cfb340f2c7ab" providerId="LiveId" clId="{ED9EE0BF-6318-4575-8863-C8D26723BC79}" dt="2023-01-24T23:54:30.513" v="200"/>
          <ac:grpSpMkLst>
            <pc:docMk/>
            <pc:sldMk cId="798499924" sldId="340"/>
            <ac:grpSpMk id="175" creationId="{A1548F06-459A-403E-19B5-7F6B7BF00C79}"/>
          </ac:grpSpMkLst>
        </pc:grpChg>
        <pc:grpChg chg="mod">
          <ac:chgData name="Tim Cook" userId="d1c7cfb340f2c7ab" providerId="LiveId" clId="{ED9EE0BF-6318-4575-8863-C8D26723BC79}" dt="2023-01-24T23:56:32.824" v="341"/>
          <ac:grpSpMkLst>
            <pc:docMk/>
            <pc:sldMk cId="798499924" sldId="340"/>
            <ac:grpSpMk id="176" creationId="{5C7C7CD4-EFB9-597A-AA6F-C41C1E54BA22}"/>
          </ac:grpSpMkLst>
        </pc:grpChg>
        <pc:grpChg chg="mod">
          <ac:chgData name="Tim Cook" userId="d1c7cfb340f2c7ab" providerId="LiveId" clId="{ED9EE0BF-6318-4575-8863-C8D26723BC79}" dt="2023-01-24T23:55:23.539" v="259"/>
          <ac:grpSpMkLst>
            <pc:docMk/>
            <pc:sldMk cId="798499924" sldId="340"/>
            <ac:grpSpMk id="182" creationId="{E500A2B6-7E3E-0F3A-1F55-246644DD86CD}"/>
          </ac:grpSpMkLst>
        </pc:grpChg>
        <pc:grpChg chg="mod">
          <ac:chgData name="Tim Cook" userId="d1c7cfb340f2c7ab" providerId="LiveId" clId="{ED9EE0BF-6318-4575-8863-C8D26723BC79}" dt="2023-01-24T23:54:36.883" v="211"/>
          <ac:grpSpMkLst>
            <pc:docMk/>
            <pc:sldMk cId="798499924" sldId="340"/>
            <ac:grpSpMk id="185" creationId="{BE7FBBB9-0565-08EB-33EF-A77A3A144829}"/>
          </ac:grpSpMkLst>
        </pc:grpChg>
        <pc:grpChg chg="mod">
          <ac:chgData name="Tim Cook" userId="d1c7cfb340f2c7ab" providerId="LiveId" clId="{ED9EE0BF-6318-4575-8863-C8D26723BC79}" dt="2023-01-24T23:55:17.885" v="252"/>
          <ac:grpSpMkLst>
            <pc:docMk/>
            <pc:sldMk cId="798499924" sldId="340"/>
            <ac:grpSpMk id="194" creationId="{9016F26D-6D61-96F0-81FA-5736851EC94C}"/>
          </ac:grpSpMkLst>
        </pc:grpChg>
        <pc:grpChg chg="mod">
          <ac:chgData name="Tim Cook" userId="d1c7cfb340f2c7ab" providerId="LiveId" clId="{ED9EE0BF-6318-4575-8863-C8D26723BC79}" dt="2023-01-24T23:56:49.108" v="348"/>
          <ac:grpSpMkLst>
            <pc:docMk/>
            <pc:sldMk cId="798499924" sldId="340"/>
            <ac:grpSpMk id="197" creationId="{45CE7010-ADC4-FB1F-4DA9-3B6936906988}"/>
          </ac:grpSpMkLst>
        </pc:grpChg>
        <pc:grpChg chg="mod">
          <ac:chgData name="Tim Cook" userId="d1c7cfb340f2c7ab" providerId="LiveId" clId="{ED9EE0BF-6318-4575-8863-C8D26723BC79}" dt="2023-01-24T23:54:52.151" v="245"/>
          <ac:grpSpMkLst>
            <pc:docMk/>
            <pc:sldMk cId="798499924" sldId="340"/>
            <ac:grpSpMk id="211" creationId="{1AE80CAC-7D17-8581-E919-4A487AD41CBE}"/>
          </ac:grpSpMkLst>
        </pc:grpChg>
        <pc:grpChg chg="del mod">
          <ac:chgData name="Tim Cook" userId="d1c7cfb340f2c7ab" providerId="LiveId" clId="{ED9EE0BF-6318-4575-8863-C8D26723BC79}" dt="2023-01-24T23:57:05.432" v="394"/>
          <ac:grpSpMkLst>
            <pc:docMk/>
            <pc:sldMk cId="798499924" sldId="340"/>
            <ac:grpSpMk id="242" creationId="{9144E48C-EFDC-7AB6-5016-4A4E8810D0E4}"/>
          </ac:grpSpMkLst>
        </pc:grpChg>
        <pc:grpChg chg="del mod">
          <ac:chgData name="Tim Cook" userId="d1c7cfb340f2c7ab" providerId="LiveId" clId="{ED9EE0BF-6318-4575-8863-C8D26723BC79}" dt="2023-01-24T23:57:05.424" v="386"/>
          <ac:grpSpMkLst>
            <pc:docMk/>
            <pc:sldMk cId="798499924" sldId="340"/>
            <ac:grpSpMk id="243" creationId="{712894A4-127F-C5D1-2565-F366440A91E9}"/>
          </ac:grpSpMkLst>
        </pc:grpChg>
        <pc:grpChg chg="del mod">
          <ac:chgData name="Tim Cook" userId="d1c7cfb340f2c7ab" providerId="LiveId" clId="{ED9EE0BF-6318-4575-8863-C8D26723BC79}" dt="2023-01-24T23:57:07.311" v="406"/>
          <ac:grpSpMkLst>
            <pc:docMk/>
            <pc:sldMk cId="798499924" sldId="340"/>
            <ac:grpSpMk id="244" creationId="{D61090AA-7D7D-535D-58C6-14F7AE9DFD63}"/>
          </ac:grpSpMkLst>
        </pc:grpChg>
        <pc:grpChg chg="del mod">
          <ac:chgData name="Tim Cook" userId="d1c7cfb340f2c7ab" providerId="LiveId" clId="{ED9EE0BF-6318-4575-8863-C8D26723BC79}" dt="2023-01-24T23:57:07.311" v="402"/>
          <ac:grpSpMkLst>
            <pc:docMk/>
            <pc:sldMk cId="798499924" sldId="340"/>
            <ac:grpSpMk id="245" creationId="{1D4F745E-20DA-ADA2-E918-1D93116D77A8}"/>
          </ac:grpSpMkLst>
        </pc:grpChg>
        <pc:grpChg chg="mod">
          <ac:chgData name="Tim Cook" userId="d1c7cfb340f2c7ab" providerId="LiveId" clId="{ED9EE0BF-6318-4575-8863-C8D26723BC79}" dt="2023-01-24T23:57:03.128" v="384"/>
          <ac:grpSpMkLst>
            <pc:docMk/>
            <pc:sldMk cId="798499924" sldId="340"/>
            <ac:grpSpMk id="246" creationId="{E6284AF9-5E30-681B-6AD8-48164F3A38BA}"/>
          </ac:grpSpMkLst>
        </pc:grpChg>
        <pc:grpChg chg="mod">
          <ac:chgData name="Tim Cook" userId="d1c7cfb340f2c7ab" providerId="LiveId" clId="{ED9EE0BF-6318-4575-8863-C8D26723BC79}" dt="2023-01-24T23:57:03.128" v="384"/>
          <ac:grpSpMkLst>
            <pc:docMk/>
            <pc:sldMk cId="798499924" sldId="340"/>
            <ac:grpSpMk id="247" creationId="{6D58652E-0BB4-0B1E-C343-893FE26CFED8}"/>
          </ac:grpSpMkLst>
        </pc:grpChg>
        <pc:grpChg chg="mod">
          <ac:chgData name="Tim Cook" userId="d1c7cfb340f2c7ab" providerId="LiveId" clId="{ED9EE0BF-6318-4575-8863-C8D26723BC79}" dt="2023-01-24T23:57:20.685" v="435"/>
          <ac:grpSpMkLst>
            <pc:docMk/>
            <pc:sldMk cId="798499924" sldId="340"/>
            <ac:grpSpMk id="262" creationId="{4696086E-8DED-B003-0174-C144A33B647D}"/>
          </ac:grpSpMkLst>
        </pc:grpChg>
        <pc:grpChg chg="mod">
          <ac:chgData name="Tim Cook" userId="d1c7cfb340f2c7ab" providerId="LiveId" clId="{ED9EE0BF-6318-4575-8863-C8D26723BC79}" dt="2023-01-24T23:57:14.255" v="422"/>
          <ac:grpSpMkLst>
            <pc:docMk/>
            <pc:sldMk cId="798499924" sldId="340"/>
            <ac:grpSpMk id="263" creationId="{FE5ACDC9-F734-EA99-41F5-C48AB5C44F1E}"/>
          </ac:grpSpMkLst>
        </pc:grpChg>
        <pc:grpChg chg="mod">
          <ac:chgData name="Tim Cook" userId="d1c7cfb340f2c7ab" providerId="LiveId" clId="{ED9EE0BF-6318-4575-8863-C8D26723BC79}" dt="2023-01-24T23:57:21.139" v="436"/>
          <ac:grpSpMkLst>
            <pc:docMk/>
            <pc:sldMk cId="798499924" sldId="340"/>
            <ac:grpSpMk id="274" creationId="{BB456AF7-6BBC-4777-CAFC-021CA63B255F}"/>
          </ac:grpSpMkLst>
        </pc:grpChg>
        <pc:grpChg chg="mod">
          <ac:chgData name="Tim Cook" userId="d1c7cfb340f2c7ab" providerId="LiveId" clId="{ED9EE0BF-6318-4575-8863-C8D26723BC79}" dt="2023-01-24T23:57:24.967" v="442"/>
          <ac:grpSpMkLst>
            <pc:docMk/>
            <pc:sldMk cId="798499924" sldId="340"/>
            <ac:grpSpMk id="279" creationId="{07032320-82FA-6F9B-5DF0-7B15326867CC}"/>
          </ac:grpSpMkLst>
        </pc:grpChg>
        <pc:grpChg chg="del mod">
          <ac:chgData name="Tim Cook" userId="d1c7cfb340f2c7ab" providerId="LiveId" clId="{ED9EE0BF-6318-4575-8863-C8D26723BC79}" dt="2023-01-24T23:57:41.591" v="449"/>
          <ac:grpSpMkLst>
            <pc:docMk/>
            <pc:sldMk cId="798499924" sldId="340"/>
            <ac:grpSpMk id="284" creationId="{178E4ED1-3983-B2B9-1274-9A5044A9C155}"/>
          </ac:grpSpMkLst>
        </pc:grpChg>
        <pc:inkChg chg="add">
          <ac:chgData name="Tim Cook" userId="d1c7cfb340f2c7ab" providerId="LiveId" clId="{ED9EE0BF-6318-4575-8863-C8D26723BC79}" dt="2023-01-24T23:51:52.245" v="0" actId="9405"/>
          <ac:inkMkLst>
            <pc:docMk/>
            <pc:sldMk cId="798499924" sldId="340"/>
            <ac:inkMk id="5" creationId="{441B3245-BF6A-0C52-1ED4-6021A68D25DE}"/>
          </ac:inkMkLst>
        </pc:inkChg>
        <pc:inkChg chg="add mod">
          <ac:chgData name="Tim Cook" userId="d1c7cfb340f2c7ab" providerId="LiveId" clId="{ED9EE0BF-6318-4575-8863-C8D26723BC79}" dt="2023-01-24T23:51:56.260" v="9"/>
          <ac:inkMkLst>
            <pc:docMk/>
            <pc:sldMk cId="798499924" sldId="340"/>
            <ac:inkMk id="6" creationId="{BEB27121-CEF6-ACEB-CD5E-C7A4540682A5}"/>
          </ac:inkMkLst>
        </pc:inkChg>
        <pc:inkChg chg="add mod">
          <ac:chgData name="Tim Cook" userId="d1c7cfb340f2c7ab" providerId="LiveId" clId="{ED9EE0BF-6318-4575-8863-C8D26723BC79}" dt="2023-01-24T23:51:56.260" v="9"/>
          <ac:inkMkLst>
            <pc:docMk/>
            <pc:sldMk cId="798499924" sldId="340"/>
            <ac:inkMk id="7" creationId="{42BFAE7F-EF81-20BA-3E26-2A0E2E0EA6C9}"/>
          </ac:inkMkLst>
        </pc:inkChg>
        <pc:inkChg chg="add mod">
          <ac:chgData name="Tim Cook" userId="d1c7cfb340f2c7ab" providerId="LiveId" clId="{ED9EE0BF-6318-4575-8863-C8D26723BC79}" dt="2023-01-24T23:51:56.260" v="9"/>
          <ac:inkMkLst>
            <pc:docMk/>
            <pc:sldMk cId="798499924" sldId="340"/>
            <ac:inkMk id="8" creationId="{963F3FB2-D67C-160E-C7F1-154FEF8519B3}"/>
          </ac:inkMkLst>
        </pc:inkChg>
        <pc:inkChg chg="add mod">
          <ac:chgData name="Tim Cook" userId="d1c7cfb340f2c7ab" providerId="LiveId" clId="{ED9EE0BF-6318-4575-8863-C8D26723BC79}" dt="2023-01-24T23:51:56.260" v="9"/>
          <ac:inkMkLst>
            <pc:docMk/>
            <pc:sldMk cId="798499924" sldId="340"/>
            <ac:inkMk id="9" creationId="{808C6C46-08F2-EC4B-C7A0-5AFB0023E35A}"/>
          </ac:inkMkLst>
        </pc:inkChg>
        <pc:inkChg chg="add mod">
          <ac:chgData name="Tim Cook" userId="d1c7cfb340f2c7ab" providerId="LiveId" clId="{ED9EE0BF-6318-4575-8863-C8D26723BC79}" dt="2023-01-24T23:51:56.260" v="9"/>
          <ac:inkMkLst>
            <pc:docMk/>
            <pc:sldMk cId="798499924" sldId="340"/>
            <ac:inkMk id="10" creationId="{5589238D-EA9E-1EA8-75A6-D517EE9FDDE8}"/>
          </ac:inkMkLst>
        </pc:inkChg>
        <pc:inkChg chg="add mod">
          <ac:chgData name="Tim Cook" userId="d1c7cfb340f2c7ab" providerId="LiveId" clId="{ED9EE0BF-6318-4575-8863-C8D26723BC79}" dt="2023-01-24T23:51:56.260" v="9"/>
          <ac:inkMkLst>
            <pc:docMk/>
            <pc:sldMk cId="798499924" sldId="340"/>
            <ac:inkMk id="11" creationId="{E3DE02CD-DB06-0E54-44E7-5EB17A439119}"/>
          </ac:inkMkLst>
        </pc:inkChg>
        <pc:inkChg chg="add mod">
          <ac:chgData name="Tim Cook" userId="d1c7cfb340f2c7ab" providerId="LiveId" clId="{ED9EE0BF-6318-4575-8863-C8D26723BC79}" dt="2023-01-24T23:51:56.260" v="9"/>
          <ac:inkMkLst>
            <pc:docMk/>
            <pc:sldMk cId="798499924" sldId="340"/>
            <ac:inkMk id="12" creationId="{7F363367-A018-8E35-CDCC-96DD4AB148AC}"/>
          </ac:inkMkLst>
        </pc:inkChg>
        <pc:inkChg chg="add mod">
          <ac:chgData name="Tim Cook" userId="d1c7cfb340f2c7ab" providerId="LiveId" clId="{ED9EE0BF-6318-4575-8863-C8D26723BC79}" dt="2023-01-24T23:51:56.260" v="9"/>
          <ac:inkMkLst>
            <pc:docMk/>
            <pc:sldMk cId="798499924" sldId="340"/>
            <ac:inkMk id="13" creationId="{7E2BD3AB-24BF-AD6F-EDD3-5C79014B5FA6}"/>
          </ac:inkMkLst>
        </pc:inkChg>
        <pc:inkChg chg="add del mod">
          <ac:chgData name="Tim Cook" userId="d1c7cfb340f2c7ab" providerId="LiveId" clId="{ED9EE0BF-6318-4575-8863-C8D26723BC79}" dt="2023-01-24T23:55:17.885" v="253"/>
          <ac:inkMkLst>
            <pc:docMk/>
            <pc:sldMk cId="798499924" sldId="340"/>
            <ac:inkMk id="15" creationId="{2A557CD3-C136-F495-55A1-0FCFF6E2897B}"/>
          </ac:inkMkLst>
        </pc:inkChg>
        <pc:inkChg chg="add del">
          <ac:chgData name="Tim Cook" userId="d1c7cfb340f2c7ab" providerId="LiveId" clId="{ED9EE0BF-6318-4575-8863-C8D26723BC79}" dt="2023-01-24T23:56:07.907" v="296"/>
          <ac:inkMkLst>
            <pc:docMk/>
            <pc:sldMk cId="798499924" sldId="340"/>
            <ac:inkMk id="15" creationId="{9FBB021E-88FA-1876-3BE2-640238BF4276}"/>
          </ac:inkMkLst>
        </pc:inkChg>
        <pc:inkChg chg="add">
          <ac:chgData name="Tim Cook" userId="d1c7cfb340f2c7ab" providerId="LiveId" clId="{ED9EE0BF-6318-4575-8863-C8D26723BC79}" dt="2023-01-24T23:51:58.226" v="10" actId="9405"/>
          <ac:inkMkLst>
            <pc:docMk/>
            <pc:sldMk cId="798499924" sldId="340"/>
            <ac:inkMk id="17" creationId="{E93F0D04-F017-5DBC-EEF1-EDB64415E41C}"/>
          </ac:inkMkLst>
        </pc:inkChg>
        <pc:inkChg chg="add mod">
          <ac:chgData name="Tim Cook" userId="d1c7cfb340f2c7ab" providerId="LiveId" clId="{ED9EE0BF-6318-4575-8863-C8D26723BC79}" dt="2023-01-24T23:52:03.185" v="20"/>
          <ac:inkMkLst>
            <pc:docMk/>
            <pc:sldMk cId="798499924" sldId="340"/>
            <ac:inkMk id="18" creationId="{9282B2D4-4683-4995-7438-676D0C06D9C6}"/>
          </ac:inkMkLst>
        </pc:inkChg>
        <pc:inkChg chg="add mod">
          <ac:chgData name="Tim Cook" userId="d1c7cfb340f2c7ab" providerId="LiveId" clId="{ED9EE0BF-6318-4575-8863-C8D26723BC79}" dt="2023-01-24T23:52:03.185" v="20"/>
          <ac:inkMkLst>
            <pc:docMk/>
            <pc:sldMk cId="798499924" sldId="340"/>
            <ac:inkMk id="19" creationId="{B2C5B3D6-7045-972F-3E03-6236C60C6759}"/>
          </ac:inkMkLst>
        </pc:inkChg>
        <pc:inkChg chg="add mod">
          <ac:chgData name="Tim Cook" userId="d1c7cfb340f2c7ab" providerId="LiveId" clId="{ED9EE0BF-6318-4575-8863-C8D26723BC79}" dt="2023-01-24T23:52:03.185" v="20"/>
          <ac:inkMkLst>
            <pc:docMk/>
            <pc:sldMk cId="798499924" sldId="340"/>
            <ac:inkMk id="20" creationId="{7354F49C-4BF4-1B43-AA1D-F90AFDE3169C}"/>
          </ac:inkMkLst>
        </pc:inkChg>
        <pc:inkChg chg="add mod">
          <ac:chgData name="Tim Cook" userId="d1c7cfb340f2c7ab" providerId="LiveId" clId="{ED9EE0BF-6318-4575-8863-C8D26723BC79}" dt="2023-01-24T23:52:03.185" v="20"/>
          <ac:inkMkLst>
            <pc:docMk/>
            <pc:sldMk cId="798499924" sldId="340"/>
            <ac:inkMk id="21" creationId="{DA7D5694-CA3C-9D95-1DCD-CB06499BB9A3}"/>
          </ac:inkMkLst>
        </pc:inkChg>
        <pc:inkChg chg="add mod">
          <ac:chgData name="Tim Cook" userId="d1c7cfb340f2c7ab" providerId="LiveId" clId="{ED9EE0BF-6318-4575-8863-C8D26723BC79}" dt="2023-01-24T23:52:03.185" v="20"/>
          <ac:inkMkLst>
            <pc:docMk/>
            <pc:sldMk cId="798499924" sldId="340"/>
            <ac:inkMk id="22" creationId="{B0ABF61D-4128-04B7-82ED-28A471694BC3}"/>
          </ac:inkMkLst>
        </pc:inkChg>
        <pc:inkChg chg="add mod">
          <ac:chgData name="Tim Cook" userId="d1c7cfb340f2c7ab" providerId="LiveId" clId="{ED9EE0BF-6318-4575-8863-C8D26723BC79}" dt="2023-01-24T23:52:03.185" v="20"/>
          <ac:inkMkLst>
            <pc:docMk/>
            <pc:sldMk cId="798499924" sldId="340"/>
            <ac:inkMk id="23" creationId="{E04952AE-C32F-45CB-DCE1-F68F6523D4D2}"/>
          </ac:inkMkLst>
        </pc:inkChg>
        <pc:inkChg chg="add mod">
          <ac:chgData name="Tim Cook" userId="d1c7cfb340f2c7ab" providerId="LiveId" clId="{ED9EE0BF-6318-4575-8863-C8D26723BC79}" dt="2023-01-24T23:52:03.185" v="20"/>
          <ac:inkMkLst>
            <pc:docMk/>
            <pc:sldMk cId="798499924" sldId="340"/>
            <ac:inkMk id="24" creationId="{2E23D814-05C5-4F3B-7A69-B47D75D9B259}"/>
          </ac:inkMkLst>
        </pc:inkChg>
        <pc:inkChg chg="add mod">
          <ac:chgData name="Tim Cook" userId="d1c7cfb340f2c7ab" providerId="LiveId" clId="{ED9EE0BF-6318-4575-8863-C8D26723BC79}" dt="2023-01-24T23:52:03.185" v="20"/>
          <ac:inkMkLst>
            <pc:docMk/>
            <pc:sldMk cId="798499924" sldId="340"/>
            <ac:inkMk id="25" creationId="{6F84191F-2D5C-AED1-7BC4-AE7540036792}"/>
          </ac:inkMkLst>
        </pc:inkChg>
        <pc:inkChg chg="add mod">
          <ac:chgData name="Tim Cook" userId="d1c7cfb340f2c7ab" providerId="LiveId" clId="{ED9EE0BF-6318-4575-8863-C8D26723BC79}" dt="2023-01-24T23:52:03.185" v="20"/>
          <ac:inkMkLst>
            <pc:docMk/>
            <pc:sldMk cId="798499924" sldId="340"/>
            <ac:inkMk id="26" creationId="{E6854383-21D1-1645-0011-AE776B52D855}"/>
          </ac:inkMkLst>
        </pc:inkChg>
        <pc:inkChg chg="add mod">
          <ac:chgData name="Tim Cook" userId="d1c7cfb340f2c7ab" providerId="LiveId" clId="{ED9EE0BF-6318-4575-8863-C8D26723BC79}" dt="2023-01-24T23:52:10.557" v="29"/>
          <ac:inkMkLst>
            <pc:docMk/>
            <pc:sldMk cId="798499924" sldId="340"/>
            <ac:inkMk id="29" creationId="{3C57C298-98F9-C0CF-6D58-2C6A32677B94}"/>
          </ac:inkMkLst>
        </pc:inkChg>
        <pc:inkChg chg="add mod">
          <ac:chgData name="Tim Cook" userId="d1c7cfb340f2c7ab" providerId="LiveId" clId="{ED9EE0BF-6318-4575-8863-C8D26723BC79}" dt="2023-01-24T23:52:10.557" v="29"/>
          <ac:inkMkLst>
            <pc:docMk/>
            <pc:sldMk cId="798499924" sldId="340"/>
            <ac:inkMk id="30" creationId="{1E6587DE-C476-303F-14A8-847425BB1872}"/>
          </ac:inkMkLst>
        </pc:inkChg>
        <pc:inkChg chg="add mod">
          <ac:chgData name="Tim Cook" userId="d1c7cfb340f2c7ab" providerId="LiveId" clId="{ED9EE0BF-6318-4575-8863-C8D26723BC79}" dt="2023-01-24T23:52:10.557" v="29"/>
          <ac:inkMkLst>
            <pc:docMk/>
            <pc:sldMk cId="798499924" sldId="340"/>
            <ac:inkMk id="31" creationId="{47545A64-B638-96A8-E7F7-5D6B8F447527}"/>
          </ac:inkMkLst>
        </pc:inkChg>
        <pc:inkChg chg="add mod">
          <ac:chgData name="Tim Cook" userId="d1c7cfb340f2c7ab" providerId="LiveId" clId="{ED9EE0BF-6318-4575-8863-C8D26723BC79}" dt="2023-01-24T23:52:10.557" v="29"/>
          <ac:inkMkLst>
            <pc:docMk/>
            <pc:sldMk cId="798499924" sldId="340"/>
            <ac:inkMk id="32" creationId="{46A941F8-FC29-CF36-20E8-924C5F9CAE3F}"/>
          </ac:inkMkLst>
        </pc:inkChg>
        <pc:inkChg chg="add">
          <ac:chgData name="Tim Cook" userId="d1c7cfb340f2c7ab" providerId="LiveId" clId="{ED9EE0BF-6318-4575-8863-C8D26723BC79}" dt="2023-01-24T23:52:07.612" v="25" actId="9405"/>
          <ac:inkMkLst>
            <pc:docMk/>
            <pc:sldMk cId="798499924" sldId="340"/>
            <ac:inkMk id="33" creationId="{ADFEEF03-8BDA-1551-B2E4-31BA778456CB}"/>
          </ac:inkMkLst>
        </pc:inkChg>
        <pc:inkChg chg="add">
          <ac:chgData name="Tim Cook" userId="d1c7cfb340f2c7ab" providerId="LiveId" clId="{ED9EE0BF-6318-4575-8863-C8D26723BC79}" dt="2023-01-24T23:52:08.155" v="26" actId="9405"/>
          <ac:inkMkLst>
            <pc:docMk/>
            <pc:sldMk cId="798499924" sldId="340"/>
            <ac:inkMk id="34" creationId="{C8888266-4E5E-4B78-EF5B-CD17B197C524}"/>
          </ac:inkMkLst>
        </pc:inkChg>
        <pc:inkChg chg="add mod">
          <ac:chgData name="Tim Cook" userId="d1c7cfb340f2c7ab" providerId="LiveId" clId="{ED9EE0BF-6318-4575-8863-C8D26723BC79}" dt="2023-01-24T23:52:10.557" v="29"/>
          <ac:inkMkLst>
            <pc:docMk/>
            <pc:sldMk cId="798499924" sldId="340"/>
            <ac:inkMk id="35" creationId="{0ABDC4B8-CDF5-C2F0-EBE8-F55D82A07129}"/>
          </ac:inkMkLst>
        </pc:inkChg>
        <pc:inkChg chg="add mod">
          <ac:chgData name="Tim Cook" userId="d1c7cfb340f2c7ab" providerId="LiveId" clId="{ED9EE0BF-6318-4575-8863-C8D26723BC79}" dt="2023-01-24T23:52:10.557" v="29"/>
          <ac:inkMkLst>
            <pc:docMk/>
            <pc:sldMk cId="798499924" sldId="340"/>
            <ac:inkMk id="36" creationId="{A9DEE82D-61C2-0964-C002-EB8318391B1C}"/>
          </ac:inkMkLst>
        </pc:inkChg>
        <pc:inkChg chg="add del">
          <ac:chgData name="Tim Cook" userId="d1c7cfb340f2c7ab" providerId="LiveId" clId="{ED9EE0BF-6318-4575-8863-C8D26723BC79}" dt="2023-01-24T23:52:13.292" v="31"/>
          <ac:inkMkLst>
            <pc:docMk/>
            <pc:sldMk cId="798499924" sldId="340"/>
            <ac:inkMk id="40" creationId="{158CA0D3-96EE-3BA5-3277-CC9FD7EB3237}"/>
          </ac:inkMkLst>
        </pc:inkChg>
        <pc:inkChg chg="add del">
          <ac:chgData name="Tim Cook" userId="d1c7cfb340f2c7ab" providerId="LiveId" clId="{ED9EE0BF-6318-4575-8863-C8D26723BC79}" dt="2023-01-24T23:56:07.907" v="295"/>
          <ac:inkMkLst>
            <pc:docMk/>
            <pc:sldMk cId="798499924" sldId="340"/>
            <ac:inkMk id="40" creationId="{245EC330-E43D-5E16-1390-0BC2B8CC454C}"/>
          </ac:inkMkLst>
        </pc:inkChg>
        <pc:inkChg chg="add del mod">
          <ac:chgData name="Tim Cook" userId="d1c7cfb340f2c7ab" providerId="LiveId" clId="{ED9EE0BF-6318-4575-8863-C8D26723BC79}" dt="2023-01-24T23:55:17.885" v="251"/>
          <ac:inkMkLst>
            <pc:docMk/>
            <pc:sldMk cId="798499924" sldId="340"/>
            <ac:inkMk id="40" creationId="{48030417-20ED-56DF-8246-04AF75DB8858}"/>
          </ac:inkMkLst>
        </pc:inkChg>
        <pc:inkChg chg="add del">
          <ac:chgData name="Tim Cook" userId="d1c7cfb340f2c7ab" providerId="LiveId" clId="{ED9EE0BF-6318-4575-8863-C8D26723BC79}" dt="2023-01-24T23:52:19.325" v="33"/>
          <ac:inkMkLst>
            <pc:docMk/>
            <pc:sldMk cId="798499924" sldId="340"/>
            <ac:inkMk id="41" creationId="{08EB01C5-A0FD-CC21-27CF-1579549FE13D}"/>
          </ac:inkMkLst>
        </pc:inkChg>
        <pc:inkChg chg="add del">
          <ac:chgData name="Tim Cook" userId="d1c7cfb340f2c7ab" providerId="LiveId" clId="{ED9EE0BF-6318-4575-8863-C8D26723BC79}" dt="2023-01-24T23:56:07.907" v="294"/>
          <ac:inkMkLst>
            <pc:docMk/>
            <pc:sldMk cId="798499924" sldId="340"/>
            <ac:inkMk id="41" creationId="{49EBA4A8-CFF5-6828-ED40-626997461CAF}"/>
          </ac:inkMkLst>
        </pc:inkChg>
        <pc:inkChg chg="add mod">
          <ac:chgData name="Tim Cook" userId="d1c7cfb340f2c7ab" providerId="LiveId" clId="{ED9EE0BF-6318-4575-8863-C8D26723BC79}" dt="2023-01-24T23:55:20.759" v="257"/>
          <ac:inkMkLst>
            <pc:docMk/>
            <pc:sldMk cId="798499924" sldId="340"/>
            <ac:inkMk id="42" creationId="{2745025C-01AD-BB35-1F91-BCCC213FD27F}"/>
          </ac:inkMkLst>
        </pc:inkChg>
        <pc:inkChg chg="add del">
          <ac:chgData name="Tim Cook" userId="d1c7cfb340f2c7ab" providerId="LiveId" clId="{ED9EE0BF-6318-4575-8863-C8D26723BC79}" dt="2023-01-24T23:52:21.644" v="35"/>
          <ac:inkMkLst>
            <pc:docMk/>
            <pc:sldMk cId="798499924" sldId="340"/>
            <ac:inkMk id="42" creationId="{E40663C4-E1EC-8385-B693-1E02598D6A8A}"/>
          </ac:inkMkLst>
        </pc:inkChg>
        <pc:inkChg chg="add">
          <ac:chgData name="Tim Cook" userId="d1c7cfb340f2c7ab" providerId="LiveId" clId="{ED9EE0BF-6318-4575-8863-C8D26723BC79}" dt="2023-01-24T23:52:23.697" v="36" actId="9405"/>
          <ac:inkMkLst>
            <pc:docMk/>
            <pc:sldMk cId="798499924" sldId="340"/>
            <ac:inkMk id="43" creationId="{9356316E-6AE1-0AB7-8431-35822B5D23D6}"/>
          </ac:inkMkLst>
        </pc:inkChg>
        <pc:inkChg chg="add del mod">
          <ac:chgData name="Tim Cook" userId="d1c7cfb340f2c7ab" providerId="LiveId" clId="{ED9EE0BF-6318-4575-8863-C8D26723BC79}" dt="2023-01-24T23:52:32.387" v="43"/>
          <ac:inkMkLst>
            <pc:docMk/>
            <pc:sldMk cId="798499924" sldId="340"/>
            <ac:inkMk id="44" creationId="{38B40CEA-43FC-DC13-2951-96ABDFD7A79D}"/>
          </ac:inkMkLst>
        </pc:inkChg>
        <pc:inkChg chg="add mod">
          <ac:chgData name="Tim Cook" userId="d1c7cfb340f2c7ab" providerId="LiveId" clId="{ED9EE0BF-6318-4575-8863-C8D26723BC79}" dt="2023-01-24T23:55:20.759" v="257"/>
          <ac:inkMkLst>
            <pc:docMk/>
            <pc:sldMk cId="798499924" sldId="340"/>
            <ac:inkMk id="44" creationId="{8D19FCC0-3DB1-0AB3-055B-A5E70B9475A2}"/>
          </ac:inkMkLst>
        </pc:inkChg>
        <pc:inkChg chg="add del mod">
          <ac:chgData name="Tim Cook" userId="d1c7cfb340f2c7ab" providerId="LiveId" clId="{ED9EE0BF-6318-4575-8863-C8D26723BC79}" dt="2023-01-24T23:52:32.387" v="42"/>
          <ac:inkMkLst>
            <pc:docMk/>
            <pc:sldMk cId="798499924" sldId="340"/>
            <ac:inkMk id="45" creationId="{EDEC0934-CEBE-2F88-212F-5CCB4CA368C2}"/>
          </ac:inkMkLst>
        </pc:inkChg>
        <pc:inkChg chg="add mod">
          <ac:chgData name="Tim Cook" userId="d1c7cfb340f2c7ab" providerId="LiveId" clId="{ED9EE0BF-6318-4575-8863-C8D26723BC79}" dt="2023-01-24T23:55:20.759" v="257"/>
          <ac:inkMkLst>
            <pc:docMk/>
            <pc:sldMk cId="798499924" sldId="340"/>
            <ac:inkMk id="45" creationId="{F5C19A9D-BD26-C29E-D42B-E26958A00F54}"/>
          </ac:inkMkLst>
        </pc:inkChg>
        <pc:inkChg chg="add del mod">
          <ac:chgData name="Tim Cook" userId="d1c7cfb340f2c7ab" providerId="LiveId" clId="{ED9EE0BF-6318-4575-8863-C8D26723BC79}" dt="2023-01-24T23:52:32.387" v="41"/>
          <ac:inkMkLst>
            <pc:docMk/>
            <pc:sldMk cId="798499924" sldId="340"/>
            <ac:inkMk id="46" creationId="{352C1B70-8F0B-DA37-265F-A7288674798E}"/>
          </ac:inkMkLst>
        </pc:inkChg>
        <pc:inkChg chg="add mod">
          <ac:chgData name="Tim Cook" userId="d1c7cfb340f2c7ab" providerId="LiveId" clId="{ED9EE0BF-6318-4575-8863-C8D26723BC79}" dt="2023-01-24T23:55:25.940" v="262"/>
          <ac:inkMkLst>
            <pc:docMk/>
            <pc:sldMk cId="798499924" sldId="340"/>
            <ac:inkMk id="47" creationId="{A80B7C46-E43B-40CF-EBB7-80B878D76F52}"/>
          </ac:inkMkLst>
        </pc:inkChg>
        <pc:inkChg chg="add del">
          <ac:chgData name="Tim Cook" userId="d1c7cfb340f2c7ab" providerId="LiveId" clId="{ED9EE0BF-6318-4575-8863-C8D26723BC79}" dt="2023-01-24T23:52:50.360" v="63"/>
          <ac:inkMkLst>
            <pc:docMk/>
            <pc:sldMk cId="798499924" sldId="340"/>
            <ac:inkMk id="48" creationId="{0FDF5706-3A50-6453-A8B4-03D23EA94EC1}"/>
          </ac:inkMkLst>
        </pc:inkChg>
        <pc:inkChg chg="add mod">
          <ac:chgData name="Tim Cook" userId="d1c7cfb340f2c7ab" providerId="LiveId" clId="{ED9EE0BF-6318-4575-8863-C8D26723BC79}" dt="2023-01-24T23:55:25.940" v="262"/>
          <ac:inkMkLst>
            <pc:docMk/>
            <pc:sldMk cId="798499924" sldId="340"/>
            <ac:inkMk id="48" creationId="{12A532CF-60B8-12B3-C81F-F63E078CA3A4}"/>
          </ac:inkMkLst>
        </pc:inkChg>
        <pc:inkChg chg="add del mod">
          <ac:chgData name="Tim Cook" userId="d1c7cfb340f2c7ab" providerId="LiveId" clId="{ED9EE0BF-6318-4575-8863-C8D26723BC79}" dt="2023-01-24T23:52:50.360" v="67"/>
          <ac:inkMkLst>
            <pc:docMk/>
            <pc:sldMk cId="798499924" sldId="340"/>
            <ac:inkMk id="49" creationId="{E7A9340B-2DAB-C882-F66E-EFB069E72CFD}"/>
          </ac:inkMkLst>
        </pc:inkChg>
        <pc:inkChg chg="add del">
          <ac:chgData name="Tim Cook" userId="d1c7cfb340f2c7ab" providerId="LiveId" clId="{ED9EE0BF-6318-4575-8863-C8D26723BC79}" dt="2023-01-24T23:55:38.782" v="279"/>
          <ac:inkMkLst>
            <pc:docMk/>
            <pc:sldMk cId="798499924" sldId="340"/>
            <ac:inkMk id="50" creationId="{2091F406-1A19-8754-7558-19F502480BFB}"/>
          </ac:inkMkLst>
        </pc:inkChg>
        <pc:inkChg chg="add del">
          <ac:chgData name="Tim Cook" userId="d1c7cfb340f2c7ab" providerId="LiveId" clId="{ED9EE0BF-6318-4575-8863-C8D26723BC79}" dt="2023-01-24T23:56:07.907" v="297"/>
          <ac:inkMkLst>
            <pc:docMk/>
            <pc:sldMk cId="798499924" sldId="340"/>
            <ac:inkMk id="50" creationId="{2AB26A19-7749-F650-837B-F1F9F7F5C7C9}"/>
          </ac:inkMkLst>
        </pc:inkChg>
        <pc:inkChg chg="add del mod">
          <ac:chgData name="Tim Cook" userId="d1c7cfb340f2c7ab" providerId="LiveId" clId="{ED9EE0BF-6318-4575-8863-C8D26723BC79}" dt="2023-01-24T23:52:50.368" v="76"/>
          <ac:inkMkLst>
            <pc:docMk/>
            <pc:sldMk cId="798499924" sldId="340"/>
            <ac:inkMk id="50" creationId="{8B3683B6-B6CC-3101-8341-1E24C0A33BBA}"/>
          </ac:inkMkLst>
        </pc:inkChg>
        <pc:inkChg chg="add del">
          <ac:chgData name="Tim Cook" userId="d1c7cfb340f2c7ab" providerId="LiveId" clId="{ED9EE0BF-6318-4575-8863-C8D26723BC79}" dt="2023-01-24T23:55:38.782" v="283"/>
          <ac:inkMkLst>
            <pc:docMk/>
            <pc:sldMk cId="798499924" sldId="340"/>
            <ac:inkMk id="51" creationId="{3B524847-85EA-142D-EB2E-CD54E043B594}"/>
          </ac:inkMkLst>
        </pc:inkChg>
        <pc:inkChg chg="add del mod">
          <ac:chgData name="Tim Cook" userId="d1c7cfb340f2c7ab" providerId="LiveId" clId="{ED9EE0BF-6318-4575-8863-C8D26723BC79}" dt="2023-01-24T23:52:50.368" v="72"/>
          <ac:inkMkLst>
            <pc:docMk/>
            <pc:sldMk cId="798499924" sldId="340"/>
            <ac:inkMk id="51" creationId="{6AF1A564-710D-D6DE-4664-044816EA7D66}"/>
          </ac:inkMkLst>
        </pc:inkChg>
        <pc:inkChg chg="add del">
          <ac:chgData name="Tim Cook" userId="d1c7cfb340f2c7ab" providerId="LiveId" clId="{ED9EE0BF-6318-4575-8863-C8D26723BC79}" dt="2023-01-24T23:56:07.907" v="298"/>
          <ac:inkMkLst>
            <pc:docMk/>
            <pc:sldMk cId="798499924" sldId="340"/>
            <ac:inkMk id="51" creationId="{A967600A-93C8-4977-E7B3-8B30D9D9CB9F}"/>
          </ac:inkMkLst>
        </pc:inkChg>
        <pc:inkChg chg="add del mod">
          <ac:chgData name="Tim Cook" userId="d1c7cfb340f2c7ab" providerId="LiveId" clId="{ED9EE0BF-6318-4575-8863-C8D26723BC79}" dt="2023-01-24T23:55:38.782" v="278"/>
          <ac:inkMkLst>
            <pc:docMk/>
            <pc:sldMk cId="798499924" sldId="340"/>
            <ac:inkMk id="52" creationId="{08980413-F625-BCCC-5A0C-596F749831F0}"/>
          </ac:inkMkLst>
        </pc:inkChg>
        <pc:inkChg chg="add del mod">
          <ac:chgData name="Tim Cook" userId="d1c7cfb340f2c7ab" providerId="LiveId" clId="{ED9EE0BF-6318-4575-8863-C8D26723BC79}" dt="2023-01-24T23:52:50.360" v="66"/>
          <ac:inkMkLst>
            <pc:docMk/>
            <pc:sldMk cId="798499924" sldId="340"/>
            <ac:inkMk id="52" creationId="{4BBA5A20-63C6-0A44-D419-A76C57AA6CDC}"/>
          </ac:inkMkLst>
        </pc:inkChg>
        <pc:inkChg chg="add">
          <ac:chgData name="Tim Cook" userId="d1c7cfb340f2c7ab" providerId="LiveId" clId="{ED9EE0BF-6318-4575-8863-C8D26723BC79}" dt="2023-01-24T23:56:09.062" v="299" actId="9405"/>
          <ac:inkMkLst>
            <pc:docMk/>
            <pc:sldMk cId="798499924" sldId="340"/>
            <ac:inkMk id="52" creationId="{DEFF8E9A-7C6A-7F50-C52F-9C4D265FD459}"/>
          </ac:inkMkLst>
        </pc:inkChg>
        <pc:inkChg chg="add">
          <ac:chgData name="Tim Cook" userId="d1c7cfb340f2c7ab" providerId="LiveId" clId="{ED9EE0BF-6318-4575-8863-C8D26723BC79}" dt="2023-01-24T23:56:09.435" v="300" actId="9405"/>
          <ac:inkMkLst>
            <pc:docMk/>
            <pc:sldMk cId="798499924" sldId="340"/>
            <ac:inkMk id="53" creationId="{72BE4370-6F26-30AA-81D8-A037F7AC8FAE}"/>
          </ac:inkMkLst>
        </pc:inkChg>
        <pc:inkChg chg="add del mod">
          <ac:chgData name="Tim Cook" userId="d1c7cfb340f2c7ab" providerId="LiveId" clId="{ED9EE0BF-6318-4575-8863-C8D26723BC79}" dt="2023-01-24T23:52:50.360" v="70"/>
          <ac:inkMkLst>
            <pc:docMk/>
            <pc:sldMk cId="798499924" sldId="340"/>
            <ac:inkMk id="53" creationId="{B35BCCC2-0689-2459-D726-994448C92DD8}"/>
          </ac:inkMkLst>
        </pc:inkChg>
        <pc:inkChg chg="add del mod">
          <ac:chgData name="Tim Cook" userId="d1c7cfb340f2c7ab" providerId="LiveId" clId="{ED9EE0BF-6318-4575-8863-C8D26723BC79}" dt="2023-01-24T23:55:38.782" v="281"/>
          <ac:inkMkLst>
            <pc:docMk/>
            <pc:sldMk cId="798499924" sldId="340"/>
            <ac:inkMk id="53" creationId="{EA45E7BA-FF1D-5401-302C-23AD80558312}"/>
          </ac:inkMkLst>
        </pc:inkChg>
        <pc:inkChg chg="add del mod">
          <ac:chgData name="Tim Cook" userId="d1c7cfb340f2c7ab" providerId="LiveId" clId="{ED9EE0BF-6318-4575-8863-C8D26723BC79}" dt="2023-01-24T23:52:50.368" v="71"/>
          <ac:inkMkLst>
            <pc:docMk/>
            <pc:sldMk cId="798499924" sldId="340"/>
            <ac:inkMk id="54" creationId="{02F6CC11-97C7-F313-B054-9F587EFFB9C6}"/>
          </ac:inkMkLst>
        </pc:inkChg>
        <pc:inkChg chg="add del">
          <ac:chgData name="Tim Cook" userId="d1c7cfb340f2c7ab" providerId="LiveId" clId="{ED9EE0BF-6318-4575-8863-C8D26723BC79}" dt="2023-01-24T23:55:38.773" v="274"/>
          <ac:inkMkLst>
            <pc:docMk/>
            <pc:sldMk cId="798499924" sldId="340"/>
            <ac:inkMk id="54" creationId="{ED5EDC2B-4F46-8195-8128-37EDBE7E5FC2}"/>
          </ac:inkMkLst>
        </pc:inkChg>
        <pc:inkChg chg="add mod">
          <ac:chgData name="Tim Cook" userId="d1c7cfb340f2c7ab" providerId="LiveId" clId="{ED9EE0BF-6318-4575-8863-C8D26723BC79}" dt="2023-01-24T23:56:11.062" v="304"/>
          <ac:inkMkLst>
            <pc:docMk/>
            <pc:sldMk cId="798499924" sldId="340"/>
            <ac:inkMk id="54" creationId="{F2DD8202-C2FE-9883-664B-F96C12208E3C}"/>
          </ac:inkMkLst>
        </pc:inkChg>
        <pc:inkChg chg="add del mod">
          <ac:chgData name="Tim Cook" userId="d1c7cfb340f2c7ab" providerId="LiveId" clId="{ED9EE0BF-6318-4575-8863-C8D26723BC79}" dt="2023-01-24T23:52:50.360" v="68"/>
          <ac:inkMkLst>
            <pc:docMk/>
            <pc:sldMk cId="798499924" sldId="340"/>
            <ac:inkMk id="55" creationId="{05685DEA-F4E2-E305-3BB8-0BB5520FD628}"/>
          </ac:inkMkLst>
        </pc:inkChg>
        <pc:inkChg chg="add del">
          <ac:chgData name="Tim Cook" userId="d1c7cfb340f2c7ab" providerId="LiveId" clId="{ED9EE0BF-6318-4575-8863-C8D26723BC79}" dt="2023-01-24T23:55:38.782" v="280"/>
          <ac:inkMkLst>
            <pc:docMk/>
            <pc:sldMk cId="798499924" sldId="340"/>
            <ac:inkMk id="55" creationId="{4F28E794-0B6F-BEC5-DB0B-3C1B4E55F202}"/>
          </ac:inkMkLst>
        </pc:inkChg>
        <pc:inkChg chg="add mod">
          <ac:chgData name="Tim Cook" userId="d1c7cfb340f2c7ab" providerId="LiveId" clId="{ED9EE0BF-6318-4575-8863-C8D26723BC79}" dt="2023-01-24T23:56:11.062" v="304"/>
          <ac:inkMkLst>
            <pc:docMk/>
            <pc:sldMk cId="798499924" sldId="340"/>
            <ac:inkMk id="55" creationId="{BA14D268-6438-5A66-3455-7706E1E815FA}"/>
          </ac:inkMkLst>
        </pc:inkChg>
        <pc:inkChg chg="add">
          <ac:chgData name="Tim Cook" userId="d1c7cfb340f2c7ab" providerId="LiveId" clId="{ED9EE0BF-6318-4575-8863-C8D26723BC79}" dt="2023-01-24T23:56:10.538" v="303" actId="9405"/>
          <ac:inkMkLst>
            <pc:docMk/>
            <pc:sldMk cId="798499924" sldId="340"/>
            <ac:inkMk id="56" creationId="{59321BED-019F-988F-F078-E457816D07B0}"/>
          </ac:inkMkLst>
        </pc:inkChg>
        <pc:inkChg chg="add del">
          <ac:chgData name="Tim Cook" userId="d1c7cfb340f2c7ab" providerId="LiveId" clId="{ED9EE0BF-6318-4575-8863-C8D26723BC79}" dt="2023-01-24T23:55:38.782" v="276"/>
          <ac:inkMkLst>
            <pc:docMk/>
            <pc:sldMk cId="798499924" sldId="340"/>
            <ac:inkMk id="56" creationId="{F77B8A20-46F0-B852-8A8D-536B6A72EA2D}"/>
          </ac:inkMkLst>
        </pc:inkChg>
        <pc:inkChg chg="add del mod">
          <ac:chgData name="Tim Cook" userId="d1c7cfb340f2c7ab" providerId="LiveId" clId="{ED9EE0BF-6318-4575-8863-C8D26723BC79}" dt="2023-01-24T23:52:50.368" v="78"/>
          <ac:inkMkLst>
            <pc:docMk/>
            <pc:sldMk cId="798499924" sldId="340"/>
            <ac:inkMk id="57" creationId="{7B4888B9-F38E-0D76-E4D9-95D2203CA426}"/>
          </ac:inkMkLst>
        </pc:inkChg>
        <pc:inkChg chg="add del mod">
          <ac:chgData name="Tim Cook" userId="d1c7cfb340f2c7ab" providerId="LiveId" clId="{ED9EE0BF-6318-4575-8863-C8D26723BC79}" dt="2023-01-24T23:55:38.782" v="277"/>
          <ac:inkMkLst>
            <pc:docMk/>
            <pc:sldMk cId="798499924" sldId="340"/>
            <ac:inkMk id="57" creationId="{D44DF201-9235-7E7B-D9C4-4D476E774F38}"/>
          </ac:inkMkLst>
        </pc:inkChg>
        <pc:inkChg chg="add del mod">
          <ac:chgData name="Tim Cook" userId="d1c7cfb340f2c7ab" providerId="LiveId" clId="{ED9EE0BF-6318-4575-8863-C8D26723BC79}" dt="2023-01-24T23:55:38.782" v="282"/>
          <ac:inkMkLst>
            <pc:docMk/>
            <pc:sldMk cId="798499924" sldId="340"/>
            <ac:inkMk id="58" creationId="{31653CF7-12D8-1091-3CFE-03CDE643A8EB}"/>
          </ac:inkMkLst>
        </pc:inkChg>
        <pc:inkChg chg="add mod">
          <ac:chgData name="Tim Cook" userId="d1c7cfb340f2c7ab" providerId="LiveId" clId="{ED9EE0BF-6318-4575-8863-C8D26723BC79}" dt="2023-01-24T23:56:14.636" v="309"/>
          <ac:inkMkLst>
            <pc:docMk/>
            <pc:sldMk cId="798499924" sldId="340"/>
            <ac:inkMk id="58" creationId="{94AE0D75-9A8B-8EF7-DDA4-0579B5BF3D15}"/>
          </ac:inkMkLst>
        </pc:inkChg>
        <pc:inkChg chg="add del mod">
          <ac:chgData name="Tim Cook" userId="d1c7cfb340f2c7ab" providerId="LiveId" clId="{ED9EE0BF-6318-4575-8863-C8D26723BC79}" dt="2023-01-24T23:52:50.360" v="65"/>
          <ac:inkMkLst>
            <pc:docMk/>
            <pc:sldMk cId="798499924" sldId="340"/>
            <ac:inkMk id="58" creationId="{BC69D98A-2524-DC41-54FF-4249ED223161}"/>
          </ac:inkMkLst>
        </pc:inkChg>
        <pc:inkChg chg="add mod">
          <ac:chgData name="Tim Cook" userId="d1c7cfb340f2c7ab" providerId="LiveId" clId="{ED9EE0BF-6318-4575-8863-C8D26723BC79}" dt="2023-01-24T23:56:14.636" v="309"/>
          <ac:inkMkLst>
            <pc:docMk/>
            <pc:sldMk cId="798499924" sldId="340"/>
            <ac:inkMk id="59" creationId="{411B026A-BA9A-8030-2618-02AA8D81B1E0}"/>
          </ac:inkMkLst>
        </pc:inkChg>
        <pc:inkChg chg="add del mod">
          <ac:chgData name="Tim Cook" userId="d1c7cfb340f2c7ab" providerId="LiveId" clId="{ED9EE0BF-6318-4575-8863-C8D26723BC79}" dt="2023-01-24T23:52:50.368" v="75"/>
          <ac:inkMkLst>
            <pc:docMk/>
            <pc:sldMk cId="798499924" sldId="340"/>
            <ac:inkMk id="59" creationId="{A1561B87-9779-B595-BDAE-8EB09ACD53A4}"/>
          </ac:inkMkLst>
        </pc:inkChg>
        <pc:inkChg chg="add mod">
          <ac:chgData name="Tim Cook" userId="d1c7cfb340f2c7ab" providerId="LiveId" clId="{ED9EE0BF-6318-4575-8863-C8D26723BC79}" dt="2023-01-24T23:56:14.636" v="309"/>
          <ac:inkMkLst>
            <pc:docMk/>
            <pc:sldMk cId="798499924" sldId="340"/>
            <ac:inkMk id="60" creationId="{27FEB6B7-40DC-0F2E-56F2-BC08BAD92BC8}"/>
          </ac:inkMkLst>
        </pc:inkChg>
        <pc:inkChg chg="add del mod">
          <ac:chgData name="Tim Cook" userId="d1c7cfb340f2c7ab" providerId="LiveId" clId="{ED9EE0BF-6318-4575-8863-C8D26723BC79}" dt="2023-01-24T23:52:50.360" v="64"/>
          <ac:inkMkLst>
            <pc:docMk/>
            <pc:sldMk cId="798499924" sldId="340"/>
            <ac:inkMk id="60" creationId="{C9C5A1A1-603C-D0C4-9D34-9C5DC7189C0B}"/>
          </ac:inkMkLst>
        </pc:inkChg>
        <pc:inkChg chg="add del mod">
          <ac:chgData name="Tim Cook" userId="d1c7cfb340f2c7ab" providerId="LiveId" clId="{ED9EE0BF-6318-4575-8863-C8D26723BC79}" dt="2023-01-24T23:52:50.368" v="74"/>
          <ac:inkMkLst>
            <pc:docMk/>
            <pc:sldMk cId="798499924" sldId="340"/>
            <ac:inkMk id="61" creationId="{24FF152F-8ADE-A296-7267-1051B6BFE4CF}"/>
          </ac:inkMkLst>
        </pc:inkChg>
        <pc:inkChg chg="add mod">
          <ac:chgData name="Tim Cook" userId="d1c7cfb340f2c7ab" providerId="LiveId" clId="{ED9EE0BF-6318-4575-8863-C8D26723BC79}" dt="2023-01-24T23:56:14.636" v="309"/>
          <ac:inkMkLst>
            <pc:docMk/>
            <pc:sldMk cId="798499924" sldId="340"/>
            <ac:inkMk id="61" creationId="{C350342E-AD2D-6A9C-98CC-F361D53E585A}"/>
          </ac:inkMkLst>
        </pc:inkChg>
        <pc:inkChg chg="add del">
          <ac:chgData name="Tim Cook" userId="d1c7cfb340f2c7ab" providerId="LiveId" clId="{ED9EE0BF-6318-4575-8863-C8D26723BC79}" dt="2023-01-24T23:55:38.782" v="275"/>
          <ac:inkMkLst>
            <pc:docMk/>
            <pc:sldMk cId="798499924" sldId="340"/>
            <ac:inkMk id="61" creationId="{F722DF49-2BA1-C456-7DC5-045B1683F9FB}"/>
          </ac:inkMkLst>
        </pc:inkChg>
        <pc:inkChg chg="add del mod">
          <ac:chgData name="Tim Cook" userId="d1c7cfb340f2c7ab" providerId="LiveId" clId="{ED9EE0BF-6318-4575-8863-C8D26723BC79}" dt="2023-01-24T23:52:50.368" v="77"/>
          <ac:inkMkLst>
            <pc:docMk/>
            <pc:sldMk cId="798499924" sldId="340"/>
            <ac:inkMk id="62" creationId="{EA36F159-754A-6A39-EDE6-158B0B2615CE}"/>
          </ac:inkMkLst>
        </pc:inkChg>
        <pc:inkChg chg="add">
          <ac:chgData name="Tim Cook" userId="d1c7cfb340f2c7ab" providerId="LiveId" clId="{ED9EE0BF-6318-4575-8863-C8D26723BC79}" dt="2023-01-24T23:56:15.779" v="310" actId="9405"/>
          <ac:inkMkLst>
            <pc:docMk/>
            <pc:sldMk cId="798499924" sldId="340"/>
            <ac:inkMk id="63" creationId="{79834511-1AE0-3DF3-8BFF-D057BBF46615}"/>
          </ac:inkMkLst>
        </pc:inkChg>
        <pc:inkChg chg="add del mod">
          <ac:chgData name="Tim Cook" userId="d1c7cfb340f2c7ab" providerId="LiveId" clId="{ED9EE0BF-6318-4575-8863-C8D26723BC79}" dt="2023-01-24T23:52:50.368" v="73"/>
          <ac:inkMkLst>
            <pc:docMk/>
            <pc:sldMk cId="798499924" sldId="340"/>
            <ac:inkMk id="64" creationId="{385C1553-634A-BA41-7B2F-E202580A63D6}"/>
          </ac:inkMkLst>
        </pc:inkChg>
        <pc:inkChg chg="add mod">
          <ac:chgData name="Tim Cook" userId="d1c7cfb340f2c7ab" providerId="LiveId" clId="{ED9EE0BF-6318-4575-8863-C8D26723BC79}" dt="2023-01-24T23:56:19.233" v="319"/>
          <ac:inkMkLst>
            <pc:docMk/>
            <pc:sldMk cId="798499924" sldId="340"/>
            <ac:inkMk id="64" creationId="{C7EDEE06-902C-0389-B3C0-F7EBEFE43A35}"/>
          </ac:inkMkLst>
        </pc:inkChg>
        <pc:inkChg chg="add del mod">
          <ac:chgData name="Tim Cook" userId="d1c7cfb340f2c7ab" providerId="LiveId" clId="{ED9EE0BF-6318-4575-8863-C8D26723BC79}" dt="2023-01-24T23:56:22.016" v="325"/>
          <ac:inkMkLst>
            <pc:docMk/>
            <pc:sldMk cId="798499924" sldId="340"/>
            <ac:inkMk id="65" creationId="{7DBE503C-57C2-620F-44CB-68C6E60CACCA}"/>
          </ac:inkMkLst>
        </pc:inkChg>
        <pc:inkChg chg="add del mod">
          <ac:chgData name="Tim Cook" userId="d1c7cfb340f2c7ab" providerId="LiveId" clId="{ED9EE0BF-6318-4575-8863-C8D26723BC79}" dt="2023-01-24T23:52:50.360" v="69"/>
          <ac:inkMkLst>
            <pc:docMk/>
            <pc:sldMk cId="798499924" sldId="340"/>
            <ac:inkMk id="65" creationId="{941486D1-24BF-7DD9-A437-64A334B94F7B}"/>
          </ac:inkMkLst>
        </pc:inkChg>
        <pc:inkChg chg="add del mod">
          <ac:chgData name="Tim Cook" userId="d1c7cfb340f2c7ab" providerId="LiveId" clId="{ED9EE0BF-6318-4575-8863-C8D26723BC79}" dt="2023-01-24T23:56:22.016" v="324"/>
          <ac:inkMkLst>
            <pc:docMk/>
            <pc:sldMk cId="798499924" sldId="340"/>
            <ac:inkMk id="66" creationId="{A929F095-BF7F-FA54-B566-1D1ABA65FCAB}"/>
          </ac:inkMkLst>
        </pc:inkChg>
        <pc:inkChg chg="add del mod">
          <ac:chgData name="Tim Cook" userId="d1c7cfb340f2c7ab" providerId="LiveId" clId="{ED9EE0BF-6318-4575-8863-C8D26723BC79}" dt="2023-01-24T23:52:58.308" v="88"/>
          <ac:inkMkLst>
            <pc:docMk/>
            <pc:sldMk cId="798499924" sldId="340"/>
            <ac:inkMk id="67" creationId="{22ADC620-064B-2E41-F286-DE8AC307AA12}"/>
          </ac:inkMkLst>
        </pc:inkChg>
        <pc:inkChg chg="add">
          <ac:chgData name="Tim Cook" userId="d1c7cfb340f2c7ab" providerId="LiveId" clId="{ED9EE0BF-6318-4575-8863-C8D26723BC79}" dt="2023-01-24T23:56:17.198" v="314" actId="9405"/>
          <ac:inkMkLst>
            <pc:docMk/>
            <pc:sldMk cId="798499924" sldId="340"/>
            <ac:inkMk id="67" creationId="{98D1D091-0353-5B3F-4451-C09FE3C046D7}"/>
          </ac:inkMkLst>
        </pc:inkChg>
        <pc:inkChg chg="add del mod">
          <ac:chgData name="Tim Cook" userId="d1c7cfb340f2c7ab" providerId="LiveId" clId="{ED9EE0BF-6318-4575-8863-C8D26723BC79}" dt="2023-01-24T23:52:58.315" v="89"/>
          <ac:inkMkLst>
            <pc:docMk/>
            <pc:sldMk cId="798499924" sldId="340"/>
            <ac:inkMk id="68" creationId="{22B6EC00-AE76-F1C1-F84A-6F648D44E607}"/>
          </ac:inkMkLst>
        </pc:inkChg>
        <pc:inkChg chg="add mod">
          <ac:chgData name="Tim Cook" userId="d1c7cfb340f2c7ab" providerId="LiveId" clId="{ED9EE0BF-6318-4575-8863-C8D26723BC79}" dt="2023-01-24T23:56:19.233" v="319"/>
          <ac:inkMkLst>
            <pc:docMk/>
            <pc:sldMk cId="798499924" sldId="340"/>
            <ac:inkMk id="68" creationId="{A68F0495-12C0-8E3B-57C6-88388339CB2B}"/>
          </ac:inkMkLst>
        </pc:inkChg>
        <pc:inkChg chg="add del">
          <ac:chgData name="Tim Cook" userId="d1c7cfb340f2c7ab" providerId="LiveId" clId="{ED9EE0BF-6318-4575-8863-C8D26723BC79}" dt="2023-01-24T23:52:55.853" v="86"/>
          <ac:inkMkLst>
            <pc:docMk/>
            <pc:sldMk cId="798499924" sldId="340"/>
            <ac:inkMk id="69" creationId="{DDD1FDCA-C408-315D-1AE2-F7FB759EF20E}"/>
          </ac:inkMkLst>
        </pc:inkChg>
        <pc:inkChg chg="add mod">
          <ac:chgData name="Tim Cook" userId="d1c7cfb340f2c7ab" providerId="LiveId" clId="{ED9EE0BF-6318-4575-8863-C8D26723BC79}" dt="2023-01-24T23:56:19.233" v="319"/>
          <ac:inkMkLst>
            <pc:docMk/>
            <pc:sldMk cId="798499924" sldId="340"/>
            <ac:inkMk id="69" creationId="{FF5695F3-C306-D51D-87CC-08323495696B}"/>
          </ac:inkMkLst>
        </pc:inkChg>
        <pc:inkChg chg="add">
          <ac:chgData name="Tim Cook" userId="d1c7cfb340f2c7ab" providerId="LiveId" clId="{ED9EE0BF-6318-4575-8863-C8D26723BC79}" dt="2023-01-24T23:56:18.323" v="317" actId="9405"/>
          <ac:inkMkLst>
            <pc:docMk/>
            <pc:sldMk cId="798499924" sldId="340"/>
            <ac:inkMk id="70" creationId="{BAB8F17D-6123-7FD4-81F2-8170B45CECE0}"/>
          </ac:inkMkLst>
        </pc:inkChg>
        <pc:inkChg chg="add del">
          <ac:chgData name="Tim Cook" userId="d1c7cfb340f2c7ab" providerId="LiveId" clId="{ED9EE0BF-6318-4575-8863-C8D26723BC79}" dt="2023-01-24T23:52:55.853" v="85"/>
          <ac:inkMkLst>
            <pc:docMk/>
            <pc:sldMk cId="798499924" sldId="340"/>
            <ac:inkMk id="70" creationId="{C0B2EBB6-B325-3390-451B-6BF530744155}"/>
          </ac:inkMkLst>
        </pc:inkChg>
        <pc:inkChg chg="add del">
          <ac:chgData name="Tim Cook" userId="d1c7cfb340f2c7ab" providerId="LiveId" clId="{ED9EE0BF-6318-4575-8863-C8D26723BC79}" dt="2023-01-24T23:52:55.853" v="84"/>
          <ac:inkMkLst>
            <pc:docMk/>
            <pc:sldMk cId="798499924" sldId="340"/>
            <ac:inkMk id="71" creationId="{4768E668-EC49-C8B4-F4AA-43A28CF1A456}"/>
          </ac:inkMkLst>
        </pc:inkChg>
        <pc:inkChg chg="add mod">
          <ac:chgData name="Tim Cook" userId="d1c7cfb340f2c7ab" providerId="LiveId" clId="{ED9EE0BF-6318-4575-8863-C8D26723BC79}" dt="2023-01-24T23:56:19.233" v="319"/>
          <ac:inkMkLst>
            <pc:docMk/>
            <pc:sldMk cId="798499924" sldId="340"/>
            <ac:inkMk id="71" creationId="{C63048E9-E74E-F222-B841-1A6C659AD50A}"/>
          </ac:inkMkLst>
        </pc:inkChg>
        <pc:inkChg chg="add mod">
          <ac:chgData name="Tim Cook" userId="d1c7cfb340f2c7ab" providerId="LiveId" clId="{ED9EE0BF-6318-4575-8863-C8D26723BC79}" dt="2023-01-24T23:53:07.443" v="103"/>
          <ac:inkMkLst>
            <pc:docMk/>
            <pc:sldMk cId="798499924" sldId="340"/>
            <ac:inkMk id="73" creationId="{8C8242E3-CF28-D7F4-463A-959B4F215751}"/>
          </ac:inkMkLst>
        </pc:inkChg>
        <pc:inkChg chg="add mod">
          <ac:chgData name="Tim Cook" userId="d1c7cfb340f2c7ab" providerId="LiveId" clId="{ED9EE0BF-6318-4575-8863-C8D26723BC79}" dt="2023-01-24T23:53:07.443" v="103"/>
          <ac:inkMkLst>
            <pc:docMk/>
            <pc:sldMk cId="798499924" sldId="340"/>
            <ac:inkMk id="74" creationId="{63EDB516-85F1-F303-02BF-0C385A6A82F6}"/>
          </ac:inkMkLst>
        </pc:inkChg>
        <pc:inkChg chg="add mod">
          <ac:chgData name="Tim Cook" userId="d1c7cfb340f2c7ab" providerId="LiveId" clId="{ED9EE0BF-6318-4575-8863-C8D26723BC79}" dt="2023-01-24T23:53:07.443" v="103"/>
          <ac:inkMkLst>
            <pc:docMk/>
            <pc:sldMk cId="798499924" sldId="340"/>
            <ac:inkMk id="75" creationId="{B0FADCA7-38EB-4C3D-8687-5C0FB96D2A93}"/>
          </ac:inkMkLst>
        </pc:inkChg>
        <pc:inkChg chg="add mod">
          <ac:chgData name="Tim Cook" userId="d1c7cfb340f2c7ab" providerId="LiveId" clId="{ED9EE0BF-6318-4575-8863-C8D26723BC79}" dt="2023-01-24T23:53:07.443" v="103"/>
          <ac:inkMkLst>
            <pc:docMk/>
            <pc:sldMk cId="798499924" sldId="340"/>
            <ac:inkMk id="76" creationId="{EA738F70-83BB-B587-3B52-474E09196BF3}"/>
          </ac:inkMkLst>
        </pc:inkChg>
        <pc:inkChg chg="add mod">
          <ac:chgData name="Tim Cook" userId="d1c7cfb340f2c7ab" providerId="LiveId" clId="{ED9EE0BF-6318-4575-8863-C8D26723BC79}" dt="2023-01-24T23:53:07.443" v="103"/>
          <ac:inkMkLst>
            <pc:docMk/>
            <pc:sldMk cId="798499924" sldId="340"/>
            <ac:inkMk id="77" creationId="{EF5A91D6-D200-C844-9223-6B3F3CE208A9}"/>
          </ac:inkMkLst>
        </pc:inkChg>
        <pc:inkChg chg="add mod">
          <ac:chgData name="Tim Cook" userId="d1c7cfb340f2c7ab" providerId="LiveId" clId="{ED9EE0BF-6318-4575-8863-C8D26723BC79}" dt="2023-01-24T23:53:07.443" v="103"/>
          <ac:inkMkLst>
            <pc:docMk/>
            <pc:sldMk cId="798499924" sldId="340"/>
            <ac:inkMk id="78" creationId="{6831D3B4-2742-1561-A064-886B4F4C8719}"/>
          </ac:inkMkLst>
        </pc:inkChg>
        <pc:inkChg chg="add del mod">
          <ac:chgData name="Tim Cook" userId="d1c7cfb340f2c7ab" providerId="LiveId" clId="{ED9EE0BF-6318-4575-8863-C8D26723BC79}" dt="2023-01-24T23:53:15.014" v="111"/>
          <ac:inkMkLst>
            <pc:docMk/>
            <pc:sldMk cId="798499924" sldId="340"/>
            <ac:inkMk id="79" creationId="{D5936C52-1CFD-ECF3-95F7-1E64DDBE57C0}"/>
          </ac:inkMkLst>
        </pc:inkChg>
        <pc:inkChg chg="add del mod">
          <ac:chgData name="Tim Cook" userId="d1c7cfb340f2c7ab" providerId="LiveId" clId="{ED9EE0BF-6318-4575-8863-C8D26723BC79}" dt="2023-01-24T23:53:15.011" v="108"/>
          <ac:inkMkLst>
            <pc:docMk/>
            <pc:sldMk cId="798499924" sldId="340"/>
            <ac:inkMk id="80" creationId="{440976E5-ED24-B53F-7F98-39BD57B67B84}"/>
          </ac:inkMkLst>
        </pc:inkChg>
        <pc:inkChg chg="add mod">
          <ac:chgData name="Tim Cook" userId="d1c7cfb340f2c7ab" providerId="LiveId" clId="{ED9EE0BF-6318-4575-8863-C8D26723BC79}" dt="2023-01-24T23:56:21.423" v="323"/>
          <ac:inkMkLst>
            <pc:docMk/>
            <pc:sldMk cId="798499924" sldId="340"/>
            <ac:inkMk id="80" creationId="{AD86FD98-53B1-469D-9752-591D5D8C310C}"/>
          </ac:inkMkLst>
        </pc:inkChg>
        <pc:inkChg chg="add del mod">
          <ac:chgData name="Tim Cook" userId="d1c7cfb340f2c7ab" providerId="LiveId" clId="{ED9EE0BF-6318-4575-8863-C8D26723BC79}" dt="2023-01-24T23:53:15.014" v="112"/>
          <ac:inkMkLst>
            <pc:docMk/>
            <pc:sldMk cId="798499924" sldId="340"/>
            <ac:inkMk id="81" creationId="{07AB7F06-B49F-8378-8F24-E28D8A729796}"/>
          </ac:inkMkLst>
        </pc:inkChg>
        <pc:inkChg chg="add mod">
          <ac:chgData name="Tim Cook" userId="d1c7cfb340f2c7ab" providerId="LiveId" clId="{ED9EE0BF-6318-4575-8863-C8D26723BC79}" dt="2023-01-24T23:56:21.423" v="323"/>
          <ac:inkMkLst>
            <pc:docMk/>
            <pc:sldMk cId="798499924" sldId="340"/>
            <ac:inkMk id="81" creationId="{201183F5-F120-8829-97DE-E01EE5A5A754}"/>
          </ac:inkMkLst>
        </pc:inkChg>
        <pc:inkChg chg="add mod">
          <ac:chgData name="Tim Cook" userId="d1c7cfb340f2c7ab" providerId="LiveId" clId="{ED9EE0BF-6318-4575-8863-C8D26723BC79}" dt="2023-01-24T23:56:21.423" v="323"/>
          <ac:inkMkLst>
            <pc:docMk/>
            <pc:sldMk cId="798499924" sldId="340"/>
            <ac:inkMk id="82" creationId="{1666FC05-45D1-9097-D883-A360D84A9F2B}"/>
          </ac:inkMkLst>
        </pc:inkChg>
        <pc:inkChg chg="add del mod">
          <ac:chgData name="Tim Cook" userId="d1c7cfb340f2c7ab" providerId="LiveId" clId="{ED9EE0BF-6318-4575-8863-C8D26723BC79}" dt="2023-01-24T23:53:15.014" v="110"/>
          <ac:inkMkLst>
            <pc:docMk/>
            <pc:sldMk cId="798499924" sldId="340"/>
            <ac:inkMk id="82" creationId="{CA87C147-BC9E-B402-F89F-B3E621BC517A}"/>
          </ac:inkMkLst>
        </pc:inkChg>
        <pc:inkChg chg="add del mod">
          <ac:chgData name="Tim Cook" userId="d1c7cfb340f2c7ab" providerId="LiveId" clId="{ED9EE0BF-6318-4575-8863-C8D26723BC79}" dt="2023-01-24T23:53:15.014" v="113"/>
          <ac:inkMkLst>
            <pc:docMk/>
            <pc:sldMk cId="798499924" sldId="340"/>
            <ac:inkMk id="83" creationId="{A98D48AC-7DC8-024E-BE52-00CAF824E4A8}"/>
          </ac:inkMkLst>
        </pc:inkChg>
        <pc:inkChg chg="add mod">
          <ac:chgData name="Tim Cook" userId="d1c7cfb340f2c7ab" providerId="LiveId" clId="{ED9EE0BF-6318-4575-8863-C8D26723BC79}" dt="2023-01-24T23:56:24.743" v="329"/>
          <ac:inkMkLst>
            <pc:docMk/>
            <pc:sldMk cId="798499924" sldId="340"/>
            <ac:inkMk id="84" creationId="{42A30931-05CE-F975-C8B2-9471BFEEE22D}"/>
          </ac:inkMkLst>
        </pc:inkChg>
        <pc:inkChg chg="add del mod">
          <ac:chgData name="Tim Cook" userId="d1c7cfb340f2c7ab" providerId="LiveId" clId="{ED9EE0BF-6318-4575-8863-C8D26723BC79}" dt="2023-01-24T23:53:15.004" v="107"/>
          <ac:inkMkLst>
            <pc:docMk/>
            <pc:sldMk cId="798499924" sldId="340"/>
            <ac:inkMk id="84" creationId="{D9D8D37F-224B-934F-2E51-998CA21681E3}"/>
          </ac:inkMkLst>
        </pc:inkChg>
        <pc:inkChg chg="add mod">
          <ac:chgData name="Tim Cook" userId="d1c7cfb340f2c7ab" providerId="LiveId" clId="{ED9EE0BF-6318-4575-8863-C8D26723BC79}" dt="2023-01-24T23:56:24.743" v="329"/>
          <ac:inkMkLst>
            <pc:docMk/>
            <pc:sldMk cId="798499924" sldId="340"/>
            <ac:inkMk id="85" creationId="{2FB00C08-22A6-09F4-04D9-34CEF901DA75}"/>
          </ac:inkMkLst>
        </pc:inkChg>
        <pc:inkChg chg="add del mod">
          <ac:chgData name="Tim Cook" userId="d1c7cfb340f2c7ab" providerId="LiveId" clId="{ED9EE0BF-6318-4575-8863-C8D26723BC79}" dt="2023-01-24T23:53:15.011" v="109"/>
          <ac:inkMkLst>
            <pc:docMk/>
            <pc:sldMk cId="798499924" sldId="340"/>
            <ac:inkMk id="85" creationId="{72217826-B87F-7369-78E4-914A83473DCD}"/>
          </ac:inkMkLst>
        </pc:inkChg>
        <pc:inkChg chg="add mod">
          <ac:chgData name="Tim Cook" userId="d1c7cfb340f2c7ab" providerId="LiveId" clId="{ED9EE0BF-6318-4575-8863-C8D26723BC79}" dt="2023-01-24T23:56:24.743" v="329"/>
          <ac:inkMkLst>
            <pc:docMk/>
            <pc:sldMk cId="798499924" sldId="340"/>
            <ac:inkMk id="86" creationId="{FD779A68-B79F-8564-0EA0-8FAA3315148C}"/>
          </ac:inkMkLst>
        </pc:inkChg>
        <pc:inkChg chg="add">
          <ac:chgData name="Tim Cook" userId="d1c7cfb340f2c7ab" providerId="LiveId" clId="{ED9EE0BF-6318-4575-8863-C8D26723BC79}" dt="2023-01-24T23:53:07.944" v="104" actId="9405"/>
          <ac:inkMkLst>
            <pc:docMk/>
            <pc:sldMk cId="798499924" sldId="340"/>
            <ac:inkMk id="88" creationId="{9890E010-6C8F-D360-AFFB-CFC18CC2AF0E}"/>
          </ac:inkMkLst>
        </pc:inkChg>
        <pc:inkChg chg="add mod">
          <ac:chgData name="Tim Cook" userId="d1c7cfb340f2c7ab" providerId="LiveId" clId="{ED9EE0BF-6318-4575-8863-C8D26723BC79}" dt="2023-01-24T23:53:27.033" v="132"/>
          <ac:inkMkLst>
            <pc:docMk/>
            <pc:sldMk cId="798499924" sldId="340"/>
            <ac:inkMk id="89" creationId="{53B8861B-66DC-F6DF-463C-522893598FC5}"/>
          </ac:inkMkLst>
        </pc:inkChg>
        <pc:inkChg chg="add mod">
          <ac:chgData name="Tim Cook" userId="d1c7cfb340f2c7ab" providerId="LiveId" clId="{ED9EE0BF-6318-4575-8863-C8D26723BC79}" dt="2023-01-24T23:53:27.033" v="132"/>
          <ac:inkMkLst>
            <pc:docMk/>
            <pc:sldMk cId="798499924" sldId="340"/>
            <ac:inkMk id="90" creationId="{0DE878BC-6747-3768-2D01-BF57FB93EA7B}"/>
          </ac:inkMkLst>
        </pc:inkChg>
        <pc:inkChg chg="add mod">
          <ac:chgData name="Tim Cook" userId="d1c7cfb340f2c7ab" providerId="LiveId" clId="{ED9EE0BF-6318-4575-8863-C8D26723BC79}" dt="2023-01-24T23:53:27.033" v="132"/>
          <ac:inkMkLst>
            <pc:docMk/>
            <pc:sldMk cId="798499924" sldId="340"/>
            <ac:inkMk id="91" creationId="{AC89AA2E-AD13-9857-A7D7-DBB4735336DA}"/>
          </ac:inkMkLst>
        </pc:inkChg>
        <pc:inkChg chg="add mod">
          <ac:chgData name="Tim Cook" userId="d1c7cfb340f2c7ab" providerId="LiveId" clId="{ED9EE0BF-6318-4575-8863-C8D26723BC79}" dt="2023-01-24T23:53:27.033" v="132"/>
          <ac:inkMkLst>
            <pc:docMk/>
            <pc:sldMk cId="798499924" sldId="340"/>
            <ac:inkMk id="92" creationId="{2FCC09B0-08EC-BFD8-D35E-FB3A81C73F5B}"/>
          </ac:inkMkLst>
        </pc:inkChg>
        <pc:inkChg chg="add mod">
          <ac:chgData name="Tim Cook" userId="d1c7cfb340f2c7ab" providerId="LiveId" clId="{ED9EE0BF-6318-4575-8863-C8D26723BC79}" dt="2023-01-24T23:53:27.033" v="132"/>
          <ac:inkMkLst>
            <pc:docMk/>
            <pc:sldMk cId="798499924" sldId="340"/>
            <ac:inkMk id="93" creationId="{5E1C853E-9B7E-6A3F-0DBF-5C52D1B552FB}"/>
          </ac:inkMkLst>
        </pc:inkChg>
        <pc:inkChg chg="add mod">
          <ac:chgData name="Tim Cook" userId="d1c7cfb340f2c7ab" providerId="LiveId" clId="{ED9EE0BF-6318-4575-8863-C8D26723BC79}" dt="2023-01-24T23:53:27.033" v="132"/>
          <ac:inkMkLst>
            <pc:docMk/>
            <pc:sldMk cId="798499924" sldId="340"/>
            <ac:inkMk id="94" creationId="{4EE7CA81-90DD-D583-13B5-1478A7C7ED5F}"/>
          </ac:inkMkLst>
        </pc:inkChg>
        <pc:inkChg chg="add mod">
          <ac:chgData name="Tim Cook" userId="d1c7cfb340f2c7ab" providerId="LiveId" clId="{ED9EE0BF-6318-4575-8863-C8D26723BC79}" dt="2023-01-24T23:53:27.033" v="132"/>
          <ac:inkMkLst>
            <pc:docMk/>
            <pc:sldMk cId="798499924" sldId="340"/>
            <ac:inkMk id="95" creationId="{CD25D769-2E3C-D796-5A13-AB526CF2FA87}"/>
          </ac:inkMkLst>
        </pc:inkChg>
        <pc:inkChg chg="add mod">
          <ac:chgData name="Tim Cook" userId="d1c7cfb340f2c7ab" providerId="LiveId" clId="{ED9EE0BF-6318-4575-8863-C8D26723BC79}" dt="2023-01-24T23:53:27.033" v="132"/>
          <ac:inkMkLst>
            <pc:docMk/>
            <pc:sldMk cId="798499924" sldId="340"/>
            <ac:inkMk id="97" creationId="{1C74D00B-B8CA-33CC-4D2F-FDE12E8E0965}"/>
          </ac:inkMkLst>
        </pc:inkChg>
        <pc:inkChg chg="add mod">
          <ac:chgData name="Tim Cook" userId="d1c7cfb340f2c7ab" providerId="LiveId" clId="{ED9EE0BF-6318-4575-8863-C8D26723BC79}" dt="2023-01-24T23:53:27.033" v="132"/>
          <ac:inkMkLst>
            <pc:docMk/>
            <pc:sldMk cId="798499924" sldId="340"/>
            <ac:inkMk id="98" creationId="{94247A2C-8A12-102F-D72F-E9E1A5C529CC}"/>
          </ac:inkMkLst>
        </pc:inkChg>
        <pc:inkChg chg="add del">
          <ac:chgData name="Tim Cook" userId="d1c7cfb340f2c7ab" providerId="LiveId" clId="{ED9EE0BF-6318-4575-8863-C8D26723BC79}" dt="2023-01-24T23:56:27.306" v="333"/>
          <ac:inkMkLst>
            <pc:docMk/>
            <pc:sldMk cId="798499924" sldId="340"/>
            <ac:inkMk id="99" creationId="{2566D15B-73DF-2829-5653-87F9F5DC2DB8}"/>
          </ac:inkMkLst>
        </pc:inkChg>
        <pc:inkChg chg="add mod">
          <ac:chgData name="Tim Cook" userId="d1c7cfb340f2c7ab" providerId="LiveId" clId="{ED9EE0BF-6318-4575-8863-C8D26723BC79}" dt="2023-01-24T23:53:27.033" v="132"/>
          <ac:inkMkLst>
            <pc:docMk/>
            <pc:sldMk cId="798499924" sldId="340"/>
            <ac:inkMk id="100" creationId="{8F7CB938-9317-229B-B58F-8059CEBA7077}"/>
          </ac:inkMkLst>
        </pc:inkChg>
        <pc:inkChg chg="add mod">
          <ac:chgData name="Tim Cook" userId="d1c7cfb340f2c7ab" providerId="LiveId" clId="{ED9EE0BF-6318-4575-8863-C8D26723BC79}" dt="2023-01-24T23:53:27.033" v="132"/>
          <ac:inkMkLst>
            <pc:docMk/>
            <pc:sldMk cId="798499924" sldId="340"/>
            <ac:inkMk id="101" creationId="{9F5C2850-D6D9-8445-3036-FBFF678DDC1E}"/>
          </ac:inkMkLst>
        </pc:inkChg>
        <pc:inkChg chg="add mod">
          <ac:chgData name="Tim Cook" userId="d1c7cfb340f2c7ab" providerId="LiveId" clId="{ED9EE0BF-6318-4575-8863-C8D26723BC79}" dt="2023-01-24T23:53:27.033" v="132"/>
          <ac:inkMkLst>
            <pc:docMk/>
            <pc:sldMk cId="798499924" sldId="340"/>
            <ac:inkMk id="102" creationId="{2FAF3FF8-FC50-4792-F83B-36FD5BD130C3}"/>
          </ac:inkMkLst>
        </pc:inkChg>
        <pc:inkChg chg="add mod">
          <ac:chgData name="Tim Cook" userId="d1c7cfb340f2c7ab" providerId="LiveId" clId="{ED9EE0BF-6318-4575-8863-C8D26723BC79}" dt="2023-01-24T23:53:27.033" v="132"/>
          <ac:inkMkLst>
            <pc:docMk/>
            <pc:sldMk cId="798499924" sldId="340"/>
            <ac:inkMk id="103" creationId="{D7240CEA-B111-30BC-2C01-9B55ACF64B36}"/>
          </ac:inkMkLst>
        </pc:inkChg>
        <pc:inkChg chg="add mod">
          <ac:chgData name="Tim Cook" userId="d1c7cfb340f2c7ab" providerId="LiveId" clId="{ED9EE0BF-6318-4575-8863-C8D26723BC79}" dt="2023-01-24T23:53:27.033" v="132"/>
          <ac:inkMkLst>
            <pc:docMk/>
            <pc:sldMk cId="798499924" sldId="340"/>
            <ac:inkMk id="104" creationId="{0C2DCA2A-F0E7-F8D2-FDCB-0C97AFB8659E}"/>
          </ac:inkMkLst>
        </pc:inkChg>
        <pc:inkChg chg="add mod">
          <ac:chgData name="Tim Cook" userId="d1c7cfb340f2c7ab" providerId="LiveId" clId="{ED9EE0BF-6318-4575-8863-C8D26723BC79}" dt="2023-01-24T23:53:27.033" v="132"/>
          <ac:inkMkLst>
            <pc:docMk/>
            <pc:sldMk cId="798499924" sldId="340"/>
            <ac:inkMk id="105" creationId="{6A296737-70FA-1870-9D57-90A0EC5DE722}"/>
          </ac:inkMkLst>
        </pc:inkChg>
        <pc:inkChg chg="add mod">
          <ac:chgData name="Tim Cook" userId="d1c7cfb340f2c7ab" providerId="LiveId" clId="{ED9EE0BF-6318-4575-8863-C8D26723BC79}" dt="2023-01-24T23:53:27.033" v="132"/>
          <ac:inkMkLst>
            <pc:docMk/>
            <pc:sldMk cId="798499924" sldId="340"/>
            <ac:inkMk id="106" creationId="{7BB6F474-E218-9320-281C-8007EDFC8249}"/>
          </ac:inkMkLst>
        </pc:inkChg>
        <pc:inkChg chg="add mod">
          <ac:chgData name="Tim Cook" userId="d1c7cfb340f2c7ab" providerId="LiveId" clId="{ED9EE0BF-6318-4575-8863-C8D26723BC79}" dt="2023-01-24T23:53:29.485" v="137"/>
          <ac:inkMkLst>
            <pc:docMk/>
            <pc:sldMk cId="798499924" sldId="340"/>
            <ac:inkMk id="109" creationId="{63FC7EFD-340E-C7CE-3A72-7B8C6C7567DB}"/>
          </ac:inkMkLst>
        </pc:inkChg>
        <pc:inkChg chg="add mod">
          <ac:chgData name="Tim Cook" userId="d1c7cfb340f2c7ab" providerId="LiveId" clId="{ED9EE0BF-6318-4575-8863-C8D26723BC79}" dt="2023-01-24T23:53:29.485" v="137"/>
          <ac:inkMkLst>
            <pc:docMk/>
            <pc:sldMk cId="798499924" sldId="340"/>
            <ac:inkMk id="110" creationId="{80A7EBCD-0F84-310F-C04A-EC0DB6E8ABFD}"/>
          </ac:inkMkLst>
        </pc:inkChg>
        <pc:inkChg chg="add mod">
          <ac:chgData name="Tim Cook" userId="d1c7cfb340f2c7ab" providerId="LiveId" clId="{ED9EE0BF-6318-4575-8863-C8D26723BC79}" dt="2023-01-24T23:53:31.430" v="139"/>
          <ac:inkMkLst>
            <pc:docMk/>
            <pc:sldMk cId="798499924" sldId="340"/>
            <ac:inkMk id="111" creationId="{DA5174E0-D005-0C37-8EB1-B32CD530BFBE}"/>
          </ac:inkMkLst>
        </pc:inkChg>
        <pc:inkChg chg="add mod">
          <ac:chgData name="Tim Cook" userId="d1c7cfb340f2c7ab" providerId="LiveId" clId="{ED9EE0BF-6318-4575-8863-C8D26723BC79}" dt="2023-01-24T23:53:31.430" v="139"/>
          <ac:inkMkLst>
            <pc:docMk/>
            <pc:sldMk cId="798499924" sldId="340"/>
            <ac:inkMk id="112" creationId="{535DEDFB-5C98-712E-32F0-0EFBB987B1A7}"/>
          </ac:inkMkLst>
        </pc:inkChg>
        <pc:inkChg chg="add del">
          <ac:chgData name="Tim Cook" userId="d1c7cfb340f2c7ab" providerId="LiveId" clId="{ED9EE0BF-6318-4575-8863-C8D26723BC79}" dt="2023-01-24T23:56:27.306" v="332"/>
          <ac:inkMkLst>
            <pc:docMk/>
            <pc:sldMk cId="798499924" sldId="340"/>
            <ac:inkMk id="113" creationId="{92937915-E43B-981B-5927-1FD4B43532BF}"/>
          </ac:inkMkLst>
        </pc:inkChg>
        <pc:inkChg chg="add mod">
          <ac:chgData name="Tim Cook" userId="d1c7cfb340f2c7ab" providerId="LiveId" clId="{ED9EE0BF-6318-4575-8863-C8D26723BC79}" dt="2023-01-24T23:53:31.430" v="139"/>
          <ac:inkMkLst>
            <pc:docMk/>
            <pc:sldMk cId="798499924" sldId="340"/>
            <ac:inkMk id="115" creationId="{5EA910E4-8E2D-79F8-4B99-E02D704D92F0}"/>
          </ac:inkMkLst>
        </pc:inkChg>
        <pc:inkChg chg="add">
          <ac:chgData name="Tim Cook" userId="d1c7cfb340f2c7ab" providerId="LiveId" clId="{ED9EE0BF-6318-4575-8863-C8D26723BC79}" dt="2023-01-24T23:53:32.538" v="140" actId="9405"/>
          <ac:inkMkLst>
            <pc:docMk/>
            <pc:sldMk cId="798499924" sldId="340"/>
            <ac:inkMk id="117" creationId="{B979A446-7B12-6F5A-475F-7C6981834F38}"/>
          </ac:inkMkLst>
        </pc:inkChg>
        <pc:inkChg chg="add">
          <ac:chgData name="Tim Cook" userId="d1c7cfb340f2c7ab" providerId="LiveId" clId="{ED9EE0BF-6318-4575-8863-C8D26723BC79}" dt="2023-01-24T23:53:33.136" v="141" actId="9405"/>
          <ac:inkMkLst>
            <pc:docMk/>
            <pc:sldMk cId="798499924" sldId="340"/>
            <ac:inkMk id="118" creationId="{3686C89E-149D-430D-38D0-3F61D99418DE}"/>
          </ac:inkMkLst>
        </pc:inkChg>
        <pc:inkChg chg="add mod">
          <ac:chgData name="Tim Cook" userId="d1c7cfb340f2c7ab" providerId="LiveId" clId="{ED9EE0BF-6318-4575-8863-C8D26723BC79}" dt="2023-01-24T23:53:37.136" v="149"/>
          <ac:inkMkLst>
            <pc:docMk/>
            <pc:sldMk cId="798499924" sldId="340"/>
            <ac:inkMk id="119" creationId="{E5C17B24-039B-D6A4-CE74-8051A35B7BA8}"/>
          </ac:inkMkLst>
        </pc:inkChg>
        <pc:inkChg chg="add mod">
          <ac:chgData name="Tim Cook" userId="d1c7cfb340f2c7ab" providerId="LiveId" clId="{ED9EE0BF-6318-4575-8863-C8D26723BC79}" dt="2023-01-24T23:53:37.136" v="149"/>
          <ac:inkMkLst>
            <pc:docMk/>
            <pc:sldMk cId="798499924" sldId="340"/>
            <ac:inkMk id="120" creationId="{4EA33527-270A-31C1-BF35-B5AFB437A725}"/>
          </ac:inkMkLst>
        </pc:inkChg>
        <pc:inkChg chg="add mod">
          <ac:chgData name="Tim Cook" userId="d1c7cfb340f2c7ab" providerId="LiveId" clId="{ED9EE0BF-6318-4575-8863-C8D26723BC79}" dt="2023-01-24T23:53:37.136" v="149"/>
          <ac:inkMkLst>
            <pc:docMk/>
            <pc:sldMk cId="798499924" sldId="340"/>
            <ac:inkMk id="121" creationId="{86AB1B89-8CA4-4756-B776-63D6956DC7A8}"/>
          </ac:inkMkLst>
        </pc:inkChg>
        <pc:inkChg chg="add mod">
          <ac:chgData name="Tim Cook" userId="d1c7cfb340f2c7ab" providerId="LiveId" clId="{ED9EE0BF-6318-4575-8863-C8D26723BC79}" dt="2023-01-24T23:53:37.136" v="149"/>
          <ac:inkMkLst>
            <pc:docMk/>
            <pc:sldMk cId="798499924" sldId="340"/>
            <ac:inkMk id="122" creationId="{1D3945F4-69FB-DABE-28C8-8E74359A7D87}"/>
          </ac:inkMkLst>
        </pc:inkChg>
        <pc:inkChg chg="add mod">
          <ac:chgData name="Tim Cook" userId="d1c7cfb340f2c7ab" providerId="LiveId" clId="{ED9EE0BF-6318-4575-8863-C8D26723BC79}" dt="2023-01-24T23:53:37.136" v="149"/>
          <ac:inkMkLst>
            <pc:docMk/>
            <pc:sldMk cId="798499924" sldId="340"/>
            <ac:inkMk id="123" creationId="{CE9060F5-7F70-EE09-B05F-7570F84757EE}"/>
          </ac:inkMkLst>
        </pc:inkChg>
        <pc:inkChg chg="add mod">
          <ac:chgData name="Tim Cook" userId="d1c7cfb340f2c7ab" providerId="LiveId" clId="{ED9EE0BF-6318-4575-8863-C8D26723BC79}" dt="2023-01-24T23:53:37.136" v="149"/>
          <ac:inkMkLst>
            <pc:docMk/>
            <pc:sldMk cId="798499924" sldId="340"/>
            <ac:inkMk id="124" creationId="{C7373360-D079-4CCF-BE84-32753DEA198E}"/>
          </ac:inkMkLst>
        </pc:inkChg>
        <pc:inkChg chg="add mod">
          <ac:chgData name="Tim Cook" userId="d1c7cfb340f2c7ab" providerId="LiveId" clId="{ED9EE0BF-6318-4575-8863-C8D26723BC79}" dt="2023-01-24T23:53:37.136" v="149"/>
          <ac:inkMkLst>
            <pc:docMk/>
            <pc:sldMk cId="798499924" sldId="340"/>
            <ac:inkMk id="125" creationId="{A56A124B-D8A0-D88F-7C4C-784C29B83550}"/>
          </ac:inkMkLst>
        </pc:inkChg>
        <pc:inkChg chg="add">
          <ac:chgData name="Tim Cook" userId="d1c7cfb340f2c7ab" providerId="LiveId" clId="{ED9EE0BF-6318-4575-8863-C8D26723BC79}" dt="2023-01-24T23:53:45.088" v="150" actId="9405"/>
          <ac:inkMkLst>
            <pc:docMk/>
            <pc:sldMk cId="798499924" sldId="340"/>
            <ac:inkMk id="127" creationId="{DA223F70-1C24-31EF-B17A-E57225C3F71C}"/>
          </ac:inkMkLst>
        </pc:inkChg>
        <pc:inkChg chg="add">
          <ac:chgData name="Tim Cook" userId="d1c7cfb340f2c7ab" providerId="LiveId" clId="{ED9EE0BF-6318-4575-8863-C8D26723BC79}" dt="2023-01-24T23:53:45.707" v="151" actId="9405"/>
          <ac:inkMkLst>
            <pc:docMk/>
            <pc:sldMk cId="798499924" sldId="340"/>
            <ac:inkMk id="128" creationId="{959E8733-C377-DE1D-A397-082F0E1B8326}"/>
          </ac:inkMkLst>
        </pc:inkChg>
        <pc:inkChg chg="add mod">
          <ac:chgData name="Tim Cook" userId="d1c7cfb340f2c7ab" providerId="LiveId" clId="{ED9EE0BF-6318-4575-8863-C8D26723BC79}" dt="2023-01-24T23:53:53.396" v="163"/>
          <ac:inkMkLst>
            <pc:docMk/>
            <pc:sldMk cId="798499924" sldId="340"/>
            <ac:inkMk id="129" creationId="{3E676AB0-288D-D905-3366-9C76E4735725}"/>
          </ac:inkMkLst>
        </pc:inkChg>
        <pc:inkChg chg="add mod">
          <ac:chgData name="Tim Cook" userId="d1c7cfb340f2c7ab" providerId="LiveId" clId="{ED9EE0BF-6318-4575-8863-C8D26723BC79}" dt="2023-01-24T23:53:53.396" v="163"/>
          <ac:inkMkLst>
            <pc:docMk/>
            <pc:sldMk cId="798499924" sldId="340"/>
            <ac:inkMk id="130" creationId="{6A7DAF0F-EEBC-EC44-0900-C1416D931D49}"/>
          </ac:inkMkLst>
        </pc:inkChg>
        <pc:inkChg chg="add">
          <ac:chgData name="Tim Cook" userId="d1c7cfb340f2c7ab" providerId="LiveId" clId="{ED9EE0BF-6318-4575-8863-C8D26723BC79}" dt="2023-01-24T23:53:49.480" v="154" actId="9405"/>
          <ac:inkMkLst>
            <pc:docMk/>
            <pc:sldMk cId="798499924" sldId="340"/>
            <ac:inkMk id="131" creationId="{8292965F-994B-408A-6762-EB3CD8DE12DE}"/>
          </ac:inkMkLst>
        </pc:inkChg>
        <pc:inkChg chg="add mod">
          <ac:chgData name="Tim Cook" userId="d1c7cfb340f2c7ab" providerId="LiveId" clId="{ED9EE0BF-6318-4575-8863-C8D26723BC79}" dt="2023-01-24T23:53:51.664" v="159"/>
          <ac:inkMkLst>
            <pc:docMk/>
            <pc:sldMk cId="798499924" sldId="340"/>
            <ac:inkMk id="132" creationId="{DD12E37E-70A9-87E7-EC34-01B7057A99F8}"/>
          </ac:inkMkLst>
        </pc:inkChg>
        <pc:inkChg chg="add mod">
          <ac:chgData name="Tim Cook" userId="d1c7cfb340f2c7ab" providerId="LiveId" clId="{ED9EE0BF-6318-4575-8863-C8D26723BC79}" dt="2023-01-24T23:53:51.664" v="159"/>
          <ac:inkMkLst>
            <pc:docMk/>
            <pc:sldMk cId="798499924" sldId="340"/>
            <ac:inkMk id="133" creationId="{6631EDDA-D8C3-45E9-D27C-CC8D15D5F079}"/>
          </ac:inkMkLst>
        </pc:inkChg>
        <pc:inkChg chg="add mod">
          <ac:chgData name="Tim Cook" userId="d1c7cfb340f2c7ab" providerId="LiveId" clId="{ED9EE0BF-6318-4575-8863-C8D26723BC79}" dt="2023-01-24T23:53:51.664" v="159"/>
          <ac:inkMkLst>
            <pc:docMk/>
            <pc:sldMk cId="798499924" sldId="340"/>
            <ac:inkMk id="134" creationId="{97E9F782-A173-7DBA-9AD0-3065B112E1AD}"/>
          </ac:inkMkLst>
        </pc:inkChg>
        <pc:inkChg chg="add mod">
          <ac:chgData name="Tim Cook" userId="d1c7cfb340f2c7ab" providerId="LiveId" clId="{ED9EE0BF-6318-4575-8863-C8D26723BC79}" dt="2023-01-24T23:53:51.664" v="159"/>
          <ac:inkMkLst>
            <pc:docMk/>
            <pc:sldMk cId="798499924" sldId="340"/>
            <ac:inkMk id="135" creationId="{FCED18F8-41BD-FB49-80BF-97A1E7E263AB}"/>
          </ac:inkMkLst>
        </pc:inkChg>
        <pc:inkChg chg="add">
          <ac:chgData name="Tim Cook" userId="d1c7cfb340f2c7ab" providerId="LiveId" clId="{ED9EE0BF-6318-4575-8863-C8D26723BC79}" dt="2023-01-24T23:56:28.733" v="334" actId="9405"/>
          <ac:inkMkLst>
            <pc:docMk/>
            <pc:sldMk cId="798499924" sldId="340"/>
            <ac:inkMk id="137" creationId="{D89E652C-71A5-3908-1FE2-CADAE876BE7A}"/>
          </ac:inkMkLst>
        </pc:inkChg>
        <pc:inkChg chg="add mod">
          <ac:chgData name="Tim Cook" userId="d1c7cfb340f2c7ab" providerId="LiveId" clId="{ED9EE0BF-6318-4575-8863-C8D26723BC79}" dt="2023-01-24T23:53:53.396" v="163"/>
          <ac:inkMkLst>
            <pc:docMk/>
            <pc:sldMk cId="798499924" sldId="340"/>
            <ac:inkMk id="138" creationId="{65F054C5-D1B2-FF45-D8FD-E6CE835F368E}"/>
          </ac:inkMkLst>
        </pc:inkChg>
        <pc:inkChg chg="add mod">
          <ac:chgData name="Tim Cook" userId="d1c7cfb340f2c7ab" providerId="LiveId" clId="{ED9EE0BF-6318-4575-8863-C8D26723BC79}" dt="2023-01-24T23:53:53.396" v="163"/>
          <ac:inkMkLst>
            <pc:docMk/>
            <pc:sldMk cId="798499924" sldId="340"/>
            <ac:inkMk id="139" creationId="{89914E18-8607-E5E8-CD99-545C94BABA6D}"/>
          </ac:inkMkLst>
        </pc:inkChg>
        <pc:inkChg chg="add mod">
          <ac:chgData name="Tim Cook" userId="d1c7cfb340f2c7ab" providerId="LiveId" clId="{ED9EE0BF-6318-4575-8863-C8D26723BC79}" dt="2023-01-24T23:53:53.396" v="163"/>
          <ac:inkMkLst>
            <pc:docMk/>
            <pc:sldMk cId="798499924" sldId="340"/>
            <ac:inkMk id="140" creationId="{E4F9CE30-C8F3-8B20-E0AA-8BFC80121AE1}"/>
          </ac:inkMkLst>
        </pc:inkChg>
        <pc:inkChg chg="add mod">
          <ac:chgData name="Tim Cook" userId="d1c7cfb340f2c7ab" providerId="LiveId" clId="{ED9EE0BF-6318-4575-8863-C8D26723BC79}" dt="2023-01-24T23:53:59.850" v="175"/>
          <ac:inkMkLst>
            <pc:docMk/>
            <pc:sldMk cId="798499924" sldId="340"/>
            <ac:inkMk id="142" creationId="{1B17541B-EB3C-978F-29A7-1FC67D365FA8}"/>
          </ac:inkMkLst>
        </pc:inkChg>
        <pc:inkChg chg="add mod">
          <ac:chgData name="Tim Cook" userId="d1c7cfb340f2c7ab" providerId="LiveId" clId="{ED9EE0BF-6318-4575-8863-C8D26723BC79}" dt="2023-01-24T23:53:59.850" v="175"/>
          <ac:inkMkLst>
            <pc:docMk/>
            <pc:sldMk cId="798499924" sldId="340"/>
            <ac:inkMk id="143" creationId="{B152B0EE-A206-6E4D-5529-EBACD0631598}"/>
          </ac:inkMkLst>
        </pc:inkChg>
        <pc:inkChg chg="add mod">
          <ac:chgData name="Tim Cook" userId="d1c7cfb340f2c7ab" providerId="LiveId" clId="{ED9EE0BF-6318-4575-8863-C8D26723BC79}" dt="2023-01-24T23:53:59.850" v="175"/>
          <ac:inkMkLst>
            <pc:docMk/>
            <pc:sldMk cId="798499924" sldId="340"/>
            <ac:inkMk id="144" creationId="{C6475972-2D4C-19D7-596F-35971F8F4664}"/>
          </ac:inkMkLst>
        </pc:inkChg>
        <pc:inkChg chg="add mod">
          <ac:chgData name="Tim Cook" userId="d1c7cfb340f2c7ab" providerId="LiveId" clId="{ED9EE0BF-6318-4575-8863-C8D26723BC79}" dt="2023-01-24T23:53:59.850" v="175"/>
          <ac:inkMkLst>
            <pc:docMk/>
            <pc:sldMk cId="798499924" sldId="340"/>
            <ac:inkMk id="145" creationId="{47781BB7-5200-FA6A-80A9-4A2E0C1490B9}"/>
          </ac:inkMkLst>
        </pc:inkChg>
        <pc:inkChg chg="add mod">
          <ac:chgData name="Tim Cook" userId="d1c7cfb340f2c7ab" providerId="LiveId" clId="{ED9EE0BF-6318-4575-8863-C8D26723BC79}" dt="2023-01-24T23:53:59.850" v="175"/>
          <ac:inkMkLst>
            <pc:docMk/>
            <pc:sldMk cId="798499924" sldId="340"/>
            <ac:inkMk id="146" creationId="{DD733876-BF2F-5616-341C-79A34855C7FB}"/>
          </ac:inkMkLst>
        </pc:inkChg>
        <pc:inkChg chg="add mod">
          <ac:chgData name="Tim Cook" userId="d1c7cfb340f2c7ab" providerId="LiveId" clId="{ED9EE0BF-6318-4575-8863-C8D26723BC79}" dt="2023-01-24T23:53:59.850" v="175"/>
          <ac:inkMkLst>
            <pc:docMk/>
            <pc:sldMk cId="798499924" sldId="340"/>
            <ac:inkMk id="147" creationId="{8E096577-43E2-CA97-3726-78F567910C30}"/>
          </ac:inkMkLst>
        </pc:inkChg>
        <pc:inkChg chg="add mod">
          <ac:chgData name="Tim Cook" userId="d1c7cfb340f2c7ab" providerId="LiveId" clId="{ED9EE0BF-6318-4575-8863-C8D26723BC79}" dt="2023-01-24T23:53:59.850" v="175"/>
          <ac:inkMkLst>
            <pc:docMk/>
            <pc:sldMk cId="798499924" sldId="340"/>
            <ac:inkMk id="148" creationId="{7FEDAAB0-723F-3C19-92D3-9F20F208F429}"/>
          </ac:inkMkLst>
        </pc:inkChg>
        <pc:inkChg chg="add mod">
          <ac:chgData name="Tim Cook" userId="d1c7cfb340f2c7ab" providerId="LiveId" clId="{ED9EE0BF-6318-4575-8863-C8D26723BC79}" dt="2023-01-24T23:53:59.850" v="175"/>
          <ac:inkMkLst>
            <pc:docMk/>
            <pc:sldMk cId="798499924" sldId="340"/>
            <ac:inkMk id="149" creationId="{AF2FB378-C70F-C499-BE3D-5963937054E0}"/>
          </ac:inkMkLst>
        </pc:inkChg>
        <pc:inkChg chg="add mod">
          <ac:chgData name="Tim Cook" userId="d1c7cfb340f2c7ab" providerId="LiveId" clId="{ED9EE0BF-6318-4575-8863-C8D26723BC79}" dt="2023-01-24T23:53:59.850" v="175"/>
          <ac:inkMkLst>
            <pc:docMk/>
            <pc:sldMk cId="798499924" sldId="340"/>
            <ac:inkMk id="150" creationId="{EC81EF3D-22FF-30E5-6299-E89AFBE19F47}"/>
          </ac:inkMkLst>
        </pc:inkChg>
        <pc:inkChg chg="add mod">
          <ac:chgData name="Tim Cook" userId="d1c7cfb340f2c7ab" providerId="LiveId" clId="{ED9EE0BF-6318-4575-8863-C8D26723BC79}" dt="2023-01-24T23:53:59.850" v="175"/>
          <ac:inkMkLst>
            <pc:docMk/>
            <pc:sldMk cId="798499924" sldId="340"/>
            <ac:inkMk id="151" creationId="{D76118FC-EC3C-0C1F-FF26-C3CDB3BD3601}"/>
          </ac:inkMkLst>
        </pc:inkChg>
        <pc:inkChg chg="add mod">
          <ac:chgData name="Tim Cook" userId="d1c7cfb340f2c7ab" providerId="LiveId" clId="{ED9EE0BF-6318-4575-8863-C8D26723BC79}" dt="2023-01-24T23:53:59.850" v="175"/>
          <ac:inkMkLst>
            <pc:docMk/>
            <pc:sldMk cId="798499924" sldId="340"/>
            <ac:inkMk id="152" creationId="{03ED4279-2B94-B6A1-1C66-CBAB9B40DCCF}"/>
          </ac:inkMkLst>
        </pc:inkChg>
        <pc:inkChg chg="add">
          <ac:chgData name="Tim Cook" userId="d1c7cfb340f2c7ab" providerId="LiveId" clId="{ED9EE0BF-6318-4575-8863-C8D26723BC79}" dt="2023-01-24T23:54:03.478" v="176" actId="9405"/>
          <ac:inkMkLst>
            <pc:docMk/>
            <pc:sldMk cId="798499924" sldId="340"/>
            <ac:inkMk id="154" creationId="{60AE580B-9479-078A-E90A-74410D460FF7}"/>
          </ac:inkMkLst>
        </pc:inkChg>
        <pc:inkChg chg="add mod">
          <ac:chgData name="Tim Cook" userId="d1c7cfb340f2c7ab" providerId="LiveId" clId="{ED9EE0BF-6318-4575-8863-C8D26723BC79}" dt="2023-01-24T23:54:09.946" v="191"/>
          <ac:inkMkLst>
            <pc:docMk/>
            <pc:sldMk cId="798499924" sldId="340"/>
            <ac:inkMk id="155" creationId="{BB57341A-D779-E9F5-C19A-0FBCF2B54283}"/>
          </ac:inkMkLst>
        </pc:inkChg>
        <pc:inkChg chg="add mod">
          <ac:chgData name="Tim Cook" userId="d1c7cfb340f2c7ab" providerId="LiveId" clId="{ED9EE0BF-6318-4575-8863-C8D26723BC79}" dt="2023-01-24T23:54:09.946" v="191"/>
          <ac:inkMkLst>
            <pc:docMk/>
            <pc:sldMk cId="798499924" sldId="340"/>
            <ac:inkMk id="156" creationId="{861432A8-2F74-70DD-2BA5-12EE23ECD901}"/>
          </ac:inkMkLst>
        </pc:inkChg>
        <pc:inkChg chg="add mod">
          <ac:chgData name="Tim Cook" userId="d1c7cfb340f2c7ab" providerId="LiveId" clId="{ED9EE0BF-6318-4575-8863-C8D26723BC79}" dt="2023-01-24T23:54:09.946" v="191"/>
          <ac:inkMkLst>
            <pc:docMk/>
            <pc:sldMk cId="798499924" sldId="340"/>
            <ac:inkMk id="157" creationId="{F4D44403-9242-F6DA-0C84-F2C85555D2BD}"/>
          </ac:inkMkLst>
        </pc:inkChg>
        <pc:inkChg chg="add mod">
          <ac:chgData name="Tim Cook" userId="d1c7cfb340f2c7ab" providerId="LiveId" clId="{ED9EE0BF-6318-4575-8863-C8D26723BC79}" dt="2023-01-24T23:54:09.946" v="191"/>
          <ac:inkMkLst>
            <pc:docMk/>
            <pc:sldMk cId="798499924" sldId="340"/>
            <ac:inkMk id="158" creationId="{0694E147-8040-38E7-2206-E8F57996C731}"/>
          </ac:inkMkLst>
        </pc:inkChg>
        <pc:inkChg chg="add mod">
          <ac:chgData name="Tim Cook" userId="d1c7cfb340f2c7ab" providerId="LiveId" clId="{ED9EE0BF-6318-4575-8863-C8D26723BC79}" dt="2023-01-24T23:54:09.946" v="191"/>
          <ac:inkMkLst>
            <pc:docMk/>
            <pc:sldMk cId="798499924" sldId="340"/>
            <ac:inkMk id="159" creationId="{0DC78042-3341-7246-B084-1CA1F62A02EE}"/>
          </ac:inkMkLst>
        </pc:inkChg>
        <pc:inkChg chg="add mod">
          <ac:chgData name="Tim Cook" userId="d1c7cfb340f2c7ab" providerId="LiveId" clId="{ED9EE0BF-6318-4575-8863-C8D26723BC79}" dt="2023-01-24T23:54:09.946" v="191"/>
          <ac:inkMkLst>
            <pc:docMk/>
            <pc:sldMk cId="798499924" sldId="340"/>
            <ac:inkMk id="160" creationId="{B27A07E8-AD88-FEF8-9741-D7C1444E3DB0}"/>
          </ac:inkMkLst>
        </pc:inkChg>
        <pc:inkChg chg="add mod">
          <ac:chgData name="Tim Cook" userId="d1c7cfb340f2c7ab" providerId="LiveId" clId="{ED9EE0BF-6318-4575-8863-C8D26723BC79}" dt="2023-01-24T23:54:09.946" v="191"/>
          <ac:inkMkLst>
            <pc:docMk/>
            <pc:sldMk cId="798499924" sldId="340"/>
            <ac:inkMk id="161" creationId="{B56BA98A-618A-CD78-C10A-5FF53ABAF3A1}"/>
          </ac:inkMkLst>
        </pc:inkChg>
        <pc:inkChg chg="add mod">
          <ac:chgData name="Tim Cook" userId="d1c7cfb340f2c7ab" providerId="LiveId" clId="{ED9EE0BF-6318-4575-8863-C8D26723BC79}" dt="2023-01-24T23:54:09.946" v="191"/>
          <ac:inkMkLst>
            <pc:docMk/>
            <pc:sldMk cId="798499924" sldId="340"/>
            <ac:inkMk id="162" creationId="{5C10B41F-94F1-63D0-9810-5973665B2FAC}"/>
          </ac:inkMkLst>
        </pc:inkChg>
        <pc:inkChg chg="add mod">
          <ac:chgData name="Tim Cook" userId="d1c7cfb340f2c7ab" providerId="LiveId" clId="{ED9EE0BF-6318-4575-8863-C8D26723BC79}" dt="2023-01-24T23:54:09.946" v="191"/>
          <ac:inkMkLst>
            <pc:docMk/>
            <pc:sldMk cId="798499924" sldId="340"/>
            <ac:inkMk id="163" creationId="{D650E0D2-6B48-3685-F91B-DB22B8DF11E2}"/>
          </ac:inkMkLst>
        </pc:inkChg>
        <pc:inkChg chg="add mod">
          <ac:chgData name="Tim Cook" userId="d1c7cfb340f2c7ab" providerId="LiveId" clId="{ED9EE0BF-6318-4575-8863-C8D26723BC79}" dt="2023-01-24T23:54:09.946" v="191"/>
          <ac:inkMkLst>
            <pc:docMk/>
            <pc:sldMk cId="798499924" sldId="340"/>
            <ac:inkMk id="164" creationId="{D7ECCAE2-332D-74DC-6904-C1F4497147F9}"/>
          </ac:inkMkLst>
        </pc:inkChg>
        <pc:inkChg chg="add mod">
          <ac:chgData name="Tim Cook" userId="d1c7cfb340f2c7ab" providerId="LiveId" clId="{ED9EE0BF-6318-4575-8863-C8D26723BC79}" dt="2023-01-24T23:54:09.946" v="191"/>
          <ac:inkMkLst>
            <pc:docMk/>
            <pc:sldMk cId="798499924" sldId="340"/>
            <ac:inkMk id="165" creationId="{E6033E80-C156-77F4-800D-F241361DCF44}"/>
          </ac:inkMkLst>
        </pc:inkChg>
        <pc:inkChg chg="add mod">
          <ac:chgData name="Tim Cook" userId="d1c7cfb340f2c7ab" providerId="LiveId" clId="{ED9EE0BF-6318-4575-8863-C8D26723BC79}" dt="2023-01-24T23:54:09.946" v="191"/>
          <ac:inkMkLst>
            <pc:docMk/>
            <pc:sldMk cId="798499924" sldId="340"/>
            <ac:inkMk id="166" creationId="{D0744E82-3614-FFF2-1A17-0EBB6A546661}"/>
          </ac:inkMkLst>
        </pc:inkChg>
        <pc:inkChg chg="add mod">
          <ac:chgData name="Tim Cook" userId="d1c7cfb340f2c7ab" providerId="LiveId" clId="{ED9EE0BF-6318-4575-8863-C8D26723BC79}" dt="2023-01-24T23:54:09.946" v="191"/>
          <ac:inkMkLst>
            <pc:docMk/>
            <pc:sldMk cId="798499924" sldId="340"/>
            <ac:inkMk id="167" creationId="{E91C3D17-7305-00F6-3F9B-DF8BED796696}"/>
          </ac:inkMkLst>
        </pc:inkChg>
        <pc:inkChg chg="add mod">
          <ac:chgData name="Tim Cook" userId="d1c7cfb340f2c7ab" providerId="LiveId" clId="{ED9EE0BF-6318-4575-8863-C8D26723BC79}" dt="2023-01-24T23:54:09.946" v="191"/>
          <ac:inkMkLst>
            <pc:docMk/>
            <pc:sldMk cId="798499924" sldId="340"/>
            <ac:inkMk id="168" creationId="{959DDE62-6A60-3F6F-6CCB-EF15767C68FD}"/>
          </ac:inkMkLst>
        </pc:inkChg>
        <pc:inkChg chg="add del mod">
          <ac:chgData name="Tim Cook" userId="d1c7cfb340f2c7ab" providerId="LiveId" clId="{ED9EE0BF-6318-4575-8863-C8D26723BC79}" dt="2023-01-24T23:54:30.513" v="200"/>
          <ac:inkMkLst>
            <pc:docMk/>
            <pc:sldMk cId="798499924" sldId="340"/>
            <ac:inkMk id="171" creationId="{10C25887-609C-7E9E-CBE3-98F427472D58}"/>
          </ac:inkMkLst>
        </pc:inkChg>
        <pc:inkChg chg="add mod">
          <ac:chgData name="Tim Cook" userId="d1c7cfb340f2c7ab" providerId="LiveId" clId="{ED9EE0BF-6318-4575-8863-C8D26723BC79}" dt="2023-01-24T23:56:32.824" v="341"/>
          <ac:inkMkLst>
            <pc:docMk/>
            <pc:sldMk cId="798499924" sldId="340"/>
            <ac:inkMk id="171" creationId="{825B2D1B-5903-09D6-9D78-78D3495F74B5}"/>
          </ac:inkMkLst>
        </pc:inkChg>
        <pc:inkChg chg="add del mod">
          <ac:chgData name="Tim Cook" userId="d1c7cfb340f2c7ab" providerId="LiveId" clId="{ED9EE0BF-6318-4575-8863-C8D26723BC79}" dt="2023-01-24T23:54:30.513" v="201"/>
          <ac:inkMkLst>
            <pc:docMk/>
            <pc:sldMk cId="798499924" sldId="340"/>
            <ac:inkMk id="172" creationId="{9F78EFDC-64AB-E091-271F-E08A5A01EA28}"/>
          </ac:inkMkLst>
        </pc:inkChg>
        <pc:inkChg chg="add mod">
          <ac:chgData name="Tim Cook" userId="d1c7cfb340f2c7ab" providerId="LiveId" clId="{ED9EE0BF-6318-4575-8863-C8D26723BC79}" dt="2023-01-24T23:56:32.824" v="341"/>
          <ac:inkMkLst>
            <pc:docMk/>
            <pc:sldMk cId="798499924" sldId="340"/>
            <ac:inkMk id="172" creationId="{BA9EF304-3FCE-4AEF-EE44-D9DC5DBFD1B1}"/>
          </ac:inkMkLst>
        </pc:inkChg>
        <pc:inkChg chg="add del mod">
          <ac:chgData name="Tim Cook" userId="d1c7cfb340f2c7ab" providerId="LiveId" clId="{ED9EE0BF-6318-4575-8863-C8D26723BC79}" dt="2023-01-24T23:54:30.508" v="198"/>
          <ac:inkMkLst>
            <pc:docMk/>
            <pc:sldMk cId="798499924" sldId="340"/>
            <ac:inkMk id="173" creationId="{A7626119-347E-2AA8-858C-CF877DAA6FF6}"/>
          </ac:inkMkLst>
        </pc:inkChg>
        <pc:inkChg chg="add mod">
          <ac:chgData name="Tim Cook" userId="d1c7cfb340f2c7ab" providerId="LiveId" clId="{ED9EE0BF-6318-4575-8863-C8D26723BC79}" dt="2023-01-24T23:56:32.824" v="341"/>
          <ac:inkMkLst>
            <pc:docMk/>
            <pc:sldMk cId="798499924" sldId="340"/>
            <ac:inkMk id="173" creationId="{F538E38E-E265-7275-09C3-047FA5854987}"/>
          </ac:inkMkLst>
        </pc:inkChg>
        <pc:inkChg chg="add del mod">
          <ac:chgData name="Tim Cook" userId="d1c7cfb340f2c7ab" providerId="LiveId" clId="{ED9EE0BF-6318-4575-8863-C8D26723BC79}" dt="2023-01-24T23:54:30.513" v="199"/>
          <ac:inkMkLst>
            <pc:docMk/>
            <pc:sldMk cId="798499924" sldId="340"/>
            <ac:inkMk id="174" creationId="{72DF8AC1-884B-9745-88E6-00DB7861C2C1}"/>
          </ac:inkMkLst>
        </pc:inkChg>
        <pc:inkChg chg="add mod">
          <ac:chgData name="Tim Cook" userId="d1c7cfb340f2c7ab" providerId="LiveId" clId="{ED9EE0BF-6318-4575-8863-C8D26723BC79}" dt="2023-01-24T23:56:32.824" v="341"/>
          <ac:inkMkLst>
            <pc:docMk/>
            <pc:sldMk cId="798499924" sldId="340"/>
            <ac:inkMk id="174" creationId="{B66A8895-7BEE-601E-BDC7-6994F53E64F6}"/>
          </ac:inkMkLst>
        </pc:inkChg>
        <pc:inkChg chg="add del mod">
          <ac:chgData name="Tim Cook" userId="d1c7cfb340f2c7ab" providerId="LiveId" clId="{ED9EE0BF-6318-4575-8863-C8D26723BC79}" dt="2023-01-24T23:56:32.824" v="341"/>
          <ac:inkMkLst>
            <pc:docMk/>
            <pc:sldMk cId="798499924" sldId="340"/>
            <ac:inkMk id="175" creationId="{993965E7-C05A-2CF8-B674-D11590072D97}"/>
          </ac:inkMkLst>
        </pc:inkChg>
        <pc:inkChg chg="add del">
          <ac:chgData name="Tim Cook" userId="d1c7cfb340f2c7ab" providerId="LiveId" clId="{ED9EE0BF-6318-4575-8863-C8D26723BC79}" dt="2023-01-24T23:54:30.513" v="202"/>
          <ac:inkMkLst>
            <pc:docMk/>
            <pc:sldMk cId="798499924" sldId="340"/>
            <ac:inkMk id="176" creationId="{2EBF587F-CBB2-6076-F2F9-3FD9F23BA7E8}"/>
          </ac:inkMkLst>
        </pc:inkChg>
        <pc:inkChg chg="add">
          <ac:chgData name="Tim Cook" userId="d1c7cfb340f2c7ab" providerId="LiveId" clId="{ED9EE0BF-6318-4575-8863-C8D26723BC79}" dt="2023-01-24T23:54:32.156" v="203" actId="9405"/>
          <ac:inkMkLst>
            <pc:docMk/>
            <pc:sldMk cId="798499924" sldId="340"/>
            <ac:inkMk id="177" creationId="{AA96DBD9-9167-2F99-9C88-4F3ACC0DFC55}"/>
          </ac:inkMkLst>
        </pc:inkChg>
        <pc:inkChg chg="add mod">
          <ac:chgData name="Tim Cook" userId="d1c7cfb340f2c7ab" providerId="LiveId" clId="{ED9EE0BF-6318-4575-8863-C8D26723BC79}" dt="2023-01-24T23:55:23.539" v="259"/>
          <ac:inkMkLst>
            <pc:docMk/>
            <pc:sldMk cId="798499924" sldId="340"/>
            <ac:inkMk id="178" creationId="{068F3B58-66C4-EE53-9B85-D307EA6E9A81}"/>
          </ac:inkMkLst>
        </pc:inkChg>
        <pc:inkChg chg="add">
          <ac:chgData name="Tim Cook" userId="d1c7cfb340f2c7ab" providerId="LiveId" clId="{ED9EE0BF-6318-4575-8863-C8D26723BC79}" dt="2023-01-24T23:56:34.545" v="342" actId="9405"/>
          <ac:inkMkLst>
            <pc:docMk/>
            <pc:sldMk cId="798499924" sldId="340"/>
            <ac:inkMk id="179" creationId="{95DC5920-10C0-5725-1DD3-058503CA3695}"/>
          </ac:inkMkLst>
        </pc:inkChg>
        <pc:inkChg chg="add del mod">
          <ac:chgData name="Tim Cook" userId="d1c7cfb340f2c7ab" providerId="LiveId" clId="{ED9EE0BF-6318-4575-8863-C8D26723BC79}" dt="2023-01-24T23:55:23.535" v="258"/>
          <ac:inkMkLst>
            <pc:docMk/>
            <pc:sldMk cId="798499924" sldId="340"/>
            <ac:inkMk id="179" creationId="{C68C4D52-213B-729B-13EC-D462B9A339EA}"/>
          </ac:inkMkLst>
        </pc:inkChg>
        <pc:inkChg chg="add del mod">
          <ac:chgData name="Tim Cook" userId="d1c7cfb340f2c7ab" providerId="LiveId" clId="{ED9EE0BF-6318-4575-8863-C8D26723BC79}" dt="2023-01-24T23:55:23.539" v="259"/>
          <ac:inkMkLst>
            <pc:docMk/>
            <pc:sldMk cId="798499924" sldId="340"/>
            <ac:inkMk id="180" creationId="{37F48D75-2BE4-6C1E-1E63-C738FD06D1CE}"/>
          </ac:inkMkLst>
        </pc:inkChg>
        <pc:inkChg chg="add del">
          <ac:chgData name="Tim Cook" userId="d1c7cfb340f2c7ab" providerId="LiveId" clId="{ED9EE0BF-6318-4575-8863-C8D26723BC79}" dt="2023-01-24T23:57:28.538" v="444"/>
          <ac:inkMkLst>
            <pc:docMk/>
            <pc:sldMk cId="798499924" sldId="340"/>
            <ac:inkMk id="180" creationId="{FA107061-3A2B-8689-7ECF-FD1ABD7165AB}"/>
          </ac:inkMkLst>
        </pc:inkChg>
        <pc:inkChg chg="add mod">
          <ac:chgData name="Tim Cook" userId="d1c7cfb340f2c7ab" providerId="LiveId" clId="{ED9EE0BF-6318-4575-8863-C8D26723BC79}" dt="2023-01-24T23:55:23.539" v="259"/>
          <ac:inkMkLst>
            <pc:docMk/>
            <pc:sldMk cId="798499924" sldId="340"/>
            <ac:inkMk id="181" creationId="{F570BD52-ACCC-FC64-3DC0-1736C26F2913}"/>
          </ac:inkMkLst>
        </pc:inkChg>
        <pc:inkChg chg="add mod">
          <ac:chgData name="Tim Cook" userId="d1c7cfb340f2c7ab" providerId="LiveId" clId="{ED9EE0BF-6318-4575-8863-C8D26723BC79}" dt="2023-01-24T23:54:36.883" v="211"/>
          <ac:inkMkLst>
            <pc:docMk/>
            <pc:sldMk cId="798499924" sldId="340"/>
            <ac:inkMk id="183" creationId="{94063470-F7F9-5011-05EF-0A7F7806A36D}"/>
          </ac:inkMkLst>
        </pc:inkChg>
        <pc:inkChg chg="add mod">
          <ac:chgData name="Tim Cook" userId="d1c7cfb340f2c7ab" providerId="LiveId" clId="{ED9EE0BF-6318-4575-8863-C8D26723BC79}" dt="2023-01-24T23:54:36.883" v="211"/>
          <ac:inkMkLst>
            <pc:docMk/>
            <pc:sldMk cId="798499924" sldId="340"/>
            <ac:inkMk id="184" creationId="{65E2618F-5C5F-700E-109F-4240F326A09A}"/>
          </ac:inkMkLst>
        </pc:inkChg>
        <pc:inkChg chg="add">
          <ac:chgData name="Tim Cook" userId="d1c7cfb340f2c7ab" providerId="LiveId" clId="{ED9EE0BF-6318-4575-8863-C8D26723BC79}" dt="2023-01-24T23:54:37.101" v="212" actId="9405"/>
          <ac:inkMkLst>
            <pc:docMk/>
            <pc:sldMk cId="798499924" sldId="340"/>
            <ac:inkMk id="186" creationId="{863BC333-5DC6-1760-B68D-31B4D8B632FE}"/>
          </ac:inkMkLst>
        </pc:inkChg>
        <pc:inkChg chg="add mod">
          <ac:chgData name="Tim Cook" userId="d1c7cfb340f2c7ab" providerId="LiveId" clId="{ED9EE0BF-6318-4575-8863-C8D26723BC79}" dt="2023-01-24T23:55:17.885" v="252"/>
          <ac:inkMkLst>
            <pc:docMk/>
            <pc:sldMk cId="798499924" sldId="340"/>
            <ac:inkMk id="187" creationId="{56CFC95E-7629-A88D-B79B-A4963B05C140}"/>
          </ac:inkMkLst>
        </pc:inkChg>
        <pc:inkChg chg="add mod">
          <ac:chgData name="Tim Cook" userId="d1c7cfb340f2c7ab" providerId="LiveId" clId="{ED9EE0BF-6318-4575-8863-C8D26723BC79}" dt="2023-01-24T23:55:17.885" v="252"/>
          <ac:inkMkLst>
            <pc:docMk/>
            <pc:sldMk cId="798499924" sldId="340"/>
            <ac:inkMk id="188" creationId="{A45DEB60-89AA-301B-80EA-8FA9F76CB81C}"/>
          </ac:inkMkLst>
        </pc:inkChg>
        <pc:inkChg chg="add mod">
          <ac:chgData name="Tim Cook" userId="d1c7cfb340f2c7ab" providerId="LiveId" clId="{ED9EE0BF-6318-4575-8863-C8D26723BC79}" dt="2023-01-24T23:55:17.885" v="252"/>
          <ac:inkMkLst>
            <pc:docMk/>
            <pc:sldMk cId="798499924" sldId="340"/>
            <ac:inkMk id="189" creationId="{0A3E01CC-411A-119D-277A-E3138CB54884}"/>
          </ac:inkMkLst>
        </pc:inkChg>
        <pc:inkChg chg="add mod">
          <ac:chgData name="Tim Cook" userId="d1c7cfb340f2c7ab" providerId="LiveId" clId="{ED9EE0BF-6318-4575-8863-C8D26723BC79}" dt="2023-01-24T23:55:17.885" v="252"/>
          <ac:inkMkLst>
            <pc:docMk/>
            <pc:sldMk cId="798499924" sldId="340"/>
            <ac:inkMk id="190" creationId="{749E2D09-DB1F-BAB1-B7DB-F3682CA5AE7C}"/>
          </ac:inkMkLst>
        </pc:inkChg>
        <pc:inkChg chg="add mod">
          <ac:chgData name="Tim Cook" userId="d1c7cfb340f2c7ab" providerId="LiveId" clId="{ED9EE0BF-6318-4575-8863-C8D26723BC79}" dt="2023-01-24T23:55:17.885" v="252"/>
          <ac:inkMkLst>
            <pc:docMk/>
            <pc:sldMk cId="798499924" sldId="340"/>
            <ac:inkMk id="191" creationId="{05F26458-C342-60E4-3B69-A7BE6D325B9D}"/>
          </ac:inkMkLst>
        </pc:inkChg>
        <pc:inkChg chg="add del mod">
          <ac:chgData name="Tim Cook" userId="d1c7cfb340f2c7ab" providerId="LiveId" clId="{ED9EE0BF-6318-4575-8863-C8D26723BC79}" dt="2023-01-24T23:55:13.577" v="247"/>
          <ac:inkMkLst>
            <pc:docMk/>
            <pc:sldMk cId="798499924" sldId="340"/>
            <ac:inkMk id="192" creationId="{2DABAECF-A51A-E56F-F674-1569F96D8332}"/>
          </ac:inkMkLst>
        </pc:inkChg>
        <pc:inkChg chg="add mod">
          <ac:chgData name="Tim Cook" userId="d1c7cfb340f2c7ab" providerId="LiveId" clId="{ED9EE0BF-6318-4575-8863-C8D26723BC79}" dt="2023-01-24T23:56:49.108" v="348"/>
          <ac:inkMkLst>
            <pc:docMk/>
            <pc:sldMk cId="798499924" sldId="340"/>
            <ac:inkMk id="192" creationId="{637FB9D2-A285-3AC8-1382-D84DB69E566F}"/>
          </ac:inkMkLst>
        </pc:inkChg>
        <pc:inkChg chg="add mod">
          <ac:chgData name="Tim Cook" userId="d1c7cfb340f2c7ab" providerId="LiveId" clId="{ED9EE0BF-6318-4575-8863-C8D26723BC79}" dt="2023-01-24T23:56:49.108" v="348"/>
          <ac:inkMkLst>
            <pc:docMk/>
            <pc:sldMk cId="798499924" sldId="340"/>
            <ac:inkMk id="193" creationId="{5526A194-F75C-BFDB-9B81-BBA2893A7772}"/>
          </ac:inkMkLst>
        </pc:inkChg>
        <pc:inkChg chg="add del mod">
          <ac:chgData name="Tim Cook" userId="d1c7cfb340f2c7ab" providerId="LiveId" clId="{ED9EE0BF-6318-4575-8863-C8D26723BC79}" dt="2023-01-24T23:55:17.885" v="252"/>
          <ac:inkMkLst>
            <pc:docMk/>
            <pc:sldMk cId="798499924" sldId="340"/>
            <ac:inkMk id="193" creationId="{622EC55D-2C72-4ED3-1D5F-C81553653B01}"/>
          </ac:inkMkLst>
        </pc:inkChg>
        <pc:inkChg chg="add mod">
          <ac:chgData name="Tim Cook" userId="d1c7cfb340f2c7ab" providerId="LiveId" clId="{ED9EE0BF-6318-4575-8863-C8D26723BC79}" dt="2023-01-24T23:56:49.108" v="348"/>
          <ac:inkMkLst>
            <pc:docMk/>
            <pc:sldMk cId="798499924" sldId="340"/>
            <ac:inkMk id="195" creationId="{30FBE48C-8F43-066F-4D18-A3F1C2CCCFA5}"/>
          </ac:inkMkLst>
        </pc:inkChg>
        <pc:inkChg chg="add del">
          <ac:chgData name="Tim Cook" userId="d1c7cfb340f2c7ab" providerId="LiveId" clId="{ED9EE0BF-6318-4575-8863-C8D26723BC79}" dt="2023-01-24T23:54:46.550" v="231"/>
          <ac:inkMkLst>
            <pc:docMk/>
            <pc:sldMk cId="798499924" sldId="340"/>
            <ac:inkMk id="195" creationId="{EB321960-9B89-5BE3-246B-D48543AF5727}"/>
          </ac:inkMkLst>
        </pc:inkChg>
        <pc:inkChg chg="add del">
          <ac:chgData name="Tim Cook" userId="d1c7cfb340f2c7ab" providerId="LiveId" clId="{ED9EE0BF-6318-4575-8863-C8D26723BC79}" dt="2023-01-24T23:54:46.550" v="229"/>
          <ac:inkMkLst>
            <pc:docMk/>
            <pc:sldMk cId="798499924" sldId="340"/>
            <ac:inkMk id="196" creationId="{0276DFF4-386E-39A7-3279-D34B1798E029}"/>
          </ac:inkMkLst>
        </pc:inkChg>
        <pc:inkChg chg="add mod">
          <ac:chgData name="Tim Cook" userId="d1c7cfb340f2c7ab" providerId="LiveId" clId="{ED9EE0BF-6318-4575-8863-C8D26723BC79}" dt="2023-01-24T23:57:03.128" v="384"/>
          <ac:inkMkLst>
            <pc:docMk/>
            <pc:sldMk cId="798499924" sldId="340"/>
            <ac:inkMk id="196" creationId="{45203AB2-6562-A910-786F-6727EB775501}"/>
          </ac:inkMkLst>
        </pc:inkChg>
        <pc:inkChg chg="add del">
          <ac:chgData name="Tim Cook" userId="d1c7cfb340f2c7ab" providerId="LiveId" clId="{ED9EE0BF-6318-4575-8863-C8D26723BC79}" dt="2023-01-24T23:54:46.550" v="230"/>
          <ac:inkMkLst>
            <pc:docMk/>
            <pc:sldMk cId="798499924" sldId="340"/>
            <ac:inkMk id="197" creationId="{E53DC28D-D8A1-A80F-962C-713620802996}"/>
          </ac:inkMkLst>
        </pc:inkChg>
        <pc:inkChg chg="add mod">
          <ac:chgData name="Tim Cook" userId="d1c7cfb340f2c7ab" providerId="LiveId" clId="{ED9EE0BF-6318-4575-8863-C8D26723BC79}" dt="2023-01-24T23:57:03.128" v="384"/>
          <ac:inkMkLst>
            <pc:docMk/>
            <pc:sldMk cId="798499924" sldId="340"/>
            <ac:inkMk id="198" creationId="{164ACD25-8B1C-76F0-0632-1C4B7DD7D356}"/>
          </ac:inkMkLst>
        </pc:inkChg>
        <pc:inkChg chg="add del">
          <ac:chgData name="Tim Cook" userId="d1c7cfb340f2c7ab" providerId="LiveId" clId="{ED9EE0BF-6318-4575-8863-C8D26723BC79}" dt="2023-01-24T23:54:46.550" v="235"/>
          <ac:inkMkLst>
            <pc:docMk/>
            <pc:sldMk cId="798499924" sldId="340"/>
            <ac:inkMk id="198" creationId="{DE2C66A9-5357-344E-A598-BE33E94C7874}"/>
          </ac:inkMkLst>
        </pc:inkChg>
        <pc:inkChg chg="add del">
          <ac:chgData name="Tim Cook" userId="d1c7cfb340f2c7ab" providerId="LiveId" clId="{ED9EE0BF-6318-4575-8863-C8D26723BC79}" dt="2023-01-24T23:54:46.550" v="233"/>
          <ac:inkMkLst>
            <pc:docMk/>
            <pc:sldMk cId="798499924" sldId="340"/>
            <ac:inkMk id="199" creationId="{1D4053C0-1951-7E92-4A03-A7906D6AF2B5}"/>
          </ac:inkMkLst>
        </pc:inkChg>
        <pc:inkChg chg="add mod">
          <ac:chgData name="Tim Cook" userId="d1c7cfb340f2c7ab" providerId="LiveId" clId="{ED9EE0BF-6318-4575-8863-C8D26723BC79}" dt="2023-01-24T23:57:03.128" v="384"/>
          <ac:inkMkLst>
            <pc:docMk/>
            <pc:sldMk cId="798499924" sldId="340"/>
            <ac:inkMk id="199" creationId="{855A4852-0963-240D-B5FF-AE640642CAD6}"/>
          </ac:inkMkLst>
        </pc:inkChg>
        <pc:inkChg chg="add del">
          <ac:chgData name="Tim Cook" userId="d1c7cfb340f2c7ab" providerId="LiveId" clId="{ED9EE0BF-6318-4575-8863-C8D26723BC79}" dt="2023-01-24T23:54:46.550" v="234"/>
          <ac:inkMkLst>
            <pc:docMk/>
            <pc:sldMk cId="798499924" sldId="340"/>
            <ac:inkMk id="200" creationId="{A53F010F-A0AD-1928-A9D2-036F012329D8}"/>
          </ac:inkMkLst>
        </pc:inkChg>
        <pc:inkChg chg="add mod">
          <ac:chgData name="Tim Cook" userId="d1c7cfb340f2c7ab" providerId="LiveId" clId="{ED9EE0BF-6318-4575-8863-C8D26723BC79}" dt="2023-01-24T23:57:03.128" v="384"/>
          <ac:inkMkLst>
            <pc:docMk/>
            <pc:sldMk cId="798499924" sldId="340"/>
            <ac:inkMk id="200" creationId="{CDE15938-F059-3D9A-068D-F24F825D014C}"/>
          </ac:inkMkLst>
        </pc:inkChg>
        <pc:inkChg chg="add mod">
          <ac:chgData name="Tim Cook" userId="d1c7cfb340f2c7ab" providerId="LiveId" clId="{ED9EE0BF-6318-4575-8863-C8D26723BC79}" dt="2023-01-24T23:57:03.128" v="384"/>
          <ac:inkMkLst>
            <pc:docMk/>
            <pc:sldMk cId="798499924" sldId="340"/>
            <ac:inkMk id="201" creationId="{EBCD53C3-99E4-21A5-A4F2-F7BF104D4F7A}"/>
          </ac:inkMkLst>
        </pc:inkChg>
        <pc:inkChg chg="add del">
          <ac:chgData name="Tim Cook" userId="d1c7cfb340f2c7ab" providerId="LiveId" clId="{ED9EE0BF-6318-4575-8863-C8D26723BC79}" dt="2023-01-24T23:54:46.550" v="232"/>
          <ac:inkMkLst>
            <pc:docMk/>
            <pc:sldMk cId="798499924" sldId="340"/>
            <ac:inkMk id="201" creationId="{ED65CF73-356C-F2F4-3931-0781DE46DB8C}"/>
          </ac:inkMkLst>
        </pc:inkChg>
        <pc:inkChg chg="add mod">
          <ac:chgData name="Tim Cook" userId="d1c7cfb340f2c7ab" providerId="LiveId" clId="{ED9EE0BF-6318-4575-8863-C8D26723BC79}" dt="2023-01-24T23:57:03.128" v="384"/>
          <ac:inkMkLst>
            <pc:docMk/>
            <pc:sldMk cId="798499924" sldId="340"/>
            <ac:inkMk id="202" creationId="{3E50FCF3-F94B-1916-6D0B-B7ABD58B26C7}"/>
          </ac:inkMkLst>
        </pc:inkChg>
        <pc:inkChg chg="add del">
          <ac:chgData name="Tim Cook" userId="d1c7cfb340f2c7ab" providerId="LiveId" clId="{ED9EE0BF-6318-4575-8863-C8D26723BC79}" dt="2023-01-24T23:54:46.550" v="236"/>
          <ac:inkMkLst>
            <pc:docMk/>
            <pc:sldMk cId="798499924" sldId="340"/>
            <ac:inkMk id="202" creationId="{56B80A97-1A53-9D71-A60A-E8DC03C7DD85}"/>
          </ac:inkMkLst>
        </pc:inkChg>
        <pc:inkChg chg="add mod">
          <ac:chgData name="Tim Cook" userId="d1c7cfb340f2c7ab" providerId="LiveId" clId="{ED9EE0BF-6318-4575-8863-C8D26723BC79}" dt="2023-01-24T23:55:42.557" v="284" actId="1076"/>
          <ac:inkMkLst>
            <pc:docMk/>
            <pc:sldMk cId="798499924" sldId="340"/>
            <ac:inkMk id="203" creationId="{38AFA5C5-4E9A-B491-4671-B4927CD92CF8}"/>
          </ac:inkMkLst>
        </pc:inkChg>
        <pc:inkChg chg="add mod">
          <ac:chgData name="Tim Cook" userId="d1c7cfb340f2c7ab" providerId="LiveId" clId="{ED9EE0BF-6318-4575-8863-C8D26723BC79}" dt="2023-01-24T23:55:42.557" v="284" actId="1076"/>
          <ac:inkMkLst>
            <pc:docMk/>
            <pc:sldMk cId="798499924" sldId="340"/>
            <ac:inkMk id="204" creationId="{7DFDED3B-0619-45B2-7D9D-86E75DA453F8}"/>
          </ac:inkMkLst>
        </pc:inkChg>
        <pc:inkChg chg="add mod">
          <ac:chgData name="Tim Cook" userId="d1c7cfb340f2c7ab" providerId="LiveId" clId="{ED9EE0BF-6318-4575-8863-C8D26723BC79}" dt="2023-01-24T23:55:42.557" v="284" actId="1076"/>
          <ac:inkMkLst>
            <pc:docMk/>
            <pc:sldMk cId="798499924" sldId="340"/>
            <ac:inkMk id="205" creationId="{A4778836-5AF2-35B2-D981-3DA6B7B3AC3E}"/>
          </ac:inkMkLst>
        </pc:inkChg>
        <pc:inkChg chg="add mod">
          <ac:chgData name="Tim Cook" userId="d1c7cfb340f2c7ab" providerId="LiveId" clId="{ED9EE0BF-6318-4575-8863-C8D26723BC79}" dt="2023-01-24T23:55:42.557" v="284" actId="1076"/>
          <ac:inkMkLst>
            <pc:docMk/>
            <pc:sldMk cId="798499924" sldId="340"/>
            <ac:inkMk id="206" creationId="{5C6812FA-9298-0FCE-1BF7-461B22447FF2}"/>
          </ac:inkMkLst>
        </pc:inkChg>
        <pc:inkChg chg="add mod">
          <ac:chgData name="Tim Cook" userId="d1c7cfb340f2c7ab" providerId="LiveId" clId="{ED9EE0BF-6318-4575-8863-C8D26723BC79}" dt="2023-01-24T23:55:42.557" v="284" actId="1076"/>
          <ac:inkMkLst>
            <pc:docMk/>
            <pc:sldMk cId="798499924" sldId="340"/>
            <ac:inkMk id="207" creationId="{D5D0BDD1-251D-9399-638A-75A8678D54A6}"/>
          </ac:inkMkLst>
        </pc:inkChg>
        <pc:inkChg chg="add mod">
          <ac:chgData name="Tim Cook" userId="d1c7cfb340f2c7ab" providerId="LiveId" clId="{ED9EE0BF-6318-4575-8863-C8D26723BC79}" dt="2023-01-24T23:55:42.557" v="284" actId="1076"/>
          <ac:inkMkLst>
            <pc:docMk/>
            <pc:sldMk cId="798499924" sldId="340"/>
            <ac:inkMk id="208" creationId="{11ED9CE5-F26B-1AE7-40EF-63984F8CB432}"/>
          </ac:inkMkLst>
        </pc:inkChg>
        <pc:inkChg chg="add mod">
          <ac:chgData name="Tim Cook" userId="d1c7cfb340f2c7ab" providerId="LiveId" clId="{ED9EE0BF-6318-4575-8863-C8D26723BC79}" dt="2023-01-24T23:55:42.557" v="284" actId="1076"/>
          <ac:inkMkLst>
            <pc:docMk/>
            <pc:sldMk cId="798499924" sldId="340"/>
            <ac:inkMk id="209" creationId="{829A7E8D-3787-4B13-34D1-DF9426E617A0}"/>
          </ac:inkMkLst>
        </pc:inkChg>
        <pc:inkChg chg="add mod">
          <ac:chgData name="Tim Cook" userId="d1c7cfb340f2c7ab" providerId="LiveId" clId="{ED9EE0BF-6318-4575-8863-C8D26723BC79}" dt="2023-01-24T23:55:42.557" v="284" actId="1076"/>
          <ac:inkMkLst>
            <pc:docMk/>
            <pc:sldMk cId="798499924" sldId="340"/>
            <ac:inkMk id="210" creationId="{94768CCB-B22D-E284-E144-25276DF4FE55}"/>
          </ac:inkMkLst>
        </pc:inkChg>
        <pc:inkChg chg="add mod">
          <ac:chgData name="Tim Cook" userId="d1c7cfb340f2c7ab" providerId="LiveId" clId="{ED9EE0BF-6318-4575-8863-C8D26723BC79}" dt="2023-01-24T23:57:03.128" v="384"/>
          <ac:inkMkLst>
            <pc:docMk/>
            <pc:sldMk cId="798499924" sldId="340"/>
            <ac:inkMk id="212" creationId="{60D7A6AF-3F3C-5A14-5463-E0FA489DB9DE}"/>
          </ac:inkMkLst>
        </pc:inkChg>
        <pc:inkChg chg="add mod">
          <ac:chgData name="Tim Cook" userId="d1c7cfb340f2c7ab" providerId="LiveId" clId="{ED9EE0BF-6318-4575-8863-C8D26723BC79}" dt="2023-01-24T23:57:03.128" v="384"/>
          <ac:inkMkLst>
            <pc:docMk/>
            <pc:sldMk cId="798499924" sldId="340"/>
            <ac:inkMk id="213" creationId="{3FBF5E61-BF9B-FA94-A58C-2E8E235B1D64}"/>
          </ac:inkMkLst>
        </pc:inkChg>
        <pc:inkChg chg="add mod">
          <ac:chgData name="Tim Cook" userId="d1c7cfb340f2c7ab" providerId="LiveId" clId="{ED9EE0BF-6318-4575-8863-C8D26723BC79}" dt="2023-01-24T23:57:03.128" v="384"/>
          <ac:inkMkLst>
            <pc:docMk/>
            <pc:sldMk cId="798499924" sldId="340"/>
            <ac:inkMk id="214" creationId="{05DFCFE6-E38F-1BE2-ACDD-BE2F21CC410E}"/>
          </ac:inkMkLst>
        </pc:inkChg>
        <pc:inkChg chg="add mod">
          <ac:chgData name="Tim Cook" userId="d1c7cfb340f2c7ab" providerId="LiveId" clId="{ED9EE0BF-6318-4575-8863-C8D26723BC79}" dt="2023-01-24T23:57:03.128" v="384"/>
          <ac:inkMkLst>
            <pc:docMk/>
            <pc:sldMk cId="798499924" sldId="340"/>
            <ac:inkMk id="215" creationId="{75E74BE8-6A75-C6B6-0A7F-7BFE0B0904A8}"/>
          </ac:inkMkLst>
        </pc:inkChg>
        <pc:inkChg chg="add mod">
          <ac:chgData name="Tim Cook" userId="d1c7cfb340f2c7ab" providerId="LiveId" clId="{ED9EE0BF-6318-4575-8863-C8D26723BC79}" dt="2023-01-24T23:57:03.128" v="384"/>
          <ac:inkMkLst>
            <pc:docMk/>
            <pc:sldMk cId="798499924" sldId="340"/>
            <ac:inkMk id="216" creationId="{80D62938-B86A-1CE9-ED6A-67C357BAAE6A}"/>
          </ac:inkMkLst>
        </pc:inkChg>
        <pc:inkChg chg="add mod">
          <ac:chgData name="Tim Cook" userId="d1c7cfb340f2c7ab" providerId="LiveId" clId="{ED9EE0BF-6318-4575-8863-C8D26723BC79}" dt="2023-01-24T23:57:03.128" v="384"/>
          <ac:inkMkLst>
            <pc:docMk/>
            <pc:sldMk cId="798499924" sldId="340"/>
            <ac:inkMk id="217" creationId="{3D624F50-9B19-2984-886C-926F3AADCF1E}"/>
          </ac:inkMkLst>
        </pc:inkChg>
        <pc:inkChg chg="add mod">
          <ac:chgData name="Tim Cook" userId="d1c7cfb340f2c7ab" providerId="LiveId" clId="{ED9EE0BF-6318-4575-8863-C8D26723BC79}" dt="2023-01-24T23:57:03.128" v="384"/>
          <ac:inkMkLst>
            <pc:docMk/>
            <pc:sldMk cId="798499924" sldId="340"/>
            <ac:inkMk id="218" creationId="{7D53AE99-4B41-9883-1B68-3C4398A06344}"/>
          </ac:inkMkLst>
        </pc:inkChg>
        <pc:inkChg chg="add del mod">
          <ac:chgData name="Tim Cook" userId="d1c7cfb340f2c7ab" providerId="LiveId" clId="{ED9EE0BF-6318-4575-8863-C8D26723BC79}" dt="2023-01-24T23:57:07.311" v="397"/>
          <ac:inkMkLst>
            <pc:docMk/>
            <pc:sldMk cId="798499924" sldId="340"/>
            <ac:inkMk id="219" creationId="{30AA37D1-3B46-AFD3-995A-32C4F7A3033F}"/>
          </ac:inkMkLst>
        </pc:inkChg>
        <pc:inkChg chg="add del mod">
          <ac:chgData name="Tim Cook" userId="d1c7cfb340f2c7ab" providerId="LiveId" clId="{ED9EE0BF-6318-4575-8863-C8D26723BC79}" dt="2023-01-24T23:57:07.311" v="404"/>
          <ac:inkMkLst>
            <pc:docMk/>
            <pc:sldMk cId="798499924" sldId="340"/>
            <ac:inkMk id="220" creationId="{7164DB4A-562D-2B69-A631-990B7268A55F}"/>
          </ac:inkMkLst>
        </pc:inkChg>
        <pc:inkChg chg="add del mod">
          <ac:chgData name="Tim Cook" userId="d1c7cfb340f2c7ab" providerId="LiveId" clId="{ED9EE0BF-6318-4575-8863-C8D26723BC79}" dt="2023-01-24T23:57:07.311" v="402"/>
          <ac:inkMkLst>
            <pc:docMk/>
            <pc:sldMk cId="798499924" sldId="340"/>
            <ac:inkMk id="221" creationId="{81666661-F90B-0692-C025-D3BED2EA9E2C}"/>
          </ac:inkMkLst>
        </pc:inkChg>
        <pc:inkChg chg="add del mod">
          <ac:chgData name="Tim Cook" userId="d1c7cfb340f2c7ab" providerId="LiveId" clId="{ED9EE0BF-6318-4575-8863-C8D26723BC79}" dt="2023-01-24T23:57:07.318" v="407"/>
          <ac:inkMkLst>
            <pc:docMk/>
            <pc:sldMk cId="798499924" sldId="340"/>
            <ac:inkMk id="222" creationId="{6A5AD825-7836-18C0-7D47-36FC109AE08D}"/>
          </ac:inkMkLst>
        </pc:inkChg>
        <pc:inkChg chg="add del mod">
          <ac:chgData name="Tim Cook" userId="d1c7cfb340f2c7ab" providerId="LiveId" clId="{ED9EE0BF-6318-4575-8863-C8D26723BC79}" dt="2023-01-24T23:57:07.311" v="406"/>
          <ac:inkMkLst>
            <pc:docMk/>
            <pc:sldMk cId="798499924" sldId="340"/>
            <ac:inkMk id="223" creationId="{85D5561F-85E4-FE79-5453-03E742E21E7C}"/>
          </ac:inkMkLst>
        </pc:inkChg>
        <pc:inkChg chg="add del mod">
          <ac:chgData name="Tim Cook" userId="d1c7cfb340f2c7ab" providerId="LiveId" clId="{ED9EE0BF-6318-4575-8863-C8D26723BC79}" dt="2023-01-24T23:57:07.311" v="400"/>
          <ac:inkMkLst>
            <pc:docMk/>
            <pc:sldMk cId="798499924" sldId="340"/>
            <ac:inkMk id="224" creationId="{D12B4A2D-B3F5-94E3-74BF-E495F5F87E23}"/>
          </ac:inkMkLst>
        </pc:inkChg>
        <pc:inkChg chg="add del mod">
          <ac:chgData name="Tim Cook" userId="d1c7cfb340f2c7ab" providerId="LiveId" clId="{ED9EE0BF-6318-4575-8863-C8D26723BC79}" dt="2023-01-24T23:57:07.311" v="405"/>
          <ac:inkMkLst>
            <pc:docMk/>
            <pc:sldMk cId="798499924" sldId="340"/>
            <ac:inkMk id="225" creationId="{91524661-0FA6-7579-942E-08F103AB494F}"/>
          </ac:inkMkLst>
        </pc:inkChg>
        <pc:inkChg chg="add del mod">
          <ac:chgData name="Tim Cook" userId="d1c7cfb340f2c7ab" providerId="LiveId" clId="{ED9EE0BF-6318-4575-8863-C8D26723BC79}" dt="2023-01-24T23:57:07.311" v="399"/>
          <ac:inkMkLst>
            <pc:docMk/>
            <pc:sldMk cId="798499924" sldId="340"/>
            <ac:inkMk id="226" creationId="{AD3D6086-F7D5-B2B3-E6CD-911192D66A84}"/>
          </ac:inkMkLst>
        </pc:inkChg>
        <pc:inkChg chg="add del mod">
          <ac:chgData name="Tim Cook" userId="d1c7cfb340f2c7ab" providerId="LiveId" clId="{ED9EE0BF-6318-4575-8863-C8D26723BC79}" dt="2023-01-24T23:57:07.311" v="398"/>
          <ac:inkMkLst>
            <pc:docMk/>
            <pc:sldMk cId="798499924" sldId="340"/>
            <ac:inkMk id="227" creationId="{B2B0F9CC-2BAB-BB1A-7E1A-398BA8F850FE}"/>
          </ac:inkMkLst>
        </pc:inkChg>
        <pc:inkChg chg="add del mod">
          <ac:chgData name="Tim Cook" userId="d1c7cfb340f2c7ab" providerId="LiveId" clId="{ED9EE0BF-6318-4575-8863-C8D26723BC79}" dt="2023-01-24T23:57:07.311" v="403"/>
          <ac:inkMkLst>
            <pc:docMk/>
            <pc:sldMk cId="798499924" sldId="340"/>
            <ac:inkMk id="228" creationId="{E69008F6-9AC0-7A31-27FF-4F22D6DC8D5D}"/>
          </ac:inkMkLst>
        </pc:inkChg>
        <pc:inkChg chg="add del mod">
          <ac:chgData name="Tim Cook" userId="d1c7cfb340f2c7ab" providerId="LiveId" clId="{ED9EE0BF-6318-4575-8863-C8D26723BC79}" dt="2023-01-24T23:57:07.311" v="396"/>
          <ac:inkMkLst>
            <pc:docMk/>
            <pc:sldMk cId="798499924" sldId="340"/>
            <ac:inkMk id="229" creationId="{309AA0E9-715A-2938-8602-581D423FA2D8}"/>
          </ac:inkMkLst>
        </pc:inkChg>
        <pc:inkChg chg="add del mod">
          <ac:chgData name="Tim Cook" userId="d1c7cfb340f2c7ab" providerId="LiveId" clId="{ED9EE0BF-6318-4575-8863-C8D26723BC79}" dt="2023-01-24T23:57:07.311" v="401"/>
          <ac:inkMkLst>
            <pc:docMk/>
            <pc:sldMk cId="798499924" sldId="340"/>
            <ac:inkMk id="230" creationId="{3ED180F2-2151-3EFE-2887-85DB51CFFF83}"/>
          </ac:inkMkLst>
        </pc:inkChg>
        <pc:inkChg chg="add del mod">
          <ac:chgData name="Tim Cook" userId="d1c7cfb340f2c7ab" providerId="LiveId" clId="{ED9EE0BF-6318-4575-8863-C8D26723BC79}" dt="2023-01-24T23:57:05.424" v="386"/>
          <ac:inkMkLst>
            <pc:docMk/>
            <pc:sldMk cId="798499924" sldId="340"/>
            <ac:inkMk id="231" creationId="{B89C323D-D1FD-BA30-2FF9-646FFCDA10BF}"/>
          </ac:inkMkLst>
        </pc:inkChg>
        <pc:inkChg chg="add del mod">
          <ac:chgData name="Tim Cook" userId="d1c7cfb340f2c7ab" providerId="LiveId" clId="{ED9EE0BF-6318-4575-8863-C8D26723BC79}" dt="2023-01-24T23:57:05.432" v="391"/>
          <ac:inkMkLst>
            <pc:docMk/>
            <pc:sldMk cId="798499924" sldId="340"/>
            <ac:inkMk id="232" creationId="{6C2212CF-159F-37BB-2C16-231900ECDDBC}"/>
          </ac:inkMkLst>
        </pc:inkChg>
        <pc:inkChg chg="add del mod">
          <ac:chgData name="Tim Cook" userId="d1c7cfb340f2c7ab" providerId="LiveId" clId="{ED9EE0BF-6318-4575-8863-C8D26723BC79}" dt="2023-01-24T23:57:05.432" v="389"/>
          <ac:inkMkLst>
            <pc:docMk/>
            <pc:sldMk cId="798499924" sldId="340"/>
            <ac:inkMk id="233" creationId="{FD5323C8-0E23-AA12-F36F-9CDB0361EB1F}"/>
          </ac:inkMkLst>
        </pc:inkChg>
        <pc:inkChg chg="add del mod">
          <ac:chgData name="Tim Cook" userId="d1c7cfb340f2c7ab" providerId="LiveId" clId="{ED9EE0BF-6318-4575-8863-C8D26723BC79}" dt="2023-01-24T23:57:05.432" v="395"/>
          <ac:inkMkLst>
            <pc:docMk/>
            <pc:sldMk cId="798499924" sldId="340"/>
            <ac:inkMk id="234" creationId="{B354368F-ED1B-AD01-1583-3676C0BB22C2}"/>
          </ac:inkMkLst>
        </pc:inkChg>
        <pc:inkChg chg="add del mod">
          <ac:chgData name="Tim Cook" userId="d1c7cfb340f2c7ab" providerId="LiveId" clId="{ED9EE0BF-6318-4575-8863-C8D26723BC79}" dt="2023-01-24T23:57:05.432" v="393"/>
          <ac:inkMkLst>
            <pc:docMk/>
            <pc:sldMk cId="798499924" sldId="340"/>
            <ac:inkMk id="235" creationId="{6EF43A3A-03D3-8C4B-8E54-6742ABA719D2}"/>
          </ac:inkMkLst>
        </pc:inkChg>
        <pc:inkChg chg="add del mod">
          <ac:chgData name="Tim Cook" userId="d1c7cfb340f2c7ab" providerId="LiveId" clId="{ED9EE0BF-6318-4575-8863-C8D26723BC79}" dt="2023-01-24T23:57:05.432" v="394"/>
          <ac:inkMkLst>
            <pc:docMk/>
            <pc:sldMk cId="798499924" sldId="340"/>
            <ac:inkMk id="236" creationId="{D00E2235-2D13-E718-65E1-9633D3B3A9EE}"/>
          </ac:inkMkLst>
        </pc:inkChg>
        <pc:inkChg chg="add del mod">
          <ac:chgData name="Tim Cook" userId="d1c7cfb340f2c7ab" providerId="LiveId" clId="{ED9EE0BF-6318-4575-8863-C8D26723BC79}" dt="2023-01-24T23:57:05.432" v="388"/>
          <ac:inkMkLst>
            <pc:docMk/>
            <pc:sldMk cId="798499924" sldId="340"/>
            <ac:inkMk id="237" creationId="{849C7DDF-D0C6-6C22-9FF2-5D861FD7BC83}"/>
          </ac:inkMkLst>
        </pc:inkChg>
        <pc:inkChg chg="add del mod">
          <ac:chgData name="Tim Cook" userId="d1c7cfb340f2c7ab" providerId="LiveId" clId="{ED9EE0BF-6318-4575-8863-C8D26723BC79}" dt="2023-01-24T23:57:05.424" v="385"/>
          <ac:inkMkLst>
            <pc:docMk/>
            <pc:sldMk cId="798499924" sldId="340"/>
            <ac:inkMk id="238" creationId="{AD302FF1-7125-5CC6-E166-BBCAF6A890FA}"/>
          </ac:inkMkLst>
        </pc:inkChg>
        <pc:inkChg chg="add del mod">
          <ac:chgData name="Tim Cook" userId="d1c7cfb340f2c7ab" providerId="LiveId" clId="{ED9EE0BF-6318-4575-8863-C8D26723BC79}" dt="2023-01-24T23:57:05.432" v="392"/>
          <ac:inkMkLst>
            <pc:docMk/>
            <pc:sldMk cId="798499924" sldId="340"/>
            <ac:inkMk id="239" creationId="{E7143C1B-19F8-282D-CD40-7F7A28AF5D81}"/>
          </ac:inkMkLst>
        </pc:inkChg>
        <pc:inkChg chg="add del mod">
          <ac:chgData name="Tim Cook" userId="d1c7cfb340f2c7ab" providerId="LiveId" clId="{ED9EE0BF-6318-4575-8863-C8D26723BC79}" dt="2023-01-24T23:57:05.432" v="390"/>
          <ac:inkMkLst>
            <pc:docMk/>
            <pc:sldMk cId="798499924" sldId="340"/>
            <ac:inkMk id="240" creationId="{20335E49-BE65-DEA6-852A-AFEA94F90167}"/>
          </ac:inkMkLst>
        </pc:inkChg>
        <pc:inkChg chg="add del mod">
          <ac:chgData name="Tim Cook" userId="d1c7cfb340f2c7ab" providerId="LiveId" clId="{ED9EE0BF-6318-4575-8863-C8D26723BC79}" dt="2023-01-24T23:57:05.432" v="387"/>
          <ac:inkMkLst>
            <pc:docMk/>
            <pc:sldMk cId="798499924" sldId="340"/>
            <ac:inkMk id="241" creationId="{4A37754C-267F-FAB6-705F-ABC238A6B901}"/>
          </ac:inkMkLst>
        </pc:inkChg>
        <pc:inkChg chg="add mod">
          <ac:chgData name="Tim Cook" userId="d1c7cfb340f2c7ab" providerId="LiveId" clId="{ED9EE0BF-6318-4575-8863-C8D26723BC79}" dt="2023-01-24T23:57:14.255" v="422"/>
          <ac:inkMkLst>
            <pc:docMk/>
            <pc:sldMk cId="798499924" sldId="340"/>
            <ac:inkMk id="248" creationId="{9BAD22C8-7A12-2942-66F0-3D08B6F851D1}"/>
          </ac:inkMkLst>
        </pc:inkChg>
        <pc:inkChg chg="add mod">
          <ac:chgData name="Tim Cook" userId="d1c7cfb340f2c7ab" providerId="LiveId" clId="{ED9EE0BF-6318-4575-8863-C8D26723BC79}" dt="2023-01-24T23:57:14.255" v="422"/>
          <ac:inkMkLst>
            <pc:docMk/>
            <pc:sldMk cId="798499924" sldId="340"/>
            <ac:inkMk id="249" creationId="{8C4E007A-E3CE-A52C-E970-3968D98C9083}"/>
          </ac:inkMkLst>
        </pc:inkChg>
        <pc:inkChg chg="add mod">
          <ac:chgData name="Tim Cook" userId="d1c7cfb340f2c7ab" providerId="LiveId" clId="{ED9EE0BF-6318-4575-8863-C8D26723BC79}" dt="2023-01-24T23:57:14.255" v="422"/>
          <ac:inkMkLst>
            <pc:docMk/>
            <pc:sldMk cId="798499924" sldId="340"/>
            <ac:inkMk id="250" creationId="{5B95B63D-29B4-CEF3-27C7-D05FBD53F3EE}"/>
          </ac:inkMkLst>
        </pc:inkChg>
        <pc:inkChg chg="add mod">
          <ac:chgData name="Tim Cook" userId="d1c7cfb340f2c7ab" providerId="LiveId" clId="{ED9EE0BF-6318-4575-8863-C8D26723BC79}" dt="2023-01-24T23:57:14.255" v="422"/>
          <ac:inkMkLst>
            <pc:docMk/>
            <pc:sldMk cId="798499924" sldId="340"/>
            <ac:inkMk id="251" creationId="{03B33B1B-C051-F703-A8E6-08FD9CD62D0C}"/>
          </ac:inkMkLst>
        </pc:inkChg>
        <pc:inkChg chg="add mod">
          <ac:chgData name="Tim Cook" userId="d1c7cfb340f2c7ab" providerId="LiveId" clId="{ED9EE0BF-6318-4575-8863-C8D26723BC79}" dt="2023-01-24T23:57:14.255" v="422"/>
          <ac:inkMkLst>
            <pc:docMk/>
            <pc:sldMk cId="798499924" sldId="340"/>
            <ac:inkMk id="252" creationId="{7F626F64-13E2-BD22-7273-E5DD88992254}"/>
          </ac:inkMkLst>
        </pc:inkChg>
        <pc:inkChg chg="add mod">
          <ac:chgData name="Tim Cook" userId="d1c7cfb340f2c7ab" providerId="LiveId" clId="{ED9EE0BF-6318-4575-8863-C8D26723BC79}" dt="2023-01-24T23:57:14.255" v="422"/>
          <ac:inkMkLst>
            <pc:docMk/>
            <pc:sldMk cId="798499924" sldId="340"/>
            <ac:inkMk id="253" creationId="{1810EB98-61C6-AE8E-1F91-640B6BEB3453}"/>
          </ac:inkMkLst>
        </pc:inkChg>
        <pc:inkChg chg="add mod">
          <ac:chgData name="Tim Cook" userId="d1c7cfb340f2c7ab" providerId="LiveId" clId="{ED9EE0BF-6318-4575-8863-C8D26723BC79}" dt="2023-01-24T23:57:14.255" v="422"/>
          <ac:inkMkLst>
            <pc:docMk/>
            <pc:sldMk cId="798499924" sldId="340"/>
            <ac:inkMk id="254" creationId="{EE2BBABB-6C4A-44D8-56D1-91C70EF43168}"/>
          </ac:inkMkLst>
        </pc:inkChg>
        <pc:inkChg chg="add mod">
          <ac:chgData name="Tim Cook" userId="d1c7cfb340f2c7ab" providerId="LiveId" clId="{ED9EE0BF-6318-4575-8863-C8D26723BC79}" dt="2023-01-24T23:57:20.685" v="435"/>
          <ac:inkMkLst>
            <pc:docMk/>
            <pc:sldMk cId="798499924" sldId="340"/>
            <ac:inkMk id="255" creationId="{31536959-F44D-EAB7-22A2-1DB9C3AA7AB0}"/>
          </ac:inkMkLst>
        </pc:inkChg>
        <pc:inkChg chg="add mod">
          <ac:chgData name="Tim Cook" userId="d1c7cfb340f2c7ab" providerId="LiveId" clId="{ED9EE0BF-6318-4575-8863-C8D26723BC79}" dt="2023-01-24T23:57:20.685" v="435"/>
          <ac:inkMkLst>
            <pc:docMk/>
            <pc:sldMk cId="798499924" sldId="340"/>
            <ac:inkMk id="256" creationId="{9CE8E308-6D00-6700-C929-8D158AB08DF6}"/>
          </ac:inkMkLst>
        </pc:inkChg>
        <pc:inkChg chg="add mod">
          <ac:chgData name="Tim Cook" userId="d1c7cfb340f2c7ab" providerId="LiveId" clId="{ED9EE0BF-6318-4575-8863-C8D26723BC79}" dt="2023-01-24T23:57:20.685" v="435"/>
          <ac:inkMkLst>
            <pc:docMk/>
            <pc:sldMk cId="798499924" sldId="340"/>
            <ac:inkMk id="257" creationId="{6CF7DE47-CDAB-30A3-9A53-1CEA415E90EA}"/>
          </ac:inkMkLst>
        </pc:inkChg>
        <pc:inkChg chg="add mod">
          <ac:chgData name="Tim Cook" userId="d1c7cfb340f2c7ab" providerId="LiveId" clId="{ED9EE0BF-6318-4575-8863-C8D26723BC79}" dt="2023-01-24T23:57:20.685" v="435"/>
          <ac:inkMkLst>
            <pc:docMk/>
            <pc:sldMk cId="798499924" sldId="340"/>
            <ac:inkMk id="258" creationId="{0FDEAF40-CB0D-3B91-0C2A-9C4070A943E1}"/>
          </ac:inkMkLst>
        </pc:inkChg>
        <pc:inkChg chg="add mod">
          <ac:chgData name="Tim Cook" userId="d1c7cfb340f2c7ab" providerId="LiveId" clId="{ED9EE0BF-6318-4575-8863-C8D26723BC79}" dt="2023-01-24T23:57:20.685" v="435"/>
          <ac:inkMkLst>
            <pc:docMk/>
            <pc:sldMk cId="798499924" sldId="340"/>
            <ac:inkMk id="259" creationId="{BFB5D3E8-52A6-A3B1-C0DB-EEC97B09AEF2}"/>
          </ac:inkMkLst>
        </pc:inkChg>
        <pc:inkChg chg="add del mod">
          <ac:chgData name="Tim Cook" userId="d1c7cfb340f2c7ab" providerId="LiveId" clId="{ED9EE0BF-6318-4575-8863-C8D26723BC79}" dt="2023-01-24T23:57:20.685" v="434"/>
          <ac:inkMkLst>
            <pc:docMk/>
            <pc:sldMk cId="798499924" sldId="340"/>
            <ac:inkMk id="260" creationId="{2B9AD4DB-742C-0206-C6B6-689F20F087B2}"/>
          </ac:inkMkLst>
        </pc:inkChg>
        <pc:inkChg chg="add del mod">
          <ac:chgData name="Tim Cook" userId="d1c7cfb340f2c7ab" providerId="LiveId" clId="{ED9EE0BF-6318-4575-8863-C8D26723BC79}" dt="2023-01-24T23:57:20.685" v="435"/>
          <ac:inkMkLst>
            <pc:docMk/>
            <pc:sldMk cId="798499924" sldId="340"/>
            <ac:inkMk id="261" creationId="{4EE66E2C-1CEA-1614-529F-66BFA36AEA72}"/>
          </ac:inkMkLst>
        </pc:inkChg>
        <pc:inkChg chg="add mod">
          <ac:chgData name="Tim Cook" userId="d1c7cfb340f2c7ab" providerId="LiveId" clId="{ED9EE0BF-6318-4575-8863-C8D26723BC79}" dt="2023-01-24T23:57:21.139" v="436"/>
          <ac:inkMkLst>
            <pc:docMk/>
            <pc:sldMk cId="798499924" sldId="340"/>
            <ac:inkMk id="264" creationId="{2C98B688-B53B-BEAA-BE1F-BA7D4555F05E}"/>
          </ac:inkMkLst>
        </pc:inkChg>
        <pc:inkChg chg="add mod">
          <ac:chgData name="Tim Cook" userId="d1c7cfb340f2c7ab" providerId="LiveId" clId="{ED9EE0BF-6318-4575-8863-C8D26723BC79}" dt="2023-01-24T23:57:21.139" v="436"/>
          <ac:inkMkLst>
            <pc:docMk/>
            <pc:sldMk cId="798499924" sldId="340"/>
            <ac:inkMk id="265" creationId="{4B5A801C-4DFC-29D9-6922-919C85AE5B7F}"/>
          </ac:inkMkLst>
        </pc:inkChg>
        <pc:inkChg chg="add mod">
          <ac:chgData name="Tim Cook" userId="d1c7cfb340f2c7ab" providerId="LiveId" clId="{ED9EE0BF-6318-4575-8863-C8D26723BC79}" dt="2023-01-24T23:57:21.139" v="436"/>
          <ac:inkMkLst>
            <pc:docMk/>
            <pc:sldMk cId="798499924" sldId="340"/>
            <ac:inkMk id="266" creationId="{FA251CA6-A2E3-E753-3A2C-76D49BFFA2F5}"/>
          </ac:inkMkLst>
        </pc:inkChg>
        <pc:inkChg chg="add mod">
          <ac:chgData name="Tim Cook" userId="d1c7cfb340f2c7ab" providerId="LiveId" clId="{ED9EE0BF-6318-4575-8863-C8D26723BC79}" dt="2023-01-24T23:57:21.139" v="436"/>
          <ac:inkMkLst>
            <pc:docMk/>
            <pc:sldMk cId="798499924" sldId="340"/>
            <ac:inkMk id="267" creationId="{DBBF5E08-C12E-3250-8A45-582E2E0424C1}"/>
          </ac:inkMkLst>
        </pc:inkChg>
        <pc:inkChg chg="add mod">
          <ac:chgData name="Tim Cook" userId="d1c7cfb340f2c7ab" providerId="LiveId" clId="{ED9EE0BF-6318-4575-8863-C8D26723BC79}" dt="2023-01-24T23:57:21.139" v="436"/>
          <ac:inkMkLst>
            <pc:docMk/>
            <pc:sldMk cId="798499924" sldId="340"/>
            <ac:inkMk id="268" creationId="{F4EAEEA7-E30E-C1CE-991F-6E1B6015C615}"/>
          </ac:inkMkLst>
        </pc:inkChg>
        <pc:inkChg chg="add mod">
          <ac:chgData name="Tim Cook" userId="d1c7cfb340f2c7ab" providerId="LiveId" clId="{ED9EE0BF-6318-4575-8863-C8D26723BC79}" dt="2023-01-24T23:57:21.139" v="436"/>
          <ac:inkMkLst>
            <pc:docMk/>
            <pc:sldMk cId="798499924" sldId="340"/>
            <ac:inkMk id="269" creationId="{458A7A27-0EAB-969B-D883-ADAC49F16AF3}"/>
          </ac:inkMkLst>
        </pc:inkChg>
        <pc:inkChg chg="add mod">
          <ac:chgData name="Tim Cook" userId="d1c7cfb340f2c7ab" providerId="LiveId" clId="{ED9EE0BF-6318-4575-8863-C8D26723BC79}" dt="2023-01-24T23:57:21.139" v="436"/>
          <ac:inkMkLst>
            <pc:docMk/>
            <pc:sldMk cId="798499924" sldId="340"/>
            <ac:inkMk id="270" creationId="{CEE2ED2C-1D17-FF2E-E621-428609C5E087}"/>
          </ac:inkMkLst>
        </pc:inkChg>
        <pc:inkChg chg="add mod">
          <ac:chgData name="Tim Cook" userId="d1c7cfb340f2c7ab" providerId="LiveId" clId="{ED9EE0BF-6318-4575-8863-C8D26723BC79}" dt="2023-01-24T23:57:21.139" v="436"/>
          <ac:inkMkLst>
            <pc:docMk/>
            <pc:sldMk cId="798499924" sldId="340"/>
            <ac:inkMk id="271" creationId="{FE4D54E2-D21A-E8F7-BBD1-1DB07C442040}"/>
          </ac:inkMkLst>
        </pc:inkChg>
        <pc:inkChg chg="add mod">
          <ac:chgData name="Tim Cook" userId="d1c7cfb340f2c7ab" providerId="LiveId" clId="{ED9EE0BF-6318-4575-8863-C8D26723BC79}" dt="2023-01-24T23:57:21.139" v="436"/>
          <ac:inkMkLst>
            <pc:docMk/>
            <pc:sldMk cId="798499924" sldId="340"/>
            <ac:inkMk id="272" creationId="{45777021-0FF9-092C-7F5A-CEADAB043991}"/>
          </ac:inkMkLst>
        </pc:inkChg>
        <pc:inkChg chg="add del">
          <ac:chgData name="Tim Cook" userId="d1c7cfb340f2c7ab" providerId="LiveId" clId="{ED9EE0BF-6318-4575-8863-C8D26723BC79}" dt="2023-01-24T23:57:20.685" v="433"/>
          <ac:inkMkLst>
            <pc:docMk/>
            <pc:sldMk cId="798499924" sldId="340"/>
            <ac:inkMk id="273" creationId="{C520E505-A7B0-6BBD-D836-B6F5D645EE21}"/>
          </ac:inkMkLst>
        </pc:inkChg>
        <pc:inkChg chg="add mod">
          <ac:chgData name="Tim Cook" userId="d1c7cfb340f2c7ab" providerId="LiveId" clId="{ED9EE0BF-6318-4575-8863-C8D26723BC79}" dt="2023-01-24T23:57:24.967" v="442"/>
          <ac:inkMkLst>
            <pc:docMk/>
            <pc:sldMk cId="798499924" sldId="340"/>
            <ac:inkMk id="275" creationId="{08652F6B-281C-7361-EE41-674F6E59E7A1}"/>
          </ac:inkMkLst>
        </pc:inkChg>
        <pc:inkChg chg="add mod">
          <ac:chgData name="Tim Cook" userId="d1c7cfb340f2c7ab" providerId="LiveId" clId="{ED9EE0BF-6318-4575-8863-C8D26723BC79}" dt="2023-01-24T23:57:24.967" v="442"/>
          <ac:inkMkLst>
            <pc:docMk/>
            <pc:sldMk cId="798499924" sldId="340"/>
            <ac:inkMk id="276" creationId="{DC6A72EA-D3FC-EFB5-749D-74A0FAEC0CC3}"/>
          </ac:inkMkLst>
        </pc:inkChg>
        <pc:inkChg chg="add mod">
          <ac:chgData name="Tim Cook" userId="d1c7cfb340f2c7ab" providerId="LiveId" clId="{ED9EE0BF-6318-4575-8863-C8D26723BC79}" dt="2023-01-24T23:57:24.967" v="442"/>
          <ac:inkMkLst>
            <pc:docMk/>
            <pc:sldMk cId="798499924" sldId="340"/>
            <ac:inkMk id="277" creationId="{C8B0A97B-EB52-39A2-CBD7-B4125C0894B1}"/>
          </ac:inkMkLst>
        </pc:inkChg>
        <pc:inkChg chg="add del">
          <ac:chgData name="Tim Cook" userId="d1c7cfb340f2c7ab" providerId="LiveId" clId="{ED9EE0BF-6318-4575-8863-C8D26723BC79}" dt="2023-01-24T23:57:24.724" v="441"/>
          <ac:inkMkLst>
            <pc:docMk/>
            <pc:sldMk cId="798499924" sldId="340"/>
            <ac:inkMk id="278" creationId="{260BE384-0621-D132-F0C6-449E675058FA}"/>
          </ac:inkMkLst>
        </pc:inkChg>
        <pc:inkChg chg="add">
          <ac:chgData name="Tim Cook" userId="d1c7cfb340f2c7ab" providerId="LiveId" clId="{ED9EE0BF-6318-4575-8863-C8D26723BC79}" dt="2023-01-24T23:57:26.335" v="443" actId="9405"/>
          <ac:inkMkLst>
            <pc:docMk/>
            <pc:sldMk cId="798499924" sldId="340"/>
            <ac:inkMk id="280" creationId="{07F85901-DAB7-F898-6B9A-A6CB6819EC75}"/>
          </ac:inkMkLst>
        </pc:inkChg>
        <pc:inkChg chg="add">
          <ac:chgData name="Tim Cook" userId="d1c7cfb340f2c7ab" providerId="LiveId" clId="{ED9EE0BF-6318-4575-8863-C8D26723BC79}" dt="2023-01-24T23:57:30.202" v="445" actId="9405"/>
          <ac:inkMkLst>
            <pc:docMk/>
            <pc:sldMk cId="798499924" sldId="340"/>
            <ac:inkMk id="281" creationId="{12A37079-B745-BB6F-632C-2DC6D8894223}"/>
          </ac:inkMkLst>
        </pc:inkChg>
        <pc:inkChg chg="add del mod">
          <ac:chgData name="Tim Cook" userId="d1c7cfb340f2c7ab" providerId="LiveId" clId="{ED9EE0BF-6318-4575-8863-C8D26723BC79}" dt="2023-01-24T23:57:41.595" v="450"/>
          <ac:inkMkLst>
            <pc:docMk/>
            <pc:sldMk cId="798499924" sldId="340"/>
            <ac:inkMk id="282" creationId="{A1FA7312-ABD3-9D05-586B-F1A0AE1E9A14}"/>
          </ac:inkMkLst>
        </pc:inkChg>
        <pc:inkChg chg="add del mod">
          <ac:chgData name="Tim Cook" userId="d1c7cfb340f2c7ab" providerId="LiveId" clId="{ED9EE0BF-6318-4575-8863-C8D26723BC79}" dt="2023-01-24T23:57:41.591" v="449"/>
          <ac:inkMkLst>
            <pc:docMk/>
            <pc:sldMk cId="798499924" sldId="340"/>
            <ac:inkMk id="283" creationId="{E5604051-69C3-929B-AD62-F43108320AE3}"/>
          </ac:inkMkLst>
        </pc:inkChg>
      </pc:sldChg>
      <pc:sldChg chg="addSp delSp modSp mod">
        <pc:chgData name="Tim Cook" userId="d1c7cfb340f2c7ab" providerId="LiveId" clId="{ED9EE0BF-6318-4575-8863-C8D26723BC79}" dt="2023-01-25T00:03:01.266" v="590" actId="1076"/>
        <pc:sldMkLst>
          <pc:docMk/>
          <pc:sldMk cId="2887161907" sldId="341"/>
        </pc:sldMkLst>
        <pc:grpChg chg="del mod">
          <ac:chgData name="Tim Cook" userId="d1c7cfb340f2c7ab" providerId="LiveId" clId="{ED9EE0BF-6318-4575-8863-C8D26723BC79}" dt="2023-01-25T00:02:03.282" v="550"/>
          <ac:grpSpMkLst>
            <pc:docMk/>
            <pc:sldMk cId="2887161907" sldId="341"/>
            <ac:grpSpMk id="7" creationId="{2C850BF7-DE69-33E1-5D42-463406E4AA01}"/>
          </ac:grpSpMkLst>
        </pc:grpChg>
        <pc:grpChg chg="del mod">
          <ac:chgData name="Tim Cook" userId="d1c7cfb340f2c7ab" providerId="LiveId" clId="{ED9EE0BF-6318-4575-8863-C8D26723BC79}" dt="2023-01-25T00:02:06.516" v="552"/>
          <ac:grpSpMkLst>
            <pc:docMk/>
            <pc:sldMk cId="2887161907" sldId="341"/>
            <ac:grpSpMk id="17" creationId="{FE87DD93-B5F7-2E39-6A0F-7756D191360B}"/>
          </ac:grpSpMkLst>
        </pc:grpChg>
        <pc:grpChg chg="del mod">
          <ac:chgData name="Tim Cook" userId="d1c7cfb340f2c7ab" providerId="LiveId" clId="{ED9EE0BF-6318-4575-8863-C8D26723BC79}" dt="2023-01-25T00:02:24.135" v="566"/>
          <ac:grpSpMkLst>
            <pc:docMk/>
            <pc:sldMk cId="2887161907" sldId="341"/>
            <ac:grpSpMk id="19" creationId="{BC73D79A-1A33-0E22-4725-9C02C4AEF90B}"/>
          </ac:grpSpMkLst>
        </pc:grpChg>
        <pc:grpChg chg="del mod">
          <ac:chgData name="Tim Cook" userId="d1c7cfb340f2c7ab" providerId="LiveId" clId="{ED9EE0BF-6318-4575-8863-C8D26723BC79}" dt="2023-01-25T00:02:11.467" v="558"/>
          <ac:grpSpMkLst>
            <pc:docMk/>
            <pc:sldMk cId="2887161907" sldId="341"/>
            <ac:grpSpMk id="23" creationId="{7CB3ED01-C1BD-C049-5B47-6EA83DEFCE9E}"/>
          </ac:grpSpMkLst>
        </pc:grpChg>
        <pc:grpChg chg="del mod">
          <ac:chgData name="Tim Cook" userId="d1c7cfb340f2c7ab" providerId="LiveId" clId="{ED9EE0BF-6318-4575-8863-C8D26723BC79}" dt="2023-01-25T00:02:24.135" v="566"/>
          <ac:grpSpMkLst>
            <pc:docMk/>
            <pc:sldMk cId="2887161907" sldId="341"/>
            <ac:grpSpMk id="25" creationId="{203819B0-02B9-CB63-AD6F-9EB498CC94B2}"/>
          </ac:grpSpMkLst>
        </pc:grpChg>
        <pc:grpChg chg="del mod">
          <ac:chgData name="Tim Cook" userId="d1c7cfb340f2c7ab" providerId="LiveId" clId="{ED9EE0BF-6318-4575-8863-C8D26723BC79}" dt="2023-01-25T00:02:27.749" v="569"/>
          <ac:grpSpMkLst>
            <pc:docMk/>
            <pc:sldMk cId="2887161907" sldId="341"/>
            <ac:grpSpMk id="31" creationId="{AE8B625D-AA4E-16EB-53FD-0682C4011D0A}"/>
          </ac:grpSpMkLst>
        </pc:grpChg>
        <pc:grpChg chg="del mod">
          <ac:chgData name="Tim Cook" userId="d1c7cfb340f2c7ab" providerId="LiveId" clId="{ED9EE0BF-6318-4575-8863-C8D26723BC79}" dt="2023-01-25T00:02:30.947" v="572"/>
          <ac:grpSpMkLst>
            <pc:docMk/>
            <pc:sldMk cId="2887161907" sldId="341"/>
            <ac:grpSpMk id="33" creationId="{E10E4EE4-2321-5FE5-5006-E355D6CD1D56}"/>
          </ac:grpSpMkLst>
        </pc:grpChg>
        <pc:grpChg chg="del mod">
          <ac:chgData name="Tim Cook" userId="d1c7cfb340f2c7ab" providerId="LiveId" clId="{ED9EE0BF-6318-4575-8863-C8D26723BC79}" dt="2023-01-25T00:02:38.519" v="576"/>
          <ac:grpSpMkLst>
            <pc:docMk/>
            <pc:sldMk cId="2887161907" sldId="341"/>
            <ac:grpSpMk id="35" creationId="{64FF791F-E139-ADF9-976E-C7170B0E78DE}"/>
          </ac:grpSpMkLst>
        </pc:grpChg>
        <pc:grpChg chg="mod">
          <ac:chgData name="Tim Cook" userId="d1c7cfb340f2c7ab" providerId="LiveId" clId="{ED9EE0BF-6318-4575-8863-C8D26723BC79}" dt="2023-01-25T00:02:38.519" v="576"/>
          <ac:grpSpMkLst>
            <pc:docMk/>
            <pc:sldMk cId="2887161907" sldId="341"/>
            <ac:grpSpMk id="39" creationId="{1D1CBEBD-043F-0590-E174-ADDCB2D3251B}"/>
          </ac:grpSpMkLst>
        </pc:grpChg>
        <pc:grpChg chg="mod">
          <ac:chgData name="Tim Cook" userId="d1c7cfb340f2c7ab" providerId="LiveId" clId="{ED9EE0BF-6318-4575-8863-C8D26723BC79}" dt="2023-01-25T00:02:47.673" v="580"/>
          <ac:grpSpMkLst>
            <pc:docMk/>
            <pc:sldMk cId="2887161907" sldId="341"/>
            <ac:grpSpMk id="42" creationId="{FB20F063-8C53-97E0-ECC9-02D7D9093C78}"/>
          </ac:grpSpMkLst>
        </pc:grpChg>
        <pc:grpChg chg="mod">
          <ac:chgData name="Tim Cook" userId="d1c7cfb340f2c7ab" providerId="LiveId" clId="{ED9EE0BF-6318-4575-8863-C8D26723BC79}" dt="2023-01-25T00:02:52.633" v="589"/>
          <ac:grpSpMkLst>
            <pc:docMk/>
            <pc:sldMk cId="2887161907" sldId="341"/>
            <ac:grpSpMk id="51" creationId="{6F99C336-FAE2-1D74-BA07-C40FA06AA070}"/>
          </ac:grpSpMkLst>
        </pc:grpChg>
        <pc:grpChg chg="mod">
          <ac:chgData name="Tim Cook" userId="d1c7cfb340f2c7ab" providerId="LiveId" clId="{ED9EE0BF-6318-4575-8863-C8D26723BC79}" dt="2023-01-25T00:02:52.633" v="589"/>
          <ac:grpSpMkLst>
            <pc:docMk/>
            <pc:sldMk cId="2887161907" sldId="341"/>
            <ac:grpSpMk id="52" creationId="{8512581D-CB4C-54B6-8C77-9A1E6902C4C3}"/>
          </ac:grpSpMkLst>
        </pc:grpChg>
        <pc:inkChg chg="add del">
          <ac:chgData name="Tim Cook" userId="d1c7cfb340f2c7ab" providerId="LiveId" clId="{ED9EE0BF-6318-4575-8863-C8D26723BC79}" dt="2023-01-25T00:01:52.972" v="536"/>
          <ac:inkMkLst>
            <pc:docMk/>
            <pc:sldMk cId="2887161907" sldId="341"/>
            <ac:inkMk id="3" creationId="{032C1B19-C06C-CEBE-9B40-E71505A08C42}"/>
          </ac:inkMkLst>
        </pc:inkChg>
        <pc:inkChg chg="add del">
          <ac:chgData name="Tim Cook" userId="d1c7cfb340f2c7ab" providerId="LiveId" clId="{ED9EE0BF-6318-4575-8863-C8D26723BC79}" dt="2023-01-25T00:01:52.972" v="537"/>
          <ac:inkMkLst>
            <pc:docMk/>
            <pc:sldMk cId="2887161907" sldId="341"/>
            <ac:inkMk id="4" creationId="{65A78597-0AC2-A5A6-6CC4-C4ED236FB246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5" creationId="{2EAF3AF0-F1CA-BE05-E4B1-35EA584909E9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6" creationId="{DDC4896F-FF2B-3DAC-33BA-F8C040787ACE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8" creationId="{0A74356D-331E-6BF6-9CE4-540A5ED42847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9" creationId="{59665384-5C11-8C8B-FE1D-B46AA70A2107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10" creationId="{BCE57194-45E7-F7B0-BA15-6CA2FEEEEAE5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11" creationId="{7386B41B-D23F-FAA1-FAA9-2E3C6E5EAA0D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12" creationId="{B0959EEB-7D51-E828-1BE1-3288DF29300F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13" creationId="{7264E9CA-34DC-8AEB-DAD0-BC64EA428E68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14" creationId="{C39E8834-01A4-55E9-6B85-920EF87269B5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15" creationId="{F7D8D512-89B4-D3B1-0A52-7133FFDD9B4D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16" creationId="{08226263-62EB-3654-3E22-35D0CD334161}"/>
          </ac:inkMkLst>
        </pc:inkChg>
        <pc:inkChg chg="add del mod">
          <ac:chgData name="Tim Cook" userId="d1c7cfb340f2c7ab" providerId="LiveId" clId="{ED9EE0BF-6318-4575-8863-C8D26723BC79}" dt="2023-01-25T00:02:24.838" v="567"/>
          <ac:inkMkLst>
            <pc:docMk/>
            <pc:sldMk cId="2887161907" sldId="341"/>
            <ac:inkMk id="18" creationId="{B2C03809-4B24-1728-021D-C92EABA3F2FC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20" creationId="{1E25EAC5-D033-663C-7558-EE67ACDC9AFE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21" creationId="{ED4E7C5E-3422-5E7B-21D9-799838419884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22" creationId="{BBD6B36D-293A-A4C8-4966-424AFAD37A25}"/>
          </ac:inkMkLst>
        </pc:inkChg>
        <pc:inkChg chg="add del mod">
          <ac:chgData name="Tim Cook" userId="d1c7cfb340f2c7ab" providerId="LiveId" clId="{ED9EE0BF-6318-4575-8863-C8D26723BC79}" dt="2023-01-25T00:02:12.286" v="559"/>
          <ac:inkMkLst>
            <pc:docMk/>
            <pc:sldMk cId="2887161907" sldId="341"/>
            <ac:inkMk id="24" creationId="{D2B64769-228F-D3A8-88EA-0AF943FDB5CD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26" creationId="{DB044DAB-DC25-5017-15C3-B28D0F9119DE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27" creationId="{29651F6A-1D20-1BDF-1E45-A0E9E8415F87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28" creationId="{32968973-0882-866D-0EA8-DC4247E4E312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29" creationId="{E5F6FC28-4732-00DB-B356-BA22C1386D34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30" creationId="{4F749139-1440-0749-F9F4-B47367709DBE}"/>
          </ac:inkMkLst>
        </pc:inkChg>
        <pc:inkChg chg="add del mod">
          <ac:chgData name="Tim Cook" userId="d1c7cfb340f2c7ab" providerId="LiveId" clId="{ED9EE0BF-6318-4575-8863-C8D26723BC79}" dt="2023-01-25T00:02:28.128" v="570"/>
          <ac:inkMkLst>
            <pc:docMk/>
            <pc:sldMk cId="2887161907" sldId="341"/>
            <ac:inkMk id="32" creationId="{C6393F87-16EF-D4FE-18AA-CE4CC38EFD4D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34" creationId="{35360896-65C8-25E4-CB81-53B65E365C32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36" creationId="{3062F6E5-77C2-24CE-1D5A-9DB39618E62D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37" creationId="{AB0162D0-CF6B-C96E-0FD7-90762FA6E230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38" creationId="{382CEA2C-833B-437D-450C-1E57054C0D22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40" creationId="{0AB51882-8F0B-3DBD-0EA3-B8DB9B5C815B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41" creationId="{7884A40F-DD88-30EE-FC94-F541CE985060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43" creationId="{0DABE044-A7C2-A8C8-AC82-D726AC563202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44" creationId="{B8A6E81E-4B5C-F44B-6373-D3F66893C4CB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45" creationId="{0E363232-0395-ED5B-336E-C529E874E2BB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46" creationId="{1F7E245A-3C0A-1EFB-BF45-0932472204F2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47" creationId="{E8199D18-B8D7-6071-0F73-208B7336B273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48" creationId="{206394C3-B4C0-EA96-F94C-353D4D14AE33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49" creationId="{C9155247-CC2D-0A8A-743C-47970AC6398B}"/>
          </ac:inkMkLst>
        </pc:inkChg>
        <pc:inkChg chg="add mod">
          <ac:chgData name="Tim Cook" userId="d1c7cfb340f2c7ab" providerId="LiveId" clId="{ED9EE0BF-6318-4575-8863-C8D26723BC79}" dt="2023-01-25T00:03:01.266" v="590" actId="1076"/>
          <ac:inkMkLst>
            <pc:docMk/>
            <pc:sldMk cId="2887161907" sldId="341"/>
            <ac:inkMk id="50" creationId="{162C4157-03C4-CBFC-4ADE-B9917D6AC98A}"/>
          </ac:inkMkLst>
        </pc:inkChg>
      </pc:sldChg>
      <pc:sldChg chg="addSp delSp modSp mod">
        <pc:chgData name="Tim Cook" userId="d1c7cfb340f2c7ab" providerId="LiveId" clId="{ED9EE0BF-6318-4575-8863-C8D26723BC79}" dt="2023-01-25T00:10:36.440" v="825" actId="1076"/>
        <pc:sldMkLst>
          <pc:docMk/>
          <pc:sldMk cId="2423228639" sldId="342"/>
        </pc:sldMkLst>
        <pc:grpChg chg="del mod">
          <ac:chgData name="Tim Cook" userId="d1c7cfb340f2c7ab" providerId="LiveId" clId="{ED9EE0BF-6318-4575-8863-C8D26723BC79}" dt="2023-01-25T00:03:53.371" v="599"/>
          <ac:grpSpMkLst>
            <pc:docMk/>
            <pc:sldMk cId="2423228639" sldId="342"/>
            <ac:grpSpMk id="11" creationId="{7AE67329-7863-22D3-445D-A5D3DAB3AA4F}"/>
          </ac:grpSpMkLst>
        </pc:grpChg>
        <pc:grpChg chg="mod">
          <ac:chgData name="Tim Cook" userId="d1c7cfb340f2c7ab" providerId="LiveId" clId="{ED9EE0BF-6318-4575-8863-C8D26723BC79}" dt="2023-01-25T00:04:32.956" v="638" actId="1076"/>
          <ac:grpSpMkLst>
            <pc:docMk/>
            <pc:sldMk cId="2423228639" sldId="342"/>
            <ac:grpSpMk id="12" creationId="{02C71553-49E8-659A-AF61-9DC1037B9868}"/>
          </ac:grpSpMkLst>
        </pc:grpChg>
        <pc:grpChg chg="del mod">
          <ac:chgData name="Tim Cook" userId="d1c7cfb340f2c7ab" providerId="LiveId" clId="{ED9EE0BF-6318-4575-8863-C8D26723BC79}" dt="2023-01-25T00:04:00.861" v="614"/>
          <ac:grpSpMkLst>
            <pc:docMk/>
            <pc:sldMk cId="2423228639" sldId="342"/>
            <ac:grpSpMk id="15" creationId="{696238B7-6445-0BB2-E11A-DB93A793E8C4}"/>
          </ac:grpSpMkLst>
        </pc:grpChg>
        <pc:grpChg chg="del mod">
          <ac:chgData name="Tim Cook" userId="d1c7cfb340f2c7ab" providerId="LiveId" clId="{ED9EE0BF-6318-4575-8863-C8D26723BC79}" dt="2023-01-25T00:04:00.861" v="614"/>
          <ac:grpSpMkLst>
            <pc:docMk/>
            <pc:sldMk cId="2423228639" sldId="342"/>
            <ac:grpSpMk id="27" creationId="{BDD2B470-501C-9A97-8457-11570FEF8BD7}"/>
          </ac:grpSpMkLst>
        </pc:grpChg>
        <pc:grpChg chg="del mod">
          <ac:chgData name="Tim Cook" userId="d1c7cfb340f2c7ab" providerId="LiveId" clId="{ED9EE0BF-6318-4575-8863-C8D26723BC79}" dt="2023-01-25T00:04:37.700" v="642"/>
          <ac:grpSpMkLst>
            <pc:docMk/>
            <pc:sldMk cId="2423228639" sldId="342"/>
            <ac:grpSpMk id="28" creationId="{E3F37D35-1F81-CCD3-F72C-9EEE0ECC2772}"/>
          </ac:grpSpMkLst>
        </pc:grpChg>
        <pc:grpChg chg="del mod">
          <ac:chgData name="Tim Cook" userId="d1c7cfb340f2c7ab" providerId="LiveId" clId="{ED9EE0BF-6318-4575-8863-C8D26723BC79}" dt="2023-01-25T00:04:29.266" v="637"/>
          <ac:grpSpMkLst>
            <pc:docMk/>
            <pc:sldMk cId="2423228639" sldId="342"/>
            <ac:grpSpMk id="35" creationId="{746D4D3E-E3B6-16D2-86D9-483A77922E9B}"/>
          </ac:grpSpMkLst>
        </pc:grpChg>
        <pc:grpChg chg="del mod">
          <ac:chgData name="Tim Cook" userId="d1c7cfb340f2c7ab" providerId="LiveId" clId="{ED9EE0BF-6318-4575-8863-C8D26723BC79}" dt="2023-01-25T00:04:29.266" v="637"/>
          <ac:grpSpMkLst>
            <pc:docMk/>
            <pc:sldMk cId="2423228639" sldId="342"/>
            <ac:grpSpMk id="38" creationId="{DD564404-62CA-1EFB-C69A-93ACACDA670E}"/>
          </ac:grpSpMkLst>
        </pc:grpChg>
        <pc:grpChg chg="mod">
          <ac:chgData name="Tim Cook" userId="d1c7cfb340f2c7ab" providerId="LiveId" clId="{ED9EE0BF-6318-4575-8863-C8D26723BC79}" dt="2023-01-25T00:04:29.266" v="637"/>
          <ac:grpSpMkLst>
            <pc:docMk/>
            <pc:sldMk cId="2423228639" sldId="342"/>
            <ac:grpSpMk id="51" creationId="{18A8A0FF-7020-72F1-1488-B1725CD778D0}"/>
          </ac:grpSpMkLst>
        </pc:grpChg>
        <pc:grpChg chg="mod">
          <ac:chgData name="Tim Cook" userId="d1c7cfb340f2c7ab" providerId="LiveId" clId="{ED9EE0BF-6318-4575-8863-C8D26723BC79}" dt="2023-01-25T00:04:29.266" v="637"/>
          <ac:grpSpMkLst>
            <pc:docMk/>
            <pc:sldMk cId="2423228639" sldId="342"/>
            <ac:grpSpMk id="52" creationId="{BF24F4C4-6CAA-AF35-9839-BDADFFB34554}"/>
          </ac:grpSpMkLst>
        </pc:grpChg>
        <pc:grpChg chg="mod">
          <ac:chgData name="Tim Cook" userId="d1c7cfb340f2c7ab" providerId="LiveId" clId="{ED9EE0BF-6318-4575-8863-C8D26723BC79}" dt="2023-01-25T00:04:37.700" v="642"/>
          <ac:grpSpMkLst>
            <pc:docMk/>
            <pc:sldMk cId="2423228639" sldId="342"/>
            <ac:grpSpMk id="54" creationId="{46F0C9BC-1589-EFB5-2E98-CF85A20E9882}"/>
          </ac:grpSpMkLst>
        </pc:grpChg>
        <pc:grpChg chg="del mod">
          <ac:chgData name="Tim Cook" userId="d1c7cfb340f2c7ab" providerId="LiveId" clId="{ED9EE0BF-6318-4575-8863-C8D26723BC79}" dt="2023-01-25T00:04:54.745" v="653"/>
          <ac:grpSpMkLst>
            <pc:docMk/>
            <pc:sldMk cId="2423228639" sldId="342"/>
            <ac:grpSpMk id="57" creationId="{3F4FDB26-F3AE-D16B-6A60-196AC0A0D7C4}"/>
          </ac:grpSpMkLst>
        </pc:grpChg>
        <pc:grpChg chg="mod">
          <ac:chgData name="Tim Cook" userId="d1c7cfb340f2c7ab" providerId="LiveId" clId="{ED9EE0BF-6318-4575-8863-C8D26723BC79}" dt="2023-01-25T00:04:54.745" v="653"/>
          <ac:grpSpMkLst>
            <pc:docMk/>
            <pc:sldMk cId="2423228639" sldId="342"/>
            <ac:grpSpMk id="65" creationId="{2BC2CDB4-7F8C-8477-9C9D-437A7DF29E94}"/>
          </ac:grpSpMkLst>
        </pc:grpChg>
        <pc:inkChg chg="add mod">
          <ac:chgData name="Tim Cook" userId="d1c7cfb340f2c7ab" providerId="LiveId" clId="{ED9EE0BF-6318-4575-8863-C8D26723BC79}" dt="2023-01-25T00:03:53.371" v="599"/>
          <ac:inkMkLst>
            <pc:docMk/>
            <pc:sldMk cId="2423228639" sldId="342"/>
            <ac:inkMk id="3" creationId="{84267CA2-4496-DCB8-5609-3BB4A9C029E8}"/>
          </ac:inkMkLst>
        </pc:inkChg>
        <pc:inkChg chg="add mod">
          <ac:chgData name="Tim Cook" userId="d1c7cfb340f2c7ab" providerId="LiveId" clId="{ED9EE0BF-6318-4575-8863-C8D26723BC79}" dt="2023-01-25T00:03:53.371" v="599"/>
          <ac:inkMkLst>
            <pc:docMk/>
            <pc:sldMk cId="2423228639" sldId="342"/>
            <ac:inkMk id="4" creationId="{3CCB561C-67E5-C7A2-B93C-E9C579362904}"/>
          </ac:inkMkLst>
        </pc:inkChg>
        <pc:inkChg chg="add mod">
          <ac:chgData name="Tim Cook" userId="d1c7cfb340f2c7ab" providerId="LiveId" clId="{ED9EE0BF-6318-4575-8863-C8D26723BC79}" dt="2023-01-25T00:03:53.371" v="599"/>
          <ac:inkMkLst>
            <pc:docMk/>
            <pc:sldMk cId="2423228639" sldId="342"/>
            <ac:inkMk id="5" creationId="{6B172DCB-A408-473B-D542-32213317B42D}"/>
          </ac:inkMkLst>
        </pc:inkChg>
        <pc:inkChg chg="add mod">
          <ac:chgData name="Tim Cook" userId="d1c7cfb340f2c7ab" providerId="LiveId" clId="{ED9EE0BF-6318-4575-8863-C8D26723BC79}" dt="2023-01-25T00:03:53.371" v="599"/>
          <ac:inkMkLst>
            <pc:docMk/>
            <pc:sldMk cId="2423228639" sldId="342"/>
            <ac:inkMk id="6" creationId="{17B029E4-F521-DE3B-F5D2-975063D2BA51}"/>
          </ac:inkMkLst>
        </pc:inkChg>
        <pc:inkChg chg="add mod">
          <ac:chgData name="Tim Cook" userId="d1c7cfb340f2c7ab" providerId="LiveId" clId="{ED9EE0BF-6318-4575-8863-C8D26723BC79}" dt="2023-01-25T00:03:53.371" v="599"/>
          <ac:inkMkLst>
            <pc:docMk/>
            <pc:sldMk cId="2423228639" sldId="342"/>
            <ac:inkMk id="7" creationId="{0F3F54E0-1DB5-494B-EA76-0E53FAD60659}"/>
          </ac:inkMkLst>
        </pc:inkChg>
        <pc:inkChg chg="add mod">
          <ac:chgData name="Tim Cook" userId="d1c7cfb340f2c7ab" providerId="LiveId" clId="{ED9EE0BF-6318-4575-8863-C8D26723BC79}" dt="2023-01-25T00:03:53.371" v="599"/>
          <ac:inkMkLst>
            <pc:docMk/>
            <pc:sldMk cId="2423228639" sldId="342"/>
            <ac:inkMk id="8" creationId="{EDDD3AF1-8A74-8C8D-C019-2FA5F9E92B69}"/>
          </ac:inkMkLst>
        </pc:inkChg>
        <pc:inkChg chg="add mod">
          <ac:chgData name="Tim Cook" userId="d1c7cfb340f2c7ab" providerId="LiveId" clId="{ED9EE0BF-6318-4575-8863-C8D26723BC79}" dt="2023-01-25T00:03:53.371" v="599"/>
          <ac:inkMkLst>
            <pc:docMk/>
            <pc:sldMk cId="2423228639" sldId="342"/>
            <ac:inkMk id="9" creationId="{23635F38-0C4D-CF0B-BEFA-A109B2C604CC}"/>
          </ac:inkMkLst>
        </pc:inkChg>
        <pc:inkChg chg="add mod">
          <ac:chgData name="Tim Cook" userId="d1c7cfb340f2c7ab" providerId="LiveId" clId="{ED9EE0BF-6318-4575-8863-C8D26723BC79}" dt="2023-01-25T00:03:53.371" v="599"/>
          <ac:inkMkLst>
            <pc:docMk/>
            <pc:sldMk cId="2423228639" sldId="342"/>
            <ac:inkMk id="10" creationId="{AB7A4CA9-25E5-3DC2-700D-5EFC58EE9B9F}"/>
          </ac:inkMkLst>
        </pc:inkChg>
        <pc:inkChg chg="add del mod">
          <ac:chgData name="Tim Cook" userId="d1c7cfb340f2c7ab" providerId="LiveId" clId="{ED9EE0BF-6318-4575-8863-C8D26723BC79}" dt="2023-01-25T00:04:35.039" v="639"/>
          <ac:inkMkLst>
            <pc:docMk/>
            <pc:sldMk cId="2423228639" sldId="342"/>
            <ac:inkMk id="13" creationId="{4713C1BB-BE45-E91A-C6AD-8A6AD4AB8B32}"/>
          </ac:inkMkLst>
        </pc:inkChg>
        <pc:inkChg chg="add del mod">
          <ac:chgData name="Tim Cook" userId="d1c7cfb340f2c7ab" providerId="LiveId" clId="{ED9EE0BF-6318-4575-8863-C8D26723BC79}" dt="2023-01-25T00:04:35.077" v="640"/>
          <ac:inkMkLst>
            <pc:docMk/>
            <pc:sldMk cId="2423228639" sldId="342"/>
            <ac:inkMk id="14" creationId="{23DDCF19-2107-9C16-6811-B43FB239D2E1}"/>
          </ac:inkMkLst>
        </pc:inkChg>
        <pc:inkChg chg="add mod">
          <ac:chgData name="Tim Cook" userId="d1c7cfb340f2c7ab" providerId="LiveId" clId="{ED9EE0BF-6318-4575-8863-C8D26723BC79}" dt="2023-01-25T00:04:37.700" v="642"/>
          <ac:inkMkLst>
            <pc:docMk/>
            <pc:sldMk cId="2423228639" sldId="342"/>
            <ac:inkMk id="16" creationId="{0691B0E6-82AE-CE7C-AFAF-040B7CCABD18}"/>
          </ac:inkMkLst>
        </pc:inkChg>
        <pc:inkChg chg="add mod">
          <ac:chgData name="Tim Cook" userId="d1c7cfb340f2c7ab" providerId="LiveId" clId="{ED9EE0BF-6318-4575-8863-C8D26723BC79}" dt="2023-01-25T00:04:37.700" v="642"/>
          <ac:inkMkLst>
            <pc:docMk/>
            <pc:sldMk cId="2423228639" sldId="342"/>
            <ac:inkMk id="17" creationId="{2D8B9214-B50F-4A76-6929-B82A7CF16E18}"/>
          </ac:inkMkLst>
        </pc:inkChg>
        <pc:inkChg chg="add mod">
          <ac:chgData name="Tim Cook" userId="d1c7cfb340f2c7ab" providerId="LiveId" clId="{ED9EE0BF-6318-4575-8863-C8D26723BC79}" dt="2023-01-25T00:04:37.700" v="642"/>
          <ac:inkMkLst>
            <pc:docMk/>
            <pc:sldMk cId="2423228639" sldId="342"/>
            <ac:inkMk id="18" creationId="{A658E011-C3F8-3275-D715-8B09A9913C92}"/>
          </ac:inkMkLst>
        </pc:inkChg>
        <pc:inkChg chg="add mod">
          <ac:chgData name="Tim Cook" userId="d1c7cfb340f2c7ab" providerId="LiveId" clId="{ED9EE0BF-6318-4575-8863-C8D26723BC79}" dt="2023-01-25T00:04:37.700" v="642"/>
          <ac:inkMkLst>
            <pc:docMk/>
            <pc:sldMk cId="2423228639" sldId="342"/>
            <ac:inkMk id="19" creationId="{5C570C5B-FC10-A546-4A2E-04AA435DA530}"/>
          </ac:inkMkLst>
        </pc:inkChg>
        <pc:inkChg chg="add mod">
          <ac:chgData name="Tim Cook" userId="d1c7cfb340f2c7ab" providerId="LiveId" clId="{ED9EE0BF-6318-4575-8863-C8D26723BC79}" dt="2023-01-25T00:04:37.700" v="642"/>
          <ac:inkMkLst>
            <pc:docMk/>
            <pc:sldMk cId="2423228639" sldId="342"/>
            <ac:inkMk id="20" creationId="{2B677D6F-D835-B2C1-FE71-6E04FBD6A7FF}"/>
          </ac:inkMkLst>
        </pc:inkChg>
        <pc:inkChg chg="add mod">
          <ac:chgData name="Tim Cook" userId="d1c7cfb340f2c7ab" providerId="LiveId" clId="{ED9EE0BF-6318-4575-8863-C8D26723BC79}" dt="2023-01-25T00:04:37.700" v="642"/>
          <ac:inkMkLst>
            <pc:docMk/>
            <pc:sldMk cId="2423228639" sldId="342"/>
            <ac:inkMk id="21" creationId="{4BA423C5-EB0F-D041-193A-6E7C2A17DDE6}"/>
          </ac:inkMkLst>
        </pc:inkChg>
        <pc:inkChg chg="add mod">
          <ac:chgData name="Tim Cook" userId="d1c7cfb340f2c7ab" providerId="LiveId" clId="{ED9EE0BF-6318-4575-8863-C8D26723BC79}" dt="2023-01-25T00:04:37.700" v="642"/>
          <ac:inkMkLst>
            <pc:docMk/>
            <pc:sldMk cId="2423228639" sldId="342"/>
            <ac:inkMk id="22" creationId="{D55A902F-571A-1C2B-1284-E8C021CBF1C6}"/>
          </ac:inkMkLst>
        </pc:inkChg>
        <pc:inkChg chg="add mod">
          <ac:chgData name="Tim Cook" userId="d1c7cfb340f2c7ab" providerId="LiveId" clId="{ED9EE0BF-6318-4575-8863-C8D26723BC79}" dt="2023-01-25T00:04:37.700" v="642"/>
          <ac:inkMkLst>
            <pc:docMk/>
            <pc:sldMk cId="2423228639" sldId="342"/>
            <ac:inkMk id="23" creationId="{FFA97FA2-06B9-A75A-B371-86E27124B6A7}"/>
          </ac:inkMkLst>
        </pc:inkChg>
        <pc:inkChg chg="add mod">
          <ac:chgData name="Tim Cook" userId="d1c7cfb340f2c7ab" providerId="LiveId" clId="{ED9EE0BF-6318-4575-8863-C8D26723BC79}" dt="2023-01-25T00:04:37.700" v="642"/>
          <ac:inkMkLst>
            <pc:docMk/>
            <pc:sldMk cId="2423228639" sldId="342"/>
            <ac:inkMk id="24" creationId="{BE033244-D567-5D91-4C5D-4D2B98724A67}"/>
          </ac:inkMkLst>
        </pc:inkChg>
        <pc:inkChg chg="add mod">
          <ac:chgData name="Tim Cook" userId="d1c7cfb340f2c7ab" providerId="LiveId" clId="{ED9EE0BF-6318-4575-8863-C8D26723BC79}" dt="2023-01-25T00:04:37.700" v="642"/>
          <ac:inkMkLst>
            <pc:docMk/>
            <pc:sldMk cId="2423228639" sldId="342"/>
            <ac:inkMk id="25" creationId="{F1C73D37-63BF-1EFA-5FF6-98E3116986D9}"/>
          </ac:inkMkLst>
        </pc:inkChg>
        <pc:inkChg chg="add mod">
          <ac:chgData name="Tim Cook" userId="d1c7cfb340f2c7ab" providerId="LiveId" clId="{ED9EE0BF-6318-4575-8863-C8D26723BC79}" dt="2023-01-25T00:04:37.700" v="642"/>
          <ac:inkMkLst>
            <pc:docMk/>
            <pc:sldMk cId="2423228639" sldId="342"/>
            <ac:inkMk id="26" creationId="{B93B95CA-72A0-B582-7A94-00E37023DEB7}"/>
          </ac:inkMkLst>
        </pc:inkChg>
        <pc:inkChg chg="add mod">
          <ac:chgData name="Tim Cook" userId="d1c7cfb340f2c7ab" providerId="LiveId" clId="{ED9EE0BF-6318-4575-8863-C8D26723BC79}" dt="2023-01-25T00:10:36.440" v="825" actId="1076"/>
          <ac:inkMkLst>
            <pc:docMk/>
            <pc:sldMk cId="2423228639" sldId="342"/>
            <ac:inkMk id="29" creationId="{D3F36431-D713-28F8-298A-26A34A4F5074}"/>
          </ac:inkMkLst>
        </pc:inkChg>
        <pc:inkChg chg="add mod">
          <ac:chgData name="Tim Cook" userId="d1c7cfb340f2c7ab" providerId="LiveId" clId="{ED9EE0BF-6318-4575-8863-C8D26723BC79}" dt="2023-01-25T00:10:36.440" v="825" actId="1076"/>
          <ac:inkMkLst>
            <pc:docMk/>
            <pc:sldMk cId="2423228639" sldId="342"/>
            <ac:inkMk id="30" creationId="{3F37051E-0225-BC57-413E-0F6BC465E981}"/>
          </ac:inkMkLst>
        </pc:inkChg>
        <pc:inkChg chg="add mod">
          <ac:chgData name="Tim Cook" userId="d1c7cfb340f2c7ab" providerId="LiveId" clId="{ED9EE0BF-6318-4575-8863-C8D26723BC79}" dt="2023-01-25T00:10:36.440" v="825" actId="1076"/>
          <ac:inkMkLst>
            <pc:docMk/>
            <pc:sldMk cId="2423228639" sldId="342"/>
            <ac:inkMk id="31" creationId="{F06D5819-D5B0-0E28-F9FE-2FFA2B7EF92A}"/>
          </ac:inkMkLst>
        </pc:inkChg>
        <pc:inkChg chg="add mod">
          <ac:chgData name="Tim Cook" userId="d1c7cfb340f2c7ab" providerId="LiveId" clId="{ED9EE0BF-6318-4575-8863-C8D26723BC79}" dt="2023-01-25T00:10:36.440" v="825" actId="1076"/>
          <ac:inkMkLst>
            <pc:docMk/>
            <pc:sldMk cId="2423228639" sldId="342"/>
            <ac:inkMk id="32" creationId="{D1DD96C8-F282-00EB-D385-6FC96C68985C}"/>
          </ac:inkMkLst>
        </pc:inkChg>
        <pc:inkChg chg="add mod">
          <ac:chgData name="Tim Cook" userId="d1c7cfb340f2c7ab" providerId="LiveId" clId="{ED9EE0BF-6318-4575-8863-C8D26723BC79}" dt="2023-01-25T00:10:36.440" v="825" actId="1076"/>
          <ac:inkMkLst>
            <pc:docMk/>
            <pc:sldMk cId="2423228639" sldId="342"/>
            <ac:inkMk id="33" creationId="{9FBB5DBE-BE28-0D80-7F41-44716B5BB822}"/>
          </ac:inkMkLst>
        </pc:inkChg>
        <pc:inkChg chg="add mod">
          <ac:chgData name="Tim Cook" userId="d1c7cfb340f2c7ab" providerId="LiveId" clId="{ED9EE0BF-6318-4575-8863-C8D26723BC79}" dt="2023-01-25T00:10:36.440" v="825" actId="1076"/>
          <ac:inkMkLst>
            <pc:docMk/>
            <pc:sldMk cId="2423228639" sldId="342"/>
            <ac:inkMk id="34" creationId="{18AE4DB0-9177-2E46-EE42-623DE7D3FA42}"/>
          </ac:inkMkLst>
        </pc:inkChg>
        <pc:inkChg chg="add mod">
          <ac:chgData name="Tim Cook" userId="d1c7cfb340f2c7ab" providerId="LiveId" clId="{ED9EE0BF-6318-4575-8863-C8D26723BC79}" dt="2023-01-25T00:10:36.440" v="825" actId="1076"/>
          <ac:inkMkLst>
            <pc:docMk/>
            <pc:sldMk cId="2423228639" sldId="342"/>
            <ac:inkMk id="36" creationId="{0511DC34-7327-FD86-32DB-ACC00951ACD1}"/>
          </ac:inkMkLst>
        </pc:inkChg>
        <pc:inkChg chg="add mod">
          <ac:chgData name="Tim Cook" userId="d1c7cfb340f2c7ab" providerId="LiveId" clId="{ED9EE0BF-6318-4575-8863-C8D26723BC79}" dt="2023-01-25T00:10:36.440" v="825" actId="1076"/>
          <ac:inkMkLst>
            <pc:docMk/>
            <pc:sldMk cId="2423228639" sldId="342"/>
            <ac:inkMk id="37" creationId="{99B66F40-7FC3-1D96-1AB8-CE1CE3E79114}"/>
          </ac:inkMkLst>
        </pc:inkChg>
        <pc:inkChg chg="add mod">
          <ac:chgData name="Tim Cook" userId="d1c7cfb340f2c7ab" providerId="LiveId" clId="{ED9EE0BF-6318-4575-8863-C8D26723BC79}" dt="2023-01-25T00:10:36.440" v="825" actId="1076"/>
          <ac:inkMkLst>
            <pc:docMk/>
            <pc:sldMk cId="2423228639" sldId="342"/>
            <ac:inkMk id="39" creationId="{1493DFF2-5768-15C1-BEC4-BB8EECF6BC0E}"/>
          </ac:inkMkLst>
        </pc:inkChg>
        <pc:inkChg chg="add mod">
          <ac:chgData name="Tim Cook" userId="d1c7cfb340f2c7ab" providerId="LiveId" clId="{ED9EE0BF-6318-4575-8863-C8D26723BC79}" dt="2023-01-25T00:10:36.440" v="825" actId="1076"/>
          <ac:inkMkLst>
            <pc:docMk/>
            <pc:sldMk cId="2423228639" sldId="342"/>
            <ac:inkMk id="40" creationId="{E4D8B4CE-AD0D-C0CD-95D2-34FF8F977B40}"/>
          </ac:inkMkLst>
        </pc:inkChg>
        <pc:inkChg chg="add mod">
          <ac:chgData name="Tim Cook" userId="d1c7cfb340f2c7ab" providerId="LiveId" clId="{ED9EE0BF-6318-4575-8863-C8D26723BC79}" dt="2023-01-25T00:10:36.440" v="825" actId="1076"/>
          <ac:inkMkLst>
            <pc:docMk/>
            <pc:sldMk cId="2423228639" sldId="342"/>
            <ac:inkMk id="41" creationId="{EF9D358A-745A-B328-5C29-DA260064E51C}"/>
          </ac:inkMkLst>
        </pc:inkChg>
        <pc:inkChg chg="add mod">
          <ac:chgData name="Tim Cook" userId="d1c7cfb340f2c7ab" providerId="LiveId" clId="{ED9EE0BF-6318-4575-8863-C8D26723BC79}" dt="2023-01-25T00:10:36.440" v="825" actId="1076"/>
          <ac:inkMkLst>
            <pc:docMk/>
            <pc:sldMk cId="2423228639" sldId="342"/>
            <ac:inkMk id="42" creationId="{67DE3B9C-D3EF-8F34-EFBC-A39A8C22A5C5}"/>
          </ac:inkMkLst>
        </pc:inkChg>
        <pc:inkChg chg="add mod">
          <ac:chgData name="Tim Cook" userId="d1c7cfb340f2c7ab" providerId="LiveId" clId="{ED9EE0BF-6318-4575-8863-C8D26723BC79}" dt="2023-01-25T00:10:36.440" v="825" actId="1076"/>
          <ac:inkMkLst>
            <pc:docMk/>
            <pc:sldMk cId="2423228639" sldId="342"/>
            <ac:inkMk id="43" creationId="{44C80E43-4580-3C56-304C-BEE4969A262C}"/>
          </ac:inkMkLst>
        </pc:inkChg>
        <pc:inkChg chg="add mod">
          <ac:chgData name="Tim Cook" userId="d1c7cfb340f2c7ab" providerId="LiveId" clId="{ED9EE0BF-6318-4575-8863-C8D26723BC79}" dt="2023-01-25T00:10:36.440" v="825" actId="1076"/>
          <ac:inkMkLst>
            <pc:docMk/>
            <pc:sldMk cId="2423228639" sldId="342"/>
            <ac:inkMk id="44" creationId="{E1FECF73-1527-EF01-63DC-4FDA0EB9BABA}"/>
          </ac:inkMkLst>
        </pc:inkChg>
        <pc:inkChg chg="add mod">
          <ac:chgData name="Tim Cook" userId="d1c7cfb340f2c7ab" providerId="LiveId" clId="{ED9EE0BF-6318-4575-8863-C8D26723BC79}" dt="2023-01-25T00:10:36.440" v="825" actId="1076"/>
          <ac:inkMkLst>
            <pc:docMk/>
            <pc:sldMk cId="2423228639" sldId="342"/>
            <ac:inkMk id="45" creationId="{06258801-6D4B-47EC-087C-FB55997A7C39}"/>
          </ac:inkMkLst>
        </pc:inkChg>
        <pc:inkChg chg="add mod">
          <ac:chgData name="Tim Cook" userId="d1c7cfb340f2c7ab" providerId="LiveId" clId="{ED9EE0BF-6318-4575-8863-C8D26723BC79}" dt="2023-01-25T00:10:36.440" v="825" actId="1076"/>
          <ac:inkMkLst>
            <pc:docMk/>
            <pc:sldMk cId="2423228639" sldId="342"/>
            <ac:inkMk id="46" creationId="{E97B0D04-3600-BB39-01C2-883C9FC14E80}"/>
          </ac:inkMkLst>
        </pc:inkChg>
        <pc:inkChg chg="add mod">
          <ac:chgData name="Tim Cook" userId="d1c7cfb340f2c7ab" providerId="LiveId" clId="{ED9EE0BF-6318-4575-8863-C8D26723BC79}" dt="2023-01-25T00:10:36.440" v="825" actId="1076"/>
          <ac:inkMkLst>
            <pc:docMk/>
            <pc:sldMk cId="2423228639" sldId="342"/>
            <ac:inkMk id="47" creationId="{8BA25580-C562-BB30-D90B-EC654F14D9D6}"/>
          </ac:inkMkLst>
        </pc:inkChg>
        <pc:inkChg chg="add mod">
          <ac:chgData name="Tim Cook" userId="d1c7cfb340f2c7ab" providerId="LiveId" clId="{ED9EE0BF-6318-4575-8863-C8D26723BC79}" dt="2023-01-25T00:10:36.440" v="825" actId="1076"/>
          <ac:inkMkLst>
            <pc:docMk/>
            <pc:sldMk cId="2423228639" sldId="342"/>
            <ac:inkMk id="48" creationId="{96E9A838-6FE1-F095-1CFA-7C55CFEE08F6}"/>
          </ac:inkMkLst>
        </pc:inkChg>
        <pc:inkChg chg="add mod">
          <ac:chgData name="Tim Cook" userId="d1c7cfb340f2c7ab" providerId="LiveId" clId="{ED9EE0BF-6318-4575-8863-C8D26723BC79}" dt="2023-01-25T00:10:36.440" v="825" actId="1076"/>
          <ac:inkMkLst>
            <pc:docMk/>
            <pc:sldMk cId="2423228639" sldId="342"/>
            <ac:inkMk id="49" creationId="{0046DF5B-636A-6C47-95A8-B8B85C8F3E74}"/>
          </ac:inkMkLst>
        </pc:inkChg>
        <pc:inkChg chg="add mod">
          <ac:chgData name="Tim Cook" userId="d1c7cfb340f2c7ab" providerId="LiveId" clId="{ED9EE0BF-6318-4575-8863-C8D26723BC79}" dt="2023-01-25T00:10:36.440" v="825" actId="1076"/>
          <ac:inkMkLst>
            <pc:docMk/>
            <pc:sldMk cId="2423228639" sldId="342"/>
            <ac:inkMk id="50" creationId="{B6C196B8-9FF7-5151-82AA-7A51F0319377}"/>
          </ac:inkMkLst>
        </pc:inkChg>
        <pc:inkChg chg="add mod">
          <ac:chgData name="Tim Cook" userId="d1c7cfb340f2c7ab" providerId="LiveId" clId="{ED9EE0BF-6318-4575-8863-C8D26723BC79}" dt="2023-01-25T00:04:37.700" v="642"/>
          <ac:inkMkLst>
            <pc:docMk/>
            <pc:sldMk cId="2423228639" sldId="342"/>
            <ac:inkMk id="53" creationId="{73A731C7-18EC-C927-19D7-AF303E79FFF5}"/>
          </ac:inkMkLst>
        </pc:inkChg>
        <pc:inkChg chg="add mod">
          <ac:chgData name="Tim Cook" userId="d1c7cfb340f2c7ab" providerId="LiveId" clId="{ED9EE0BF-6318-4575-8863-C8D26723BC79}" dt="2023-01-25T00:04:54.745" v="653"/>
          <ac:inkMkLst>
            <pc:docMk/>
            <pc:sldMk cId="2423228639" sldId="342"/>
            <ac:inkMk id="55" creationId="{90AE7BC6-B642-1496-83BB-4A84953D5569}"/>
          </ac:inkMkLst>
        </pc:inkChg>
        <pc:inkChg chg="add mod">
          <ac:chgData name="Tim Cook" userId="d1c7cfb340f2c7ab" providerId="LiveId" clId="{ED9EE0BF-6318-4575-8863-C8D26723BC79}" dt="2023-01-25T00:04:54.745" v="653"/>
          <ac:inkMkLst>
            <pc:docMk/>
            <pc:sldMk cId="2423228639" sldId="342"/>
            <ac:inkMk id="56" creationId="{D4A7DF89-14A6-7FC3-0F3B-B8B0E48DE15E}"/>
          </ac:inkMkLst>
        </pc:inkChg>
        <pc:inkChg chg="add mod">
          <ac:chgData name="Tim Cook" userId="d1c7cfb340f2c7ab" providerId="LiveId" clId="{ED9EE0BF-6318-4575-8863-C8D26723BC79}" dt="2023-01-25T00:04:54.745" v="653"/>
          <ac:inkMkLst>
            <pc:docMk/>
            <pc:sldMk cId="2423228639" sldId="342"/>
            <ac:inkMk id="58" creationId="{026C3699-524D-B648-987E-0D49AA0072F1}"/>
          </ac:inkMkLst>
        </pc:inkChg>
        <pc:inkChg chg="add mod">
          <ac:chgData name="Tim Cook" userId="d1c7cfb340f2c7ab" providerId="LiveId" clId="{ED9EE0BF-6318-4575-8863-C8D26723BC79}" dt="2023-01-25T00:04:54.745" v="653"/>
          <ac:inkMkLst>
            <pc:docMk/>
            <pc:sldMk cId="2423228639" sldId="342"/>
            <ac:inkMk id="59" creationId="{880C571B-BCB5-47A8-CF09-0C03D3BDD695}"/>
          </ac:inkMkLst>
        </pc:inkChg>
        <pc:inkChg chg="add mod">
          <ac:chgData name="Tim Cook" userId="d1c7cfb340f2c7ab" providerId="LiveId" clId="{ED9EE0BF-6318-4575-8863-C8D26723BC79}" dt="2023-01-25T00:04:54.745" v="653"/>
          <ac:inkMkLst>
            <pc:docMk/>
            <pc:sldMk cId="2423228639" sldId="342"/>
            <ac:inkMk id="60" creationId="{48A32143-0599-E1D6-3E6E-F70CDA7149B6}"/>
          </ac:inkMkLst>
        </pc:inkChg>
        <pc:inkChg chg="add mod">
          <ac:chgData name="Tim Cook" userId="d1c7cfb340f2c7ab" providerId="LiveId" clId="{ED9EE0BF-6318-4575-8863-C8D26723BC79}" dt="2023-01-25T00:04:54.745" v="653"/>
          <ac:inkMkLst>
            <pc:docMk/>
            <pc:sldMk cId="2423228639" sldId="342"/>
            <ac:inkMk id="61" creationId="{A84C04CC-E1CD-E322-CEBA-C5BF697A7FEB}"/>
          </ac:inkMkLst>
        </pc:inkChg>
        <pc:inkChg chg="add mod">
          <ac:chgData name="Tim Cook" userId="d1c7cfb340f2c7ab" providerId="LiveId" clId="{ED9EE0BF-6318-4575-8863-C8D26723BC79}" dt="2023-01-25T00:04:54.745" v="653"/>
          <ac:inkMkLst>
            <pc:docMk/>
            <pc:sldMk cId="2423228639" sldId="342"/>
            <ac:inkMk id="62" creationId="{735A4842-F76B-2C75-4B62-8C3CEDACFE8E}"/>
          </ac:inkMkLst>
        </pc:inkChg>
        <pc:inkChg chg="add mod">
          <ac:chgData name="Tim Cook" userId="d1c7cfb340f2c7ab" providerId="LiveId" clId="{ED9EE0BF-6318-4575-8863-C8D26723BC79}" dt="2023-01-25T00:04:54.745" v="653"/>
          <ac:inkMkLst>
            <pc:docMk/>
            <pc:sldMk cId="2423228639" sldId="342"/>
            <ac:inkMk id="63" creationId="{B2857808-1D2D-C0AC-E997-6244F727C22B}"/>
          </ac:inkMkLst>
        </pc:inkChg>
        <pc:inkChg chg="add mod">
          <ac:chgData name="Tim Cook" userId="d1c7cfb340f2c7ab" providerId="LiveId" clId="{ED9EE0BF-6318-4575-8863-C8D26723BC79}" dt="2023-01-25T00:04:54.745" v="653"/>
          <ac:inkMkLst>
            <pc:docMk/>
            <pc:sldMk cId="2423228639" sldId="342"/>
            <ac:inkMk id="64" creationId="{57D08618-A47D-FDD1-9409-F7094AA7BBD4}"/>
          </ac:inkMkLst>
        </pc:inkChg>
      </pc:sldChg>
      <pc:sldChg chg="addSp delSp modSp mod">
        <pc:chgData name="Tim Cook" userId="d1c7cfb340f2c7ab" providerId="LiveId" clId="{ED9EE0BF-6318-4575-8863-C8D26723BC79}" dt="2023-01-25T00:06:50.840" v="715"/>
        <pc:sldMkLst>
          <pc:docMk/>
          <pc:sldMk cId="2579104684" sldId="343"/>
        </pc:sldMkLst>
        <pc:grpChg chg="del mod">
          <ac:chgData name="Tim Cook" userId="d1c7cfb340f2c7ab" providerId="LiveId" clId="{ED9EE0BF-6318-4575-8863-C8D26723BC79}" dt="2023-01-25T00:06:28.237" v="679"/>
          <ac:grpSpMkLst>
            <pc:docMk/>
            <pc:sldMk cId="2579104684" sldId="343"/>
            <ac:grpSpMk id="14" creationId="{87894237-E09D-A2D7-CFAE-4C970AB3ECAC}"/>
          </ac:grpSpMkLst>
        </pc:grpChg>
        <pc:grpChg chg="del mod">
          <ac:chgData name="Tim Cook" userId="d1c7cfb340f2c7ab" providerId="LiveId" clId="{ED9EE0BF-6318-4575-8863-C8D26723BC79}" dt="2023-01-25T00:06:31.500" v="683"/>
          <ac:grpSpMkLst>
            <pc:docMk/>
            <pc:sldMk cId="2579104684" sldId="343"/>
            <ac:grpSpMk id="19" creationId="{4D22271B-4FBD-91C2-96BC-06A41A3DE199}"/>
          </ac:grpSpMkLst>
        </pc:grpChg>
        <pc:grpChg chg="mod">
          <ac:chgData name="Tim Cook" userId="d1c7cfb340f2c7ab" providerId="LiveId" clId="{ED9EE0BF-6318-4575-8863-C8D26723BC79}" dt="2023-01-25T00:06:28.237" v="679"/>
          <ac:grpSpMkLst>
            <pc:docMk/>
            <pc:sldMk cId="2579104684" sldId="343"/>
            <ac:grpSpMk id="20" creationId="{2BC3E8B0-9856-1268-5709-3CCCD9048054}"/>
          </ac:grpSpMkLst>
        </pc:grpChg>
        <pc:grpChg chg="mod">
          <ac:chgData name="Tim Cook" userId="d1c7cfb340f2c7ab" providerId="LiveId" clId="{ED9EE0BF-6318-4575-8863-C8D26723BC79}" dt="2023-01-25T00:06:31.500" v="683"/>
          <ac:grpSpMkLst>
            <pc:docMk/>
            <pc:sldMk cId="2579104684" sldId="343"/>
            <ac:grpSpMk id="24" creationId="{5472688F-8D4E-5FEB-CD64-E0D7D43C7AC3}"/>
          </ac:grpSpMkLst>
        </pc:grpChg>
        <pc:grpChg chg="mod">
          <ac:chgData name="Tim Cook" userId="d1c7cfb340f2c7ab" providerId="LiveId" clId="{ED9EE0BF-6318-4575-8863-C8D26723BC79}" dt="2023-01-25T00:06:36.723" v="693"/>
          <ac:grpSpMkLst>
            <pc:docMk/>
            <pc:sldMk cId="2579104684" sldId="343"/>
            <ac:grpSpMk id="34" creationId="{1C42332D-7D6F-6EC1-D38D-89BB9E031080}"/>
          </ac:grpSpMkLst>
        </pc:grpChg>
        <pc:grpChg chg="mod">
          <ac:chgData name="Tim Cook" userId="d1c7cfb340f2c7ab" providerId="LiveId" clId="{ED9EE0BF-6318-4575-8863-C8D26723BC79}" dt="2023-01-25T00:06:41.151" v="695"/>
          <ac:grpSpMkLst>
            <pc:docMk/>
            <pc:sldMk cId="2579104684" sldId="343"/>
            <ac:grpSpMk id="35" creationId="{57FFC388-211F-958B-5748-3F07B725E86D}"/>
          </ac:grpSpMkLst>
        </pc:grpChg>
        <pc:grpChg chg="mod">
          <ac:chgData name="Tim Cook" userId="d1c7cfb340f2c7ab" providerId="LiveId" clId="{ED9EE0BF-6318-4575-8863-C8D26723BC79}" dt="2023-01-25T00:06:50.840" v="715"/>
          <ac:grpSpMkLst>
            <pc:docMk/>
            <pc:sldMk cId="2579104684" sldId="343"/>
            <ac:grpSpMk id="55" creationId="{2CFDFE09-4B74-1E0F-5F05-3B810D6D7810}"/>
          </ac:grpSpMkLst>
        </pc:grpChg>
        <pc:grpChg chg="mod">
          <ac:chgData name="Tim Cook" userId="d1c7cfb340f2c7ab" providerId="LiveId" clId="{ED9EE0BF-6318-4575-8863-C8D26723BC79}" dt="2023-01-25T00:06:50.840" v="715"/>
          <ac:grpSpMkLst>
            <pc:docMk/>
            <pc:sldMk cId="2579104684" sldId="343"/>
            <ac:grpSpMk id="56" creationId="{F15030CE-3B1A-A89F-4BB5-507C4CBF6562}"/>
          </ac:grpSpMkLst>
        </pc:grpChg>
        <pc:grpChg chg="mod">
          <ac:chgData name="Tim Cook" userId="d1c7cfb340f2c7ab" providerId="LiveId" clId="{ED9EE0BF-6318-4575-8863-C8D26723BC79}" dt="2023-01-25T00:06:50.840" v="715"/>
          <ac:grpSpMkLst>
            <pc:docMk/>
            <pc:sldMk cId="2579104684" sldId="343"/>
            <ac:grpSpMk id="57" creationId="{723CEF55-84CA-46AA-07CD-5A0E9D1DE110}"/>
          </ac:grpSpMkLst>
        </pc:grpChg>
        <pc:grpChg chg="mod">
          <ac:chgData name="Tim Cook" userId="d1c7cfb340f2c7ab" providerId="LiveId" clId="{ED9EE0BF-6318-4575-8863-C8D26723BC79}" dt="2023-01-25T00:06:50.840" v="715"/>
          <ac:grpSpMkLst>
            <pc:docMk/>
            <pc:sldMk cId="2579104684" sldId="343"/>
            <ac:grpSpMk id="58" creationId="{E5BFE0B5-06F2-1D02-BC8E-AB88BF83A91F}"/>
          </ac:grpSpMkLst>
        </pc:grpChg>
        <pc:inkChg chg="add del">
          <ac:chgData name="Tim Cook" userId="d1c7cfb340f2c7ab" providerId="LiveId" clId="{ED9EE0BF-6318-4575-8863-C8D26723BC79}" dt="2023-01-25T00:06:07.963" v="659"/>
          <ac:inkMkLst>
            <pc:docMk/>
            <pc:sldMk cId="2579104684" sldId="343"/>
            <ac:inkMk id="3" creationId="{CE9F5C4C-2D0B-DF5B-2DC5-919C3A3571CB}"/>
          </ac:inkMkLst>
        </pc:inkChg>
        <pc:inkChg chg="add del">
          <ac:chgData name="Tim Cook" userId="d1c7cfb340f2c7ab" providerId="LiveId" clId="{ED9EE0BF-6318-4575-8863-C8D26723BC79}" dt="2023-01-25T00:06:07.963" v="660"/>
          <ac:inkMkLst>
            <pc:docMk/>
            <pc:sldMk cId="2579104684" sldId="343"/>
            <ac:inkMk id="4" creationId="{3FDA3912-299C-99E9-3B24-94350E16AECF}"/>
          </ac:inkMkLst>
        </pc:inkChg>
        <pc:inkChg chg="add del">
          <ac:chgData name="Tim Cook" userId="d1c7cfb340f2c7ab" providerId="LiveId" clId="{ED9EE0BF-6318-4575-8863-C8D26723BC79}" dt="2023-01-25T00:06:11.783" v="663"/>
          <ac:inkMkLst>
            <pc:docMk/>
            <pc:sldMk cId="2579104684" sldId="343"/>
            <ac:inkMk id="5" creationId="{1ACCE932-CB88-03FC-4B9E-0010FB1CA31D}"/>
          </ac:inkMkLst>
        </pc:inkChg>
        <pc:inkChg chg="add del">
          <ac:chgData name="Tim Cook" userId="d1c7cfb340f2c7ab" providerId="LiveId" clId="{ED9EE0BF-6318-4575-8863-C8D26723BC79}" dt="2023-01-25T00:06:12.761" v="664"/>
          <ac:inkMkLst>
            <pc:docMk/>
            <pc:sldMk cId="2579104684" sldId="343"/>
            <ac:inkMk id="6" creationId="{12308A79-4992-0C60-77AA-A7865BB679B6}"/>
          </ac:inkMkLst>
        </pc:inkChg>
        <pc:inkChg chg="add del">
          <ac:chgData name="Tim Cook" userId="d1c7cfb340f2c7ab" providerId="LiveId" clId="{ED9EE0BF-6318-4575-8863-C8D26723BC79}" dt="2023-01-25T00:06:16.890" v="667"/>
          <ac:inkMkLst>
            <pc:docMk/>
            <pc:sldMk cId="2579104684" sldId="343"/>
            <ac:inkMk id="7" creationId="{69385799-3B1A-CE52-2730-2AA01615E748}"/>
          </ac:inkMkLst>
        </pc:inkChg>
        <pc:inkChg chg="add del">
          <ac:chgData name="Tim Cook" userId="d1c7cfb340f2c7ab" providerId="LiveId" clId="{ED9EE0BF-6318-4575-8863-C8D26723BC79}" dt="2023-01-25T00:06:16.898" v="668"/>
          <ac:inkMkLst>
            <pc:docMk/>
            <pc:sldMk cId="2579104684" sldId="343"/>
            <ac:inkMk id="8" creationId="{5A416AD8-6393-A2CE-5104-82615A5FCA79}"/>
          </ac:inkMkLst>
        </pc:inkChg>
        <pc:inkChg chg="add mod">
          <ac:chgData name="Tim Cook" userId="d1c7cfb340f2c7ab" providerId="LiveId" clId="{ED9EE0BF-6318-4575-8863-C8D26723BC79}" dt="2023-01-25T00:06:28.237" v="679"/>
          <ac:inkMkLst>
            <pc:docMk/>
            <pc:sldMk cId="2579104684" sldId="343"/>
            <ac:inkMk id="9" creationId="{995E3429-E854-B603-F9AA-4BEE8D527B6F}"/>
          </ac:inkMkLst>
        </pc:inkChg>
        <pc:inkChg chg="add mod">
          <ac:chgData name="Tim Cook" userId="d1c7cfb340f2c7ab" providerId="LiveId" clId="{ED9EE0BF-6318-4575-8863-C8D26723BC79}" dt="2023-01-25T00:06:28.237" v="679"/>
          <ac:inkMkLst>
            <pc:docMk/>
            <pc:sldMk cId="2579104684" sldId="343"/>
            <ac:inkMk id="10" creationId="{A3923BDE-323D-459F-83E1-1F8EA30F3125}"/>
          </ac:inkMkLst>
        </pc:inkChg>
        <pc:inkChg chg="add mod">
          <ac:chgData name="Tim Cook" userId="d1c7cfb340f2c7ab" providerId="LiveId" clId="{ED9EE0BF-6318-4575-8863-C8D26723BC79}" dt="2023-01-25T00:06:28.237" v="679"/>
          <ac:inkMkLst>
            <pc:docMk/>
            <pc:sldMk cId="2579104684" sldId="343"/>
            <ac:inkMk id="11" creationId="{8EEB42D1-58B9-9E9E-54C2-F987F48FB1C7}"/>
          </ac:inkMkLst>
        </pc:inkChg>
        <pc:inkChg chg="add mod">
          <ac:chgData name="Tim Cook" userId="d1c7cfb340f2c7ab" providerId="LiveId" clId="{ED9EE0BF-6318-4575-8863-C8D26723BC79}" dt="2023-01-25T00:06:28.237" v="679"/>
          <ac:inkMkLst>
            <pc:docMk/>
            <pc:sldMk cId="2579104684" sldId="343"/>
            <ac:inkMk id="12" creationId="{F45CDA3F-1270-1C4A-FFB8-30E27D81954D}"/>
          </ac:inkMkLst>
        </pc:inkChg>
        <pc:inkChg chg="add mod">
          <ac:chgData name="Tim Cook" userId="d1c7cfb340f2c7ab" providerId="LiveId" clId="{ED9EE0BF-6318-4575-8863-C8D26723BC79}" dt="2023-01-25T00:06:28.237" v="679"/>
          <ac:inkMkLst>
            <pc:docMk/>
            <pc:sldMk cId="2579104684" sldId="343"/>
            <ac:inkMk id="13" creationId="{FB90D1AD-59E8-B9FA-F000-12AE9A5980D4}"/>
          </ac:inkMkLst>
        </pc:inkChg>
        <pc:inkChg chg="add mod">
          <ac:chgData name="Tim Cook" userId="d1c7cfb340f2c7ab" providerId="LiveId" clId="{ED9EE0BF-6318-4575-8863-C8D26723BC79}" dt="2023-01-25T00:06:28.237" v="679"/>
          <ac:inkMkLst>
            <pc:docMk/>
            <pc:sldMk cId="2579104684" sldId="343"/>
            <ac:inkMk id="15" creationId="{BECB65F0-770C-DB67-2298-9E334FC2B7E4}"/>
          </ac:inkMkLst>
        </pc:inkChg>
        <pc:inkChg chg="add mod">
          <ac:chgData name="Tim Cook" userId="d1c7cfb340f2c7ab" providerId="LiveId" clId="{ED9EE0BF-6318-4575-8863-C8D26723BC79}" dt="2023-01-25T00:06:28.237" v="679"/>
          <ac:inkMkLst>
            <pc:docMk/>
            <pc:sldMk cId="2579104684" sldId="343"/>
            <ac:inkMk id="16" creationId="{98A8163F-5203-2085-469F-A96B6E93CF41}"/>
          </ac:inkMkLst>
        </pc:inkChg>
        <pc:inkChg chg="add mod">
          <ac:chgData name="Tim Cook" userId="d1c7cfb340f2c7ab" providerId="LiveId" clId="{ED9EE0BF-6318-4575-8863-C8D26723BC79}" dt="2023-01-25T00:06:31.500" v="683"/>
          <ac:inkMkLst>
            <pc:docMk/>
            <pc:sldMk cId="2579104684" sldId="343"/>
            <ac:inkMk id="17" creationId="{3F8228FA-46E6-BE6E-66BF-59C3ABBD3478}"/>
          </ac:inkMkLst>
        </pc:inkChg>
        <pc:inkChg chg="add mod">
          <ac:chgData name="Tim Cook" userId="d1c7cfb340f2c7ab" providerId="LiveId" clId="{ED9EE0BF-6318-4575-8863-C8D26723BC79}" dt="2023-01-25T00:06:31.500" v="683"/>
          <ac:inkMkLst>
            <pc:docMk/>
            <pc:sldMk cId="2579104684" sldId="343"/>
            <ac:inkMk id="18" creationId="{9E1BBE6C-4A5D-416A-6293-CD08C49CAF21}"/>
          </ac:inkMkLst>
        </pc:inkChg>
        <pc:inkChg chg="add mod">
          <ac:chgData name="Tim Cook" userId="d1c7cfb340f2c7ab" providerId="LiveId" clId="{ED9EE0BF-6318-4575-8863-C8D26723BC79}" dt="2023-01-25T00:06:31.500" v="683"/>
          <ac:inkMkLst>
            <pc:docMk/>
            <pc:sldMk cId="2579104684" sldId="343"/>
            <ac:inkMk id="21" creationId="{399C55F0-C83A-A81B-5D45-7B538BB8D9EF}"/>
          </ac:inkMkLst>
        </pc:inkChg>
        <pc:inkChg chg="add mod">
          <ac:chgData name="Tim Cook" userId="d1c7cfb340f2c7ab" providerId="LiveId" clId="{ED9EE0BF-6318-4575-8863-C8D26723BC79}" dt="2023-01-25T00:06:31.500" v="683"/>
          <ac:inkMkLst>
            <pc:docMk/>
            <pc:sldMk cId="2579104684" sldId="343"/>
            <ac:inkMk id="22" creationId="{F79BE988-5D98-7905-4CD4-35042C9137B3}"/>
          </ac:inkMkLst>
        </pc:inkChg>
        <pc:inkChg chg="add mod">
          <ac:chgData name="Tim Cook" userId="d1c7cfb340f2c7ab" providerId="LiveId" clId="{ED9EE0BF-6318-4575-8863-C8D26723BC79}" dt="2023-01-25T00:06:31.500" v="683"/>
          <ac:inkMkLst>
            <pc:docMk/>
            <pc:sldMk cId="2579104684" sldId="343"/>
            <ac:inkMk id="23" creationId="{E11C9472-0F94-EAE6-27E9-7C360114F878}"/>
          </ac:inkMkLst>
        </pc:inkChg>
        <pc:inkChg chg="add mod">
          <ac:chgData name="Tim Cook" userId="d1c7cfb340f2c7ab" providerId="LiveId" clId="{ED9EE0BF-6318-4575-8863-C8D26723BC79}" dt="2023-01-25T00:06:41.151" v="695"/>
          <ac:inkMkLst>
            <pc:docMk/>
            <pc:sldMk cId="2579104684" sldId="343"/>
            <ac:inkMk id="25" creationId="{C165CA50-16B8-347C-3308-38A928E1B294}"/>
          </ac:inkMkLst>
        </pc:inkChg>
        <pc:inkChg chg="add mod">
          <ac:chgData name="Tim Cook" userId="d1c7cfb340f2c7ab" providerId="LiveId" clId="{ED9EE0BF-6318-4575-8863-C8D26723BC79}" dt="2023-01-25T00:06:41.151" v="695"/>
          <ac:inkMkLst>
            <pc:docMk/>
            <pc:sldMk cId="2579104684" sldId="343"/>
            <ac:inkMk id="26" creationId="{2AF9FF77-020B-63F8-6487-FCFD3CF2EE91}"/>
          </ac:inkMkLst>
        </pc:inkChg>
        <pc:inkChg chg="add mod">
          <ac:chgData name="Tim Cook" userId="d1c7cfb340f2c7ab" providerId="LiveId" clId="{ED9EE0BF-6318-4575-8863-C8D26723BC79}" dt="2023-01-25T00:06:41.151" v="695"/>
          <ac:inkMkLst>
            <pc:docMk/>
            <pc:sldMk cId="2579104684" sldId="343"/>
            <ac:inkMk id="27" creationId="{E72E3329-B7A9-6F57-AA7B-22576335C804}"/>
          </ac:inkMkLst>
        </pc:inkChg>
        <pc:inkChg chg="add mod">
          <ac:chgData name="Tim Cook" userId="d1c7cfb340f2c7ab" providerId="LiveId" clId="{ED9EE0BF-6318-4575-8863-C8D26723BC79}" dt="2023-01-25T00:06:41.151" v="695"/>
          <ac:inkMkLst>
            <pc:docMk/>
            <pc:sldMk cId="2579104684" sldId="343"/>
            <ac:inkMk id="28" creationId="{6F5D8D23-22DD-DD3B-3A95-B8AF2C072223}"/>
          </ac:inkMkLst>
        </pc:inkChg>
        <pc:inkChg chg="add del mod">
          <ac:chgData name="Tim Cook" userId="d1c7cfb340f2c7ab" providerId="LiveId" clId="{ED9EE0BF-6318-4575-8863-C8D26723BC79}" dt="2023-01-25T00:06:41.151" v="695"/>
          <ac:inkMkLst>
            <pc:docMk/>
            <pc:sldMk cId="2579104684" sldId="343"/>
            <ac:inkMk id="29" creationId="{AFA55DAD-A394-B3DA-8D81-7A1F45ACF8F1}"/>
          </ac:inkMkLst>
        </pc:inkChg>
        <pc:inkChg chg="add del mod">
          <ac:chgData name="Tim Cook" userId="d1c7cfb340f2c7ab" providerId="LiveId" clId="{ED9EE0BF-6318-4575-8863-C8D26723BC79}" dt="2023-01-25T00:06:40.461" v="694"/>
          <ac:inkMkLst>
            <pc:docMk/>
            <pc:sldMk cId="2579104684" sldId="343"/>
            <ac:inkMk id="30" creationId="{3A470C3A-8295-F080-E6AF-CF70DC2D1887}"/>
          </ac:inkMkLst>
        </pc:inkChg>
        <pc:inkChg chg="add mod">
          <ac:chgData name="Tim Cook" userId="d1c7cfb340f2c7ab" providerId="LiveId" clId="{ED9EE0BF-6318-4575-8863-C8D26723BC79}" dt="2023-01-25T00:06:36.723" v="693"/>
          <ac:inkMkLst>
            <pc:docMk/>
            <pc:sldMk cId="2579104684" sldId="343"/>
            <ac:inkMk id="31" creationId="{798A471E-1846-3FEC-B277-DC526CCCC802}"/>
          </ac:inkMkLst>
        </pc:inkChg>
        <pc:inkChg chg="add mod">
          <ac:chgData name="Tim Cook" userId="d1c7cfb340f2c7ab" providerId="LiveId" clId="{ED9EE0BF-6318-4575-8863-C8D26723BC79}" dt="2023-01-25T00:06:36.723" v="693"/>
          <ac:inkMkLst>
            <pc:docMk/>
            <pc:sldMk cId="2579104684" sldId="343"/>
            <ac:inkMk id="32" creationId="{9996C312-5B7A-075E-B7F4-A07B060CFF64}"/>
          </ac:inkMkLst>
        </pc:inkChg>
        <pc:inkChg chg="add mod">
          <ac:chgData name="Tim Cook" userId="d1c7cfb340f2c7ab" providerId="LiveId" clId="{ED9EE0BF-6318-4575-8863-C8D26723BC79}" dt="2023-01-25T00:06:36.723" v="693"/>
          <ac:inkMkLst>
            <pc:docMk/>
            <pc:sldMk cId="2579104684" sldId="343"/>
            <ac:inkMk id="33" creationId="{72EE1F65-F5D2-85B9-618B-82F751418D96}"/>
          </ac:inkMkLst>
        </pc:inkChg>
        <pc:inkChg chg="add mod">
          <ac:chgData name="Tim Cook" userId="d1c7cfb340f2c7ab" providerId="LiveId" clId="{ED9EE0BF-6318-4575-8863-C8D26723BC79}" dt="2023-01-25T00:06:50.840" v="715"/>
          <ac:inkMkLst>
            <pc:docMk/>
            <pc:sldMk cId="2579104684" sldId="343"/>
            <ac:inkMk id="36" creationId="{816BEBC9-2AFA-1507-AFEC-330C3737A80B}"/>
          </ac:inkMkLst>
        </pc:inkChg>
        <pc:inkChg chg="add mod">
          <ac:chgData name="Tim Cook" userId="d1c7cfb340f2c7ab" providerId="LiveId" clId="{ED9EE0BF-6318-4575-8863-C8D26723BC79}" dt="2023-01-25T00:06:50.840" v="715"/>
          <ac:inkMkLst>
            <pc:docMk/>
            <pc:sldMk cId="2579104684" sldId="343"/>
            <ac:inkMk id="37" creationId="{71E60164-B9CD-73F4-D262-B9783B44A5CD}"/>
          </ac:inkMkLst>
        </pc:inkChg>
        <pc:inkChg chg="add mod">
          <ac:chgData name="Tim Cook" userId="d1c7cfb340f2c7ab" providerId="LiveId" clId="{ED9EE0BF-6318-4575-8863-C8D26723BC79}" dt="2023-01-25T00:06:50.840" v="715"/>
          <ac:inkMkLst>
            <pc:docMk/>
            <pc:sldMk cId="2579104684" sldId="343"/>
            <ac:inkMk id="38" creationId="{6113C938-19CA-8F07-1853-28F32185596E}"/>
          </ac:inkMkLst>
        </pc:inkChg>
        <pc:inkChg chg="add mod">
          <ac:chgData name="Tim Cook" userId="d1c7cfb340f2c7ab" providerId="LiveId" clId="{ED9EE0BF-6318-4575-8863-C8D26723BC79}" dt="2023-01-25T00:06:50.840" v="715"/>
          <ac:inkMkLst>
            <pc:docMk/>
            <pc:sldMk cId="2579104684" sldId="343"/>
            <ac:inkMk id="39" creationId="{FD321461-EFC0-AB31-7A5E-EDFAC9A6AD39}"/>
          </ac:inkMkLst>
        </pc:inkChg>
        <pc:inkChg chg="add mod">
          <ac:chgData name="Tim Cook" userId="d1c7cfb340f2c7ab" providerId="LiveId" clId="{ED9EE0BF-6318-4575-8863-C8D26723BC79}" dt="2023-01-25T00:06:50.840" v="715"/>
          <ac:inkMkLst>
            <pc:docMk/>
            <pc:sldMk cId="2579104684" sldId="343"/>
            <ac:inkMk id="40" creationId="{9181D7A7-4EBA-2C77-C759-2E40FA4E9495}"/>
          </ac:inkMkLst>
        </pc:inkChg>
        <pc:inkChg chg="add mod">
          <ac:chgData name="Tim Cook" userId="d1c7cfb340f2c7ab" providerId="LiveId" clId="{ED9EE0BF-6318-4575-8863-C8D26723BC79}" dt="2023-01-25T00:06:50.840" v="715"/>
          <ac:inkMkLst>
            <pc:docMk/>
            <pc:sldMk cId="2579104684" sldId="343"/>
            <ac:inkMk id="41" creationId="{C8373E6A-5FD8-F81E-5DF6-AFF8D078C093}"/>
          </ac:inkMkLst>
        </pc:inkChg>
        <pc:inkChg chg="add mod">
          <ac:chgData name="Tim Cook" userId="d1c7cfb340f2c7ab" providerId="LiveId" clId="{ED9EE0BF-6318-4575-8863-C8D26723BC79}" dt="2023-01-25T00:06:50.840" v="715"/>
          <ac:inkMkLst>
            <pc:docMk/>
            <pc:sldMk cId="2579104684" sldId="343"/>
            <ac:inkMk id="42" creationId="{798D7D3D-ECBC-83C1-C42C-AAE639D2638E}"/>
          </ac:inkMkLst>
        </pc:inkChg>
        <pc:inkChg chg="add mod">
          <ac:chgData name="Tim Cook" userId="d1c7cfb340f2c7ab" providerId="LiveId" clId="{ED9EE0BF-6318-4575-8863-C8D26723BC79}" dt="2023-01-25T00:06:50.840" v="715"/>
          <ac:inkMkLst>
            <pc:docMk/>
            <pc:sldMk cId="2579104684" sldId="343"/>
            <ac:inkMk id="43" creationId="{0D44AE89-6F91-2885-E08C-AAEC23C8FA3B}"/>
          </ac:inkMkLst>
        </pc:inkChg>
        <pc:inkChg chg="add">
          <ac:chgData name="Tim Cook" userId="d1c7cfb340f2c7ab" providerId="LiveId" clId="{ED9EE0BF-6318-4575-8863-C8D26723BC79}" dt="2023-01-25T00:06:46.388" v="704" actId="9405"/>
          <ac:inkMkLst>
            <pc:docMk/>
            <pc:sldMk cId="2579104684" sldId="343"/>
            <ac:inkMk id="44" creationId="{A7C5C7B7-D50B-BE49-28FA-48459BDF97D6}"/>
          </ac:inkMkLst>
        </pc:inkChg>
        <pc:inkChg chg="add mod">
          <ac:chgData name="Tim Cook" userId="d1c7cfb340f2c7ab" providerId="LiveId" clId="{ED9EE0BF-6318-4575-8863-C8D26723BC79}" dt="2023-01-25T00:06:50.840" v="715"/>
          <ac:inkMkLst>
            <pc:docMk/>
            <pc:sldMk cId="2579104684" sldId="343"/>
            <ac:inkMk id="45" creationId="{D4EE8595-DC7C-C02B-8F9B-CC0B4D1C362E}"/>
          </ac:inkMkLst>
        </pc:inkChg>
        <pc:inkChg chg="add mod">
          <ac:chgData name="Tim Cook" userId="d1c7cfb340f2c7ab" providerId="LiveId" clId="{ED9EE0BF-6318-4575-8863-C8D26723BC79}" dt="2023-01-25T00:06:50.840" v="715"/>
          <ac:inkMkLst>
            <pc:docMk/>
            <pc:sldMk cId="2579104684" sldId="343"/>
            <ac:inkMk id="46" creationId="{B7964864-EA6B-6671-7CD6-9429EBF32C26}"/>
          </ac:inkMkLst>
        </pc:inkChg>
        <pc:inkChg chg="add mod">
          <ac:chgData name="Tim Cook" userId="d1c7cfb340f2c7ab" providerId="LiveId" clId="{ED9EE0BF-6318-4575-8863-C8D26723BC79}" dt="2023-01-25T00:06:50.840" v="715"/>
          <ac:inkMkLst>
            <pc:docMk/>
            <pc:sldMk cId="2579104684" sldId="343"/>
            <ac:inkMk id="47" creationId="{6B6B7B12-1B78-64AB-E025-36EF8D645628}"/>
          </ac:inkMkLst>
        </pc:inkChg>
        <pc:inkChg chg="add mod">
          <ac:chgData name="Tim Cook" userId="d1c7cfb340f2c7ab" providerId="LiveId" clId="{ED9EE0BF-6318-4575-8863-C8D26723BC79}" dt="2023-01-25T00:06:50.840" v="715"/>
          <ac:inkMkLst>
            <pc:docMk/>
            <pc:sldMk cId="2579104684" sldId="343"/>
            <ac:inkMk id="48" creationId="{16CA8351-7694-50B5-2A2B-4E0413ED15FC}"/>
          </ac:inkMkLst>
        </pc:inkChg>
        <pc:inkChg chg="add mod">
          <ac:chgData name="Tim Cook" userId="d1c7cfb340f2c7ab" providerId="LiveId" clId="{ED9EE0BF-6318-4575-8863-C8D26723BC79}" dt="2023-01-25T00:06:50.840" v="715"/>
          <ac:inkMkLst>
            <pc:docMk/>
            <pc:sldMk cId="2579104684" sldId="343"/>
            <ac:inkMk id="49" creationId="{8C2900E3-6329-076B-87DE-1CA5F72CB51B}"/>
          </ac:inkMkLst>
        </pc:inkChg>
        <pc:inkChg chg="add mod">
          <ac:chgData name="Tim Cook" userId="d1c7cfb340f2c7ab" providerId="LiveId" clId="{ED9EE0BF-6318-4575-8863-C8D26723BC79}" dt="2023-01-25T00:06:50.840" v="715"/>
          <ac:inkMkLst>
            <pc:docMk/>
            <pc:sldMk cId="2579104684" sldId="343"/>
            <ac:inkMk id="50" creationId="{D3FDD2B8-AC13-188F-D031-BB0C43307124}"/>
          </ac:inkMkLst>
        </pc:inkChg>
        <pc:inkChg chg="add mod">
          <ac:chgData name="Tim Cook" userId="d1c7cfb340f2c7ab" providerId="LiveId" clId="{ED9EE0BF-6318-4575-8863-C8D26723BC79}" dt="2023-01-25T00:06:50.840" v="715"/>
          <ac:inkMkLst>
            <pc:docMk/>
            <pc:sldMk cId="2579104684" sldId="343"/>
            <ac:inkMk id="51" creationId="{81A4E785-04B9-C55E-88E1-9F29E502A41E}"/>
          </ac:inkMkLst>
        </pc:inkChg>
        <pc:inkChg chg="add mod">
          <ac:chgData name="Tim Cook" userId="d1c7cfb340f2c7ab" providerId="LiveId" clId="{ED9EE0BF-6318-4575-8863-C8D26723BC79}" dt="2023-01-25T00:06:50.840" v="715"/>
          <ac:inkMkLst>
            <pc:docMk/>
            <pc:sldMk cId="2579104684" sldId="343"/>
            <ac:inkMk id="52" creationId="{B2BF0A4E-4275-C42E-639F-9A68F423AD46}"/>
          </ac:inkMkLst>
        </pc:inkChg>
        <pc:inkChg chg="add mod">
          <ac:chgData name="Tim Cook" userId="d1c7cfb340f2c7ab" providerId="LiveId" clId="{ED9EE0BF-6318-4575-8863-C8D26723BC79}" dt="2023-01-25T00:06:50.840" v="715"/>
          <ac:inkMkLst>
            <pc:docMk/>
            <pc:sldMk cId="2579104684" sldId="343"/>
            <ac:inkMk id="53" creationId="{706F4CAA-70F6-E119-12C1-0D2E9465D912}"/>
          </ac:inkMkLst>
        </pc:inkChg>
        <pc:inkChg chg="add mod">
          <ac:chgData name="Tim Cook" userId="d1c7cfb340f2c7ab" providerId="LiveId" clId="{ED9EE0BF-6318-4575-8863-C8D26723BC79}" dt="2023-01-25T00:06:50.840" v="715"/>
          <ac:inkMkLst>
            <pc:docMk/>
            <pc:sldMk cId="2579104684" sldId="343"/>
            <ac:inkMk id="54" creationId="{C667E023-9F30-3782-7CC2-43D0A019FEFE}"/>
          </ac:inkMkLst>
        </pc:inkChg>
      </pc:sldChg>
      <pc:sldChg chg="addSp delSp modSp mod">
        <pc:chgData name="Tim Cook" userId="d1c7cfb340f2c7ab" providerId="LiveId" clId="{ED9EE0BF-6318-4575-8863-C8D26723BC79}" dt="2023-01-25T00:12:38.311" v="915" actId="1076"/>
        <pc:sldMkLst>
          <pc:docMk/>
          <pc:sldMk cId="2569546793" sldId="344"/>
        </pc:sldMkLst>
        <pc:grpChg chg="mod">
          <ac:chgData name="Tim Cook" userId="d1c7cfb340f2c7ab" providerId="LiveId" clId="{ED9EE0BF-6318-4575-8863-C8D26723BC79}" dt="2023-01-25T00:10:57.811" v="831"/>
          <ac:grpSpMkLst>
            <pc:docMk/>
            <pc:sldMk cId="2569546793" sldId="344"/>
            <ac:grpSpMk id="8" creationId="{AAEF568C-C29B-693B-9723-6DA5088E7716}"/>
          </ac:grpSpMkLst>
        </pc:grpChg>
        <pc:grpChg chg="mod">
          <ac:chgData name="Tim Cook" userId="d1c7cfb340f2c7ab" providerId="LiveId" clId="{ED9EE0BF-6318-4575-8863-C8D26723BC79}" dt="2023-01-25T00:10:59.450" v="834"/>
          <ac:grpSpMkLst>
            <pc:docMk/>
            <pc:sldMk cId="2569546793" sldId="344"/>
            <ac:grpSpMk id="11" creationId="{5C8EC26C-A728-0151-F23E-A43B60F40441}"/>
          </ac:grpSpMkLst>
        </pc:grpChg>
        <pc:grpChg chg="del mod">
          <ac:chgData name="Tim Cook" userId="d1c7cfb340f2c7ab" providerId="LiveId" clId="{ED9EE0BF-6318-4575-8863-C8D26723BC79}" dt="2023-01-25T00:11:11.238" v="842"/>
          <ac:grpSpMkLst>
            <pc:docMk/>
            <pc:sldMk cId="2569546793" sldId="344"/>
            <ac:grpSpMk id="16" creationId="{967E033A-5A67-BA0E-0E52-48CEEF2C00F6}"/>
          </ac:grpSpMkLst>
        </pc:grpChg>
        <pc:grpChg chg="del mod">
          <ac:chgData name="Tim Cook" userId="d1c7cfb340f2c7ab" providerId="LiveId" clId="{ED9EE0BF-6318-4575-8863-C8D26723BC79}" dt="2023-01-25T00:11:25.866" v="851"/>
          <ac:grpSpMkLst>
            <pc:docMk/>
            <pc:sldMk cId="2569546793" sldId="344"/>
            <ac:grpSpMk id="20" creationId="{6F503CE7-3663-81D7-99D3-04B6E0C581D7}"/>
          </ac:grpSpMkLst>
        </pc:grpChg>
        <pc:grpChg chg="del mod">
          <ac:chgData name="Tim Cook" userId="d1c7cfb340f2c7ab" providerId="LiveId" clId="{ED9EE0BF-6318-4575-8863-C8D26723BC79}" dt="2023-01-25T00:11:26.681" v="853"/>
          <ac:grpSpMkLst>
            <pc:docMk/>
            <pc:sldMk cId="2569546793" sldId="344"/>
            <ac:grpSpMk id="23" creationId="{A105AB3B-FA92-A26A-3823-A22730974F58}"/>
          </ac:grpSpMkLst>
        </pc:grpChg>
        <pc:grpChg chg="del mod">
          <ac:chgData name="Tim Cook" userId="d1c7cfb340f2c7ab" providerId="LiveId" clId="{ED9EE0BF-6318-4575-8863-C8D26723BC79}" dt="2023-01-25T00:11:28.299" v="857"/>
          <ac:grpSpMkLst>
            <pc:docMk/>
            <pc:sldMk cId="2569546793" sldId="344"/>
            <ac:grpSpMk id="25" creationId="{E926D188-763B-6E19-69C3-77D2ECF34F20}"/>
          </ac:grpSpMkLst>
        </pc:grpChg>
        <pc:grpChg chg="del mod">
          <ac:chgData name="Tim Cook" userId="d1c7cfb340f2c7ab" providerId="LiveId" clId="{ED9EE0BF-6318-4575-8863-C8D26723BC79}" dt="2023-01-25T00:11:33.293" v="862"/>
          <ac:grpSpMkLst>
            <pc:docMk/>
            <pc:sldMk cId="2569546793" sldId="344"/>
            <ac:grpSpMk id="28" creationId="{9AC9334A-3CE6-8EF4-EF05-F2166B63FAE5}"/>
          </ac:grpSpMkLst>
        </pc:grpChg>
        <pc:grpChg chg="del mod">
          <ac:chgData name="Tim Cook" userId="d1c7cfb340f2c7ab" providerId="LiveId" clId="{ED9EE0BF-6318-4575-8863-C8D26723BC79}" dt="2023-01-25T00:11:46.129" v="875"/>
          <ac:grpSpMkLst>
            <pc:docMk/>
            <pc:sldMk cId="2569546793" sldId="344"/>
            <ac:grpSpMk id="35" creationId="{256D96BB-DE3E-9DFA-ACEE-6C49BFB4A621}"/>
          </ac:grpSpMkLst>
        </pc:grpChg>
        <pc:grpChg chg="del mod">
          <ac:chgData name="Tim Cook" userId="d1c7cfb340f2c7ab" providerId="LiveId" clId="{ED9EE0BF-6318-4575-8863-C8D26723BC79}" dt="2023-01-25T00:12:04.278" v="893"/>
          <ac:grpSpMkLst>
            <pc:docMk/>
            <pc:sldMk cId="2569546793" sldId="344"/>
            <ac:grpSpMk id="44" creationId="{D848CFFD-D24B-07DD-CC92-9E3E89E68ECC}"/>
          </ac:grpSpMkLst>
        </pc:grpChg>
        <pc:grpChg chg="del mod">
          <ac:chgData name="Tim Cook" userId="d1c7cfb340f2c7ab" providerId="LiveId" clId="{ED9EE0BF-6318-4575-8863-C8D26723BC79}" dt="2023-01-25T00:12:08.788" v="899"/>
          <ac:grpSpMkLst>
            <pc:docMk/>
            <pc:sldMk cId="2569546793" sldId="344"/>
            <ac:grpSpMk id="46" creationId="{33017183-0923-9313-29B1-0FB655F7853A}"/>
          </ac:grpSpMkLst>
        </pc:grpChg>
        <pc:grpChg chg="del mod">
          <ac:chgData name="Tim Cook" userId="d1c7cfb340f2c7ab" providerId="LiveId" clId="{ED9EE0BF-6318-4575-8863-C8D26723BC79}" dt="2023-01-25T00:12:21.451" v="904"/>
          <ac:grpSpMkLst>
            <pc:docMk/>
            <pc:sldMk cId="2569546793" sldId="344"/>
            <ac:grpSpMk id="52" creationId="{8BF5D00A-C405-5B7C-9083-AFA3B9CEAF4F}"/>
          </ac:grpSpMkLst>
        </pc:grpChg>
        <pc:grpChg chg="del mod">
          <ac:chgData name="Tim Cook" userId="d1c7cfb340f2c7ab" providerId="LiveId" clId="{ED9EE0BF-6318-4575-8863-C8D26723BC79}" dt="2023-01-25T00:12:24.275" v="906"/>
          <ac:grpSpMkLst>
            <pc:docMk/>
            <pc:sldMk cId="2569546793" sldId="344"/>
            <ac:grpSpMk id="56" creationId="{93712017-5423-42A2-9147-CF6F3AAE4B9A}"/>
          </ac:grpSpMkLst>
        </pc:grpChg>
        <pc:grpChg chg="del mod">
          <ac:chgData name="Tim Cook" userId="d1c7cfb340f2c7ab" providerId="LiveId" clId="{ED9EE0BF-6318-4575-8863-C8D26723BC79}" dt="2023-01-25T00:12:26.399" v="908"/>
          <ac:grpSpMkLst>
            <pc:docMk/>
            <pc:sldMk cId="2569546793" sldId="344"/>
            <ac:grpSpMk id="58" creationId="{1E335A8C-EEDF-E1F7-7C3B-9A3E3F9E7D95}"/>
          </ac:grpSpMkLst>
        </pc:grpChg>
        <pc:grpChg chg="mod">
          <ac:chgData name="Tim Cook" userId="d1c7cfb340f2c7ab" providerId="LiveId" clId="{ED9EE0BF-6318-4575-8863-C8D26723BC79}" dt="2023-01-25T00:12:26.399" v="908"/>
          <ac:grpSpMkLst>
            <pc:docMk/>
            <pc:sldMk cId="2569546793" sldId="344"/>
            <ac:grpSpMk id="60" creationId="{D9AD435A-81DB-5AED-1519-D0807969CFDE}"/>
          </ac:grpSpMkLst>
        </pc:grpChg>
        <pc:grpChg chg="mod">
          <ac:chgData name="Tim Cook" userId="d1c7cfb340f2c7ab" providerId="LiveId" clId="{ED9EE0BF-6318-4575-8863-C8D26723BC79}" dt="2023-01-25T00:12:31.824" v="914"/>
          <ac:grpSpMkLst>
            <pc:docMk/>
            <pc:sldMk cId="2569546793" sldId="344"/>
            <ac:grpSpMk id="66" creationId="{CA3D63CE-F7F5-A788-1AC5-4CFC41AC485E}"/>
          </ac:grpSpMkLst>
        </pc:grpChg>
        <pc:inkChg chg="add mod">
          <ac:chgData name="Tim Cook" userId="d1c7cfb340f2c7ab" providerId="LiveId" clId="{ED9EE0BF-6318-4575-8863-C8D26723BC79}" dt="2023-01-25T00:10:57.811" v="831"/>
          <ac:inkMkLst>
            <pc:docMk/>
            <pc:sldMk cId="2569546793" sldId="344"/>
            <ac:inkMk id="3" creationId="{FBAA8FE3-9511-73F3-A0A4-CAE4402AFC43}"/>
          </ac:inkMkLst>
        </pc:inkChg>
        <pc:inkChg chg="add mod">
          <ac:chgData name="Tim Cook" userId="d1c7cfb340f2c7ab" providerId="LiveId" clId="{ED9EE0BF-6318-4575-8863-C8D26723BC79}" dt="2023-01-25T00:10:57.811" v="831"/>
          <ac:inkMkLst>
            <pc:docMk/>
            <pc:sldMk cId="2569546793" sldId="344"/>
            <ac:inkMk id="4" creationId="{ED20EE79-0E3D-F32E-3134-ACB563CD8E53}"/>
          </ac:inkMkLst>
        </pc:inkChg>
        <pc:inkChg chg="add mod">
          <ac:chgData name="Tim Cook" userId="d1c7cfb340f2c7ab" providerId="LiveId" clId="{ED9EE0BF-6318-4575-8863-C8D26723BC79}" dt="2023-01-25T00:10:57.811" v="831"/>
          <ac:inkMkLst>
            <pc:docMk/>
            <pc:sldMk cId="2569546793" sldId="344"/>
            <ac:inkMk id="5" creationId="{92B9D95E-1916-AF49-706A-55793C5D7193}"/>
          </ac:inkMkLst>
        </pc:inkChg>
        <pc:inkChg chg="add mod">
          <ac:chgData name="Tim Cook" userId="d1c7cfb340f2c7ab" providerId="LiveId" clId="{ED9EE0BF-6318-4575-8863-C8D26723BC79}" dt="2023-01-25T00:10:57.811" v="831"/>
          <ac:inkMkLst>
            <pc:docMk/>
            <pc:sldMk cId="2569546793" sldId="344"/>
            <ac:inkMk id="6" creationId="{AEA7F6E4-E183-75DD-4A6A-DC8FFCB8B98D}"/>
          </ac:inkMkLst>
        </pc:inkChg>
        <pc:inkChg chg="add mod">
          <ac:chgData name="Tim Cook" userId="d1c7cfb340f2c7ab" providerId="LiveId" clId="{ED9EE0BF-6318-4575-8863-C8D26723BC79}" dt="2023-01-25T00:10:57.811" v="831"/>
          <ac:inkMkLst>
            <pc:docMk/>
            <pc:sldMk cId="2569546793" sldId="344"/>
            <ac:inkMk id="7" creationId="{49870B90-C744-5F95-4A22-16844DA134C6}"/>
          </ac:inkMkLst>
        </pc:inkChg>
        <pc:inkChg chg="add mod">
          <ac:chgData name="Tim Cook" userId="d1c7cfb340f2c7ab" providerId="LiveId" clId="{ED9EE0BF-6318-4575-8863-C8D26723BC79}" dt="2023-01-25T00:10:59.450" v="834"/>
          <ac:inkMkLst>
            <pc:docMk/>
            <pc:sldMk cId="2569546793" sldId="344"/>
            <ac:inkMk id="9" creationId="{2784DA6A-C13B-D3C9-21A3-AC8BAFAC61F7}"/>
          </ac:inkMkLst>
        </pc:inkChg>
        <pc:inkChg chg="add mod">
          <ac:chgData name="Tim Cook" userId="d1c7cfb340f2c7ab" providerId="LiveId" clId="{ED9EE0BF-6318-4575-8863-C8D26723BC79}" dt="2023-01-25T00:10:59.450" v="834"/>
          <ac:inkMkLst>
            <pc:docMk/>
            <pc:sldMk cId="2569546793" sldId="344"/>
            <ac:inkMk id="10" creationId="{5DD23521-41B5-30F3-EC45-29CBE0643866}"/>
          </ac:inkMkLst>
        </pc:inkChg>
        <pc:inkChg chg="add del">
          <ac:chgData name="Tim Cook" userId="d1c7cfb340f2c7ab" providerId="LiveId" clId="{ED9EE0BF-6318-4575-8863-C8D26723BC79}" dt="2023-01-25T00:11:03.580" v="837"/>
          <ac:inkMkLst>
            <pc:docMk/>
            <pc:sldMk cId="2569546793" sldId="344"/>
            <ac:inkMk id="12" creationId="{CB8DBF63-B0EE-6065-ED59-2557065363E6}"/>
          </ac:inkMkLst>
        </pc:inkChg>
        <pc:inkChg chg="add del">
          <ac:chgData name="Tim Cook" userId="d1c7cfb340f2c7ab" providerId="LiveId" clId="{ED9EE0BF-6318-4575-8863-C8D26723BC79}" dt="2023-01-25T00:11:03.580" v="838"/>
          <ac:inkMkLst>
            <pc:docMk/>
            <pc:sldMk cId="2569546793" sldId="344"/>
            <ac:inkMk id="13" creationId="{E9BD0687-B2A8-947F-7B3D-45917C41FEA5}"/>
          </ac:inkMkLst>
        </pc:inkChg>
        <pc:inkChg chg="add del mod">
          <ac:chgData name="Tim Cook" userId="d1c7cfb340f2c7ab" providerId="LiveId" clId="{ED9EE0BF-6318-4575-8863-C8D26723BC79}" dt="2023-01-25T00:11:11.238" v="842"/>
          <ac:inkMkLst>
            <pc:docMk/>
            <pc:sldMk cId="2569546793" sldId="344"/>
            <ac:inkMk id="14" creationId="{2CD22ED3-64E6-98B7-FF19-6CEB6EDB2AFA}"/>
          </ac:inkMkLst>
        </pc:inkChg>
        <pc:inkChg chg="add del mod">
          <ac:chgData name="Tim Cook" userId="d1c7cfb340f2c7ab" providerId="LiveId" clId="{ED9EE0BF-6318-4575-8863-C8D26723BC79}" dt="2023-01-25T00:11:11.248" v="843"/>
          <ac:inkMkLst>
            <pc:docMk/>
            <pc:sldMk cId="2569546793" sldId="344"/>
            <ac:inkMk id="15" creationId="{6019D486-86F8-F584-A638-75241EA10AB2}"/>
          </ac:inkMkLst>
        </pc:inkChg>
        <pc:inkChg chg="add del">
          <ac:chgData name="Tim Cook" userId="d1c7cfb340f2c7ab" providerId="LiveId" clId="{ED9EE0BF-6318-4575-8863-C8D26723BC79}" dt="2023-01-25T00:11:16.131" v="845"/>
          <ac:inkMkLst>
            <pc:docMk/>
            <pc:sldMk cId="2569546793" sldId="344"/>
            <ac:inkMk id="17" creationId="{5D3F7208-30DB-3AB9-B571-CDF97A68FD8C}"/>
          </ac:inkMkLst>
        </pc:inkChg>
        <pc:inkChg chg="add del mod">
          <ac:chgData name="Tim Cook" userId="d1c7cfb340f2c7ab" providerId="LiveId" clId="{ED9EE0BF-6318-4575-8863-C8D26723BC79}" dt="2023-01-25T00:11:28.299" v="855"/>
          <ac:inkMkLst>
            <pc:docMk/>
            <pc:sldMk cId="2569546793" sldId="344"/>
            <ac:inkMk id="18" creationId="{B3CC7B41-36D0-6415-0E86-88E5B26B2F97}"/>
          </ac:inkMkLst>
        </pc:inkChg>
        <pc:inkChg chg="add del mod">
          <ac:chgData name="Tim Cook" userId="d1c7cfb340f2c7ab" providerId="LiveId" clId="{ED9EE0BF-6318-4575-8863-C8D26723BC79}" dt="2023-01-25T00:11:28.299" v="857"/>
          <ac:inkMkLst>
            <pc:docMk/>
            <pc:sldMk cId="2569546793" sldId="344"/>
            <ac:inkMk id="19" creationId="{2F9D8E6A-A11F-6E4D-1BCB-60D0097907F7}"/>
          </ac:inkMkLst>
        </pc:inkChg>
        <pc:inkChg chg="add del mod">
          <ac:chgData name="Tim Cook" userId="d1c7cfb340f2c7ab" providerId="LiveId" clId="{ED9EE0BF-6318-4575-8863-C8D26723BC79}" dt="2023-01-25T00:11:28.307" v="858"/>
          <ac:inkMkLst>
            <pc:docMk/>
            <pc:sldMk cId="2569546793" sldId="344"/>
            <ac:inkMk id="21" creationId="{DCDA98F7-5134-8D3A-81D1-628CB7B63F83}"/>
          </ac:inkMkLst>
        </pc:inkChg>
        <pc:inkChg chg="add del mod">
          <ac:chgData name="Tim Cook" userId="d1c7cfb340f2c7ab" providerId="LiveId" clId="{ED9EE0BF-6318-4575-8863-C8D26723BC79}" dt="2023-01-25T00:11:28.299" v="856"/>
          <ac:inkMkLst>
            <pc:docMk/>
            <pc:sldMk cId="2569546793" sldId="344"/>
            <ac:inkMk id="22" creationId="{F099C7E4-D6A3-8631-C6E8-E161AC00860A}"/>
          </ac:inkMkLst>
        </pc:inkChg>
        <pc:inkChg chg="add del mod">
          <ac:chgData name="Tim Cook" userId="d1c7cfb340f2c7ab" providerId="LiveId" clId="{ED9EE0BF-6318-4575-8863-C8D26723BC79}" dt="2023-01-25T00:11:28.299" v="854"/>
          <ac:inkMkLst>
            <pc:docMk/>
            <pc:sldMk cId="2569546793" sldId="344"/>
            <ac:inkMk id="24" creationId="{9E7029A8-3915-5B73-DCC8-CF273A56875D}"/>
          </ac:inkMkLst>
        </pc:inkChg>
        <pc:inkChg chg="add del mod">
          <ac:chgData name="Tim Cook" userId="d1c7cfb340f2c7ab" providerId="LiveId" clId="{ED9EE0BF-6318-4575-8863-C8D26723BC79}" dt="2023-01-25T00:11:33.293" v="863"/>
          <ac:inkMkLst>
            <pc:docMk/>
            <pc:sldMk cId="2569546793" sldId="344"/>
            <ac:inkMk id="26" creationId="{946EB1E1-6449-FFB2-66C6-84C0FFA9D084}"/>
          </ac:inkMkLst>
        </pc:inkChg>
        <pc:inkChg chg="add del mod">
          <ac:chgData name="Tim Cook" userId="d1c7cfb340f2c7ab" providerId="LiveId" clId="{ED9EE0BF-6318-4575-8863-C8D26723BC79}" dt="2023-01-25T00:11:33.293" v="862"/>
          <ac:inkMkLst>
            <pc:docMk/>
            <pc:sldMk cId="2569546793" sldId="344"/>
            <ac:inkMk id="27" creationId="{A39DC148-E991-B39A-A618-35CC34A5B625}"/>
          </ac:inkMkLst>
        </pc:inkChg>
        <pc:inkChg chg="add del">
          <ac:chgData name="Tim Cook" userId="d1c7cfb340f2c7ab" providerId="LiveId" clId="{ED9EE0BF-6318-4575-8863-C8D26723BC79}" dt="2023-01-25T00:11:37.739" v="866"/>
          <ac:inkMkLst>
            <pc:docMk/>
            <pc:sldMk cId="2569546793" sldId="344"/>
            <ac:inkMk id="29" creationId="{B535C216-62A6-8D1D-B8F9-A1161A4926F8}"/>
          </ac:inkMkLst>
        </pc:inkChg>
        <pc:inkChg chg="add del">
          <ac:chgData name="Tim Cook" userId="d1c7cfb340f2c7ab" providerId="LiveId" clId="{ED9EE0BF-6318-4575-8863-C8D26723BC79}" dt="2023-01-25T00:11:37.739" v="867"/>
          <ac:inkMkLst>
            <pc:docMk/>
            <pc:sldMk cId="2569546793" sldId="344"/>
            <ac:inkMk id="30" creationId="{2DA46AF1-F115-639C-09F1-AF0C7D7E09A1}"/>
          </ac:inkMkLst>
        </pc:inkChg>
        <pc:inkChg chg="add del">
          <ac:chgData name="Tim Cook" userId="d1c7cfb340f2c7ab" providerId="LiveId" clId="{ED9EE0BF-6318-4575-8863-C8D26723BC79}" dt="2023-01-25T00:11:42.045" v="871"/>
          <ac:inkMkLst>
            <pc:docMk/>
            <pc:sldMk cId="2569546793" sldId="344"/>
            <ac:inkMk id="31" creationId="{18784698-7694-3F7A-F056-45B92802604C}"/>
          </ac:inkMkLst>
        </pc:inkChg>
        <pc:inkChg chg="add del">
          <ac:chgData name="Tim Cook" userId="d1c7cfb340f2c7ab" providerId="LiveId" clId="{ED9EE0BF-6318-4575-8863-C8D26723BC79}" dt="2023-01-25T00:11:42.045" v="870"/>
          <ac:inkMkLst>
            <pc:docMk/>
            <pc:sldMk cId="2569546793" sldId="344"/>
            <ac:inkMk id="32" creationId="{912D236D-1ADD-CD24-4B67-2286D58A2F78}"/>
          </ac:inkMkLst>
        </pc:inkChg>
        <pc:inkChg chg="add del mod">
          <ac:chgData name="Tim Cook" userId="d1c7cfb340f2c7ab" providerId="LiveId" clId="{ED9EE0BF-6318-4575-8863-C8D26723BC79}" dt="2023-01-25T00:11:46.129" v="875"/>
          <ac:inkMkLst>
            <pc:docMk/>
            <pc:sldMk cId="2569546793" sldId="344"/>
            <ac:inkMk id="33" creationId="{48D6DB37-FF40-89F2-2293-7EA7C6EFB434}"/>
          </ac:inkMkLst>
        </pc:inkChg>
        <pc:inkChg chg="add del mod">
          <ac:chgData name="Tim Cook" userId="d1c7cfb340f2c7ab" providerId="LiveId" clId="{ED9EE0BF-6318-4575-8863-C8D26723BC79}" dt="2023-01-25T00:11:46.129" v="876"/>
          <ac:inkMkLst>
            <pc:docMk/>
            <pc:sldMk cId="2569546793" sldId="344"/>
            <ac:inkMk id="34" creationId="{712E82B2-C768-4E11-D470-6A510C8ADC83}"/>
          </ac:inkMkLst>
        </pc:inkChg>
        <pc:inkChg chg="add del">
          <ac:chgData name="Tim Cook" userId="d1c7cfb340f2c7ab" providerId="LiveId" clId="{ED9EE0BF-6318-4575-8863-C8D26723BC79}" dt="2023-01-25T00:11:50.581" v="879"/>
          <ac:inkMkLst>
            <pc:docMk/>
            <pc:sldMk cId="2569546793" sldId="344"/>
            <ac:inkMk id="36" creationId="{43DBA062-FCC6-420F-DB41-3FE6B1DE800A}"/>
          </ac:inkMkLst>
        </pc:inkChg>
        <pc:inkChg chg="add del">
          <ac:chgData name="Tim Cook" userId="d1c7cfb340f2c7ab" providerId="LiveId" clId="{ED9EE0BF-6318-4575-8863-C8D26723BC79}" dt="2023-01-25T00:11:50.581" v="880"/>
          <ac:inkMkLst>
            <pc:docMk/>
            <pc:sldMk cId="2569546793" sldId="344"/>
            <ac:inkMk id="37" creationId="{57E4CB41-B7BC-D3C8-5ECE-DE23CEC2C900}"/>
          </ac:inkMkLst>
        </pc:inkChg>
        <pc:inkChg chg="add del">
          <ac:chgData name="Tim Cook" userId="d1c7cfb340f2c7ab" providerId="LiveId" clId="{ED9EE0BF-6318-4575-8863-C8D26723BC79}" dt="2023-01-25T00:11:55.402" v="883"/>
          <ac:inkMkLst>
            <pc:docMk/>
            <pc:sldMk cId="2569546793" sldId="344"/>
            <ac:inkMk id="38" creationId="{78D328E3-FDB6-57B6-F061-F776AB6F4D10}"/>
          </ac:inkMkLst>
        </pc:inkChg>
        <pc:inkChg chg="add del">
          <ac:chgData name="Tim Cook" userId="d1c7cfb340f2c7ab" providerId="LiveId" clId="{ED9EE0BF-6318-4575-8863-C8D26723BC79}" dt="2023-01-25T00:11:55.402" v="884"/>
          <ac:inkMkLst>
            <pc:docMk/>
            <pc:sldMk cId="2569546793" sldId="344"/>
            <ac:inkMk id="39" creationId="{0318ADB4-6F0C-EB8F-049D-A1CB5ED3E2E3}"/>
          </ac:inkMkLst>
        </pc:inkChg>
        <pc:inkChg chg="add del">
          <ac:chgData name="Tim Cook" userId="d1c7cfb340f2c7ab" providerId="LiveId" clId="{ED9EE0BF-6318-4575-8863-C8D26723BC79}" dt="2023-01-25T00:11:59.861" v="888"/>
          <ac:inkMkLst>
            <pc:docMk/>
            <pc:sldMk cId="2569546793" sldId="344"/>
            <ac:inkMk id="40" creationId="{F364A11B-50F0-B1E4-D097-24C267FCA75D}"/>
          </ac:inkMkLst>
        </pc:inkChg>
        <pc:inkChg chg="add del">
          <ac:chgData name="Tim Cook" userId="d1c7cfb340f2c7ab" providerId="LiveId" clId="{ED9EE0BF-6318-4575-8863-C8D26723BC79}" dt="2023-01-25T00:11:59.861" v="887"/>
          <ac:inkMkLst>
            <pc:docMk/>
            <pc:sldMk cId="2569546793" sldId="344"/>
            <ac:inkMk id="41" creationId="{96DF26F4-7F40-C82B-8D1D-F0694A735C94}"/>
          </ac:inkMkLst>
        </pc:inkChg>
        <pc:inkChg chg="add mod">
          <ac:chgData name="Tim Cook" userId="d1c7cfb340f2c7ab" providerId="LiveId" clId="{ED9EE0BF-6318-4575-8863-C8D26723BC79}" dt="2023-01-25T00:12:38.311" v="915" actId="1076"/>
          <ac:inkMkLst>
            <pc:docMk/>
            <pc:sldMk cId="2569546793" sldId="344"/>
            <ac:inkMk id="42" creationId="{D09CDA3C-964B-F399-9909-A7DF2E61F42A}"/>
          </ac:inkMkLst>
        </pc:inkChg>
        <pc:inkChg chg="add mod">
          <ac:chgData name="Tim Cook" userId="d1c7cfb340f2c7ab" providerId="LiveId" clId="{ED9EE0BF-6318-4575-8863-C8D26723BC79}" dt="2023-01-25T00:12:38.311" v="915" actId="1076"/>
          <ac:inkMkLst>
            <pc:docMk/>
            <pc:sldMk cId="2569546793" sldId="344"/>
            <ac:inkMk id="43" creationId="{6E1B07AC-01F3-AC43-4F9E-C92CE940F711}"/>
          </ac:inkMkLst>
        </pc:inkChg>
        <pc:inkChg chg="add mod">
          <ac:chgData name="Tim Cook" userId="d1c7cfb340f2c7ab" providerId="LiveId" clId="{ED9EE0BF-6318-4575-8863-C8D26723BC79}" dt="2023-01-25T00:12:38.311" v="915" actId="1076"/>
          <ac:inkMkLst>
            <pc:docMk/>
            <pc:sldMk cId="2569546793" sldId="344"/>
            <ac:inkMk id="45" creationId="{F825A6DD-0EE8-7567-697C-2B718A03A408}"/>
          </ac:inkMkLst>
        </pc:inkChg>
        <pc:inkChg chg="add mod">
          <ac:chgData name="Tim Cook" userId="d1c7cfb340f2c7ab" providerId="LiveId" clId="{ED9EE0BF-6318-4575-8863-C8D26723BC79}" dt="2023-01-25T00:12:38.311" v="915" actId="1076"/>
          <ac:inkMkLst>
            <pc:docMk/>
            <pc:sldMk cId="2569546793" sldId="344"/>
            <ac:inkMk id="47" creationId="{836FF58E-B891-B1CD-6A26-79790E8BB90E}"/>
          </ac:inkMkLst>
        </pc:inkChg>
        <pc:inkChg chg="add mod">
          <ac:chgData name="Tim Cook" userId="d1c7cfb340f2c7ab" providerId="LiveId" clId="{ED9EE0BF-6318-4575-8863-C8D26723BC79}" dt="2023-01-25T00:12:38.311" v="915" actId="1076"/>
          <ac:inkMkLst>
            <pc:docMk/>
            <pc:sldMk cId="2569546793" sldId="344"/>
            <ac:inkMk id="48" creationId="{81A621AC-68CE-D22F-992F-FEAF330F3D22}"/>
          </ac:inkMkLst>
        </pc:inkChg>
        <pc:inkChg chg="add mod">
          <ac:chgData name="Tim Cook" userId="d1c7cfb340f2c7ab" providerId="LiveId" clId="{ED9EE0BF-6318-4575-8863-C8D26723BC79}" dt="2023-01-25T00:12:38.311" v="915" actId="1076"/>
          <ac:inkMkLst>
            <pc:docMk/>
            <pc:sldMk cId="2569546793" sldId="344"/>
            <ac:inkMk id="49" creationId="{2616BB9D-5DE4-E50A-82CB-ED9CBE62BE3D}"/>
          </ac:inkMkLst>
        </pc:inkChg>
        <pc:inkChg chg="add mod">
          <ac:chgData name="Tim Cook" userId="d1c7cfb340f2c7ab" providerId="LiveId" clId="{ED9EE0BF-6318-4575-8863-C8D26723BC79}" dt="2023-01-25T00:12:38.311" v="915" actId="1076"/>
          <ac:inkMkLst>
            <pc:docMk/>
            <pc:sldMk cId="2569546793" sldId="344"/>
            <ac:inkMk id="50" creationId="{DC3DC3CD-1D5B-150B-DC42-E5B0BCE5DA7B}"/>
          </ac:inkMkLst>
        </pc:inkChg>
        <pc:inkChg chg="add mod">
          <ac:chgData name="Tim Cook" userId="d1c7cfb340f2c7ab" providerId="LiveId" clId="{ED9EE0BF-6318-4575-8863-C8D26723BC79}" dt="2023-01-25T00:12:38.311" v="915" actId="1076"/>
          <ac:inkMkLst>
            <pc:docMk/>
            <pc:sldMk cId="2569546793" sldId="344"/>
            <ac:inkMk id="51" creationId="{EED76A31-106E-CCE5-C007-4F3E057D46BD}"/>
          </ac:inkMkLst>
        </pc:inkChg>
        <pc:inkChg chg="add mod">
          <ac:chgData name="Tim Cook" userId="d1c7cfb340f2c7ab" providerId="LiveId" clId="{ED9EE0BF-6318-4575-8863-C8D26723BC79}" dt="2023-01-25T00:12:38.311" v="915" actId="1076"/>
          <ac:inkMkLst>
            <pc:docMk/>
            <pc:sldMk cId="2569546793" sldId="344"/>
            <ac:inkMk id="53" creationId="{11CDD797-F040-8FE5-A75C-26DA89F9850F}"/>
          </ac:inkMkLst>
        </pc:inkChg>
        <pc:inkChg chg="add mod">
          <ac:chgData name="Tim Cook" userId="d1c7cfb340f2c7ab" providerId="LiveId" clId="{ED9EE0BF-6318-4575-8863-C8D26723BC79}" dt="2023-01-25T00:12:38.311" v="915" actId="1076"/>
          <ac:inkMkLst>
            <pc:docMk/>
            <pc:sldMk cId="2569546793" sldId="344"/>
            <ac:inkMk id="54" creationId="{37484A65-16F9-EA35-F5EF-34445E39E4DF}"/>
          </ac:inkMkLst>
        </pc:inkChg>
        <pc:inkChg chg="add mod">
          <ac:chgData name="Tim Cook" userId="d1c7cfb340f2c7ab" providerId="LiveId" clId="{ED9EE0BF-6318-4575-8863-C8D26723BC79}" dt="2023-01-25T00:12:38.311" v="915" actId="1076"/>
          <ac:inkMkLst>
            <pc:docMk/>
            <pc:sldMk cId="2569546793" sldId="344"/>
            <ac:inkMk id="55" creationId="{6228A17B-2FEC-6031-3E72-92CF7731B062}"/>
          </ac:inkMkLst>
        </pc:inkChg>
        <pc:inkChg chg="add mod">
          <ac:chgData name="Tim Cook" userId="d1c7cfb340f2c7ab" providerId="LiveId" clId="{ED9EE0BF-6318-4575-8863-C8D26723BC79}" dt="2023-01-25T00:12:38.311" v="915" actId="1076"/>
          <ac:inkMkLst>
            <pc:docMk/>
            <pc:sldMk cId="2569546793" sldId="344"/>
            <ac:inkMk id="57" creationId="{4C64594C-041C-2D6D-A60E-7C12C05D5221}"/>
          </ac:inkMkLst>
        </pc:inkChg>
        <pc:inkChg chg="add mod">
          <ac:chgData name="Tim Cook" userId="d1c7cfb340f2c7ab" providerId="LiveId" clId="{ED9EE0BF-6318-4575-8863-C8D26723BC79}" dt="2023-01-25T00:12:38.311" v="915" actId="1076"/>
          <ac:inkMkLst>
            <pc:docMk/>
            <pc:sldMk cId="2569546793" sldId="344"/>
            <ac:inkMk id="59" creationId="{0E717B70-7445-5E93-0F2B-F366F295A809}"/>
          </ac:inkMkLst>
        </pc:inkChg>
        <pc:inkChg chg="add mod">
          <ac:chgData name="Tim Cook" userId="d1c7cfb340f2c7ab" providerId="LiveId" clId="{ED9EE0BF-6318-4575-8863-C8D26723BC79}" dt="2023-01-25T00:12:38.311" v="915" actId="1076"/>
          <ac:inkMkLst>
            <pc:docMk/>
            <pc:sldMk cId="2569546793" sldId="344"/>
            <ac:inkMk id="61" creationId="{0692DDEE-F2EB-A597-76BE-67E773E1D907}"/>
          </ac:inkMkLst>
        </pc:inkChg>
        <pc:inkChg chg="add mod">
          <ac:chgData name="Tim Cook" userId="d1c7cfb340f2c7ab" providerId="LiveId" clId="{ED9EE0BF-6318-4575-8863-C8D26723BC79}" dt="2023-01-25T00:12:38.311" v="915" actId="1076"/>
          <ac:inkMkLst>
            <pc:docMk/>
            <pc:sldMk cId="2569546793" sldId="344"/>
            <ac:inkMk id="62" creationId="{B3018793-F433-17E9-7C27-57D9155ED244}"/>
          </ac:inkMkLst>
        </pc:inkChg>
        <pc:inkChg chg="add mod">
          <ac:chgData name="Tim Cook" userId="d1c7cfb340f2c7ab" providerId="LiveId" clId="{ED9EE0BF-6318-4575-8863-C8D26723BC79}" dt="2023-01-25T00:12:38.311" v="915" actId="1076"/>
          <ac:inkMkLst>
            <pc:docMk/>
            <pc:sldMk cId="2569546793" sldId="344"/>
            <ac:inkMk id="63" creationId="{AA9F9350-08C4-64C9-59FA-C2A4675824E7}"/>
          </ac:inkMkLst>
        </pc:inkChg>
        <pc:inkChg chg="add mod">
          <ac:chgData name="Tim Cook" userId="d1c7cfb340f2c7ab" providerId="LiveId" clId="{ED9EE0BF-6318-4575-8863-C8D26723BC79}" dt="2023-01-25T00:12:38.311" v="915" actId="1076"/>
          <ac:inkMkLst>
            <pc:docMk/>
            <pc:sldMk cId="2569546793" sldId="344"/>
            <ac:inkMk id="64" creationId="{5F163925-5C83-DAF8-72BC-B0FFEE547EAE}"/>
          </ac:inkMkLst>
        </pc:inkChg>
        <pc:inkChg chg="add mod">
          <ac:chgData name="Tim Cook" userId="d1c7cfb340f2c7ab" providerId="LiveId" clId="{ED9EE0BF-6318-4575-8863-C8D26723BC79}" dt="2023-01-25T00:12:38.311" v="915" actId="1076"/>
          <ac:inkMkLst>
            <pc:docMk/>
            <pc:sldMk cId="2569546793" sldId="344"/>
            <ac:inkMk id="65" creationId="{652AC388-CDB8-46EE-4D34-9C9642C6D103}"/>
          </ac:inkMkLst>
        </pc:inkChg>
      </pc:sldChg>
      <pc:sldChg chg="addSp delSp modSp mod">
        <pc:chgData name="Tim Cook" userId="d1c7cfb340f2c7ab" providerId="LiveId" clId="{ED9EE0BF-6318-4575-8863-C8D26723BC79}" dt="2023-01-25T00:10:14.946" v="824" actId="9405"/>
        <pc:sldMkLst>
          <pc:docMk/>
          <pc:sldMk cId="2546258453" sldId="345"/>
        </pc:sldMkLst>
        <pc:grpChg chg="del mod">
          <ac:chgData name="Tim Cook" userId="d1c7cfb340f2c7ab" providerId="LiveId" clId="{ED9EE0BF-6318-4575-8863-C8D26723BC79}" dt="2023-01-25T00:08:09.574" v="723"/>
          <ac:grpSpMkLst>
            <pc:docMk/>
            <pc:sldMk cId="2546258453" sldId="345"/>
            <ac:grpSpMk id="8" creationId="{B0504B30-6643-91C5-2E9C-01BB72AD9984}"/>
          </ac:grpSpMkLst>
        </pc:grpChg>
        <pc:grpChg chg="del mod">
          <ac:chgData name="Tim Cook" userId="d1c7cfb340f2c7ab" providerId="LiveId" clId="{ED9EE0BF-6318-4575-8863-C8D26723BC79}" dt="2023-01-25T00:08:13.528" v="728"/>
          <ac:grpSpMkLst>
            <pc:docMk/>
            <pc:sldMk cId="2546258453" sldId="345"/>
            <ac:grpSpMk id="11" creationId="{9EB4C6FF-7135-3674-1A7B-F9A8E7C18A84}"/>
          </ac:grpSpMkLst>
        </pc:grpChg>
        <pc:grpChg chg="del mod">
          <ac:chgData name="Tim Cook" userId="d1c7cfb340f2c7ab" providerId="LiveId" clId="{ED9EE0BF-6318-4575-8863-C8D26723BC79}" dt="2023-01-25T00:08:20.607" v="736"/>
          <ac:grpSpMkLst>
            <pc:docMk/>
            <pc:sldMk cId="2546258453" sldId="345"/>
            <ac:grpSpMk id="14" creationId="{01676F7C-E9ED-6DAF-7BC0-02719A59DA21}"/>
          </ac:grpSpMkLst>
        </pc:grpChg>
        <pc:grpChg chg="mod">
          <ac:chgData name="Tim Cook" userId="d1c7cfb340f2c7ab" providerId="LiveId" clId="{ED9EE0BF-6318-4575-8863-C8D26723BC79}" dt="2023-01-25T00:08:20.607" v="736"/>
          <ac:grpSpMkLst>
            <pc:docMk/>
            <pc:sldMk cId="2546258453" sldId="345"/>
            <ac:grpSpMk id="18" creationId="{892FC1E9-564C-0095-EA07-46E5C0B8BE04}"/>
          </ac:grpSpMkLst>
        </pc:grpChg>
        <pc:grpChg chg="mod">
          <ac:chgData name="Tim Cook" userId="d1c7cfb340f2c7ab" providerId="LiveId" clId="{ED9EE0BF-6318-4575-8863-C8D26723BC79}" dt="2023-01-25T00:08:24.292" v="742"/>
          <ac:grpSpMkLst>
            <pc:docMk/>
            <pc:sldMk cId="2546258453" sldId="345"/>
            <ac:grpSpMk id="24" creationId="{734E81F9-6F87-47E0-4990-8D458C27885D}"/>
          </ac:grpSpMkLst>
        </pc:grpChg>
        <pc:grpChg chg="del mod">
          <ac:chgData name="Tim Cook" userId="d1c7cfb340f2c7ab" providerId="LiveId" clId="{ED9EE0BF-6318-4575-8863-C8D26723BC79}" dt="2023-01-25T00:10:07.934" v="817"/>
          <ac:grpSpMkLst>
            <pc:docMk/>
            <pc:sldMk cId="2546258453" sldId="345"/>
            <ac:grpSpMk id="29" creationId="{5F8D06CB-676C-4847-8D5E-1950DDA68ED6}"/>
          </ac:grpSpMkLst>
        </pc:grpChg>
        <pc:grpChg chg="del mod">
          <ac:chgData name="Tim Cook" userId="d1c7cfb340f2c7ab" providerId="LiveId" clId="{ED9EE0BF-6318-4575-8863-C8D26723BC79}" dt="2023-01-25T00:08:43.052" v="754"/>
          <ac:grpSpMkLst>
            <pc:docMk/>
            <pc:sldMk cId="2546258453" sldId="345"/>
            <ac:grpSpMk id="32" creationId="{56BC2D28-7451-4015-E1F0-A1679C1AB7B7}"/>
          </ac:grpSpMkLst>
        </pc:grpChg>
        <pc:grpChg chg="del mod">
          <ac:chgData name="Tim Cook" userId="d1c7cfb340f2c7ab" providerId="LiveId" clId="{ED9EE0BF-6318-4575-8863-C8D26723BC79}" dt="2023-01-25T00:08:45.169" v="758"/>
          <ac:grpSpMkLst>
            <pc:docMk/>
            <pc:sldMk cId="2546258453" sldId="345"/>
            <ac:grpSpMk id="34" creationId="{5AF229B8-F108-9756-2FA5-C2BAA8DAE27B}"/>
          </ac:grpSpMkLst>
        </pc:grpChg>
        <pc:grpChg chg="del mod">
          <ac:chgData name="Tim Cook" userId="d1c7cfb340f2c7ab" providerId="LiveId" clId="{ED9EE0BF-6318-4575-8863-C8D26723BC79}" dt="2023-01-25T00:08:49.491" v="766"/>
          <ac:grpSpMkLst>
            <pc:docMk/>
            <pc:sldMk cId="2546258453" sldId="345"/>
            <ac:grpSpMk id="38" creationId="{B07E48A0-161A-426F-C67F-D0C7F44BC63C}"/>
          </ac:grpSpMkLst>
        </pc:grpChg>
        <pc:grpChg chg="del mod">
          <ac:chgData name="Tim Cook" userId="d1c7cfb340f2c7ab" providerId="LiveId" clId="{ED9EE0BF-6318-4575-8863-C8D26723BC79}" dt="2023-01-25T00:09:01.611" v="772"/>
          <ac:grpSpMkLst>
            <pc:docMk/>
            <pc:sldMk cId="2546258453" sldId="345"/>
            <ac:grpSpMk id="46" creationId="{75F7B59F-9708-2CC8-69D9-375D3CB59FF0}"/>
          </ac:grpSpMkLst>
        </pc:grpChg>
        <pc:grpChg chg="del mod">
          <ac:chgData name="Tim Cook" userId="d1c7cfb340f2c7ab" providerId="LiveId" clId="{ED9EE0BF-6318-4575-8863-C8D26723BC79}" dt="2023-01-25T00:09:01.618" v="782"/>
          <ac:grpSpMkLst>
            <pc:docMk/>
            <pc:sldMk cId="2546258453" sldId="345"/>
            <ac:grpSpMk id="47" creationId="{A2C674EB-FAA9-7BFD-96D7-3ACB857A777B}"/>
          </ac:grpSpMkLst>
        </pc:grpChg>
        <pc:grpChg chg="mod">
          <ac:chgData name="Tim Cook" userId="d1c7cfb340f2c7ab" providerId="LiveId" clId="{ED9EE0BF-6318-4575-8863-C8D26723BC79}" dt="2023-01-25T00:09:11.122" v="796"/>
          <ac:grpSpMkLst>
            <pc:docMk/>
            <pc:sldMk cId="2546258453" sldId="345"/>
            <ac:grpSpMk id="62" creationId="{A75AECB9-0AD5-F2BA-7E0F-0159EBB505F9}"/>
          </ac:grpSpMkLst>
        </pc:grpChg>
        <pc:grpChg chg="del mod">
          <ac:chgData name="Tim Cook" userId="d1c7cfb340f2c7ab" providerId="LiveId" clId="{ED9EE0BF-6318-4575-8863-C8D26723BC79}" dt="2023-01-25T00:10:07.927" v="816"/>
          <ac:grpSpMkLst>
            <pc:docMk/>
            <pc:sldMk cId="2546258453" sldId="345"/>
            <ac:grpSpMk id="63" creationId="{459D633E-5670-AA65-BEEA-AD7165D5D7D0}"/>
          </ac:grpSpMkLst>
        </pc:grpChg>
        <pc:grpChg chg="mod">
          <ac:chgData name="Tim Cook" userId="d1c7cfb340f2c7ab" providerId="LiveId" clId="{ED9EE0BF-6318-4575-8863-C8D26723BC79}" dt="2023-01-25T00:09:31.994" v="804"/>
          <ac:grpSpMkLst>
            <pc:docMk/>
            <pc:sldMk cId="2546258453" sldId="345"/>
            <ac:grpSpMk id="69" creationId="{AE1D6FDC-5E79-AA18-E212-EBF91977CC3A}"/>
          </ac:grpSpMkLst>
        </pc:grpChg>
        <pc:grpChg chg="del mod">
          <ac:chgData name="Tim Cook" userId="d1c7cfb340f2c7ab" providerId="LiveId" clId="{ED9EE0BF-6318-4575-8863-C8D26723BC79}" dt="2023-01-25T00:10:09.734" v="820"/>
          <ac:grpSpMkLst>
            <pc:docMk/>
            <pc:sldMk cId="2546258453" sldId="345"/>
            <ac:grpSpMk id="76" creationId="{16522465-AED2-A1E0-D608-102E819229AB}"/>
          </ac:grpSpMkLst>
        </pc:grpChg>
        <pc:grpChg chg="mod">
          <ac:chgData name="Tim Cook" userId="d1c7cfb340f2c7ab" providerId="LiveId" clId="{ED9EE0BF-6318-4575-8863-C8D26723BC79}" dt="2023-01-25T00:09:37.426" v="811"/>
          <ac:grpSpMkLst>
            <pc:docMk/>
            <pc:sldMk cId="2546258453" sldId="345"/>
            <ac:grpSpMk id="77" creationId="{0B9DA4E3-CD7C-9167-4C13-7FB7078DCD09}"/>
          </ac:grpSpMkLst>
        </pc:grpChg>
        <pc:inkChg chg="add del">
          <ac:chgData name="Tim Cook" userId="d1c7cfb340f2c7ab" providerId="LiveId" clId="{ED9EE0BF-6318-4575-8863-C8D26723BC79}" dt="2023-01-25T00:08:05.534" v="718"/>
          <ac:inkMkLst>
            <pc:docMk/>
            <pc:sldMk cId="2546258453" sldId="345"/>
            <ac:inkMk id="4" creationId="{6D9F5387-45FB-9E58-7E10-BDD36D6E0F50}"/>
          </ac:inkMkLst>
        </pc:inkChg>
        <pc:inkChg chg="add del">
          <ac:chgData name="Tim Cook" userId="d1c7cfb340f2c7ab" providerId="LiveId" clId="{ED9EE0BF-6318-4575-8863-C8D26723BC79}" dt="2023-01-25T00:08:05.534" v="719"/>
          <ac:inkMkLst>
            <pc:docMk/>
            <pc:sldMk cId="2546258453" sldId="345"/>
            <ac:inkMk id="5" creationId="{23428A52-4EF4-E1B4-10A7-5D204EC956E5}"/>
          </ac:inkMkLst>
        </pc:inkChg>
        <pc:inkChg chg="add del mod">
          <ac:chgData name="Tim Cook" userId="d1c7cfb340f2c7ab" providerId="LiveId" clId="{ED9EE0BF-6318-4575-8863-C8D26723BC79}" dt="2023-01-25T00:08:09.574" v="724"/>
          <ac:inkMkLst>
            <pc:docMk/>
            <pc:sldMk cId="2546258453" sldId="345"/>
            <ac:inkMk id="6" creationId="{1D5FC2C4-2174-B29C-FA56-66703AFC46B2}"/>
          </ac:inkMkLst>
        </pc:inkChg>
        <pc:inkChg chg="add del mod">
          <ac:chgData name="Tim Cook" userId="d1c7cfb340f2c7ab" providerId="LiveId" clId="{ED9EE0BF-6318-4575-8863-C8D26723BC79}" dt="2023-01-25T00:08:09.574" v="723"/>
          <ac:inkMkLst>
            <pc:docMk/>
            <pc:sldMk cId="2546258453" sldId="345"/>
            <ac:inkMk id="7" creationId="{91B94BD3-3CBA-4E5F-C29F-1F233BF4C32C}"/>
          </ac:inkMkLst>
        </pc:inkChg>
        <pc:inkChg chg="add del mod">
          <ac:chgData name="Tim Cook" userId="d1c7cfb340f2c7ab" providerId="LiveId" clId="{ED9EE0BF-6318-4575-8863-C8D26723BC79}" dt="2023-01-25T00:08:13.528" v="728"/>
          <ac:inkMkLst>
            <pc:docMk/>
            <pc:sldMk cId="2546258453" sldId="345"/>
            <ac:inkMk id="9" creationId="{5B8145C2-7266-8F52-D294-6F6FA9950056}"/>
          </ac:inkMkLst>
        </pc:inkChg>
        <pc:inkChg chg="add del mod">
          <ac:chgData name="Tim Cook" userId="d1c7cfb340f2c7ab" providerId="LiveId" clId="{ED9EE0BF-6318-4575-8863-C8D26723BC79}" dt="2023-01-25T00:08:13.528" v="729"/>
          <ac:inkMkLst>
            <pc:docMk/>
            <pc:sldMk cId="2546258453" sldId="345"/>
            <ac:inkMk id="10" creationId="{D260B5EA-12D2-4ADA-04EB-A24B28B4785F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12" creationId="{C53D7002-DE99-6179-B68E-A938F5015F85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13" creationId="{289D5BB8-432D-7475-2F7F-19E044CE6BFB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15" creationId="{9273AD5D-E308-1506-FC2E-8AD1517D90BC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16" creationId="{C087F416-C81D-FD3D-225C-8992950D8B7F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17" creationId="{CE25AEB5-A148-560E-00D9-EBFBBA333525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19" creationId="{7155754C-5324-5A5D-1723-DED0BEDF45D4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20" creationId="{2ED31FC7-56DE-6799-2EBE-3B5F5B3FA639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21" creationId="{1D04C162-E0FA-C579-4AE0-D35ADD68A4B3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22" creationId="{BA342952-C741-CF71-1033-D3CE27B59CB9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23" creationId="{11086A78-828B-7AE2-7191-EE598DB0DE68}"/>
          </ac:inkMkLst>
        </pc:inkChg>
        <pc:inkChg chg="add del">
          <ac:chgData name="Tim Cook" userId="d1c7cfb340f2c7ab" providerId="LiveId" clId="{ED9EE0BF-6318-4575-8863-C8D26723BC79}" dt="2023-01-25T00:08:26.037" v="744"/>
          <ac:inkMkLst>
            <pc:docMk/>
            <pc:sldMk cId="2546258453" sldId="345"/>
            <ac:inkMk id="25" creationId="{FB120C28-7EE0-5B0B-FE06-42147D3770E2}"/>
          </ac:inkMkLst>
        </pc:inkChg>
        <pc:inkChg chg="add del">
          <ac:chgData name="Tim Cook" userId="d1c7cfb340f2c7ab" providerId="LiveId" clId="{ED9EE0BF-6318-4575-8863-C8D26723BC79}" dt="2023-01-25T00:08:30.259" v="746"/>
          <ac:inkMkLst>
            <pc:docMk/>
            <pc:sldMk cId="2546258453" sldId="345"/>
            <ac:inkMk id="26" creationId="{75E75333-8BF2-AD67-CB4C-C9F54B389F62}"/>
          </ac:inkMkLst>
        </pc:inkChg>
        <pc:inkChg chg="add del mod">
          <ac:chgData name="Tim Cook" userId="d1c7cfb340f2c7ab" providerId="LiveId" clId="{ED9EE0BF-6318-4575-8863-C8D26723BC79}" dt="2023-01-25T00:10:07.934" v="817"/>
          <ac:inkMkLst>
            <pc:docMk/>
            <pc:sldMk cId="2546258453" sldId="345"/>
            <ac:inkMk id="27" creationId="{ED39F60E-916F-787B-FCBF-5FA2169AB9F3}"/>
          </ac:inkMkLst>
        </pc:inkChg>
        <pc:inkChg chg="add del mod">
          <ac:chgData name="Tim Cook" userId="d1c7cfb340f2c7ab" providerId="LiveId" clId="{ED9EE0BF-6318-4575-8863-C8D26723BC79}" dt="2023-01-25T00:10:07.934" v="818"/>
          <ac:inkMkLst>
            <pc:docMk/>
            <pc:sldMk cId="2546258453" sldId="345"/>
            <ac:inkMk id="28" creationId="{C6D8576C-6D7E-F828-2BEC-FA3297655AC8}"/>
          </ac:inkMkLst>
        </pc:inkChg>
        <pc:inkChg chg="add del mod">
          <ac:chgData name="Tim Cook" userId="d1c7cfb340f2c7ab" providerId="LiveId" clId="{ED9EE0BF-6318-4575-8863-C8D26723BC79}" dt="2023-01-25T00:09:01.611" v="775"/>
          <ac:inkMkLst>
            <pc:docMk/>
            <pc:sldMk cId="2546258453" sldId="345"/>
            <ac:inkMk id="30" creationId="{BC2063ED-A233-7099-7965-6ED14BAC9E16}"/>
          </ac:inkMkLst>
        </pc:inkChg>
        <pc:inkChg chg="add del mod">
          <ac:chgData name="Tim Cook" userId="d1c7cfb340f2c7ab" providerId="LiveId" clId="{ED9EE0BF-6318-4575-8863-C8D26723BC79}" dt="2023-01-25T00:09:01.611" v="774"/>
          <ac:inkMkLst>
            <pc:docMk/>
            <pc:sldMk cId="2546258453" sldId="345"/>
            <ac:inkMk id="31" creationId="{649181E4-D52F-D202-84EF-77E0D8FBD183}"/>
          </ac:inkMkLst>
        </pc:inkChg>
        <pc:inkChg chg="add del mod">
          <ac:chgData name="Tim Cook" userId="d1c7cfb340f2c7ab" providerId="LiveId" clId="{ED9EE0BF-6318-4575-8863-C8D26723BC79}" dt="2023-01-25T00:09:01.616" v="776"/>
          <ac:inkMkLst>
            <pc:docMk/>
            <pc:sldMk cId="2546258453" sldId="345"/>
            <ac:inkMk id="33" creationId="{17EA6014-528B-B2B3-3894-43955C0769AB}"/>
          </ac:inkMkLst>
        </pc:inkChg>
        <pc:inkChg chg="add del mod">
          <ac:chgData name="Tim Cook" userId="d1c7cfb340f2c7ab" providerId="LiveId" clId="{ED9EE0BF-6318-4575-8863-C8D26723BC79}" dt="2023-01-25T00:09:01.603" v="771"/>
          <ac:inkMkLst>
            <pc:docMk/>
            <pc:sldMk cId="2546258453" sldId="345"/>
            <ac:inkMk id="35" creationId="{F9CCBBC2-8E5F-C760-71BF-025512033C05}"/>
          </ac:inkMkLst>
        </pc:inkChg>
        <pc:inkChg chg="add del mod">
          <ac:chgData name="Tim Cook" userId="d1c7cfb340f2c7ab" providerId="LiveId" clId="{ED9EE0BF-6318-4575-8863-C8D26723BC79}" dt="2023-01-25T00:09:01.611" v="773"/>
          <ac:inkMkLst>
            <pc:docMk/>
            <pc:sldMk cId="2546258453" sldId="345"/>
            <ac:inkMk id="36" creationId="{34257AB9-92DC-6457-C03C-7DD5A5293016}"/>
          </ac:inkMkLst>
        </pc:inkChg>
        <pc:inkChg chg="add del mod">
          <ac:chgData name="Tim Cook" userId="d1c7cfb340f2c7ab" providerId="LiveId" clId="{ED9EE0BF-6318-4575-8863-C8D26723BC79}" dt="2023-01-25T00:09:01.618" v="781"/>
          <ac:inkMkLst>
            <pc:docMk/>
            <pc:sldMk cId="2546258453" sldId="345"/>
            <ac:inkMk id="37" creationId="{EB13F0D3-5A42-4030-1ACD-24C21EB98637}"/>
          </ac:inkMkLst>
        </pc:inkChg>
        <pc:inkChg chg="add del mod">
          <ac:chgData name="Tim Cook" userId="d1c7cfb340f2c7ab" providerId="LiveId" clId="{ED9EE0BF-6318-4575-8863-C8D26723BC79}" dt="2023-01-25T00:09:01.618" v="778"/>
          <ac:inkMkLst>
            <pc:docMk/>
            <pc:sldMk cId="2546258453" sldId="345"/>
            <ac:inkMk id="39" creationId="{19A34195-5666-E1A5-A38B-9A166A1AF571}"/>
          </ac:inkMkLst>
        </pc:inkChg>
        <pc:inkChg chg="add del mod">
          <ac:chgData name="Tim Cook" userId="d1c7cfb340f2c7ab" providerId="LiveId" clId="{ED9EE0BF-6318-4575-8863-C8D26723BC79}" dt="2023-01-25T00:09:01.618" v="783"/>
          <ac:inkMkLst>
            <pc:docMk/>
            <pc:sldMk cId="2546258453" sldId="345"/>
            <ac:inkMk id="40" creationId="{AB151D6B-079F-1EC0-67D9-79A5BD954146}"/>
          </ac:inkMkLst>
        </pc:inkChg>
        <pc:inkChg chg="add del mod">
          <ac:chgData name="Tim Cook" userId="d1c7cfb340f2c7ab" providerId="LiveId" clId="{ED9EE0BF-6318-4575-8863-C8D26723BC79}" dt="2023-01-25T00:09:01.618" v="777"/>
          <ac:inkMkLst>
            <pc:docMk/>
            <pc:sldMk cId="2546258453" sldId="345"/>
            <ac:inkMk id="41" creationId="{C8100B59-915D-F1ED-237D-D5CA12F496E4}"/>
          </ac:inkMkLst>
        </pc:inkChg>
        <pc:inkChg chg="add del mod">
          <ac:chgData name="Tim Cook" userId="d1c7cfb340f2c7ab" providerId="LiveId" clId="{ED9EE0BF-6318-4575-8863-C8D26723BC79}" dt="2023-01-25T00:09:01.618" v="782"/>
          <ac:inkMkLst>
            <pc:docMk/>
            <pc:sldMk cId="2546258453" sldId="345"/>
            <ac:inkMk id="42" creationId="{D0C53E2E-72F6-16BF-DA6E-05560C0E8738}"/>
          </ac:inkMkLst>
        </pc:inkChg>
        <pc:inkChg chg="add del mod">
          <ac:chgData name="Tim Cook" userId="d1c7cfb340f2c7ab" providerId="LiveId" clId="{ED9EE0BF-6318-4575-8863-C8D26723BC79}" dt="2023-01-25T00:09:01.618" v="780"/>
          <ac:inkMkLst>
            <pc:docMk/>
            <pc:sldMk cId="2546258453" sldId="345"/>
            <ac:inkMk id="43" creationId="{07B8EB11-2C8A-3C6E-3189-1F0D04E8083F}"/>
          </ac:inkMkLst>
        </pc:inkChg>
        <pc:inkChg chg="add del mod">
          <ac:chgData name="Tim Cook" userId="d1c7cfb340f2c7ab" providerId="LiveId" clId="{ED9EE0BF-6318-4575-8863-C8D26723BC79}" dt="2023-01-25T00:09:01.618" v="779"/>
          <ac:inkMkLst>
            <pc:docMk/>
            <pc:sldMk cId="2546258453" sldId="345"/>
            <ac:inkMk id="44" creationId="{3C3A7CFF-ABA4-6779-9A43-2BE34D2279AC}"/>
          </ac:inkMkLst>
        </pc:inkChg>
        <pc:inkChg chg="add del mod">
          <ac:chgData name="Tim Cook" userId="d1c7cfb340f2c7ab" providerId="LiveId" clId="{ED9EE0BF-6318-4575-8863-C8D26723BC79}" dt="2023-01-25T00:09:01.611" v="772"/>
          <ac:inkMkLst>
            <pc:docMk/>
            <pc:sldMk cId="2546258453" sldId="345"/>
            <ac:inkMk id="45" creationId="{4B2F1EEA-0C5A-75D8-9AC7-40CAE2AB508C}"/>
          </ac:inkMkLst>
        </pc:inkChg>
        <pc:inkChg chg="add del">
          <ac:chgData name="Tim Cook" userId="d1c7cfb340f2c7ab" providerId="LiveId" clId="{ED9EE0BF-6318-4575-8863-C8D26723BC79}" dt="2023-01-25T00:08:54.175" v="769"/>
          <ac:inkMkLst>
            <pc:docMk/>
            <pc:sldMk cId="2546258453" sldId="345"/>
            <ac:inkMk id="48" creationId="{07FF6526-F527-0D6C-5C27-71D2DCDEEB30}"/>
          </ac:inkMkLst>
        </pc:inkChg>
        <pc:inkChg chg="add del">
          <ac:chgData name="Tim Cook" userId="d1c7cfb340f2c7ab" providerId="LiveId" clId="{ED9EE0BF-6318-4575-8863-C8D26723BC79}" dt="2023-01-25T00:08:54.175" v="770"/>
          <ac:inkMkLst>
            <pc:docMk/>
            <pc:sldMk cId="2546258453" sldId="345"/>
            <ac:inkMk id="49" creationId="{C67F8E51-91C9-6464-CD00-1CBF6EAD673A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50" creationId="{409CB803-B2A6-60DD-CA16-E35117633F59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51" creationId="{F8AD60E5-8A07-4D20-12D9-0159E9F9F07E}"/>
          </ac:inkMkLst>
        </pc:inkChg>
        <pc:inkChg chg="add del mod">
          <ac:chgData name="Tim Cook" userId="d1c7cfb340f2c7ab" providerId="LiveId" clId="{ED9EE0BF-6318-4575-8863-C8D26723BC79}" dt="2023-01-25T00:10:07.927" v="816"/>
          <ac:inkMkLst>
            <pc:docMk/>
            <pc:sldMk cId="2546258453" sldId="345"/>
            <ac:inkMk id="52" creationId="{A83E1D30-E65A-3ADF-7920-9D1D80D37E70}"/>
          </ac:inkMkLst>
        </pc:inkChg>
        <pc:inkChg chg="add del mod">
          <ac:chgData name="Tim Cook" userId="d1c7cfb340f2c7ab" providerId="LiveId" clId="{ED9EE0BF-6318-4575-8863-C8D26723BC79}" dt="2023-01-25T00:10:07.936" v="819"/>
          <ac:inkMkLst>
            <pc:docMk/>
            <pc:sldMk cId="2546258453" sldId="345"/>
            <ac:inkMk id="53" creationId="{D64DB1FA-607F-8980-30F0-C0D4C5140595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54" creationId="{9FCA74B1-6D2B-F823-7DCE-AF236E8F8031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55" creationId="{D2DF7386-1E99-8F15-C40E-3C310215936F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56" creationId="{1AED960F-488C-23CA-57B7-4E7517918D39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57" creationId="{BA9C1BC3-F35B-DCEE-EA30-573F44BA652F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58" creationId="{9A60023A-FFF5-2EF6-7CA5-29040658ABD8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59" creationId="{ECDCCDD7-14F8-F007-3B2D-A1E80F0DE211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60" creationId="{93324709-3240-FDF9-6AB3-C29571908272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61" creationId="{0395D9B1-7114-F0DC-5706-39592CA2571C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64" creationId="{72B45217-DE1F-0C67-1BE8-60C639F75DD1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65" creationId="{7F20F87A-76D1-B7AE-540E-4A45EBAB2DF7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66" creationId="{131351F0-A1E9-193F-AF05-B2FC2AE6FB93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67" creationId="{14C946EA-1F2E-CC29-FEEE-7A1737114841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68" creationId="{720CF905-EE8E-50A0-21A6-DAA244E912E9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70" creationId="{F46E5083-D13A-47F3-B4DC-D5D8EAC612C8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71" creationId="{A279B757-810C-CA1E-4232-C8282950D52B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72" creationId="{68B31C65-4016-2D9D-764B-3F9B8342D26C}"/>
          </ac:inkMkLst>
        </pc:inkChg>
        <pc:inkChg chg="add mod">
          <ac:chgData name="Tim Cook" userId="d1c7cfb340f2c7ab" providerId="LiveId" clId="{ED9EE0BF-6318-4575-8863-C8D26723BC79}" dt="2023-01-25T00:10:04.790" v="815" actId="1076"/>
          <ac:inkMkLst>
            <pc:docMk/>
            <pc:sldMk cId="2546258453" sldId="345"/>
            <ac:inkMk id="73" creationId="{B2A6ED64-B42A-7E85-136E-A93F2D164D6B}"/>
          </ac:inkMkLst>
        </pc:inkChg>
        <pc:inkChg chg="add del mod">
          <ac:chgData name="Tim Cook" userId="d1c7cfb340f2c7ab" providerId="LiveId" clId="{ED9EE0BF-6318-4575-8863-C8D26723BC79}" dt="2023-01-25T00:10:09.734" v="820"/>
          <ac:inkMkLst>
            <pc:docMk/>
            <pc:sldMk cId="2546258453" sldId="345"/>
            <ac:inkMk id="74" creationId="{237E6DB1-8FEC-DF4D-64C6-EF042881D689}"/>
          </ac:inkMkLst>
        </pc:inkChg>
        <pc:inkChg chg="add del mod">
          <ac:chgData name="Tim Cook" userId="d1c7cfb340f2c7ab" providerId="LiveId" clId="{ED9EE0BF-6318-4575-8863-C8D26723BC79}" dt="2023-01-25T00:10:09.746" v="821"/>
          <ac:inkMkLst>
            <pc:docMk/>
            <pc:sldMk cId="2546258453" sldId="345"/>
            <ac:inkMk id="75" creationId="{CC0531A3-29EE-1FC4-AA9D-B46356E9DFC1}"/>
          </ac:inkMkLst>
        </pc:inkChg>
        <pc:inkChg chg="add">
          <ac:chgData name="Tim Cook" userId="d1c7cfb340f2c7ab" providerId="LiveId" clId="{ED9EE0BF-6318-4575-8863-C8D26723BC79}" dt="2023-01-25T00:10:11.847" v="822" actId="9405"/>
          <ac:inkMkLst>
            <pc:docMk/>
            <pc:sldMk cId="2546258453" sldId="345"/>
            <ac:inkMk id="78" creationId="{020922D3-B96E-41F9-A1C9-6C5A6308C062}"/>
          </ac:inkMkLst>
        </pc:inkChg>
        <pc:inkChg chg="add">
          <ac:chgData name="Tim Cook" userId="d1c7cfb340f2c7ab" providerId="LiveId" clId="{ED9EE0BF-6318-4575-8863-C8D26723BC79}" dt="2023-01-25T00:10:13.364" v="823" actId="9405"/>
          <ac:inkMkLst>
            <pc:docMk/>
            <pc:sldMk cId="2546258453" sldId="345"/>
            <ac:inkMk id="79" creationId="{B90B5DA9-204F-5334-5B61-24E7AC4B24D2}"/>
          </ac:inkMkLst>
        </pc:inkChg>
        <pc:inkChg chg="add">
          <ac:chgData name="Tim Cook" userId="d1c7cfb340f2c7ab" providerId="LiveId" clId="{ED9EE0BF-6318-4575-8863-C8D26723BC79}" dt="2023-01-25T00:10:14.946" v="824" actId="9405"/>
          <ac:inkMkLst>
            <pc:docMk/>
            <pc:sldMk cId="2546258453" sldId="345"/>
            <ac:inkMk id="80" creationId="{CAFD2126-1B28-675D-E070-236D8A13661C}"/>
          </ac:inkMkLst>
        </pc:inkChg>
      </pc:sldChg>
    </pc:docChg>
  </pc:docChgLst>
  <pc:docChgLst>
    <pc:chgData name="Tim Cook" userId="d1c7cfb340f2c7ab" providerId="LiveId" clId="{EFD2F591-51D4-4740-B80F-628FC59A2B72}"/>
    <pc:docChg chg="undo custSel modSld">
      <pc:chgData name="Tim Cook" userId="d1c7cfb340f2c7ab" providerId="LiveId" clId="{EFD2F591-51D4-4740-B80F-628FC59A2B72}" dt="2023-01-27T02:40:53.293" v="1192"/>
      <pc:docMkLst>
        <pc:docMk/>
      </pc:docMkLst>
      <pc:sldChg chg="addSp delSp modSp mod">
        <pc:chgData name="Tim Cook" userId="d1c7cfb340f2c7ab" providerId="LiveId" clId="{EFD2F591-51D4-4740-B80F-628FC59A2B72}" dt="2023-01-27T02:13:19.825" v="183" actId="9405"/>
        <pc:sldMkLst>
          <pc:docMk/>
          <pc:sldMk cId="3026418069" sldId="346"/>
        </pc:sldMkLst>
        <pc:grpChg chg="del mod">
          <ac:chgData name="Tim Cook" userId="d1c7cfb340f2c7ab" providerId="LiveId" clId="{EFD2F591-51D4-4740-B80F-628FC59A2B72}" dt="2023-01-27T02:06:12.167" v="7"/>
          <ac:grpSpMkLst>
            <pc:docMk/>
            <pc:sldMk cId="3026418069" sldId="346"/>
            <ac:grpSpMk id="7" creationId="{3E5C72E5-F743-973B-ACD0-99CA9DF28BB9}"/>
          </ac:grpSpMkLst>
        </pc:grpChg>
        <pc:grpChg chg="del mod">
          <ac:chgData name="Tim Cook" userId="d1c7cfb340f2c7ab" providerId="LiveId" clId="{EFD2F591-51D4-4740-B80F-628FC59A2B72}" dt="2023-01-27T02:06:16.531" v="12"/>
          <ac:grpSpMkLst>
            <pc:docMk/>
            <pc:sldMk cId="3026418069" sldId="346"/>
            <ac:grpSpMk id="10" creationId="{9AA0BD24-196E-51B3-DDFC-2B31F4EA2BA8}"/>
          </ac:grpSpMkLst>
        </pc:grpChg>
        <pc:grpChg chg="del mod">
          <ac:chgData name="Tim Cook" userId="d1c7cfb340f2c7ab" providerId="LiveId" clId="{EFD2F591-51D4-4740-B80F-628FC59A2B72}" dt="2023-01-27T02:12:08.338" v="149"/>
          <ac:grpSpMkLst>
            <pc:docMk/>
            <pc:sldMk cId="3026418069" sldId="346"/>
            <ac:grpSpMk id="11" creationId="{8AA3C85C-C9D2-C125-5836-C85B933433CD}"/>
          </ac:grpSpMkLst>
        </pc:grpChg>
        <pc:grpChg chg="del mod">
          <ac:chgData name="Tim Cook" userId="d1c7cfb340f2c7ab" providerId="LiveId" clId="{EFD2F591-51D4-4740-B80F-628FC59A2B72}" dt="2023-01-27T02:06:21.169" v="17"/>
          <ac:grpSpMkLst>
            <pc:docMk/>
            <pc:sldMk cId="3026418069" sldId="346"/>
            <ac:grpSpMk id="13" creationId="{BA45D3B3-CDF5-035C-6F81-78C4B339163D}"/>
          </ac:grpSpMkLst>
        </pc:grpChg>
        <pc:grpChg chg="mod">
          <ac:chgData name="Tim Cook" userId="d1c7cfb340f2c7ab" providerId="LiveId" clId="{EFD2F591-51D4-4740-B80F-628FC59A2B72}" dt="2023-01-27T02:12:09.807" v="151"/>
          <ac:grpSpMkLst>
            <pc:docMk/>
            <pc:sldMk cId="3026418069" sldId="346"/>
            <ac:grpSpMk id="16" creationId="{096651F8-A222-A79C-83D6-22E58110E21F}"/>
          </ac:grpSpMkLst>
        </pc:grpChg>
        <pc:grpChg chg="del mod">
          <ac:chgData name="Tim Cook" userId="d1c7cfb340f2c7ab" providerId="LiveId" clId="{EFD2F591-51D4-4740-B80F-628FC59A2B72}" dt="2023-01-27T02:06:25.042" v="22"/>
          <ac:grpSpMkLst>
            <pc:docMk/>
            <pc:sldMk cId="3026418069" sldId="346"/>
            <ac:grpSpMk id="16" creationId="{E44E422E-FE23-9F4C-F0B5-FE9042EFE9AD}"/>
          </ac:grpSpMkLst>
        </pc:grpChg>
        <pc:grpChg chg="del mod">
          <ac:chgData name="Tim Cook" userId="d1c7cfb340f2c7ab" providerId="LiveId" clId="{EFD2F591-51D4-4740-B80F-628FC59A2B72}" dt="2023-01-27T02:06:28.666" v="27"/>
          <ac:grpSpMkLst>
            <pc:docMk/>
            <pc:sldMk cId="3026418069" sldId="346"/>
            <ac:grpSpMk id="19" creationId="{C6A4D701-F0C9-4978-B002-CF74899A7C61}"/>
          </ac:grpSpMkLst>
        </pc:grpChg>
        <pc:grpChg chg="del mod">
          <ac:chgData name="Tim Cook" userId="d1c7cfb340f2c7ab" providerId="LiveId" clId="{EFD2F591-51D4-4740-B80F-628FC59A2B72}" dt="2023-01-27T02:06:37.948" v="37"/>
          <ac:grpSpMkLst>
            <pc:docMk/>
            <pc:sldMk cId="3026418069" sldId="346"/>
            <ac:grpSpMk id="23" creationId="{CE4051CF-5182-1CCC-4129-66ACC5AB7814}"/>
          </ac:grpSpMkLst>
        </pc:grpChg>
        <pc:grpChg chg="del mod">
          <ac:chgData name="Tim Cook" userId="d1c7cfb340f2c7ab" providerId="LiveId" clId="{EFD2F591-51D4-4740-B80F-628FC59A2B72}" dt="2023-01-27T02:06:42.400" v="42"/>
          <ac:grpSpMkLst>
            <pc:docMk/>
            <pc:sldMk cId="3026418069" sldId="346"/>
            <ac:grpSpMk id="27" creationId="{23D74076-9A15-0EB4-3BDA-CC3C8EDA6C86}"/>
          </ac:grpSpMkLst>
        </pc:grpChg>
        <pc:grpChg chg="mod">
          <ac:chgData name="Tim Cook" userId="d1c7cfb340f2c7ab" providerId="LiveId" clId="{EFD2F591-51D4-4740-B80F-628FC59A2B72}" dt="2023-01-27T02:07:24.188" v="87"/>
          <ac:grpSpMkLst>
            <pc:docMk/>
            <pc:sldMk cId="3026418069" sldId="346"/>
            <ac:grpSpMk id="32" creationId="{BA1D17BC-DCF7-1981-4DE9-BE55EB72A5C6}"/>
          </ac:grpSpMkLst>
        </pc:grpChg>
        <pc:grpChg chg="del mod">
          <ac:chgData name="Tim Cook" userId="d1c7cfb340f2c7ab" providerId="LiveId" clId="{EFD2F591-51D4-4740-B80F-628FC59A2B72}" dt="2023-01-27T02:07:21.016" v="81"/>
          <ac:grpSpMkLst>
            <pc:docMk/>
            <pc:sldMk cId="3026418069" sldId="346"/>
            <ac:grpSpMk id="37" creationId="{6D7006F9-0543-270B-296D-154830BCC722}"/>
          </ac:grpSpMkLst>
        </pc:grpChg>
        <pc:grpChg chg="mod">
          <ac:chgData name="Tim Cook" userId="d1c7cfb340f2c7ab" providerId="LiveId" clId="{EFD2F591-51D4-4740-B80F-628FC59A2B72}" dt="2023-01-27T02:12:17.443" v="165"/>
          <ac:grpSpMkLst>
            <pc:docMk/>
            <pc:sldMk cId="3026418069" sldId="346"/>
            <ac:grpSpMk id="38" creationId="{F6503465-C42C-5743-7112-AE07CB4D0A86}"/>
          </ac:grpSpMkLst>
        </pc:grpChg>
        <pc:grpChg chg="mod">
          <ac:chgData name="Tim Cook" userId="d1c7cfb340f2c7ab" providerId="LiveId" clId="{EFD2F591-51D4-4740-B80F-628FC59A2B72}" dt="2023-01-27T02:12:17.443" v="165"/>
          <ac:grpSpMkLst>
            <pc:docMk/>
            <pc:sldMk cId="3026418069" sldId="346"/>
            <ac:grpSpMk id="39" creationId="{1FED6DCD-5C07-5857-D83A-F91527759805}"/>
          </ac:grpSpMkLst>
        </pc:grpChg>
        <pc:grpChg chg="mod">
          <ac:chgData name="Tim Cook" userId="d1c7cfb340f2c7ab" providerId="LiveId" clId="{EFD2F591-51D4-4740-B80F-628FC59A2B72}" dt="2023-01-27T02:12:17.443" v="165"/>
          <ac:grpSpMkLst>
            <pc:docMk/>
            <pc:sldMk cId="3026418069" sldId="346"/>
            <ac:grpSpMk id="44" creationId="{C66487EB-C540-C75E-DBFB-823928C227E1}"/>
          </ac:grpSpMkLst>
        </pc:grpChg>
        <pc:grpChg chg="del mod">
          <ac:chgData name="Tim Cook" userId="d1c7cfb340f2c7ab" providerId="LiveId" clId="{EFD2F591-51D4-4740-B80F-628FC59A2B72}" dt="2023-01-27T02:07:08.109" v="70"/>
          <ac:grpSpMkLst>
            <pc:docMk/>
            <pc:sldMk cId="3026418069" sldId="346"/>
            <ac:grpSpMk id="47" creationId="{4E4689C5-01BA-0329-B677-D50A9EA37A88}"/>
          </ac:grpSpMkLst>
        </pc:grpChg>
        <pc:grpChg chg="del mod">
          <ac:chgData name="Tim Cook" userId="d1c7cfb340f2c7ab" providerId="LiveId" clId="{EFD2F591-51D4-4740-B80F-628FC59A2B72}" dt="2023-01-27T02:12:20.421" v="169"/>
          <ac:grpSpMkLst>
            <pc:docMk/>
            <pc:sldMk cId="3026418069" sldId="346"/>
            <ac:grpSpMk id="47" creationId="{800B8EF4-4B7C-2CEA-E9EA-7F26E005E4D1}"/>
          </ac:grpSpMkLst>
        </pc:grpChg>
        <pc:grpChg chg="mod">
          <ac:chgData name="Tim Cook" userId="d1c7cfb340f2c7ab" providerId="LiveId" clId="{EFD2F591-51D4-4740-B80F-628FC59A2B72}" dt="2023-01-27T02:12:22.582" v="173"/>
          <ac:grpSpMkLst>
            <pc:docMk/>
            <pc:sldMk cId="3026418069" sldId="346"/>
            <ac:grpSpMk id="50" creationId="{D39791B8-9F56-27F3-BC0B-0147A3D407D0}"/>
          </ac:grpSpMkLst>
        </pc:grpChg>
        <pc:grpChg chg="mod">
          <ac:chgData name="Tim Cook" userId="d1c7cfb340f2c7ab" providerId="LiveId" clId="{EFD2F591-51D4-4740-B80F-628FC59A2B72}" dt="2023-01-27T02:07:46.662" v="104"/>
          <ac:grpSpMkLst>
            <pc:docMk/>
            <pc:sldMk cId="3026418069" sldId="346"/>
            <ac:grpSpMk id="53" creationId="{3248E779-EE9C-3AB5-78B6-F4ECA6F9F462}"/>
          </ac:grpSpMkLst>
        </pc:grpChg>
        <pc:grpChg chg="mod">
          <ac:chgData name="Tim Cook" userId="d1c7cfb340f2c7ab" providerId="LiveId" clId="{EFD2F591-51D4-4740-B80F-628FC59A2B72}" dt="2023-01-27T02:12:56.228" v="178"/>
          <ac:grpSpMkLst>
            <pc:docMk/>
            <pc:sldMk cId="3026418069" sldId="346"/>
            <ac:grpSpMk id="56" creationId="{FC9DE7F0-8687-E91C-4465-2A229AD34659}"/>
          </ac:grpSpMkLst>
        </pc:grpChg>
        <pc:grpChg chg="mod">
          <ac:chgData name="Tim Cook" userId="d1c7cfb340f2c7ab" providerId="LiveId" clId="{EFD2F591-51D4-4740-B80F-628FC59A2B72}" dt="2023-01-27T02:12:56.228" v="178"/>
          <ac:grpSpMkLst>
            <pc:docMk/>
            <pc:sldMk cId="3026418069" sldId="346"/>
            <ac:grpSpMk id="57" creationId="{9BF013D2-EFA1-7C23-9212-B8A4CE242069}"/>
          </ac:grpSpMkLst>
        </pc:grpChg>
        <pc:grpChg chg="del mod">
          <ac:chgData name="Tim Cook" userId="d1c7cfb340f2c7ab" providerId="LiveId" clId="{EFD2F591-51D4-4740-B80F-628FC59A2B72}" dt="2023-01-27T02:07:29.525" v="94"/>
          <ac:grpSpMkLst>
            <pc:docMk/>
            <pc:sldMk cId="3026418069" sldId="346"/>
            <ac:grpSpMk id="58" creationId="{27C77369-38DD-802B-1F4C-5E7A8351AB74}"/>
          </ac:grpSpMkLst>
        </pc:grpChg>
        <pc:grpChg chg="mod">
          <ac:chgData name="Tim Cook" userId="d1c7cfb340f2c7ab" providerId="LiveId" clId="{EFD2F591-51D4-4740-B80F-628FC59A2B72}" dt="2023-01-27T02:07:24.376" v="88"/>
          <ac:grpSpMkLst>
            <pc:docMk/>
            <pc:sldMk cId="3026418069" sldId="346"/>
            <ac:grpSpMk id="62" creationId="{05DF1EE9-A875-4614-7BDD-99791116E7CE}"/>
          </ac:grpSpMkLst>
        </pc:grpChg>
        <pc:grpChg chg="mod">
          <ac:chgData name="Tim Cook" userId="d1c7cfb340f2c7ab" providerId="LiveId" clId="{EFD2F591-51D4-4740-B80F-628FC59A2B72}" dt="2023-01-27T02:07:28.447" v="91"/>
          <ac:grpSpMkLst>
            <pc:docMk/>
            <pc:sldMk cId="3026418069" sldId="346"/>
            <ac:grpSpMk id="65" creationId="{25868D56-F08C-E4F3-128F-500C572F1A74}"/>
          </ac:grpSpMkLst>
        </pc:grpChg>
        <pc:grpChg chg="mod">
          <ac:chgData name="Tim Cook" userId="d1c7cfb340f2c7ab" providerId="LiveId" clId="{EFD2F591-51D4-4740-B80F-628FC59A2B72}" dt="2023-01-27T02:07:33.984" v="99"/>
          <ac:grpSpMkLst>
            <pc:docMk/>
            <pc:sldMk cId="3026418069" sldId="346"/>
            <ac:grpSpMk id="69" creationId="{2846A841-648D-36D8-6AFA-0E6E248DEDD1}"/>
          </ac:grpSpMkLst>
        </pc:grpChg>
        <pc:grpChg chg="mod">
          <ac:chgData name="Tim Cook" userId="d1c7cfb340f2c7ab" providerId="LiveId" clId="{EFD2F591-51D4-4740-B80F-628FC59A2B72}" dt="2023-01-27T02:07:53.197" v="111"/>
          <ac:grpSpMkLst>
            <pc:docMk/>
            <pc:sldMk cId="3026418069" sldId="346"/>
            <ac:grpSpMk id="78" creationId="{9E3F9587-C0C6-DAE8-728E-59E26A79992C}"/>
          </ac:grpSpMkLst>
        </pc:grpChg>
        <pc:grpChg chg="mod">
          <ac:chgData name="Tim Cook" userId="d1c7cfb340f2c7ab" providerId="LiveId" clId="{EFD2F591-51D4-4740-B80F-628FC59A2B72}" dt="2023-01-27T02:07:56.319" v="118"/>
          <ac:grpSpMkLst>
            <pc:docMk/>
            <pc:sldMk cId="3026418069" sldId="346"/>
            <ac:grpSpMk id="83" creationId="{6ADCDD06-3B3C-52F1-DC51-96D30130CE17}"/>
          </ac:grpSpMkLst>
        </pc:grpChg>
        <pc:grpChg chg="mod">
          <ac:chgData name="Tim Cook" userId="d1c7cfb340f2c7ab" providerId="LiveId" clId="{EFD2F591-51D4-4740-B80F-628FC59A2B72}" dt="2023-01-27T02:08:00.639" v="126"/>
          <ac:grpSpMkLst>
            <pc:docMk/>
            <pc:sldMk cId="3026418069" sldId="346"/>
            <ac:grpSpMk id="91" creationId="{85230697-C2CE-918D-9798-3FA83323B123}"/>
          </ac:grpSpMkLst>
        </pc:grpChg>
        <pc:inkChg chg="add">
          <ac:chgData name="Tim Cook" userId="d1c7cfb340f2c7ab" providerId="LiveId" clId="{EFD2F591-51D4-4740-B80F-628FC59A2B72}" dt="2023-01-27T02:12:02.290" v="136" actId="9405"/>
          <ac:inkMkLst>
            <pc:docMk/>
            <pc:sldMk cId="3026418069" sldId="346"/>
            <ac:inkMk id="3" creationId="{0C023A2F-2E29-8523-2D9D-138A854B9911}"/>
          </ac:inkMkLst>
        </pc:inkChg>
        <pc:inkChg chg="add del">
          <ac:chgData name="Tim Cook" userId="d1c7cfb340f2c7ab" providerId="LiveId" clId="{EFD2F591-51D4-4740-B80F-628FC59A2B72}" dt="2023-01-27T02:06:07.455" v="3"/>
          <ac:inkMkLst>
            <pc:docMk/>
            <pc:sldMk cId="3026418069" sldId="346"/>
            <ac:inkMk id="3" creationId="{262400E1-BED1-CF23-7E12-CC2336EF5EA0}"/>
          </ac:inkMkLst>
        </pc:inkChg>
        <pc:inkChg chg="add del">
          <ac:chgData name="Tim Cook" userId="d1c7cfb340f2c7ab" providerId="LiveId" clId="{EFD2F591-51D4-4740-B80F-628FC59A2B72}" dt="2023-01-27T02:06:07.455" v="2"/>
          <ac:inkMkLst>
            <pc:docMk/>
            <pc:sldMk cId="3026418069" sldId="346"/>
            <ac:inkMk id="4" creationId="{30D3BAF0-5F6B-E9A9-4B53-5065DFEB84B0}"/>
          </ac:inkMkLst>
        </pc:inkChg>
        <pc:inkChg chg="add mod">
          <ac:chgData name="Tim Cook" userId="d1c7cfb340f2c7ab" providerId="LiveId" clId="{EFD2F591-51D4-4740-B80F-628FC59A2B72}" dt="2023-01-27T02:12:09.807" v="151"/>
          <ac:inkMkLst>
            <pc:docMk/>
            <pc:sldMk cId="3026418069" sldId="346"/>
            <ac:inkMk id="4" creationId="{86ED3BA1-8B4F-0D04-8241-C76B88ED7E96}"/>
          </ac:inkMkLst>
        </pc:inkChg>
        <pc:inkChg chg="add del mod">
          <ac:chgData name="Tim Cook" userId="d1c7cfb340f2c7ab" providerId="LiveId" clId="{EFD2F591-51D4-4740-B80F-628FC59A2B72}" dt="2023-01-27T02:06:12.167" v="8"/>
          <ac:inkMkLst>
            <pc:docMk/>
            <pc:sldMk cId="3026418069" sldId="346"/>
            <ac:inkMk id="5" creationId="{ADE80B14-0FF2-D354-4026-364A89891091}"/>
          </ac:inkMkLst>
        </pc:inkChg>
        <pc:inkChg chg="add mod">
          <ac:chgData name="Tim Cook" userId="d1c7cfb340f2c7ab" providerId="LiveId" clId="{EFD2F591-51D4-4740-B80F-628FC59A2B72}" dt="2023-01-27T02:12:09.807" v="151"/>
          <ac:inkMkLst>
            <pc:docMk/>
            <pc:sldMk cId="3026418069" sldId="346"/>
            <ac:inkMk id="5" creationId="{FCAED037-2D75-F66A-D9CE-01A881ABEF50}"/>
          </ac:inkMkLst>
        </pc:inkChg>
        <pc:inkChg chg="add del mod">
          <ac:chgData name="Tim Cook" userId="d1c7cfb340f2c7ab" providerId="LiveId" clId="{EFD2F591-51D4-4740-B80F-628FC59A2B72}" dt="2023-01-27T02:06:12.167" v="7"/>
          <ac:inkMkLst>
            <pc:docMk/>
            <pc:sldMk cId="3026418069" sldId="346"/>
            <ac:inkMk id="6" creationId="{B02E972E-B11C-7590-2570-10BF81BA3178}"/>
          </ac:inkMkLst>
        </pc:inkChg>
        <pc:inkChg chg="add mod">
          <ac:chgData name="Tim Cook" userId="d1c7cfb340f2c7ab" providerId="LiveId" clId="{EFD2F591-51D4-4740-B80F-628FC59A2B72}" dt="2023-01-27T02:12:09.807" v="151"/>
          <ac:inkMkLst>
            <pc:docMk/>
            <pc:sldMk cId="3026418069" sldId="346"/>
            <ac:inkMk id="6" creationId="{D956F83E-C4FF-9E92-8198-B1E5820DA799}"/>
          </ac:inkMkLst>
        </pc:inkChg>
        <pc:inkChg chg="add mod">
          <ac:chgData name="Tim Cook" userId="d1c7cfb340f2c7ab" providerId="LiveId" clId="{EFD2F591-51D4-4740-B80F-628FC59A2B72}" dt="2023-01-27T02:12:09.807" v="151"/>
          <ac:inkMkLst>
            <pc:docMk/>
            <pc:sldMk cId="3026418069" sldId="346"/>
            <ac:inkMk id="7" creationId="{7F254390-95FD-EC1B-6388-EC83BCF9A385}"/>
          </ac:inkMkLst>
        </pc:inkChg>
        <pc:inkChg chg="add del mod">
          <ac:chgData name="Tim Cook" userId="d1c7cfb340f2c7ab" providerId="LiveId" clId="{EFD2F591-51D4-4740-B80F-628FC59A2B72}" dt="2023-01-27T02:06:16.531" v="13"/>
          <ac:inkMkLst>
            <pc:docMk/>
            <pc:sldMk cId="3026418069" sldId="346"/>
            <ac:inkMk id="8" creationId="{3FF20385-46C4-285D-34B4-83A59050F5AF}"/>
          </ac:inkMkLst>
        </pc:inkChg>
        <pc:inkChg chg="add mod">
          <ac:chgData name="Tim Cook" userId="d1c7cfb340f2c7ab" providerId="LiveId" clId="{EFD2F591-51D4-4740-B80F-628FC59A2B72}" dt="2023-01-27T02:12:09.807" v="151"/>
          <ac:inkMkLst>
            <pc:docMk/>
            <pc:sldMk cId="3026418069" sldId="346"/>
            <ac:inkMk id="8" creationId="{D93E441C-E495-33B1-6D1E-01E9AA92E0B3}"/>
          </ac:inkMkLst>
        </pc:inkChg>
        <pc:inkChg chg="add del mod">
          <ac:chgData name="Tim Cook" userId="d1c7cfb340f2c7ab" providerId="LiveId" clId="{EFD2F591-51D4-4740-B80F-628FC59A2B72}" dt="2023-01-27T02:06:16.531" v="12"/>
          <ac:inkMkLst>
            <pc:docMk/>
            <pc:sldMk cId="3026418069" sldId="346"/>
            <ac:inkMk id="9" creationId="{39ADE27B-D091-D656-9513-1183E93852C7}"/>
          </ac:inkMkLst>
        </pc:inkChg>
        <pc:inkChg chg="add mod">
          <ac:chgData name="Tim Cook" userId="d1c7cfb340f2c7ab" providerId="LiveId" clId="{EFD2F591-51D4-4740-B80F-628FC59A2B72}" dt="2023-01-27T02:12:09.807" v="151"/>
          <ac:inkMkLst>
            <pc:docMk/>
            <pc:sldMk cId="3026418069" sldId="346"/>
            <ac:inkMk id="9" creationId="{F0923E42-6815-EB80-67CB-4AC0256FD75C}"/>
          </ac:inkMkLst>
        </pc:inkChg>
        <pc:inkChg chg="add mod">
          <ac:chgData name="Tim Cook" userId="d1c7cfb340f2c7ab" providerId="LiveId" clId="{EFD2F591-51D4-4740-B80F-628FC59A2B72}" dt="2023-01-27T02:12:09.807" v="151"/>
          <ac:inkMkLst>
            <pc:docMk/>
            <pc:sldMk cId="3026418069" sldId="346"/>
            <ac:inkMk id="10" creationId="{9205AAE4-674D-DBAD-1BB8-7518D39FF2B2}"/>
          </ac:inkMkLst>
        </pc:inkChg>
        <pc:inkChg chg="add del mod">
          <ac:chgData name="Tim Cook" userId="d1c7cfb340f2c7ab" providerId="LiveId" clId="{EFD2F591-51D4-4740-B80F-628FC59A2B72}" dt="2023-01-27T02:06:21.169" v="17"/>
          <ac:inkMkLst>
            <pc:docMk/>
            <pc:sldMk cId="3026418069" sldId="346"/>
            <ac:inkMk id="11" creationId="{5445C778-E7D6-40D7-C226-0DA5740539BE}"/>
          </ac:inkMkLst>
        </pc:inkChg>
        <pc:inkChg chg="add del mod">
          <ac:chgData name="Tim Cook" userId="d1c7cfb340f2c7ab" providerId="LiveId" clId="{EFD2F591-51D4-4740-B80F-628FC59A2B72}" dt="2023-01-27T02:06:21.169" v="18"/>
          <ac:inkMkLst>
            <pc:docMk/>
            <pc:sldMk cId="3026418069" sldId="346"/>
            <ac:inkMk id="12" creationId="{00CB2FDF-523F-033A-0FE9-2CB94A31B753}"/>
          </ac:inkMkLst>
        </pc:inkChg>
        <pc:inkChg chg="add mod">
          <ac:chgData name="Tim Cook" userId="d1c7cfb340f2c7ab" providerId="LiveId" clId="{EFD2F591-51D4-4740-B80F-628FC59A2B72}" dt="2023-01-27T02:12:09.807" v="151"/>
          <ac:inkMkLst>
            <pc:docMk/>
            <pc:sldMk cId="3026418069" sldId="346"/>
            <ac:inkMk id="12" creationId="{A0D40025-3EE3-3B77-0732-DC06BCEE3B27}"/>
          </ac:inkMkLst>
        </pc:inkChg>
        <pc:inkChg chg="add mod">
          <ac:chgData name="Tim Cook" userId="d1c7cfb340f2c7ab" providerId="LiveId" clId="{EFD2F591-51D4-4740-B80F-628FC59A2B72}" dt="2023-01-27T02:12:09.807" v="151"/>
          <ac:inkMkLst>
            <pc:docMk/>
            <pc:sldMk cId="3026418069" sldId="346"/>
            <ac:inkMk id="13" creationId="{5BD6B3DB-727A-B5E4-D738-84CC4AEDA974}"/>
          </ac:inkMkLst>
        </pc:inkChg>
        <pc:inkChg chg="add del mod">
          <ac:chgData name="Tim Cook" userId="d1c7cfb340f2c7ab" providerId="LiveId" clId="{EFD2F591-51D4-4740-B80F-628FC59A2B72}" dt="2023-01-27T02:06:25.043" v="23"/>
          <ac:inkMkLst>
            <pc:docMk/>
            <pc:sldMk cId="3026418069" sldId="346"/>
            <ac:inkMk id="14" creationId="{315FBD23-FCD2-B110-14C4-6DB9B175EA40}"/>
          </ac:inkMkLst>
        </pc:inkChg>
        <pc:inkChg chg="add del mod">
          <ac:chgData name="Tim Cook" userId="d1c7cfb340f2c7ab" providerId="LiveId" clId="{EFD2F591-51D4-4740-B80F-628FC59A2B72}" dt="2023-01-27T02:12:09.807" v="151"/>
          <ac:inkMkLst>
            <pc:docMk/>
            <pc:sldMk cId="3026418069" sldId="346"/>
            <ac:inkMk id="14" creationId="{35B108B9-979C-319C-1E25-4E6332DF0ED8}"/>
          </ac:inkMkLst>
        </pc:inkChg>
        <pc:inkChg chg="add del mod">
          <ac:chgData name="Tim Cook" userId="d1c7cfb340f2c7ab" providerId="LiveId" clId="{EFD2F591-51D4-4740-B80F-628FC59A2B72}" dt="2023-01-27T02:12:09.270" v="150"/>
          <ac:inkMkLst>
            <pc:docMk/>
            <pc:sldMk cId="3026418069" sldId="346"/>
            <ac:inkMk id="15" creationId="{007B7339-2E95-80EA-29F6-CF9D39735684}"/>
          </ac:inkMkLst>
        </pc:inkChg>
        <pc:inkChg chg="add del mod">
          <ac:chgData name="Tim Cook" userId="d1c7cfb340f2c7ab" providerId="LiveId" clId="{EFD2F591-51D4-4740-B80F-628FC59A2B72}" dt="2023-01-27T02:06:25.042" v="22"/>
          <ac:inkMkLst>
            <pc:docMk/>
            <pc:sldMk cId="3026418069" sldId="346"/>
            <ac:inkMk id="15" creationId="{3F9473DF-FF29-81E8-0473-AC00A4EC242E}"/>
          </ac:inkMkLst>
        </pc:inkChg>
        <pc:inkChg chg="add mod">
          <ac:chgData name="Tim Cook" userId="d1c7cfb340f2c7ab" providerId="LiveId" clId="{EFD2F591-51D4-4740-B80F-628FC59A2B72}" dt="2023-01-27T02:12:17.443" v="165"/>
          <ac:inkMkLst>
            <pc:docMk/>
            <pc:sldMk cId="3026418069" sldId="346"/>
            <ac:inkMk id="17" creationId="{95F3C63B-7661-607D-23B6-376BE712A71F}"/>
          </ac:inkMkLst>
        </pc:inkChg>
        <pc:inkChg chg="add del mod">
          <ac:chgData name="Tim Cook" userId="d1c7cfb340f2c7ab" providerId="LiveId" clId="{EFD2F591-51D4-4740-B80F-628FC59A2B72}" dt="2023-01-27T02:06:29.270" v="28"/>
          <ac:inkMkLst>
            <pc:docMk/>
            <pc:sldMk cId="3026418069" sldId="346"/>
            <ac:inkMk id="17" creationId="{AFEF0EC3-61E8-6339-EF3C-C66AFFD3E0AA}"/>
          </ac:inkMkLst>
        </pc:inkChg>
        <pc:inkChg chg="add mod">
          <ac:chgData name="Tim Cook" userId="d1c7cfb340f2c7ab" providerId="LiveId" clId="{EFD2F591-51D4-4740-B80F-628FC59A2B72}" dt="2023-01-27T02:12:17.443" v="165"/>
          <ac:inkMkLst>
            <pc:docMk/>
            <pc:sldMk cId="3026418069" sldId="346"/>
            <ac:inkMk id="18" creationId="{2F4B5C68-DC8A-CD9F-F4E0-5C7122F4FD48}"/>
          </ac:inkMkLst>
        </pc:inkChg>
        <pc:inkChg chg="add del mod">
          <ac:chgData name="Tim Cook" userId="d1c7cfb340f2c7ab" providerId="LiveId" clId="{EFD2F591-51D4-4740-B80F-628FC59A2B72}" dt="2023-01-27T02:06:28.666" v="27"/>
          <ac:inkMkLst>
            <pc:docMk/>
            <pc:sldMk cId="3026418069" sldId="346"/>
            <ac:inkMk id="18" creationId="{3644996E-C1C6-50E0-46C7-AC213AB9662A}"/>
          </ac:inkMkLst>
        </pc:inkChg>
        <pc:inkChg chg="add mod">
          <ac:chgData name="Tim Cook" userId="d1c7cfb340f2c7ab" providerId="LiveId" clId="{EFD2F591-51D4-4740-B80F-628FC59A2B72}" dt="2023-01-27T02:12:17.443" v="165"/>
          <ac:inkMkLst>
            <pc:docMk/>
            <pc:sldMk cId="3026418069" sldId="346"/>
            <ac:inkMk id="19" creationId="{8F3419EA-EA52-EEFF-DD9E-A60B47390909}"/>
          </ac:inkMkLst>
        </pc:inkChg>
        <pc:inkChg chg="add del">
          <ac:chgData name="Tim Cook" userId="d1c7cfb340f2c7ab" providerId="LiveId" clId="{EFD2F591-51D4-4740-B80F-628FC59A2B72}" dt="2023-01-27T02:06:32.258" v="30"/>
          <ac:inkMkLst>
            <pc:docMk/>
            <pc:sldMk cId="3026418069" sldId="346"/>
            <ac:inkMk id="20" creationId="{18A86085-BEF8-B65A-779D-7BF73533B23A}"/>
          </ac:inkMkLst>
        </pc:inkChg>
        <pc:inkChg chg="add mod">
          <ac:chgData name="Tim Cook" userId="d1c7cfb340f2c7ab" providerId="LiveId" clId="{EFD2F591-51D4-4740-B80F-628FC59A2B72}" dt="2023-01-27T02:12:17.443" v="165"/>
          <ac:inkMkLst>
            <pc:docMk/>
            <pc:sldMk cId="3026418069" sldId="346"/>
            <ac:inkMk id="20" creationId="{E45A132A-41C8-E9CF-E679-30F895199E94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21" creationId="{4F6E3679-F097-BF12-32B6-222657F181E1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22" creationId="{DBB3D4AF-5870-654D-8A66-884562FF42DF}"/>
          </ac:inkMkLst>
        </pc:inkChg>
        <pc:inkChg chg="add mod">
          <ac:chgData name="Tim Cook" userId="d1c7cfb340f2c7ab" providerId="LiveId" clId="{EFD2F591-51D4-4740-B80F-628FC59A2B72}" dt="2023-01-27T02:12:17.443" v="165"/>
          <ac:inkMkLst>
            <pc:docMk/>
            <pc:sldMk cId="3026418069" sldId="346"/>
            <ac:inkMk id="23" creationId="{5D509F83-1D64-E623-70CB-D093D10536F4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24" creationId="{07B80243-E406-0C02-2989-838321ECF8DE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25" creationId="{DF0AD5AA-1E0C-40FC-9725-CD5510ED5E9D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26" creationId="{C1DBD8EA-C2C8-AB89-479C-BB43C8240F3B}"/>
          </ac:inkMkLst>
        </pc:inkChg>
        <pc:inkChg chg="add mod">
          <ac:chgData name="Tim Cook" userId="d1c7cfb340f2c7ab" providerId="LiveId" clId="{EFD2F591-51D4-4740-B80F-628FC59A2B72}" dt="2023-01-27T02:12:17.443" v="165"/>
          <ac:inkMkLst>
            <pc:docMk/>
            <pc:sldMk cId="3026418069" sldId="346"/>
            <ac:inkMk id="27" creationId="{15A9ECDF-7284-CD2E-DD89-88403F4C204F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28" creationId="{690FA5B5-1354-D345-433A-FA530E3DB074}"/>
          </ac:inkMkLst>
        </pc:inkChg>
        <pc:inkChg chg="add mod">
          <ac:chgData name="Tim Cook" userId="d1c7cfb340f2c7ab" providerId="LiveId" clId="{EFD2F591-51D4-4740-B80F-628FC59A2B72}" dt="2023-01-27T02:12:17.443" v="165"/>
          <ac:inkMkLst>
            <pc:docMk/>
            <pc:sldMk cId="3026418069" sldId="346"/>
            <ac:inkMk id="29" creationId="{3B8C1F73-9B4B-3B95-4DEF-F3E41C98D196}"/>
          </ac:inkMkLst>
        </pc:inkChg>
        <pc:inkChg chg="add del mod">
          <ac:chgData name="Tim Cook" userId="d1c7cfb340f2c7ab" providerId="LiveId" clId="{EFD2F591-51D4-4740-B80F-628FC59A2B72}" dt="2023-01-27T02:07:24.188" v="86"/>
          <ac:inkMkLst>
            <pc:docMk/>
            <pc:sldMk cId="3026418069" sldId="346"/>
            <ac:inkMk id="29" creationId="{5C31DB7F-56AA-EB02-3F28-56BFA7713BF4}"/>
          </ac:inkMkLst>
        </pc:inkChg>
        <pc:inkChg chg="add mod">
          <ac:chgData name="Tim Cook" userId="d1c7cfb340f2c7ab" providerId="LiveId" clId="{EFD2F591-51D4-4740-B80F-628FC59A2B72}" dt="2023-01-27T02:12:17.443" v="165"/>
          <ac:inkMkLst>
            <pc:docMk/>
            <pc:sldMk cId="3026418069" sldId="346"/>
            <ac:inkMk id="30" creationId="{7273B797-D324-538E-A3B6-57B9A6E2FA69}"/>
          </ac:inkMkLst>
        </pc:inkChg>
        <pc:inkChg chg="add del mod">
          <ac:chgData name="Tim Cook" userId="d1c7cfb340f2c7ab" providerId="LiveId" clId="{EFD2F591-51D4-4740-B80F-628FC59A2B72}" dt="2023-01-27T02:07:24.188" v="87"/>
          <ac:inkMkLst>
            <pc:docMk/>
            <pc:sldMk cId="3026418069" sldId="346"/>
            <ac:inkMk id="30" creationId="{9358F6CF-4838-9C86-9E8A-D550ED12931E}"/>
          </ac:inkMkLst>
        </pc:inkChg>
        <pc:inkChg chg="add mod">
          <ac:chgData name="Tim Cook" userId="d1c7cfb340f2c7ab" providerId="LiveId" clId="{EFD2F591-51D4-4740-B80F-628FC59A2B72}" dt="2023-01-27T02:12:17.443" v="165"/>
          <ac:inkMkLst>
            <pc:docMk/>
            <pc:sldMk cId="3026418069" sldId="346"/>
            <ac:inkMk id="31" creationId="{8D0E0A6E-DAAC-2BA1-6319-963839FB0A17}"/>
          </ac:inkMkLst>
        </pc:inkChg>
        <pc:inkChg chg="add del mod">
          <ac:chgData name="Tim Cook" userId="d1c7cfb340f2c7ab" providerId="LiveId" clId="{EFD2F591-51D4-4740-B80F-628FC59A2B72}" dt="2023-01-27T02:06:42.826" v="43"/>
          <ac:inkMkLst>
            <pc:docMk/>
            <pc:sldMk cId="3026418069" sldId="346"/>
            <ac:inkMk id="31" creationId="{F16C5035-3826-19F9-8013-4B287BC2CA6A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33" creationId="{E5D13110-543A-5362-B1DE-93BBC681697F}"/>
          </ac:inkMkLst>
        </pc:inkChg>
        <pc:inkChg chg="add mod">
          <ac:chgData name="Tim Cook" userId="d1c7cfb340f2c7ab" providerId="LiveId" clId="{EFD2F591-51D4-4740-B80F-628FC59A2B72}" dt="2023-01-27T02:12:17.443" v="165"/>
          <ac:inkMkLst>
            <pc:docMk/>
            <pc:sldMk cId="3026418069" sldId="346"/>
            <ac:inkMk id="34" creationId="{40D8AE38-D0EA-50F7-FB38-865FD01526AA}"/>
          </ac:inkMkLst>
        </pc:inkChg>
        <pc:inkChg chg="add del mod">
          <ac:chgData name="Tim Cook" userId="d1c7cfb340f2c7ab" providerId="LiveId" clId="{EFD2F591-51D4-4740-B80F-628FC59A2B72}" dt="2023-01-27T02:07:21.016" v="82"/>
          <ac:inkMkLst>
            <pc:docMk/>
            <pc:sldMk cId="3026418069" sldId="346"/>
            <ac:inkMk id="34" creationId="{BC852BD9-EF9B-2ACD-C815-69989442B2C6}"/>
          </ac:inkMkLst>
        </pc:inkChg>
        <pc:inkChg chg="add del mod">
          <ac:chgData name="Tim Cook" userId="d1c7cfb340f2c7ab" providerId="LiveId" clId="{EFD2F591-51D4-4740-B80F-628FC59A2B72}" dt="2023-01-27T02:07:21.016" v="81"/>
          <ac:inkMkLst>
            <pc:docMk/>
            <pc:sldMk cId="3026418069" sldId="346"/>
            <ac:inkMk id="35" creationId="{31DDEF50-1154-A45B-6EF7-69468229E037}"/>
          </ac:inkMkLst>
        </pc:inkChg>
        <pc:inkChg chg="add mod">
          <ac:chgData name="Tim Cook" userId="d1c7cfb340f2c7ab" providerId="LiveId" clId="{EFD2F591-51D4-4740-B80F-628FC59A2B72}" dt="2023-01-27T02:12:17.443" v="165"/>
          <ac:inkMkLst>
            <pc:docMk/>
            <pc:sldMk cId="3026418069" sldId="346"/>
            <ac:inkMk id="35" creationId="{43F42B31-3762-BE5C-9D71-1AD7C16EE12B}"/>
          </ac:inkMkLst>
        </pc:inkChg>
        <pc:inkChg chg="add">
          <ac:chgData name="Tim Cook" userId="d1c7cfb340f2c7ab" providerId="LiveId" clId="{EFD2F591-51D4-4740-B80F-628FC59A2B72}" dt="2023-01-27T02:12:16.229" v="163" actId="9405"/>
          <ac:inkMkLst>
            <pc:docMk/>
            <pc:sldMk cId="3026418069" sldId="346"/>
            <ac:inkMk id="36" creationId="{3C7200B4-247C-0324-382F-CC7776065CD8}"/>
          </ac:inkMkLst>
        </pc:inkChg>
        <pc:inkChg chg="add del mod">
          <ac:chgData name="Tim Cook" userId="d1c7cfb340f2c7ab" providerId="LiveId" clId="{EFD2F591-51D4-4740-B80F-628FC59A2B72}" dt="2023-01-27T02:07:21.012" v="80"/>
          <ac:inkMkLst>
            <pc:docMk/>
            <pc:sldMk cId="3026418069" sldId="346"/>
            <ac:inkMk id="36" creationId="{3D744471-45FB-BD8E-12C2-ED38CF287225}"/>
          </ac:inkMkLst>
        </pc:inkChg>
        <pc:inkChg chg="add">
          <ac:chgData name="Tim Cook" userId="d1c7cfb340f2c7ab" providerId="LiveId" clId="{EFD2F591-51D4-4740-B80F-628FC59A2B72}" dt="2023-01-27T02:12:16.777" v="164" actId="9405"/>
          <ac:inkMkLst>
            <pc:docMk/>
            <pc:sldMk cId="3026418069" sldId="346"/>
            <ac:inkMk id="37" creationId="{6F906F57-292A-1839-43AC-A6683812B847}"/>
          </ac:inkMkLst>
        </pc:inkChg>
        <pc:inkChg chg="add del">
          <ac:chgData name="Tim Cook" userId="d1c7cfb340f2c7ab" providerId="LiveId" clId="{EFD2F591-51D4-4740-B80F-628FC59A2B72}" dt="2023-01-27T02:06:54.432" v="51"/>
          <ac:inkMkLst>
            <pc:docMk/>
            <pc:sldMk cId="3026418069" sldId="346"/>
            <ac:inkMk id="38" creationId="{AFB7FC56-7031-B2F7-A73E-FD3107BF4FAD}"/>
          </ac:inkMkLst>
        </pc:inkChg>
        <pc:inkChg chg="add del mod">
          <ac:chgData name="Tim Cook" userId="d1c7cfb340f2c7ab" providerId="LiveId" clId="{EFD2F591-51D4-4740-B80F-628FC59A2B72}" dt="2023-01-27T02:07:46.662" v="104"/>
          <ac:inkMkLst>
            <pc:docMk/>
            <pc:sldMk cId="3026418069" sldId="346"/>
            <ac:inkMk id="39" creationId="{56E12C5C-9EDB-F598-1754-46A38FA9E496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40" creationId="{EBD9A5C5-55F3-C60F-2493-93F11AB0E961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41" creationId="{5DE90F62-A9EF-241B-0857-258EBF138585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42" creationId="{ECB11D90-8268-332A-D823-B968B35EA6E0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43" creationId="{6A954BD9-1F63-DD3D-5FD8-5BC5DCC8A555}"/>
          </ac:inkMkLst>
        </pc:inkChg>
        <pc:inkChg chg="add del mod">
          <ac:chgData name="Tim Cook" userId="d1c7cfb340f2c7ab" providerId="LiveId" clId="{EFD2F591-51D4-4740-B80F-628FC59A2B72}" dt="2023-01-27T02:07:10.028" v="74"/>
          <ac:inkMkLst>
            <pc:docMk/>
            <pc:sldMk cId="3026418069" sldId="346"/>
            <ac:inkMk id="44" creationId="{613E5AE9-9AB0-FEA2-DC63-36AD9923F019}"/>
          </ac:inkMkLst>
        </pc:inkChg>
        <pc:inkChg chg="add del">
          <ac:chgData name="Tim Cook" userId="d1c7cfb340f2c7ab" providerId="LiveId" clId="{EFD2F591-51D4-4740-B80F-628FC59A2B72}" dt="2023-01-27T02:07:02.541" v="61"/>
          <ac:inkMkLst>
            <pc:docMk/>
            <pc:sldMk cId="3026418069" sldId="346"/>
            <ac:inkMk id="45" creationId="{0797D132-3E5B-CE87-DF55-64B21BF1766A}"/>
          </ac:inkMkLst>
        </pc:inkChg>
        <pc:inkChg chg="add del mod">
          <ac:chgData name="Tim Cook" userId="d1c7cfb340f2c7ab" providerId="LiveId" clId="{EFD2F591-51D4-4740-B80F-628FC59A2B72}" dt="2023-01-27T02:12:20.421" v="170"/>
          <ac:inkMkLst>
            <pc:docMk/>
            <pc:sldMk cId="3026418069" sldId="346"/>
            <ac:inkMk id="45" creationId="{CD693260-F5FF-0C49-37CB-8D20CF5469F7}"/>
          </ac:inkMkLst>
        </pc:inkChg>
        <pc:inkChg chg="add del">
          <ac:chgData name="Tim Cook" userId="d1c7cfb340f2c7ab" providerId="LiveId" clId="{EFD2F591-51D4-4740-B80F-628FC59A2B72}" dt="2023-01-27T02:07:02.541" v="60"/>
          <ac:inkMkLst>
            <pc:docMk/>
            <pc:sldMk cId="3026418069" sldId="346"/>
            <ac:inkMk id="46" creationId="{58FDE258-34AE-448C-1928-4873CCC25283}"/>
          </ac:inkMkLst>
        </pc:inkChg>
        <pc:inkChg chg="add del mod">
          <ac:chgData name="Tim Cook" userId="d1c7cfb340f2c7ab" providerId="LiveId" clId="{EFD2F591-51D4-4740-B80F-628FC59A2B72}" dt="2023-01-27T02:12:20.421" v="169"/>
          <ac:inkMkLst>
            <pc:docMk/>
            <pc:sldMk cId="3026418069" sldId="346"/>
            <ac:inkMk id="46" creationId="{6A48EC0C-87C8-8EA4-0A76-76E8AEC68AB2}"/>
          </ac:inkMkLst>
        </pc:inkChg>
        <pc:inkChg chg="add mod">
          <ac:chgData name="Tim Cook" userId="d1c7cfb340f2c7ab" providerId="LiveId" clId="{EFD2F591-51D4-4740-B80F-628FC59A2B72}" dt="2023-01-27T02:12:22.582" v="173"/>
          <ac:inkMkLst>
            <pc:docMk/>
            <pc:sldMk cId="3026418069" sldId="346"/>
            <ac:inkMk id="48" creationId="{16D245AB-0846-DEE7-3880-19CDD15000B0}"/>
          </ac:inkMkLst>
        </pc:inkChg>
        <pc:inkChg chg="add del">
          <ac:chgData name="Tim Cook" userId="d1c7cfb340f2c7ab" providerId="LiveId" clId="{EFD2F591-51D4-4740-B80F-628FC59A2B72}" dt="2023-01-27T02:07:05.242" v="65"/>
          <ac:inkMkLst>
            <pc:docMk/>
            <pc:sldMk cId="3026418069" sldId="346"/>
            <ac:inkMk id="48" creationId="{21D0FE1C-E94F-510C-E9CE-7DB38E5B97F9}"/>
          </ac:inkMkLst>
        </pc:inkChg>
        <pc:inkChg chg="add mod">
          <ac:chgData name="Tim Cook" userId="d1c7cfb340f2c7ab" providerId="LiveId" clId="{EFD2F591-51D4-4740-B80F-628FC59A2B72}" dt="2023-01-27T02:12:22.582" v="173"/>
          <ac:inkMkLst>
            <pc:docMk/>
            <pc:sldMk cId="3026418069" sldId="346"/>
            <ac:inkMk id="49" creationId="{0C60C26A-6BC4-19DF-23A8-B398170E106E}"/>
          </ac:inkMkLst>
        </pc:inkChg>
        <pc:inkChg chg="add del">
          <ac:chgData name="Tim Cook" userId="d1c7cfb340f2c7ab" providerId="LiveId" clId="{EFD2F591-51D4-4740-B80F-628FC59A2B72}" dt="2023-01-27T02:07:05.513" v="66"/>
          <ac:inkMkLst>
            <pc:docMk/>
            <pc:sldMk cId="3026418069" sldId="346"/>
            <ac:inkMk id="49" creationId="{4445CE60-020B-3BCD-EE9B-9EE5AEF0F005}"/>
          </ac:inkMkLst>
        </pc:inkChg>
        <pc:inkChg chg="add del mod">
          <ac:chgData name="Tim Cook" userId="d1c7cfb340f2c7ab" providerId="LiveId" clId="{EFD2F591-51D4-4740-B80F-628FC59A2B72}" dt="2023-01-27T02:07:10.021" v="71"/>
          <ac:inkMkLst>
            <pc:docMk/>
            <pc:sldMk cId="3026418069" sldId="346"/>
            <ac:inkMk id="50" creationId="{C871B7BF-0B56-768C-2F0C-A7B3A0384AE8}"/>
          </ac:inkMkLst>
        </pc:inkChg>
        <pc:inkChg chg="add del mod">
          <ac:chgData name="Tim Cook" userId="d1c7cfb340f2c7ab" providerId="LiveId" clId="{EFD2F591-51D4-4740-B80F-628FC59A2B72}" dt="2023-01-27T02:07:10.027" v="73"/>
          <ac:inkMkLst>
            <pc:docMk/>
            <pc:sldMk cId="3026418069" sldId="346"/>
            <ac:inkMk id="51" creationId="{66DCAED0-E53B-7C70-B20F-EBE1795D213B}"/>
          </ac:inkMkLst>
        </pc:inkChg>
        <pc:inkChg chg="add mod">
          <ac:chgData name="Tim Cook" userId="d1c7cfb340f2c7ab" providerId="LiveId" clId="{EFD2F591-51D4-4740-B80F-628FC59A2B72}" dt="2023-01-27T02:12:56.228" v="178"/>
          <ac:inkMkLst>
            <pc:docMk/>
            <pc:sldMk cId="3026418069" sldId="346"/>
            <ac:inkMk id="51" creationId="{85FED36D-7387-7553-69B0-E7781D679A75}"/>
          </ac:inkMkLst>
        </pc:inkChg>
        <pc:inkChg chg="add del mod">
          <ac:chgData name="Tim Cook" userId="d1c7cfb340f2c7ab" providerId="LiveId" clId="{EFD2F591-51D4-4740-B80F-628FC59A2B72}" dt="2023-01-27T02:07:10.025" v="72"/>
          <ac:inkMkLst>
            <pc:docMk/>
            <pc:sldMk cId="3026418069" sldId="346"/>
            <ac:inkMk id="52" creationId="{46E10449-E05C-8DD5-3DA1-909CFEBC30CF}"/>
          </ac:inkMkLst>
        </pc:inkChg>
        <pc:inkChg chg="add mod">
          <ac:chgData name="Tim Cook" userId="d1c7cfb340f2c7ab" providerId="LiveId" clId="{EFD2F591-51D4-4740-B80F-628FC59A2B72}" dt="2023-01-27T02:12:56.228" v="178"/>
          <ac:inkMkLst>
            <pc:docMk/>
            <pc:sldMk cId="3026418069" sldId="346"/>
            <ac:inkMk id="52" creationId="{A73AB80A-939A-CB42-2835-580C7204D79F}"/>
          </ac:inkMkLst>
        </pc:inkChg>
        <pc:inkChg chg="add mod">
          <ac:chgData name="Tim Cook" userId="d1c7cfb340f2c7ab" providerId="LiveId" clId="{EFD2F591-51D4-4740-B80F-628FC59A2B72}" dt="2023-01-27T02:12:56.228" v="178"/>
          <ac:inkMkLst>
            <pc:docMk/>
            <pc:sldMk cId="3026418069" sldId="346"/>
            <ac:inkMk id="54" creationId="{5B33726C-B24B-BDC3-3585-EBEB2BC5D3F0}"/>
          </ac:inkMkLst>
        </pc:inkChg>
        <pc:inkChg chg="add del mod">
          <ac:chgData name="Tim Cook" userId="d1c7cfb340f2c7ab" providerId="LiveId" clId="{EFD2F591-51D4-4740-B80F-628FC59A2B72}" dt="2023-01-27T02:07:29.526" v="95"/>
          <ac:inkMkLst>
            <pc:docMk/>
            <pc:sldMk cId="3026418069" sldId="346"/>
            <ac:inkMk id="54" creationId="{930FE934-E398-DEE3-B786-E8A918FC15C8}"/>
          </ac:inkMkLst>
        </pc:inkChg>
        <pc:inkChg chg="add del mod">
          <ac:chgData name="Tim Cook" userId="d1c7cfb340f2c7ab" providerId="LiveId" clId="{EFD2F591-51D4-4740-B80F-628FC59A2B72}" dt="2023-01-27T02:07:29.519" v="92"/>
          <ac:inkMkLst>
            <pc:docMk/>
            <pc:sldMk cId="3026418069" sldId="346"/>
            <ac:inkMk id="55" creationId="{A8BB2EE8-FA38-9C18-B2EB-BFA7EEFD75F1}"/>
          </ac:inkMkLst>
        </pc:inkChg>
        <pc:inkChg chg="add mod">
          <ac:chgData name="Tim Cook" userId="d1c7cfb340f2c7ab" providerId="LiveId" clId="{EFD2F591-51D4-4740-B80F-628FC59A2B72}" dt="2023-01-27T02:12:56.228" v="178"/>
          <ac:inkMkLst>
            <pc:docMk/>
            <pc:sldMk cId="3026418069" sldId="346"/>
            <ac:inkMk id="55" creationId="{C3B7AB69-52DA-F075-B450-933C793FE906}"/>
          </ac:inkMkLst>
        </pc:inkChg>
        <pc:inkChg chg="add del mod">
          <ac:chgData name="Tim Cook" userId="d1c7cfb340f2c7ab" providerId="LiveId" clId="{EFD2F591-51D4-4740-B80F-628FC59A2B72}" dt="2023-01-27T02:07:29.519" v="93"/>
          <ac:inkMkLst>
            <pc:docMk/>
            <pc:sldMk cId="3026418069" sldId="346"/>
            <ac:inkMk id="56" creationId="{47571394-4B55-E8BD-CB99-FFE1876CB5F4}"/>
          </ac:inkMkLst>
        </pc:inkChg>
        <pc:inkChg chg="add del mod">
          <ac:chgData name="Tim Cook" userId="d1c7cfb340f2c7ab" providerId="LiveId" clId="{EFD2F591-51D4-4740-B80F-628FC59A2B72}" dt="2023-01-27T02:07:29.525" v="94"/>
          <ac:inkMkLst>
            <pc:docMk/>
            <pc:sldMk cId="3026418069" sldId="346"/>
            <ac:inkMk id="57" creationId="{D79CAEA3-76DD-D6F1-E914-53624B7C75C7}"/>
          </ac:inkMkLst>
        </pc:inkChg>
        <pc:inkChg chg="add del">
          <ac:chgData name="Tim Cook" userId="d1c7cfb340f2c7ab" providerId="LiveId" clId="{EFD2F591-51D4-4740-B80F-628FC59A2B72}" dt="2023-01-27T02:13:11.166" v="180"/>
          <ac:inkMkLst>
            <pc:docMk/>
            <pc:sldMk cId="3026418069" sldId="346"/>
            <ac:inkMk id="58" creationId="{8EB43F9A-AC85-5F4E-2772-F58B9CE1584B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59" creationId="{F34C3D37-4B36-ACE9-C64F-F85BFA67A05A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60" creationId="{09173884-9FC1-5237-C6D6-CE6EE0F98D77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61" creationId="{78B9AC7F-0F18-2795-404C-24C31FE127AA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63" creationId="{A6AADD29-B1E6-26F0-424F-1F0D4EDE92E0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64" creationId="{9B5D9D67-CFAF-6DA6-61C7-EFB399E2CEF8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66" creationId="{0E6F900D-A8D6-AD51-9A12-97C2BB3161FD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67" creationId="{1F7CE9A0-DEFF-A7DA-AB64-F07EF460AE48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68" creationId="{0595361E-F6D6-BA0D-9A7B-317A9DD3B91E}"/>
          </ac:inkMkLst>
        </pc:inkChg>
        <pc:inkChg chg="add del">
          <ac:chgData name="Tim Cook" userId="d1c7cfb340f2c7ab" providerId="LiveId" clId="{EFD2F591-51D4-4740-B80F-628FC59A2B72}" dt="2023-01-27T02:07:37.191" v="101"/>
          <ac:inkMkLst>
            <pc:docMk/>
            <pc:sldMk cId="3026418069" sldId="346"/>
            <ac:inkMk id="70" creationId="{67C76527-BF39-3329-FD6C-F412B3814162}"/>
          </ac:inkMkLst>
        </pc:inkChg>
        <pc:inkChg chg="add del">
          <ac:chgData name="Tim Cook" userId="d1c7cfb340f2c7ab" providerId="LiveId" clId="{EFD2F591-51D4-4740-B80F-628FC59A2B72}" dt="2023-01-27T02:13:17.309" v="182"/>
          <ac:inkMkLst>
            <pc:docMk/>
            <pc:sldMk cId="3026418069" sldId="346"/>
            <ac:inkMk id="70" creationId="{7E5570F1-3D06-BABF-C4C5-9C9DD9A7951E}"/>
          </ac:inkMkLst>
        </pc:inkChg>
        <pc:inkChg chg="add del">
          <ac:chgData name="Tim Cook" userId="d1c7cfb340f2c7ab" providerId="LiveId" clId="{EFD2F591-51D4-4740-B80F-628FC59A2B72}" dt="2023-01-27T02:07:41.141" v="103"/>
          <ac:inkMkLst>
            <pc:docMk/>
            <pc:sldMk cId="3026418069" sldId="346"/>
            <ac:inkMk id="71" creationId="{14E64389-2D77-5CFE-3F78-B2012339F8EE}"/>
          </ac:inkMkLst>
        </pc:inkChg>
        <pc:inkChg chg="add">
          <ac:chgData name="Tim Cook" userId="d1c7cfb340f2c7ab" providerId="LiveId" clId="{EFD2F591-51D4-4740-B80F-628FC59A2B72}" dt="2023-01-27T02:13:19.825" v="183" actId="9405"/>
          <ac:inkMkLst>
            <pc:docMk/>
            <pc:sldMk cId="3026418069" sldId="346"/>
            <ac:inkMk id="71" creationId="{98F3C098-A148-1FD4-3B69-050EC4E6E6A0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72" creationId="{9A4BF9D8-666F-FA33-C518-50E779C31137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73" creationId="{8DE7BB1E-9E7D-1A22-B908-DB253A5250E6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74" creationId="{BEB506BF-FE61-8F1B-9B5A-7E542326DFC8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75" creationId="{FA4C0CEC-EC99-F654-ADE5-1C2323084B2A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76" creationId="{2443E0AC-8235-452F-5F04-8FE2F58CE503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77" creationId="{81CEC1F3-8A00-A530-721C-21E5871C3222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79" creationId="{68497FE3-0C81-5AD6-8036-3FFA391469F1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80" creationId="{BC379AA6-63A5-78D4-A992-DC4DA3D9F50F}"/>
          </ac:inkMkLst>
        </pc:inkChg>
        <pc:inkChg chg="add del mod">
          <ac:chgData name="Tim Cook" userId="d1c7cfb340f2c7ab" providerId="LiveId" clId="{EFD2F591-51D4-4740-B80F-628FC59A2B72}" dt="2023-01-27T02:07:56.319" v="118"/>
          <ac:inkMkLst>
            <pc:docMk/>
            <pc:sldMk cId="3026418069" sldId="346"/>
            <ac:inkMk id="81" creationId="{439D3A48-DCBC-AD76-81E5-505390A33356}"/>
          </ac:inkMkLst>
        </pc:inkChg>
        <pc:inkChg chg="add del mod">
          <ac:chgData name="Tim Cook" userId="d1c7cfb340f2c7ab" providerId="LiveId" clId="{EFD2F591-51D4-4740-B80F-628FC59A2B72}" dt="2023-01-27T02:07:56.319" v="117"/>
          <ac:inkMkLst>
            <pc:docMk/>
            <pc:sldMk cId="3026418069" sldId="346"/>
            <ac:inkMk id="82" creationId="{769DA613-1954-7C05-7B19-20E74B461F3C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84" creationId="{5E4E2368-68C5-FC4E-88C1-8815CEA2D70D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85" creationId="{94A2C059-6BF8-9BA0-F405-541F6748C831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86" creationId="{1C05B1DB-8BE6-28C4-0495-CB45F45B9D74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87" creationId="{2DD4CF98-1DCE-B108-4DF7-D6F19D246871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88" creationId="{99E17197-72DA-72AA-394D-FE8723FD016F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89" creationId="{C0EE08DB-6A98-BC41-4256-66F7AA261E48}"/>
          </ac:inkMkLst>
        </pc:inkChg>
        <pc:inkChg chg="add mod">
          <ac:chgData name="Tim Cook" userId="d1c7cfb340f2c7ab" providerId="LiveId" clId="{EFD2F591-51D4-4740-B80F-628FC59A2B72}" dt="2023-01-27T02:09:36.358" v="135" actId="1076"/>
          <ac:inkMkLst>
            <pc:docMk/>
            <pc:sldMk cId="3026418069" sldId="346"/>
            <ac:inkMk id="90" creationId="{21614263-CC25-7A06-EF48-26E4B69B5840}"/>
          </ac:inkMkLst>
        </pc:inkChg>
        <pc:inkChg chg="add del">
          <ac:chgData name="Tim Cook" userId="d1c7cfb340f2c7ab" providerId="LiveId" clId="{EFD2F591-51D4-4740-B80F-628FC59A2B72}" dt="2023-01-27T02:08:49.077" v="130"/>
          <ac:inkMkLst>
            <pc:docMk/>
            <pc:sldMk cId="3026418069" sldId="346"/>
            <ac:inkMk id="92" creationId="{D2FBDDE9-8846-7D52-0E0D-E5D45749A11C}"/>
          </ac:inkMkLst>
        </pc:inkChg>
      </pc:sldChg>
      <pc:sldChg chg="addSp delSp modSp mod">
        <pc:chgData name="Tim Cook" userId="d1c7cfb340f2c7ab" providerId="LiveId" clId="{EFD2F591-51D4-4740-B80F-628FC59A2B72}" dt="2023-01-27T02:16:27.267" v="338"/>
        <pc:sldMkLst>
          <pc:docMk/>
          <pc:sldMk cId="4027198962" sldId="347"/>
        </pc:sldMkLst>
        <pc:spChg chg="del">
          <ac:chgData name="Tim Cook" userId="d1c7cfb340f2c7ab" providerId="LiveId" clId="{EFD2F591-51D4-4740-B80F-628FC59A2B72}" dt="2023-01-27T02:09:19.162" v="134" actId="478"/>
          <ac:spMkLst>
            <pc:docMk/>
            <pc:sldMk cId="4027198962" sldId="347"/>
            <ac:spMk id="3" creationId="{4423AB86-6027-5057-03F6-7F1E8F177A3A}"/>
          </ac:spMkLst>
        </pc:spChg>
        <pc:grpChg chg="del mod">
          <ac:chgData name="Tim Cook" userId="d1c7cfb340f2c7ab" providerId="LiveId" clId="{EFD2F591-51D4-4740-B80F-628FC59A2B72}" dt="2023-01-27T02:13:51.135" v="195"/>
          <ac:grpSpMkLst>
            <pc:docMk/>
            <pc:sldMk cId="4027198962" sldId="347"/>
            <ac:grpSpMk id="7" creationId="{81048B30-0037-7977-0623-4165E48EF39D}"/>
          </ac:grpSpMkLst>
        </pc:grpChg>
        <pc:grpChg chg="del mod">
          <ac:chgData name="Tim Cook" userId="d1c7cfb340f2c7ab" providerId="LiveId" clId="{EFD2F591-51D4-4740-B80F-628FC59A2B72}" dt="2023-01-27T02:13:52.943" v="197"/>
          <ac:grpSpMkLst>
            <pc:docMk/>
            <pc:sldMk cId="4027198962" sldId="347"/>
            <ac:grpSpMk id="11" creationId="{3F0A34A8-49A8-EE41-DEF0-6A3F1BF7BE63}"/>
          </ac:grpSpMkLst>
        </pc:grpChg>
        <pc:grpChg chg="del mod">
          <ac:chgData name="Tim Cook" userId="d1c7cfb340f2c7ab" providerId="LiveId" clId="{EFD2F591-51D4-4740-B80F-628FC59A2B72}" dt="2023-01-27T02:13:58.465" v="200"/>
          <ac:grpSpMkLst>
            <pc:docMk/>
            <pc:sldMk cId="4027198962" sldId="347"/>
            <ac:grpSpMk id="13" creationId="{C4B9672F-A034-0066-0AA6-E92B8F65B21A}"/>
          </ac:grpSpMkLst>
        </pc:grpChg>
        <pc:grpChg chg="del mod">
          <ac:chgData name="Tim Cook" userId="d1c7cfb340f2c7ab" providerId="LiveId" clId="{EFD2F591-51D4-4740-B80F-628FC59A2B72}" dt="2023-01-27T02:14:01.346" v="204"/>
          <ac:grpSpMkLst>
            <pc:docMk/>
            <pc:sldMk cId="4027198962" sldId="347"/>
            <ac:grpSpMk id="15" creationId="{EA482149-6721-DB3C-510E-0F5429C74883}"/>
          </ac:grpSpMkLst>
        </pc:grpChg>
        <pc:grpChg chg="del mod">
          <ac:chgData name="Tim Cook" userId="d1c7cfb340f2c7ab" providerId="LiveId" clId="{EFD2F591-51D4-4740-B80F-628FC59A2B72}" dt="2023-01-27T02:14:21.650" v="221"/>
          <ac:grpSpMkLst>
            <pc:docMk/>
            <pc:sldMk cId="4027198962" sldId="347"/>
            <ac:grpSpMk id="25" creationId="{9AF189A6-909B-8F9A-5EAF-5193F4A9E8B1}"/>
          </ac:grpSpMkLst>
        </pc:grpChg>
        <pc:grpChg chg="del mod">
          <ac:chgData name="Tim Cook" userId="d1c7cfb340f2c7ab" providerId="LiveId" clId="{EFD2F591-51D4-4740-B80F-628FC59A2B72}" dt="2023-01-27T02:14:44.374" v="239"/>
          <ac:grpSpMkLst>
            <pc:docMk/>
            <pc:sldMk cId="4027198962" sldId="347"/>
            <ac:grpSpMk id="27" creationId="{01E5509A-BC31-9FF5-B348-377EEC53B3F0}"/>
          </ac:grpSpMkLst>
        </pc:grpChg>
        <pc:grpChg chg="del mod">
          <ac:chgData name="Tim Cook" userId="d1c7cfb340f2c7ab" providerId="LiveId" clId="{EFD2F591-51D4-4740-B80F-628FC59A2B72}" dt="2023-01-27T02:14:30.506" v="228"/>
          <ac:grpSpMkLst>
            <pc:docMk/>
            <pc:sldMk cId="4027198962" sldId="347"/>
            <ac:grpSpMk id="31" creationId="{BFCBD802-0AA6-2737-E64A-373D5791F822}"/>
          </ac:grpSpMkLst>
        </pc:grpChg>
        <pc:grpChg chg="del mod">
          <ac:chgData name="Tim Cook" userId="d1c7cfb340f2c7ab" providerId="LiveId" clId="{EFD2F591-51D4-4740-B80F-628FC59A2B72}" dt="2023-01-27T02:14:44.374" v="239"/>
          <ac:grpSpMkLst>
            <pc:docMk/>
            <pc:sldMk cId="4027198962" sldId="347"/>
            <ac:grpSpMk id="35" creationId="{05D45A6E-4155-95EB-2848-234F291E17D7}"/>
          </ac:grpSpMkLst>
        </pc:grpChg>
        <pc:grpChg chg="del mod">
          <ac:chgData name="Tim Cook" userId="d1c7cfb340f2c7ab" providerId="LiveId" clId="{EFD2F591-51D4-4740-B80F-628FC59A2B72}" dt="2023-01-27T02:15:04.167" v="251"/>
          <ac:grpSpMkLst>
            <pc:docMk/>
            <pc:sldMk cId="4027198962" sldId="347"/>
            <ac:grpSpMk id="40" creationId="{BCAD1F77-D8F9-FFED-0599-20D599EF09FE}"/>
          </ac:grpSpMkLst>
        </pc:grpChg>
        <pc:grpChg chg="del mod">
          <ac:chgData name="Tim Cook" userId="d1c7cfb340f2c7ab" providerId="LiveId" clId="{EFD2F591-51D4-4740-B80F-628FC59A2B72}" dt="2023-01-27T02:15:08.556" v="255"/>
          <ac:grpSpMkLst>
            <pc:docMk/>
            <pc:sldMk cId="4027198962" sldId="347"/>
            <ac:grpSpMk id="44" creationId="{F160BF35-8012-63D2-9F06-9CDA1A773708}"/>
          </ac:grpSpMkLst>
        </pc:grpChg>
        <pc:grpChg chg="del mod">
          <ac:chgData name="Tim Cook" userId="d1c7cfb340f2c7ab" providerId="LiveId" clId="{EFD2F591-51D4-4740-B80F-628FC59A2B72}" dt="2023-01-27T02:15:09.433" v="257"/>
          <ac:grpSpMkLst>
            <pc:docMk/>
            <pc:sldMk cId="4027198962" sldId="347"/>
            <ac:grpSpMk id="47" creationId="{77BD9FBD-D92B-A62E-0081-58FFC12A3119}"/>
          </ac:grpSpMkLst>
        </pc:grpChg>
        <pc:grpChg chg="del mod">
          <ac:chgData name="Tim Cook" userId="d1c7cfb340f2c7ab" providerId="LiveId" clId="{EFD2F591-51D4-4740-B80F-628FC59A2B72}" dt="2023-01-27T02:15:14.281" v="264"/>
          <ac:grpSpMkLst>
            <pc:docMk/>
            <pc:sldMk cId="4027198962" sldId="347"/>
            <ac:grpSpMk id="49" creationId="{8EBE100E-E2B1-EC5E-9D63-D37C75DDC4C3}"/>
          </ac:grpSpMkLst>
        </pc:grpChg>
        <pc:grpChg chg="del mod">
          <ac:chgData name="Tim Cook" userId="d1c7cfb340f2c7ab" providerId="LiveId" clId="{EFD2F591-51D4-4740-B80F-628FC59A2B72}" dt="2023-01-27T02:15:26.657" v="275"/>
          <ac:grpSpMkLst>
            <pc:docMk/>
            <pc:sldMk cId="4027198962" sldId="347"/>
            <ac:grpSpMk id="56" creationId="{AC76A661-1311-10EF-1541-29674F832893}"/>
          </ac:grpSpMkLst>
        </pc:grpChg>
        <pc:grpChg chg="del mod">
          <ac:chgData name="Tim Cook" userId="d1c7cfb340f2c7ab" providerId="LiveId" clId="{EFD2F591-51D4-4740-B80F-628FC59A2B72}" dt="2023-01-27T02:15:28.444" v="278"/>
          <ac:grpSpMkLst>
            <pc:docMk/>
            <pc:sldMk cId="4027198962" sldId="347"/>
            <ac:grpSpMk id="58" creationId="{22B9383A-E2E0-53E9-375D-849FDA636EB2}"/>
          </ac:grpSpMkLst>
        </pc:grpChg>
        <pc:grpChg chg="del mod">
          <ac:chgData name="Tim Cook" userId="d1c7cfb340f2c7ab" providerId="LiveId" clId="{EFD2F591-51D4-4740-B80F-628FC59A2B72}" dt="2023-01-27T02:15:43.617" v="286"/>
          <ac:grpSpMkLst>
            <pc:docMk/>
            <pc:sldMk cId="4027198962" sldId="347"/>
            <ac:grpSpMk id="61" creationId="{7378CCB8-1A6C-9542-6658-EAD72102AD5C}"/>
          </ac:grpSpMkLst>
        </pc:grpChg>
        <pc:grpChg chg="del mod">
          <ac:chgData name="Tim Cook" userId="d1c7cfb340f2c7ab" providerId="LiveId" clId="{EFD2F591-51D4-4740-B80F-628FC59A2B72}" dt="2023-01-27T02:15:36.636" v="282"/>
          <ac:grpSpMkLst>
            <pc:docMk/>
            <pc:sldMk cId="4027198962" sldId="347"/>
            <ac:grpSpMk id="64" creationId="{14A2C08F-6EED-3016-65C4-5FA30776C931}"/>
          </ac:grpSpMkLst>
        </pc:grpChg>
        <pc:grpChg chg="mod">
          <ac:chgData name="Tim Cook" userId="d1c7cfb340f2c7ab" providerId="LiveId" clId="{EFD2F591-51D4-4740-B80F-628FC59A2B72}" dt="2023-01-27T02:15:43.617" v="286"/>
          <ac:grpSpMkLst>
            <pc:docMk/>
            <pc:sldMk cId="4027198962" sldId="347"/>
            <ac:grpSpMk id="67" creationId="{56FB1FBF-733F-949B-0FA2-E739F642B129}"/>
          </ac:grpSpMkLst>
        </pc:grpChg>
        <pc:grpChg chg="mod">
          <ac:chgData name="Tim Cook" userId="d1c7cfb340f2c7ab" providerId="LiveId" clId="{EFD2F591-51D4-4740-B80F-628FC59A2B72}" dt="2023-01-27T02:15:49.612" v="291"/>
          <ac:grpSpMkLst>
            <pc:docMk/>
            <pc:sldMk cId="4027198962" sldId="347"/>
            <ac:grpSpMk id="71" creationId="{B74A6A27-A47B-9E7D-95C2-589B782E3C97}"/>
          </ac:grpSpMkLst>
        </pc:grpChg>
        <pc:grpChg chg="del mod">
          <ac:chgData name="Tim Cook" userId="d1c7cfb340f2c7ab" providerId="LiveId" clId="{EFD2F591-51D4-4740-B80F-628FC59A2B72}" dt="2023-01-27T02:15:54.209" v="297"/>
          <ac:grpSpMkLst>
            <pc:docMk/>
            <pc:sldMk cId="4027198962" sldId="347"/>
            <ac:grpSpMk id="75" creationId="{2E78E3A7-D31C-40D0-CA7F-FF4FFAD8D81C}"/>
          </ac:grpSpMkLst>
        </pc:grpChg>
        <pc:grpChg chg="mod">
          <ac:chgData name="Tim Cook" userId="d1c7cfb340f2c7ab" providerId="LiveId" clId="{EFD2F591-51D4-4740-B80F-628FC59A2B72}" dt="2023-01-27T02:15:57.158" v="302"/>
          <ac:grpSpMkLst>
            <pc:docMk/>
            <pc:sldMk cId="4027198962" sldId="347"/>
            <ac:grpSpMk id="79" creationId="{B4760395-D60D-70CC-149F-FFCDFB9842FA}"/>
          </ac:grpSpMkLst>
        </pc:grpChg>
        <pc:grpChg chg="del mod">
          <ac:chgData name="Tim Cook" userId="d1c7cfb340f2c7ab" providerId="LiveId" clId="{EFD2F591-51D4-4740-B80F-628FC59A2B72}" dt="2023-01-27T02:16:00.700" v="306"/>
          <ac:grpSpMkLst>
            <pc:docMk/>
            <pc:sldMk cId="4027198962" sldId="347"/>
            <ac:grpSpMk id="82" creationId="{9DAD7142-F8D9-CADC-2D64-E6449B06463F}"/>
          </ac:grpSpMkLst>
        </pc:grpChg>
        <pc:grpChg chg="del mod">
          <ac:chgData name="Tim Cook" userId="d1c7cfb340f2c7ab" providerId="LiveId" clId="{EFD2F591-51D4-4740-B80F-628FC59A2B72}" dt="2023-01-27T02:16:19.484" v="325"/>
          <ac:grpSpMkLst>
            <pc:docMk/>
            <pc:sldMk cId="4027198962" sldId="347"/>
            <ac:grpSpMk id="96" creationId="{F9C252F1-F186-0F20-C284-B6D28CEDC281}"/>
          </ac:grpSpMkLst>
        </pc:grpChg>
        <pc:grpChg chg="del mod">
          <ac:chgData name="Tim Cook" userId="d1c7cfb340f2c7ab" providerId="LiveId" clId="{EFD2F591-51D4-4740-B80F-628FC59A2B72}" dt="2023-01-27T02:16:27.267" v="338"/>
          <ac:grpSpMkLst>
            <pc:docMk/>
            <pc:sldMk cId="4027198962" sldId="347"/>
            <ac:grpSpMk id="99" creationId="{BACF8042-AEA2-F324-B24C-449F1A80CF53}"/>
          </ac:grpSpMkLst>
        </pc:grpChg>
        <pc:grpChg chg="mod">
          <ac:chgData name="Tim Cook" userId="d1c7cfb340f2c7ab" providerId="LiveId" clId="{EFD2F591-51D4-4740-B80F-628FC59A2B72}" dt="2023-01-27T02:16:27.267" v="338"/>
          <ac:grpSpMkLst>
            <pc:docMk/>
            <pc:sldMk cId="4027198962" sldId="347"/>
            <ac:grpSpMk id="106" creationId="{96C91B2B-051C-9FDF-2C1B-77095DF3E4DA}"/>
          </ac:grpSpMkLst>
        </pc:grpChg>
        <pc:inkChg chg="add del">
          <ac:chgData name="Tim Cook" userId="d1c7cfb340f2c7ab" providerId="LiveId" clId="{EFD2F591-51D4-4740-B80F-628FC59A2B72}" dt="2023-01-27T02:13:45" v="187"/>
          <ac:inkMkLst>
            <pc:docMk/>
            <pc:sldMk cId="4027198962" sldId="347"/>
            <ac:inkMk id="3" creationId="{6BD0EE5B-C890-FFB2-54EA-D3500A5C0FDF}"/>
          </ac:inkMkLst>
        </pc:inkChg>
        <pc:inkChg chg="add del">
          <ac:chgData name="Tim Cook" userId="d1c7cfb340f2c7ab" providerId="LiveId" clId="{EFD2F591-51D4-4740-B80F-628FC59A2B72}" dt="2023-01-27T02:13:44.992" v="186"/>
          <ac:inkMkLst>
            <pc:docMk/>
            <pc:sldMk cId="4027198962" sldId="347"/>
            <ac:inkMk id="4" creationId="{CA1A9792-11C8-65FA-62C2-0C26999A9D9B}"/>
          </ac:inkMkLst>
        </pc:inkChg>
        <pc:inkChg chg="add del mod">
          <ac:chgData name="Tim Cook" userId="d1c7cfb340f2c7ab" providerId="LiveId" clId="{EFD2F591-51D4-4740-B80F-628FC59A2B72}" dt="2023-01-27T02:14:01.346" v="204"/>
          <ac:inkMkLst>
            <pc:docMk/>
            <pc:sldMk cId="4027198962" sldId="347"/>
            <ac:inkMk id="5" creationId="{45CF7DE6-5D5D-F67E-4865-534698BE13B7}"/>
          </ac:inkMkLst>
        </pc:inkChg>
        <pc:inkChg chg="add del mod">
          <ac:chgData name="Tim Cook" userId="d1c7cfb340f2c7ab" providerId="LiveId" clId="{EFD2F591-51D4-4740-B80F-628FC59A2B72}" dt="2023-01-27T02:14:01.342" v="201"/>
          <ac:inkMkLst>
            <pc:docMk/>
            <pc:sldMk cId="4027198962" sldId="347"/>
            <ac:inkMk id="6" creationId="{C54EC292-BA09-42CE-55C5-A35D405B8B06}"/>
          </ac:inkMkLst>
        </pc:inkChg>
        <pc:inkChg chg="add del mod">
          <ac:chgData name="Tim Cook" userId="d1c7cfb340f2c7ab" providerId="LiveId" clId="{EFD2F591-51D4-4740-B80F-628FC59A2B72}" dt="2023-01-27T02:14:01.344" v="203"/>
          <ac:inkMkLst>
            <pc:docMk/>
            <pc:sldMk cId="4027198962" sldId="347"/>
            <ac:inkMk id="8" creationId="{BE7B0003-654B-C684-2D05-245E9F5A6A03}"/>
          </ac:inkMkLst>
        </pc:inkChg>
        <pc:inkChg chg="add del">
          <ac:chgData name="Tim Cook" userId="d1c7cfb340f2c7ab" providerId="LiveId" clId="{EFD2F591-51D4-4740-B80F-628FC59A2B72}" dt="2023-01-27T02:13:50.654" v="194"/>
          <ac:inkMkLst>
            <pc:docMk/>
            <pc:sldMk cId="4027198962" sldId="347"/>
            <ac:inkMk id="9" creationId="{698B5AF3-812B-CB2B-6D8F-89674812FD57}"/>
          </ac:inkMkLst>
        </pc:inkChg>
        <pc:inkChg chg="add del mod">
          <ac:chgData name="Tim Cook" userId="d1c7cfb340f2c7ab" providerId="LiveId" clId="{EFD2F591-51D4-4740-B80F-628FC59A2B72}" dt="2023-01-27T02:14:01.346" v="205"/>
          <ac:inkMkLst>
            <pc:docMk/>
            <pc:sldMk cId="4027198962" sldId="347"/>
            <ac:inkMk id="10" creationId="{CFF2743B-7F2C-7FA1-89A3-B6FBC0D44C29}"/>
          </ac:inkMkLst>
        </pc:inkChg>
        <pc:inkChg chg="add del mod">
          <ac:chgData name="Tim Cook" userId="d1c7cfb340f2c7ab" providerId="LiveId" clId="{EFD2F591-51D4-4740-B80F-628FC59A2B72}" dt="2023-01-27T02:13:55.982" v="198"/>
          <ac:inkMkLst>
            <pc:docMk/>
            <pc:sldMk cId="4027198962" sldId="347"/>
            <ac:inkMk id="12" creationId="{5F21E1F2-DE1E-396B-F5A2-81B5CE3AADFD}"/>
          </ac:inkMkLst>
        </pc:inkChg>
        <pc:inkChg chg="add del mod">
          <ac:chgData name="Tim Cook" userId="d1c7cfb340f2c7ab" providerId="LiveId" clId="{EFD2F591-51D4-4740-B80F-628FC59A2B72}" dt="2023-01-27T02:14:01.344" v="202"/>
          <ac:inkMkLst>
            <pc:docMk/>
            <pc:sldMk cId="4027198962" sldId="347"/>
            <ac:inkMk id="14" creationId="{14E4488E-B36F-73B7-6F3B-5F16A13F252E}"/>
          </ac:inkMkLst>
        </pc:inkChg>
        <pc:inkChg chg="add del">
          <ac:chgData name="Tim Cook" userId="d1c7cfb340f2c7ab" providerId="LiveId" clId="{EFD2F591-51D4-4740-B80F-628FC59A2B72}" dt="2023-01-27T02:14:05.800" v="209"/>
          <ac:inkMkLst>
            <pc:docMk/>
            <pc:sldMk cId="4027198962" sldId="347"/>
            <ac:inkMk id="16" creationId="{F0FAAE25-B55E-C6B3-AE54-0EFBC7AE9621}"/>
          </ac:inkMkLst>
        </pc:inkChg>
        <pc:inkChg chg="add del">
          <ac:chgData name="Tim Cook" userId="d1c7cfb340f2c7ab" providerId="LiveId" clId="{EFD2F591-51D4-4740-B80F-628FC59A2B72}" dt="2023-01-27T02:14:05.800" v="208"/>
          <ac:inkMkLst>
            <pc:docMk/>
            <pc:sldMk cId="4027198962" sldId="347"/>
            <ac:inkMk id="17" creationId="{5C32A021-66A7-CCB8-915F-5B50AB5B4EF4}"/>
          </ac:inkMkLst>
        </pc:inkChg>
        <pc:inkChg chg="add del">
          <ac:chgData name="Tim Cook" userId="d1c7cfb340f2c7ab" providerId="LiveId" clId="{EFD2F591-51D4-4740-B80F-628FC59A2B72}" dt="2023-01-27T02:14:10.041" v="213"/>
          <ac:inkMkLst>
            <pc:docMk/>
            <pc:sldMk cId="4027198962" sldId="347"/>
            <ac:inkMk id="18" creationId="{7E042499-5EA0-1658-AFA7-347421A8BD8E}"/>
          </ac:inkMkLst>
        </pc:inkChg>
        <pc:inkChg chg="add del">
          <ac:chgData name="Tim Cook" userId="d1c7cfb340f2c7ab" providerId="LiveId" clId="{EFD2F591-51D4-4740-B80F-628FC59A2B72}" dt="2023-01-27T02:14:10.041" v="212"/>
          <ac:inkMkLst>
            <pc:docMk/>
            <pc:sldMk cId="4027198962" sldId="347"/>
            <ac:inkMk id="19" creationId="{8538F722-7167-BC60-0D7D-649AD78B3715}"/>
          </ac:inkMkLst>
        </pc:inkChg>
        <pc:inkChg chg="add del mod">
          <ac:chgData name="Tim Cook" userId="d1c7cfb340f2c7ab" providerId="LiveId" clId="{EFD2F591-51D4-4740-B80F-628FC59A2B72}" dt="2023-01-27T02:15:14.279" v="259"/>
          <ac:inkMkLst>
            <pc:docMk/>
            <pc:sldMk cId="4027198962" sldId="347"/>
            <ac:inkMk id="20" creationId="{0BE912AC-D93C-CB97-569F-0BEE08B8F481}"/>
          </ac:inkMkLst>
        </pc:inkChg>
        <pc:inkChg chg="add del mod">
          <ac:chgData name="Tim Cook" userId="d1c7cfb340f2c7ab" providerId="LiveId" clId="{EFD2F591-51D4-4740-B80F-628FC59A2B72}" dt="2023-01-27T02:15:14.281" v="264"/>
          <ac:inkMkLst>
            <pc:docMk/>
            <pc:sldMk cId="4027198962" sldId="347"/>
            <ac:inkMk id="21" creationId="{09F400F4-1F18-7A21-B2BC-1858493B41DD}"/>
          </ac:inkMkLst>
        </pc:inkChg>
        <pc:inkChg chg="add del mod">
          <ac:chgData name="Tim Cook" userId="d1c7cfb340f2c7ab" providerId="LiveId" clId="{EFD2F591-51D4-4740-B80F-628FC59A2B72}" dt="2023-01-27T02:15:14.270" v="258"/>
          <ac:inkMkLst>
            <pc:docMk/>
            <pc:sldMk cId="4027198962" sldId="347"/>
            <ac:inkMk id="22" creationId="{809B7F88-5622-A07B-05C3-735EC345CA9C}"/>
          </ac:inkMkLst>
        </pc:inkChg>
        <pc:inkChg chg="add del mod">
          <ac:chgData name="Tim Cook" userId="d1c7cfb340f2c7ab" providerId="LiveId" clId="{EFD2F591-51D4-4740-B80F-628FC59A2B72}" dt="2023-01-27T02:15:14.281" v="262"/>
          <ac:inkMkLst>
            <pc:docMk/>
            <pc:sldMk cId="4027198962" sldId="347"/>
            <ac:inkMk id="23" creationId="{4065238F-6CFA-6869-078F-61C20FBE12EF}"/>
          </ac:inkMkLst>
        </pc:inkChg>
        <pc:inkChg chg="add del mod">
          <ac:chgData name="Tim Cook" userId="d1c7cfb340f2c7ab" providerId="LiveId" clId="{EFD2F591-51D4-4740-B80F-628FC59A2B72}" dt="2023-01-27T02:15:14.281" v="265"/>
          <ac:inkMkLst>
            <pc:docMk/>
            <pc:sldMk cId="4027198962" sldId="347"/>
            <ac:inkMk id="24" creationId="{FF37EC16-9FC2-013E-E243-D227385256EC}"/>
          </ac:inkMkLst>
        </pc:inkChg>
        <pc:inkChg chg="add del mod">
          <ac:chgData name="Tim Cook" userId="d1c7cfb340f2c7ab" providerId="LiveId" clId="{EFD2F591-51D4-4740-B80F-628FC59A2B72}" dt="2023-01-27T02:14:31.189" v="231"/>
          <ac:inkMkLst>
            <pc:docMk/>
            <pc:sldMk cId="4027198962" sldId="347"/>
            <ac:inkMk id="26" creationId="{5E6CA4B3-FA53-56DC-9AA3-AE4BF8DFD739}"/>
          </ac:inkMkLst>
        </pc:inkChg>
        <pc:inkChg chg="add del mod">
          <ac:chgData name="Tim Cook" userId="d1c7cfb340f2c7ab" providerId="LiveId" clId="{EFD2F591-51D4-4740-B80F-628FC59A2B72}" dt="2023-01-27T02:14:30.506" v="228"/>
          <ac:inkMkLst>
            <pc:docMk/>
            <pc:sldMk cId="4027198962" sldId="347"/>
            <ac:inkMk id="28" creationId="{6E1E49AF-D9E3-E091-22B9-5B50F4C33B76}"/>
          </ac:inkMkLst>
        </pc:inkChg>
        <pc:inkChg chg="add del mod">
          <ac:chgData name="Tim Cook" userId="d1c7cfb340f2c7ab" providerId="LiveId" clId="{EFD2F591-51D4-4740-B80F-628FC59A2B72}" dt="2023-01-27T02:14:30.506" v="229"/>
          <ac:inkMkLst>
            <pc:docMk/>
            <pc:sldMk cId="4027198962" sldId="347"/>
            <ac:inkMk id="29" creationId="{65BD6C3D-DF36-8845-512E-5AA9BC0EF3B2}"/>
          </ac:inkMkLst>
        </pc:inkChg>
        <pc:inkChg chg="add del mod">
          <ac:chgData name="Tim Cook" userId="d1c7cfb340f2c7ab" providerId="LiveId" clId="{EFD2F591-51D4-4740-B80F-628FC59A2B72}" dt="2023-01-27T02:14:30.505" v="227"/>
          <ac:inkMkLst>
            <pc:docMk/>
            <pc:sldMk cId="4027198962" sldId="347"/>
            <ac:inkMk id="30" creationId="{4C76BDD8-3E5A-791F-459B-AC4AF3B03843}"/>
          </ac:inkMkLst>
        </pc:inkChg>
        <pc:inkChg chg="add del">
          <ac:chgData name="Tim Cook" userId="d1c7cfb340f2c7ab" providerId="LiveId" clId="{EFD2F591-51D4-4740-B80F-628FC59A2B72}" dt="2023-01-27T02:14:30.506" v="230"/>
          <ac:inkMkLst>
            <pc:docMk/>
            <pc:sldMk cId="4027198962" sldId="347"/>
            <ac:inkMk id="32" creationId="{CE17507D-E202-3A97-9184-F900AB6E2F14}"/>
          </ac:inkMkLst>
        </pc:inkChg>
        <pc:inkChg chg="add del mod">
          <ac:chgData name="Tim Cook" userId="d1c7cfb340f2c7ab" providerId="LiveId" clId="{EFD2F591-51D4-4740-B80F-628FC59A2B72}" dt="2023-01-27T02:15:00.038" v="247"/>
          <ac:inkMkLst>
            <pc:docMk/>
            <pc:sldMk cId="4027198962" sldId="347"/>
            <ac:inkMk id="33" creationId="{F1A0AF37-FDA7-038C-43A3-8EC2032CA703}"/>
          </ac:inkMkLst>
        </pc:inkChg>
        <pc:inkChg chg="add del mod">
          <ac:chgData name="Tim Cook" userId="d1c7cfb340f2c7ab" providerId="LiveId" clId="{EFD2F591-51D4-4740-B80F-628FC59A2B72}" dt="2023-01-27T02:15:00.032" v="243"/>
          <ac:inkMkLst>
            <pc:docMk/>
            <pc:sldMk cId="4027198962" sldId="347"/>
            <ac:inkMk id="34" creationId="{7438052C-6B00-F8E5-6380-E93CEA8E0A25}"/>
          </ac:inkMkLst>
        </pc:inkChg>
        <pc:inkChg chg="add del mod">
          <ac:chgData name="Tim Cook" userId="d1c7cfb340f2c7ab" providerId="LiveId" clId="{EFD2F591-51D4-4740-B80F-628FC59A2B72}" dt="2023-01-27T02:15:00.038" v="246"/>
          <ac:inkMkLst>
            <pc:docMk/>
            <pc:sldMk cId="4027198962" sldId="347"/>
            <ac:inkMk id="36" creationId="{54168470-B1FC-8DE3-6272-A0DB1C8EDE03}"/>
          </ac:inkMkLst>
        </pc:inkChg>
        <pc:inkChg chg="add del mod">
          <ac:chgData name="Tim Cook" userId="d1c7cfb340f2c7ab" providerId="LiveId" clId="{EFD2F591-51D4-4740-B80F-628FC59A2B72}" dt="2023-01-27T02:15:00.032" v="242"/>
          <ac:inkMkLst>
            <pc:docMk/>
            <pc:sldMk cId="4027198962" sldId="347"/>
            <ac:inkMk id="37" creationId="{8B6F8733-A71C-F024-DE53-8EF1131319C5}"/>
          </ac:inkMkLst>
        </pc:inkChg>
        <pc:inkChg chg="add del mod">
          <ac:chgData name="Tim Cook" userId="d1c7cfb340f2c7ab" providerId="LiveId" clId="{EFD2F591-51D4-4740-B80F-628FC59A2B72}" dt="2023-01-27T02:15:00.662" v="249"/>
          <ac:inkMkLst>
            <pc:docMk/>
            <pc:sldMk cId="4027198962" sldId="347"/>
            <ac:inkMk id="38" creationId="{C1192B29-67F9-3B27-B0A3-1C4152D7DEDB}"/>
          </ac:inkMkLst>
        </pc:inkChg>
        <pc:inkChg chg="add del mod">
          <ac:chgData name="Tim Cook" userId="d1c7cfb340f2c7ab" providerId="LiveId" clId="{EFD2F591-51D4-4740-B80F-628FC59A2B72}" dt="2023-01-27T02:15:00.038" v="244"/>
          <ac:inkMkLst>
            <pc:docMk/>
            <pc:sldMk cId="4027198962" sldId="347"/>
            <ac:inkMk id="39" creationId="{7A3A0C4B-E26A-ABAA-B686-3811A18BE070}"/>
          </ac:inkMkLst>
        </pc:inkChg>
        <pc:inkChg chg="add del">
          <ac:chgData name="Tim Cook" userId="d1c7cfb340f2c7ab" providerId="LiveId" clId="{EFD2F591-51D4-4740-B80F-628FC59A2B72}" dt="2023-01-27T02:15:00.038" v="245"/>
          <ac:inkMkLst>
            <pc:docMk/>
            <pc:sldMk cId="4027198962" sldId="347"/>
            <ac:inkMk id="41" creationId="{39246974-FE1A-71AC-49B4-89877CFC7EB2}"/>
          </ac:inkMkLst>
        </pc:inkChg>
        <pc:inkChg chg="add del">
          <ac:chgData name="Tim Cook" userId="d1c7cfb340f2c7ab" providerId="LiveId" clId="{EFD2F591-51D4-4740-B80F-628FC59A2B72}" dt="2023-01-27T02:15:00.038" v="248"/>
          <ac:inkMkLst>
            <pc:docMk/>
            <pc:sldMk cId="4027198962" sldId="347"/>
            <ac:inkMk id="42" creationId="{432F19AA-978F-2B68-1FBB-49AE31EEBFC4}"/>
          </ac:inkMkLst>
        </pc:inkChg>
        <pc:inkChg chg="add del mod">
          <ac:chgData name="Tim Cook" userId="d1c7cfb340f2c7ab" providerId="LiveId" clId="{EFD2F591-51D4-4740-B80F-628FC59A2B72}" dt="2023-01-27T02:15:04.756" v="252"/>
          <ac:inkMkLst>
            <pc:docMk/>
            <pc:sldMk cId="4027198962" sldId="347"/>
            <ac:inkMk id="43" creationId="{B444A59A-C9CC-105C-F483-19D48E860518}"/>
          </ac:inkMkLst>
        </pc:inkChg>
        <pc:inkChg chg="add del mod">
          <ac:chgData name="Tim Cook" userId="d1c7cfb340f2c7ab" providerId="LiveId" clId="{EFD2F591-51D4-4740-B80F-628FC59A2B72}" dt="2023-01-27T02:15:14.281" v="261"/>
          <ac:inkMkLst>
            <pc:docMk/>
            <pc:sldMk cId="4027198962" sldId="347"/>
            <ac:inkMk id="45" creationId="{1CD108FB-F5CD-9DE3-8548-A3856B55B051}"/>
          </ac:inkMkLst>
        </pc:inkChg>
        <pc:inkChg chg="add del mod">
          <ac:chgData name="Tim Cook" userId="d1c7cfb340f2c7ab" providerId="LiveId" clId="{EFD2F591-51D4-4740-B80F-628FC59A2B72}" dt="2023-01-27T02:15:14.281" v="263"/>
          <ac:inkMkLst>
            <pc:docMk/>
            <pc:sldMk cId="4027198962" sldId="347"/>
            <ac:inkMk id="46" creationId="{A45D74CA-C0D2-F596-E263-DC1C13507AD2}"/>
          </ac:inkMkLst>
        </pc:inkChg>
        <pc:inkChg chg="add del mod">
          <ac:chgData name="Tim Cook" userId="d1c7cfb340f2c7ab" providerId="LiveId" clId="{EFD2F591-51D4-4740-B80F-628FC59A2B72}" dt="2023-01-27T02:15:14.281" v="260"/>
          <ac:inkMkLst>
            <pc:docMk/>
            <pc:sldMk cId="4027198962" sldId="347"/>
            <ac:inkMk id="48" creationId="{C84C7580-9F81-AC4D-7B4F-192AC891696F}"/>
          </ac:inkMkLst>
        </pc:inkChg>
        <pc:inkChg chg="add del">
          <ac:chgData name="Tim Cook" userId="d1c7cfb340f2c7ab" providerId="LiveId" clId="{EFD2F591-51D4-4740-B80F-628FC59A2B72}" dt="2023-01-27T02:15:17.297" v="267"/>
          <ac:inkMkLst>
            <pc:docMk/>
            <pc:sldMk cId="4027198962" sldId="347"/>
            <ac:inkMk id="50" creationId="{B5F7A101-F719-0588-CE0A-C4B3183008A3}"/>
          </ac:inkMkLst>
        </pc:inkChg>
        <pc:inkChg chg="add mod">
          <ac:chgData name="Tim Cook" userId="d1c7cfb340f2c7ab" providerId="LiveId" clId="{EFD2F591-51D4-4740-B80F-628FC59A2B72}" dt="2023-01-27T02:15:43.617" v="286"/>
          <ac:inkMkLst>
            <pc:docMk/>
            <pc:sldMk cId="4027198962" sldId="347"/>
            <ac:inkMk id="51" creationId="{55E02D1F-55D3-E392-F50D-4D16172A59B7}"/>
          </ac:inkMkLst>
        </pc:inkChg>
        <pc:inkChg chg="add mod">
          <ac:chgData name="Tim Cook" userId="d1c7cfb340f2c7ab" providerId="LiveId" clId="{EFD2F591-51D4-4740-B80F-628FC59A2B72}" dt="2023-01-27T02:15:43.617" v="286"/>
          <ac:inkMkLst>
            <pc:docMk/>
            <pc:sldMk cId="4027198962" sldId="347"/>
            <ac:inkMk id="52" creationId="{D8441529-BB83-ED75-223E-6EE31FE6A33C}"/>
          </ac:inkMkLst>
        </pc:inkChg>
        <pc:inkChg chg="add mod">
          <ac:chgData name="Tim Cook" userId="d1c7cfb340f2c7ab" providerId="LiveId" clId="{EFD2F591-51D4-4740-B80F-628FC59A2B72}" dt="2023-01-27T02:15:43.617" v="286"/>
          <ac:inkMkLst>
            <pc:docMk/>
            <pc:sldMk cId="4027198962" sldId="347"/>
            <ac:inkMk id="53" creationId="{662D0A6F-1448-F0A5-9DC7-0A00CB5A1482}"/>
          </ac:inkMkLst>
        </pc:inkChg>
        <pc:inkChg chg="add mod">
          <ac:chgData name="Tim Cook" userId="d1c7cfb340f2c7ab" providerId="LiveId" clId="{EFD2F591-51D4-4740-B80F-628FC59A2B72}" dt="2023-01-27T02:15:43.617" v="286"/>
          <ac:inkMkLst>
            <pc:docMk/>
            <pc:sldMk cId="4027198962" sldId="347"/>
            <ac:inkMk id="54" creationId="{DAC3825B-4BB5-3BE0-F6F2-1CD5FCA44217}"/>
          </ac:inkMkLst>
        </pc:inkChg>
        <pc:inkChg chg="add mod">
          <ac:chgData name="Tim Cook" userId="d1c7cfb340f2c7ab" providerId="LiveId" clId="{EFD2F591-51D4-4740-B80F-628FC59A2B72}" dt="2023-01-27T02:15:43.617" v="286"/>
          <ac:inkMkLst>
            <pc:docMk/>
            <pc:sldMk cId="4027198962" sldId="347"/>
            <ac:inkMk id="55" creationId="{56A0AEFC-530E-20BF-7FB2-77CB3987C56E}"/>
          </ac:inkMkLst>
        </pc:inkChg>
        <pc:inkChg chg="add mod">
          <ac:chgData name="Tim Cook" userId="d1c7cfb340f2c7ab" providerId="LiveId" clId="{EFD2F591-51D4-4740-B80F-628FC59A2B72}" dt="2023-01-27T02:15:43.617" v="286"/>
          <ac:inkMkLst>
            <pc:docMk/>
            <pc:sldMk cId="4027198962" sldId="347"/>
            <ac:inkMk id="57" creationId="{FB459367-6408-441A-B0AE-EF72949CC2EE}"/>
          </ac:inkMkLst>
        </pc:inkChg>
        <pc:inkChg chg="add mod">
          <ac:chgData name="Tim Cook" userId="d1c7cfb340f2c7ab" providerId="LiveId" clId="{EFD2F591-51D4-4740-B80F-628FC59A2B72}" dt="2023-01-27T02:15:43.617" v="286"/>
          <ac:inkMkLst>
            <pc:docMk/>
            <pc:sldMk cId="4027198962" sldId="347"/>
            <ac:inkMk id="59" creationId="{AA711AC0-821B-395D-4253-435E4EF5F016}"/>
          </ac:inkMkLst>
        </pc:inkChg>
        <pc:inkChg chg="add mod">
          <ac:chgData name="Tim Cook" userId="d1c7cfb340f2c7ab" providerId="LiveId" clId="{EFD2F591-51D4-4740-B80F-628FC59A2B72}" dt="2023-01-27T02:15:43.617" v="286"/>
          <ac:inkMkLst>
            <pc:docMk/>
            <pc:sldMk cId="4027198962" sldId="347"/>
            <ac:inkMk id="60" creationId="{2DAA2DF3-11D8-97BF-E077-DDE7EDA305A2}"/>
          </ac:inkMkLst>
        </pc:inkChg>
        <pc:inkChg chg="add del mod">
          <ac:chgData name="Tim Cook" userId="d1c7cfb340f2c7ab" providerId="LiveId" clId="{EFD2F591-51D4-4740-B80F-628FC59A2B72}" dt="2023-01-27T02:15:36.645" v="283"/>
          <ac:inkMkLst>
            <pc:docMk/>
            <pc:sldMk cId="4027198962" sldId="347"/>
            <ac:inkMk id="62" creationId="{B8518327-FAFE-6CBB-F4D9-9D308B01B2EB}"/>
          </ac:inkMkLst>
        </pc:inkChg>
        <pc:inkChg chg="add del mod">
          <ac:chgData name="Tim Cook" userId="d1c7cfb340f2c7ab" providerId="LiveId" clId="{EFD2F591-51D4-4740-B80F-628FC59A2B72}" dt="2023-01-27T02:15:36.636" v="282"/>
          <ac:inkMkLst>
            <pc:docMk/>
            <pc:sldMk cId="4027198962" sldId="347"/>
            <ac:inkMk id="63" creationId="{7E282C88-754A-0181-1655-FCD1EE74CB5D}"/>
          </ac:inkMkLst>
        </pc:inkChg>
        <pc:inkChg chg="add mod">
          <ac:chgData name="Tim Cook" userId="d1c7cfb340f2c7ab" providerId="LiveId" clId="{EFD2F591-51D4-4740-B80F-628FC59A2B72}" dt="2023-01-27T02:15:43.617" v="286"/>
          <ac:inkMkLst>
            <pc:docMk/>
            <pc:sldMk cId="4027198962" sldId="347"/>
            <ac:inkMk id="65" creationId="{99DF2598-5A31-2A1D-30BD-11BEF01174BF}"/>
          </ac:inkMkLst>
        </pc:inkChg>
        <pc:inkChg chg="add mod">
          <ac:chgData name="Tim Cook" userId="d1c7cfb340f2c7ab" providerId="LiveId" clId="{EFD2F591-51D4-4740-B80F-628FC59A2B72}" dt="2023-01-27T02:15:43.617" v="286"/>
          <ac:inkMkLst>
            <pc:docMk/>
            <pc:sldMk cId="4027198962" sldId="347"/>
            <ac:inkMk id="66" creationId="{6DAB2751-4C5E-16A3-7748-3007C62279B1}"/>
          </ac:inkMkLst>
        </pc:inkChg>
        <pc:inkChg chg="add del">
          <ac:chgData name="Tim Cook" userId="d1c7cfb340f2c7ab" providerId="LiveId" clId="{EFD2F591-51D4-4740-B80F-628FC59A2B72}" dt="2023-01-27T02:15:45.870" v="288"/>
          <ac:inkMkLst>
            <pc:docMk/>
            <pc:sldMk cId="4027198962" sldId="347"/>
            <ac:inkMk id="68" creationId="{CC8BE87C-622A-60A7-724F-FE98A13D9007}"/>
          </ac:inkMkLst>
        </pc:inkChg>
        <pc:inkChg chg="add mod">
          <ac:chgData name="Tim Cook" userId="d1c7cfb340f2c7ab" providerId="LiveId" clId="{EFD2F591-51D4-4740-B80F-628FC59A2B72}" dt="2023-01-27T02:15:49.612" v="291"/>
          <ac:inkMkLst>
            <pc:docMk/>
            <pc:sldMk cId="4027198962" sldId="347"/>
            <ac:inkMk id="69" creationId="{CD80DB2B-2E8D-B280-1943-12ED5494724F}"/>
          </ac:inkMkLst>
        </pc:inkChg>
        <pc:inkChg chg="add mod">
          <ac:chgData name="Tim Cook" userId="d1c7cfb340f2c7ab" providerId="LiveId" clId="{EFD2F591-51D4-4740-B80F-628FC59A2B72}" dt="2023-01-27T02:15:49.612" v="291"/>
          <ac:inkMkLst>
            <pc:docMk/>
            <pc:sldMk cId="4027198962" sldId="347"/>
            <ac:inkMk id="70" creationId="{25FDE70B-E7D9-A4F2-9E76-3C3F767EF06B}"/>
          </ac:inkMkLst>
        </pc:inkChg>
        <pc:inkChg chg="add del mod">
          <ac:chgData name="Tim Cook" userId="d1c7cfb340f2c7ab" providerId="LiveId" clId="{EFD2F591-51D4-4740-B80F-628FC59A2B72}" dt="2023-01-27T02:15:54.209" v="297"/>
          <ac:inkMkLst>
            <pc:docMk/>
            <pc:sldMk cId="4027198962" sldId="347"/>
            <ac:inkMk id="72" creationId="{9ADE5DD6-3F8F-48F4-E74C-5FACC37C89AF}"/>
          </ac:inkMkLst>
        </pc:inkChg>
        <pc:inkChg chg="add del mod">
          <ac:chgData name="Tim Cook" userId="d1c7cfb340f2c7ab" providerId="LiveId" clId="{EFD2F591-51D4-4740-B80F-628FC59A2B72}" dt="2023-01-27T02:15:54.209" v="296"/>
          <ac:inkMkLst>
            <pc:docMk/>
            <pc:sldMk cId="4027198962" sldId="347"/>
            <ac:inkMk id="73" creationId="{A4B11DCB-C0DD-EBC9-1F54-99A8E6DED177}"/>
          </ac:inkMkLst>
        </pc:inkChg>
        <pc:inkChg chg="add del mod">
          <ac:chgData name="Tim Cook" userId="d1c7cfb340f2c7ab" providerId="LiveId" clId="{EFD2F591-51D4-4740-B80F-628FC59A2B72}" dt="2023-01-27T02:15:54.209" v="298"/>
          <ac:inkMkLst>
            <pc:docMk/>
            <pc:sldMk cId="4027198962" sldId="347"/>
            <ac:inkMk id="74" creationId="{0C7A50F5-1D35-6AF9-0745-3ED54E2C0D86}"/>
          </ac:inkMkLst>
        </pc:inkChg>
        <pc:inkChg chg="add mod">
          <ac:chgData name="Tim Cook" userId="d1c7cfb340f2c7ab" providerId="LiveId" clId="{EFD2F591-51D4-4740-B80F-628FC59A2B72}" dt="2023-01-27T02:15:57.158" v="302"/>
          <ac:inkMkLst>
            <pc:docMk/>
            <pc:sldMk cId="4027198962" sldId="347"/>
            <ac:inkMk id="76" creationId="{0E2468D6-7A81-1CA1-7B67-97750C40E170}"/>
          </ac:inkMkLst>
        </pc:inkChg>
        <pc:inkChg chg="add mod">
          <ac:chgData name="Tim Cook" userId="d1c7cfb340f2c7ab" providerId="LiveId" clId="{EFD2F591-51D4-4740-B80F-628FC59A2B72}" dt="2023-01-27T02:15:57.158" v="302"/>
          <ac:inkMkLst>
            <pc:docMk/>
            <pc:sldMk cId="4027198962" sldId="347"/>
            <ac:inkMk id="77" creationId="{F0D56312-A3A8-42B5-C1C5-832ABD01AF8E}"/>
          </ac:inkMkLst>
        </pc:inkChg>
        <pc:inkChg chg="add mod">
          <ac:chgData name="Tim Cook" userId="d1c7cfb340f2c7ab" providerId="LiveId" clId="{EFD2F591-51D4-4740-B80F-628FC59A2B72}" dt="2023-01-27T02:15:57.158" v="302"/>
          <ac:inkMkLst>
            <pc:docMk/>
            <pc:sldMk cId="4027198962" sldId="347"/>
            <ac:inkMk id="78" creationId="{B4E7914F-6BFD-AAFC-B9A2-B7104B0600AF}"/>
          </ac:inkMkLst>
        </pc:inkChg>
        <pc:inkChg chg="add mod">
          <ac:chgData name="Tim Cook" userId="d1c7cfb340f2c7ab" providerId="LiveId" clId="{EFD2F591-51D4-4740-B80F-628FC59A2B72}" dt="2023-01-27T02:16:00.700" v="306"/>
          <ac:inkMkLst>
            <pc:docMk/>
            <pc:sldMk cId="4027198962" sldId="347"/>
            <ac:inkMk id="80" creationId="{37330E64-4561-A626-9954-F2693AEEF915}"/>
          </ac:inkMkLst>
        </pc:inkChg>
        <pc:inkChg chg="add del mod">
          <ac:chgData name="Tim Cook" userId="d1c7cfb340f2c7ab" providerId="LiveId" clId="{EFD2F591-51D4-4740-B80F-628FC59A2B72}" dt="2023-01-27T02:16:00.700" v="306"/>
          <ac:inkMkLst>
            <pc:docMk/>
            <pc:sldMk cId="4027198962" sldId="347"/>
            <ac:inkMk id="81" creationId="{73A53597-44B4-B798-22E8-B9FE6F374605}"/>
          </ac:inkMkLst>
        </pc:inkChg>
        <pc:inkChg chg="add">
          <ac:chgData name="Tim Cook" userId="d1c7cfb340f2c7ab" providerId="LiveId" clId="{EFD2F591-51D4-4740-B80F-628FC59A2B72}" dt="2023-01-27T02:16:02.391" v="307" actId="9405"/>
          <ac:inkMkLst>
            <pc:docMk/>
            <pc:sldMk cId="4027198962" sldId="347"/>
            <ac:inkMk id="83" creationId="{241D070E-2E8D-8DE5-F26E-38CC03C8AA25}"/>
          </ac:inkMkLst>
        </pc:inkChg>
        <pc:inkChg chg="add mod">
          <ac:chgData name="Tim Cook" userId="d1c7cfb340f2c7ab" providerId="LiveId" clId="{EFD2F591-51D4-4740-B80F-628FC59A2B72}" dt="2023-01-27T02:16:27.267" v="338"/>
          <ac:inkMkLst>
            <pc:docMk/>
            <pc:sldMk cId="4027198962" sldId="347"/>
            <ac:inkMk id="84" creationId="{212B0330-0A00-E78F-7A02-B8339D76AADF}"/>
          </ac:inkMkLst>
        </pc:inkChg>
        <pc:inkChg chg="add del mod">
          <ac:chgData name="Tim Cook" userId="d1c7cfb340f2c7ab" providerId="LiveId" clId="{EFD2F591-51D4-4740-B80F-628FC59A2B72}" dt="2023-01-27T02:16:20.910" v="327"/>
          <ac:inkMkLst>
            <pc:docMk/>
            <pc:sldMk cId="4027198962" sldId="347"/>
            <ac:inkMk id="85" creationId="{5C762D17-9F42-73E0-D9F6-611025E23A6D}"/>
          </ac:inkMkLst>
        </pc:inkChg>
        <pc:inkChg chg="add del mod">
          <ac:chgData name="Tim Cook" userId="d1c7cfb340f2c7ab" providerId="LiveId" clId="{EFD2F591-51D4-4740-B80F-628FC59A2B72}" dt="2023-01-27T02:16:20.910" v="328"/>
          <ac:inkMkLst>
            <pc:docMk/>
            <pc:sldMk cId="4027198962" sldId="347"/>
            <ac:inkMk id="86" creationId="{5EDA14E3-02E2-F738-8C4B-6D9995B30FFC}"/>
          </ac:inkMkLst>
        </pc:inkChg>
        <pc:inkChg chg="add del mod">
          <ac:chgData name="Tim Cook" userId="d1c7cfb340f2c7ab" providerId="LiveId" clId="{EFD2F591-51D4-4740-B80F-628FC59A2B72}" dt="2023-01-27T02:16:20.910" v="326"/>
          <ac:inkMkLst>
            <pc:docMk/>
            <pc:sldMk cId="4027198962" sldId="347"/>
            <ac:inkMk id="87" creationId="{E406D0E8-9FF5-99A2-6515-EA6609722D3A}"/>
          </ac:inkMkLst>
        </pc:inkChg>
        <pc:inkChg chg="add del mod">
          <ac:chgData name="Tim Cook" userId="d1c7cfb340f2c7ab" providerId="LiveId" clId="{EFD2F591-51D4-4740-B80F-628FC59A2B72}" dt="2023-01-27T02:16:16.809" v="321"/>
          <ac:inkMkLst>
            <pc:docMk/>
            <pc:sldMk cId="4027198962" sldId="347"/>
            <ac:inkMk id="88" creationId="{288872B2-2C63-D363-5654-B00A17D19F26}"/>
          </ac:inkMkLst>
        </pc:inkChg>
        <pc:inkChg chg="add del mod">
          <ac:chgData name="Tim Cook" userId="d1c7cfb340f2c7ab" providerId="LiveId" clId="{EFD2F591-51D4-4740-B80F-628FC59A2B72}" dt="2023-01-27T02:16:16.817" v="322"/>
          <ac:inkMkLst>
            <pc:docMk/>
            <pc:sldMk cId="4027198962" sldId="347"/>
            <ac:inkMk id="89" creationId="{8D2DAA86-0D1E-D359-6B5E-A25CE93AF9B5}"/>
          </ac:inkMkLst>
        </pc:inkChg>
        <pc:inkChg chg="add mod">
          <ac:chgData name="Tim Cook" userId="d1c7cfb340f2c7ab" providerId="LiveId" clId="{EFD2F591-51D4-4740-B80F-628FC59A2B72}" dt="2023-01-27T02:16:27.267" v="338"/>
          <ac:inkMkLst>
            <pc:docMk/>
            <pc:sldMk cId="4027198962" sldId="347"/>
            <ac:inkMk id="90" creationId="{7F2D9CF6-7C0A-1732-2A8A-E63573320470}"/>
          </ac:inkMkLst>
        </pc:inkChg>
        <pc:inkChg chg="add mod">
          <ac:chgData name="Tim Cook" userId="d1c7cfb340f2c7ab" providerId="LiveId" clId="{EFD2F591-51D4-4740-B80F-628FC59A2B72}" dt="2023-01-27T02:16:27.267" v="338"/>
          <ac:inkMkLst>
            <pc:docMk/>
            <pc:sldMk cId="4027198962" sldId="347"/>
            <ac:inkMk id="91" creationId="{9AF888D0-76D1-CF72-AD29-956153EB4DBA}"/>
          </ac:inkMkLst>
        </pc:inkChg>
        <pc:inkChg chg="add mod">
          <ac:chgData name="Tim Cook" userId="d1c7cfb340f2c7ab" providerId="LiveId" clId="{EFD2F591-51D4-4740-B80F-628FC59A2B72}" dt="2023-01-27T02:16:27.267" v="338"/>
          <ac:inkMkLst>
            <pc:docMk/>
            <pc:sldMk cId="4027198962" sldId="347"/>
            <ac:inkMk id="92" creationId="{4CC4747A-23F0-3CB8-7061-18284212610D}"/>
          </ac:inkMkLst>
        </pc:inkChg>
        <pc:inkChg chg="add mod">
          <ac:chgData name="Tim Cook" userId="d1c7cfb340f2c7ab" providerId="LiveId" clId="{EFD2F591-51D4-4740-B80F-628FC59A2B72}" dt="2023-01-27T02:16:27.267" v="338"/>
          <ac:inkMkLst>
            <pc:docMk/>
            <pc:sldMk cId="4027198962" sldId="347"/>
            <ac:inkMk id="93" creationId="{B8BA278C-B46F-DDB2-91F0-06269AA5E324}"/>
          </ac:inkMkLst>
        </pc:inkChg>
        <pc:inkChg chg="add mod">
          <ac:chgData name="Tim Cook" userId="d1c7cfb340f2c7ab" providerId="LiveId" clId="{EFD2F591-51D4-4740-B80F-628FC59A2B72}" dt="2023-01-27T02:16:27.267" v="338"/>
          <ac:inkMkLst>
            <pc:docMk/>
            <pc:sldMk cId="4027198962" sldId="347"/>
            <ac:inkMk id="94" creationId="{B5556927-DB6F-C50E-572D-46C939F6EE0C}"/>
          </ac:inkMkLst>
        </pc:inkChg>
        <pc:inkChg chg="add mod">
          <ac:chgData name="Tim Cook" userId="d1c7cfb340f2c7ab" providerId="LiveId" clId="{EFD2F591-51D4-4740-B80F-628FC59A2B72}" dt="2023-01-27T02:16:27.267" v="338"/>
          <ac:inkMkLst>
            <pc:docMk/>
            <pc:sldMk cId="4027198962" sldId="347"/>
            <ac:inkMk id="95" creationId="{2B615C5F-A65B-3CA2-4590-DC85643A08AE}"/>
          </ac:inkMkLst>
        </pc:inkChg>
        <pc:inkChg chg="add mod">
          <ac:chgData name="Tim Cook" userId="d1c7cfb340f2c7ab" providerId="LiveId" clId="{EFD2F591-51D4-4740-B80F-628FC59A2B72}" dt="2023-01-27T02:16:27.267" v="338"/>
          <ac:inkMkLst>
            <pc:docMk/>
            <pc:sldMk cId="4027198962" sldId="347"/>
            <ac:inkMk id="97" creationId="{8FF1C3D2-C226-7A6B-0A27-B501B7499145}"/>
          </ac:inkMkLst>
        </pc:inkChg>
        <pc:inkChg chg="add mod">
          <ac:chgData name="Tim Cook" userId="d1c7cfb340f2c7ab" providerId="LiveId" clId="{EFD2F591-51D4-4740-B80F-628FC59A2B72}" dt="2023-01-27T02:16:27.267" v="338"/>
          <ac:inkMkLst>
            <pc:docMk/>
            <pc:sldMk cId="4027198962" sldId="347"/>
            <ac:inkMk id="98" creationId="{CAF3942B-2684-BBAC-09FA-34C715EBE7CD}"/>
          </ac:inkMkLst>
        </pc:inkChg>
        <pc:inkChg chg="add del">
          <ac:chgData name="Tim Cook" userId="d1c7cfb340f2c7ab" providerId="LiveId" clId="{EFD2F591-51D4-4740-B80F-628FC59A2B72}" dt="2023-01-27T02:16:24.137" v="334"/>
          <ac:inkMkLst>
            <pc:docMk/>
            <pc:sldMk cId="4027198962" sldId="347"/>
            <ac:inkMk id="100" creationId="{DA15F77F-715F-9A39-3538-1C89E7458B5F}"/>
          </ac:inkMkLst>
        </pc:inkChg>
        <pc:inkChg chg="add del">
          <ac:chgData name="Tim Cook" userId="d1c7cfb340f2c7ab" providerId="LiveId" clId="{EFD2F591-51D4-4740-B80F-628FC59A2B72}" dt="2023-01-27T02:16:24.137" v="332"/>
          <ac:inkMkLst>
            <pc:docMk/>
            <pc:sldMk cId="4027198962" sldId="347"/>
            <ac:inkMk id="101" creationId="{5BF6F22B-72B9-4053-8183-5FAB05D99277}"/>
          </ac:inkMkLst>
        </pc:inkChg>
        <pc:inkChg chg="add del">
          <ac:chgData name="Tim Cook" userId="d1c7cfb340f2c7ab" providerId="LiveId" clId="{EFD2F591-51D4-4740-B80F-628FC59A2B72}" dt="2023-01-27T02:16:24.137" v="333"/>
          <ac:inkMkLst>
            <pc:docMk/>
            <pc:sldMk cId="4027198962" sldId="347"/>
            <ac:inkMk id="102" creationId="{C513B876-D58C-6715-0130-255196AF34E6}"/>
          </ac:inkMkLst>
        </pc:inkChg>
        <pc:inkChg chg="add mod">
          <ac:chgData name="Tim Cook" userId="d1c7cfb340f2c7ab" providerId="LiveId" clId="{EFD2F591-51D4-4740-B80F-628FC59A2B72}" dt="2023-01-27T02:16:27.267" v="338"/>
          <ac:inkMkLst>
            <pc:docMk/>
            <pc:sldMk cId="4027198962" sldId="347"/>
            <ac:inkMk id="103" creationId="{09322974-F3A4-4846-0C70-5E3DDC5CA017}"/>
          </ac:inkMkLst>
        </pc:inkChg>
        <pc:inkChg chg="add mod">
          <ac:chgData name="Tim Cook" userId="d1c7cfb340f2c7ab" providerId="LiveId" clId="{EFD2F591-51D4-4740-B80F-628FC59A2B72}" dt="2023-01-27T02:16:27.267" v="338"/>
          <ac:inkMkLst>
            <pc:docMk/>
            <pc:sldMk cId="4027198962" sldId="347"/>
            <ac:inkMk id="104" creationId="{ECD034E4-9994-D75B-3676-499CA838308C}"/>
          </ac:inkMkLst>
        </pc:inkChg>
        <pc:inkChg chg="add mod">
          <ac:chgData name="Tim Cook" userId="d1c7cfb340f2c7ab" providerId="LiveId" clId="{EFD2F591-51D4-4740-B80F-628FC59A2B72}" dt="2023-01-27T02:16:27.267" v="338"/>
          <ac:inkMkLst>
            <pc:docMk/>
            <pc:sldMk cId="4027198962" sldId="347"/>
            <ac:inkMk id="105" creationId="{53521CAA-9DA4-FF91-D3E4-0481C9867C9C}"/>
          </ac:inkMkLst>
        </pc:inkChg>
      </pc:sldChg>
      <pc:sldChg chg="addSp delSp modSp mod">
        <pc:chgData name="Tim Cook" userId="d1c7cfb340f2c7ab" providerId="LiveId" clId="{EFD2F591-51D4-4740-B80F-628FC59A2B72}" dt="2023-01-27T02:26:43.103" v="579"/>
        <pc:sldMkLst>
          <pc:docMk/>
          <pc:sldMk cId="3052541179" sldId="348"/>
        </pc:sldMkLst>
        <pc:spChg chg="mod">
          <ac:chgData name="Tim Cook" userId="d1c7cfb340f2c7ab" providerId="LiveId" clId="{EFD2F591-51D4-4740-B80F-628FC59A2B72}" dt="2023-01-27T02:23:09.811" v="502" actId="1076"/>
          <ac:spMkLst>
            <pc:docMk/>
            <pc:sldMk cId="3052541179" sldId="348"/>
            <ac:spMk id="3" creationId="{9475FC01-27FB-A901-89AC-9F3D1AB49A7A}"/>
          </ac:spMkLst>
        </pc:spChg>
        <pc:grpChg chg="del mod">
          <ac:chgData name="Tim Cook" userId="d1c7cfb340f2c7ab" providerId="LiveId" clId="{EFD2F591-51D4-4740-B80F-628FC59A2B72}" dt="2023-01-27T02:19:25.020" v="436"/>
          <ac:grpSpMkLst>
            <pc:docMk/>
            <pc:sldMk cId="3052541179" sldId="348"/>
            <ac:grpSpMk id="6" creationId="{4D5D1317-35FD-F8CC-930A-B5CAF1D35116}"/>
          </ac:grpSpMkLst>
        </pc:grpChg>
        <pc:grpChg chg="del mod">
          <ac:chgData name="Tim Cook" userId="d1c7cfb340f2c7ab" providerId="LiveId" clId="{EFD2F591-51D4-4740-B80F-628FC59A2B72}" dt="2023-01-27T02:24:32.769" v="507"/>
          <ac:grpSpMkLst>
            <pc:docMk/>
            <pc:sldMk cId="3052541179" sldId="348"/>
            <ac:grpSpMk id="6" creationId="{A54C3A9D-95CA-4CC6-6979-2621A3168031}"/>
          </ac:grpSpMkLst>
        </pc:grpChg>
        <pc:grpChg chg="add del mod">
          <ac:chgData name="Tim Cook" userId="d1c7cfb340f2c7ab" providerId="LiveId" clId="{EFD2F591-51D4-4740-B80F-628FC59A2B72}" dt="2023-01-27T02:19:51.896" v="459"/>
          <ac:grpSpMkLst>
            <pc:docMk/>
            <pc:sldMk cId="3052541179" sldId="348"/>
            <ac:grpSpMk id="9" creationId="{A3871E23-4592-5107-C769-B95BBF90215E}"/>
          </ac:grpSpMkLst>
        </pc:grpChg>
        <pc:grpChg chg="add del mod">
          <ac:chgData name="Tim Cook" userId="d1c7cfb340f2c7ab" providerId="LiveId" clId="{EFD2F591-51D4-4740-B80F-628FC59A2B72}" dt="2023-01-27T02:19:51.896" v="459"/>
          <ac:grpSpMkLst>
            <pc:docMk/>
            <pc:sldMk cId="3052541179" sldId="348"/>
            <ac:grpSpMk id="14" creationId="{6D67C639-50EE-6B2F-EDDB-7F46A30AC6B1}"/>
          </ac:grpSpMkLst>
        </pc:grpChg>
        <pc:grpChg chg="mod">
          <ac:chgData name="Tim Cook" userId="d1c7cfb340f2c7ab" providerId="LiveId" clId="{EFD2F591-51D4-4740-B80F-628FC59A2B72}" dt="2023-01-27T02:20:36.879" v="478"/>
          <ac:grpSpMkLst>
            <pc:docMk/>
            <pc:sldMk cId="3052541179" sldId="348"/>
            <ac:grpSpMk id="22" creationId="{E7FF9CAC-6271-9EA5-6731-A1F6BC95D0D1}"/>
          </ac:grpSpMkLst>
        </pc:grpChg>
        <pc:grpChg chg="mod">
          <ac:chgData name="Tim Cook" userId="d1c7cfb340f2c7ab" providerId="LiveId" clId="{EFD2F591-51D4-4740-B80F-628FC59A2B72}" dt="2023-01-27T02:20:48.339" v="486"/>
          <ac:grpSpMkLst>
            <pc:docMk/>
            <pc:sldMk cId="3052541179" sldId="348"/>
            <ac:grpSpMk id="29" creationId="{BC30F401-FB98-D2A6-1E9F-F7DA4DCDBE0D}"/>
          </ac:grpSpMkLst>
        </pc:grpChg>
        <pc:grpChg chg="del mod">
          <ac:chgData name="Tim Cook" userId="d1c7cfb340f2c7ab" providerId="LiveId" clId="{EFD2F591-51D4-4740-B80F-628FC59A2B72}" dt="2023-01-27T02:24:50.972" v="515"/>
          <ac:grpSpMkLst>
            <pc:docMk/>
            <pc:sldMk cId="3052541179" sldId="348"/>
            <ac:grpSpMk id="30" creationId="{35F4A3C1-EB9F-6F05-B788-DF0C6462E881}"/>
          </ac:grpSpMkLst>
        </pc:grpChg>
        <pc:grpChg chg="del mod">
          <ac:chgData name="Tim Cook" userId="d1c7cfb340f2c7ab" providerId="LiveId" clId="{EFD2F591-51D4-4740-B80F-628FC59A2B72}" dt="2023-01-27T02:25:14.833" v="524"/>
          <ac:grpSpMkLst>
            <pc:docMk/>
            <pc:sldMk cId="3052541179" sldId="348"/>
            <ac:grpSpMk id="33" creationId="{D8C3BA2C-5487-1385-6F5E-BA0C3B7E74CD}"/>
          </ac:grpSpMkLst>
        </pc:grpChg>
        <pc:grpChg chg="del mod">
          <ac:chgData name="Tim Cook" userId="d1c7cfb340f2c7ab" providerId="LiveId" clId="{EFD2F591-51D4-4740-B80F-628FC59A2B72}" dt="2023-01-27T02:25:14.833" v="524"/>
          <ac:grpSpMkLst>
            <pc:docMk/>
            <pc:sldMk cId="3052541179" sldId="348"/>
            <ac:grpSpMk id="39" creationId="{FEB1F9BC-49FC-083E-E816-26B76685410E}"/>
          </ac:grpSpMkLst>
        </pc:grpChg>
        <pc:grpChg chg="del mod">
          <ac:chgData name="Tim Cook" userId="d1c7cfb340f2c7ab" providerId="LiveId" clId="{EFD2F591-51D4-4740-B80F-628FC59A2B72}" dt="2023-01-27T02:25:22.420" v="532"/>
          <ac:grpSpMkLst>
            <pc:docMk/>
            <pc:sldMk cId="3052541179" sldId="348"/>
            <ac:grpSpMk id="42" creationId="{0F6DFD3A-23B8-96C7-3063-F389437FE8A8}"/>
          </ac:grpSpMkLst>
        </pc:grpChg>
        <pc:grpChg chg="del mod">
          <ac:chgData name="Tim Cook" userId="d1c7cfb340f2c7ab" providerId="LiveId" clId="{EFD2F591-51D4-4740-B80F-628FC59A2B72}" dt="2023-01-27T02:25:31.293" v="539"/>
          <ac:grpSpMkLst>
            <pc:docMk/>
            <pc:sldMk cId="3052541179" sldId="348"/>
            <ac:grpSpMk id="47" creationId="{E859E655-1041-06B0-F8E7-FA4FF0169FF0}"/>
          </ac:grpSpMkLst>
        </pc:grpChg>
        <pc:grpChg chg="del mod">
          <ac:chgData name="Tim Cook" userId="d1c7cfb340f2c7ab" providerId="LiveId" clId="{EFD2F591-51D4-4740-B80F-628FC59A2B72}" dt="2023-01-27T02:25:41.530" v="553"/>
          <ac:grpSpMkLst>
            <pc:docMk/>
            <pc:sldMk cId="3052541179" sldId="348"/>
            <ac:grpSpMk id="54" creationId="{CDE0E4FB-8BE5-9595-F788-389533081DC3}"/>
          </ac:grpSpMkLst>
        </pc:grpChg>
        <pc:grpChg chg="mod">
          <ac:chgData name="Tim Cook" userId="d1c7cfb340f2c7ab" providerId="LiveId" clId="{EFD2F591-51D4-4740-B80F-628FC59A2B72}" dt="2023-01-27T02:25:54.522" v="561"/>
          <ac:grpSpMkLst>
            <pc:docMk/>
            <pc:sldMk cId="3052541179" sldId="348"/>
            <ac:grpSpMk id="60" creationId="{C7BC4C78-07E7-8DFA-FD2A-4BE0D5D27C86}"/>
          </ac:grpSpMkLst>
        </pc:grpChg>
        <pc:grpChg chg="del mod">
          <ac:chgData name="Tim Cook" userId="d1c7cfb340f2c7ab" providerId="LiveId" clId="{EFD2F591-51D4-4740-B80F-628FC59A2B72}" dt="2023-01-27T02:26:15.155" v="567"/>
          <ac:grpSpMkLst>
            <pc:docMk/>
            <pc:sldMk cId="3052541179" sldId="348"/>
            <ac:grpSpMk id="64" creationId="{EF025DA5-19F7-253B-A5BF-C850D9A9A31B}"/>
          </ac:grpSpMkLst>
        </pc:grpChg>
        <pc:grpChg chg="mod">
          <ac:chgData name="Tim Cook" userId="d1c7cfb340f2c7ab" providerId="LiveId" clId="{EFD2F591-51D4-4740-B80F-628FC59A2B72}" dt="2023-01-27T02:25:58.852" v="565"/>
          <ac:grpSpMkLst>
            <pc:docMk/>
            <pc:sldMk cId="3052541179" sldId="348"/>
            <ac:grpSpMk id="68" creationId="{32E1BBAE-A3A5-25A5-094F-815A16C59D7E}"/>
          </ac:grpSpMkLst>
        </pc:grpChg>
        <pc:grpChg chg="del mod">
          <ac:chgData name="Tim Cook" userId="d1c7cfb340f2c7ab" providerId="LiveId" clId="{EFD2F591-51D4-4740-B80F-628FC59A2B72}" dt="2023-01-27T02:26:35.917" v="574"/>
          <ac:grpSpMkLst>
            <pc:docMk/>
            <pc:sldMk cId="3052541179" sldId="348"/>
            <ac:grpSpMk id="72" creationId="{27255F28-6698-7622-74A8-2648CB2641B5}"/>
          </ac:grpSpMkLst>
        </pc:grpChg>
        <pc:grpChg chg="mod">
          <ac:chgData name="Tim Cook" userId="d1c7cfb340f2c7ab" providerId="LiveId" clId="{EFD2F591-51D4-4740-B80F-628FC59A2B72}" dt="2023-01-27T02:26:43.103" v="579"/>
          <ac:grpSpMkLst>
            <pc:docMk/>
            <pc:sldMk cId="3052541179" sldId="348"/>
            <ac:grpSpMk id="76" creationId="{4CA42FBB-0B6E-4C2E-3141-81CF59243D7C}"/>
          </ac:grpSpMkLst>
        </pc:grpChg>
        <pc:inkChg chg="add del mod">
          <ac:chgData name="Tim Cook" userId="d1c7cfb340f2c7ab" providerId="LiveId" clId="{EFD2F591-51D4-4740-B80F-628FC59A2B72}" dt="2023-01-27T02:24:32.769" v="507"/>
          <ac:inkMkLst>
            <pc:docMk/>
            <pc:sldMk cId="3052541179" sldId="348"/>
            <ac:inkMk id="4" creationId="{7064AB55-0613-CF2D-3566-4963171CB7EA}"/>
          </ac:inkMkLst>
        </pc:inkChg>
        <pc:inkChg chg="add del mod">
          <ac:chgData name="Tim Cook" userId="d1c7cfb340f2c7ab" providerId="LiveId" clId="{EFD2F591-51D4-4740-B80F-628FC59A2B72}" dt="2023-01-27T02:19:26.312" v="437"/>
          <ac:inkMkLst>
            <pc:docMk/>
            <pc:sldMk cId="3052541179" sldId="348"/>
            <ac:inkMk id="4" creationId="{D5CB253B-16BB-ED90-8A11-EE8948E7AD3A}"/>
          </ac:inkMkLst>
        </pc:inkChg>
        <pc:inkChg chg="add del mod">
          <ac:chgData name="Tim Cook" userId="d1c7cfb340f2c7ab" providerId="LiveId" clId="{EFD2F591-51D4-4740-B80F-628FC59A2B72}" dt="2023-01-27T02:19:25.020" v="436"/>
          <ac:inkMkLst>
            <pc:docMk/>
            <pc:sldMk cId="3052541179" sldId="348"/>
            <ac:inkMk id="5" creationId="{5BC45640-F162-5060-9521-EBA3C11CBFAF}"/>
          </ac:inkMkLst>
        </pc:inkChg>
        <pc:inkChg chg="add del mod">
          <ac:chgData name="Tim Cook" userId="d1c7cfb340f2c7ab" providerId="LiveId" clId="{EFD2F591-51D4-4740-B80F-628FC59A2B72}" dt="2023-01-27T02:24:32.769" v="508"/>
          <ac:inkMkLst>
            <pc:docMk/>
            <pc:sldMk cId="3052541179" sldId="348"/>
            <ac:inkMk id="5" creationId="{DDA2B165-07F1-BCED-2654-9D0692368BE1}"/>
          </ac:inkMkLst>
        </pc:inkChg>
        <pc:inkChg chg="add del mod">
          <ac:chgData name="Tim Cook" userId="d1c7cfb340f2c7ab" providerId="LiveId" clId="{EFD2F591-51D4-4740-B80F-628FC59A2B72}" dt="2023-01-27T02:20:19.853" v="471" actId="1076"/>
          <ac:inkMkLst>
            <pc:docMk/>
            <pc:sldMk cId="3052541179" sldId="348"/>
            <ac:inkMk id="7" creationId="{4AA987CA-77F1-C180-D814-22CB4EBCF623}"/>
          </ac:inkMkLst>
        </pc:inkChg>
        <pc:inkChg chg="add del mod">
          <ac:chgData name="Tim Cook" userId="d1c7cfb340f2c7ab" providerId="LiveId" clId="{EFD2F591-51D4-4740-B80F-628FC59A2B72}" dt="2023-01-27T02:20:19.853" v="471" actId="1076"/>
          <ac:inkMkLst>
            <pc:docMk/>
            <pc:sldMk cId="3052541179" sldId="348"/>
            <ac:inkMk id="8" creationId="{4EF771A0-434F-3B0F-A894-5A906CA675AE}"/>
          </ac:inkMkLst>
        </pc:inkChg>
        <pc:inkChg chg="add del mod">
          <ac:chgData name="Tim Cook" userId="d1c7cfb340f2c7ab" providerId="LiveId" clId="{EFD2F591-51D4-4740-B80F-628FC59A2B72}" dt="2023-01-27T02:20:19.853" v="471" actId="1076"/>
          <ac:inkMkLst>
            <pc:docMk/>
            <pc:sldMk cId="3052541179" sldId="348"/>
            <ac:inkMk id="10" creationId="{E2B66C2A-7FF8-F581-6405-786B456B88A0}"/>
          </ac:inkMkLst>
        </pc:inkChg>
        <pc:inkChg chg="add del mod">
          <ac:chgData name="Tim Cook" userId="d1c7cfb340f2c7ab" providerId="LiveId" clId="{EFD2F591-51D4-4740-B80F-628FC59A2B72}" dt="2023-01-27T02:20:19.853" v="471" actId="1076"/>
          <ac:inkMkLst>
            <pc:docMk/>
            <pc:sldMk cId="3052541179" sldId="348"/>
            <ac:inkMk id="11" creationId="{4A92318D-94AB-8B86-5FAF-7F6DAA9ADAF2}"/>
          </ac:inkMkLst>
        </pc:inkChg>
        <pc:inkChg chg="add del mod">
          <ac:chgData name="Tim Cook" userId="d1c7cfb340f2c7ab" providerId="LiveId" clId="{EFD2F591-51D4-4740-B80F-628FC59A2B72}" dt="2023-01-27T02:20:19.853" v="471" actId="1076"/>
          <ac:inkMkLst>
            <pc:docMk/>
            <pc:sldMk cId="3052541179" sldId="348"/>
            <ac:inkMk id="12" creationId="{59D54E16-FDFF-BBAB-02D5-1616FFA91A7F}"/>
          </ac:inkMkLst>
        </pc:inkChg>
        <pc:inkChg chg="add del mod">
          <ac:chgData name="Tim Cook" userId="d1c7cfb340f2c7ab" providerId="LiveId" clId="{EFD2F591-51D4-4740-B80F-628FC59A2B72}" dt="2023-01-27T02:20:19.853" v="471" actId="1076"/>
          <ac:inkMkLst>
            <pc:docMk/>
            <pc:sldMk cId="3052541179" sldId="348"/>
            <ac:inkMk id="13" creationId="{DF0CCC61-7C15-6C1B-6828-5605EA8C28D7}"/>
          </ac:inkMkLst>
        </pc:inkChg>
        <pc:inkChg chg="add mod">
          <ac:chgData name="Tim Cook" userId="d1c7cfb340f2c7ab" providerId="LiveId" clId="{EFD2F591-51D4-4740-B80F-628FC59A2B72}" dt="2023-01-27T02:25:54.522" v="561"/>
          <ac:inkMkLst>
            <pc:docMk/>
            <pc:sldMk cId="3052541179" sldId="348"/>
            <ac:inkMk id="15" creationId="{D3CBB5FD-40F3-45CB-ABFA-C5102542614C}"/>
          </ac:inkMkLst>
        </pc:inkChg>
        <pc:inkChg chg="add del">
          <ac:chgData name="Tim Cook" userId="d1c7cfb340f2c7ab" providerId="LiveId" clId="{EFD2F591-51D4-4740-B80F-628FC59A2B72}" dt="2023-01-27T02:19:41.782" v="447"/>
          <ac:inkMkLst>
            <pc:docMk/>
            <pc:sldMk cId="3052541179" sldId="348"/>
            <ac:inkMk id="15" creationId="{D927045F-49B4-E1D5-3B38-84B3AB21286A}"/>
          </ac:inkMkLst>
        </pc:inkChg>
        <pc:inkChg chg="add del">
          <ac:chgData name="Tim Cook" userId="d1c7cfb340f2c7ab" providerId="LiveId" clId="{EFD2F591-51D4-4740-B80F-628FC59A2B72}" dt="2023-01-27T02:19:49.678" v="457" actId="9405"/>
          <ac:inkMkLst>
            <pc:docMk/>
            <pc:sldMk cId="3052541179" sldId="348"/>
            <ac:inkMk id="16" creationId="{DCAEFF56-092F-B0C5-A2B6-FF02EF9802D2}"/>
          </ac:inkMkLst>
        </pc:inkChg>
        <pc:inkChg chg="add del">
          <ac:chgData name="Tim Cook" userId="d1c7cfb340f2c7ab" providerId="LiveId" clId="{EFD2F591-51D4-4740-B80F-628FC59A2B72}" dt="2023-01-27T02:20:31.859" v="473"/>
          <ac:inkMkLst>
            <pc:docMk/>
            <pc:sldMk cId="3052541179" sldId="348"/>
            <ac:inkMk id="17" creationId="{25285193-FED2-DE5A-DA19-3B2DD7793A1C}"/>
          </ac:inkMkLst>
        </pc:inkChg>
        <pc:inkChg chg="add mod">
          <ac:chgData name="Tim Cook" userId="d1c7cfb340f2c7ab" providerId="LiveId" clId="{EFD2F591-51D4-4740-B80F-628FC59A2B72}" dt="2023-01-27T02:25:54.522" v="561"/>
          <ac:inkMkLst>
            <pc:docMk/>
            <pc:sldMk cId="3052541179" sldId="348"/>
            <ac:inkMk id="17" creationId="{ED3DDC66-89F6-4B05-F165-CD0DDDBDCE75}"/>
          </ac:inkMkLst>
        </pc:inkChg>
        <pc:inkChg chg="add mod">
          <ac:chgData name="Tim Cook" userId="d1c7cfb340f2c7ab" providerId="LiveId" clId="{EFD2F591-51D4-4740-B80F-628FC59A2B72}" dt="2023-01-27T02:23:11.389" v="503" actId="14100"/>
          <ac:inkMkLst>
            <pc:docMk/>
            <pc:sldMk cId="3052541179" sldId="348"/>
            <ac:inkMk id="18" creationId="{06D2BBDF-3C92-8661-5C02-831BEBC1DD84}"/>
          </ac:inkMkLst>
        </pc:inkChg>
        <pc:inkChg chg="add mod">
          <ac:chgData name="Tim Cook" userId="d1c7cfb340f2c7ab" providerId="LiveId" clId="{EFD2F591-51D4-4740-B80F-628FC59A2B72}" dt="2023-01-27T02:23:11.389" v="503" actId="14100"/>
          <ac:inkMkLst>
            <pc:docMk/>
            <pc:sldMk cId="3052541179" sldId="348"/>
            <ac:inkMk id="19" creationId="{EB6E8FEA-0F30-685A-16BF-FA3036FA1BF6}"/>
          </ac:inkMkLst>
        </pc:inkChg>
        <pc:inkChg chg="add mod">
          <ac:chgData name="Tim Cook" userId="d1c7cfb340f2c7ab" providerId="LiveId" clId="{EFD2F591-51D4-4740-B80F-628FC59A2B72}" dt="2023-01-27T02:23:11.389" v="503" actId="14100"/>
          <ac:inkMkLst>
            <pc:docMk/>
            <pc:sldMk cId="3052541179" sldId="348"/>
            <ac:inkMk id="20" creationId="{EFC5CD67-50FC-3E6E-0FBE-E75D304BBA75}"/>
          </ac:inkMkLst>
        </pc:inkChg>
        <pc:inkChg chg="add mod">
          <ac:chgData name="Tim Cook" userId="d1c7cfb340f2c7ab" providerId="LiveId" clId="{EFD2F591-51D4-4740-B80F-628FC59A2B72}" dt="2023-01-27T02:23:11.389" v="503" actId="14100"/>
          <ac:inkMkLst>
            <pc:docMk/>
            <pc:sldMk cId="3052541179" sldId="348"/>
            <ac:inkMk id="21" creationId="{C5000B08-70F0-A567-BFB1-538FEAF1E639}"/>
          </ac:inkMkLst>
        </pc:inkChg>
        <pc:inkChg chg="add mod">
          <ac:chgData name="Tim Cook" userId="d1c7cfb340f2c7ab" providerId="LiveId" clId="{EFD2F591-51D4-4740-B80F-628FC59A2B72}" dt="2023-01-27T02:23:11.389" v="503" actId="14100"/>
          <ac:inkMkLst>
            <pc:docMk/>
            <pc:sldMk cId="3052541179" sldId="348"/>
            <ac:inkMk id="23" creationId="{A573F78E-CFB3-6C0C-0E6F-E26829DE75EE}"/>
          </ac:inkMkLst>
        </pc:inkChg>
        <pc:inkChg chg="add del">
          <ac:chgData name="Tim Cook" userId="d1c7cfb340f2c7ab" providerId="LiveId" clId="{EFD2F591-51D4-4740-B80F-628FC59A2B72}" dt="2023-01-27T02:20:43.541" v="481"/>
          <ac:inkMkLst>
            <pc:docMk/>
            <pc:sldMk cId="3052541179" sldId="348"/>
            <ac:inkMk id="24" creationId="{98D4F331-917D-B1F2-8A93-C2EABE911623}"/>
          </ac:inkMkLst>
        </pc:inkChg>
        <pc:inkChg chg="add mod">
          <ac:chgData name="Tim Cook" userId="d1c7cfb340f2c7ab" providerId="LiveId" clId="{EFD2F591-51D4-4740-B80F-628FC59A2B72}" dt="2023-01-27T02:25:54.522" v="561"/>
          <ac:inkMkLst>
            <pc:docMk/>
            <pc:sldMk cId="3052541179" sldId="348"/>
            <ac:inkMk id="24" creationId="{D635690B-8A58-23F7-C8FF-6F991C7D1807}"/>
          </ac:inkMkLst>
        </pc:inkChg>
        <pc:inkChg chg="add mod">
          <ac:chgData name="Tim Cook" userId="d1c7cfb340f2c7ab" providerId="LiveId" clId="{EFD2F591-51D4-4740-B80F-628FC59A2B72}" dt="2023-01-27T02:23:11.389" v="503" actId="14100"/>
          <ac:inkMkLst>
            <pc:docMk/>
            <pc:sldMk cId="3052541179" sldId="348"/>
            <ac:inkMk id="25" creationId="{56A03FFC-0C7F-F2A1-0770-26EA22B0CC8E}"/>
          </ac:inkMkLst>
        </pc:inkChg>
        <pc:inkChg chg="add mod">
          <ac:chgData name="Tim Cook" userId="d1c7cfb340f2c7ab" providerId="LiveId" clId="{EFD2F591-51D4-4740-B80F-628FC59A2B72}" dt="2023-01-27T02:23:11.389" v="503" actId="14100"/>
          <ac:inkMkLst>
            <pc:docMk/>
            <pc:sldMk cId="3052541179" sldId="348"/>
            <ac:inkMk id="26" creationId="{036D14C5-92AE-21C3-7313-51AECFA4ACF9}"/>
          </ac:inkMkLst>
        </pc:inkChg>
        <pc:inkChg chg="add mod">
          <ac:chgData name="Tim Cook" userId="d1c7cfb340f2c7ab" providerId="LiveId" clId="{EFD2F591-51D4-4740-B80F-628FC59A2B72}" dt="2023-01-27T02:23:11.389" v="503" actId="14100"/>
          <ac:inkMkLst>
            <pc:docMk/>
            <pc:sldMk cId="3052541179" sldId="348"/>
            <ac:inkMk id="27" creationId="{DDB543F1-5DFF-E84C-A206-8317A5F58141}"/>
          </ac:inkMkLst>
        </pc:inkChg>
        <pc:inkChg chg="add mod">
          <ac:chgData name="Tim Cook" userId="d1c7cfb340f2c7ab" providerId="LiveId" clId="{EFD2F591-51D4-4740-B80F-628FC59A2B72}" dt="2023-01-27T02:23:11.389" v="503" actId="14100"/>
          <ac:inkMkLst>
            <pc:docMk/>
            <pc:sldMk cId="3052541179" sldId="348"/>
            <ac:inkMk id="28" creationId="{75B2E2E1-785E-A313-A168-8618E5F4EE1C}"/>
          </ac:inkMkLst>
        </pc:inkChg>
        <pc:inkChg chg="add del mod">
          <ac:chgData name="Tim Cook" userId="d1c7cfb340f2c7ab" providerId="LiveId" clId="{EFD2F591-51D4-4740-B80F-628FC59A2B72}" dt="2023-01-27T02:25:15.530" v="525"/>
          <ac:inkMkLst>
            <pc:docMk/>
            <pc:sldMk cId="3052541179" sldId="348"/>
            <ac:inkMk id="31" creationId="{D1F6915D-21BC-B804-C24D-D74E9FFA88A8}"/>
          </ac:inkMkLst>
        </pc:inkChg>
        <pc:inkChg chg="add mod">
          <ac:chgData name="Tim Cook" userId="d1c7cfb340f2c7ab" providerId="LiveId" clId="{EFD2F591-51D4-4740-B80F-628FC59A2B72}" dt="2023-01-27T02:25:54.522" v="561"/>
          <ac:inkMkLst>
            <pc:docMk/>
            <pc:sldMk cId="3052541179" sldId="348"/>
            <ac:inkMk id="32" creationId="{A2FE5569-267A-EDCF-3AFA-F40CF739F572}"/>
          </ac:inkMkLst>
        </pc:inkChg>
        <pc:inkChg chg="add del mod">
          <ac:chgData name="Tim Cook" userId="d1c7cfb340f2c7ab" providerId="LiveId" clId="{EFD2F591-51D4-4740-B80F-628FC59A2B72}" dt="2023-01-27T02:25:15.530" v="527"/>
          <ac:inkMkLst>
            <pc:docMk/>
            <pc:sldMk cId="3052541179" sldId="348"/>
            <ac:inkMk id="34" creationId="{7C5DADAA-0159-5E2E-E445-ED2B7824A9CF}"/>
          </ac:inkMkLst>
        </pc:inkChg>
        <pc:inkChg chg="add del mod">
          <ac:chgData name="Tim Cook" userId="d1c7cfb340f2c7ab" providerId="LiveId" clId="{EFD2F591-51D4-4740-B80F-628FC59A2B72}" dt="2023-01-27T02:25:54.520" v="560"/>
          <ac:inkMkLst>
            <pc:docMk/>
            <pc:sldMk cId="3052541179" sldId="348"/>
            <ac:inkMk id="35" creationId="{15CA5E09-182E-2E4F-903A-4E09E0DBF467}"/>
          </ac:inkMkLst>
        </pc:inkChg>
        <pc:inkChg chg="add del mod">
          <ac:chgData name="Tim Cook" userId="d1c7cfb340f2c7ab" providerId="LiveId" clId="{EFD2F591-51D4-4740-B80F-628FC59A2B72}" dt="2023-01-27T02:25:54.520" v="559"/>
          <ac:inkMkLst>
            <pc:docMk/>
            <pc:sldMk cId="3052541179" sldId="348"/>
            <ac:inkMk id="36" creationId="{C6104B80-FA56-6327-80F2-00EA0035510F}"/>
          </ac:inkMkLst>
        </pc:inkChg>
        <pc:inkChg chg="add del mod">
          <ac:chgData name="Tim Cook" userId="d1c7cfb340f2c7ab" providerId="LiveId" clId="{EFD2F591-51D4-4740-B80F-628FC59A2B72}" dt="2023-01-27T02:25:54.520" v="558"/>
          <ac:inkMkLst>
            <pc:docMk/>
            <pc:sldMk cId="3052541179" sldId="348"/>
            <ac:inkMk id="37" creationId="{95B60332-55B4-EAFC-9514-82F17C751AF6}"/>
          </ac:inkMkLst>
        </pc:inkChg>
        <pc:inkChg chg="add del mod">
          <ac:chgData name="Tim Cook" userId="d1c7cfb340f2c7ab" providerId="LiveId" clId="{EFD2F591-51D4-4740-B80F-628FC59A2B72}" dt="2023-01-27T02:25:54.522" v="561"/>
          <ac:inkMkLst>
            <pc:docMk/>
            <pc:sldMk cId="3052541179" sldId="348"/>
            <ac:inkMk id="38" creationId="{A7530209-EBB7-71C5-9C8A-76C92FB2A50D}"/>
          </ac:inkMkLst>
        </pc:inkChg>
        <pc:inkChg chg="add">
          <ac:chgData name="Tim Cook" userId="d1c7cfb340f2c7ab" providerId="LiveId" clId="{EFD2F591-51D4-4740-B80F-628FC59A2B72}" dt="2023-01-27T02:24:58.649" v="522" actId="9405"/>
          <ac:inkMkLst>
            <pc:docMk/>
            <pc:sldMk cId="3052541179" sldId="348"/>
            <ac:inkMk id="40" creationId="{83DE74FC-0194-525A-565F-E74DECD35368}"/>
          </ac:inkMkLst>
        </pc:inkChg>
        <pc:inkChg chg="add del mod">
          <ac:chgData name="Tim Cook" userId="d1c7cfb340f2c7ab" providerId="LiveId" clId="{EFD2F591-51D4-4740-B80F-628FC59A2B72}" dt="2023-01-27T02:25:15.530" v="526"/>
          <ac:inkMkLst>
            <pc:docMk/>
            <pc:sldMk cId="3052541179" sldId="348"/>
            <ac:inkMk id="41" creationId="{259E566E-F0FF-BD3A-475D-9C0B8007A5F4}"/>
          </ac:inkMkLst>
        </pc:inkChg>
        <pc:inkChg chg="add mod">
          <ac:chgData name="Tim Cook" userId="d1c7cfb340f2c7ab" providerId="LiveId" clId="{EFD2F591-51D4-4740-B80F-628FC59A2B72}" dt="2023-01-27T02:25:41.530" v="553"/>
          <ac:inkMkLst>
            <pc:docMk/>
            <pc:sldMk cId="3052541179" sldId="348"/>
            <ac:inkMk id="43" creationId="{A42E3746-B399-4A54-793D-9AD25FF48596}"/>
          </ac:inkMkLst>
        </pc:inkChg>
        <pc:inkChg chg="add del mod">
          <ac:chgData name="Tim Cook" userId="d1c7cfb340f2c7ab" providerId="LiveId" clId="{EFD2F591-51D4-4740-B80F-628FC59A2B72}" dt="2023-01-27T02:25:34.010" v="546"/>
          <ac:inkMkLst>
            <pc:docMk/>
            <pc:sldMk cId="3052541179" sldId="348"/>
            <ac:inkMk id="44" creationId="{BCB792AA-ABFF-0E7B-030C-ED420B22FA4D}"/>
          </ac:inkMkLst>
        </pc:inkChg>
        <pc:inkChg chg="add del mod">
          <ac:chgData name="Tim Cook" userId="d1c7cfb340f2c7ab" providerId="LiveId" clId="{EFD2F591-51D4-4740-B80F-628FC59A2B72}" dt="2023-01-27T02:25:34.009" v="545"/>
          <ac:inkMkLst>
            <pc:docMk/>
            <pc:sldMk cId="3052541179" sldId="348"/>
            <ac:inkMk id="45" creationId="{436C0419-7B2B-6883-CCEA-BF5A2972AD54}"/>
          </ac:inkMkLst>
        </pc:inkChg>
        <pc:inkChg chg="add del mod">
          <ac:chgData name="Tim Cook" userId="d1c7cfb340f2c7ab" providerId="LiveId" clId="{EFD2F591-51D4-4740-B80F-628FC59A2B72}" dt="2023-01-27T02:25:31.502" v="541"/>
          <ac:inkMkLst>
            <pc:docMk/>
            <pc:sldMk cId="3052541179" sldId="348"/>
            <ac:inkMk id="46" creationId="{998DFB63-A37D-8368-616C-2F4E48F112F1}"/>
          </ac:inkMkLst>
        </pc:inkChg>
        <pc:inkChg chg="add del mod">
          <ac:chgData name="Tim Cook" userId="d1c7cfb340f2c7ab" providerId="LiveId" clId="{EFD2F591-51D4-4740-B80F-628FC59A2B72}" dt="2023-01-27T02:25:34.006" v="544"/>
          <ac:inkMkLst>
            <pc:docMk/>
            <pc:sldMk cId="3052541179" sldId="348"/>
            <ac:inkMk id="48" creationId="{03C463C8-7AFE-C775-9D01-34301AF5709B}"/>
          </ac:inkMkLst>
        </pc:inkChg>
        <pc:inkChg chg="add del mod">
          <ac:chgData name="Tim Cook" userId="d1c7cfb340f2c7ab" providerId="LiveId" clId="{EFD2F591-51D4-4740-B80F-628FC59A2B72}" dt="2023-01-27T02:25:34.010" v="547"/>
          <ac:inkMkLst>
            <pc:docMk/>
            <pc:sldMk cId="3052541179" sldId="348"/>
            <ac:inkMk id="49" creationId="{4DB3B7D2-510D-8E8B-14A0-A5FABD84273F}"/>
          </ac:inkMkLst>
        </pc:inkChg>
        <pc:inkChg chg="add del mod">
          <ac:chgData name="Tim Cook" userId="d1c7cfb340f2c7ab" providerId="LiveId" clId="{EFD2F591-51D4-4740-B80F-628FC59A2B72}" dt="2023-01-27T02:25:32.719" v="543"/>
          <ac:inkMkLst>
            <pc:docMk/>
            <pc:sldMk cId="3052541179" sldId="348"/>
            <ac:inkMk id="50" creationId="{0D2857B7-6058-4AA5-2EAE-1AFA531E8BCB}"/>
          </ac:inkMkLst>
        </pc:inkChg>
        <pc:inkChg chg="add del mod">
          <ac:chgData name="Tim Cook" userId="d1c7cfb340f2c7ab" providerId="LiveId" clId="{EFD2F591-51D4-4740-B80F-628FC59A2B72}" dt="2023-01-27T02:25:31.502" v="542"/>
          <ac:inkMkLst>
            <pc:docMk/>
            <pc:sldMk cId="3052541179" sldId="348"/>
            <ac:inkMk id="51" creationId="{D7D705B8-EFC3-EE71-9B71-03E6D4DEBF7F}"/>
          </ac:inkMkLst>
        </pc:inkChg>
        <pc:inkChg chg="add del mod">
          <ac:chgData name="Tim Cook" userId="d1c7cfb340f2c7ab" providerId="LiveId" clId="{EFD2F591-51D4-4740-B80F-628FC59A2B72}" dt="2023-01-27T02:25:31.502" v="540"/>
          <ac:inkMkLst>
            <pc:docMk/>
            <pc:sldMk cId="3052541179" sldId="348"/>
            <ac:inkMk id="52" creationId="{EA74EC99-0D6C-2B38-527B-6B700B09F0C0}"/>
          </ac:inkMkLst>
        </pc:inkChg>
        <pc:inkChg chg="add mod">
          <ac:chgData name="Tim Cook" userId="d1c7cfb340f2c7ab" providerId="LiveId" clId="{EFD2F591-51D4-4740-B80F-628FC59A2B72}" dt="2023-01-27T02:25:41.530" v="553"/>
          <ac:inkMkLst>
            <pc:docMk/>
            <pc:sldMk cId="3052541179" sldId="348"/>
            <ac:inkMk id="53" creationId="{CF2C697D-A137-4FFF-1807-B12D8B79C1F7}"/>
          </ac:inkMkLst>
        </pc:inkChg>
        <pc:inkChg chg="add mod">
          <ac:chgData name="Tim Cook" userId="d1c7cfb340f2c7ab" providerId="LiveId" clId="{EFD2F591-51D4-4740-B80F-628FC59A2B72}" dt="2023-01-27T02:25:54.522" v="561"/>
          <ac:inkMkLst>
            <pc:docMk/>
            <pc:sldMk cId="3052541179" sldId="348"/>
            <ac:inkMk id="55" creationId="{2C332F86-4771-31D9-17A7-B1CC7FAF1088}"/>
          </ac:inkMkLst>
        </pc:inkChg>
        <pc:inkChg chg="add mod">
          <ac:chgData name="Tim Cook" userId="d1c7cfb340f2c7ab" providerId="LiveId" clId="{EFD2F591-51D4-4740-B80F-628FC59A2B72}" dt="2023-01-27T02:25:54.522" v="561"/>
          <ac:inkMkLst>
            <pc:docMk/>
            <pc:sldMk cId="3052541179" sldId="348"/>
            <ac:inkMk id="56" creationId="{4D1EAB85-D134-D977-5226-96F1B8D078B4}"/>
          </ac:inkMkLst>
        </pc:inkChg>
        <pc:inkChg chg="add mod">
          <ac:chgData name="Tim Cook" userId="d1c7cfb340f2c7ab" providerId="LiveId" clId="{EFD2F591-51D4-4740-B80F-628FC59A2B72}" dt="2023-01-27T02:25:54.522" v="561"/>
          <ac:inkMkLst>
            <pc:docMk/>
            <pc:sldMk cId="3052541179" sldId="348"/>
            <ac:inkMk id="57" creationId="{A60C64C9-1D7B-4903-EDE7-FB2580302CF6}"/>
          </ac:inkMkLst>
        </pc:inkChg>
        <pc:inkChg chg="add mod">
          <ac:chgData name="Tim Cook" userId="d1c7cfb340f2c7ab" providerId="LiveId" clId="{EFD2F591-51D4-4740-B80F-628FC59A2B72}" dt="2023-01-27T02:25:54.522" v="561"/>
          <ac:inkMkLst>
            <pc:docMk/>
            <pc:sldMk cId="3052541179" sldId="348"/>
            <ac:inkMk id="58" creationId="{AB8C81BE-A470-0EA1-C759-2BC96674CF5D}"/>
          </ac:inkMkLst>
        </pc:inkChg>
        <pc:inkChg chg="add mod">
          <ac:chgData name="Tim Cook" userId="d1c7cfb340f2c7ab" providerId="LiveId" clId="{EFD2F591-51D4-4740-B80F-628FC59A2B72}" dt="2023-01-27T02:25:54.522" v="561"/>
          <ac:inkMkLst>
            <pc:docMk/>
            <pc:sldMk cId="3052541179" sldId="348"/>
            <ac:inkMk id="59" creationId="{B65D6BB9-4162-97C0-921A-0B1E3A17C68A}"/>
          </ac:inkMkLst>
        </pc:inkChg>
        <pc:inkChg chg="add del mod">
          <ac:chgData name="Tim Cook" userId="d1c7cfb340f2c7ab" providerId="LiveId" clId="{EFD2F591-51D4-4740-B80F-628FC59A2B72}" dt="2023-01-27T02:26:15.155" v="567"/>
          <ac:inkMkLst>
            <pc:docMk/>
            <pc:sldMk cId="3052541179" sldId="348"/>
            <ac:inkMk id="61" creationId="{E7185274-A8DC-B279-795F-719FF01E9665}"/>
          </ac:inkMkLst>
        </pc:inkChg>
        <pc:inkChg chg="add del mod">
          <ac:chgData name="Tim Cook" userId="d1c7cfb340f2c7ab" providerId="LiveId" clId="{EFD2F591-51D4-4740-B80F-628FC59A2B72}" dt="2023-01-27T02:26:15.145" v="566"/>
          <ac:inkMkLst>
            <pc:docMk/>
            <pc:sldMk cId="3052541179" sldId="348"/>
            <ac:inkMk id="62" creationId="{0200B42A-A9A5-1317-8E10-0B2D4478AD26}"/>
          </ac:inkMkLst>
        </pc:inkChg>
        <pc:inkChg chg="add del mod">
          <ac:chgData name="Tim Cook" userId="d1c7cfb340f2c7ab" providerId="LiveId" clId="{EFD2F591-51D4-4740-B80F-628FC59A2B72}" dt="2023-01-27T02:26:15.155" v="568"/>
          <ac:inkMkLst>
            <pc:docMk/>
            <pc:sldMk cId="3052541179" sldId="348"/>
            <ac:inkMk id="63" creationId="{1E992832-319E-DCAE-607B-48A58DB06786}"/>
          </ac:inkMkLst>
        </pc:inkChg>
        <pc:inkChg chg="add mod">
          <ac:chgData name="Tim Cook" userId="d1c7cfb340f2c7ab" providerId="LiveId" clId="{EFD2F591-51D4-4740-B80F-628FC59A2B72}" dt="2023-01-27T02:25:58.852" v="565"/>
          <ac:inkMkLst>
            <pc:docMk/>
            <pc:sldMk cId="3052541179" sldId="348"/>
            <ac:inkMk id="65" creationId="{C95E27D6-1451-A839-F8D7-C830334F7869}"/>
          </ac:inkMkLst>
        </pc:inkChg>
        <pc:inkChg chg="add mod">
          <ac:chgData name="Tim Cook" userId="d1c7cfb340f2c7ab" providerId="LiveId" clId="{EFD2F591-51D4-4740-B80F-628FC59A2B72}" dt="2023-01-27T02:25:58.852" v="565"/>
          <ac:inkMkLst>
            <pc:docMk/>
            <pc:sldMk cId="3052541179" sldId="348"/>
            <ac:inkMk id="66" creationId="{1BE284EB-90CD-DE0E-FB12-A3D50814BD31}"/>
          </ac:inkMkLst>
        </pc:inkChg>
        <pc:inkChg chg="add mod">
          <ac:chgData name="Tim Cook" userId="d1c7cfb340f2c7ab" providerId="LiveId" clId="{EFD2F591-51D4-4740-B80F-628FC59A2B72}" dt="2023-01-27T02:25:58.852" v="565"/>
          <ac:inkMkLst>
            <pc:docMk/>
            <pc:sldMk cId="3052541179" sldId="348"/>
            <ac:inkMk id="67" creationId="{A77ADBEA-1DE9-74E7-D3FD-4253F60F079A}"/>
          </ac:inkMkLst>
        </pc:inkChg>
        <pc:inkChg chg="add del">
          <ac:chgData name="Tim Cook" userId="d1c7cfb340f2c7ab" providerId="LiveId" clId="{EFD2F591-51D4-4740-B80F-628FC59A2B72}" dt="2023-01-27T02:26:35.460" v="573"/>
          <ac:inkMkLst>
            <pc:docMk/>
            <pc:sldMk cId="3052541179" sldId="348"/>
            <ac:inkMk id="69" creationId="{E56B5B84-9859-348C-3A22-305EA260D448}"/>
          </ac:inkMkLst>
        </pc:inkChg>
        <pc:inkChg chg="add del mod">
          <ac:chgData name="Tim Cook" userId="d1c7cfb340f2c7ab" providerId="LiveId" clId="{EFD2F591-51D4-4740-B80F-628FC59A2B72}" dt="2023-01-27T02:26:35.917" v="574"/>
          <ac:inkMkLst>
            <pc:docMk/>
            <pc:sldMk cId="3052541179" sldId="348"/>
            <ac:inkMk id="70" creationId="{00D1927A-0498-C48B-3190-DAABFD84303B}"/>
          </ac:inkMkLst>
        </pc:inkChg>
        <pc:inkChg chg="add del mod">
          <ac:chgData name="Tim Cook" userId="d1c7cfb340f2c7ab" providerId="LiveId" clId="{EFD2F591-51D4-4740-B80F-628FC59A2B72}" dt="2023-01-27T02:26:35.917" v="575"/>
          <ac:inkMkLst>
            <pc:docMk/>
            <pc:sldMk cId="3052541179" sldId="348"/>
            <ac:inkMk id="71" creationId="{EDB3657B-6F9D-24CB-6A39-049102839969}"/>
          </ac:inkMkLst>
        </pc:inkChg>
        <pc:inkChg chg="add">
          <ac:chgData name="Tim Cook" userId="d1c7cfb340f2c7ab" providerId="LiveId" clId="{EFD2F591-51D4-4740-B80F-628FC59A2B72}" dt="2023-01-27T02:26:39.300" v="576" actId="9405"/>
          <ac:inkMkLst>
            <pc:docMk/>
            <pc:sldMk cId="3052541179" sldId="348"/>
            <ac:inkMk id="73" creationId="{C55DB8ED-1F79-B3AB-940D-CEFAF121C840}"/>
          </ac:inkMkLst>
        </pc:inkChg>
        <pc:inkChg chg="add mod">
          <ac:chgData name="Tim Cook" userId="d1c7cfb340f2c7ab" providerId="LiveId" clId="{EFD2F591-51D4-4740-B80F-628FC59A2B72}" dt="2023-01-27T02:26:43.103" v="579"/>
          <ac:inkMkLst>
            <pc:docMk/>
            <pc:sldMk cId="3052541179" sldId="348"/>
            <ac:inkMk id="74" creationId="{B3596991-3AC5-8BD3-F6E8-DBE4D936B4D0}"/>
          </ac:inkMkLst>
        </pc:inkChg>
        <pc:inkChg chg="add mod">
          <ac:chgData name="Tim Cook" userId="d1c7cfb340f2c7ab" providerId="LiveId" clId="{EFD2F591-51D4-4740-B80F-628FC59A2B72}" dt="2023-01-27T02:26:43.103" v="579"/>
          <ac:inkMkLst>
            <pc:docMk/>
            <pc:sldMk cId="3052541179" sldId="348"/>
            <ac:inkMk id="75" creationId="{418B8792-F14A-22DC-A10A-BD45B889B583}"/>
          </ac:inkMkLst>
        </pc:inkChg>
      </pc:sldChg>
      <pc:sldChg chg="addSp delSp modSp mod">
        <pc:chgData name="Tim Cook" userId="d1c7cfb340f2c7ab" providerId="LiveId" clId="{EFD2F591-51D4-4740-B80F-628FC59A2B72}" dt="2023-01-27T02:35:08.318" v="1094"/>
        <pc:sldMkLst>
          <pc:docMk/>
          <pc:sldMk cId="1478683090" sldId="349"/>
        </pc:sldMkLst>
        <pc:grpChg chg="del mod">
          <ac:chgData name="Tim Cook" userId="d1c7cfb340f2c7ab" providerId="LiveId" clId="{EFD2F591-51D4-4740-B80F-628FC59A2B72}" dt="2023-01-27T02:27:28.416" v="614"/>
          <ac:grpSpMkLst>
            <pc:docMk/>
            <pc:sldMk cId="1478683090" sldId="349"/>
            <ac:grpSpMk id="22" creationId="{237B40A4-C088-44D7-EF17-85EFB12372F7}"/>
          </ac:grpSpMkLst>
        </pc:grpChg>
        <pc:grpChg chg="del mod">
          <ac:chgData name="Tim Cook" userId="d1c7cfb340f2c7ab" providerId="LiveId" clId="{EFD2F591-51D4-4740-B80F-628FC59A2B72}" dt="2023-01-27T02:28:25.607" v="707"/>
          <ac:grpSpMkLst>
            <pc:docMk/>
            <pc:sldMk cId="1478683090" sldId="349"/>
            <ac:grpSpMk id="38" creationId="{E2C1615B-8034-CEF5-F391-37C5A3AACF85}"/>
          </ac:grpSpMkLst>
        </pc:grpChg>
        <pc:grpChg chg="del mod">
          <ac:chgData name="Tim Cook" userId="d1c7cfb340f2c7ab" providerId="LiveId" clId="{EFD2F591-51D4-4740-B80F-628FC59A2B72}" dt="2023-01-27T02:27:43.470" v="639"/>
          <ac:grpSpMkLst>
            <pc:docMk/>
            <pc:sldMk cId="1478683090" sldId="349"/>
            <ac:grpSpMk id="43" creationId="{C299B21F-AD95-D8DB-9BF8-A228A3E8E133}"/>
          </ac:grpSpMkLst>
        </pc:grpChg>
        <pc:grpChg chg="del mod">
          <ac:chgData name="Tim Cook" userId="d1c7cfb340f2c7ab" providerId="LiveId" clId="{EFD2F591-51D4-4740-B80F-628FC59A2B72}" dt="2023-01-27T02:27:50.543" v="645"/>
          <ac:grpSpMkLst>
            <pc:docMk/>
            <pc:sldMk cId="1478683090" sldId="349"/>
            <ac:grpSpMk id="46" creationId="{2B236D0D-9A8F-17DA-739E-9D3D4D671DF6}"/>
          </ac:grpSpMkLst>
        </pc:grpChg>
        <pc:grpChg chg="del mod">
          <ac:chgData name="Tim Cook" userId="d1c7cfb340f2c7ab" providerId="LiveId" clId="{EFD2F591-51D4-4740-B80F-628FC59A2B72}" dt="2023-01-27T02:27:52.401" v="647"/>
          <ac:grpSpMkLst>
            <pc:docMk/>
            <pc:sldMk cId="1478683090" sldId="349"/>
            <ac:grpSpMk id="48" creationId="{899F59D3-B9B6-6CAE-54D1-6C92BDD5AD6B}"/>
          </ac:grpSpMkLst>
        </pc:grpChg>
        <pc:grpChg chg="del mod">
          <ac:chgData name="Tim Cook" userId="d1c7cfb340f2c7ab" providerId="LiveId" clId="{EFD2F591-51D4-4740-B80F-628FC59A2B72}" dt="2023-01-27T02:28:01.733" v="666"/>
          <ac:grpSpMkLst>
            <pc:docMk/>
            <pc:sldMk cId="1478683090" sldId="349"/>
            <ac:grpSpMk id="50" creationId="{45FED9D2-CDA1-595A-04D6-D5CE7F2B6E11}"/>
          </ac:grpSpMkLst>
        </pc:grpChg>
        <pc:grpChg chg="del mod">
          <ac:chgData name="Tim Cook" userId="d1c7cfb340f2c7ab" providerId="LiveId" clId="{EFD2F591-51D4-4740-B80F-628FC59A2B72}" dt="2023-01-27T02:28:15.905" v="689"/>
          <ac:grpSpMkLst>
            <pc:docMk/>
            <pc:sldMk cId="1478683090" sldId="349"/>
            <ac:grpSpMk id="65" creationId="{0A7A4D99-506A-B0A3-AA70-3AB43E9A3729}"/>
          </ac:grpSpMkLst>
        </pc:grpChg>
        <pc:grpChg chg="del mod">
          <ac:chgData name="Tim Cook" userId="d1c7cfb340f2c7ab" providerId="LiveId" clId="{EFD2F591-51D4-4740-B80F-628FC59A2B72}" dt="2023-01-27T02:28:14.834" v="685"/>
          <ac:grpSpMkLst>
            <pc:docMk/>
            <pc:sldMk cId="1478683090" sldId="349"/>
            <ac:grpSpMk id="71" creationId="{364B4F4C-55E5-7330-B6F0-FA3D64FF1A30}"/>
          </ac:grpSpMkLst>
        </pc:grpChg>
        <pc:grpChg chg="del mod">
          <ac:chgData name="Tim Cook" userId="d1c7cfb340f2c7ab" providerId="LiveId" clId="{EFD2F591-51D4-4740-B80F-628FC59A2B72}" dt="2023-01-27T02:28:37.824" v="715"/>
          <ac:grpSpMkLst>
            <pc:docMk/>
            <pc:sldMk cId="1478683090" sldId="349"/>
            <ac:grpSpMk id="75" creationId="{27DAAD17-8C73-D162-6BAE-0CEA2F38F3CF}"/>
          </ac:grpSpMkLst>
        </pc:grpChg>
        <pc:grpChg chg="del mod">
          <ac:chgData name="Tim Cook" userId="d1c7cfb340f2c7ab" providerId="LiveId" clId="{EFD2F591-51D4-4740-B80F-628FC59A2B72}" dt="2023-01-27T02:29:22.020" v="743"/>
          <ac:grpSpMkLst>
            <pc:docMk/>
            <pc:sldMk cId="1478683090" sldId="349"/>
            <ac:grpSpMk id="77" creationId="{F39C9ABA-BD39-ABF9-5D29-520500B8BFAB}"/>
          </ac:grpSpMkLst>
        </pc:grpChg>
        <pc:grpChg chg="del mod">
          <ac:chgData name="Tim Cook" userId="d1c7cfb340f2c7ab" providerId="LiveId" clId="{EFD2F591-51D4-4740-B80F-628FC59A2B72}" dt="2023-01-27T02:29:29.963" v="747"/>
          <ac:grpSpMkLst>
            <pc:docMk/>
            <pc:sldMk cId="1478683090" sldId="349"/>
            <ac:grpSpMk id="81" creationId="{F1390ABC-12C2-53C5-88C3-A8D432750D60}"/>
          </ac:grpSpMkLst>
        </pc:grpChg>
        <pc:grpChg chg="del mod">
          <ac:chgData name="Tim Cook" userId="d1c7cfb340f2c7ab" providerId="LiveId" clId="{EFD2F591-51D4-4740-B80F-628FC59A2B72}" dt="2023-01-27T02:29:29.963" v="747"/>
          <ac:grpSpMkLst>
            <pc:docMk/>
            <pc:sldMk cId="1478683090" sldId="349"/>
            <ac:grpSpMk id="90" creationId="{72A15669-5553-D9E9-09D7-CF325CBDCA87}"/>
          </ac:grpSpMkLst>
        </pc:grpChg>
        <pc:grpChg chg="del mod">
          <ac:chgData name="Tim Cook" userId="d1c7cfb340f2c7ab" providerId="LiveId" clId="{EFD2F591-51D4-4740-B80F-628FC59A2B72}" dt="2023-01-27T02:29:12.314" v="737"/>
          <ac:grpSpMkLst>
            <pc:docMk/>
            <pc:sldMk cId="1478683090" sldId="349"/>
            <ac:grpSpMk id="93" creationId="{6DE85CC0-2A52-3B8F-6DD8-BAA698EF9BB4}"/>
          </ac:grpSpMkLst>
        </pc:grpChg>
        <pc:grpChg chg="del mod">
          <ac:chgData name="Tim Cook" userId="d1c7cfb340f2c7ab" providerId="LiveId" clId="{EFD2F591-51D4-4740-B80F-628FC59A2B72}" dt="2023-01-27T02:30:01.222" v="818"/>
          <ac:grpSpMkLst>
            <pc:docMk/>
            <pc:sldMk cId="1478683090" sldId="349"/>
            <ac:grpSpMk id="96" creationId="{19257DD0-0C9D-011A-70AC-A4853A26FA3F}"/>
          </ac:grpSpMkLst>
        </pc:grpChg>
        <pc:grpChg chg="del mod">
          <ac:chgData name="Tim Cook" userId="d1c7cfb340f2c7ab" providerId="LiveId" clId="{EFD2F591-51D4-4740-B80F-628FC59A2B72}" dt="2023-01-27T02:29:31.365" v="755"/>
          <ac:grpSpMkLst>
            <pc:docMk/>
            <pc:sldMk cId="1478683090" sldId="349"/>
            <ac:grpSpMk id="100" creationId="{B980BEC9-2DCB-6871-18B4-217EACFEE3A0}"/>
          </ac:grpSpMkLst>
        </pc:grpChg>
        <pc:grpChg chg="del mod">
          <ac:chgData name="Tim Cook" userId="d1c7cfb340f2c7ab" providerId="LiveId" clId="{EFD2F591-51D4-4740-B80F-628FC59A2B72}" dt="2023-01-27T02:29:36.031" v="761"/>
          <ac:grpSpMkLst>
            <pc:docMk/>
            <pc:sldMk cId="1478683090" sldId="349"/>
            <ac:grpSpMk id="104" creationId="{74E7ABFB-8CC6-F059-DC69-55EDF7D25641}"/>
          </ac:grpSpMkLst>
        </pc:grpChg>
        <pc:grpChg chg="mod">
          <ac:chgData name="Tim Cook" userId="d1c7cfb340f2c7ab" providerId="LiveId" clId="{EFD2F591-51D4-4740-B80F-628FC59A2B72}" dt="2023-01-27T02:29:36.630" v="762"/>
          <ac:grpSpMkLst>
            <pc:docMk/>
            <pc:sldMk cId="1478683090" sldId="349"/>
            <ac:grpSpMk id="106" creationId="{61A008B5-8E9F-AB36-A53B-48D43EED5108}"/>
          </ac:grpSpMkLst>
        </pc:grpChg>
        <pc:grpChg chg="del mod">
          <ac:chgData name="Tim Cook" userId="d1c7cfb340f2c7ab" providerId="LiveId" clId="{EFD2F591-51D4-4740-B80F-628FC59A2B72}" dt="2023-01-27T02:34:30.010" v="1047"/>
          <ac:grpSpMkLst>
            <pc:docMk/>
            <pc:sldMk cId="1478683090" sldId="349"/>
            <ac:grpSpMk id="113" creationId="{A4714382-A359-730C-9915-2827A7DEA7D4}"/>
          </ac:grpSpMkLst>
        </pc:grpChg>
        <pc:grpChg chg="del mod">
          <ac:chgData name="Tim Cook" userId="d1c7cfb340f2c7ab" providerId="LiveId" clId="{EFD2F591-51D4-4740-B80F-628FC59A2B72}" dt="2023-01-27T02:29:47.864" v="779"/>
          <ac:grpSpMkLst>
            <pc:docMk/>
            <pc:sldMk cId="1478683090" sldId="349"/>
            <ac:grpSpMk id="116" creationId="{97D29026-03A6-3E59-A097-93226AC376A1}"/>
          </ac:grpSpMkLst>
        </pc:grpChg>
        <pc:grpChg chg="del mod">
          <ac:chgData name="Tim Cook" userId="d1c7cfb340f2c7ab" providerId="LiveId" clId="{EFD2F591-51D4-4740-B80F-628FC59A2B72}" dt="2023-01-27T02:29:54.340" v="790"/>
          <ac:grpSpMkLst>
            <pc:docMk/>
            <pc:sldMk cId="1478683090" sldId="349"/>
            <ac:grpSpMk id="123" creationId="{80DF0B6F-3CF3-54EA-8B6F-129BD42417FD}"/>
          </ac:grpSpMkLst>
        </pc:grpChg>
        <pc:grpChg chg="del mod">
          <ac:chgData name="Tim Cook" userId="d1c7cfb340f2c7ab" providerId="LiveId" clId="{EFD2F591-51D4-4740-B80F-628FC59A2B72}" dt="2023-01-27T02:29:57.036" v="795"/>
          <ac:grpSpMkLst>
            <pc:docMk/>
            <pc:sldMk cId="1478683090" sldId="349"/>
            <ac:grpSpMk id="134" creationId="{9AF0FC1A-22E2-B26B-AAA5-D87ADF650A8D}"/>
          </ac:grpSpMkLst>
        </pc:grpChg>
        <pc:grpChg chg="del mod">
          <ac:chgData name="Tim Cook" userId="d1c7cfb340f2c7ab" providerId="LiveId" clId="{EFD2F591-51D4-4740-B80F-628FC59A2B72}" dt="2023-01-27T02:30:00.293" v="816"/>
          <ac:grpSpMkLst>
            <pc:docMk/>
            <pc:sldMk cId="1478683090" sldId="349"/>
            <ac:grpSpMk id="139" creationId="{83B6A3D2-0303-EAC8-53A1-5D4E7482D861}"/>
          </ac:grpSpMkLst>
        </pc:grpChg>
        <pc:grpChg chg="del mod">
          <ac:chgData name="Tim Cook" userId="d1c7cfb340f2c7ab" providerId="LiveId" clId="{EFD2F591-51D4-4740-B80F-628FC59A2B72}" dt="2023-01-27T02:30:09.105" v="824"/>
          <ac:grpSpMkLst>
            <pc:docMk/>
            <pc:sldMk cId="1478683090" sldId="349"/>
            <ac:grpSpMk id="143" creationId="{17B4C302-F3B2-0857-5509-02806C98EEC6}"/>
          </ac:grpSpMkLst>
        </pc:grpChg>
        <pc:grpChg chg="del mod">
          <ac:chgData name="Tim Cook" userId="d1c7cfb340f2c7ab" providerId="LiveId" clId="{EFD2F591-51D4-4740-B80F-628FC59A2B72}" dt="2023-01-27T02:32:08.448" v="846"/>
          <ac:grpSpMkLst>
            <pc:docMk/>
            <pc:sldMk cId="1478683090" sldId="349"/>
            <ac:grpSpMk id="154" creationId="{6A758B14-45B5-2D41-9E4E-5BC86D11371D}"/>
          </ac:grpSpMkLst>
        </pc:grpChg>
        <pc:grpChg chg="del mod">
          <ac:chgData name="Tim Cook" userId="d1c7cfb340f2c7ab" providerId="LiveId" clId="{EFD2F591-51D4-4740-B80F-628FC59A2B72}" dt="2023-01-27T02:32:10.173" v="849"/>
          <ac:grpSpMkLst>
            <pc:docMk/>
            <pc:sldMk cId="1478683090" sldId="349"/>
            <ac:grpSpMk id="157" creationId="{2DF4E83D-7FB9-1372-31BC-EE70D4B630A0}"/>
          </ac:grpSpMkLst>
        </pc:grpChg>
        <pc:grpChg chg="del mod">
          <ac:chgData name="Tim Cook" userId="d1c7cfb340f2c7ab" providerId="LiveId" clId="{EFD2F591-51D4-4740-B80F-628FC59A2B72}" dt="2023-01-27T02:32:14.063" v="855"/>
          <ac:grpSpMkLst>
            <pc:docMk/>
            <pc:sldMk cId="1478683090" sldId="349"/>
            <ac:grpSpMk id="160" creationId="{0F5138A4-93C5-E0E6-DC55-4876D0D9719E}"/>
          </ac:grpSpMkLst>
        </pc:grpChg>
        <pc:grpChg chg="del mod">
          <ac:chgData name="Tim Cook" userId="d1c7cfb340f2c7ab" providerId="LiveId" clId="{EFD2F591-51D4-4740-B80F-628FC59A2B72}" dt="2023-01-27T02:32:25.541" v="874"/>
          <ac:grpSpMkLst>
            <pc:docMk/>
            <pc:sldMk cId="1478683090" sldId="349"/>
            <ac:grpSpMk id="176" creationId="{37991DE1-14CE-EF7D-1445-95A85BDB02DF}"/>
          </ac:grpSpMkLst>
        </pc:grpChg>
        <pc:grpChg chg="del mod">
          <ac:chgData name="Tim Cook" userId="d1c7cfb340f2c7ab" providerId="LiveId" clId="{EFD2F591-51D4-4740-B80F-628FC59A2B72}" dt="2023-01-27T02:32:30.715" v="881"/>
          <ac:grpSpMkLst>
            <pc:docMk/>
            <pc:sldMk cId="1478683090" sldId="349"/>
            <ac:grpSpMk id="178" creationId="{BEA426F6-F5E4-6DAC-4E23-6A936356574C}"/>
          </ac:grpSpMkLst>
        </pc:grpChg>
        <pc:grpChg chg="del mod">
          <ac:chgData name="Tim Cook" userId="d1c7cfb340f2c7ab" providerId="LiveId" clId="{EFD2F591-51D4-4740-B80F-628FC59A2B72}" dt="2023-01-27T02:32:32.040" v="883"/>
          <ac:grpSpMkLst>
            <pc:docMk/>
            <pc:sldMk cId="1478683090" sldId="349"/>
            <ac:grpSpMk id="182" creationId="{F23FF5B3-CDEC-EB5D-E371-4628D54E2B6C}"/>
          </ac:grpSpMkLst>
        </pc:grpChg>
        <pc:grpChg chg="del mod">
          <ac:chgData name="Tim Cook" userId="d1c7cfb340f2c7ab" providerId="LiveId" clId="{EFD2F591-51D4-4740-B80F-628FC59A2B72}" dt="2023-01-27T02:32:40.945" v="895"/>
          <ac:grpSpMkLst>
            <pc:docMk/>
            <pc:sldMk cId="1478683090" sldId="349"/>
            <ac:grpSpMk id="184" creationId="{DEA28F78-EAD0-D10A-D9A8-84376799F3A5}"/>
          </ac:grpSpMkLst>
        </pc:grpChg>
        <pc:grpChg chg="del mod">
          <ac:chgData name="Tim Cook" userId="d1c7cfb340f2c7ab" providerId="LiveId" clId="{EFD2F591-51D4-4740-B80F-628FC59A2B72}" dt="2023-01-27T02:32:44.062" v="915"/>
          <ac:grpSpMkLst>
            <pc:docMk/>
            <pc:sldMk cId="1478683090" sldId="349"/>
            <ac:grpSpMk id="191" creationId="{129C0A8A-C17C-2853-FCE7-1D41C3C1F39B}"/>
          </ac:grpSpMkLst>
        </pc:grpChg>
        <pc:grpChg chg="del mod">
          <ac:chgData name="Tim Cook" userId="d1c7cfb340f2c7ab" providerId="LiveId" clId="{EFD2F591-51D4-4740-B80F-628FC59A2B72}" dt="2023-01-27T02:32:54.588" v="935"/>
          <ac:grpSpMkLst>
            <pc:docMk/>
            <pc:sldMk cId="1478683090" sldId="349"/>
            <ac:grpSpMk id="205" creationId="{6AE8F31E-B6CB-EA30-1F35-202D43BE0815}"/>
          </ac:grpSpMkLst>
        </pc:grpChg>
        <pc:grpChg chg="del mod">
          <ac:chgData name="Tim Cook" userId="d1c7cfb340f2c7ab" providerId="LiveId" clId="{EFD2F591-51D4-4740-B80F-628FC59A2B72}" dt="2023-01-27T02:32:56.936" v="937"/>
          <ac:grpSpMkLst>
            <pc:docMk/>
            <pc:sldMk cId="1478683090" sldId="349"/>
            <ac:grpSpMk id="211" creationId="{61BC2CFC-968C-B3B6-BF6E-199144F01A3D}"/>
          </ac:grpSpMkLst>
        </pc:grpChg>
        <pc:grpChg chg="del mod">
          <ac:chgData name="Tim Cook" userId="d1c7cfb340f2c7ab" providerId="LiveId" clId="{EFD2F591-51D4-4740-B80F-628FC59A2B72}" dt="2023-01-27T02:33:57.219" v="1014"/>
          <ac:grpSpMkLst>
            <pc:docMk/>
            <pc:sldMk cId="1478683090" sldId="349"/>
            <ac:grpSpMk id="213" creationId="{A6C3DBC8-569D-BB3A-2E69-2D34FEF20688}"/>
          </ac:grpSpMkLst>
        </pc:grpChg>
        <pc:grpChg chg="del mod">
          <ac:chgData name="Tim Cook" userId="d1c7cfb340f2c7ab" providerId="LiveId" clId="{EFD2F591-51D4-4740-B80F-628FC59A2B72}" dt="2023-01-27T02:33:11.626" v="944"/>
          <ac:grpSpMkLst>
            <pc:docMk/>
            <pc:sldMk cId="1478683090" sldId="349"/>
            <ac:grpSpMk id="217" creationId="{58E6E210-B725-DE1F-31CF-42B4D713FE4C}"/>
          </ac:grpSpMkLst>
        </pc:grpChg>
        <pc:grpChg chg="del mod">
          <ac:chgData name="Tim Cook" userId="d1c7cfb340f2c7ab" providerId="LiveId" clId="{EFD2F591-51D4-4740-B80F-628FC59A2B72}" dt="2023-01-27T02:33:53.737" v="980"/>
          <ac:grpSpMkLst>
            <pc:docMk/>
            <pc:sldMk cId="1478683090" sldId="349"/>
            <ac:grpSpMk id="222" creationId="{E619E18D-7574-B68A-1A17-850A64545C8D}"/>
          </ac:grpSpMkLst>
        </pc:grpChg>
        <pc:grpChg chg="del mod">
          <ac:chgData name="Tim Cook" userId="d1c7cfb340f2c7ab" providerId="LiveId" clId="{EFD2F591-51D4-4740-B80F-628FC59A2B72}" dt="2023-01-27T02:33:53.742" v="990"/>
          <ac:grpSpMkLst>
            <pc:docMk/>
            <pc:sldMk cId="1478683090" sldId="349"/>
            <ac:grpSpMk id="228" creationId="{429854A7-4CD8-AD3B-CE2B-1650AAF0FCFE}"/>
          </ac:grpSpMkLst>
        </pc:grpChg>
        <pc:grpChg chg="del mod">
          <ac:chgData name="Tim Cook" userId="d1c7cfb340f2c7ab" providerId="LiveId" clId="{EFD2F591-51D4-4740-B80F-628FC59A2B72}" dt="2023-01-27T02:33:34.956" v="968"/>
          <ac:grpSpMkLst>
            <pc:docMk/>
            <pc:sldMk cId="1478683090" sldId="349"/>
            <ac:grpSpMk id="238" creationId="{A7BDDE39-2F1F-AFD1-312B-9DABF3468885}"/>
          </ac:grpSpMkLst>
        </pc:grpChg>
        <pc:grpChg chg="del mod">
          <ac:chgData name="Tim Cook" userId="d1c7cfb340f2c7ab" providerId="LiveId" clId="{EFD2F591-51D4-4740-B80F-628FC59A2B72}" dt="2023-01-27T02:33:53.737" v="984"/>
          <ac:grpSpMkLst>
            <pc:docMk/>
            <pc:sldMk cId="1478683090" sldId="349"/>
            <ac:grpSpMk id="239" creationId="{2A43C14B-8D11-49B1-384C-2FA07CC7B7F4}"/>
          </ac:grpSpMkLst>
        </pc:grpChg>
        <pc:grpChg chg="del mod">
          <ac:chgData name="Tim Cook" userId="d1c7cfb340f2c7ab" providerId="LiveId" clId="{EFD2F591-51D4-4740-B80F-628FC59A2B72}" dt="2023-01-27T02:33:53.742" v="994"/>
          <ac:grpSpMkLst>
            <pc:docMk/>
            <pc:sldMk cId="1478683090" sldId="349"/>
            <ac:grpSpMk id="240" creationId="{0A6BDCAF-3313-1602-7803-0CBE5037E244}"/>
          </ac:grpSpMkLst>
        </pc:grpChg>
        <pc:grpChg chg="del mod">
          <ac:chgData name="Tim Cook" userId="d1c7cfb340f2c7ab" providerId="LiveId" clId="{EFD2F591-51D4-4740-B80F-628FC59A2B72}" dt="2023-01-27T02:33:53.737" v="979"/>
          <ac:grpSpMkLst>
            <pc:docMk/>
            <pc:sldMk cId="1478683090" sldId="349"/>
            <ac:grpSpMk id="243" creationId="{1E478E94-0916-7492-F98E-8302DEC201D1}"/>
          </ac:grpSpMkLst>
        </pc:grpChg>
        <pc:grpChg chg="del mod">
          <ac:chgData name="Tim Cook" userId="d1c7cfb340f2c7ab" providerId="LiveId" clId="{EFD2F591-51D4-4740-B80F-628FC59A2B72}" dt="2023-01-27T02:33:53.737" v="981"/>
          <ac:grpSpMkLst>
            <pc:docMk/>
            <pc:sldMk cId="1478683090" sldId="349"/>
            <ac:grpSpMk id="246" creationId="{E53CA337-A4D8-804F-33B0-46ED3DD827D5}"/>
          </ac:grpSpMkLst>
        </pc:grpChg>
        <pc:grpChg chg="del mod">
          <ac:chgData name="Tim Cook" userId="d1c7cfb340f2c7ab" providerId="LiveId" clId="{EFD2F591-51D4-4740-B80F-628FC59A2B72}" dt="2023-01-27T02:34:00.568" v="1019"/>
          <ac:grpSpMkLst>
            <pc:docMk/>
            <pc:sldMk cId="1478683090" sldId="349"/>
            <ac:grpSpMk id="249" creationId="{328CCFF6-E748-9E2B-DC21-EA1A7C5ACB0F}"/>
          </ac:grpSpMkLst>
        </pc:grpChg>
        <pc:grpChg chg="del mod">
          <ac:chgData name="Tim Cook" userId="d1c7cfb340f2c7ab" providerId="LiveId" clId="{EFD2F591-51D4-4740-B80F-628FC59A2B72}" dt="2023-01-27T02:34:14.554" v="1044"/>
          <ac:grpSpMkLst>
            <pc:docMk/>
            <pc:sldMk cId="1478683090" sldId="349"/>
            <ac:grpSpMk id="253" creationId="{9F3E52AE-1EA0-E2F6-4A93-1E8E8B35F139}"/>
          </ac:grpSpMkLst>
        </pc:grpChg>
        <pc:grpChg chg="mod">
          <ac:chgData name="Tim Cook" userId="d1c7cfb340f2c7ab" providerId="LiveId" clId="{EFD2F591-51D4-4740-B80F-628FC59A2B72}" dt="2023-01-27T02:34:14.554" v="1044"/>
          <ac:grpSpMkLst>
            <pc:docMk/>
            <pc:sldMk cId="1478683090" sldId="349"/>
            <ac:grpSpMk id="272" creationId="{DBBA6BA8-1FCA-9A83-D40A-629B24B0D852}"/>
          </ac:grpSpMkLst>
        </pc:grpChg>
        <pc:grpChg chg="mod">
          <ac:chgData name="Tim Cook" userId="d1c7cfb340f2c7ab" providerId="LiveId" clId="{EFD2F591-51D4-4740-B80F-628FC59A2B72}" dt="2023-01-27T02:35:08.318" v="1091"/>
          <ac:grpSpMkLst>
            <pc:docMk/>
            <pc:sldMk cId="1478683090" sldId="349"/>
            <ac:grpSpMk id="275" creationId="{84E90DBE-F8C1-61F4-1FEE-9FAEC96C43ED}"/>
          </ac:grpSpMkLst>
        </pc:grpChg>
        <pc:grpChg chg="del mod">
          <ac:chgData name="Tim Cook" userId="d1c7cfb340f2c7ab" providerId="LiveId" clId="{EFD2F591-51D4-4740-B80F-628FC59A2B72}" dt="2023-01-27T02:35:08.318" v="1088"/>
          <ac:grpSpMkLst>
            <pc:docMk/>
            <pc:sldMk cId="1478683090" sldId="349"/>
            <ac:grpSpMk id="283" creationId="{0959B20C-00F9-CC97-C659-0ABFE562A3AA}"/>
          </ac:grpSpMkLst>
        </pc:grpChg>
        <pc:grpChg chg="del mod">
          <ac:chgData name="Tim Cook" userId="d1c7cfb340f2c7ab" providerId="LiveId" clId="{EFD2F591-51D4-4740-B80F-628FC59A2B72}" dt="2023-01-27T02:34:52.794" v="1070"/>
          <ac:grpSpMkLst>
            <pc:docMk/>
            <pc:sldMk cId="1478683090" sldId="349"/>
            <ac:grpSpMk id="287" creationId="{4CC79472-62C4-1429-B3AE-D0BFCEAD42A0}"/>
          </ac:grpSpMkLst>
        </pc:grpChg>
        <pc:grpChg chg="del mod">
          <ac:chgData name="Tim Cook" userId="d1c7cfb340f2c7ab" providerId="LiveId" clId="{EFD2F591-51D4-4740-B80F-628FC59A2B72}" dt="2023-01-27T02:34:57.305" v="1072"/>
          <ac:grpSpMkLst>
            <pc:docMk/>
            <pc:sldMk cId="1478683090" sldId="349"/>
            <ac:grpSpMk id="294" creationId="{A279B090-B80D-96B6-CE83-B15ED805CF17}"/>
          </ac:grpSpMkLst>
        </pc:grpChg>
        <pc:grpChg chg="del mod">
          <ac:chgData name="Tim Cook" userId="d1c7cfb340f2c7ab" providerId="LiveId" clId="{EFD2F591-51D4-4740-B80F-628FC59A2B72}" dt="2023-01-27T02:35:01.664" v="1079"/>
          <ac:grpSpMkLst>
            <pc:docMk/>
            <pc:sldMk cId="1478683090" sldId="349"/>
            <ac:grpSpMk id="296" creationId="{306CF5F6-F685-4409-3FE5-1F4B412FE59D}"/>
          </ac:grpSpMkLst>
        </pc:grpChg>
        <pc:grpChg chg="del mod">
          <ac:chgData name="Tim Cook" userId="d1c7cfb340f2c7ab" providerId="LiveId" clId="{EFD2F591-51D4-4740-B80F-628FC59A2B72}" dt="2023-01-27T02:35:08.318" v="1092"/>
          <ac:grpSpMkLst>
            <pc:docMk/>
            <pc:sldMk cId="1478683090" sldId="349"/>
            <ac:grpSpMk id="300" creationId="{5AA248BC-D64E-9238-E66B-2929C1DF0540}"/>
          </ac:grpSpMkLst>
        </pc:grpChg>
        <pc:inkChg chg="add del">
          <ac:chgData name="Tim Cook" userId="d1c7cfb340f2c7ab" providerId="LiveId" clId="{EFD2F591-51D4-4740-B80F-628FC59A2B72}" dt="2023-01-27T02:27:08.222" v="581"/>
          <ac:inkMkLst>
            <pc:docMk/>
            <pc:sldMk cId="1478683090" sldId="349"/>
            <ac:inkMk id="3" creationId="{BCFB5953-DC91-0A63-8044-E679E8DDB703}"/>
          </ac:inkMkLst>
        </pc:inkChg>
        <pc:inkChg chg="add del">
          <ac:chgData name="Tim Cook" userId="d1c7cfb340f2c7ab" providerId="LiveId" clId="{EFD2F591-51D4-4740-B80F-628FC59A2B72}" dt="2023-01-27T02:27:11.704" v="584"/>
          <ac:inkMkLst>
            <pc:docMk/>
            <pc:sldMk cId="1478683090" sldId="349"/>
            <ac:inkMk id="4" creationId="{58F08723-BBAB-C3C8-B271-AC953AE41985}"/>
          </ac:inkMkLst>
        </pc:inkChg>
        <pc:inkChg chg="add del">
          <ac:chgData name="Tim Cook" userId="d1c7cfb340f2c7ab" providerId="LiveId" clId="{EFD2F591-51D4-4740-B80F-628FC59A2B72}" dt="2023-01-27T02:27:11.705" v="585"/>
          <ac:inkMkLst>
            <pc:docMk/>
            <pc:sldMk cId="1478683090" sldId="349"/>
            <ac:inkMk id="5" creationId="{FAA0EDEA-8AB4-5FAE-C806-49BE76378D9E}"/>
          </ac:inkMkLst>
        </pc:inkChg>
        <pc:inkChg chg="add del">
          <ac:chgData name="Tim Cook" userId="d1c7cfb340f2c7ab" providerId="LiveId" clId="{EFD2F591-51D4-4740-B80F-628FC59A2B72}" dt="2023-01-27T02:27:14.658" v="587"/>
          <ac:inkMkLst>
            <pc:docMk/>
            <pc:sldMk cId="1478683090" sldId="349"/>
            <ac:inkMk id="6" creationId="{C5908436-EBE7-B2FE-7FF1-EEA45D60B26E}"/>
          </ac:inkMkLst>
        </pc:inkChg>
        <pc:inkChg chg="add del">
          <ac:chgData name="Tim Cook" userId="d1c7cfb340f2c7ab" providerId="LiveId" clId="{EFD2F591-51D4-4740-B80F-628FC59A2B72}" dt="2023-01-27T02:28:25.601" v="701"/>
          <ac:inkMkLst>
            <pc:docMk/>
            <pc:sldMk cId="1478683090" sldId="349"/>
            <ac:inkMk id="8" creationId="{5C54281D-8F42-682A-180B-F78B6E4244DF}"/>
          </ac:inkMkLst>
        </pc:inkChg>
        <pc:inkChg chg="add del mod">
          <ac:chgData name="Tim Cook" userId="d1c7cfb340f2c7ab" providerId="LiveId" clId="{EFD2F591-51D4-4740-B80F-628FC59A2B72}" dt="2023-01-27T02:27:28.416" v="613"/>
          <ac:inkMkLst>
            <pc:docMk/>
            <pc:sldMk cId="1478683090" sldId="349"/>
            <ac:inkMk id="9" creationId="{D947A73B-2A70-B2DA-30D2-3D31A1C149B2}"/>
          </ac:inkMkLst>
        </pc:inkChg>
        <pc:inkChg chg="add del mod">
          <ac:chgData name="Tim Cook" userId="d1c7cfb340f2c7ab" providerId="LiveId" clId="{EFD2F591-51D4-4740-B80F-628FC59A2B72}" dt="2023-01-27T02:27:28.416" v="611"/>
          <ac:inkMkLst>
            <pc:docMk/>
            <pc:sldMk cId="1478683090" sldId="349"/>
            <ac:inkMk id="10" creationId="{305121F6-7C2F-1A4A-EA82-4753019976C0}"/>
          </ac:inkMkLst>
        </pc:inkChg>
        <pc:inkChg chg="add del mod">
          <ac:chgData name="Tim Cook" userId="d1c7cfb340f2c7ab" providerId="LiveId" clId="{EFD2F591-51D4-4740-B80F-628FC59A2B72}" dt="2023-01-27T02:27:28.414" v="603"/>
          <ac:inkMkLst>
            <pc:docMk/>
            <pc:sldMk cId="1478683090" sldId="349"/>
            <ac:inkMk id="11" creationId="{661AF667-C8F8-0E4E-C92B-507960F3B3D1}"/>
          </ac:inkMkLst>
        </pc:inkChg>
        <pc:inkChg chg="add del mod">
          <ac:chgData name="Tim Cook" userId="d1c7cfb340f2c7ab" providerId="LiveId" clId="{EFD2F591-51D4-4740-B80F-628FC59A2B72}" dt="2023-01-27T02:27:28.416" v="609"/>
          <ac:inkMkLst>
            <pc:docMk/>
            <pc:sldMk cId="1478683090" sldId="349"/>
            <ac:inkMk id="12" creationId="{BA940EE6-2B1D-916D-44AB-66AA06764092}"/>
          </ac:inkMkLst>
        </pc:inkChg>
        <pc:inkChg chg="add del mod">
          <ac:chgData name="Tim Cook" userId="d1c7cfb340f2c7ab" providerId="LiveId" clId="{EFD2F591-51D4-4740-B80F-628FC59A2B72}" dt="2023-01-27T02:27:28.416" v="607"/>
          <ac:inkMkLst>
            <pc:docMk/>
            <pc:sldMk cId="1478683090" sldId="349"/>
            <ac:inkMk id="13" creationId="{E24FA316-41C8-EDB5-4920-5EA8A6F31747}"/>
          </ac:inkMkLst>
        </pc:inkChg>
        <pc:inkChg chg="add del mod">
          <ac:chgData name="Tim Cook" userId="d1c7cfb340f2c7ab" providerId="LiveId" clId="{EFD2F591-51D4-4740-B80F-628FC59A2B72}" dt="2023-01-27T02:27:28.415" v="605"/>
          <ac:inkMkLst>
            <pc:docMk/>
            <pc:sldMk cId="1478683090" sldId="349"/>
            <ac:inkMk id="14" creationId="{D43D09A0-984E-BCD7-6F8B-725F671F3BEA}"/>
          </ac:inkMkLst>
        </pc:inkChg>
        <pc:inkChg chg="add del mod">
          <ac:chgData name="Tim Cook" userId="d1c7cfb340f2c7ab" providerId="LiveId" clId="{EFD2F591-51D4-4740-B80F-628FC59A2B72}" dt="2023-01-27T02:27:28.416" v="615"/>
          <ac:inkMkLst>
            <pc:docMk/>
            <pc:sldMk cId="1478683090" sldId="349"/>
            <ac:inkMk id="15" creationId="{D42199EA-7D7E-6D11-B65A-F767A1B81F4A}"/>
          </ac:inkMkLst>
        </pc:inkChg>
        <pc:inkChg chg="add del mod">
          <ac:chgData name="Tim Cook" userId="d1c7cfb340f2c7ab" providerId="LiveId" clId="{EFD2F591-51D4-4740-B80F-628FC59A2B72}" dt="2023-01-27T02:27:28.416" v="614"/>
          <ac:inkMkLst>
            <pc:docMk/>
            <pc:sldMk cId="1478683090" sldId="349"/>
            <ac:inkMk id="16" creationId="{08138E9B-A2E7-59E0-E6CD-1F4F2319B3F2}"/>
          </ac:inkMkLst>
        </pc:inkChg>
        <pc:inkChg chg="add del mod">
          <ac:chgData name="Tim Cook" userId="d1c7cfb340f2c7ab" providerId="LiveId" clId="{EFD2F591-51D4-4740-B80F-628FC59A2B72}" dt="2023-01-27T02:27:28.415" v="606"/>
          <ac:inkMkLst>
            <pc:docMk/>
            <pc:sldMk cId="1478683090" sldId="349"/>
            <ac:inkMk id="17" creationId="{0A5B9583-67B9-BF43-8BE1-8611B2B15D8F}"/>
          </ac:inkMkLst>
        </pc:inkChg>
        <pc:inkChg chg="add del mod">
          <ac:chgData name="Tim Cook" userId="d1c7cfb340f2c7ab" providerId="LiveId" clId="{EFD2F591-51D4-4740-B80F-628FC59A2B72}" dt="2023-01-27T02:27:28.414" v="604"/>
          <ac:inkMkLst>
            <pc:docMk/>
            <pc:sldMk cId="1478683090" sldId="349"/>
            <ac:inkMk id="18" creationId="{79D38041-E9AC-ABC5-0697-926E43FE937C}"/>
          </ac:inkMkLst>
        </pc:inkChg>
        <pc:inkChg chg="add del mod">
          <ac:chgData name="Tim Cook" userId="d1c7cfb340f2c7ab" providerId="LiveId" clId="{EFD2F591-51D4-4740-B80F-628FC59A2B72}" dt="2023-01-27T02:27:28.416" v="608"/>
          <ac:inkMkLst>
            <pc:docMk/>
            <pc:sldMk cId="1478683090" sldId="349"/>
            <ac:inkMk id="19" creationId="{60F65D55-4A1B-FED3-A0C3-EA1655ACFB80}"/>
          </ac:inkMkLst>
        </pc:inkChg>
        <pc:inkChg chg="add del mod">
          <ac:chgData name="Tim Cook" userId="d1c7cfb340f2c7ab" providerId="LiveId" clId="{EFD2F591-51D4-4740-B80F-628FC59A2B72}" dt="2023-01-27T02:27:28.416" v="612"/>
          <ac:inkMkLst>
            <pc:docMk/>
            <pc:sldMk cId="1478683090" sldId="349"/>
            <ac:inkMk id="20" creationId="{F72BA128-22D9-6683-C9EA-64B6088E3F57}"/>
          </ac:inkMkLst>
        </pc:inkChg>
        <pc:inkChg chg="add del mod">
          <ac:chgData name="Tim Cook" userId="d1c7cfb340f2c7ab" providerId="LiveId" clId="{EFD2F591-51D4-4740-B80F-628FC59A2B72}" dt="2023-01-27T02:27:28.416" v="610"/>
          <ac:inkMkLst>
            <pc:docMk/>
            <pc:sldMk cId="1478683090" sldId="349"/>
            <ac:inkMk id="21" creationId="{833E29D1-6CE0-F673-CEE0-61B9AFBFED5C}"/>
          </ac:inkMkLst>
        </pc:inkChg>
        <pc:inkChg chg="add del mod">
          <ac:chgData name="Tim Cook" userId="d1c7cfb340f2c7ab" providerId="LiveId" clId="{EFD2F591-51D4-4740-B80F-628FC59A2B72}" dt="2023-01-27T02:28:25.601" v="694"/>
          <ac:inkMkLst>
            <pc:docMk/>
            <pc:sldMk cId="1478683090" sldId="349"/>
            <ac:inkMk id="23" creationId="{A59B3E90-BE80-0733-B98F-4F345ACB646F}"/>
          </ac:inkMkLst>
        </pc:inkChg>
        <pc:inkChg chg="add del mod">
          <ac:chgData name="Tim Cook" userId="d1c7cfb340f2c7ab" providerId="LiveId" clId="{EFD2F591-51D4-4740-B80F-628FC59A2B72}" dt="2023-01-27T02:28:27.117" v="708"/>
          <ac:inkMkLst>
            <pc:docMk/>
            <pc:sldMk cId="1478683090" sldId="349"/>
            <ac:inkMk id="24" creationId="{96804786-10CF-2760-9D81-14E38A52EDEF}"/>
          </ac:inkMkLst>
        </pc:inkChg>
        <pc:inkChg chg="add del mod">
          <ac:chgData name="Tim Cook" userId="d1c7cfb340f2c7ab" providerId="LiveId" clId="{EFD2F591-51D4-4740-B80F-628FC59A2B72}" dt="2023-01-27T02:28:25.591" v="690"/>
          <ac:inkMkLst>
            <pc:docMk/>
            <pc:sldMk cId="1478683090" sldId="349"/>
            <ac:inkMk id="25" creationId="{7189CA23-6DDD-9582-9ED9-735CC0267069}"/>
          </ac:inkMkLst>
        </pc:inkChg>
        <pc:inkChg chg="add del mod">
          <ac:chgData name="Tim Cook" userId="d1c7cfb340f2c7ab" providerId="LiveId" clId="{EFD2F591-51D4-4740-B80F-628FC59A2B72}" dt="2023-01-27T02:28:25.601" v="696"/>
          <ac:inkMkLst>
            <pc:docMk/>
            <pc:sldMk cId="1478683090" sldId="349"/>
            <ac:inkMk id="26" creationId="{F9A5CF93-8F1D-96F3-E544-9EE71CD56BDE}"/>
          </ac:inkMkLst>
        </pc:inkChg>
        <pc:inkChg chg="add del mod">
          <ac:chgData name="Tim Cook" userId="d1c7cfb340f2c7ab" providerId="LiveId" clId="{EFD2F591-51D4-4740-B80F-628FC59A2B72}" dt="2023-01-27T02:28:25.601" v="698"/>
          <ac:inkMkLst>
            <pc:docMk/>
            <pc:sldMk cId="1478683090" sldId="349"/>
            <ac:inkMk id="27" creationId="{C97F657F-C174-5CD8-0AD4-B07854C39036}"/>
          </ac:inkMkLst>
        </pc:inkChg>
        <pc:inkChg chg="add del mod">
          <ac:chgData name="Tim Cook" userId="d1c7cfb340f2c7ab" providerId="LiveId" clId="{EFD2F591-51D4-4740-B80F-628FC59A2B72}" dt="2023-01-27T02:28:25.601" v="695"/>
          <ac:inkMkLst>
            <pc:docMk/>
            <pc:sldMk cId="1478683090" sldId="349"/>
            <ac:inkMk id="28" creationId="{23086D20-665B-B14F-8F64-E917D3244475}"/>
          </ac:inkMkLst>
        </pc:inkChg>
        <pc:inkChg chg="add del mod">
          <ac:chgData name="Tim Cook" userId="d1c7cfb340f2c7ab" providerId="LiveId" clId="{EFD2F591-51D4-4740-B80F-628FC59A2B72}" dt="2023-01-27T02:28:25.601" v="697"/>
          <ac:inkMkLst>
            <pc:docMk/>
            <pc:sldMk cId="1478683090" sldId="349"/>
            <ac:inkMk id="29" creationId="{0FA7615F-0496-76CC-694E-612C452AD38D}"/>
          </ac:inkMkLst>
        </pc:inkChg>
        <pc:inkChg chg="add del mod">
          <ac:chgData name="Tim Cook" userId="d1c7cfb340f2c7ab" providerId="LiveId" clId="{EFD2F591-51D4-4740-B80F-628FC59A2B72}" dt="2023-01-27T02:28:25.601" v="705"/>
          <ac:inkMkLst>
            <pc:docMk/>
            <pc:sldMk cId="1478683090" sldId="349"/>
            <ac:inkMk id="30" creationId="{FA357A73-7851-2074-0B20-7B049008774F}"/>
          </ac:inkMkLst>
        </pc:inkChg>
        <pc:inkChg chg="add del mod">
          <ac:chgData name="Tim Cook" userId="d1c7cfb340f2c7ab" providerId="LiveId" clId="{EFD2F591-51D4-4740-B80F-628FC59A2B72}" dt="2023-01-27T02:28:25.601" v="699"/>
          <ac:inkMkLst>
            <pc:docMk/>
            <pc:sldMk cId="1478683090" sldId="349"/>
            <ac:inkMk id="31" creationId="{25FD1387-1903-26D4-7B26-753809F644D9}"/>
          </ac:inkMkLst>
        </pc:inkChg>
        <pc:inkChg chg="add del mod">
          <ac:chgData name="Tim Cook" userId="d1c7cfb340f2c7ab" providerId="LiveId" clId="{EFD2F591-51D4-4740-B80F-628FC59A2B72}" dt="2023-01-27T02:28:25.601" v="703"/>
          <ac:inkMkLst>
            <pc:docMk/>
            <pc:sldMk cId="1478683090" sldId="349"/>
            <ac:inkMk id="32" creationId="{4C378DDB-5051-FDA0-0101-68BA185DF138}"/>
          </ac:inkMkLst>
        </pc:inkChg>
        <pc:inkChg chg="add del mod">
          <ac:chgData name="Tim Cook" userId="d1c7cfb340f2c7ab" providerId="LiveId" clId="{EFD2F591-51D4-4740-B80F-628FC59A2B72}" dt="2023-01-27T02:28:25.601" v="702"/>
          <ac:inkMkLst>
            <pc:docMk/>
            <pc:sldMk cId="1478683090" sldId="349"/>
            <ac:inkMk id="33" creationId="{F99C2F79-B185-9BC5-014B-9BF1317BA34E}"/>
          </ac:inkMkLst>
        </pc:inkChg>
        <pc:inkChg chg="add del mod">
          <ac:chgData name="Tim Cook" userId="d1c7cfb340f2c7ab" providerId="LiveId" clId="{EFD2F591-51D4-4740-B80F-628FC59A2B72}" dt="2023-01-27T02:28:25.600" v="693"/>
          <ac:inkMkLst>
            <pc:docMk/>
            <pc:sldMk cId="1478683090" sldId="349"/>
            <ac:inkMk id="34" creationId="{54DFE420-4D36-8A61-3804-A7430EABDFDF}"/>
          </ac:inkMkLst>
        </pc:inkChg>
        <pc:inkChg chg="add del mod">
          <ac:chgData name="Tim Cook" userId="d1c7cfb340f2c7ab" providerId="LiveId" clId="{EFD2F591-51D4-4740-B80F-628FC59A2B72}" dt="2023-01-27T02:28:25.607" v="707"/>
          <ac:inkMkLst>
            <pc:docMk/>
            <pc:sldMk cId="1478683090" sldId="349"/>
            <ac:inkMk id="35" creationId="{9D7DBE15-FC7E-3BE6-DF8C-9ABC683535A1}"/>
          </ac:inkMkLst>
        </pc:inkChg>
        <pc:inkChg chg="add del mod">
          <ac:chgData name="Tim Cook" userId="d1c7cfb340f2c7ab" providerId="LiveId" clId="{EFD2F591-51D4-4740-B80F-628FC59A2B72}" dt="2023-01-27T02:28:25.607" v="706"/>
          <ac:inkMkLst>
            <pc:docMk/>
            <pc:sldMk cId="1478683090" sldId="349"/>
            <ac:inkMk id="36" creationId="{10D6A8D5-64AB-0C27-0D1C-19FF22C746E2}"/>
          </ac:inkMkLst>
        </pc:inkChg>
        <pc:inkChg chg="add del mod">
          <ac:chgData name="Tim Cook" userId="d1c7cfb340f2c7ab" providerId="LiveId" clId="{EFD2F591-51D4-4740-B80F-628FC59A2B72}" dt="2023-01-27T02:28:25.601" v="700"/>
          <ac:inkMkLst>
            <pc:docMk/>
            <pc:sldMk cId="1478683090" sldId="349"/>
            <ac:inkMk id="37" creationId="{A72BB7AA-E4FD-1038-3104-C876D9F162A6}"/>
          </ac:inkMkLst>
        </pc:inkChg>
        <pc:inkChg chg="add del mod">
          <ac:chgData name="Tim Cook" userId="d1c7cfb340f2c7ab" providerId="LiveId" clId="{EFD2F591-51D4-4740-B80F-628FC59A2B72}" dt="2023-01-27T02:27:43.470" v="637"/>
          <ac:inkMkLst>
            <pc:docMk/>
            <pc:sldMk cId="1478683090" sldId="349"/>
            <ac:inkMk id="39" creationId="{534AB02F-B3AF-8688-525A-75B35650FB11}"/>
          </ac:inkMkLst>
        </pc:inkChg>
        <pc:inkChg chg="add del mod">
          <ac:chgData name="Tim Cook" userId="d1c7cfb340f2c7ab" providerId="LiveId" clId="{EFD2F591-51D4-4740-B80F-628FC59A2B72}" dt="2023-01-27T02:27:43.470" v="638"/>
          <ac:inkMkLst>
            <pc:docMk/>
            <pc:sldMk cId="1478683090" sldId="349"/>
            <ac:inkMk id="40" creationId="{90BE066C-E7DE-24A3-35C6-D0E429CCF642}"/>
          </ac:inkMkLst>
        </pc:inkChg>
        <pc:inkChg chg="add del mod">
          <ac:chgData name="Tim Cook" userId="d1c7cfb340f2c7ab" providerId="LiveId" clId="{EFD2F591-51D4-4740-B80F-628FC59A2B72}" dt="2023-01-27T02:27:43.470" v="640"/>
          <ac:inkMkLst>
            <pc:docMk/>
            <pc:sldMk cId="1478683090" sldId="349"/>
            <ac:inkMk id="41" creationId="{4C51CD71-E949-9596-B2E5-0B8862E5A7AC}"/>
          </ac:inkMkLst>
        </pc:inkChg>
        <pc:inkChg chg="add del mod">
          <ac:chgData name="Tim Cook" userId="d1c7cfb340f2c7ab" providerId="LiveId" clId="{EFD2F591-51D4-4740-B80F-628FC59A2B72}" dt="2023-01-27T02:27:43.470" v="639"/>
          <ac:inkMkLst>
            <pc:docMk/>
            <pc:sldMk cId="1478683090" sldId="349"/>
            <ac:inkMk id="42" creationId="{18EDBA6D-A6D7-EAE3-19F5-809998229781}"/>
          </ac:inkMkLst>
        </pc:inkChg>
        <pc:inkChg chg="add del mod">
          <ac:chgData name="Tim Cook" userId="d1c7cfb340f2c7ab" providerId="LiveId" clId="{EFD2F591-51D4-4740-B80F-628FC59A2B72}" dt="2023-01-27T02:28:01.733" v="666"/>
          <ac:inkMkLst>
            <pc:docMk/>
            <pc:sldMk cId="1478683090" sldId="349"/>
            <ac:inkMk id="44" creationId="{E8C8BC32-9A1C-ACF7-D90E-0D2B216FB99B}"/>
          </ac:inkMkLst>
        </pc:inkChg>
        <pc:inkChg chg="add del mod">
          <ac:chgData name="Tim Cook" userId="d1c7cfb340f2c7ab" providerId="LiveId" clId="{EFD2F591-51D4-4740-B80F-628FC59A2B72}" dt="2023-01-27T02:28:01.733" v="669"/>
          <ac:inkMkLst>
            <pc:docMk/>
            <pc:sldMk cId="1478683090" sldId="349"/>
            <ac:inkMk id="45" creationId="{D3975C75-4A5F-0AD4-792C-D64834B093A6}"/>
          </ac:inkMkLst>
        </pc:inkChg>
        <pc:inkChg chg="add del mod">
          <ac:chgData name="Tim Cook" userId="d1c7cfb340f2c7ab" providerId="LiveId" clId="{EFD2F591-51D4-4740-B80F-628FC59A2B72}" dt="2023-01-27T02:28:01.729" v="660"/>
          <ac:inkMkLst>
            <pc:docMk/>
            <pc:sldMk cId="1478683090" sldId="349"/>
            <ac:inkMk id="47" creationId="{71E8D474-4675-C200-B1EE-3233DBB4DF0F}"/>
          </ac:inkMkLst>
        </pc:inkChg>
        <pc:inkChg chg="add del mod">
          <ac:chgData name="Tim Cook" userId="d1c7cfb340f2c7ab" providerId="LiveId" clId="{EFD2F591-51D4-4740-B80F-628FC59A2B72}" dt="2023-01-27T02:28:01.729" v="658"/>
          <ac:inkMkLst>
            <pc:docMk/>
            <pc:sldMk cId="1478683090" sldId="349"/>
            <ac:inkMk id="49" creationId="{53BEAE50-50CE-8805-1B3F-98A308F8E477}"/>
          </ac:inkMkLst>
        </pc:inkChg>
        <pc:inkChg chg="add del">
          <ac:chgData name="Tim Cook" userId="d1c7cfb340f2c7ab" providerId="LiveId" clId="{EFD2F591-51D4-4740-B80F-628FC59A2B72}" dt="2023-01-27T02:28:01.732" v="661"/>
          <ac:inkMkLst>
            <pc:docMk/>
            <pc:sldMk cId="1478683090" sldId="349"/>
            <ac:inkMk id="51" creationId="{3050A535-05BC-D1A5-DF33-4E5532CAAB37}"/>
          </ac:inkMkLst>
        </pc:inkChg>
        <pc:inkChg chg="add del">
          <ac:chgData name="Tim Cook" userId="d1c7cfb340f2c7ab" providerId="LiveId" clId="{EFD2F591-51D4-4740-B80F-628FC59A2B72}" dt="2023-01-27T02:28:01.732" v="663"/>
          <ac:inkMkLst>
            <pc:docMk/>
            <pc:sldMk cId="1478683090" sldId="349"/>
            <ac:inkMk id="52" creationId="{72CDBFB9-A419-4F53-363A-06E9682E0775}"/>
          </ac:inkMkLst>
        </pc:inkChg>
        <pc:inkChg chg="add del">
          <ac:chgData name="Tim Cook" userId="d1c7cfb340f2c7ab" providerId="LiveId" clId="{EFD2F591-51D4-4740-B80F-628FC59A2B72}" dt="2023-01-27T02:28:01.732" v="662"/>
          <ac:inkMkLst>
            <pc:docMk/>
            <pc:sldMk cId="1478683090" sldId="349"/>
            <ac:inkMk id="53" creationId="{94FA2435-D570-BB07-103A-C0266A0F09C0}"/>
          </ac:inkMkLst>
        </pc:inkChg>
        <pc:inkChg chg="add del">
          <ac:chgData name="Tim Cook" userId="d1c7cfb340f2c7ab" providerId="LiveId" clId="{EFD2F591-51D4-4740-B80F-628FC59A2B72}" dt="2023-01-27T02:28:01.733" v="668"/>
          <ac:inkMkLst>
            <pc:docMk/>
            <pc:sldMk cId="1478683090" sldId="349"/>
            <ac:inkMk id="54" creationId="{BE597915-8960-C233-86B1-938B2AB2B74F}"/>
          </ac:inkMkLst>
        </pc:inkChg>
        <pc:inkChg chg="add del">
          <ac:chgData name="Tim Cook" userId="d1c7cfb340f2c7ab" providerId="LiveId" clId="{EFD2F591-51D4-4740-B80F-628FC59A2B72}" dt="2023-01-27T02:28:01.732" v="665"/>
          <ac:inkMkLst>
            <pc:docMk/>
            <pc:sldMk cId="1478683090" sldId="349"/>
            <ac:inkMk id="55" creationId="{FF027AAB-4B77-6E8F-9578-6B39913C3B7D}"/>
          </ac:inkMkLst>
        </pc:inkChg>
        <pc:inkChg chg="add del">
          <ac:chgData name="Tim Cook" userId="d1c7cfb340f2c7ab" providerId="LiveId" clId="{EFD2F591-51D4-4740-B80F-628FC59A2B72}" dt="2023-01-27T02:28:01.733" v="667"/>
          <ac:inkMkLst>
            <pc:docMk/>
            <pc:sldMk cId="1478683090" sldId="349"/>
            <ac:inkMk id="56" creationId="{F42128D8-E1FD-11DF-6C04-D32EE37A2E68}"/>
          </ac:inkMkLst>
        </pc:inkChg>
        <pc:inkChg chg="add del">
          <ac:chgData name="Tim Cook" userId="d1c7cfb340f2c7ab" providerId="LiveId" clId="{EFD2F591-51D4-4740-B80F-628FC59A2B72}" dt="2023-01-27T02:28:01.729" v="657"/>
          <ac:inkMkLst>
            <pc:docMk/>
            <pc:sldMk cId="1478683090" sldId="349"/>
            <ac:inkMk id="57" creationId="{8CA72997-BCD0-F4C6-8265-203A20E349A1}"/>
          </ac:inkMkLst>
        </pc:inkChg>
        <pc:inkChg chg="add del">
          <ac:chgData name="Tim Cook" userId="d1c7cfb340f2c7ab" providerId="LiveId" clId="{EFD2F591-51D4-4740-B80F-628FC59A2B72}" dt="2023-01-27T02:28:01.729" v="659"/>
          <ac:inkMkLst>
            <pc:docMk/>
            <pc:sldMk cId="1478683090" sldId="349"/>
            <ac:inkMk id="58" creationId="{36F215B4-399B-A342-CE73-1CF994D96A91}"/>
          </ac:inkMkLst>
        </pc:inkChg>
        <pc:inkChg chg="add del">
          <ac:chgData name="Tim Cook" userId="d1c7cfb340f2c7ab" providerId="LiveId" clId="{EFD2F591-51D4-4740-B80F-628FC59A2B72}" dt="2023-01-27T02:28:01.732" v="664"/>
          <ac:inkMkLst>
            <pc:docMk/>
            <pc:sldMk cId="1478683090" sldId="349"/>
            <ac:inkMk id="59" creationId="{8C5B5977-EF6E-6B38-8F43-4F6FDC44150B}"/>
          </ac:inkMkLst>
        </pc:inkChg>
        <pc:inkChg chg="add del mod">
          <ac:chgData name="Tim Cook" userId="d1c7cfb340f2c7ab" providerId="LiveId" clId="{EFD2F591-51D4-4740-B80F-628FC59A2B72}" dt="2023-01-27T02:28:25.601" v="704"/>
          <ac:inkMkLst>
            <pc:docMk/>
            <pc:sldMk cId="1478683090" sldId="349"/>
            <ac:inkMk id="60" creationId="{35E8F15E-7DC2-A087-938B-8EA02225744F}"/>
          </ac:inkMkLst>
        </pc:inkChg>
        <pc:inkChg chg="add del mod">
          <ac:chgData name="Tim Cook" userId="d1c7cfb340f2c7ab" providerId="LiveId" clId="{EFD2F591-51D4-4740-B80F-628FC59A2B72}" dt="2023-01-27T02:28:15.901" v="687"/>
          <ac:inkMkLst>
            <pc:docMk/>
            <pc:sldMk cId="1478683090" sldId="349"/>
            <ac:inkMk id="61" creationId="{742ACB75-2990-16D8-132D-61427546127D}"/>
          </ac:inkMkLst>
        </pc:inkChg>
        <pc:inkChg chg="add del mod">
          <ac:chgData name="Tim Cook" userId="d1c7cfb340f2c7ab" providerId="LiveId" clId="{EFD2F591-51D4-4740-B80F-628FC59A2B72}" dt="2023-01-27T02:28:15.901" v="688"/>
          <ac:inkMkLst>
            <pc:docMk/>
            <pc:sldMk cId="1478683090" sldId="349"/>
            <ac:inkMk id="62" creationId="{55C5A664-4808-AFF5-0F76-B6DC37464C39}"/>
          </ac:inkMkLst>
        </pc:inkChg>
        <pc:inkChg chg="add del mod">
          <ac:chgData name="Tim Cook" userId="d1c7cfb340f2c7ab" providerId="LiveId" clId="{EFD2F591-51D4-4740-B80F-628FC59A2B72}" dt="2023-01-27T02:28:15.905" v="689"/>
          <ac:inkMkLst>
            <pc:docMk/>
            <pc:sldMk cId="1478683090" sldId="349"/>
            <ac:inkMk id="63" creationId="{D97E2A85-C9BF-6F26-7F51-6F882E1EBCEF}"/>
          </ac:inkMkLst>
        </pc:inkChg>
        <pc:inkChg chg="add del mod">
          <ac:chgData name="Tim Cook" userId="d1c7cfb340f2c7ab" providerId="LiveId" clId="{EFD2F591-51D4-4740-B80F-628FC59A2B72}" dt="2023-01-27T02:28:15.901" v="686"/>
          <ac:inkMkLst>
            <pc:docMk/>
            <pc:sldMk cId="1478683090" sldId="349"/>
            <ac:inkMk id="64" creationId="{E5E7333D-4DC8-E5F1-5324-AA77BBDC8A8F}"/>
          </ac:inkMkLst>
        </pc:inkChg>
        <pc:inkChg chg="add del mod">
          <ac:chgData name="Tim Cook" userId="d1c7cfb340f2c7ab" providerId="LiveId" clId="{EFD2F591-51D4-4740-B80F-628FC59A2B72}" dt="2023-01-27T02:28:25.591" v="691"/>
          <ac:inkMkLst>
            <pc:docMk/>
            <pc:sldMk cId="1478683090" sldId="349"/>
            <ac:inkMk id="66" creationId="{66075B50-D8EF-535F-6F19-577BEDBDDA0B}"/>
          </ac:inkMkLst>
        </pc:inkChg>
        <pc:inkChg chg="add del mod">
          <ac:chgData name="Tim Cook" userId="d1c7cfb340f2c7ab" providerId="LiveId" clId="{EFD2F591-51D4-4740-B80F-628FC59A2B72}" dt="2023-01-27T02:28:14.834" v="682"/>
          <ac:inkMkLst>
            <pc:docMk/>
            <pc:sldMk cId="1478683090" sldId="349"/>
            <ac:inkMk id="67" creationId="{62B76678-4241-02F8-1E5D-0F1D805733EF}"/>
          </ac:inkMkLst>
        </pc:inkChg>
        <pc:inkChg chg="add del mod">
          <ac:chgData name="Tim Cook" userId="d1c7cfb340f2c7ab" providerId="LiveId" clId="{EFD2F591-51D4-4740-B80F-628FC59A2B72}" dt="2023-01-27T02:28:14.834" v="684"/>
          <ac:inkMkLst>
            <pc:docMk/>
            <pc:sldMk cId="1478683090" sldId="349"/>
            <ac:inkMk id="68" creationId="{DB965488-EE60-B4D8-6CA9-E7549EE029CB}"/>
          </ac:inkMkLst>
        </pc:inkChg>
        <pc:inkChg chg="add del mod">
          <ac:chgData name="Tim Cook" userId="d1c7cfb340f2c7ab" providerId="LiveId" clId="{EFD2F591-51D4-4740-B80F-628FC59A2B72}" dt="2023-01-27T02:28:14.834" v="685"/>
          <ac:inkMkLst>
            <pc:docMk/>
            <pc:sldMk cId="1478683090" sldId="349"/>
            <ac:inkMk id="69" creationId="{9C7F11B9-924C-E2D8-A29F-80731A96854C}"/>
          </ac:inkMkLst>
        </pc:inkChg>
        <pc:inkChg chg="add del mod">
          <ac:chgData name="Tim Cook" userId="d1c7cfb340f2c7ab" providerId="LiveId" clId="{EFD2F591-51D4-4740-B80F-628FC59A2B72}" dt="2023-01-27T02:28:14.834" v="683"/>
          <ac:inkMkLst>
            <pc:docMk/>
            <pc:sldMk cId="1478683090" sldId="349"/>
            <ac:inkMk id="70" creationId="{3A81355A-0CF7-084A-1320-6852880741BC}"/>
          </ac:inkMkLst>
        </pc:inkChg>
        <pc:inkChg chg="add del mod">
          <ac:chgData name="Tim Cook" userId="d1c7cfb340f2c7ab" providerId="LiveId" clId="{EFD2F591-51D4-4740-B80F-628FC59A2B72}" dt="2023-01-27T02:29:21.419" v="742"/>
          <ac:inkMkLst>
            <pc:docMk/>
            <pc:sldMk cId="1478683090" sldId="349"/>
            <ac:inkMk id="72" creationId="{4A473E8A-7D08-E850-95DB-37C2DF75BA92}"/>
          </ac:inkMkLst>
        </pc:inkChg>
        <pc:inkChg chg="add del mod">
          <ac:chgData name="Tim Cook" userId="d1c7cfb340f2c7ab" providerId="LiveId" clId="{EFD2F591-51D4-4740-B80F-628FC59A2B72}" dt="2023-01-27T02:29:22.020" v="743"/>
          <ac:inkMkLst>
            <pc:docMk/>
            <pc:sldMk cId="1478683090" sldId="349"/>
            <ac:inkMk id="73" creationId="{684ADF41-35B5-DFF6-1383-C8F42880BCBF}"/>
          </ac:inkMkLst>
        </pc:inkChg>
        <pc:inkChg chg="add del mod">
          <ac:chgData name="Tim Cook" userId="d1c7cfb340f2c7ab" providerId="LiveId" clId="{EFD2F591-51D4-4740-B80F-628FC59A2B72}" dt="2023-01-27T02:28:33.812" v="713"/>
          <ac:inkMkLst>
            <pc:docMk/>
            <pc:sldMk cId="1478683090" sldId="349"/>
            <ac:inkMk id="74" creationId="{E55776ED-AC94-1E5D-9A8F-8E0470CEDDFA}"/>
          </ac:inkMkLst>
        </pc:inkChg>
        <pc:inkChg chg="add del mod">
          <ac:chgData name="Tim Cook" userId="d1c7cfb340f2c7ab" providerId="LiveId" clId="{EFD2F591-51D4-4740-B80F-628FC59A2B72}" dt="2023-01-27T02:29:22.801" v="744"/>
          <ac:inkMkLst>
            <pc:docMk/>
            <pc:sldMk cId="1478683090" sldId="349"/>
            <ac:inkMk id="76" creationId="{47DD8DB5-C863-2691-2E1E-06B9FFF0FDE0}"/>
          </ac:inkMkLst>
        </pc:inkChg>
        <pc:inkChg chg="add del mod">
          <ac:chgData name="Tim Cook" userId="d1c7cfb340f2c7ab" providerId="LiveId" clId="{EFD2F591-51D4-4740-B80F-628FC59A2B72}" dt="2023-01-27T02:29:30.533" v="748"/>
          <ac:inkMkLst>
            <pc:docMk/>
            <pc:sldMk cId="1478683090" sldId="349"/>
            <ac:inkMk id="78" creationId="{1F8DA873-BC18-8A89-A562-0BCB94350741}"/>
          </ac:inkMkLst>
        </pc:inkChg>
        <pc:inkChg chg="add del mod">
          <ac:chgData name="Tim Cook" userId="d1c7cfb340f2c7ab" providerId="LiveId" clId="{EFD2F591-51D4-4740-B80F-628FC59A2B72}" dt="2023-01-27T02:29:30.533" v="750"/>
          <ac:inkMkLst>
            <pc:docMk/>
            <pc:sldMk cId="1478683090" sldId="349"/>
            <ac:inkMk id="79" creationId="{C779054B-171E-53EE-ECDE-D2CBDC645103}"/>
          </ac:inkMkLst>
        </pc:inkChg>
        <pc:inkChg chg="add del mod">
          <ac:chgData name="Tim Cook" userId="d1c7cfb340f2c7ab" providerId="LiveId" clId="{EFD2F591-51D4-4740-B80F-628FC59A2B72}" dt="2023-01-27T02:29:30.533" v="749"/>
          <ac:inkMkLst>
            <pc:docMk/>
            <pc:sldMk cId="1478683090" sldId="349"/>
            <ac:inkMk id="80" creationId="{99128846-9481-F90E-76AC-0F07F08B74D7}"/>
          </ac:inkMkLst>
        </pc:inkChg>
        <pc:inkChg chg="add del">
          <ac:chgData name="Tim Cook" userId="d1c7cfb340f2c7ab" providerId="LiveId" clId="{EFD2F591-51D4-4740-B80F-628FC59A2B72}" dt="2023-01-27T02:28:51.559" v="723"/>
          <ac:inkMkLst>
            <pc:docMk/>
            <pc:sldMk cId="1478683090" sldId="349"/>
            <ac:inkMk id="82" creationId="{E10DA43D-F218-89EA-A769-B7D274F92788}"/>
          </ac:inkMkLst>
        </pc:inkChg>
        <pc:inkChg chg="add del">
          <ac:chgData name="Tim Cook" userId="d1c7cfb340f2c7ab" providerId="LiveId" clId="{EFD2F591-51D4-4740-B80F-628FC59A2B72}" dt="2023-01-27T02:28:51.560" v="725"/>
          <ac:inkMkLst>
            <pc:docMk/>
            <pc:sldMk cId="1478683090" sldId="349"/>
            <ac:inkMk id="83" creationId="{0937F57C-1B52-F52B-AAD7-12B5A8224967}"/>
          </ac:inkMkLst>
        </pc:inkChg>
        <pc:inkChg chg="add del">
          <ac:chgData name="Tim Cook" userId="d1c7cfb340f2c7ab" providerId="LiveId" clId="{EFD2F591-51D4-4740-B80F-628FC59A2B72}" dt="2023-01-27T02:28:51.560" v="724"/>
          <ac:inkMkLst>
            <pc:docMk/>
            <pc:sldMk cId="1478683090" sldId="349"/>
            <ac:inkMk id="84" creationId="{B4433A8A-E239-531C-EA57-41C4A6404C92}"/>
          </ac:inkMkLst>
        </pc:inkChg>
        <pc:inkChg chg="add del mod">
          <ac:chgData name="Tim Cook" userId="d1c7cfb340f2c7ab" providerId="LiveId" clId="{EFD2F591-51D4-4740-B80F-628FC59A2B72}" dt="2023-01-27T02:29:31.365" v="755"/>
          <ac:inkMkLst>
            <pc:docMk/>
            <pc:sldMk cId="1478683090" sldId="349"/>
            <ac:inkMk id="85" creationId="{42B5117E-4288-74AF-E631-F7BCAEF4A004}"/>
          </ac:inkMkLst>
        </pc:inkChg>
        <pc:inkChg chg="add del mod">
          <ac:chgData name="Tim Cook" userId="d1c7cfb340f2c7ab" providerId="LiveId" clId="{EFD2F591-51D4-4740-B80F-628FC59A2B72}" dt="2023-01-27T02:29:31.364" v="753"/>
          <ac:inkMkLst>
            <pc:docMk/>
            <pc:sldMk cId="1478683090" sldId="349"/>
            <ac:inkMk id="86" creationId="{C0EBB03B-0A47-14E1-E81A-87E2015ADB06}"/>
          </ac:inkMkLst>
        </pc:inkChg>
        <pc:inkChg chg="add del mod">
          <ac:chgData name="Tim Cook" userId="d1c7cfb340f2c7ab" providerId="LiveId" clId="{EFD2F591-51D4-4740-B80F-628FC59A2B72}" dt="2023-01-27T02:29:31.365" v="754"/>
          <ac:inkMkLst>
            <pc:docMk/>
            <pc:sldMk cId="1478683090" sldId="349"/>
            <ac:inkMk id="87" creationId="{37218D00-AFC4-679C-AADD-A6F459681CE6}"/>
          </ac:inkMkLst>
        </pc:inkChg>
        <pc:inkChg chg="add del mod">
          <ac:chgData name="Tim Cook" userId="d1c7cfb340f2c7ab" providerId="LiveId" clId="{EFD2F591-51D4-4740-B80F-628FC59A2B72}" dt="2023-01-27T02:29:31.360" v="751"/>
          <ac:inkMkLst>
            <pc:docMk/>
            <pc:sldMk cId="1478683090" sldId="349"/>
            <ac:inkMk id="88" creationId="{3F06C7BB-7CC9-A010-ACB2-BFCC24ED63EE}"/>
          </ac:inkMkLst>
        </pc:inkChg>
        <pc:inkChg chg="add del mod">
          <ac:chgData name="Tim Cook" userId="d1c7cfb340f2c7ab" providerId="LiveId" clId="{EFD2F591-51D4-4740-B80F-628FC59A2B72}" dt="2023-01-27T02:29:31.360" v="752"/>
          <ac:inkMkLst>
            <pc:docMk/>
            <pc:sldMk cId="1478683090" sldId="349"/>
            <ac:inkMk id="89" creationId="{5E4CD899-62C5-907D-29B2-9E826B9EE724}"/>
          </ac:inkMkLst>
        </pc:inkChg>
        <pc:inkChg chg="add del mod">
          <ac:chgData name="Tim Cook" userId="d1c7cfb340f2c7ab" providerId="LiveId" clId="{EFD2F591-51D4-4740-B80F-628FC59A2B72}" dt="2023-01-27T02:33:57.210" v="997"/>
          <ac:inkMkLst>
            <pc:docMk/>
            <pc:sldMk cId="1478683090" sldId="349"/>
            <ac:inkMk id="91" creationId="{FCD64214-C9D1-1D1F-3F31-93E11A39CED9}"/>
          </ac:inkMkLst>
        </pc:inkChg>
        <pc:inkChg chg="add del mod">
          <ac:chgData name="Tim Cook" userId="d1c7cfb340f2c7ab" providerId="LiveId" clId="{EFD2F591-51D4-4740-B80F-628FC59A2B72}" dt="2023-01-27T02:30:01.222" v="818"/>
          <ac:inkMkLst>
            <pc:docMk/>
            <pc:sldMk cId="1478683090" sldId="349"/>
            <ac:inkMk id="92" creationId="{9CE503D6-08AD-54D0-2F0F-59730FB68E4D}"/>
          </ac:inkMkLst>
        </pc:inkChg>
        <pc:inkChg chg="add del mod">
          <ac:chgData name="Tim Cook" userId="d1c7cfb340f2c7ab" providerId="LiveId" clId="{EFD2F591-51D4-4740-B80F-628FC59A2B72}" dt="2023-01-27T02:29:15.945" v="740"/>
          <ac:inkMkLst>
            <pc:docMk/>
            <pc:sldMk cId="1478683090" sldId="349"/>
            <ac:inkMk id="94" creationId="{35EE9BD7-FC8E-761A-3080-14362ECA5908}"/>
          </ac:inkMkLst>
        </pc:inkChg>
        <pc:inkChg chg="add del mod">
          <ac:chgData name="Tim Cook" userId="d1c7cfb340f2c7ab" providerId="LiveId" clId="{EFD2F591-51D4-4740-B80F-628FC59A2B72}" dt="2023-01-27T02:29:12.772" v="738"/>
          <ac:inkMkLst>
            <pc:docMk/>
            <pc:sldMk cId="1478683090" sldId="349"/>
            <ac:inkMk id="95" creationId="{79AC4C54-586E-3F2C-38AE-EF7182B0F38F}"/>
          </ac:inkMkLst>
        </pc:inkChg>
        <pc:inkChg chg="add del">
          <ac:chgData name="Tim Cook" userId="d1c7cfb340f2c7ab" providerId="LiveId" clId="{EFD2F591-51D4-4740-B80F-628FC59A2B72}" dt="2023-01-27T02:29:15.945" v="741"/>
          <ac:inkMkLst>
            <pc:docMk/>
            <pc:sldMk cId="1478683090" sldId="349"/>
            <ac:inkMk id="97" creationId="{78361B56-BE45-B0AE-92F2-4EE3E3BDD763}"/>
          </ac:inkMkLst>
        </pc:inkChg>
        <pc:inkChg chg="add">
          <ac:chgData name="Tim Cook" userId="d1c7cfb340f2c7ab" providerId="LiveId" clId="{EFD2F591-51D4-4740-B80F-628FC59A2B72}" dt="2023-01-27T02:29:25.389" v="745" actId="9405"/>
          <ac:inkMkLst>
            <pc:docMk/>
            <pc:sldMk cId="1478683090" sldId="349"/>
            <ac:inkMk id="98" creationId="{F03D5E76-7981-627D-19F7-787B90BAA3C5}"/>
          </ac:inkMkLst>
        </pc:inkChg>
        <pc:inkChg chg="add mod">
          <ac:chgData name="Tim Cook" userId="d1c7cfb340f2c7ab" providerId="LiveId" clId="{EFD2F591-51D4-4740-B80F-628FC59A2B72}" dt="2023-01-27T02:29:31.365" v="755"/>
          <ac:inkMkLst>
            <pc:docMk/>
            <pc:sldMk cId="1478683090" sldId="349"/>
            <ac:inkMk id="99" creationId="{611148CB-C4F9-8AAB-4E15-A97C5651EB63}"/>
          </ac:inkMkLst>
        </pc:inkChg>
        <pc:inkChg chg="add mod">
          <ac:chgData name="Tim Cook" userId="d1c7cfb340f2c7ab" providerId="LiveId" clId="{EFD2F591-51D4-4740-B80F-628FC59A2B72}" dt="2023-01-27T02:29:36.630" v="762"/>
          <ac:inkMkLst>
            <pc:docMk/>
            <pc:sldMk cId="1478683090" sldId="349"/>
            <ac:inkMk id="101" creationId="{C76250A2-6833-D9D9-9F51-A4D36F683DC2}"/>
          </ac:inkMkLst>
        </pc:inkChg>
        <pc:inkChg chg="add mod">
          <ac:chgData name="Tim Cook" userId="d1c7cfb340f2c7ab" providerId="LiveId" clId="{EFD2F591-51D4-4740-B80F-628FC59A2B72}" dt="2023-01-27T02:29:36.630" v="762"/>
          <ac:inkMkLst>
            <pc:docMk/>
            <pc:sldMk cId="1478683090" sldId="349"/>
            <ac:inkMk id="102" creationId="{84523452-EC0A-AEE5-1738-72C281CB14CC}"/>
          </ac:inkMkLst>
        </pc:inkChg>
        <pc:inkChg chg="add mod">
          <ac:chgData name="Tim Cook" userId="d1c7cfb340f2c7ab" providerId="LiveId" clId="{EFD2F591-51D4-4740-B80F-628FC59A2B72}" dt="2023-01-27T02:29:36.630" v="762"/>
          <ac:inkMkLst>
            <pc:docMk/>
            <pc:sldMk cId="1478683090" sldId="349"/>
            <ac:inkMk id="103" creationId="{706251AB-E7FD-AA0E-3A25-9B507A4AA992}"/>
          </ac:inkMkLst>
        </pc:inkChg>
        <pc:inkChg chg="add del mod">
          <ac:chgData name="Tim Cook" userId="d1c7cfb340f2c7ab" providerId="LiveId" clId="{EFD2F591-51D4-4740-B80F-628FC59A2B72}" dt="2023-01-27T02:29:36.630" v="762"/>
          <ac:inkMkLst>
            <pc:docMk/>
            <pc:sldMk cId="1478683090" sldId="349"/>
            <ac:inkMk id="105" creationId="{9B8172B6-DB6D-DCFC-F75A-677F790FBE92}"/>
          </ac:inkMkLst>
        </pc:inkChg>
        <pc:inkChg chg="add mod">
          <ac:chgData name="Tim Cook" userId="d1c7cfb340f2c7ab" providerId="LiveId" clId="{EFD2F591-51D4-4740-B80F-628FC59A2B72}" dt="2023-01-27T02:35:08.318" v="1091"/>
          <ac:inkMkLst>
            <pc:docMk/>
            <pc:sldMk cId="1478683090" sldId="349"/>
            <ac:inkMk id="107" creationId="{C5172CDE-CD1E-F99A-1FE8-FEB1775FBA43}"/>
          </ac:inkMkLst>
        </pc:inkChg>
        <pc:inkChg chg="add mod">
          <ac:chgData name="Tim Cook" userId="d1c7cfb340f2c7ab" providerId="LiveId" clId="{EFD2F591-51D4-4740-B80F-628FC59A2B72}" dt="2023-01-27T02:35:08.318" v="1091"/>
          <ac:inkMkLst>
            <pc:docMk/>
            <pc:sldMk cId="1478683090" sldId="349"/>
            <ac:inkMk id="108" creationId="{469B1825-0157-9369-01C2-B1A84FADFC89}"/>
          </ac:inkMkLst>
        </pc:inkChg>
        <pc:inkChg chg="add mod">
          <ac:chgData name="Tim Cook" userId="d1c7cfb340f2c7ab" providerId="LiveId" clId="{EFD2F591-51D4-4740-B80F-628FC59A2B72}" dt="2023-01-27T02:35:08.318" v="1091"/>
          <ac:inkMkLst>
            <pc:docMk/>
            <pc:sldMk cId="1478683090" sldId="349"/>
            <ac:inkMk id="109" creationId="{C79C9060-64B5-834A-13D7-7B76C2EE8D34}"/>
          </ac:inkMkLst>
        </pc:inkChg>
        <pc:inkChg chg="add mod">
          <ac:chgData name="Tim Cook" userId="d1c7cfb340f2c7ab" providerId="LiveId" clId="{EFD2F591-51D4-4740-B80F-628FC59A2B72}" dt="2023-01-27T02:35:08.318" v="1091"/>
          <ac:inkMkLst>
            <pc:docMk/>
            <pc:sldMk cId="1478683090" sldId="349"/>
            <ac:inkMk id="110" creationId="{3D42EFAD-3589-F47B-74B6-E7413315D394}"/>
          </ac:inkMkLst>
        </pc:inkChg>
        <pc:inkChg chg="add mod">
          <ac:chgData name="Tim Cook" userId="d1c7cfb340f2c7ab" providerId="LiveId" clId="{EFD2F591-51D4-4740-B80F-628FC59A2B72}" dt="2023-01-27T02:35:08.318" v="1091"/>
          <ac:inkMkLst>
            <pc:docMk/>
            <pc:sldMk cId="1478683090" sldId="349"/>
            <ac:inkMk id="111" creationId="{2124F855-F557-5074-4506-2DB2B5D3B2CA}"/>
          </ac:inkMkLst>
        </pc:inkChg>
        <pc:inkChg chg="add mod">
          <ac:chgData name="Tim Cook" userId="d1c7cfb340f2c7ab" providerId="LiveId" clId="{EFD2F591-51D4-4740-B80F-628FC59A2B72}" dt="2023-01-27T02:35:08.318" v="1091"/>
          <ac:inkMkLst>
            <pc:docMk/>
            <pc:sldMk cId="1478683090" sldId="349"/>
            <ac:inkMk id="112" creationId="{ACD3C836-5FD7-7758-6432-3AF11D78D334}"/>
          </ac:inkMkLst>
        </pc:inkChg>
        <pc:inkChg chg="add del mod">
          <ac:chgData name="Tim Cook" userId="d1c7cfb340f2c7ab" providerId="LiveId" clId="{EFD2F591-51D4-4740-B80F-628FC59A2B72}" dt="2023-01-27T02:30:00.293" v="809"/>
          <ac:inkMkLst>
            <pc:docMk/>
            <pc:sldMk cId="1478683090" sldId="349"/>
            <ac:inkMk id="114" creationId="{F04A4873-F972-15E7-620A-5A86F157026B}"/>
          </ac:inkMkLst>
        </pc:inkChg>
        <pc:inkChg chg="add del mod">
          <ac:chgData name="Tim Cook" userId="d1c7cfb340f2c7ab" providerId="LiveId" clId="{EFD2F591-51D4-4740-B80F-628FC59A2B72}" dt="2023-01-27T02:30:00.293" v="816"/>
          <ac:inkMkLst>
            <pc:docMk/>
            <pc:sldMk cId="1478683090" sldId="349"/>
            <ac:inkMk id="115" creationId="{F983E4E5-18CD-56C0-4915-644DEDB6BB22}"/>
          </ac:inkMkLst>
        </pc:inkChg>
        <pc:inkChg chg="add del mod">
          <ac:chgData name="Tim Cook" userId="d1c7cfb340f2c7ab" providerId="LiveId" clId="{EFD2F591-51D4-4740-B80F-628FC59A2B72}" dt="2023-01-27T02:30:00.293" v="808"/>
          <ac:inkMkLst>
            <pc:docMk/>
            <pc:sldMk cId="1478683090" sldId="349"/>
            <ac:inkMk id="117" creationId="{9E039969-84C8-D01D-C147-B222F0485A8B}"/>
          </ac:inkMkLst>
        </pc:inkChg>
        <pc:inkChg chg="add del mod">
          <ac:chgData name="Tim Cook" userId="d1c7cfb340f2c7ab" providerId="LiveId" clId="{EFD2F591-51D4-4740-B80F-628FC59A2B72}" dt="2023-01-27T02:30:00.291" v="798"/>
          <ac:inkMkLst>
            <pc:docMk/>
            <pc:sldMk cId="1478683090" sldId="349"/>
            <ac:inkMk id="118" creationId="{77F2DCED-8F4E-47FE-38CA-92233415374B}"/>
          </ac:inkMkLst>
        </pc:inkChg>
        <pc:inkChg chg="add del mod">
          <ac:chgData name="Tim Cook" userId="d1c7cfb340f2c7ab" providerId="LiveId" clId="{EFD2F591-51D4-4740-B80F-628FC59A2B72}" dt="2023-01-27T02:30:00.293" v="800"/>
          <ac:inkMkLst>
            <pc:docMk/>
            <pc:sldMk cId="1478683090" sldId="349"/>
            <ac:inkMk id="119" creationId="{7FAA8D37-51B2-BA48-1267-4850FA141169}"/>
          </ac:inkMkLst>
        </pc:inkChg>
        <pc:inkChg chg="add del mod">
          <ac:chgData name="Tim Cook" userId="d1c7cfb340f2c7ab" providerId="LiveId" clId="{EFD2F591-51D4-4740-B80F-628FC59A2B72}" dt="2023-01-27T02:30:00.293" v="812"/>
          <ac:inkMkLst>
            <pc:docMk/>
            <pc:sldMk cId="1478683090" sldId="349"/>
            <ac:inkMk id="120" creationId="{03DFBA7B-1B8C-B48A-BE01-31DD4D7F85DB}"/>
          </ac:inkMkLst>
        </pc:inkChg>
        <pc:inkChg chg="add del mod">
          <ac:chgData name="Tim Cook" userId="d1c7cfb340f2c7ab" providerId="LiveId" clId="{EFD2F591-51D4-4740-B80F-628FC59A2B72}" dt="2023-01-27T02:30:00.293" v="814"/>
          <ac:inkMkLst>
            <pc:docMk/>
            <pc:sldMk cId="1478683090" sldId="349"/>
            <ac:inkMk id="121" creationId="{623CD112-7CBF-C57A-A288-A0E73BF81FC3}"/>
          </ac:inkMkLst>
        </pc:inkChg>
        <pc:inkChg chg="add del mod">
          <ac:chgData name="Tim Cook" userId="d1c7cfb340f2c7ab" providerId="LiveId" clId="{EFD2F591-51D4-4740-B80F-628FC59A2B72}" dt="2023-01-27T02:30:00.293" v="802"/>
          <ac:inkMkLst>
            <pc:docMk/>
            <pc:sldMk cId="1478683090" sldId="349"/>
            <ac:inkMk id="122" creationId="{BDFFBBD7-36B0-F944-00AC-FDC656E9BE42}"/>
          </ac:inkMkLst>
        </pc:inkChg>
        <pc:inkChg chg="add del mod">
          <ac:chgData name="Tim Cook" userId="d1c7cfb340f2c7ab" providerId="LiveId" clId="{EFD2F591-51D4-4740-B80F-628FC59A2B72}" dt="2023-01-27T02:30:00.293" v="811"/>
          <ac:inkMkLst>
            <pc:docMk/>
            <pc:sldMk cId="1478683090" sldId="349"/>
            <ac:inkMk id="124" creationId="{036089AE-B5A7-009A-2FB6-8BBB7F80EAEE}"/>
          </ac:inkMkLst>
        </pc:inkChg>
        <pc:inkChg chg="add del mod">
          <ac:chgData name="Tim Cook" userId="d1c7cfb340f2c7ab" providerId="LiveId" clId="{EFD2F591-51D4-4740-B80F-628FC59A2B72}" dt="2023-01-27T02:30:00.293" v="813"/>
          <ac:inkMkLst>
            <pc:docMk/>
            <pc:sldMk cId="1478683090" sldId="349"/>
            <ac:inkMk id="125" creationId="{A667E7F7-8DE6-E5D8-BA20-67C4E0675FCB}"/>
          </ac:inkMkLst>
        </pc:inkChg>
        <pc:inkChg chg="add del mod">
          <ac:chgData name="Tim Cook" userId="d1c7cfb340f2c7ab" providerId="LiveId" clId="{EFD2F591-51D4-4740-B80F-628FC59A2B72}" dt="2023-01-27T02:30:00.293" v="806"/>
          <ac:inkMkLst>
            <pc:docMk/>
            <pc:sldMk cId="1478683090" sldId="349"/>
            <ac:inkMk id="126" creationId="{31451D25-6B46-46FF-C9FE-CE703386F6FD}"/>
          </ac:inkMkLst>
        </pc:inkChg>
        <pc:inkChg chg="add del mod">
          <ac:chgData name="Tim Cook" userId="d1c7cfb340f2c7ab" providerId="LiveId" clId="{EFD2F591-51D4-4740-B80F-628FC59A2B72}" dt="2023-01-27T02:30:00.293" v="804"/>
          <ac:inkMkLst>
            <pc:docMk/>
            <pc:sldMk cId="1478683090" sldId="349"/>
            <ac:inkMk id="127" creationId="{65253456-6C38-AAB8-A4D5-74841C42A3CD}"/>
          </ac:inkMkLst>
        </pc:inkChg>
        <pc:inkChg chg="add del mod">
          <ac:chgData name="Tim Cook" userId="d1c7cfb340f2c7ab" providerId="LiveId" clId="{EFD2F591-51D4-4740-B80F-628FC59A2B72}" dt="2023-01-27T02:30:00.293" v="810"/>
          <ac:inkMkLst>
            <pc:docMk/>
            <pc:sldMk cId="1478683090" sldId="349"/>
            <ac:inkMk id="128" creationId="{7A8078EB-30AE-59AB-B397-462CC70A4E4D}"/>
          </ac:inkMkLst>
        </pc:inkChg>
        <pc:inkChg chg="add del mod">
          <ac:chgData name="Tim Cook" userId="d1c7cfb340f2c7ab" providerId="LiveId" clId="{EFD2F591-51D4-4740-B80F-628FC59A2B72}" dt="2023-01-27T02:30:00.293" v="803"/>
          <ac:inkMkLst>
            <pc:docMk/>
            <pc:sldMk cId="1478683090" sldId="349"/>
            <ac:inkMk id="129" creationId="{2ED2DA41-2B6F-62D8-2988-DE82A001B290}"/>
          </ac:inkMkLst>
        </pc:inkChg>
        <pc:inkChg chg="add del mod">
          <ac:chgData name="Tim Cook" userId="d1c7cfb340f2c7ab" providerId="LiveId" clId="{EFD2F591-51D4-4740-B80F-628FC59A2B72}" dt="2023-01-27T02:30:00.293" v="815"/>
          <ac:inkMkLst>
            <pc:docMk/>
            <pc:sldMk cId="1478683090" sldId="349"/>
            <ac:inkMk id="130" creationId="{7EB37465-E8EC-0374-FA6A-E30332337927}"/>
          </ac:inkMkLst>
        </pc:inkChg>
        <pc:inkChg chg="add del mod">
          <ac:chgData name="Tim Cook" userId="d1c7cfb340f2c7ab" providerId="LiveId" clId="{EFD2F591-51D4-4740-B80F-628FC59A2B72}" dt="2023-01-27T02:30:00.289" v="797"/>
          <ac:inkMkLst>
            <pc:docMk/>
            <pc:sldMk cId="1478683090" sldId="349"/>
            <ac:inkMk id="131" creationId="{7AC57328-4C8E-8E8A-F7C9-D1A7F170FA88}"/>
          </ac:inkMkLst>
        </pc:inkChg>
        <pc:inkChg chg="add del mod">
          <ac:chgData name="Tim Cook" userId="d1c7cfb340f2c7ab" providerId="LiveId" clId="{EFD2F591-51D4-4740-B80F-628FC59A2B72}" dt="2023-01-27T02:30:00.292" v="799"/>
          <ac:inkMkLst>
            <pc:docMk/>
            <pc:sldMk cId="1478683090" sldId="349"/>
            <ac:inkMk id="132" creationId="{F28096D7-23CD-7C5C-88B7-2853556ECCDB}"/>
          </ac:inkMkLst>
        </pc:inkChg>
        <pc:inkChg chg="add del mod">
          <ac:chgData name="Tim Cook" userId="d1c7cfb340f2c7ab" providerId="LiveId" clId="{EFD2F591-51D4-4740-B80F-628FC59A2B72}" dt="2023-01-27T02:30:00.293" v="817"/>
          <ac:inkMkLst>
            <pc:docMk/>
            <pc:sldMk cId="1478683090" sldId="349"/>
            <ac:inkMk id="133" creationId="{7395110F-30BF-1978-AF35-8515C63EAA03}"/>
          </ac:inkMkLst>
        </pc:inkChg>
        <pc:inkChg chg="add del mod">
          <ac:chgData name="Tim Cook" userId="d1c7cfb340f2c7ab" providerId="LiveId" clId="{EFD2F591-51D4-4740-B80F-628FC59A2B72}" dt="2023-01-27T02:30:00.293" v="807"/>
          <ac:inkMkLst>
            <pc:docMk/>
            <pc:sldMk cId="1478683090" sldId="349"/>
            <ac:inkMk id="135" creationId="{D0E88DC5-A302-7FD9-B0DF-D113A61A1312}"/>
          </ac:inkMkLst>
        </pc:inkChg>
        <pc:inkChg chg="add del mod">
          <ac:chgData name="Tim Cook" userId="d1c7cfb340f2c7ab" providerId="LiveId" clId="{EFD2F591-51D4-4740-B80F-628FC59A2B72}" dt="2023-01-27T02:30:00.293" v="801"/>
          <ac:inkMkLst>
            <pc:docMk/>
            <pc:sldMk cId="1478683090" sldId="349"/>
            <ac:inkMk id="136" creationId="{51221F95-179C-15FF-4B7F-DCE0C953371E}"/>
          </ac:inkMkLst>
        </pc:inkChg>
        <pc:inkChg chg="add del mod">
          <ac:chgData name="Tim Cook" userId="d1c7cfb340f2c7ab" providerId="LiveId" clId="{EFD2F591-51D4-4740-B80F-628FC59A2B72}" dt="2023-01-27T02:30:00.285" v="796"/>
          <ac:inkMkLst>
            <pc:docMk/>
            <pc:sldMk cId="1478683090" sldId="349"/>
            <ac:inkMk id="137" creationId="{AB70A7CA-8CF9-BADD-7B73-B1771082FAF9}"/>
          </ac:inkMkLst>
        </pc:inkChg>
        <pc:inkChg chg="add del mod">
          <ac:chgData name="Tim Cook" userId="d1c7cfb340f2c7ab" providerId="LiveId" clId="{EFD2F591-51D4-4740-B80F-628FC59A2B72}" dt="2023-01-27T02:30:00.293" v="805"/>
          <ac:inkMkLst>
            <pc:docMk/>
            <pc:sldMk cId="1478683090" sldId="349"/>
            <ac:inkMk id="138" creationId="{867C1E38-BDA4-0E89-BD4E-BFBD521F00CB}"/>
          </ac:inkMkLst>
        </pc:inkChg>
        <pc:inkChg chg="add del mod">
          <ac:chgData name="Tim Cook" userId="d1c7cfb340f2c7ab" providerId="LiveId" clId="{EFD2F591-51D4-4740-B80F-628FC59A2B72}" dt="2023-01-27T02:30:09.095" v="823"/>
          <ac:inkMkLst>
            <pc:docMk/>
            <pc:sldMk cId="1478683090" sldId="349"/>
            <ac:inkMk id="140" creationId="{8FE90497-426E-599C-0264-E3F105CAFCD2}"/>
          </ac:inkMkLst>
        </pc:inkChg>
        <pc:inkChg chg="add del mod">
          <ac:chgData name="Tim Cook" userId="d1c7cfb340f2c7ab" providerId="LiveId" clId="{EFD2F591-51D4-4740-B80F-628FC59A2B72}" dt="2023-01-27T02:30:09.105" v="825"/>
          <ac:inkMkLst>
            <pc:docMk/>
            <pc:sldMk cId="1478683090" sldId="349"/>
            <ac:inkMk id="141" creationId="{179EEAC9-6A1A-A19A-1D42-F777D322B6DD}"/>
          </ac:inkMkLst>
        </pc:inkChg>
        <pc:inkChg chg="add del mod">
          <ac:chgData name="Tim Cook" userId="d1c7cfb340f2c7ab" providerId="LiveId" clId="{EFD2F591-51D4-4740-B80F-628FC59A2B72}" dt="2023-01-27T02:30:09.105" v="824"/>
          <ac:inkMkLst>
            <pc:docMk/>
            <pc:sldMk cId="1478683090" sldId="349"/>
            <ac:inkMk id="142" creationId="{9C919674-CAE2-74A3-EEF2-C9D4D4741DED}"/>
          </ac:inkMkLst>
        </pc:inkChg>
        <pc:inkChg chg="add del">
          <ac:chgData name="Tim Cook" userId="d1c7cfb340f2c7ab" providerId="LiveId" clId="{EFD2F591-51D4-4740-B80F-628FC59A2B72}" dt="2023-01-27T02:31:15.328" v="830"/>
          <ac:inkMkLst>
            <pc:docMk/>
            <pc:sldMk cId="1478683090" sldId="349"/>
            <ac:inkMk id="144" creationId="{32E49A8D-56A7-9ECC-8B8A-B1B9111499BE}"/>
          </ac:inkMkLst>
        </pc:inkChg>
        <pc:inkChg chg="add del">
          <ac:chgData name="Tim Cook" userId="d1c7cfb340f2c7ab" providerId="LiveId" clId="{EFD2F591-51D4-4740-B80F-628FC59A2B72}" dt="2023-01-27T02:31:08.347" v="828"/>
          <ac:inkMkLst>
            <pc:docMk/>
            <pc:sldMk cId="1478683090" sldId="349"/>
            <ac:inkMk id="145" creationId="{F432BD6F-196C-EBCC-48F8-426769AE260C}"/>
          </ac:inkMkLst>
        </pc:inkChg>
        <pc:inkChg chg="add del">
          <ac:chgData name="Tim Cook" userId="d1c7cfb340f2c7ab" providerId="LiveId" clId="{EFD2F591-51D4-4740-B80F-628FC59A2B72}" dt="2023-01-27T02:31:37.181" v="833"/>
          <ac:inkMkLst>
            <pc:docMk/>
            <pc:sldMk cId="1478683090" sldId="349"/>
            <ac:inkMk id="146" creationId="{788E0A89-21FB-7511-85D4-3AB11C076535}"/>
          </ac:inkMkLst>
        </pc:inkChg>
        <pc:inkChg chg="add del">
          <ac:chgData name="Tim Cook" userId="d1c7cfb340f2c7ab" providerId="LiveId" clId="{EFD2F591-51D4-4740-B80F-628FC59A2B72}" dt="2023-01-27T02:31:37.172" v="832"/>
          <ac:inkMkLst>
            <pc:docMk/>
            <pc:sldMk cId="1478683090" sldId="349"/>
            <ac:inkMk id="147" creationId="{F4861FD8-10C2-E29E-6018-CC56AA50690D}"/>
          </ac:inkMkLst>
        </pc:inkChg>
        <pc:inkChg chg="add del">
          <ac:chgData name="Tim Cook" userId="d1c7cfb340f2c7ab" providerId="LiveId" clId="{EFD2F591-51D4-4740-B80F-628FC59A2B72}" dt="2023-01-27T02:32:01.481" v="839"/>
          <ac:inkMkLst>
            <pc:docMk/>
            <pc:sldMk cId="1478683090" sldId="349"/>
            <ac:inkMk id="148" creationId="{D29ABD7E-23D6-4551-EF7A-D476D4A59739}"/>
          </ac:inkMkLst>
        </pc:inkChg>
        <pc:inkChg chg="add del">
          <ac:chgData name="Tim Cook" userId="d1c7cfb340f2c7ab" providerId="LiveId" clId="{EFD2F591-51D4-4740-B80F-628FC59A2B72}" dt="2023-01-27T02:31:58.101" v="836"/>
          <ac:inkMkLst>
            <pc:docMk/>
            <pc:sldMk cId="1478683090" sldId="349"/>
            <ac:inkMk id="149" creationId="{698C1E49-DD22-55B3-91D5-C68A86DEAA01}"/>
          </ac:inkMkLst>
        </pc:inkChg>
        <pc:inkChg chg="add del">
          <ac:chgData name="Tim Cook" userId="d1c7cfb340f2c7ab" providerId="LiveId" clId="{EFD2F591-51D4-4740-B80F-628FC59A2B72}" dt="2023-01-27T02:32:01.481" v="838"/>
          <ac:inkMkLst>
            <pc:docMk/>
            <pc:sldMk cId="1478683090" sldId="349"/>
            <ac:inkMk id="150" creationId="{EB229FCF-AE84-2846-EDEF-343814797F4D}"/>
          </ac:inkMkLst>
        </pc:inkChg>
        <pc:inkChg chg="add del mod">
          <ac:chgData name="Tim Cook" userId="d1c7cfb340f2c7ab" providerId="LiveId" clId="{EFD2F591-51D4-4740-B80F-628FC59A2B72}" dt="2023-01-27T02:32:14.062" v="853"/>
          <ac:inkMkLst>
            <pc:docMk/>
            <pc:sldMk cId="1478683090" sldId="349"/>
            <ac:inkMk id="151" creationId="{52529986-0E48-2408-546B-33763532C59D}"/>
          </ac:inkMkLst>
        </pc:inkChg>
        <pc:inkChg chg="add del mod">
          <ac:chgData name="Tim Cook" userId="d1c7cfb340f2c7ab" providerId="LiveId" clId="{EFD2F591-51D4-4740-B80F-628FC59A2B72}" dt="2023-01-27T02:32:14.061" v="851"/>
          <ac:inkMkLst>
            <pc:docMk/>
            <pc:sldMk cId="1478683090" sldId="349"/>
            <ac:inkMk id="152" creationId="{236016F7-1469-F1C6-4B14-9BBA2F28131A}"/>
          </ac:inkMkLst>
        </pc:inkChg>
        <pc:inkChg chg="add del mod">
          <ac:chgData name="Tim Cook" userId="d1c7cfb340f2c7ab" providerId="LiveId" clId="{EFD2F591-51D4-4740-B80F-628FC59A2B72}" dt="2023-01-27T02:32:14.063" v="855"/>
          <ac:inkMkLst>
            <pc:docMk/>
            <pc:sldMk cId="1478683090" sldId="349"/>
            <ac:inkMk id="153" creationId="{2BD75907-46E9-B385-ED2F-B46127433383}"/>
          </ac:inkMkLst>
        </pc:inkChg>
        <pc:inkChg chg="add del mod">
          <ac:chgData name="Tim Cook" userId="d1c7cfb340f2c7ab" providerId="LiveId" clId="{EFD2F591-51D4-4740-B80F-628FC59A2B72}" dt="2023-01-27T02:32:14.063" v="854"/>
          <ac:inkMkLst>
            <pc:docMk/>
            <pc:sldMk cId="1478683090" sldId="349"/>
            <ac:inkMk id="155" creationId="{7E5A3A52-9E69-6916-50CF-2D03A3E8D9EA}"/>
          </ac:inkMkLst>
        </pc:inkChg>
        <pc:inkChg chg="add del mod">
          <ac:chgData name="Tim Cook" userId="d1c7cfb340f2c7ab" providerId="LiveId" clId="{EFD2F591-51D4-4740-B80F-628FC59A2B72}" dt="2023-01-27T02:32:14.063" v="856"/>
          <ac:inkMkLst>
            <pc:docMk/>
            <pc:sldMk cId="1478683090" sldId="349"/>
            <ac:inkMk id="156" creationId="{60A197E4-3511-5960-C3BE-3F5D6AA00AB3}"/>
          </ac:inkMkLst>
        </pc:inkChg>
        <pc:inkChg chg="add del mod">
          <ac:chgData name="Tim Cook" userId="d1c7cfb340f2c7ab" providerId="LiveId" clId="{EFD2F591-51D4-4740-B80F-628FC59A2B72}" dt="2023-01-27T02:32:14.062" v="852"/>
          <ac:inkMkLst>
            <pc:docMk/>
            <pc:sldMk cId="1478683090" sldId="349"/>
            <ac:inkMk id="158" creationId="{300C20E5-0E5E-B93B-9CA2-336CF4F61368}"/>
          </ac:inkMkLst>
        </pc:inkChg>
        <pc:inkChg chg="add del mod">
          <ac:chgData name="Tim Cook" userId="d1c7cfb340f2c7ab" providerId="LiveId" clId="{EFD2F591-51D4-4740-B80F-628FC59A2B72}" dt="2023-01-27T02:32:14.052" v="850"/>
          <ac:inkMkLst>
            <pc:docMk/>
            <pc:sldMk cId="1478683090" sldId="349"/>
            <ac:inkMk id="159" creationId="{85CBAB32-09EC-B7A7-5ADC-D8EFDEF1796A}"/>
          </ac:inkMkLst>
        </pc:inkChg>
        <pc:inkChg chg="add del mod">
          <ac:chgData name="Tim Cook" userId="d1c7cfb340f2c7ab" providerId="LiveId" clId="{EFD2F591-51D4-4740-B80F-628FC59A2B72}" dt="2023-01-27T02:33:06.625" v="940"/>
          <ac:inkMkLst>
            <pc:docMk/>
            <pc:sldMk cId="1478683090" sldId="349"/>
            <ac:inkMk id="161" creationId="{9F603ACC-4B4A-653F-933A-070A1675ADA6}"/>
          </ac:inkMkLst>
        </pc:inkChg>
        <pc:inkChg chg="add del mod">
          <ac:chgData name="Tim Cook" userId="d1c7cfb340f2c7ab" providerId="LiveId" clId="{EFD2F591-51D4-4740-B80F-628FC59A2B72}" dt="2023-01-27T02:32:44.062" v="908"/>
          <ac:inkMkLst>
            <pc:docMk/>
            <pc:sldMk cId="1478683090" sldId="349"/>
            <ac:inkMk id="162" creationId="{D1E2EC10-90D9-5A09-3C85-E95D2EB43992}"/>
          </ac:inkMkLst>
        </pc:inkChg>
        <pc:inkChg chg="add del mod">
          <ac:chgData name="Tim Cook" userId="d1c7cfb340f2c7ab" providerId="LiveId" clId="{EFD2F591-51D4-4740-B80F-628FC59A2B72}" dt="2023-01-27T02:32:44.062" v="905"/>
          <ac:inkMkLst>
            <pc:docMk/>
            <pc:sldMk cId="1478683090" sldId="349"/>
            <ac:inkMk id="163" creationId="{F3D0C6D7-CC41-B1C9-5F99-8372D836363A}"/>
          </ac:inkMkLst>
        </pc:inkChg>
        <pc:inkChg chg="add del mod">
          <ac:chgData name="Tim Cook" userId="d1c7cfb340f2c7ab" providerId="LiveId" clId="{EFD2F591-51D4-4740-B80F-628FC59A2B72}" dt="2023-01-27T02:32:44.062" v="912"/>
          <ac:inkMkLst>
            <pc:docMk/>
            <pc:sldMk cId="1478683090" sldId="349"/>
            <ac:inkMk id="164" creationId="{6498C485-4F35-184B-0C6F-B1BD9BC4E39F}"/>
          </ac:inkMkLst>
        </pc:inkChg>
        <pc:inkChg chg="add del mod">
          <ac:chgData name="Tim Cook" userId="d1c7cfb340f2c7ab" providerId="LiveId" clId="{EFD2F591-51D4-4740-B80F-628FC59A2B72}" dt="2023-01-27T02:32:44.062" v="904"/>
          <ac:inkMkLst>
            <pc:docMk/>
            <pc:sldMk cId="1478683090" sldId="349"/>
            <ac:inkMk id="165" creationId="{5F6C85DE-0F69-A88C-87E4-4D8BB8BEBB6B}"/>
          </ac:inkMkLst>
        </pc:inkChg>
        <pc:inkChg chg="add del mod">
          <ac:chgData name="Tim Cook" userId="d1c7cfb340f2c7ab" providerId="LiveId" clId="{EFD2F591-51D4-4740-B80F-628FC59A2B72}" dt="2023-01-27T02:32:44.062" v="910"/>
          <ac:inkMkLst>
            <pc:docMk/>
            <pc:sldMk cId="1478683090" sldId="349"/>
            <ac:inkMk id="166" creationId="{808D8B08-B55F-CD3D-F9E4-1434DB725AA9}"/>
          </ac:inkMkLst>
        </pc:inkChg>
        <pc:inkChg chg="add del mod">
          <ac:chgData name="Tim Cook" userId="d1c7cfb340f2c7ab" providerId="LiveId" clId="{EFD2F591-51D4-4740-B80F-628FC59A2B72}" dt="2023-01-27T02:32:44.053" v="899"/>
          <ac:inkMkLst>
            <pc:docMk/>
            <pc:sldMk cId="1478683090" sldId="349"/>
            <ac:inkMk id="167" creationId="{8973F58C-92CA-B730-279F-F0FEE361976C}"/>
          </ac:inkMkLst>
        </pc:inkChg>
        <pc:inkChg chg="add del mod">
          <ac:chgData name="Tim Cook" userId="d1c7cfb340f2c7ab" providerId="LiveId" clId="{EFD2F591-51D4-4740-B80F-628FC59A2B72}" dt="2023-01-27T02:32:44.062" v="913"/>
          <ac:inkMkLst>
            <pc:docMk/>
            <pc:sldMk cId="1478683090" sldId="349"/>
            <ac:inkMk id="168" creationId="{2BAE09CD-D472-3039-7A21-6CE06EED41BA}"/>
          </ac:inkMkLst>
        </pc:inkChg>
        <pc:inkChg chg="add del mod">
          <ac:chgData name="Tim Cook" userId="d1c7cfb340f2c7ab" providerId="LiveId" clId="{EFD2F591-51D4-4740-B80F-628FC59A2B72}" dt="2023-01-27T02:32:44.062" v="915"/>
          <ac:inkMkLst>
            <pc:docMk/>
            <pc:sldMk cId="1478683090" sldId="349"/>
            <ac:inkMk id="169" creationId="{EA37E013-0E4F-5BE3-A736-08C4EAA0BD66}"/>
          </ac:inkMkLst>
        </pc:inkChg>
        <pc:inkChg chg="add del mod">
          <ac:chgData name="Tim Cook" userId="d1c7cfb340f2c7ab" providerId="LiveId" clId="{EFD2F591-51D4-4740-B80F-628FC59A2B72}" dt="2023-01-27T02:32:44.062" v="907"/>
          <ac:inkMkLst>
            <pc:docMk/>
            <pc:sldMk cId="1478683090" sldId="349"/>
            <ac:inkMk id="170" creationId="{9333F15F-F1C6-E4CA-0F17-DC56183F74A3}"/>
          </ac:inkMkLst>
        </pc:inkChg>
        <pc:inkChg chg="add del mod">
          <ac:chgData name="Tim Cook" userId="d1c7cfb340f2c7ab" providerId="LiveId" clId="{EFD2F591-51D4-4740-B80F-628FC59A2B72}" dt="2023-01-27T02:32:44.053" v="896"/>
          <ac:inkMkLst>
            <pc:docMk/>
            <pc:sldMk cId="1478683090" sldId="349"/>
            <ac:inkMk id="171" creationId="{4BDCC8BF-336D-62EA-554E-91057D1A826A}"/>
          </ac:inkMkLst>
        </pc:inkChg>
        <pc:inkChg chg="add del mod">
          <ac:chgData name="Tim Cook" userId="d1c7cfb340f2c7ab" providerId="LiveId" clId="{EFD2F591-51D4-4740-B80F-628FC59A2B72}" dt="2023-01-27T02:32:44.053" v="897"/>
          <ac:inkMkLst>
            <pc:docMk/>
            <pc:sldMk cId="1478683090" sldId="349"/>
            <ac:inkMk id="172" creationId="{FD07DE3B-5FA4-67EC-090E-3C3E6A114F8F}"/>
          </ac:inkMkLst>
        </pc:inkChg>
        <pc:inkChg chg="add del mod">
          <ac:chgData name="Tim Cook" userId="d1c7cfb340f2c7ab" providerId="LiveId" clId="{EFD2F591-51D4-4740-B80F-628FC59A2B72}" dt="2023-01-27T02:32:35.261" v="884"/>
          <ac:inkMkLst>
            <pc:docMk/>
            <pc:sldMk cId="1478683090" sldId="349"/>
            <ac:inkMk id="173" creationId="{EC0DF1DA-F17B-8C9B-C189-BF98FD04881F}"/>
          </ac:inkMkLst>
        </pc:inkChg>
        <pc:inkChg chg="add del mod">
          <ac:chgData name="Tim Cook" userId="d1c7cfb340f2c7ab" providerId="LiveId" clId="{EFD2F591-51D4-4740-B80F-628FC59A2B72}" dt="2023-01-27T02:32:35.275" v="888"/>
          <ac:inkMkLst>
            <pc:docMk/>
            <pc:sldMk cId="1478683090" sldId="349"/>
            <ac:inkMk id="174" creationId="{C5B8737D-9609-AEE4-C666-5E019FD25AB8}"/>
          </ac:inkMkLst>
        </pc:inkChg>
        <pc:inkChg chg="add del mod">
          <ac:chgData name="Tim Cook" userId="d1c7cfb340f2c7ab" providerId="LiveId" clId="{EFD2F591-51D4-4740-B80F-628FC59A2B72}" dt="2023-01-27T02:32:35.273" v="886"/>
          <ac:inkMkLst>
            <pc:docMk/>
            <pc:sldMk cId="1478683090" sldId="349"/>
            <ac:inkMk id="175" creationId="{9591EA5E-5E02-85BD-81DF-59D386F28742}"/>
          </ac:inkMkLst>
        </pc:inkChg>
        <pc:inkChg chg="add del mod">
          <ac:chgData name="Tim Cook" userId="d1c7cfb340f2c7ab" providerId="LiveId" clId="{EFD2F591-51D4-4740-B80F-628FC59A2B72}" dt="2023-01-27T02:32:25.923" v="876"/>
          <ac:inkMkLst>
            <pc:docMk/>
            <pc:sldMk cId="1478683090" sldId="349"/>
            <ac:inkMk id="177" creationId="{BFE3E06A-59F0-6AA0-D16B-9412F13B73E9}"/>
          </ac:inkMkLst>
        </pc:inkChg>
        <pc:inkChg chg="add del mod">
          <ac:chgData name="Tim Cook" userId="d1c7cfb340f2c7ab" providerId="LiveId" clId="{EFD2F591-51D4-4740-B80F-628FC59A2B72}" dt="2023-01-27T02:32:44.060" v="903"/>
          <ac:inkMkLst>
            <pc:docMk/>
            <pc:sldMk cId="1478683090" sldId="349"/>
            <ac:inkMk id="179" creationId="{9D218BAC-EDEC-D886-F22B-805D9BFCF092}"/>
          </ac:inkMkLst>
        </pc:inkChg>
        <pc:inkChg chg="add del mod">
          <ac:chgData name="Tim Cook" userId="d1c7cfb340f2c7ab" providerId="LiveId" clId="{EFD2F591-51D4-4740-B80F-628FC59A2B72}" dt="2023-01-27T02:32:44.060" v="902"/>
          <ac:inkMkLst>
            <pc:docMk/>
            <pc:sldMk cId="1478683090" sldId="349"/>
            <ac:inkMk id="180" creationId="{B71DC119-A9B3-0579-722A-A0D73E131BB5}"/>
          </ac:inkMkLst>
        </pc:inkChg>
        <pc:inkChg chg="add del mod">
          <ac:chgData name="Tim Cook" userId="d1c7cfb340f2c7ab" providerId="LiveId" clId="{EFD2F591-51D4-4740-B80F-628FC59A2B72}" dt="2023-01-27T02:32:44.062" v="914"/>
          <ac:inkMkLst>
            <pc:docMk/>
            <pc:sldMk cId="1478683090" sldId="349"/>
            <ac:inkMk id="181" creationId="{206F9975-BA88-C420-9617-3FD4D2170F3C}"/>
          </ac:inkMkLst>
        </pc:inkChg>
        <pc:inkChg chg="add del mod">
          <ac:chgData name="Tim Cook" userId="d1c7cfb340f2c7ab" providerId="LiveId" clId="{EFD2F591-51D4-4740-B80F-628FC59A2B72}" dt="2023-01-27T02:32:35.273" v="885"/>
          <ac:inkMkLst>
            <pc:docMk/>
            <pc:sldMk cId="1478683090" sldId="349"/>
            <ac:inkMk id="183" creationId="{5C27F8FE-D2CE-E9BD-757E-AA1D1A625A6B}"/>
          </ac:inkMkLst>
        </pc:inkChg>
        <pc:inkChg chg="add del mod">
          <ac:chgData name="Tim Cook" userId="d1c7cfb340f2c7ab" providerId="LiveId" clId="{EFD2F591-51D4-4740-B80F-628FC59A2B72}" dt="2023-01-27T02:32:44.062" v="906"/>
          <ac:inkMkLst>
            <pc:docMk/>
            <pc:sldMk cId="1478683090" sldId="349"/>
            <ac:inkMk id="185" creationId="{65CC42BE-720F-94C7-7BF4-8633467176DF}"/>
          </ac:inkMkLst>
        </pc:inkChg>
        <pc:inkChg chg="add del mod">
          <ac:chgData name="Tim Cook" userId="d1c7cfb340f2c7ab" providerId="LiveId" clId="{EFD2F591-51D4-4740-B80F-628FC59A2B72}" dt="2023-01-27T02:32:44.062" v="909"/>
          <ac:inkMkLst>
            <pc:docMk/>
            <pc:sldMk cId="1478683090" sldId="349"/>
            <ac:inkMk id="186" creationId="{AE796E5E-D315-5E4F-C083-00E5F69BC910}"/>
          </ac:inkMkLst>
        </pc:inkChg>
        <pc:inkChg chg="add del mod">
          <ac:chgData name="Tim Cook" userId="d1c7cfb340f2c7ab" providerId="LiveId" clId="{EFD2F591-51D4-4740-B80F-628FC59A2B72}" dt="2023-01-27T02:32:44.053" v="898"/>
          <ac:inkMkLst>
            <pc:docMk/>
            <pc:sldMk cId="1478683090" sldId="349"/>
            <ac:inkMk id="187" creationId="{90FF3B1E-998B-AEC2-FDF6-6E1E524E6D0E}"/>
          </ac:inkMkLst>
        </pc:inkChg>
        <pc:inkChg chg="add del mod">
          <ac:chgData name="Tim Cook" userId="d1c7cfb340f2c7ab" providerId="LiveId" clId="{EFD2F591-51D4-4740-B80F-628FC59A2B72}" dt="2023-01-27T02:32:44.053" v="900"/>
          <ac:inkMkLst>
            <pc:docMk/>
            <pc:sldMk cId="1478683090" sldId="349"/>
            <ac:inkMk id="188" creationId="{3D9EC2AA-618E-2DAD-86D1-17F774D8D646}"/>
          </ac:inkMkLst>
        </pc:inkChg>
        <pc:inkChg chg="add del mod">
          <ac:chgData name="Tim Cook" userId="d1c7cfb340f2c7ab" providerId="LiveId" clId="{EFD2F591-51D4-4740-B80F-628FC59A2B72}" dt="2023-01-27T02:32:44.059" v="901"/>
          <ac:inkMkLst>
            <pc:docMk/>
            <pc:sldMk cId="1478683090" sldId="349"/>
            <ac:inkMk id="189" creationId="{BF074BD3-EEC5-2E35-CCF4-BDB50871A363}"/>
          </ac:inkMkLst>
        </pc:inkChg>
        <pc:inkChg chg="add del mod">
          <ac:chgData name="Tim Cook" userId="d1c7cfb340f2c7ab" providerId="LiveId" clId="{EFD2F591-51D4-4740-B80F-628FC59A2B72}" dt="2023-01-27T02:32:44.062" v="911"/>
          <ac:inkMkLst>
            <pc:docMk/>
            <pc:sldMk cId="1478683090" sldId="349"/>
            <ac:inkMk id="190" creationId="{266E122D-C5C2-D2D7-DE0F-0E77D35CBA4D}"/>
          </ac:inkMkLst>
        </pc:inkChg>
        <pc:inkChg chg="add del mod">
          <ac:chgData name="Tim Cook" userId="d1c7cfb340f2c7ab" providerId="LiveId" clId="{EFD2F591-51D4-4740-B80F-628FC59A2B72}" dt="2023-01-27T02:33:57.214" v="1007"/>
          <ac:inkMkLst>
            <pc:docMk/>
            <pc:sldMk cId="1478683090" sldId="349"/>
            <ac:inkMk id="192" creationId="{56CAF946-DAE4-78CB-C952-DE9D93576393}"/>
          </ac:inkMkLst>
        </pc:inkChg>
        <pc:inkChg chg="add del mod">
          <ac:chgData name="Tim Cook" userId="d1c7cfb340f2c7ab" providerId="LiveId" clId="{EFD2F591-51D4-4740-B80F-628FC59A2B72}" dt="2023-01-27T02:33:57.219" v="1013"/>
          <ac:inkMkLst>
            <pc:docMk/>
            <pc:sldMk cId="1478683090" sldId="349"/>
            <ac:inkMk id="193" creationId="{1EA7E606-DDD6-7280-CD92-2A52C69A20CD}"/>
          </ac:inkMkLst>
        </pc:inkChg>
        <pc:inkChg chg="add del mod">
          <ac:chgData name="Tim Cook" userId="d1c7cfb340f2c7ab" providerId="LiveId" clId="{EFD2F591-51D4-4740-B80F-628FC59A2B72}" dt="2023-01-27T02:33:57.213" v="999"/>
          <ac:inkMkLst>
            <pc:docMk/>
            <pc:sldMk cId="1478683090" sldId="349"/>
            <ac:inkMk id="194" creationId="{1BEF1B54-49CB-160B-C3E1-65BD6A73710F}"/>
          </ac:inkMkLst>
        </pc:inkChg>
        <pc:inkChg chg="add del mod">
          <ac:chgData name="Tim Cook" userId="d1c7cfb340f2c7ab" providerId="LiveId" clId="{EFD2F591-51D4-4740-B80F-628FC59A2B72}" dt="2023-01-27T02:33:57.218" v="1011"/>
          <ac:inkMkLst>
            <pc:docMk/>
            <pc:sldMk cId="1478683090" sldId="349"/>
            <ac:inkMk id="195" creationId="{887CF42C-B5AF-D70E-FB1F-7584CF03770D}"/>
          </ac:inkMkLst>
        </pc:inkChg>
        <pc:inkChg chg="add del mod">
          <ac:chgData name="Tim Cook" userId="d1c7cfb340f2c7ab" providerId="LiveId" clId="{EFD2F591-51D4-4740-B80F-628FC59A2B72}" dt="2023-01-27T02:33:57.214" v="1005"/>
          <ac:inkMkLst>
            <pc:docMk/>
            <pc:sldMk cId="1478683090" sldId="349"/>
            <ac:inkMk id="196" creationId="{8F5AC1D0-AD38-2925-AC4E-86C513FC3B04}"/>
          </ac:inkMkLst>
        </pc:inkChg>
        <pc:inkChg chg="add del mod">
          <ac:chgData name="Tim Cook" userId="d1c7cfb340f2c7ab" providerId="LiveId" clId="{EFD2F591-51D4-4740-B80F-628FC59A2B72}" dt="2023-01-27T02:33:57.219" v="1015"/>
          <ac:inkMkLst>
            <pc:docMk/>
            <pc:sldMk cId="1478683090" sldId="349"/>
            <ac:inkMk id="197" creationId="{F1FA2A12-3EC3-BBD8-43D8-B1D54FF46730}"/>
          </ac:inkMkLst>
        </pc:inkChg>
        <pc:inkChg chg="add del mod">
          <ac:chgData name="Tim Cook" userId="d1c7cfb340f2c7ab" providerId="LiveId" clId="{EFD2F591-51D4-4740-B80F-628FC59A2B72}" dt="2023-01-27T02:33:57.212" v="998"/>
          <ac:inkMkLst>
            <pc:docMk/>
            <pc:sldMk cId="1478683090" sldId="349"/>
            <ac:inkMk id="198" creationId="{5D99F54A-E3B4-9248-B1D3-3D60E98D6348}"/>
          </ac:inkMkLst>
        </pc:inkChg>
        <pc:inkChg chg="add del mod">
          <ac:chgData name="Tim Cook" userId="d1c7cfb340f2c7ab" providerId="LiveId" clId="{EFD2F591-51D4-4740-B80F-628FC59A2B72}" dt="2023-01-27T02:33:57.214" v="1001"/>
          <ac:inkMkLst>
            <pc:docMk/>
            <pc:sldMk cId="1478683090" sldId="349"/>
            <ac:inkMk id="199" creationId="{FAB3993E-0394-BFC1-D1F9-5C7902B905B7}"/>
          </ac:inkMkLst>
        </pc:inkChg>
        <pc:inkChg chg="add del mod">
          <ac:chgData name="Tim Cook" userId="d1c7cfb340f2c7ab" providerId="LiveId" clId="{EFD2F591-51D4-4740-B80F-628FC59A2B72}" dt="2023-01-27T02:33:57.214" v="1002"/>
          <ac:inkMkLst>
            <pc:docMk/>
            <pc:sldMk cId="1478683090" sldId="349"/>
            <ac:inkMk id="200" creationId="{CC6B6892-9078-6799-1F40-D1116F99551E}"/>
          </ac:inkMkLst>
        </pc:inkChg>
        <pc:inkChg chg="add del mod">
          <ac:chgData name="Tim Cook" userId="d1c7cfb340f2c7ab" providerId="LiveId" clId="{EFD2F591-51D4-4740-B80F-628FC59A2B72}" dt="2023-01-27T02:33:57.219" v="1014"/>
          <ac:inkMkLst>
            <pc:docMk/>
            <pc:sldMk cId="1478683090" sldId="349"/>
            <ac:inkMk id="201" creationId="{B5322E20-21A9-D669-04C2-52D5C2427743}"/>
          </ac:inkMkLst>
        </pc:inkChg>
        <pc:inkChg chg="add del mod">
          <ac:chgData name="Tim Cook" userId="d1c7cfb340f2c7ab" providerId="LiveId" clId="{EFD2F591-51D4-4740-B80F-628FC59A2B72}" dt="2023-01-27T02:33:57.210" v="996"/>
          <ac:inkMkLst>
            <pc:docMk/>
            <pc:sldMk cId="1478683090" sldId="349"/>
            <ac:inkMk id="202" creationId="{802E018F-7896-AC94-EC81-5418519C11E2}"/>
          </ac:inkMkLst>
        </pc:inkChg>
        <pc:inkChg chg="add del mod">
          <ac:chgData name="Tim Cook" userId="d1c7cfb340f2c7ab" providerId="LiveId" clId="{EFD2F591-51D4-4740-B80F-628FC59A2B72}" dt="2023-01-27T02:33:57.214" v="1004"/>
          <ac:inkMkLst>
            <pc:docMk/>
            <pc:sldMk cId="1478683090" sldId="349"/>
            <ac:inkMk id="203" creationId="{733A6EE2-CA35-618A-E5C9-3C07DC9DB982}"/>
          </ac:inkMkLst>
        </pc:inkChg>
        <pc:inkChg chg="add del mod">
          <ac:chgData name="Tim Cook" userId="d1c7cfb340f2c7ab" providerId="LiveId" clId="{EFD2F591-51D4-4740-B80F-628FC59A2B72}" dt="2023-01-27T02:33:57.214" v="1006"/>
          <ac:inkMkLst>
            <pc:docMk/>
            <pc:sldMk cId="1478683090" sldId="349"/>
            <ac:inkMk id="204" creationId="{6C209F6E-DB27-09EE-CE10-A3D7C04F7B16}"/>
          </ac:inkMkLst>
        </pc:inkChg>
        <pc:inkChg chg="add del mod">
          <ac:chgData name="Tim Cook" userId="d1c7cfb340f2c7ab" providerId="LiveId" clId="{EFD2F591-51D4-4740-B80F-628FC59A2B72}" dt="2023-01-27T02:33:57.214" v="1008"/>
          <ac:inkMkLst>
            <pc:docMk/>
            <pc:sldMk cId="1478683090" sldId="349"/>
            <ac:inkMk id="206" creationId="{7E4D342A-24C4-0440-6CB3-0E582CD407CF}"/>
          </ac:inkMkLst>
        </pc:inkChg>
        <pc:inkChg chg="add del mod">
          <ac:chgData name="Tim Cook" userId="d1c7cfb340f2c7ab" providerId="LiveId" clId="{EFD2F591-51D4-4740-B80F-628FC59A2B72}" dt="2023-01-27T02:33:57.214" v="1009"/>
          <ac:inkMkLst>
            <pc:docMk/>
            <pc:sldMk cId="1478683090" sldId="349"/>
            <ac:inkMk id="207" creationId="{D26F10F8-CB68-B5F9-F3F9-6CA355E4BA07}"/>
          </ac:inkMkLst>
        </pc:inkChg>
        <pc:inkChg chg="add del mod">
          <ac:chgData name="Tim Cook" userId="d1c7cfb340f2c7ab" providerId="LiveId" clId="{EFD2F591-51D4-4740-B80F-628FC59A2B72}" dt="2023-01-27T02:33:57.210" v="995"/>
          <ac:inkMkLst>
            <pc:docMk/>
            <pc:sldMk cId="1478683090" sldId="349"/>
            <ac:inkMk id="208" creationId="{2E8D99E8-417F-31F6-FFCD-E47ED5860DC6}"/>
          </ac:inkMkLst>
        </pc:inkChg>
        <pc:inkChg chg="add del mod">
          <ac:chgData name="Tim Cook" userId="d1c7cfb340f2c7ab" providerId="LiveId" clId="{EFD2F591-51D4-4740-B80F-628FC59A2B72}" dt="2023-01-27T02:33:57.214" v="1010"/>
          <ac:inkMkLst>
            <pc:docMk/>
            <pc:sldMk cId="1478683090" sldId="349"/>
            <ac:inkMk id="209" creationId="{B5AEB22A-3CB4-C9EB-8A51-35878A2DB3B5}"/>
          </ac:inkMkLst>
        </pc:inkChg>
        <pc:inkChg chg="add del mod">
          <ac:chgData name="Tim Cook" userId="d1c7cfb340f2c7ab" providerId="LiveId" clId="{EFD2F591-51D4-4740-B80F-628FC59A2B72}" dt="2023-01-27T02:33:57.214" v="1003"/>
          <ac:inkMkLst>
            <pc:docMk/>
            <pc:sldMk cId="1478683090" sldId="349"/>
            <ac:inkMk id="210" creationId="{0F5644BC-0971-2A63-BC80-97CB96F9DA63}"/>
          </ac:inkMkLst>
        </pc:inkChg>
        <pc:inkChg chg="add del mod">
          <ac:chgData name="Tim Cook" userId="d1c7cfb340f2c7ab" providerId="LiveId" clId="{EFD2F591-51D4-4740-B80F-628FC59A2B72}" dt="2023-01-27T02:33:57.219" v="1012"/>
          <ac:inkMkLst>
            <pc:docMk/>
            <pc:sldMk cId="1478683090" sldId="349"/>
            <ac:inkMk id="212" creationId="{978FB298-84B5-C7EC-DB4F-84B36D2D9B19}"/>
          </ac:inkMkLst>
        </pc:inkChg>
        <pc:inkChg chg="add del">
          <ac:chgData name="Tim Cook" userId="d1c7cfb340f2c7ab" providerId="LiveId" clId="{EFD2F591-51D4-4740-B80F-628FC59A2B72}" dt="2023-01-27T02:33:04.656" v="939"/>
          <ac:inkMkLst>
            <pc:docMk/>
            <pc:sldMk cId="1478683090" sldId="349"/>
            <ac:inkMk id="214" creationId="{9B241DDC-A9F0-F4B2-0BB5-3E5AD00A78A9}"/>
          </ac:inkMkLst>
        </pc:inkChg>
        <pc:inkChg chg="add del mod">
          <ac:chgData name="Tim Cook" userId="d1c7cfb340f2c7ab" providerId="LiveId" clId="{EFD2F591-51D4-4740-B80F-628FC59A2B72}" dt="2023-01-27T02:33:11.626" v="945"/>
          <ac:inkMkLst>
            <pc:docMk/>
            <pc:sldMk cId="1478683090" sldId="349"/>
            <ac:inkMk id="215" creationId="{F938F91B-0574-85F1-42FD-F366217F23FB}"/>
          </ac:inkMkLst>
        </pc:inkChg>
        <pc:inkChg chg="add del mod">
          <ac:chgData name="Tim Cook" userId="d1c7cfb340f2c7ab" providerId="LiveId" clId="{EFD2F591-51D4-4740-B80F-628FC59A2B72}" dt="2023-01-27T02:33:11.626" v="944"/>
          <ac:inkMkLst>
            <pc:docMk/>
            <pc:sldMk cId="1478683090" sldId="349"/>
            <ac:inkMk id="216" creationId="{DBC2F185-869C-10B1-FCA9-6F57719B5C29}"/>
          </ac:inkMkLst>
        </pc:inkChg>
        <pc:inkChg chg="add del">
          <ac:chgData name="Tim Cook" userId="d1c7cfb340f2c7ab" providerId="LiveId" clId="{EFD2F591-51D4-4740-B80F-628FC59A2B72}" dt="2023-01-27T02:33:14.335" v="947"/>
          <ac:inkMkLst>
            <pc:docMk/>
            <pc:sldMk cId="1478683090" sldId="349"/>
            <ac:inkMk id="218" creationId="{3DCF8DD0-2CD5-76AA-ADA4-C2BC72DF0EEC}"/>
          </ac:inkMkLst>
        </pc:inkChg>
        <pc:inkChg chg="add del">
          <ac:chgData name="Tim Cook" userId="d1c7cfb340f2c7ab" providerId="LiveId" clId="{EFD2F591-51D4-4740-B80F-628FC59A2B72}" dt="2023-01-27T02:33:53.729" v="976"/>
          <ac:inkMkLst>
            <pc:docMk/>
            <pc:sldMk cId="1478683090" sldId="349"/>
            <ac:inkMk id="219" creationId="{216793ED-262E-D188-A9DF-E13D8B2BB2B5}"/>
          </ac:inkMkLst>
        </pc:inkChg>
        <pc:inkChg chg="add del mod">
          <ac:chgData name="Tim Cook" userId="d1c7cfb340f2c7ab" providerId="LiveId" clId="{EFD2F591-51D4-4740-B80F-628FC59A2B72}" dt="2023-01-27T02:33:53.737" v="982"/>
          <ac:inkMkLst>
            <pc:docMk/>
            <pc:sldMk cId="1478683090" sldId="349"/>
            <ac:inkMk id="220" creationId="{4E91E60C-1EC0-455A-8626-98D56B78196F}"/>
          </ac:inkMkLst>
        </pc:inkChg>
        <pc:inkChg chg="add del mod">
          <ac:chgData name="Tim Cook" userId="d1c7cfb340f2c7ab" providerId="LiveId" clId="{EFD2F591-51D4-4740-B80F-628FC59A2B72}" dt="2023-01-27T02:33:53.737" v="980"/>
          <ac:inkMkLst>
            <pc:docMk/>
            <pc:sldMk cId="1478683090" sldId="349"/>
            <ac:inkMk id="221" creationId="{55AE491D-8636-8135-ACB7-AF53582D95B8}"/>
          </ac:inkMkLst>
        </pc:inkChg>
        <pc:inkChg chg="add del">
          <ac:chgData name="Tim Cook" userId="d1c7cfb340f2c7ab" providerId="LiveId" clId="{EFD2F591-51D4-4740-B80F-628FC59A2B72}" dt="2023-01-27T02:33:53.742" v="992"/>
          <ac:inkMkLst>
            <pc:docMk/>
            <pc:sldMk cId="1478683090" sldId="349"/>
            <ac:inkMk id="223" creationId="{92BAB1E1-D203-9AC1-29F9-81588416383F}"/>
          </ac:inkMkLst>
        </pc:inkChg>
        <pc:inkChg chg="add del mod">
          <ac:chgData name="Tim Cook" userId="d1c7cfb340f2c7ab" providerId="LiveId" clId="{EFD2F591-51D4-4740-B80F-628FC59A2B72}" dt="2023-01-27T02:33:53.742" v="990"/>
          <ac:inkMkLst>
            <pc:docMk/>
            <pc:sldMk cId="1478683090" sldId="349"/>
            <ac:inkMk id="224" creationId="{BFE9928D-CCC4-82B3-A0CF-39624FB3FEEC}"/>
          </ac:inkMkLst>
        </pc:inkChg>
        <pc:inkChg chg="add del mod">
          <ac:chgData name="Tim Cook" userId="d1c7cfb340f2c7ab" providerId="LiveId" clId="{EFD2F591-51D4-4740-B80F-628FC59A2B72}" dt="2023-01-27T02:33:53.742" v="989"/>
          <ac:inkMkLst>
            <pc:docMk/>
            <pc:sldMk cId="1478683090" sldId="349"/>
            <ac:inkMk id="225" creationId="{3574CAB4-3D68-E1C6-6CEC-2426C669C5E2}"/>
          </ac:inkMkLst>
        </pc:inkChg>
        <pc:inkChg chg="add del mod">
          <ac:chgData name="Tim Cook" userId="d1c7cfb340f2c7ab" providerId="LiveId" clId="{EFD2F591-51D4-4740-B80F-628FC59A2B72}" dt="2023-01-27T02:33:53.742" v="991"/>
          <ac:inkMkLst>
            <pc:docMk/>
            <pc:sldMk cId="1478683090" sldId="349"/>
            <ac:inkMk id="226" creationId="{A4744B08-397B-0C8B-8FEA-8E5BD896180D}"/>
          </ac:inkMkLst>
        </pc:inkChg>
        <pc:inkChg chg="add del mod">
          <ac:chgData name="Tim Cook" userId="d1c7cfb340f2c7ab" providerId="LiveId" clId="{EFD2F591-51D4-4740-B80F-628FC59A2B72}" dt="2023-01-27T02:33:53.737" v="978"/>
          <ac:inkMkLst>
            <pc:docMk/>
            <pc:sldMk cId="1478683090" sldId="349"/>
            <ac:inkMk id="227" creationId="{62F93EF3-5707-4070-9AAE-413274BD906B}"/>
          </ac:inkMkLst>
        </pc:inkChg>
        <pc:inkChg chg="add del mod">
          <ac:chgData name="Tim Cook" userId="d1c7cfb340f2c7ab" providerId="LiveId" clId="{EFD2F591-51D4-4740-B80F-628FC59A2B72}" dt="2023-01-27T02:33:53.742" v="994"/>
          <ac:inkMkLst>
            <pc:docMk/>
            <pc:sldMk cId="1478683090" sldId="349"/>
            <ac:inkMk id="229" creationId="{84025C2B-C545-2E6E-AAA4-8CE02BD5D9DE}"/>
          </ac:inkMkLst>
        </pc:inkChg>
        <pc:inkChg chg="add del mod">
          <ac:chgData name="Tim Cook" userId="d1c7cfb340f2c7ab" providerId="LiveId" clId="{EFD2F591-51D4-4740-B80F-628FC59A2B72}" dt="2023-01-27T02:33:53.741" v="988"/>
          <ac:inkMkLst>
            <pc:docMk/>
            <pc:sldMk cId="1478683090" sldId="349"/>
            <ac:inkMk id="230" creationId="{8A1205D4-9508-6827-AFA2-27CEFA995531}"/>
          </ac:inkMkLst>
        </pc:inkChg>
        <pc:inkChg chg="add del mod">
          <ac:chgData name="Tim Cook" userId="d1c7cfb340f2c7ab" providerId="LiveId" clId="{EFD2F591-51D4-4740-B80F-628FC59A2B72}" dt="2023-01-27T02:33:53.737" v="987"/>
          <ac:inkMkLst>
            <pc:docMk/>
            <pc:sldMk cId="1478683090" sldId="349"/>
            <ac:inkMk id="231" creationId="{EBC3AB85-F0C9-AF30-D48B-44EBD92B844B}"/>
          </ac:inkMkLst>
        </pc:inkChg>
        <pc:inkChg chg="add del mod">
          <ac:chgData name="Tim Cook" userId="d1c7cfb340f2c7ab" providerId="LiveId" clId="{EFD2F591-51D4-4740-B80F-628FC59A2B72}" dt="2023-01-27T02:33:57.213" v="1000"/>
          <ac:inkMkLst>
            <pc:docMk/>
            <pc:sldMk cId="1478683090" sldId="349"/>
            <ac:inkMk id="232" creationId="{CF3B17B9-D885-F7A5-8B74-0366556727FB}"/>
          </ac:inkMkLst>
        </pc:inkChg>
        <pc:inkChg chg="add del mod">
          <ac:chgData name="Tim Cook" userId="d1c7cfb340f2c7ab" providerId="LiveId" clId="{EFD2F591-51D4-4740-B80F-628FC59A2B72}" dt="2023-01-27T02:33:53.737" v="986"/>
          <ac:inkMkLst>
            <pc:docMk/>
            <pc:sldMk cId="1478683090" sldId="349"/>
            <ac:inkMk id="233" creationId="{2700469D-1F5F-5F94-902D-2AD97B714943}"/>
          </ac:inkMkLst>
        </pc:inkChg>
        <pc:inkChg chg="add del mod">
          <ac:chgData name="Tim Cook" userId="d1c7cfb340f2c7ab" providerId="LiveId" clId="{EFD2F591-51D4-4740-B80F-628FC59A2B72}" dt="2023-01-27T02:33:53.737" v="984"/>
          <ac:inkMkLst>
            <pc:docMk/>
            <pc:sldMk cId="1478683090" sldId="349"/>
            <ac:inkMk id="234" creationId="{2E70D9EF-E27D-4007-BFCC-644F3C652C73}"/>
          </ac:inkMkLst>
        </pc:inkChg>
        <pc:inkChg chg="add del mod">
          <ac:chgData name="Tim Cook" userId="d1c7cfb340f2c7ab" providerId="LiveId" clId="{EFD2F591-51D4-4740-B80F-628FC59A2B72}" dt="2023-01-27T02:33:53.737" v="985"/>
          <ac:inkMkLst>
            <pc:docMk/>
            <pc:sldMk cId="1478683090" sldId="349"/>
            <ac:inkMk id="235" creationId="{878416B0-AFCF-1E3A-00C1-C971F055BBF2}"/>
          </ac:inkMkLst>
        </pc:inkChg>
        <pc:inkChg chg="add del mod">
          <ac:chgData name="Tim Cook" userId="d1c7cfb340f2c7ab" providerId="LiveId" clId="{EFD2F591-51D4-4740-B80F-628FC59A2B72}" dt="2023-01-27T02:33:34.956" v="968"/>
          <ac:inkMkLst>
            <pc:docMk/>
            <pc:sldMk cId="1478683090" sldId="349"/>
            <ac:inkMk id="236" creationId="{AB047126-AE7D-75C0-134E-A25CF5A3BBD9}"/>
          </ac:inkMkLst>
        </pc:inkChg>
        <pc:inkChg chg="add del mod">
          <ac:chgData name="Tim Cook" userId="d1c7cfb340f2c7ab" providerId="LiveId" clId="{EFD2F591-51D4-4740-B80F-628FC59A2B72}" dt="2023-01-27T02:33:36.109" v="969"/>
          <ac:inkMkLst>
            <pc:docMk/>
            <pc:sldMk cId="1478683090" sldId="349"/>
            <ac:inkMk id="237" creationId="{C4A7730F-E132-2255-B8DA-CCC5B9344ED9}"/>
          </ac:inkMkLst>
        </pc:inkChg>
        <pc:inkChg chg="add del mod">
          <ac:chgData name="Tim Cook" userId="d1c7cfb340f2c7ab" providerId="LiveId" clId="{EFD2F591-51D4-4740-B80F-628FC59A2B72}" dt="2023-01-27T02:33:53.742" v="993"/>
          <ac:inkMkLst>
            <pc:docMk/>
            <pc:sldMk cId="1478683090" sldId="349"/>
            <ac:inkMk id="241" creationId="{16973C34-033F-DD27-3862-3305C4A2CB2B}"/>
          </ac:inkMkLst>
        </pc:inkChg>
        <pc:inkChg chg="add del mod">
          <ac:chgData name="Tim Cook" userId="d1c7cfb340f2c7ab" providerId="LiveId" clId="{EFD2F591-51D4-4740-B80F-628FC59A2B72}" dt="2023-01-27T02:33:53.737" v="979"/>
          <ac:inkMkLst>
            <pc:docMk/>
            <pc:sldMk cId="1478683090" sldId="349"/>
            <ac:inkMk id="242" creationId="{C0446E38-B2EB-8917-582A-FECA8FB2116F}"/>
          </ac:inkMkLst>
        </pc:inkChg>
        <pc:inkChg chg="add del mod">
          <ac:chgData name="Tim Cook" userId="d1c7cfb340f2c7ab" providerId="LiveId" clId="{EFD2F591-51D4-4740-B80F-628FC59A2B72}" dt="2023-01-27T02:33:53.737" v="983"/>
          <ac:inkMkLst>
            <pc:docMk/>
            <pc:sldMk cId="1478683090" sldId="349"/>
            <ac:inkMk id="244" creationId="{4734BF0A-8036-007F-8483-39B31CFE3CD3}"/>
          </ac:inkMkLst>
        </pc:inkChg>
        <pc:inkChg chg="add del mod">
          <ac:chgData name="Tim Cook" userId="d1c7cfb340f2c7ab" providerId="LiveId" clId="{EFD2F591-51D4-4740-B80F-628FC59A2B72}" dt="2023-01-27T02:33:53.737" v="981"/>
          <ac:inkMkLst>
            <pc:docMk/>
            <pc:sldMk cId="1478683090" sldId="349"/>
            <ac:inkMk id="245" creationId="{523E489F-D164-6C2B-3B42-20C8F0B705A4}"/>
          </ac:inkMkLst>
        </pc:inkChg>
        <pc:inkChg chg="add del mod">
          <ac:chgData name="Tim Cook" userId="d1c7cfb340f2c7ab" providerId="LiveId" clId="{EFD2F591-51D4-4740-B80F-628FC59A2B72}" dt="2023-01-27T02:34:00.568" v="1020"/>
          <ac:inkMkLst>
            <pc:docMk/>
            <pc:sldMk cId="1478683090" sldId="349"/>
            <ac:inkMk id="247" creationId="{8F0DBFB5-1106-5B85-84DB-20D43FD6D89F}"/>
          </ac:inkMkLst>
        </pc:inkChg>
        <pc:inkChg chg="add del mod">
          <ac:chgData name="Tim Cook" userId="d1c7cfb340f2c7ab" providerId="LiveId" clId="{EFD2F591-51D4-4740-B80F-628FC59A2B72}" dt="2023-01-27T02:34:00.568" v="1019"/>
          <ac:inkMkLst>
            <pc:docMk/>
            <pc:sldMk cId="1478683090" sldId="349"/>
            <ac:inkMk id="248" creationId="{5775450E-88B6-602A-D2CA-6A2CD5A95E5E}"/>
          </ac:inkMkLst>
        </pc:inkChg>
        <pc:inkChg chg="add del">
          <ac:chgData name="Tim Cook" userId="d1c7cfb340f2c7ab" providerId="LiveId" clId="{EFD2F591-51D4-4740-B80F-628FC59A2B72}" dt="2023-01-27T02:34:03.390" v="1022"/>
          <ac:inkMkLst>
            <pc:docMk/>
            <pc:sldMk cId="1478683090" sldId="349"/>
            <ac:inkMk id="250" creationId="{9571F784-A65A-4BD0-4251-E26190C1851A}"/>
          </ac:inkMkLst>
        </pc:inkChg>
        <pc:inkChg chg="add mod">
          <ac:chgData name="Tim Cook" userId="d1c7cfb340f2c7ab" providerId="LiveId" clId="{EFD2F591-51D4-4740-B80F-628FC59A2B72}" dt="2023-01-27T02:34:14.554" v="1044"/>
          <ac:inkMkLst>
            <pc:docMk/>
            <pc:sldMk cId="1478683090" sldId="349"/>
            <ac:inkMk id="251" creationId="{7B88FE43-8718-9999-0D3A-D2127A0E7592}"/>
          </ac:inkMkLst>
        </pc:inkChg>
        <pc:inkChg chg="add mod">
          <ac:chgData name="Tim Cook" userId="d1c7cfb340f2c7ab" providerId="LiveId" clId="{EFD2F591-51D4-4740-B80F-628FC59A2B72}" dt="2023-01-27T02:34:14.554" v="1044"/>
          <ac:inkMkLst>
            <pc:docMk/>
            <pc:sldMk cId="1478683090" sldId="349"/>
            <ac:inkMk id="252" creationId="{C613DA96-2EF7-530A-6DE7-80CD2A49B1A9}"/>
          </ac:inkMkLst>
        </pc:inkChg>
        <pc:inkChg chg="add mod">
          <ac:chgData name="Tim Cook" userId="d1c7cfb340f2c7ab" providerId="LiveId" clId="{EFD2F591-51D4-4740-B80F-628FC59A2B72}" dt="2023-01-27T02:34:14.554" v="1044"/>
          <ac:inkMkLst>
            <pc:docMk/>
            <pc:sldMk cId="1478683090" sldId="349"/>
            <ac:inkMk id="254" creationId="{F0C0C918-2DAC-2C8E-013B-D83177BF332A}"/>
          </ac:inkMkLst>
        </pc:inkChg>
        <pc:inkChg chg="add mod">
          <ac:chgData name="Tim Cook" userId="d1c7cfb340f2c7ab" providerId="LiveId" clId="{EFD2F591-51D4-4740-B80F-628FC59A2B72}" dt="2023-01-27T02:34:14.554" v="1044"/>
          <ac:inkMkLst>
            <pc:docMk/>
            <pc:sldMk cId="1478683090" sldId="349"/>
            <ac:inkMk id="255" creationId="{2FF41D41-C5D3-D246-35C6-BFE7BD26700A}"/>
          </ac:inkMkLst>
        </pc:inkChg>
        <pc:inkChg chg="add mod">
          <ac:chgData name="Tim Cook" userId="d1c7cfb340f2c7ab" providerId="LiveId" clId="{EFD2F591-51D4-4740-B80F-628FC59A2B72}" dt="2023-01-27T02:34:14.554" v="1044"/>
          <ac:inkMkLst>
            <pc:docMk/>
            <pc:sldMk cId="1478683090" sldId="349"/>
            <ac:inkMk id="256" creationId="{F4486018-3A5A-24B7-4FDB-D5415CEDD4F8}"/>
          </ac:inkMkLst>
        </pc:inkChg>
        <pc:inkChg chg="add mod">
          <ac:chgData name="Tim Cook" userId="d1c7cfb340f2c7ab" providerId="LiveId" clId="{EFD2F591-51D4-4740-B80F-628FC59A2B72}" dt="2023-01-27T02:34:14.554" v="1044"/>
          <ac:inkMkLst>
            <pc:docMk/>
            <pc:sldMk cId="1478683090" sldId="349"/>
            <ac:inkMk id="257" creationId="{38C59C33-B5BB-04DF-8244-C65D9C5FA3E5}"/>
          </ac:inkMkLst>
        </pc:inkChg>
        <pc:inkChg chg="add mod">
          <ac:chgData name="Tim Cook" userId="d1c7cfb340f2c7ab" providerId="LiveId" clId="{EFD2F591-51D4-4740-B80F-628FC59A2B72}" dt="2023-01-27T02:34:14.554" v="1044"/>
          <ac:inkMkLst>
            <pc:docMk/>
            <pc:sldMk cId="1478683090" sldId="349"/>
            <ac:inkMk id="258" creationId="{D8BBCE8B-1DAA-3E92-4739-5C78338C9772}"/>
          </ac:inkMkLst>
        </pc:inkChg>
        <pc:inkChg chg="add mod">
          <ac:chgData name="Tim Cook" userId="d1c7cfb340f2c7ab" providerId="LiveId" clId="{EFD2F591-51D4-4740-B80F-628FC59A2B72}" dt="2023-01-27T02:34:14.554" v="1044"/>
          <ac:inkMkLst>
            <pc:docMk/>
            <pc:sldMk cId="1478683090" sldId="349"/>
            <ac:inkMk id="259" creationId="{B4CD18D5-9C39-94A4-336B-FE3685CEF142}"/>
          </ac:inkMkLst>
        </pc:inkChg>
        <pc:inkChg chg="add mod">
          <ac:chgData name="Tim Cook" userId="d1c7cfb340f2c7ab" providerId="LiveId" clId="{EFD2F591-51D4-4740-B80F-628FC59A2B72}" dt="2023-01-27T02:34:14.554" v="1044"/>
          <ac:inkMkLst>
            <pc:docMk/>
            <pc:sldMk cId="1478683090" sldId="349"/>
            <ac:inkMk id="260" creationId="{7617FD82-A6DA-5BC0-7514-FF37CBFD5799}"/>
          </ac:inkMkLst>
        </pc:inkChg>
        <pc:inkChg chg="add mod">
          <ac:chgData name="Tim Cook" userId="d1c7cfb340f2c7ab" providerId="LiveId" clId="{EFD2F591-51D4-4740-B80F-628FC59A2B72}" dt="2023-01-27T02:34:14.554" v="1044"/>
          <ac:inkMkLst>
            <pc:docMk/>
            <pc:sldMk cId="1478683090" sldId="349"/>
            <ac:inkMk id="261" creationId="{FD805D0A-B207-6ACA-2171-121D4B816E46}"/>
          </ac:inkMkLst>
        </pc:inkChg>
        <pc:inkChg chg="add mod">
          <ac:chgData name="Tim Cook" userId="d1c7cfb340f2c7ab" providerId="LiveId" clId="{EFD2F591-51D4-4740-B80F-628FC59A2B72}" dt="2023-01-27T02:34:14.554" v="1044"/>
          <ac:inkMkLst>
            <pc:docMk/>
            <pc:sldMk cId="1478683090" sldId="349"/>
            <ac:inkMk id="262" creationId="{2E6A724C-670A-06BD-6E98-402198158384}"/>
          </ac:inkMkLst>
        </pc:inkChg>
        <pc:inkChg chg="add mod">
          <ac:chgData name="Tim Cook" userId="d1c7cfb340f2c7ab" providerId="LiveId" clId="{EFD2F591-51D4-4740-B80F-628FC59A2B72}" dt="2023-01-27T02:34:14.554" v="1044"/>
          <ac:inkMkLst>
            <pc:docMk/>
            <pc:sldMk cId="1478683090" sldId="349"/>
            <ac:inkMk id="263" creationId="{3244D2DC-8AB4-FE67-A4E2-C4993A145C1B}"/>
          </ac:inkMkLst>
        </pc:inkChg>
        <pc:inkChg chg="add mod">
          <ac:chgData name="Tim Cook" userId="d1c7cfb340f2c7ab" providerId="LiveId" clId="{EFD2F591-51D4-4740-B80F-628FC59A2B72}" dt="2023-01-27T02:34:14.554" v="1044"/>
          <ac:inkMkLst>
            <pc:docMk/>
            <pc:sldMk cId="1478683090" sldId="349"/>
            <ac:inkMk id="264" creationId="{5469B1CF-B9FE-CEA6-CCEE-1184E4CA1AFD}"/>
          </ac:inkMkLst>
        </pc:inkChg>
        <pc:inkChg chg="add mod">
          <ac:chgData name="Tim Cook" userId="d1c7cfb340f2c7ab" providerId="LiveId" clId="{EFD2F591-51D4-4740-B80F-628FC59A2B72}" dt="2023-01-27T02:34:14.554" v="1044"/>
          <ac:inkMkLst>
            <pc:docMk/>
            <pc:sldMk cId="1478683090" sldId="349"/>
            <ac:inkMk id="265" creationId="{12F4469A-E67F-8DF4-99A8-867B36B4513F}"/>
          </ac:inkMkLst>
        </pc:inkChg>
        <pc:inkChg chg="add mod">
          <ac:chgData name="Tim Cook" userId="d1c7cfb340f2c7ab" providerId="LiveId" clId="{EFD2F591-51D4-4740-B80F-628FC59A2B72}" dt="2023-01-27T02:34:14.554" v="1044"/>
          <ac:inkMkLst>
            <pc:docMk/>
            <pc:sldMk cId="1478683090" sldId="349"/>
            <ac:inkMk id="266" creationId="{0161A36A-DF8A-602B-4170-AE6C31207572}"/>
          </ac:inkMkLst>
        </pc:inkChg>
        <pc:inkChg chg="add mod">
          <ac:chgData name="Tim Cook" userId="d1c7cfb340f2c7ab" providerId="LiveId" clId="{EFD2F591-51D4-4740-B80F-628FC59A2B72}" dt="2023-01-27T02:34:14.554" v="1044"/>
          <ac:inkMkLst>
            <pc:docMk/>
            <pc:sldMk cId="1478683090" sldId="349"/>
            <ac:inkMk id="267" creationId="{41B4649A-78BB-4969-F933-69295C7375A4}"/>
          </ac:inkMkLst>
        </pc:inkChg>
        <pc:inkChg chg="add mod">
          <ac:chgData name="Tim Cook" userId="d1c7cfb340f2c7ab" providerId="LiveId" clId="{EFD2F591-51D4-4740-B80F-628FC59A2B72}" dt="2023-01-27T02:34:14.554" v="1044"/>
          <ac:inkMkLst>
            <pc:docMk/>
            <pc:sldMk cId="1478683090" sldId="349"/>
            <ac:inkMk id="268" creationId="{879C882B-3A65-9EEB-FA43-91789CA7B7FF}"/>
          </ac:inkMkLst>
        </pc:inkChg>
        <pc:inkChg chg="add mod">
          <ac:chgData name="Tim Cook" userId="d1c7cfb340f2c7ab" providerId="LiveId" clId="{EFD2F591-51D4-4740-B80F-628FC59A2B72}" dt="2023-01-27T02:34:14.554" v="1044"/>
          <ac:inkMkLst>
            <pc:docMk/>
            <pc:sldMk cId="1478683090" sldId="349"/>
            <ac:inkMk id="269" creationId="{4089C14C-D937-4C5D-DA81-308E27F13F76}"/>
          </ac:inkMkLst>
        </pc:inkChg>
        <pc:inkChg chg="add mod">
          <ac:chgData name="Tim Cook" userId="d1c7cfb340f2c7ab" providerId="LiveId" clId="{EFD2F591-51D4-4740-B80F-628FC59A2B72}" dt="2023-01-27T02:34:14.554" v="1044"/>
          <ac:inkMkLst>
            <pc:docMk/>
            <pc:sldMk cId="1478683090" sldId="349"/>
            <ac:inkMk id="270" creationId="{3BA69A5D-2BDE-2188-A354-F3D1C4517285}"/>
          </ac:inkMkLst>
        </pc:inkChg>
        <pc:inkChg chg="add mod">
          <ac:chgData name="Tim Cook" userId="d1c7cfb340f2c7ab" providerId="LiveId" clId="{EFD2F591-51D4-4740-B80F-628FC59A2B72}" dt="2023-01-27T02:34:14.554" v="1044"/>
          <ac:inkMkLst>
            <pc:docMk/>
            <pc:sldMk cId="1478683090" sldId="349"/>
            <ac:inkMk id="271" creationId="{B193B066-C464-BBE3-705A-B5BD4064FDCF}"/>
          </ac:inkMkLst>
        </pc:inkChg>
        <pc:inkChg chg="add del mod">
          <ac:chgData name="Tim Cook" userId="d1c7cfb340f2c7ab" providerId="LiveId" clId="{EFD2F591-51D4-4740-B80F-628FC59A2B72}" dt="2023-01-27T02:35:08.318" v="1086"/>
          <ac:inkMkLst>
            <pc:docMk/>
            <pc:sldMk cId="1478683090" sldId="349"/>
            <ac:inkMk id="273" creationId="{79C6F172-62D8-6A7D-3522-ED0DD64AB593}"/>
          </ac:inkMkLst>
        </pc:inkChg>
        <pc:inkChg chg="add del mod">
          <ac:chgData name="Tim Cook" userId="d1c7cfb340f2c7ab" providerId="LiveId" clId="{EFD2F591-51D4-4740-B80F-628FC59A2B72}" dt="2023-01-27T02:35:08.318" v="1091"/>
          <ac:inkMkLst>
            <pc:docMk/>
            <pc:sldMk cId="1478683090" sldId="349"/>
            <ac:inkMk id="274" creationId="{4965EEB3-B4AD-F31D-8DF6-D2D3CC7E3CB6}"/>
          </ac:inkMkLst>
        </pc:inkChg>
        <pc:inkChg chg="add del">
          <ac:chgData name="Tim Cook" userId="d1c7cfb340f2c7ab" providerId="LiveId" clId="{EFD2F591-51D4-4740-B80F-628FC59A2B72}" dt="2023-01-27T02:34:36.031" v="1053"/>
          <ac:inkMkLst>
            <pc:docMk/>
            <pc:sldMk cId="1478683090" sldId="349"/>
            <ac:inkMk id="276" creationId="{5C3FC325-234D-900C-7574-D36D8521E2EE}"/>
          </ac:inkMkLst>
        </pc:inkChg>
        <pc:inkChg chg="add del">
          <ac:chgData name="Tim Cook" userId="d1c7cfb340f2c7ab" providerId="LiveId" clId="{EFD2F591-51D4-4740-B80F-628FC59A2B72}" dt="2023-01-27T02:34:34.905" v="1052"/>
          <ac:inkMkLst>
            <pc:docMk/>
            <pc:sldMk cId="1478683090" sldId="349"/>
            <ac:inkMk id="277" creationId="{EEED69BC-0F35-3B6B-BD4C-D8C44A6E045E}"/>
          </ac:inkMkLst>
        </pc:inkChg>
        <pc:inkChg chg="add del">
          <ac:chgData name="Tim Cook" userId="d1c7cfb340f2c7ab" providerId="LiveId" clId="{EFD2F591-51D4-4740-B80F-628FC59A2B72}" dt="2023-01-27T02:34:34.905" v="1051"/>
          <ac:inkMkLst>
            <pc:docMk/>
            <pc:sldMk cId="1478683090" sldId="349"/>
            <ac:inkMk id="278" creationId="{D72E0934-CF7C-BBF9-BE1D-E6D6278FAAE7}"/>
          </ac:inkMkLst>
        </pc:inkChg>
        <pc:inkChg chg="add del mod">
          <ac:chgData name="Tim Cook" userId="d1c7cfb340f2c7ab" providerId="LiveId" clId="{EFD2F591-51D4-4740-B80F-628FC59A2B72}" dt="2023-01-27T02:35:08.318" v="1088"/>
          <ac:inkMkLst>
            <pc:docMk/>
            <pc:sldMk cId="1478683090" sldId="349"/>
            <ac:inkMk id="279" creationId="{2A85BC44-7D8B-1235-0735-3276909CF22A}"/>
          </ac:inkMkLst>
        </pc:inkChg>
        <pc:inkChg chg="add del mod">
          <ac:chgData name="Tim Cook" userId="d1c7cfb340f2c7ab" providerId="LiveId" clId="{EFD2F591-51D4-4740-B80F-628FC59A2B72}" dt="2023-01-27T02:35:08.318" v="1094"/>
          <ac:inkMkLst>
            <pc:docMk/>
            <pc:sldMk cId="1478683090" sldId="349"/>
            <ac:inkMk id="280" creationId="{2BEE1FA5-1949-78F6-7A43-781086AF795F}"/>
          </ac:inkMkLst>
        </pc:inkChg>
        <pc:inkChg chg="add del mod">
          <ac:chgData name="Tim Cook" userId="d1c7cfb340f2c7ab" providerId="LiveId" clId="{EFD2F591-51D4-4740-B80F-628FC59A2B72}" dt="2023-01-27T02:35:08.317" v="1084"/>
          <ac:inkMkLst>
            <pc:docMk/>
            <pc:sldMk cId="1478683090" sldId="349"/>
            <ac:inkMk id="281" creationId="{5A2D9AA9-42B5-38BA-6898-5A48A6F9D5A7}"/>
          </ac:inkMkLst>
        </pc:inkChg>
        <pc:inkChg chg="add del mod">
          <ac:chgData name="Tim Cook" userId="d1c7cfb340f2c7ab" providerId="LiveId" clId="{EFD2F591-51D4-4740-B80F-628FC59A2B72}" dt="2023-01-27T02:34:41.689" v="1059"/>
          <ac:inkMkLst>
            <pc:docMk/>
            <pc:sldMk cId="1478683090" sldId="349"/>
            <ac:inkMk id="282" creationId="{98E2B523-AFAC-534F-BA84-219EEFD206AB}"/>
          </ac:inkMkLst>
        </pc:inkChg>
        <pc:inkChg chg="add del">
          <ac:chgData name="Tim Cook" userId="d1c7cfb340f2c7ab" providerId="LiveId" clId="{EFD2F591-51D4-4740-B80F-628FC59A2B72}" dt="2023-01-27T02:35:08.317" v="1082"/>
          <ac:inkMkLst>
            <pc:docMk/>
            <pc:sldMk cId="1478683090" sldId="349"/>
            <ac:inkMk id="284" creationId="{DEC73BE6-987A-D0C5-F0C9-F6805D7439A2}"/>
          </ac:inkMkLst>
        </pc:inkChg>
        <pc:inkChg chg="add del mod">
          <ac:chgData name="Tim Cook" userId="d1c7cfb340f2c7ab" providerId="LiveId" clId="{EFD2F591-51D4-4740-B80F-628FC59A2B72}" dt="2023-01-27T02:35:08.318" v="1093"/>
          <ac:inkMkLst>
            <pc:docMk/>
            <pc:sldMk cId="1478683090" sldId="349"/>
            <ac:inkMk id="285" creationId="{12571BC9-215E-4705-E387-45D59B88F282}"/>
          </ac:inkMkLst>
        </pc:inkChg>
        <pc:inkChg chg="add del mod">
          <ac:chgData name="Tim Cook" userId="d1c7cfb340f2c7ab" providerId="LiveId" clId="{EFD2F591-51D4-4740-B80F-628FC59A2B72}" dt="2023-01-27T02:35:08.316" v="1081"/>
          <ac:inkMkLst>
            <pc:docMk/>
            <pc:sldMk cId="1478683090" sldId="349"/>
            <ac:inkMk id="286" creationId="{35D83095-083D-A169-6938-34098ECBB810}"/>
          </ac:inkMkLst>
        </pc:inkChg>
        <pc:inkChg chg="add del mod">
          <ac:chgData name="Tim Cook" userId="d1c7cfb340f2c7ab" providerId="LiveId" clId="{EFD2F591-51D4-4740-B80F-628FC59A2B72}" dt="2023-01-27T02:35:08.318" v="1085"/>
          <ac:inkMkLst>
            <pc:docMk/>
            <pc:sldMk cId="1478683090" sldId="349"/>
            <ac:inkMk id="288" creationId="{338360C8-C439-C9E8-2A5E-5C25E6D3E0C0}"/>
          </ac:inkMkLst>
        </pc:inkChg>
        <pc:inkChg chg="add del mod">
          <ac:chgData name="Tim Cook" userId="d1c7cfb340f2c7ab" providerId="LiveId" clId="{EFD2F591-51D4-4740-B80F-628FC59A2B72}" dt="2023-01-27T02:35:08.318" v="1092"/>
          <ac:inkMkLst>
            <pc:docMk/>
            <pc:sldMk cId="1478683090" sldId="349"/>
            <ac:inkMk id="289" creationId="{B2A5019C-91BD-2271-158A-B9A8A43F5976}"/>
          </ac:inkMkLst>
        </pc:inkChg>
        <pc:inkChg chg="add del mod">
          <ac:chgData name="Tim Cook" userId="d1c7cfb340f2c7ab" providerId="LiveId" clId="{EFD2F591-51D4-4740-B80F-628FC59A2B72}" dt="2023-01-27T02:35:08.318" v="1090"/>
          <ac:inkMkLst>
            <pc:docMk/>
            <pc:sldMk cId="1478683090" sldId="349"/>
            <ac:inkMk id="290" creationId="{5BEC331B-15CC-8384-D8E5-1075C3CAB9B0}"/>
          </ac:inkMkLst>
        </pc:inkChg>
        <pc:inkChg chg="add del mod">
          <ac:chgData name="Tim Cook" userId="d1c7cfb340f2c7ab" providerId="LiveId" clId="{EFD2F591-51D4-4740-B80F-628FC59A2B72}" dt="2023-01-27T02:34:58.821" v="1075"/>
          <ac:inkMkLst>
            <pc:docMk/>
            <pc:sldMk cId="1478683090" sldId="349"/>
            <ac:inkMk id="291" creationId="{4FF0645D-1977-9BE6-D44E-02F328192AE8}"/>
          </ac:inkMkLst>
        </pc:inkChg>
        <pc:inkChg chg="add del mod">
          <ac:chgData name="Tim Cook" userId="d1c7cfb340f2c7ab" providerId="LiveId" clId="{EFD2F591-51D4-4740-B80F-628FC59A2B72}" dt="2023-01-27T02:34:58.296" v="1074"/>
          <ac:inkMkLst>
            <pc:docMk/>
            <pc:sldMk cId="1478683090" sldId="349"/>
            <ac:inkMk id="292" creationId="{0A257BCD-BD13-22B8-FD89-F700E763B414}"/>
          </ac:inkMkLst>
        </pc:inkChg>
        <pc:inkChg chg="add del mod">
          <ac:chgData name="Tim Cook" userId="d1c7cfb340f2c7ab" providerId="LiveId" clId="{EFD2F591-51D4-4740-B80F-628FC59A2B72}" dt="2023-01-27T02:35:08.317" v="1083"/>
          <ac:inkMkLst>
            <pc:docMk/>
            <pc:sldMk cId="1478683090" sldId="349"/>
            <ac:inkMk id="293" creationId="{79FE777C-9EAD-E46F-F45D-2E0EF8A2DEB4}"/>
          </ac:inkMkLst>
        </pc:inkChg>
        <pc:inkChg chg="add del mod">
          <ac:chgData name="Tim Cook" userId="d1c7cfb340f2c7ab" providerId="LiveId" clId="{EFD2F591-51D4-4740-B80F-628FC59A2B72}" dt="2023-01-27T02:34:58.296" v="1073"/>
          <ac:inkMkLst>
            <pc:docMk/>
            <pc:sldMk cId="1478683090" sldId="349"/>
            <ac:inkMk id="295" creationId="{F458388F-3282-0561-9F85-672DCD7C3F49}"/>
          </ac:inkMkLst>
        </pc:inkChg>
        <pc:inkChg chg="add del mod">
          <ac:chgData name="Tim Cook" userId="d1c7cfb340f2c7ab" providerId="LiveId" clId="{EFD2F591-51D4-4740-B80F-628FC59A2B72}" dt="2023-01-27T02:35:08.310" v="1080"/>
          <ac:inkMkLst>
            <pc:docMk/>
            <pc:sldMk cId="1478683090" sldId="349"/>
            <ac:inkMk id="297" creationId="{5BFFC989-4103-83ED-DC3A-46EFA56BDACF}"/>
          </ac:inkMkLst>
        </pc:inkChg>
        <pc:inkChg chg="add del mod">
          <ac:chgData name="Tim Cook" userId="d1c7cfb340f2c7ab" providerId="LiveId" clId="{EFD2F591-51D4-4740-B80F-628FC59A2B72}" dt="2023-01-27T02:35:08.318" v="1089"/>
          <ac:inkMkLst>
            <pc:docMk/>
            <pc:sldMk cId="1478683090" sldId="349"/>
            <ac:inkMk id="298" creationId="{FF0BE3A1-CA80-6FE1-B26F-8FC3CBCC3C16}"/>
          </ac:inkMkLst>
        </pc:inkChg>
        <pc:inkChg chg="add del mod">
          <ac:chgData name="Tim Cook" userId="d1c7cfb340f2c7ab" providerId="LiveId" clId="{EFD2F591-51D4-4740-B80F-628FC59A2B72}" dt="2023-01-27T02:35:08.318" v="1087"/>
          <ac:inkMkLst>
            <pc:docMk/>
            <pc:sldMk cId="1478683090" sldId="349"/>
            <ac:inkMk id="299" creationId="{647BA8F5-45DA-75D0-669C-23336C0F4D01}"/>
          </ac:inkMkLst>
        </pc:inkChg>
      </pc:sldChg>
      <pc:sldChg chg="addSp delSp modSp mod">
        <pc:chgData name="Tim Cook" userId="d1c7cfb340f2c7ab" providerId="LiveId" clId="{EFD2F591-51D4-4740-B80F-628FC59A2B72}" dt="2023-01-27T02:19:01.037" v="432"/>
        <pc:sldMkLst>
          <pc:docMk/>
          <pc:sldMk cId="1447601407" sldId="350"/>
        </pc:sldMkLst>
        <pc:grpChg chg="del mod">
          <ac:chgData name="Tim Cook" userId="d1c7cfb340f2c7ab" providerId="LiveId" clId="{EFD2F591-51D4-4740-B80F-628FC59A2B72}" dt="2023-01-27T02:16:50.234" v="342"/>
          <ac:grpSpMkLst>
            <pc:docMk/>
            <pc:sldMk cId="1447601407" sldId="350"/>
            <ac:grpSpMk id="5" creationId="{51579FB9-1A6C-0491-FE7A-F34A2DE7C0CB}"/>
          </ac:grpSpMkLst>
        </pc:grpChg>
        <pc:grpChg chg="del mod">
          <ac:chgData name="Tim Cook" userId="d1c7cfb340f2c7ab" providerId="LiveId" clId="{EFD2F591-51D4-4740-B80F-628FC59A2B72}" dt="2023-01-27T02:17:00.815" v="349"/>
          <ac:grpSpMkLst>
            <pc:docMk/>
            <pc:sldMk cId="1447601407" sldId="350"/>
            <ac:grpSpMk id="9" creationId="{126D1F6D-4326-264E-6BB1-D9D1DCC9ABE6}"/>
          </ac:grpSpMkLst>
        </pc:grpChg>
        <pc:grpChg chg="del mod">
          <ac:chgData name="Tim Cook" userId="d1c7cfb340f2c7ab" providerId="LiveId" clId="{EFD2F591-51D4-4740-B80F-628FC59A2B72}" dt="2023-01-27T02:17:29.642" v="379"/>
          <ac:grpSpMkLst>
            <pc:docMk/>
            <pc:sldMk cId="1447601407" sldId="350"/>
            <ac:grpSpMk id="12" creationId="{7B83F277-40BF-EE2C-803C-9DC5E6F255EE}"/>
          </ac:grpSpMkLst>
        </pc:grpChg>
        <pc:grpChg chg="del mod">
          <ac:chgData name="Tim Cook" userId="d1c7cfb340f2c7ab" providerId="LiveId" clId="{EFD2F591-51D4-4740-B80F-628FC59A2B72}" dt="2023-01-27T02:18:36.759" v="411"/>
          <ac:grpSpMkLst>
            <pc:docMk/>
            <pc:sldMk cId="1447601407" sldId="350"/>
            <ac:grpSpMk id="17" creationId="{3E1CDF27-7C50-3C18-5534-97E53CA4DBED}"/>
          </ac:grpSpMkLst>
        </pc:grpChg>
        <pc:grpChg chg="del mod">
          <ac:chgData name="Tim Cook" userId="d1c7cfb340f2c7ab" providerId="LiveId" clId="{EFD2F591-51D4-4740-B80F-628FC59A2B72}" dt="2023-01-27T02:17:14.506" v="363"/>
          <ac:grpSpMkLst>
            <pc:docMk/>
            <pc:sldMk cId="1447601407" sldId="350"/>
            <ac:grpSpMk id="20" creationId="{1CD506F1-151C-771B-FDAA-3397B7929E72}"/>
          </ac:grpSpMkLst>
        </pc:grpChg>
        <pc:grpChg chg="del mod">
          <ac:chgData name="Tim Cook" userId="d1c7cfb340f2c7ab" providerId="LiveId" clId="{EFD2F591-51D4-4740-B80F-628FC59A2B72}" dt="2023-01-27T02:17:40.312" v="384"/>
          <ac:grpSpMkLst>
            <pc:docMk/>
            <pc:sldMk cId="1447601407" sldId="350"/>
            <ac:grpSpMk id="22" creationId="{609232E3-3BE4-CECF-69B9-FE5132C505AA}"/>
          </ac:grpSpMkLst>
        </pc:grpChg>
        <pc:grpChg chg="mod">
          <ac:chgData name="Tim Cook" userId="d1c7cfb340f2c7ab" providerId="LiveId" clId="{EFD2F591-51D4-4740-B80F-628FC59A2B72}" dt="2023-01-27T02:17:17.653" v="367"/>
          <ac:grpSpMkLst>
            <pc:docMk/>
            <pc:sldMk cId="1447601407" sldId="350"/>
            <ac:grpSpMk id="26" creationId="{645050B4-1ED2-0D21-C009-FF325D4F19AA}"/>
          </ac:grpSpMkLst>
        </pc:grpChg>
        <pc:grpChg chg="del mod">
          <ac:chgData name="Tim Cook" userId="d1c7cfb340f2c7ab" providerId="LiveId" clId="{EFD2F591-51D4-4740-B80F-628FC59A2B72}" dt="2023-01-27T02:17:24.471" v="373"/>
          <ac:grpSpMkLst>
            <pc:docMk/>
            <pc:sldMk cId="1447601407" sldId="350"/>
            <ac:grpSpMk id="29" creationId="{FC214584-2068-E5A8-B8AF-E51BF202BF6D}"/>
          </ac:grpSpMkLst>
        </pc:grpChg>
        <pc:grpChg chg="mod">
          <ac:chgData name="Tim Cook" userId="d1c7cfb340f2c7ab" providerId="LiveId" clId="{EFD2F591-51D4-4740-B80F-628FC59A2B72}" dt="2023-01-27T02:17:24.471" v="373"/>
          <ac:grpSpMkLst>
            <pc:docMk/>
            <pc:sldMk cId="1447601407" sldId="350"/>
            <ac:grpSpMk id="32" creationId="{7BB27F98-ED4E-4E59-23F5-36615BFB02AF}"/>
          </ac:grpSpMkLst>
        </pc:grpChg>
        <pc:grpChg chg="mod">
          <ac:chgData name="Tim Cook" userId="d1c7cfb340f2c7ab" providerId="LiveId" clId="{EFD2F591-51D4-4740-B80F-628FC59A2B72}" dt="2023-01-27T02:17:28.847" v="378"/>
          <ac:grpSpMkLst>
            <pc:docMk/>
            <pc:sldMk cId="1447601407" sldId="350"/>
            <ac:grpSpMk id="37" creationId="{9D627C31-75BA-C354-B02A-33027FE85926}"/>
          </ac:grpSpMkLst>
        </pc:grpChg>
        <pc:grpChg chg="del mod">
          <ac:chgData name="Tim Cook" userId="d1c7cfb340f2c7ab" providerId="LiveId" clId="{EFD2F591-51D4-4740-B80F-628FC59A2B72}" dt="2023-01-27T02:17:45.181" v="388"/>
          <ac:grpSpMkLst>
            <pc:docMk/>
            <pc:sldMk cId="1447601407" sldId="350"/>
            <ac:grpSpMk id="42" creationId="{F1B2D3A3-9F25-25BE-30FB-A1701E9ED9FE}"/>
          </ac:grpSpMkLst>
        </pc:grpChg>
        <pc:grpChg chg="mod">
          <ac:chgData name="Tim Cook" userId="d1c7cfb340f2c7ab" providerId="LiveId" clId="{EFD2F591-51D4-4740-B80F-628FC59A2B72}" dt="2023-01-27T02:17:49.275" v="393"/>
          <ac:grpSpMkLst>
            <pc:docMk/>
            <pc:sldMk cId="1447601407" sldId="350"/>
            <ac:grpSpMk id="45" creationId="{05DB726B-2A28-BB11-5A55-23D9EB29C5BC}"/>
          </ac:grpSpMkLst>
        </pc:grpChg>
        <pc:grpChg chg="del mod">
          <ac:chgData name="Tim Cook" userId="d1c7cfb340f2c7ab" providerId="LiveId" clId="{EFD2F591-51D4-4740-B80F-628FC59A2B72}" dt="2023-01-27T02:19:01.030" v="427"/>
          <ac:grpSpMkLst>
            <pc:docMk/>
            <pc:sldMk cId="1447601407" sldId="350"/>
            <ac:grpSpMk id="49" creationId="{9CD4E2D5-055A-751A-2605-3F6708E64726}"/>
          </ac:grpSpMkLst>
        </pc:grpChg>
        <pc:grpChg chg="del mod">
          <ac:chgData name="Tim Cook" userId="d1c7cfb340f2c7ab" providerId="LiveId" clId="{EFD2F591-51D4-4740-B80F-628FC59A2B72}" dt="2023-01-27T02:19:01.036" v="429"/>
          <ac:grpSpMkLst>
            <pc:docMk/>
            <pc:sldMk cId="1447601407" sldId="350"/>
            <ac:grpSpMk id="53" creationId="{72FF8360-D6F4-4D23-2753-46AA25ADFBA1}"/>
          </ac:grpSpMkLst>
        </pc:grpChg>
        <pc:grpChg chg="del mod">
          <ac:chgData name="Tim Cook" userId="d1c7cfb340f2c7ab" providerId="LiveId" clId="{EFD2F591-51D4-4740-B80F-628FC59A2B72}" dt="2023-01-27T02:18:40.369" v="417"/>
          <ac:grpSpMkLst>
            <pc:docMk/>
            <pc:sldMk cId="1447601407" sldId="350"/>
            <ac:grpSpMk id="59" creationId="{94A7063A-0E1D-ADC8-3792-767A66858837}"/>
          </ac:grpSpMkLst>
        </pc:grpChg>
        <pc:grpChg chg="mod">
          <ac:chgData name="Tim Cook" userId="d1c7cfb340f2c7ab" providerId="LiveId" clId="{EFD2F591-51D4-4740-B80F-628FC59A2B72}" dt="2023-01-27T02:18:44.233" v="423"/>
          <ac:grpSpMkLst>
            <pc:docMk/>
            <pc:sldMk cId="1447601407" sldId="350"/>
            <ac:grpSpMk id="63" creationId="{606827D3-E714-2A02-1239-8BCDF74A8571}"/>
          </ac:grpSpMkLst>
        </pc:grpChg>
        <pc:inkChg chg="add del mod">
          <ac:chgData name="Tim Cook" userId="d1c7cfb340f2c7ab" providerId="LiveId" clId="{EFD2F591-51D4-4740-B80F-628FC59A2B72}" dt="2023-01-27T02:16:50.234" v="342"/>
          <ac:inkMkLst>
            <pc:docMk/>
            <pc:sldMk cId="1447601407" sldId="350"/>
            <ac:inkMk id="3" creationId="{538EC9CD-896B-0F3E-B4E2-B9EAAAAE1B80}"/>
          </ac:inkMkLst>
        </pc:inkChg>
        <pc:inkChg chg="add del mod">
          <ac:chgData name="Tim Cook" userId="d1c7cfb340f2c7ab" providerId="LiveId" clId="{EFD2F591-51D4-4740-B80F-628FC59A2B72}" dt="2023-01-27T02:16:50.234" v="343"/>
          <ac:inkMkLst>
            <pc:docMk/>
            <pc:sldMk cId="1447601407" sldId="350"/>
            <ac:inkMk id="4" creationId="{A161E18A-C374-E710-43D4-8F8709456C90}"/>
          </ac:inkMkLst>
        </pc:inkChg>
        <pc:inkChg chg="add del">
          <ac:chgData name="Tim Cook" userId="d1c7cfb340f2c7ab" providerId="LiveId" clId="{EFD2F591-51D4-4740-B80F-628FC59A2B72}" dt="2023-01-27T02:16:56.970" v="345"/>
          <ac:inkMkLst>
            <pc:docMk/>
            <pc:sldMk cId="1447601407" sldId="350"/>
            <ac:inkMk id="6" creationId="{8B16C41D-2EDD-871B-DD86-15A3DC1D1AFC}"/>
          </ac:inkMkLst>
        </pc:inkChg>
        <pc:inkChg chg="add del mod">
          <ac:chgData name="Tim Cook" userId="d1c7cfb340f2c7ab" providerId="LiveId" clId="{EFD2F591-51D4-4740-B80F-628FC59A2B72}" dt="2023-01-27T02:17:00.815" v="349"/>
          <ac:inkMkLst>
            <pc:docMk/>
            <pc:sldMk cId="1447601407" sldId="350"/>
            <ac:inkMk id="7" creationId="{03A6F83E-A446-5106-79C4-8E3B81913FBA}"/>
          </ac:inkMkLst>
        </pc:inkChg>
        <pc:inkChg chg="add del mod">
          <ac:chgData name="Tim Cook" userId="d1c7cfb340f2c7ab" providerId="LiveId" clId="{EFD2F591-51D4-4740-B80F-628FC59A2B72}" dt="2023-01-27T02:17:00.815" v="350"/>
          <ac:inkMkLst>
            <pc:docMk/>
            <pc:sldMk cId="1447601407" sldId="350"/>
            <ac:inkMk id="8" creationId="{62FA0D04-F23B-31AB-E9B9-B39350000FEA}"/>
          </ac:inkMkLst>
        </pc:inkChg>
        <pc:inkChg chg="add del mod">
          <ac:chgData name="Tim Cook" userId="d1c7cfb340f2c7ab" providerId="LiveId" clId="{EFD2F591-51D4-4740-B80F-628FC59A2B72}" dt="2023-01-27T02:17:29.642" v="379"/>
          <ac:inkMkLst>
            <pc:docMk/>
            <pc:sldMk cId="1447601407" sldId="350"/>
            <ac:inkMk id="10" creationId="{DE684587-C3D5-5D21-0A58-621B7F1A6FC2}"/>
          </ac:inkMkLst>
        </pc:inkChg>
        <pc:inkChg chg="add mod">
          <ac:chgData name="Tim Cook" userId="d1c7cfb340f2c7ab" providerId="LiveId" clId="{EFD2F591-51D4-4740-B80F-628FC59A2B72}" dt="2023-01-27T02:18:47.664" v="424" actId="1076"/>
          <ac:inkMkLst>
            <pc:docMk/>
            <pc:sldMk cId="1447601407" sldId="350"/>
            <ac:inkMk id="11" creationId="{80B5965B-470E-76CB-B373-6218C8075261}"/>
          </ac:inkMkLst>
        </pc:inkChg>
        <pc:inkChg chg="add mod">
          <ac:chgData name="Tim Cook" userId="d1c7cfb340f2c7ab" providerId="LiveId" clId="{EFD2F591-51D4-4740-B80F-628FC59A2B72}" dt="2023-01-27T02:18:47.664" v="424" actId="1076"/>
          <ac:inkMkLst>
            <pc:docMk/>
            <pc:sldMk cId="1447601407" sldId="350"/>
            <ac:inkMk id="13" creationId="{7107BEFD-F6EB-7C8E-8258-588FE7258F83}"/>
          </ac:inkMkLst>
        </pc:inkChg>
        <pc:inkChg chg="add del mod">
          <ac:chgData name="Tim Cook" userId="d1c7cfb340f2c7ab" providerId="LiveId" clId="{EFD2F591-51D4-4740-B80F-628FC59A2B72}" dt="2023-01-27T02:18:36.759" v="410"/>
          <ac:inkMkLst>
            <pc:docMk/>
            <pc:sldMk cId="1447601407" sldId="350"/>
            <ac:inkMk id="14" creationId="{ABCB8C21-C786-E1AB-5E5A-1B25F6B13D30}"/>
          </ac:inkMkLst>
        </pc:inkChg>
        <pc:inkChg chg="add del mod">
          <ac:chgData name="Tim Cook" userId="d1c7cfb340f2c7ab" providerId="LiveId" clId="{EFD2F591-51D4-4740-B80F-628FC59A2B72}" dt="2023-01-27T02:18:36.751" v="409"/>
          <ac:inkMkLst>
            <pc:docMk/>
            <pc:sldMk cId="1447601407" sldId="350"/>
            <ac:inkMk id="15" creationId="{D89AE86D-9BD6-8CE3-57CB-0B299C14C0BC}"/>
          </ac:inkMkLst>
        </pc:inkChg>
        <pc:inkChg chg="add del mod">
          <ac:chgData name="Tim Cook" userId="d1c7cfb340f2c7ab" providerId="LiveId" clId="{EFD2F591-51D4-4740-B80F-628FC59A2B72}" dt="2023-01-27T02:18:36.759" v="411"/>
          <ac:inkMkLst>
            <pc:docMk/>
            <pc:sldMk cId="1447601407" sldId="350"/>
            <ac:inkMk id="16" creationId="{3A042E3E-8D95-3765-FB87-BFD6AC45BE08}"/>
          </ac:inkMkLst>
        </pc:inkChg>
        <pc:inkChg chg="add del mod">
          <ac:chgData name="Tim Cook" userId="d1c7cfb340f2c7ab" providerId="LiveId" clId="{EFD2F591-51D4-4740-B80F-628FC59A2B72}" dt="2023-01-27T02:17:40.312" v="384"/>
          <ac:inkMkLst>
            <pc:docMk/>
            <pc:sldMk cId="1447601407" sldId="350"/>
            <ac:inkMk id="18" creationId="{A79C5C87-4670-7152-1BB1-112FDC31CC8D}"/>
          </ac:inkMkLst>
        </pc:inkChg>
        <pc:inkChg chg="add del mod">
          <ac:chgData name="Tim Cook" userId="d1c7cfb340f2c7ab" providerId="LiveId" clId="{EFD2F591-51D4-4740-B80F-628FC59A2B72}" dt="2023-01-27T02:17:40.308" v="383"/>
          <ac:inkMkLst>
            <pc:docMk/>
            <pc:sldMk cId="1447601407" sldId="350"/>
            <ac:inkMk id="19" creationId="{31D146F3-ACC9-3FB3-97D1-32E1A47DD724}"/>
          </ac:inkMkLst>
        </pc:inkChg>
        <pc:inkChg chg="add mod">
          <ac:chgData name="Tim Cook" userId="d1c7cfb340f2c7ab" providerId="LiveId" clId="{EFD2F591-51D4-4740-B80F-628FC59A2B72}" dt="2023-01-27T02:18:54.697" v="426" actId="1076"/>
          <ac:inkMkLst>
            <pc:docMk/>
            <pc:sldMk cId="1447601407" sldId="350"/>
            <ac:inkMk id="21" creationId="{C896D281-7399-1346-C5BE-E1DCF34A53E1}"/>
          </ac:inkMkLst>
        </pc:inkChg>
        <pc:inkChg chg="add mod">
          <ac:chgData name="Tim Cook" userId="d1c7cfb340f2c7ab" providerId="LiveId" clId="{EFD2F591-51D4-4740-B80F-628FC59A2B72}" dt="2023-01-27T02:18:54.697" v="426" actId="1076"/>
          <ac:inkMkLst>
            <pc:docMk/>
            <pc:sldMk cId="1447601407" sldId="350"/>
            <ac:inkMk id="23" creationId="{F7EAECB3-05C3-85A8-1FC8-39587361AB63}"/>
          </ac:inkMkLst>
        </pc:inkChg>
        <pc:inkChg chg="add mod">
          <ac:chgData name="Tim Cook" userId="d1c7cfb340f2c7ab" providerId="LiveId" clId="{EFD2F591-51D4-4740-B80F-628FC59A2B72}" dt="2023-01-27T02:18:54.697" v="426" actId="1076"/>
          <ac:inkMkLst>
            <pc:docMk/>
            <pc:sldMk cId="1447601407" sldId="350"/>
            <ac:inkMk id="24" creationId="{C8A9A674-6FA0-E3EB-629D-756CB916C709}"/>
          </ac:inkMkLst>
        </pc:inkChg>
        <pc:inkChg chg="add mod">
          <ac:chgData name="Tim Cook" userId="d1c7cfb340f2c7ab" providerId="LiveId" clId="{EFD2F591-51D4-4740-B80F-628FC59A2B72}" dt="2023-01-27T02:18:54.697" v="426" actId="1076"/>
          <ac:inkMkLst>
            <pc:docMk/>
            <pc:sldMk cId="1447601407" sldId="350"/>
            <ac:inkMk id="25" creationId="{8856C472-6003-F9E7-8A74-700673B63DAB}"/>
          </ac:inkMkLst>
        </pc:inkChg>
        <pc:inkChg chg="add mod">
          <ac:chgData name="Tim Cook" userId="d1c7cfb340f2c7ab" providerId="LiveId" clId="{EFD2F591-51D4-4740-B80F-628FC59A2B72}" dt="2023-01-27T02:18:51.887" v="425" actId="1076"/>
          <ac:inkMkLst>
            <pc:docMk/>
            <pc:sldMk cId="1447601407" sldId="350"/>
            <ac:inkMk id="27" creationId="{4EE75113-C88B-DBEF-EEA8-2C361718BDB1}"/>
          </ac:inkMkLst>
        </pc:inkChg>
        <pc:inkChg chg="add mod">
          <ac:chgData name="Tim Cook" userId="d1c7cfb340f2c7ab" providerId="LiveId" clId="{EFD2F591-51D4-4740-B80F-628FC59A2B72}" dt="2023-01-27T02:18:51.887" v="425" actId="1076"/>
          <ac:inkMkLst>
            <pc:docMk/>
            <pc:sldMk cId="1447601407" sldId="350"/>
            <ac:inkMk id="28" creationId="{23814C79-2B42-B3D9-94A5-B55879E89F9F}"/>
          </ac:inkMkLst>
        </pc:inkChg>
        <pc:inkChg chg="add mod">
          <ac:chgData name="Tim Cook" userId="d1c7cfb340f2c7ab" providerId="LiveId" clId="{EFD2F591-51D4-4740-B80F-628FC59A2B72}" dt="2023-01-27T02:18:51.887" v="425" actId="1076"/>
          <ac:inkMkLst>
            <pc:docMk/>
            <pc:sldMk cId="1447601407" sldId="350"/>
            <ac:inkMk id="30" creationId="{F184CD5F-3A97-4E57-E4FE-95C9954EE33D}"/>
          </ac:inkMkLst>
        </pc:inkChg>
        <pc:inkChg chg="add mod">
          <ac:chgData name="Tim Cook" userId="d1c7cfb340f2c7ab" providerId="LiveId" clId="{EFD2F591-51D4-4740-B80F-628FC59A2B72}" dt="2023-01-27T02:18:51.887" v="425" actId="1076"/>
          <ac:inkMkLst>
            <pc:docMk/>
            <pc:sldMk cId="1447601407" sldId="350"/>
            <ac:inkMk id="31" creationId="{033DB4C0-FAE1-E97A-2142-ED2A326476EE}"/>
          </ac:inkMkLst>
        </pc:inkChg>
        <pc:inkChg chg="add mod">
          <ac:chgData name="Tim Cook" userId="d1c7cfb340f2c7ab" providerId="LiveId" clId="{EFD2F591-51D4-4740-B80F-628FC59A2B72}" dt="2023-01-27T02:18:51.887" v="425" actId="1076"/>
          <ac:inkMkLst>
            <pc:docMk/>
            <pc:sldMk cId="1447601407" sldId="350"/>
            <ac:inkMk id="33" creationId="{EF8BC567-1308-3947-2FBC-A0C22DE20FA0}"/>
          </ac:inkMkLst>
        </pc:inkChg>
        <pc:inkChg chg="add mod">
          <ac:chgData name="Tim Cook" userId="d1c7cfb340f2c7ab" providerId="LiveId" clId="{EFD2F591-51D4-4740-B80F-628FC59A2B72}" dt="2023-01-27T02:18:51.887" v="425" actId="1076"/>
          <ac:inkMkLst>
            <pc:docMk/>
            <pc:sldMk cId="1447601407" sldId="350"/>
            <ac:inkMk id="34" creationId="{96356C09-2018-C9BA-DF4B-188F18FE91C1}"/>
          </ac:inkMkLst>
        </pc:inkChg>
        <pc:inkChg chg="add mod">
          <ac:chgData name="Tim Cook" userId="d1c7cfb340f2c7ab" providerId="LiveId" clId="{EFD2F591-51D4-4740-B80F-628FC59A2B72}" dt="2023-01-27T02:18:51.887" v="425" actId="1076"/>
          <ac:inkMkLst>
            <pc:docMk/>
            <pc:sldMk cId="1447601407" sldId="350"/>
            <ac:inkMk id="35" creationId="{4B574B44-F831-5223-83A9-627C13DAC478}"/>
          </ac:inkMkLst>
        </pc:inkChg>
        <pc:inkChg chg="add mod">
          <ac:chgData name="Tim Cook" userId="d1c7cfb340f2c7ab" providerId="LiveId" clId="{EFD2F591-51D4-4740-B80F-628FC59A2B72}" dt="2023-01-27T02:18:51.887" v="425" actId="1076"/>
          <ac:inkMkLst>
            <pc:docMk/>
            <pc:sldMk cId="1447601407" sldId="350"/>
            <ac:inkMk id="36" creationId="{E2570CC7-9A80-EAA1-2100-2211D423C3B3}"/>
          </ac:inkMkLst>
        </pc:inkChg>
        <pc:inkChg chg="add del">
          <ac:chgData name="Tim Cook" userId="d1c7cfb340f2c7ab" providerId="LiveId" clId="{EFD2F591-51D4-4740-B80F-628FC59A2B72}" dt="2023-01-27T02:17:34.388" v="381"/>
          <ac:inkMkLst>
            <pc:docMk/>
            <pc:sldMk cId="1447601407" sldId="350"/>
            <ac:inkMk id="38" creationId="{BEB8948E-27C1-8EDC-A13E-2515BEB9B2D4}"/>
          </ac:inkMkLst>
        </pc:inkChg>
        <pc:inkChg chg="add del">
          <ac:chgData name="Tim Cook" userId="d1c7cfb340f2c7ab" providerId="LiveId" clId="{EFD2F591-51D4-4740-B80F-628FC59A2B72}" dt="2023-01-27T02:17:49.085" v="392"/>
          <ac:inkMkLst>
            <pc:docMk/>
            <pc:sldMk cId="1447601407" sldId="350"/>
            <ac:inkMk id="39" creationId="{FB113E84-B8CC-0B88-A87B-782054D95668}"/>
          </ac:inkMkLst>
        </pc:inkChg>
        <pc:inkChg chg="add del mod">
          <ac:chgData name="Tim Cook" userId="d1c7cfb340f2c7ab" providerId="LiveId" clId="{EFD2F591-51D4-4740-B80F-628FC59A2B72}" dt="2023-01-27T02:17:45.181" v="389"/>
          <ac:inkMkLst>
            <pc:docMk/>
            <pc:sldMk cId="1447601407" sldId="350"/>
            <ac:inkMk id="40" creationId="{BF79E806-8999-3FDF-563E-28E16659CB3A}"/>
          </ac:inkMkLst>
        </pc:inkChg>
        <pc:inkChg chg="add del mod">
          <ac:chgData name="Tim Cook" userId="d1c7cfb340f2c7ab" providerId="LiveId" clId="{EFD2F591-51D4-4740-B80F-628FC59A2B72}" dt="2023-01-27T02:17:45.181" v="388"/>
          <ac:inkMkLst>
            <pc:docMk/>
            <pc:sldMk cId="1447601407" sldId="350"/>
            <ac:inkMk id="41" creationId="{608E80D0-6E13-138B-51B8-34FA11ACB00A}"/>
          </ac:inkMkLst>
        </pc:inkChg>
        <pc:inkChg chg="add mod">
          <ac:chgData name="Tim Cook" userId="d1c7cfb340f2c7ab" providerId="LiveId" clId="{EFD2F591-51D4-4740-B80F-628FC59A2B72}" dt="2023-01-27T02:18:54.697" v="426" actId="1076"/>
          <ac:inkMkLst>
            <pc:docMk/>
            <pc:sldMk cId="1447601407" sldId="350"/>
            <ac:inkMk id="43" creationId="{77A2AE7D-3C05-467F-5898-737FFF5BA35E}"/>
          </ac:inkMkLst>
        </pc:inkChg>
        <pc:inkChg chg="add mod">
          <ac:chgData name="Tim Cook" userId="d1c7cfb340f2c7ab" providerId="LiveId" clId="{EFD2F591-51D4-4740-B80F-628FC59A2B72}" dt="2023-01-27T02:18:54.697" v="426" actId="1076"/>
          <ac:inkMkLst>
            <pc:docMk/>
            <pc:sldMk cId="1447601407" sldId="350"/>
            <ac:inkMk id="44" creationId="{48D24C30-0DC5-2B2B-E16A-E7B53A7F5598}"/>
          </ac:inkMkLst>
        </pc:inkChg>
        <pc:inkChg chg="add mod">
          <ac:chgData name="Tim Cook" userId="d1c7cfb340f2c7ab" providerId="LiveId" clId="{EFD2F591-51D4-4740-B80F-628FC59A2B72}" dt="2023-01-27T02:18:47.664" v="424" actId="1076"/>
          <ac:inkMkLst>
            <pc:docMk/>
            <pc:sldMk cId="1447601407" sldId="350"/>
            <ac:inkMk id="46" creationId="{D63A6198-3D6F-AF68-9D5C-D5144130E891}"/>
          </ac:inkMkLst>
        </pc:inkChg>
        <pc:inkChg chg="add del mod">
          <ac:chgData name="Tim Cook" userId="d1c7cfb340f2c7ab" providerId="LiveId" clId="{EFD2F591-51D4-4740-B80F-628FC59A2B72}" dt="2023-01-27T02:19:01.037" v="432"/>
          <ac:inkMkLst>
            <pc:docMk/>
            <pc:sldMk cId="1447601407" sldId="350"/>
            <ac:inkMk id="47" creationId="{A4C458E5-F610-72AE-B249-48AF56162D72}"/>
          </ac:inkMkLst>
        </pc:inkChg>
        <pc:inkChg chg="add del mod">
          <ac:chgData name="Tim Cook" userId="d1c7cfb340f2c7ab" providerId="LiveId" clId="{EFD2F591-51D4-4740-B80F-628FC59A2B72}" dt="2023-01-27T02:19:01.030" v="427"/>
          <ac:inkMkLst>
            <pc:docMk/>
            <pc:sldMk cId="1447601407" sldId="350"/>
            <ac:inkMk id="48" creationId="{49273EB3-1559-4BE2-D47E-134A13830538}"/>
          </ac:inkMkLst>
        </pc:inkChg>
        <pc:inkChg chg="add del mod">
          <ac:chgData name="Tim Cook" userId="d1c7cfb340f2c7ab" providerId="LiveId" clId="{EFD2F591-51D4-4740-B80F-628FC59A2B72}" dt="2023-01-27T02:19:01.037" v="430"/>
          <ac:inkMkLst>
            <pc:docMk/>
            <pc:sldMk cId="1447601407" sldId="350"/>
            <ac:inkMk id="50" creationId="{B3510AD8-2902-0F79-3752-80954FDC6267}"/>
          </ac:inkMkLst>
        </pc:inkChg>
        <pc:inkChg chg="add del mod">
          <ac:chgData name="Tim Cook" userId="d1c7cfb340f2c7ab" providerId="LiveId" clId="{EFD2F591-51D4-4740-B80F-628FC59A2B72}" dt="2023-01-27T02:19:01.036" v="429"/>
          <ac:inkMkLst>
            <pc:docMk/>
            <pc:sldMk cId="1447601407" sldId="350"/>
            <ac:inkMk id="51" creationId="{02DACF79-FDD4-D907-5DFE-D143BFE95C88}"/>
          </ac:inkMkLst>
        </pc:inkChg>
        <pc:inkChg chg="add del mod">
          <ac:chgData name="Tim Cook" userId="d1c7cfb340f2c7ab" providerId="LiveId" clId="{EFD2F591-51D4-4740-B80F-628FC59A2B72}" dt="2023-01-27T02:19:01.035" v="428"/>
          <ac:inkMkLst>
            <pc:docMk/>
            <pc:sldMk cId="1447601407" sldId="350"/>
            <ac:inkMk id="52" creationId="{DCD703C7-26E2-234C-33A9-09B136346D0B}"/>
          </ac:inkMkLst>
        </pc:inkChg>
        <pc:inkChg chg="add del">
          <ac:chgData name="Tim Cook" userId="d1c7cfb340f2c7ab" providerId="LiveId" clId="{EFD2F591-51D4-4740-B80F-628FC59A2B72}" dt="2023-01-27T02:19:01.037" v="431"/>
          <ac:inkMkLst>
            <pc:docMk/>
            <pc:sldMk cId="1447601407" sldId="350"/>
            <ac:inkMk id="54" creationId="{E5C0829B-D2F9-D1DF-07D8-381B39C6C55E}"/>
          </ac:inkMkLst>
        </pc:inkChg>
        <pc:inkChg chg="add del">
          <ac:chgData name="Tim Cook" userId="d1c7cfb340f2c7ab" providerId="LiveId" clId="{EFD2F591-51D4-4740-B80F-628FC59A2B72}" dt="2023-01-27T02:18:43.644" v="422"/>
          <ac:inkMkLst>
            <pc:docMk/>
            <pc:sldMk cId="1447601407" sldId="350"/>
            <ac:inkMk id="55" creationId="{662B1BC3-334C-5417-9DFA-0C5D61750398}"/>
          </ac:inkMkLst>
        </pc:inkChg>
        <pc:inkChg chg="add del mod">
          <ac:chgData name="Tim Cook" userId="d1c7cfb340f2c7ab" providerId="LiveId" clId="{EFD2F591-51D4-4740-B80F-628FC59A2B72}" dt="2023-01-27T02:18:40.369" v="416"/>
          <ac:inkMkLst>
            <pc:docMk/>
            <pc:sldMk cId="1447601407" sldId="350"/>
            <ac:inkMk id="56" creationId="{D088F0DA-6081-11A8-01CC-C9D6C42381E0}"/>
          </ac:inkMkLst>
        </pc:inkChg>
        <pc:inkChg chg="add del mod">
          <ac:chgData name="Tim Cook" userId="d1c7cfb340f2c7ab" providerId="LiveId" clId="{EFD2F591-51D4-4740-B80F-628FC59A2B72}" dt="2023-01-27T02:18:40.369" v="418"/>
          <ac:inkMkLst>
            <pc:docMk/>
            <pc:sldMk cId="1447601407" sldId="350"/>
            <ac:inkMk id="57" creationId="{03083474-0AC0-64F4-3AD2-35763FA24FCA}"/>
          </ac:inkMkLst>
        </pc:inkChg>
        <pc:inkChg chg="add del mod">
          <ac:chgData name="Tim Cook" userId="d1c7cfb340f2c7ab" providerId="LiveId" clId="{EFD2F591-51D4-4740-B80F-628FC59A2B72}" dt="2023-01-27T02:18:40.369" v="417"/>
          <ac:inkMkLst>
            <pc:docMk/>
            <pc:sldMk cId="1447601407" sldId="350"/>
            <ac:inkMk id="58" creationId="{41442A81-1BED-1636-687F-FEE34BB53073}"/>
          </ac:inkMkLst>
        </pc:inkChg>
        <pc:inkChg chg="add mod">
          <ac:chgData name="Tim Cook" userId="d1c7cfb340f2c7ab" providerId="LiveId" clId="{EFD2F591-51D4-4740-B80F-628FC59A2B72}" dt="2023-01-27T02:18:47.664" v="424" actId="1076"/>
          <ac:inkMkLst>
            <pc:docMk/>
            <pc:sldMk cId="1447601407" sldId="350"/>
            <ac:inkMk id="60" creationId="{F52768A4-56F3-01D3-5F19-5D30555F8C4B}"/>
          </ac:inkMkLst>
        </pc:inkChg>
        <pc:inkChg chg="add mod">
          <ac:chgData name="Tim Cook" userId="d1c7cfb340f2c7ab" providerId="LiveId" clId="{EFD2F591-51D4-4740-B80F-628FC59A2B72}" dt="2023-01-27T02:18:47.664" v="424" actId="1076"/>
          <ac:inkMkLst>
            <pc:docMk/>
            <pc:sldMk cId="1447601407" sldId="350"/>
            <ac:inkMk id="61" creationId="{3E7E72BC-BEF4-D769-D9EA-5AED773CDED3}"/>
          </ac:inkMkLst>
        </pc:inkChg>
        <pc:inkChg chg="add mod">
          <ac:chgData name="Tim Cook" userId="d1c7cfb340f2c7ab" providerId="LiveId" clId="{EFD2F591-51D4-4740-B80F-628FC59A2B72}" dt="2023-01-27T02:18:47.664" v="424" actId="1076"/>
          <ac:inkMkLst>
            <pc:docMk/>
            <pc:sldMk cId="1447601407" sldId="350"/>
            <ac:inkMk id="62" creationId="{0F0B34A4-DBD2-7331-7FE3-40F65479056C}"/>
          </ac:inkMkLst>
        </pc:inkChg>
      </pc:sldChg>
      <pc:sldChg chg="addSp delSp modSp mod">
        <pc:chgData name="Tim Cook" userId="d1c7cfb340f2c7ab" providerId="LiveId" clId="{EFD2F591-51D4-4740-B80F-628FC59A2B72}" dt="2023-01-27T02:40:53.293" v="1192"/>
        <pc:sldMkLst>
          <pc:docMk/>
          <pc:sldMk cId="2144666822" sldId="351"/>
        </pc:sldMkLst>
        <pc:grpChg chg="del mod">
          <ac:chgData name="Tim Cook" userId="d1c7cfb340f2c7ab" providerId="LiveId" clId="{EFD2F591-51D4-4740-B80F-628FC59A2B72}" dt="2023-01-27T02:37:41.377" v="1102"/>
          <ac:grpSpMkLst>
            <pc:docMk/>
            <pc:sldMk cId="2144666822" sldId="351"/>
            <ac:grpSpMk id="7" creationId="{95B97212-036A-F708-23D9-10F09B004EF4}"/>
          </ac:grpSpMkLst>
        </pc:grpChg>
        <pc:grpChg chg="del mod">
          <ac:chgData name="Tim Cook" userId="d1c7cfb340f2c7ab" providerId="LiveId" clId="{EFD2F591-51D4-4740-B80F-628FC59A2B72}" dt="2023-01-27T02:37:45.189" v="1108"/>
          <ac:grpSpMkLst>
            <pc:docMk/>
            <pc:sldMk cId="2144666822" sldId="351"/>
            <ac:grpSpMk id="11" creationId="{C138C5C1-4F73-4132-2214-27C0BE29A524}"/>
          </ac:grpSpMkLst>
        </pc:grpChg>
        <pc:grpChg chg="del mod">
          <ac:chgData name="Tim Cook" userId="d1c7cfb340f2c7ab" providerId="LiveId" clId="{EFD2F591-51D4-4740-B80F-628FC59A2B72}" dt="2023-01-27T02:37:45.190" v="1109"/>
          <ac:grpSpMkLst>
            <pc:docMk/>
            <pc:sldMk cId="2144666822" sldId="351"/>
            <ac:grpSpMk id="13" creationId="{404AB3CF-D19D-7083-92CE-FABA49797E09}"/>
          </ac:grpSpMkLst>
        </pc:grpChg>
        <pc:grpChg chg="mod">
          <ac:chgData name="Tim Cook" userId="d1c7cfb340f2c7ab" providerId="LiveId" clId="{EFD2F591-51D4-4740-B80F-628FC59A2B72}" dt="2023-01-27T02:38:54.290" v="1115"/>
          <ac:grpSpMkLst>
            <pc:docMk/>
            <pc:sldMk cId="2144666822" sldId="351"/>
            <ac:grpSpMk id="17" creationId="{507633B5-F684-FDBB-0802-F138A1EA5553}"/>
          </ac:grpSpMkLst>
        </pc:grpChg>
        <pc:grpChg chg="mod">
          <ac:chgData name="Tim Cook" userId="d1c7cfb340f2c7ab" providerId="LiveId" clId="{EFD2F591-51D4-4740-B80F-628FC59A2B72}" dt="2023-01-27T02:38:56.337" v="1118"/>
          <ac:grpSpMkLst>
            <pc:docMk/>
            <pc:sldMk cId="2144666822" sldId="351"/>
            <ac:grpSpMk id="20" creationId="{BDF25513-A511-8356-01F0-E439CF000B2A}"/>
          </ac:grpSpMkLst>
        </pc:grpChg>
        <pc:grpChg chg="del mod">
          <ac:chgData name="Tim Cook" userId="d1c7cfb340f2c7ab" providerId="LiveId" clId="{EFD2F591-51D4-4740-B80F-628FC59A2B72}" dt="2023-01-27T02:39:34.875" v="1165"/>
          <ac:grpSpMkLst>
            <pc:docMk/>
            <pc:sldMk cId="2144666822" sldId="351"/>
            <ac:grpSpMk id="27" creationId="{02931BAA-56ED-5959-0FC6-269053AACA4F}"/>
          </ac:grpSpMkLst>
        </pc:grpChg>
        <pc:grpChg chg="del mod">
          <ac:chgData name="Tim Cook" userId="d1c7cfb340f2c7ab" providerId="LiveId" clId="{EFD2F591-51D4-4740-B80F-628FC59A2B72}" dt="2023-01-27T02:39:34.875" v="1163"/>
          <ac:grpSpMkLst>
            <pc:docMk/>
            <pc:sldMk cId="2144666822" sldId="351"/>
            <ac:grpSpMk id="28" creationId="{B7B5172A-EF6C-83A0-69A2-088A143BD5D0}"/>
          </ac:grpSpMkLst>
        </pc:grpChg>
        <pc:grpChg chg="mod">
          <ac:chgData name="Tim Cook" userId="d1c7cfb340f2c7ab" providerId="LiveId" clId="{EFD2F591-51D4-4740-B80F-628FC59A2B72}" dt="2023-01-27T02:39:10.544" v="1130"/>
          <ac:grpSpMkLst>
            <pc:docMk/>
            <pc:sldMk cId="2144666822" sldId="351"/>
            <ac:grpSpMk id="31" creationId="{685CA98C-D1BE-3488-5DCF-14C199E95A61}"/>
          </ac:grpSpMkLst>
        </pc:grpChg>
        <pc:grpChg chg="del mod">
          <ac:chgData name="Tim Cook" userId="d1c7cfb340f2c7ab" providerId="LiveId" clId="{EFD2F591-51D4-4740-B80F-628FC59A2B72}" dt="2023-01-27T02:39:13.978" v="1135"/>
          <ac:grpSpMkLst>
            <pc:docMk/>
            <pc:sldMk cId="2144666822" sldId="351"/>
            <ac:grpSpMk id="34" creationId="{3B5ECA2F-A6A2-8E9E-81C1-0D8FB7ECD83E}"/>
          </ac:grpSpMkLst>
        </pc:grpChg>
        <pc:grpChg chg="del mod">
          <ac:chgData name="Tim Cook" userId="d1c7cfb340f2c7ab" providerId="LiveId" clId="{EFD2F591-51D4-4740-B80F-628FC59A2B72}" dt="2023-01-27T02:39:17.811" v="1141"/>
          <ac:grpSpMkLst>
            <pc:docMk/>
            <pc:sldMk cId="2144666822" sldId="351"/>
            <ac:grpSpMk id="36" creationId="{A1F868A0-4E46-0064-B252-D3CF87447F29}"/>
          </ac:grpSpMkLst>
        </pc:grpChg>
        <pc:grpChg chg="mod">
          <ac:chgData name="Tim Cook" userId="d1c7cfb340f2c7ab" providerId="LiveId" clId="{EFD2F591-51D4-4740-B80F-628FC59A2B72}" dt="2023-01-27T02:39:17.811" v="1141"/>
          <ac:grpSpMkLst>
            <pc:docMk/>
            <pc:sldMk cId="2144666822" sldId="351"/>
            <ac:grpSpMk id="42" creationId="{2E10A397-6030-3609-80CD-E7F102FB5A07}"/>
          </ac:grpSpMkLst>
        </pc:grpChg>
        <pc:grpChg chg="del mod">
          <ac:chgData name="Tim Cook" userId="d1c7cfb340f2c7ab" providerId="LiveId" clId="{EFD2F591-51D4-4740-B80F-628FC59A2B72}" dt="2023-01-27T02:39:22.342" v="1146"/>
          <ac:grpSpMkLst>
            <pc:docMk/>
            <pc:sldMk cId="2144666822" sldId="351"/>
            <ac:grpSpMk id="43" creationId="{A3571614-AF43-10AB-1830-A49E51AE6539}"/>
          </ac:grpSpMkLst>
        </pc:grpChg>
        <pc:grpChg chg="del mod">
          <ac:chgData name="Tim Cook" userId="d1c7cfb340f2c7ab" providerId="LiveId" clId="{EFD2F591-51D4-4740-B80F-628FC59A2B72}" dt="2023-01-27T02:39:29.926" v="1159"/>
          <ac:grpSpMkLst>
            <pc:docMk/>
            <pc:sldMk cId="2144666822" sldId="351"/>
            <ac:grpSpMk id="50" creationId="{BD323195-8B43-60ED-75AF-4FF425311C65}"/>
          </ac:grpSpMkLst>
        </pc:grpChg>
        <pc:grpChg chg="del mod">
          <ac:chgData name="Tim Cook" userId="d1c7cfb340f2c7ab" providerId="LiveId" clId="{EFD2F591-51D4-4740-B80F-628FC59A2B72}" dt="2023-01-27T02:39:44.604" v="1176"/>
          <ac:grpSpMkLst>
            <pc:docMk/>
            <pc:sldMk cId="2144666822" sldId="351"/>
            <ac:grpSpMk id="56" creationId="{220EEAFE-6A77-FACD-401E-D53BC08D0EA6}"/>
          </ac:grpSpMkLst>
        </pc:grpChg>
        <pc:grpChg chg="mod">
          <ac:chgData name="Tim Cook" userId="d1c7cfb340f2c7ab" providerId="LiveId" clId="{EFD2F591-51D4-4740-B80F-628FC59A2B72}" dt="2023-01-27T02:39:46.901" v="1177" actId="1076"/>
          <ac:grpSpMkLst>
            <pc:docMk/>
            <pc:sldMk cId="2144666822" sldId="351"/>
            <ac:grpSpMk id="60" creationId="{B0AD82F3-E575-0556-F23F-87A56CDE7711}"/>
          </ac:grpSpMkLst>
        </pc:grpChg>
        <pc:grpChg chg="del mod">
          <ac:chgData name="Tim Cook" userId="d1c7cfb340f2c7ab" providerId="LiveId" clId="{EFD2F591-51D4-4740-B80F-628FC59A2B72}" dt="2023-01-27T02:40:06.998" v="1187"/>
          <ac:grpSpMkLst>
            <pc:docMk/>
            <pc:sldMk cId="2144666822" sldId="351"/>
            <ac:grpSpMk id="65" creationId="{5B0EA11C-0851-0F00-2B75-B40DAFE71C86}"/>
          </ac:grpSpMkLst>
        </pc:grpChg>
        <pc:grpChg chg="del mod">
          <ac:chgData name="Tim Cook" userId="d1c7cfb340f2c7ab" providerId="LiveId" clId="{EFD2F591-51D4-4740-B80F-628FC59A2B72}" dt="2023-01-27T02:40:16.101" v="1189"/>
          <ac:grpSpMkLst>
            <pc:docMk/>
            <pc:sldMk cId="2144666822" sldId="351"/>
            <ac:grpSpMk id="69" creationId="{7E9549B9-C9D9-16F6-0D0D-C50B66E97FFC}"/>
          </ac:grpSpMkLst>
        </pc:grpChg>
        <pc:grpChg chg="mod">
          <ac:chgData name="Tim Cook" userId="d1c7cfb340f2c7ab" providerId="LiveId" clId="{EFD2F591-51D4-4740-B80F-628FC59A2B72}" dt="2023-01-27T02:40:53.293" v="1192"/>
          <ac:grpSpMkLst>
            <pc:docMk/>
            <pc:sldMk cId="2144666822" sldId="351"/>
            <ac:grpSpMk id="71" creationId="{27E387C8-AC84-0F9A-839C-F418C656C6DB}"/>
          </ac:grpSpMkLst>
        </pc:grpChg>
        <pc:inkChg chg="add del mod">
          <ac:chgData name="Tim Cook" userId="d1c7cfb340f2c7ab" providerId="LiveId" clId="{EFD2F591-51D4-4740-B80F-628FC59A2B72}" dt="2023-01-27T02:37:45.188" v="1106"/>
          <ac:inkMkLst>
            <pc:docMk/>
            <pc:sldMk cId="2144666822" sldId="351"/>
            <ac:inkMk id="4" creationId="{B2FF06BC-9631-CDBE-6FC3-457F238B030B}"/>
          </ac:inkMkLst>
        </pc:inkChg>
        <pc:inkChg chg="add del mod">
          <ac:chgData name="Tim Cook" userId="d1c7cfb340f2c7ab" providerId="LiveId" clId="{EFD2F591-51D4-4740-B80F-628FC59A2B72}" dt="2023-01-27T02:37:45.189" v="1108"/>
          <ac:inkMkLst>
            <pc:docMk/>
            <pc:sldMk cId="2144666822" sldId="351"/>
            <ac:inkMk id="5" creationId="{D7FB20E1-D7FA-F859-B8CC-CB4D5166C237}"/>
          </ac:inkMkLst>
        </pc:inkChg>
        <pc:inkChg chg="add del mod">
          <ac:chgData name="Tim Cook" userId="d1c7cfb340f2c7ab" providerId="LiveId" clId="{EFD2F591-51D4-4740-B80F-628FC59A2B72}" dt="2023-01-27T02:37:45.190" v="1110"/>
          <ac:inkMkLst>
            <pc:docMk/>
            <pc:sldMk cId="2144666822" sldId="351"/>
            <ac:inkMk id="6" creationId="{323E8435-A0D8-31C9-235A-F10187950417}"/>
          </ac:inkMkLst>
        </pc:inkChg>
        <pc:inkChg chg="add del mod">
          <ac:chgData name="Tim Cook" userId="d1c7cfb340f2c7ab" providerId="LiveId" clId="{EFD2F591-51D4-4740-B80F-628FC59A2B72}" dt="2023-01-27T02:37:45.179" v="1105"/>
          <ac:inkMkLst>
            <pc:docMk/>
            <pc:sldMk cId="2144666822" sldId="351"/>
            <ac:inkMk id="8" creationId="{D00F1C42-36E7-0BA0-18F4-A8AF3C24052E}"/>
          </ac:inkMkLst>
        </pc:inkChg>
        <pc:inkChg chg="add del mod">
          <ac:chgData name="Tim Cook" userId="d1c7cfb340f2c7ab" providerId="LiveId" clId="{EFD2F591-51D4-4740-B80F-628FC59A2B72}" dt="2023-01-27T02:37:45.189" v="1107"/>
          <ac:inkMkLst>
            <pc:docMk/>
            <pc:sldMk cId="2144666822" sldId="351"/>
            <ac:inkMk id="9" creationId="{333D62C8-E6EC-E290-595C-832D016CB795}"/>
          </ac:inkMkLst>
        </pc:inkChg>
        <pc:inkChg chg="add del mod">
          <ac:chgData name="Tim Cook" userId="d1c7cfb340f2c7ab" providerId="LiveId" clId="{EFD2F591-51D4-4740-B80F-628FC59A2B72}" dt="2023-01-27T02:37:45.190" v="1109"/>
          <ac:inkMkLst>
            <pc:docMk/>
            <pc:sldMk cId="2144666822" sldId="351"/>
            <ac:inkMk id="10" creationId="{D2E5A2E8-1174-097A-209A-4C7DFF0A2656}"/>
          </ac:inkMkLst>
        </pc:inkChg>
        <pc:inkChg chg="add del mod">
          <ac:chgData name="Tim Cook" userId="d1c7cfb340f2c7ab" providerId="LiveId" clId="{EFD2F591-51D4-4740-B80F-628FC59A2B72}" dt="2023-01-27T02:37:46.445" v="1111"/>
          <ac:inkMkLst>
            <pc:docMk/>
            <pc:sldMk cId="2144666822" sldId="351"/>
            <ac:inkMk id="12" creationId="{6060377B-15F9-E5AF-A446-1F50713456C2}"/>
          </ac:inkMkLst>
        </pc:inkChg>
        <pc:inkChg chg="add mod">
          <ac:chgData name="Tim Cook" userId="d1c7cfb340f2c7ab" providerId="LiveId" clId="{EFD2F591-51D4-4740-B80F-628FC59A2B72}" dt="2023-01-27T02:38:54.290" v="1115"/>
          <ac:inkMkLst>
            <pc:docMk/>
            <pc:sldMk cId="2144666822" sldId="351"/>
            <ac:inkMk id="14" creationId="{081B237D-EE4F-E6F6-91AA-8C3C0CD134D7}"/>
          </ac:inkMkLst>
        </pc:inkChg>
        <pc:inkChg chg="add mod">
          <ac:chgData name="Tim Cook" userId="d1c7cfb340f2c7ab" providerId="LiveId" clId="{EFD2F591-51D4-4740-B80F-628FC59A2B72}" dt="2023-01-27T02:38:54.290" v="1115"/>
          <ac:inkMkLst>
            <pc:docMk/>
            <pc:sldMk cId="2144666822" sldId="351"/>
            <ac:inkMk id="15" creationId="{97907DBA-D3EC-FA41-FF8E-1A848273D560}"/>
          </ac:inkMkLst>
        </pc:inkChg>
        <pc:inkChg chg="add mod">
          <ac:chgData name="Tim Cook" userId="d1c7cfb340f2c7ab" providerId="LiveId" clId="{EFD2F591-51D4-4740-B80F-628FC59A2B72}" dt="2023-01-27T02:38:54.290" v="1115"/>
          <ac:inkMkLst>
            <pc:docMk/>
            <pc:sldMk cId="2144666822" sldId="351"/>
            <ac:inkMk id="16" creationId="{2FAADFFB-B55F-4EA0-C7B3-541370436323}"/>
          </ac:inkMkLst>
        </pc:inkChg>
        <pc:inkChg chg="add mod">
          <ac:chgData name="Tim Cook" userId="d1c7cfb340f2c7ab" providerId="LiveId" clId="{EFD2F591-51D4-4740-B80F-628FC59A2B72}" dt="2023-01-27T02:38:56.337" v="1118"/>
          <ac:inkMkLst>
            <pc:docMk/>
            <pc:sldMk cId="2144666822" sldId="351"/>
            <ac:inkMk id="18" creationId="{E7BEC365-D7F3-28CB-A5AA-E3F89AC8C9FB}"/>
          </ac:inkMkLst>
        </pc:inkChg>
        <pc:inkChg chg="add mod">
          <ac:chgData name="Tim Cook" userId="d1c7cfb340f2c7ab" providerId="LiveId" clId="{EFD2F591-51D4-4740-B80F-628FC59A2B72}" dt="2023-01-27T02:38:56.337" v="1118"/>
          <ac:inkMkLst>
            <pc:docMk/>
            <pc:sldMk cId="2144666822" sldId="351"/>
            <ac:inkMk id="19" creationId="{785DF0B8-C19A-5F3E-27DF-0CE771B73C73}"/>
          </ac:inkMkLst>
        </pc:inkChg>
        <pc:inkChg chg="add del">
          <ac:chgData name="Tim Cook" userId="d1c7cfb340f2c7ab" providerId="LiveId" clId="{EFD2F591-51D4-4740-B80F-628FC59A2B72}" dt="2023-01-27T02:39:00.060" v="1120"/>
          <ac:inkMkLst>
            <pc:docMk/>
            <pc:sldMk cId="2144666822" sldId="351"/>
            <ac:inkMk id="21" creationId="{C5248237-18FB-D0F7-349E-9D066867A13A}"/>
          </ac:inkMkLst>
        </pc:inkChg>
        <pc:inkChg chg="add del">
          <ac:chgData name="Tim Cook" userId="d1c7cfb340f2c7ab" providerId="LiveId" clId="{EFD2F591-51D4-4740-B80F-628FC59A2B72}" dt="2023-01-27T02:39:03.318" v="1122"/>
          <ac:inkMkLst>
            <pc:docMk/>
            <pc:sldMk cId="2144666822" sldId="351"/>
            <ac:inkMk id="22" creationId="{977CA09E-FF40-4E5B-1083-CC606BE948AE}"/>
          </ac:inkMkLst>
        </pc:inkChg>
        <pc:inkChg chg="add del mod">
          <ac:chgData name="Tim Cook" userId="d1c7cfb340f2c7ab" providerId="LiveId" clId="{EFD2F591-51D4-4740-B80F-628FC59A2B72}" dt="2023-01-27T02:39:34.875" v="1163"/>
          <ac:inkMkLst>
            <pc:docMk/>
            <pc:sldMk cId="2144666822" sldId="351"/>
            <ac:inkMk id="23" creationId="{33BA5274-4C21-8688-93E6-945D7977DFE8}"/>
          </ac:inkMkLst>
        </pc:inkChg>
        <pc:inkChg chg="add del mod">
          <ac:chgData name="Tim Cook" userId="d1c7cfb340f2c7ab" providerId="LiveId" clId="{EFD2F591-51D4-4740-B80F-628FC59A2B72}" dt="2023-01-27T02:39:34.875" v="1164"/>
          <ac:inkMkLst>
            <pc:docMk/>
            <pc:sldMk cId="2144666822" sldId="351"/>
            <ac:inkMk id="24" creationId="{20924F04-0028-FBC4-A2B8-99F61D56554A}"/>
          </ac:inkMkLst>
        </pc:inkChg>
        <pc:inkChg chg="add del mod">
          <ac:chgData name="Tim Cook" userId="d1c7cfb340f2c7ab" providerId="LiveId" clId="{EFD2F591-51D4-4740-B80F-628FC59A2B72}" dt="2023-01-27T02:39:34.875" v="1165"/>
          <ac:inkMkLst>
            <pc:docMk/>
            <pc:sldMk cId="2144666822" sldId="351"/>
            <ac:inkMk id="25" creationId="{E4A7FE7C-D772-4927-ECC3-7FAFEA173213}"/>
          </ac:inkMkLst>
        </pc:inkChg>
        <pc:inkChg chg="add del mod">
          <ac:chgData name="Tim Cook" userId="d1c7cfb340f2c7ab" providerId="LiveId" clId="{EFD2F591-51D4-4740-B80F-628FC59A2B72}" dt="2023-01-27T02:39:34.875" v="1166"/>
          <ac:inkMkLst>
            <pc:docMk/>
            <pc:sldMk cId="2144666822" sldId="351"/>
            <ac:inkMk id="26" creationId="{7F46CB14-BDBB-F101-4F7E-EA6E84B8BCF1}"/>
          </ac:inkMkLst>
        </pc:inkChg>
        <pc:inkChg chg="add mod">
          <ac:chgData name="Tim Cook" userId="d1c7cfb340f2c7ab" providerId="LiveId" clId="{EFD2F591-51D4-4740-B80F-628FC59A2B72}" dt="2023-01-27T02:39:10.544" v="1130"/>
          <ac:inkMkLst>
            <pc:docMk/>
            <pc:sldMk cId="2144666822" sldId="351"/>
            <ac:inkMk id="29" creationId="{FD748FAC-F124-3AF1-E9BE-B1E787B986DB}"/>
          </ac:inkMkLst>
        </pc:inkChg>
        <pc:inkChg chg="add mod">
          <ac:chgData name="Tim Cook" userId="d1c7cfb340f2c7ab" providerId="LiveId" clId="{EFD2F591-51D4-4740-B80F-628FC59A2B72}" dt="2023-01-27T02:39:10.544" v="1130"/>
          <ac:inkMkLst>
            <pc:docMk/>
            <pc:sldMk cId="2144666822" sldId="351"/>
            <ac:inkMk id="30" creationId="{551FF0EF-0605-CFDB-4185-209C117AACA9}"/>
          </ac:inkMkLst>
        </pc:inkChg>
        <pc:inkChg chg="add del mod">
          <ac:chgData name="Tim Cook" userId="d1c7cfb340f2c7ab" providerId="LiveId" clId="{EFD2F591-51D4-4740-B80F-628FC59A2B72}" dt="2023-01-27T02:39:22.341" v="1143"/>
          <ac:inkMkLst>
            <pc:docMk/>
            <pc:sldMk cId="2144666822" sldId="351"/>
            <ac:inkMk id="32" creationId="{147B496E-3A00-96F5-4B6D-592B8E73A901}"/>
          </ac:inkMkLst>
        </pc:inkChg>
        <pc:inkChg chg="add del mod">
          <ac:chgData name="Tim Cook" userId="d1c7cfb340f2c7ab" providerId="LiveId" clId="{EFD2F591-51D4-4740-B80F-628FC59A2B72}" dt="2023-01-27T02:39:22.337" v="1142"/>
          <ac:inkMkLst>
            <pc:docMk/>
            <pc:sldMk cId="2144666822" sldId="351"/>
            <ac:inkMk id="33" creationId="{83D2D8D7-6C95-D0A8-DD72-B37003D09873}"/>
          </ac:inkMkLst>
        </pc:inkChg>
        <pc:inkChg chg="add del mod">
          <ac:chgData name="Tim Cook" userId="d1c7cfb340f2c7ab" providerId="LiveId" clId="{EFD2F591-51D4-4740-B80F-628FC59A2B72}" dt="2023-01-27T02:39:22.342" v="1145"/>
          <ac:inkMkLst>
            <pc:docMk/>
            <pc:sldMk cId="2144666822" sldId="351"/>
            <ac:inkMk id="35" creationId="{2B8BF711-5887-783C-CDE4-725B083E205E}"/>
          </ac:inkMkLst>
        </pc:inkChg>
        <pc:inkChg chg="add del mod">
          <ac:chgData name="Tim Cook" userId="d1c7cfb340f2c7ab" providerId="LiveId" clId="{EFD2F591-51D4-4740-B80F-628FC59A2B72}" dt="2023-01-27T02:39:22.342" v="1147"/>
          <ac:inkMkLst>
            <pc:docMk/>
            <pc:sldMk cId="2144666822" sldId="351"/>
            <ac:inkMk id="37" creationId="{26CC349F-0412-F012-AF72-F92209CD5C0D}"/>
          </ac:inkMkLst>
        </pc:inkChg>
        <pc:inkChg chg="add del mod">
          <ac:chgData name="Tim Cook" userId="d1c7cfb340f2c7ab" providerId="LiveId" clId="{EFD2F591-51D4-4740-B80F-628FC59A2B72}" dt="2023-01-27T02:39:22.342" v="1144"/>
          <ac:inkMkLst>
            <pc:docMk/>
            <pc:sldMk cId="2144666822" sldId="351"/>
            <ac:inkMk id="38" creationId="{664ED686-45A6-E8BF-5EC0-ADFFE67BBAFC}"/>
          </ac:inkMkLst>
        </pc:inkChg>
        <pc:inkChg chg="add del mod">
          <ac:chgData name="Tim Cook" userId="d1c7cfb340f2c7ab" providerId="LiveId" clId="{EFD2F591-51D4-4740-B80F-628FC59A2B72}" dt="2023-01-27T02:39:22.342" v="1146"/>
          <ac:inkMkLst>
            <pc:docMk/>
            <pc:sldMk cId="2144666822" sldId="351"/>
            <ac:inkMk id="39" creationId="{C39B6801-6B41-0C6E-7165-4C6D25FA2D68}"/>
          </ac:inkMkLst>
        </pc:inkChg>
        <pc:inkChg chg="add mod">
          <ac:chgData name="Tim Cook" userId="d1c7cfb340f2c7ab" providerId="LiveId" clId="{EFD2F591-51D4-4740-B80F-628FC59A2B72}" dt="2023-01-27T02:39:17.811" v="1141"/>
          <ac:inkMkLst>
            <pc:docMk/>
            <pc:sldMk cId="2144666822" sldId="351"/>
            <ac:inkMk id="40" creationId="{004EE79F-9E3B-D7A8-C49D-0B6D90D750E9}"/>
          </ac:inkMkLst>
        </pc:inkChg>
        <pc:inkChg chg="add mod">
          <ac:chgData name="Tim Cook" userId="d1c7cfb340f2c7ab" providerId="LiveId" clId="{EFD2F591-51D4-4740-B80F-628FC59A2B72}" dt="2023-01-27T02:39:17.811" v="1141"/>
          <ac:inkMkLst>
            <pc:docMk/>
            <pc:sldMk cId="2144666822" sldId="351"/>
            <ac:inkMk id="41" creationId="{64D52261-DB51-9FF1-A77D-5BE913961118}"/>
          </ac:inkMkLst>
        </pc:inkChg>
        <pc:inkChg chg="add del mod">
          <ac:chgData name="Tim Cook" userId="d1c7cfb340f2c7ab" providerId="LiveId" clId="{EFD2F591-51D4-4740-B80F-628FC59A2B72}" dt="2023-01-27T02:39:29.926" v="1159"/>
          <ac:inkMkLst>
            <pc:docMk/>
            <pc:sldMk cId="2144666822" sldId="351"/>
            <ac:inkMk id="44" creationId="{3CC2D849-B6A7-01C6-04C2-A4B44502A4FB}"/>
          </ac:inkMkLst>
        </pc:inkChg>
        <pc:inkChg chg="add del mod">
          <ac:chgData name="Tim Cook" userId="d1c7cfb340f2c7ab" providerId="LiveId" clId="{EFD2F591-51D4-4740-B80F-628FC59A2B72}" dt="2023-01-27T02:39:29.919" v="1155"/>
          <ac:inkMkLst>
            <pc:docMk/>
            <pc:sldMk cId="2144666822" sldId="351"/>
            <ac:inkMk id="45" creationId="{F6929A5F-EC81-6194-E174-DE4965A03F31}"/>
          </ac:inkMkLst>
        </pc:inkChg>
        <pc:inkChg chg="add del mod">
          <ac:chgData name="Tim Cook" userId="d1c7cfb340f2c7ab" providerId="LiveId" clId="{EFD2F591-51D4-4740-B80F-628FC59A2B72}" dt="2023-01-27T02:39:30.462" v="1160"/>
          <ac:inkMkLst>
            <pc:docMk/>
            <pc:sldMk cId="2144666822" sldId="351"/>
            <ac:inkMk id="46" creationId="{D4F2B792-7785-44C9-B4F2-F534E3444979}"/>
          </ac:inkMkLst>
        </pc:inkChg>
        <pc:inkChg chg="add del mod">
          <ac:chgData name="Tim Cook" userId="d1c7cfb340f2c7ab" providerId="LiveId" clId="{EFD2F591-51D4-4740-B80F-628FC59A2B72}" dt="2023-01-27T02:39:29.919" v="1157"/>
          <ac:inkMkLst>
            <pc:docMk/>
            <pc:sldMk cId="2144666822" sldId="351"/>
            <ac:inkMk id="47" creationId="{A0B91D0A-74D2-0FD9-876A-5DD10B740908}"/>
          </ac:inkMkLst>
        </pc:inkChg>
        <pc:inkChg chg="add del mod">
          <ac:chgData name="Tim Cook" userId="d1c7cfb340f2c7ab" providerId="LiveId" clId="{EFD2F591-51D4-4740-B80F-628FC59A2B72}" dt="2023-01-27T02:39:29.919" v="1158"/>
          <ac:inkMkLst>
            <pc:docMk/>
            <pc:sldMk cId="2144666822" sldId="351"/>
            <ac:inkMk id="48" creationId="{F30DF2D0-7372-BDDF-C93C-B78F37925BE3}"/>
          </ac:inkMkLst>
        </pc:inkChg>
        <pc:inkChg chg="add del mod">
          <ac:chgData name="Tim Cook" userId="d1c7cfb340f2c7ab" providerId="LiveId" clId="{EFD2F591-51D4-4740-B80F-628FC59A2B72}" dt="2023-01-27T02:39:29.919" v="1156"/>
          <ac:inkMkLst>
            <pc:docMk/>
            <pc:sldMk cId="2144666822" sldId="351"/>
            <ac:inkMk id="49" creationId="{68C01DE1-2647-DA89-11DE-F889C4E65761}"/>
          </ac:inkMkLst>
        </pc:inkChg>
        <pc:inkChg chg="add del">
          <ac:chgData name="Tim Cook" userId="d1c7cfb340f2c7ab" providerId="LiveId" clId="{EFD2F591-51D4-4740-B80F-628FC59A2B72}" dt="2023-01-27T02:39:33.690" v="1162"/>
          <ac:inkMkLst>
            <pc:docMk/>
            <pc:sldMk cId="2144666822" sldId="351"/>
            <ac:inkMk id="51" creationId="{E0AAA315-D28F-CF8E-AFB7-68B4F65B5366}"/>
          </ac:inkMkLst>
        </pc:inkChg>
        <pc:inkChg chg="add del">
          <ac:chgData name="Tim Cook" userId="d1c7cfb340f2c7ab" providerId="LiveId" clId="{EFD2F591-51D4-4740-B80F-628FC59A2B72}" dt="2023-01-27T02:39:37.897" v="1168"/>
          <ac:inkMkLst>
            <pc:docMk/>
            <pc:sldMk cId="2144666822" sldId="351"/>
            <ac:inkMk id="52" creationId="{E1E6B244-9193-9FAA-514C-6B293000B672}"/>
          </ac:inkMkLst>
        </pc:inkChg>
        <pc:inkChg chg="add mod">
          <ac:chgData name="Tim Cook" userId="d1c7cfb340f2c7ab" providerId="LiveId" clId="{EFD2F591-51D4-4740-B80F-628FC59A2B72}" dt="2023-01-27T02:39:44.604" v="1176"/>
          <ac:inkMkLst>
            <pc:docMk/>
            <pc:sldMk cId="2144666822" sldId="351"/>
            <ac:inkMk id="53" creationId="{74005416-8466-B307-D9F3-3A061499EF0E}"/>
          </ac:inkMkLst>
        </pc:inkChg>
        <pc:inkChg chg="add mod">
          <ac:chgData name="Tim Cook" userId="d1c7cfb340f2c7ab" providerId="LiveId" clId="{EFD2F591-51D4-4740-B80F-628FC59A2B72}" dt="2023-01-27T02:39:44.604" v="1176"/>
          <ac:inkMkLst>
            <pc:docMk/>
            <pc:sldMk cId="2144666822" sldId="351"/>
            <ac:inkMk id="54" creationId="{A15416B3-9D0A-C34D-FC4B-B22979EBCB69}"/>
          </ac:inkMkLst>
        </pc:inkChg>
        <pc:inkChg chg="add mod">
          <ac:chgData name="Tim Cook" userId="d1c7cfb340f2c7ab" providerId="LiveId" clId="{EFD2F591-51D4-4740-B80F-628FC59A2B72}" dt="2023-01-27T02:39:44.604" v="1176"/>
          <ac:inkMkLst>
            <pc:docMk/>
            <pc:sldMk cId="2144666822" sldId="351"/>
            <ac:inkMk id="55" creationId="{3ABE4029-14F8-D7E3-3E53-EEE4F64199EA}"/>
          </ac:inkMkLst>
        </pc:inkChg>
        <pc:inkChg chg="add mod">
          <ac:chgData name="Tim Cook" userId="d1c7cfb340f2c7ab" providerId="LiveId" clId="{EFD2F591-51D4-4740-B80F-628FC59A2B72}" dt="2023-01-27T02:39:44.604" v="1176"/>
          <ac:inkMkLst>
            <pc:docMk/>
            <pc:sldMk cId="2144666822" sldId="351"/>
            <ac:inkMk id="57" creationId="{61C9F5B0-4AD6-8110-14A7-97B1ADDC64F3}"/>
          </ac:inkMkLst>
        </pc:inkChg>
        <pc:inkChg chg="add mod">
          <ac:chgData name="Tim Cook" userId="d1c7cfb340f2c7ab" providerId="LiveId" clId="{EFD2F591-51D4-4740-B80F-628FC59A2B72}" dt="2023-01-27T02:39:44.604" v="1176"/>
          <ac:inkMkLst>
            <pc:docMk/>
            <pc:sldMk cId="2144666822" sldId="351"/>
            <ac:inkMk id="58" creationId="{F439965D-4E61-9408-CC68-D6F689D0A989}"/>
          </ac:inkMkLst>
        </pc:inkChg>
        <pc:inkChg chg="add mod">
          <ac:chgData name="Tim Cook" userId="d1c7cfb340f2c7ab" providerId="LiveId" clId="{EFD2F591-51D4-4740-B80F-628FC59A2B72}" dt="2023-01-27T02:39:44.604" v="1176"/>
          <ac:inkMkLst>
            <pc:docMk/>
            <pc:sldMk cId="2144666822" sldId="351"/>
            <ac:inkMk id="59" creationId="{053D8BDB-B859-41CC-1103-F14519387855}"/>
          </ac:inkMkLst>
        </pc:inkChg>
        <pc:inkChg chg="add mod">
          <ac:chgData name="Tim Cook" userId="d1c7cfb340f2c7ab" providerId="LiveId" clId="{EFD2F591-51D4-4740-B80F-628FC59A2B72}" dt="2023-01-27T02:40:53.293" v="1192"/>
          <ac:inkMkLst>
            <pc:docMk/>
            <pc:sldMk cId="2144666822" sldId="351"/>
            <ac:inkMk id="61" creationId="{C783F724-0E0E-E30C-7B6F-3B56B2E076E9}"/>
          </ac:inkMkLst>
        </pc:inkChg>
        <pc:inkChg chg="add mod">
          <ac:chgData name="Tim Cook" userId="d1c7cfb340f2c7ab" providerId="LiveId" clId="{EFD2F591-51D4-4740-B80F-628FC59A2B72}" dt="2023-01-27T02:40:53.293" v="1192"/>
          <ac:inkMkLst>
            <pc:docMk/>
            <pc:sldMk cId="2144666822" sldId="351"/>
            <ac:inkMk id="62" creationId="{F53BD572-054E-8E2B-4587-E8249E7E88D6}"/>
          </ac:inkMkLst>
        </pc:inkChg>
        <pc:inkChg chg="add mod">
          <ac:chgData name="Tim Cook" userId="d1c7cfb340f2c7ab" providerId="LiveId" clId="{EFD2F591-51D4-4740-B80F-628FC59A2B72}" dt="2023-01-27T02:40:53.293" v="1192"/>
          <ac:inkMkLst>
            <pc:docMk/>
            <pc:sldMk cId="2144666822" sldId="351"/>
            <ac:inkMk id="63" creationId="{89AFCBEB-BA63-EDC5-C7DD-5CA2F272ECB0}"/>
          </ac:inkMkLst>
        </pc:inkChg>
        <pc:inkChg chg="add del mod">
          <ac:chgData name="Tim Cook" userId="d1c7cfb340f2c7ab" providerId="LiveId" clId="{EFD2F591-51D4-4740-B80F-628FC59A2B72}" dt="2023-01-27T02:40:03.370" v="1183"/>
          <ac:inkMkLst>
            <pc:docMk/>
            <pc:sldMk cId="2144666822" sldId="351"/>
            <ac:inkMk id="64" creationId="{FEAF2E2B-B668-F23F-02EA-8BECE2E799FB}"/>
          </ac:inkMkLst>
        </pc:inkChg>
        <pc:inkChg chg="add mod">
          <ac:chgData name="Tim Cook" userId="d1c7cfb340f2c7ab" providerId="LiveId" clId="{EFD2F591-51D4-4740-B80F-628FC59A2B72}" dt="2023-01-27T02:40:16.101" v="1189"/>
          <ac:inkMkLst>
            <pc:docMk/>
            <pc:sldMk cId="2144666822" sldId="351"/>
            <ac:inkMk id="66" creationId="{E47E07A3-0D47-EE6C-C786-C68DDB96E1C4}"/>
          </ac:inkMkLst>
        </pc:inkChg>
        <pc:inkChg chg="add mod">
          <ac:chgData name="Tim Cook" userId="d1c7cfb340f2c7ab" providerId="LiveId" clId="{EFD2F591-51D4-4740-B80F-628FC59A2B72}" dt="2023-01-27T02:40:16.101" v="1189"/>
          <ac:inkMkLst>
            <pc:docMk/>
            <pc:sldMk cId="2144666822" sldId="351"/>
            <ac:inkMk id="67" creationId="{BD1FF945-443F-1644-B7F7-B5383AB20562}"/>
          </ac:inkMkLst>
        </pc:inkChg>
        <pc:inkChg chg="add mod">
          <ac:chgData name="Tim Cook" userId="d1c7cfb340f2c7ab" providerId="LiveId" clId="{EFD2F591-51D4-4740-B80F-628FC59A2B72}" dt="2023-01-27T02:40:16.101" v="1189"/>
          <ac:inkMkLst>
            <pc:docMk/>
            <pc:sldMk cId="2144666822" sldId="351"/>
            <ac:inkMk id="68" creationId="{9A869DD4-DBD3-E6E7-3AC3-4B986F811BCF}"/>
          </ac:inkMkLst>
        </pc:inkChg>
        <pc:inkChg chg="add del mod">
          <ac:chgData name="Tim Cook" userId="d1c7cfb340f2c7ab" providerId="LiveId" clId="{EFD2F591-51D4-4740-B80F-628FC59A2B72}" dt="2023-01-27T02:40:53.293" v="1192"/>
          <ac:inkMkLst>
            <pc:docMk/>
            <pc:sldMk cId="2144666822" sldId="351"/>
            <ac:inkMk id="70" creationId="{7234129F-2033-F4F0-0707-BC646C00C457}"/>
          </ac:inkMkLst>
        </pc:inkChg>
        <pc:inkChg chg="add del">
          <ac:chgData name="Tim Cook" userId="d1c7cfb340f2c7ab" providerId="LiveId" clId="{EFD2F591-51D4-4740-B80F-628FC59A2B72}" dt="2023-01-27T02:40:22.935" v="1191"/>
          <ac:inkMkLst>
            <pc:docMk/>
            <pc:sldMk cId="2144666822" sldId="351"/>
            <ac:inkMk id="72" creationId="{3A88DCF7-D7E0-7A1D-2B65-A45665A6756E}"/>
          </ac:inkMkLst>
        </pc:inkChg>
      </pc:sldChg>
    </pc:docChg>
  </pc:docChgLst>
  <pc:docChgLst>
    <pc:chgData name="Tim Cook" userId="d1c7cfb340f2c7ab" providerId="LiveId" clId="{334C706F-3412-4E3C-BF9C-D1846B7E1BE3}"/>
    <pc:docChg chg="undo custSel addSld delSld modSld">
      <pc:chgData name="Tim Cook" userId="d1c7cfb340f2c7ab" providerId="LiveId" clId="{334C706F-3412-4E3C-BF9C-D1846B7E1BE3}" dt="2022-11-02T14:31:38.788" v="2975" actId="1076"/>
      <pc:docMkLst>
        <pc:docMk/>
      </pc:docMkLst>
      <pc:sldChg chg="modSp mod">
        <pc:chgData name="Tim Cook" userId="d1c7cfb340f2c7ab" providerId="LiveId" clId="{334C706F-3412-4E3C-BF9C-D1846B7E1BE3}" dt="2022-11-01T16:18:46.699" v="2172" actId="1076"/>
        <pc:sldMkLst>
          <pc:docMk/>
          <pc:sldMk cId="1699363218" sldId="294"/>
        </pc:sldMkLst>
        <pc:spChg chg="mod">
          <ac:chgData name="Tim Cook" userId="d1c7cfb340f2c7ab" providerId="LiveId" clId="{334C706F-3412-4E3C-BF9C-D1846B7E1BE3}" dt="2022-11-01T16:18:46.699" v="2172" actId="1076"/>
          <ac:spMkLst>
            <pc:docMk/>
            <pc:sldMk cId="1699363218" sldId="294"/>
            <ac:spMk id="2" creationId="{D8490966-1584-3899-B010-BF15A75C6270}"/>
          </ac:spMkLst>
        </pc:spChg>
        <pc:spChg chg="mod">
          <ac:chgData name="Tim Cook" userId="d1c7cfb340f2c7ab" providerId="LiveId" clId="{334C706F-3412-4E3C-BF9C-D1846B7E1BE3}" dt="2022-11-01T16:18:43.643" v="2171" actId="1076"/>
          <ac:spMkLst>
            <pc:docMk/>
            <pc:sldMk cId="1699363218" sldId="294"/>
            <ac:spMk id="3" creationId="{A94FCE5F-A413-9FBF-9B5B-E1CBC0242358}"/>
          </ac:spMkLst>
        </pc:spChg>
      </pc:sldChg>
      <pc:sldChg chg="del">
        <pc:chgData name="Tim Cook" userId="d1c7cfb340f2c7ab" providerId="LiveId" clId="{334C706F-3412-4E3C-BF9C-D1846B7E1BE3}" dt="2022-11-01T14:18:19.691" v="11" actId="47"/>
        <pc:sldMkLst>
          <pc:docMk/>
          <pc:sldMk cId="719320402" sldId="295"/>
        </pc:sldMkLst>
      </pc:sldChg>
      <pc:sldChg chg="del">
        <pc:chgData name="Tim Cook" userId="d1c7cfb340f2c7ab" providerId="LiveId" clId="{334C706F-3412-4E3C-BF9C-D1846B7E1BE3}" dt="2022-11-01T14:18:20.166" v="12" actId="47"/>
        <pc:sldMkLst>
          <pc:docMk/>
          <pc:sldMk cId="2145011450" sldId="297"/>
        </pc:sldMkLst>
      </pc:sldChg>
      <pc:sldChg chg="del">
        <pc:chgData name="Tim Cook" userId="d1c7cfb340f2c7ab" providerId="LiveId" clId="{334C706F-3412-4E3C-BF9C-D1846B7E1BE3}" dt="2022-11-01T14:18:20.350" v="13" actId="47"/>
        <pc:sldMkLst>
          <pc:docMk/>
          <pc:sldMk cId="3610595149" sldId="298"/>
        </pc:sldMkLst>
      </pc:sldChg>
      <pc:sldChg chg="del">
        <pc:chgData name="Tim Cook" userId="d1c7cfb340f2c7ab" providerId="LiveId" clId="{334C706F-3412-4E3C-BF9C-D1846B7E1BE3}" dt="2022-11-01T14:18:20.749" v="15" actId="47"/>
        <pc:sldMkLst>
          <pc:docMk/>
          <pc:sldMk cId="3792687691" sldId="299"/>
        </pc:sldMkLst>
      </pc:sldChg>
      <pc:sldChg chg="del">
        <pc:chgData name="Tim Cook" userId="d1c7cfb340f2c7ab" providerId="LiveId" clId="{334C706F-3412-4E3C-BF9C-D1846B7E1BE3}" dt="2022-11-01T14:18:20.941" v="16" actId="47"/>
        <pc:sldMkLst>
          <pc:docMk/>
          <pc:sldMk cId="1584054668" sldId="300"/>
        </pc:sldMkLst>
      </pc:sldChg>
      <pc:sldChg chg="del">
        <pc:chgData name="Tim Cook" userId="d1c7cfb340f2c7ab" providerId="LiveId" clId="{334C706F-3412-4E3C-BF9C-D1846B7E1BE3}" dt="2022-11-01T14:18:20.526" v="14" actId="47"/>
        <pc:sldMkLst>
          <pc:docMk/>
          <pc:sldMk cId="178843580" sldId="301"/>
        </pc:sldMkLst>
      </pc:sldChg>
      <pc:sldChg chg="del">
        <pc:chgData name="Tim Cook" userId="d1c7cfb340f2c7ab" providerId="LiveId" clId="{334C706F-3412-4E3C-BF9C-D1846B7E1BE3}" dt="2022-11-01T14:18:21.231" v="17" actId="47"/>
        <pc:sldMkLst>
          <pc:docMk/>
          <pc:sldMk cId="3813780969" sldId="302"/>
        </pc:sldMkLst>
      </pc:sldChg>
      <pc:sldChg chg="del">
        <pc:chgData name="Tim Cook" userId="d1c7cfb340f2c7ab" providerId="LiveId" clId="{334C706F-3412-4E3C-BF9C-D1846B7E1BE3}" dt="2022-11-01T14:18:28.500" v="18" actId="47"/>
        <pc:sldMkLst>
          <pc:docMk/>
          <pc:sldMk cId="3116188503" sldId="303"/>
        </pc:sldMkLst>
      </pc:sldChg>
      <pc:sldChg chg="add del">
        <pc:chgData name="Tim Cook" userId="d1c7cfb340f2c7ab" providerId="LiveId" clId="{334C706F-3412-4E3C-BF9C-D1846B7E1BE3}" dt="2022-11-01T14:18:58.640" v="21"/>
        <pc:sldMkLst>
          <pc:docMk/>
          <pc:sldMk cId="318701383" sldId="304"/>
        </pc:sldMkLst>
      </pc:sldChg>
      <pc:sldChg chg="addSp modSp add del mod">
        <pc:chgData name="Tim Cook" userId="d1c7cfb340f2c7ab" providerId="LiveId" clId="{334C706F-3412-4E3C-BF9C-D1846B7E1BE3}" dt="2022-11-02T14:31:38.788" v="2975" actId="1076"/>
        <pc:sldMkLst>
          <pc:docMk/>
          <pc:sldMk cId="2150997306" sldId="307"/>
        </pc:sldMkLst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1" creationId="{3959DE60-2A25-2728-C76E-8BE8D7295388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22" creationId="{CD88F24C-0761-066C-7E94-6411CD3218CD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24" creationId="{27A61527-AFFA-BD01-8E4F-929BD88C93F5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43" creationId="{FF31B6D8-AAD5-6A98-BF31-B6BC17CE8417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03" creationId="{94BE2DC8-3E4F-BC86-DF09-7B3FE58647FB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17" creationId="{3025A384-E9E0-B089-D398-65965BC014B1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18" creationId="{87762BA8-1957-2A9E-B2D2-4E4863246CE6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19" creationId="{55FDC6E9-98CB-0FA2-67FD-2B9ECAE8CFCD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0" creationId="{B09CD109-70AD-5141-2A72-95AE747EEA82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1" creationId="{FEC97528-99D0-77A1-67EE-F162ED826BA3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2" creationId="{3AD4F143-555D-F4B4-9BA3-DFCE60DE9347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3" creationId="{2DB91FD3-AA76-D860-B729-16E1F91C4152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4" creationId="{EF49F746-A254-A212-6F36-F0C3F9B48189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5" creationId="{0362BA5B-FEC7-1FDC-5901-FD6510219AB0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6" creationId="{34BB3273-1D02-C972-A947-784C7B352824}"/>
          </ac:inkMkLst>
        </pc:inkChg>
      </pc:sldChg>
      <pc:sldChg chg="addSp delSp modSp new mod">
        <pc:chgData name="Tim Cook" userId="d1c7cfb340f2c7ab" providerId="LiveId" clId="{334C706F-3412-4E3C-BF9C-D1846B7E1BE3}" dt="2022-11-01T15:03:49.559" v="946"/>
        <pc:sldMkLst>
          <pc:docMk/>
          <pc:sldMk cId="2161425904" sldId="308"/>
        </pc:sldMkLst>
        <pc:spChg chg="mod">
          <ac:chgData name="Tim Cook" userId="d1c7cfb340f2c7ab" providerId="LiveId" clId="{334C706F-3412-4E3C-BF9C-D1846B7E1BE3}" dt="2022-11-01T14:20:26.900" v="94" actId="20577"/>
          <ac:spMkLst>
            <pc:docMk/>
            <pc:sldMk cId="2161425904" sldId="308"/>
            <ac:spMk id="2" creationId="{113AC9C8-3123-D4A7-5211-95FBAE75D63C}"/>
          </ac:spMkLst>
        </pc:spChg>
        <pc:spChg chg="del">
          <ac:chgData name="Tim Cook" userId="d1c7cfb340f2c7ab" providerId="LiveId" clId="{334C706F-3412-4E3C-BF9C-D1846B7E1BE3}" dt="2022-11-01T14:20:30.407" v="95" actId="478"/>
          <ac:spMkLst>
            <pc:docMk/>
            <pc:sldMk cId="2161425904" sldId="308"/>
            <ac:spMk id="3" creationId="{8F238726-B3F1-1ED3-7427-382242F391EB}"/>
          </ac:spMkLst>
        </pc:spChg>
        <pc:spChg chg="add mod">
          <ac:chgData name="Tim Cook" userId="d1c7cfb340f2c7ab" providerId="LiveId" clId="{334C706F-3412-4E3C-BF9C-D1846B7E1BE3}" dt="2022-11-01T15:02:34.223" v="881" actId="1076"/>
          <ac:spMkLst>
            <pc:docMk/>
            <pc:sldMk cId="2161425904" sldId="308"/>
            <ac:spMk id="4" creationId="{AC8C7DDD-0D08-20FE-D241-6F2958D7E2FE}"/>
          </ac:spMkLst>
        </pc:spChg>
        <pc:grpChg chg="mod">
          <ac:chgData name="Tim Cook" userId="d1c7cfb340f2c7ab" providerId="LiveId" clId="{334C706F-3412-4E3C-BF9C-D1846B7E1BE3}" dt="2022-11-01T14:59:29.944" v="648"/>
          <ac:grpSpMkLst>
            <pc:docMk/>
            <pc:sldMk cId="2161425904" sldId="308"/>
            <ac:grpSpMk id="11" creationId="{82B22224-3D16-88B8-98CA-99179EFEC093}"/>
          </ac:grpSpMkLst>
        </pc:grpChg>
        <pc:grpChg chg="del mod">
          <ac:chgData name="Tim Cook" userId="d1c7cfb340f2c7ab" providerId="LiveId" clId="{334C706F-3412-4E3C-BF9C-D1846B7E1BE3}" dt="2022-11-01T14:59:41.055" v="665"/>
          <ac:grpSpMkLst>
            <pc:docMk/>
            <pc:sldMk cId="2161425904" sldId="308"/>
            <ac:grpSpMk id="14" creationId="{CE96408B-C78C-E3F3-5CC6-0F130FCC0B71}"/>
          </ac:grpSpMkLst>
        </pc:grpChg>
        <pc:grpChg chg="mod">
          <ac:chgData name="Tim Cook" userId="d1c7cfb340f2c7ab" providerId="LiveId" clId="{334C706F-3412-4E3C-BF9C-D1846B7E1BE3}" dt="2022-11-01T14:59:41.055" v="665"/>
          <ac:grpSpMkLst>
            <pc:docMk/>
            <pc:sldMk cId="2161425904" sldId="308"/>
            <ac:grpSpMk id="28" creationId="{6F5FD2C8-5DBA-6700-F989-D6790C2C4D3D}"/>
          </ac:grpSpMkLst>
        </pc:grpChg>
        <pc:grpChg chg="del mod">
          <ac:chgData name="Tim Cook" userId="d1c7cfb340f2c7ab" providerId="LiveId" clId="{334C706F-3412-4E3C-BF9C-D1846B7E1BE3}" dt="2022-11-01T14:59:47.162" v="671"/>
          <ac:grpSpMkLst>
            <pc:docMk/>
            <pc:sldMk cId="2161425904" sldId="308"/>
            <ac:grpSpMk id="32" creationId="{1F87452D-1F5A-1050-8834-36FE737A054B}"/>
          </ac:grpSpMkLst>
        </pc:grpChg>
        <pc:grpChg chg="del mod">
          <ac:chgData name="Tim Cook" userId="d1c7cfb340f2c7ab" providerId="LiveId" clId="{334C706F-3412-4E3C-BF9C-D1846B7E1BE3}" dt="2022-11-01T14:59:49.352" v="676"/>
          <ac:grpSpMkLst>
            <pc:docMk/>
            <pc:sldMk cId="2161425904" sldId="308"/>
            <ac:grpSpMk id="34" creationId="{D8A8651B-4CA3-B21F-7C96-7FA79B8E9F4D}"/>
          </ac:grpSpMkLst>
        </pc:grpChg>
        <pc:grpChg chg="mod">
          <ac:chgData name="Tim Cook" userId="d1c7cfb340f2c7ab" providerId="LiveId" clId="{334C706F-3412-4E3C-BF9C-D1846B7E1BE3}" dt="2022-11-01T14:59:49.352" v="676"/>
          <ac:grpSpMkLst>
            <pc:docMk/>
            <pc:sldMk cId="2161425904" sldId="308"/>
            <ac:grpSpMk id="39" creationId="{0AC7073F-003B-C7EA-EB49-04D17881EFE0}"/>
          </ac:grpSpMkLst>
        </pc:grpChg>
        <pc:grpChg chg="del mod">
          <ac:chgData name="Tim Cook" userId="d1c7cfb340f2c7ab" providerId="LiveId" clId="{334C706F-3412-4E3C-BF9C-D1846B7E1BE3}" dt="2022-11-01T14:59:54.499" v="684"/>
          <ac:grpSpMkLst>
            <pc:docMk/>
            <pc:sldMk cId="2161425904" sldId="308"/>
            <ac:grpSpMk id="45" creationId="{9BFB609E-09B9-017C-9BCE-EC20DE4FF1F7}"/>
          </ac:grpSpMkLst>
        </pc:grpChg>
        <pc:grpChg chg="del mod">
          <ac:chgData name="Tim Cook" userId="d1c7cfb340f2c7ab" providerId="LiveId" clId="{334C706F-3412-4E3C-BF9C-D1846B7E1BE3}" dt="2022-11-01T15:00:00.645" v="693"/>
          <ac:grpSpMkLst>
            <pc:docMk/>
            <pc:sldMk cId="2161425904" sldId="308"/>
            <ac:grpSpMk id="46" creationId="{8D963929-A1A6-4E41-8E0A-1522224D4C43}"/>
          </ac:grpSpMkLst>
        </pc:grpChg>
        <pc:grpChg chg="del mod">
          <ac:chgData name="Tim Cook" userId="d1c7cfb340f2c7ab" providerId="LiveId" clId="{334C706F-3412-4E3C-BF9C-D1846B7E1BE3}" dt="2022-11-01T15:00:00.645" v="693"/>
          <ac:grpSpMkLst>
            <pc:docMk/>
            <pc:sldMk cId="2161425904" sldId="308"/>
            <ac:grpSpMk id="50" creationId="{49D4814C-36FA-3F6B-70DC-622AB72D651F}"/>
          </ac:grpSpMkLst>
        </pc:grpChg>
        <pc:grpChg chg="del mod">
          <ac:chgData name="Tim Cook" userId="d1c7cfb340f2c7ab" providerId="LiveId" clId="{334C706F-3412-4E3C-BF9C-D1846B7E1BE3}" dt="2022-11-01T15:00:03.365" v="695"/>
          <ac:grpSpMkLst>
            <pc:docMk/>
            <pc:sldMk cId="2161425904" sldId="308"/>
            <ac:grpSpMk id="54" creationId="{BEACDF7B-1EA8-CE4E-6318-85B129B32E23}"/>
          </ac:grpSpMkLst>
        </pc:grpChg>
        <pc:grpChg chg="del mod">
          <ac:chgData name="Tim Cook" userId="d1c7cfb340f2c7ab" providerId="LiveId" clId="{334C706F-3412-4E3C-BF9C-D1846B7E1BE3}" dt="2022-11-01T15:01:41.893" v="840"/>
          <ac:grpSpMkLst>
            <pc:docMk/>
            <pc:sldMk cId="2161425904" sldId="308"/>
            <ac:grpSpMk id="56" creationId="{B189ADC0-A121-0D65-2A50-81CF482046A0}"/>
          </ac:grpSpMkLst>
        </pc:grpChg>
        <pc:grpChg chg="del mod">
          <ac:chgData name="Tim Cook" userId="d1c7cfb340f2c7ab" providerId="LiveId" clId="{334C706F-3412-4E3C-BF9C-D1846B7E1BE3}" dt="2022-11-01T15:00:07.246" v="699"/>
          <ac:grpSpMkLst>
            <pc:docMk/>
            <pc:sldMk cId="2161425904" sldId="308"/>
            <ac:grpSpMk id="59" creationId="{839B2862-DC0C-CF70-63D4-FEA2DA486A8E}"/>
          </ac:grpSpMkLst>
        </pc:grpChg>
        <pc:grpChg chg="mod">
          <ac:chgData name="Tim Cook" userId="d1c7cfb340f2c7ab" providerId="LiveId" clId="{334C706F-3412-4E3C-BF9C-D1846B7E1BE3}" dt="2022-11-01T15:00:17.774" v="707"/>
          <ac:grpSpMkLst>
            <pc:docMk/>
            <pc:sldMk cId="2161425904" sldId="308"/>
            <ac:grpSpMk id="65" creationId="{67152395-A094-A135-4CF0-717EE8EE951C}"/>
          </ac:grpSpMkLst>
        </pc:grpChg>
        <pc:grpChg chg="del mod">
          <ac:chgData name="Tim Cook" userId="d1c7cfb340f2c7ab" providerId="LiveId" clId="{334C706F-3412-4E3C-BF9C-D1846B7E1BE3}" dt="2022-11-01T15:00:28.925" v="724"/>
          <ac:grpSpMkLst>
            <pc:docMk/>
            <pc:sldMk cId="2161425904" sldId="308"/>
            <ac:grpSpMk id="74" creationId="{450547A7-80BF-1BCF-2332-3FDA96C01541}"/>
          </ac:grpSpMkLst>
        </pc:grpChg>
        <pc:grpChg chg="del mod">
          <ac:chgData name="Tim Cook" userId="d1c7cfb340f2c7ab" providerId="LiveId" clId="{334C706F-3412-4E3C-BF9C-D1846B7E1BE3}" dt="2022-11-01T15:00:32.052" v="730"/>
          <ac:grpSpMkLst>
            <pc:docMk/>
            <pc:sldMk cId="2161425904" sldId="308"/>
            <ac:grpSpMk id="82" creationId="{64A7FF7C-62BC-B583-F943-273AA139E25E}"/>
          </ac:grpSpMkLst>
        </pc:grpChg>
        <pc:grpChg chg="mod">
          <ac:chgData name="Tim Cook" userId="d1c7cfb340f2c7ab" providerId="LiveId" clId="{334C706F-3412-4E3C-BF9C-D1846B7E1BE3}" dt="2022-11-01T15:00:32.052" v="730"/>
          <ac:grpSpMkLst>
            <pc:docMk/>
            <pc:sldMk cId="2161425904" sldId="308"/>
            <ac:grpSpMk id="88" creationId="{E8755ED9-F67B-C6C7-FB72-1D18DF463A0D}"/>
          </ac:grpSpMkLst>
        </pc:grpChg>
        <pc:grpChg chg="del mod">
          <ac:chgData name="Tim Cook" userId="d1c7cfb340f2c7ab" providerId="LiveId" clId="{334C706F-3412-4E3C-BF9C-D1846B7E1BE3}" dt="2022-11-01T15:00:37.465" v="740"/>
          <ac:grpSpMkLst>
            <pc:docMk/>
            <pc:sldMk cId="2161425904" sldId="308"/>
            <ac:grpSpMk id="91" creationId="{5394171C-CC2F-3933-FB6D-C69F183F3387}"/>
          </ac:grpSpMkLst>
        </pc:grpChg>
        <pc:grpChg chg="mod">
          <ac:chgData name="Tim Cook" userId="d1c7cfb340f2c7ab" providerId="LiveId" clId="{334C706F-3412-4E3C-BF9C-D1846B7E1BE3}" dt="2022-11-01T15:00:39.222" v="746"/>
          <ac:grpSpMkLst>
            <pc:docMk/>
            <pc:sldMk cId="2161425904" sldId="308"/>
            <ac:grpSpMk id="98" creationId="{4D9B0437-2435-5995-9954-979E2FEB471E}"/>
          </ac:grpSpMkLst>
        </pc:grpChg>
        <pc:grpChg chg="mod">
          <ac:chgData name="Tim Cook" userId="d1c7cfb340f2c7ab" providerId="LiveId" clId="{334C706F-3412-4E3C-BF9C-D1846B7E1BE3}" dt="2022-11-01T15:00:44.361" v="754"/>
          <ac:grpSpMkLst>
            <pc:docMk/>
            <pc:sldMk cId="2161425904" sldId="308"/>
            <ac:grpSpMk id="106" creationId="{CBE7A3CE-C2D1-0C47-B8A0-6C31BDD89DE0}"/>
          </ac:grpSpMkLst>
        </pc:grpChg>
        <pc:grpChg chg="del mod">
          <ac:chgData name="Tim Cook" userId="d1c7cfb340f2c7ab" providerId="LiveId" clId="{334C706F-3412-4E3C-BF9C-D1846B7E1BE3}" dt="2022-11-01T15:01:00.961" v="765"/>
          <ac:grpSpMkLst>
            <pc:docMk/>
            <pc:sldMk cId="2161425904" sldId="308"/>
            <ac:grpSpMk id="110" creationId="{95F24861-CF87-6A19-3E03-BCEFB27C1F5F}"/>
          </ac:grpSpMkLst>
        </pc:grpChg>
        <pc:grpChg chg="mod">
          <ac:chgData name="Tim Cook" userId="d1c7cfb340f2c7ab" providerId="LiveId" clId="{334C706F-3412-4E3C-BF9C-D1846B7E1BE3}" dt="2022-11-01T15:01:00.961" v="765"/>
          <ac:grpSpMkLst>
            <pc:docMk/>
            <pc:sldMk cId="2161425904" sldId="308"/>
            <ac:grpSpMk id="116" creationId="{F1C77447-A709-31BE-BBB9-A6BFF3E90483}"/>
          </ac:grpSpMkLst>
        </pc:grpChg>
        <pc:grpChg chg="mod">
          <ac:chgData name="Tim Cook" userId="d1c7cfb340f2c7ab" providerId="LiveId" clId="{334C706F-3412-4E3C-BF9C-D1846B7E1BE3}" dt="2022-11-01T15:01:00.961" v="765"/>
          <ac:grpSpMkLst>
            <pc:docMk/>
            <pc:sldMk cId="2161425904" sldId="308"/>
            <ac:grpSpMk id="117" creationId="{D6EC7DF7-53EA-F9F8-0962-A6DD364C7E5F}"/>
          </ac:grpSpMkLst>
        </pc:grpChg>
        <pc:grpChg chg="del mod">
          <ac:chgData name="Tim Cook" userId="d1c7cfb340f2c7ab" providerId="LiveId" clId="{334C706F-3412-4E3C-BF9C-D1846B7E1BE3}" dt="2022-11-01T15:01:13.499" v="793"/>
          <ac:grpSpMkLst>
            <pc:docMk/>
            <pc:sldMk cId="2161425904" sldId="308"/>
            <ac:grpSpMk id="132" creationId="{7AD355B7-F274-3943-454C-3D4449685B8D}"/>
          </ac:grpSpMkLst>
        </pc:grpChg>
        <pc:grpChg chg="del mod">
          <ac:chgData name="Tim Cook" userId="d1c7cfb340f2c7ab" providerId="LiveId" clId="{334C706F-3412-4E3C-BF9C-D1846B7E1BE3}" dt="2022-11-01T15:01:30.162" v="810"/>
          <ac:grpSpMkLst>
            <pc:docMk/>
            <pc:sldMk cId="2161425904" sldId="308"/>
            <ac:grpSpMk id="137" creationId="{39CFB19E-DB02-1228-FBB4-1330F494D024}"/>
          </ac:grpSpMkLst>
        </pc:grpChg>
        <pc:grpChg chg="mod">
          <ac:chgData name="Tim Cook" userId="d1c7cfb340f2c7ab" providerId="LiveId" clId="{334C706F-3412-4E3C-BF9C-D1846B7E1BE3}" dt="2022-11-01T15:01:24.960" v="799"/>
          <ac:grpSpMkLst>
            <pc:docMk/>
            <pc:sldMk cId="2161425904" sldId="308"/>
            <ac:grpSpMk id="138" creationId="{778D09DD-8A29-14F3-6A20-BC40FA6C9681}"/>
          </ac:grpSpMkLst>
        </pc:grpChg>
        <pc:grpChg chg="mod">
          <ac:chgData name="Tim Cook" userId="d1c7cfb340f2c7ab" providerId="LiveId" clId="{334C706F-3412-4E3C-BF9C-D1846B7E1BE3}" dt="2022-11-01T15:01:30.700" v="816"/>
          <ac:grpSpMkLst>
            <pc:docMk/>
            <pc:sldMk cId="2161425904" sldId="308"/>
            <ac:grpSpMk id="149" creationId="{9B49230E-1632-D995-9297-8782F9255293}"/>
          </ac:grpSpMkLst>
        </pc:grpChg>
        <pc:grpChg chg="del mod">
          <ac:chgData name="Tim Cook" userId="d1c7cfb340f2c7ab" providerId="LiveId" clId="{334C706F-3412-4E3C-BF9C-D1846B7E1BE3}" dt="2022-11-01T15:01:37.141" v="830"/>
          <ac:grpSpMkLst>
            <pc:docMk/>
            <pc:sldMk cId="2161425904" sldId="308"/>
            <ac:grpSpMk id="157" creationId="{81CCBE3B-F8CB-A15C-6186-734C9CB6B4C7}"/>
          </ac:grpSpMkLst>
        </pc:grpChg>
        <pc:grpChg chg="mod">
          <ac:chgData name="Tim Cook" userId="d1c7cfb340f2c7ab" providerId="LiveId" clId="{334C706F-3412-4E3C-BF9C-D1846B7E1BE3}" dt="2022-11-01T15:01:41.893" v="840"/>
          <ac:grpSpMkLst>
            <pc:docMk/>
            <pc:sldMk cId="2161425904" sldId="308"/>
            <ac:grpSpMk id="165" creationId="{87972CC3-4E46-2378-1746-97A6695F3AC6}"/>
          </ac:grpSpMkLst>
        </pc:grpChg>
        <pc:grpChg chg="mod">
          <ac:chgData name="Tim Cook" userId="d1c7cfb340f2c7ab" providerId="LiveId" clId="{334C706F-3412-4E3C-BF9C-D1846B7E1BE3}" dt="2022-11-01T15:01:44.897" v="843"/>
          <ac:grpSpMkLst>
            <pc:docMk/>
            <pc:sldMk cId="2161425904" sldId="308"/>
            <ac:grpSpMk id="168" creationId="{31A20D0B-CD55-5069-8F12-97790CF7704D}"/>
          </ac:grpSpMkLst>
        </pc:grpChg>
        <pc:grpChg chg="mod">
          <ac:chgData name="Tim Cook" userId="d1c7cfb340f2c7ab" providerId="LiveId" clId="{334C706F-3412-4E3C-BF9C-D1846B7E1BE3}" dt="2022-11-01T15:01:49.369" v="851"/>
          <ac:grpSpMkLst>
            <pc:docMk/>
            <pc:sldMk cId="2161425904" sldId="308"/>
            <ac:grpSpMk id="176" creationId="{2AF4C5B1-489B-DE80-51DF-BBD843B221D5}"/>
          </ac:grpSpMkLst>
        </pc:grpChg>
        <pc:grpChg chg="mod">
          <ac:chgData name="Tim Cook" userId="d1c7cfb340f2c7ab" providerId="LiveId" clId="{334C706F-3412-4E3C-BF9C-D1846B7E1BE3}" dt="2022-11-01T15:03:21.042" v="887"/>
          <ac:grpSpMkLst>
            <pc:docMk/>
            <pc:sldMk cId="2161425904" sldId="308"/>
            <ac:grpSpMk id="194" creationId="{54354363-344E-4EF3-EF08-E512DB46095B}"/>
          </ac:grpSpMkLst>
        </pc:grpChg>
        <pc:grpChg chg="del mod">
          <ac:chgData name="Tim Cook" userId="d1c7cfb340f2c7ab" providerId="LiveId" clId="{334C706F-3412-4E3C-BF9C-D1846B7E1BE3}" dt="2022-11-01T15:03:28.267" v="896"/>
          <ac:grpSpMkLst>
            <pc:docMk/>
            <pc:sldMk cId="2161425904" sldId="308"/>
            <ac:grpSpMk id="198" creationId="{B3FAFFC9-216E-0ED9-5952-27BEC73A9D90}"/>
          </ac:grpSpMkLst>
        </pc:grpChg>
        <pc:grpChg chg="del mod">
          <ac:chgData name="Tim Cook" userId="d1c7cfb340f2c7ab" providerId="LiveId" clId="{334C706F-3412-4E3C-BF9C-D1846B7E1BE3}" dt="2022-11-01T15:03:33.720" v="907"/>
          <ac:grpSpMkLst>
            <pc:docMk/>
            <pc:sldMk cId="2161425904" sldId="308"/>
            <ac:grpSpMk id="202" creationId="{A21FF31E-C384-251D-A159-99BF805E1BA6}"/>
          </ac:grpSpMkLst>
        </pc:grpChg>
        <pc:grpChg chg="del mod">
          <ac:chgData name="Tim Cook" userId="d1c7cfb340f2c7ab" providerId="LiveId" clId="{334C706F-3412-4E3C-BF9C-D1846B7E1BE3}" dt="2022-11-01T15:03:33.720" v="907"/>
          <ac:grpSpMkLst>
            <pc:docMk/>
            <pc:sldMk cId="2161425904" sldId="308"/>
            <ac:grpSpMk id="213" creationId="{3FA5F80D-823C-43DB-105D-BFB265A9FD45}"/>
          </ac:grpSpMkLst>
        </pc:grpChg>
        <pc:grpChg chg="del mod">
          <ac:chgData name="Tim Cook" userId="d1c7cfb340f2c7ab" providerId="LiveId" clId="{334C706F-3412-4E3C-BF9C-D1846B7E1BE3}" dt="2022-11-01T15:03:35.294" v="922"/>
          <ac:grpSpMkLst>
            <pc:docMk/>
            <pc:sldMk cId="2161425904" sldId="308"/>
            <ac:grpSpMk id="214" creationId="{6FD031F3-D5A8-55FD-64FC-5FBD29F8309D}"/>
          </ac:grpSpMkLst>
        </pc:grpChg>
        <pc:grpChg chg="del mod">
          <ac:chgData name="Tim Cook" userId="d1c7cfb340f2c7ab" providerId="LiveId" clId="{334C706F-3412-4E3C-BF9C-D1846B7E1BE3}" dt="2022-11-01T15:03:43.638" v="932"/>
          <ac:grpSpMkLst>
            <pc:docMk/>
            <pc:sldMk cId="2161425904" sldId="308"/>
            <ac:grpSpMk id="219" creationId="{7965F8EE-1174-C091-06AF-183B7AD00C24}"/>
          </ac:grpSpMkLst>
        </pc:grpChg>
        <pc:grpChg chg="del mod">
          <ac:chgData name="Tim Cook" userId="d1c7cfb340f2c7ab" providerId="LiveId" clId="{334C706F-3412-4E3C-BF9C-D1846B7E1BE3}" dt="2022-11-01T15:03:49.559" v="946"/>
          <ac:grpSpMkLst>
            <pc:docMk/>
            <pc:sldMk cId="2161425904" sldId="308"/>
            <ac:grpSpMk id="223" creationId="{9F90B2A2-2841-B6C9-9E75-88AD732C3351}"/>
          </ac:grpSpMkLst>
        </pc:grpChg>
        <pc:grpChg chg="del mod">
          <ac:chgData name="Tim Cook" userId="d1c7cfb340f2c7ab" providerId="LiveId" clId="{334C706F-3412-4E3C-BF9C-D1846B7E1BE3}" dt="2022-11-01T15:03:49.559" v="946"/>
          <ac:grpSpMkLst>
            <pc:docMk/>
            <pc:sldMk cId="2161425904" sldId="308"/>
            <ac:grpSpMk id="228" creationId="{0C224097-4DF2-8999-80D3-9D3019D403FB}"/>
          </ac:grpSpMkLst>
        </pc:grpChg>
        <pc:grpChg chg="mod">
          <ac:chgData name="Tim Cook" userId="d1c7cfb340f2c7ab" providerId="LiveId" clId="{334C706F-3412-4E3C-BF9C-D1846B7E1BE3}" dt="2022-11-01T15:03:49.559" v="946"/>
          <ac:grpSpMkLst>
            <pc:docMk/>
            <pc:sldMk cId="2161425904" sldId="308"/>
            <ac:grpSpMk id="237" creationId="{74E1AEA3-29E2-848C-E94F-3FFE63600893}"/>
          </ac:grpSpMkLst>
        </pc:grpChg>
        <pc:inkChg chg="add del">
          <ac:chgData name="Tim Cook" userId="d1c7cfb340f2c7ab" providerId="LiveId" clId="{334C706F-3412-4E3C-BF9C-D1846B7E1BE3}" dt="2022-11-01T14:59:17.336" v="641"/>
          <ac:inkMkLst>
            <pc:docMk/>
            <pc:sldMk cId="2161425904" sldId="308"/>
            <ac:inkMk id="5" creationId="{F4B228D3-3D80-0A0E-C72F-3B5B8641AA46}"/>
          </ac:inkMkLst>
        </pc:inkChg>
        <pc:inkChg chg="add del">
          <ac:chgData name="Tim Cook" userId="d1c7cfb340f2c7ab" providerId="LiveId" clId="{334C706F-3412-4E3C-BF9C-D1846B7E1BE3}" dt="2022-11-01T14:59:24.232" v="643"/>
          <ac:inkMkLst>
            <pc:docMk/>
            <pc:sldMk cId="2161425904" sldId="308"/>
            <ac:inkMk id="6" creationId="{925261CC-6AE8-A415-9FBF-647F7A4B4ADD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7" creationId="{F70B43EB-6148-9C99-938D-9561F0129281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8" creationId="{EEA3153A-EA04-9D17-73BC-2DB62A4756F1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9" creationId="{9DAD9B3E-1E39-1DDD-256D-063AC59B9B7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0" creationId="{C6C48390-12F5-857B-0336-B84EDE168561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2" creationId="{9F68BC82-2191-97D2-513A-2D9E713EC62B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" creationId="{ADAAAB0D-7033-B3EA-E2D8-E3B5BBA66EA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5" creationId="{14651AFA-5324-4CEC-C331-D17FBF92EDC8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" creationId="{F261B236-100A-9F15-9960-B4B4C0F8846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7" creationId="{AB393C46-E551-1877-3A85-EC08BAD36E49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8" creationId="{A91D1C61-315E-84EE-C110-42A3C9CEA264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9" creationId="{94F96A9B-DD43-F963-F3BA-A7C1062609AE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0" creationId="{404985DA-1C0B-FC1F-2DBA-1EBA89E1930E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1" creationId="{3C8889BA-C601-3933-1AD4-E93353D3E77A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2" creationId="{1ECDADF6-B007-2F53-AD35-153264AA5805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3" creationId="{D5695D3E-9551-E73B-2C29-51E664050053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4" creationId="{2734A010-D000-8BA3-F792-EE14620CFEED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5" creationId="{45F40AA6-82E7-34A1-D488-632FC560E8A7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6" creationId="{D92E88FA-0717-E0F4-002A-C94CDA4DDCD0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7" creationId="{23027BA3-3336-33E9-1F94-790F26908513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9" creationId="{2B667912-6A3C-87ED-93C5-E10CC42C7407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0" creationId="{3D153228-6BA0-24C1-BFC8-DC2D82069024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1" creationId="{365896AB-6345-764F-1109-08CA23401567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3" creationId="{7843281F-CFE6-9A4E-6B39-7D934CDE9E7E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5" creationId="{6F179EBE-956E-5F28-91CB-D3DDADE08327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6" creationId="{3A3F7C41-84F2-FF8E-D01C-C3200643718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7" creationId="{D42742A8-59FC-DFF8-C1FF-5DBEE3143F7A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8" creationId="{12A9A9D0-09FF-CEBD-B06E-37E58B2D9C44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40" creationId="{5BAC0111-249A-FC04-90DE-267FF1D6AFAE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41" creationId="{86C317C8-8671-9892-11CC-85EC15976CFC}"/>
          </ac:inkMkLst>
        </pc:inkChg>
        <pc:inkChg chg="add del mod">
          <ac:chgData name="Tim Cook" userId="d1c7cfb340f2c7ab" providerId="LiveId" clId="{334C706F-3412-4E3C-BF9C-D1846B7E1BE3}" dt="2022-11-01T14:59:54.499" v="685"/>
          <ac:inkMkLst>
            <pc:docMk/>
            <pc:sldMk cId="2161425904" sldId="308"/>
            <ac:inkMk id="42" creationId="{2E528DE5-1E54-0932-49ED-B0C6FF08DFC3}"/>
          </ac:inkMkLst>
        </pc:inkChg>
        <pc:inkChg chg="add del mod">
          <ac:chgData name="Tim Cook" userId="d1c7cfb340f2c7ab" providerId="LiveId" clId="{334C706F-3412-4E3C-BF9C-D1846B7E1BE3}" dt="2022-11-01T14:59:54.499" v="684"/>
          <ac:inkMkLst>
            <pc:docMk/>
            <pc:sldMk cId="2161425904" sldId="308"/>
            <ac:inkMk id="43" creationId="{4D36877D-9083-E917-B968-4727F44D3AAB}"/>
          </ac:inkMkLst>
        </pc:inkChg>
        <pc:inkChg chg="add del mod">
          <ac:chgData name="Tim Cook" userId="d1c7cfb340f2c7ab" providerId="LiveId" clId="{334C706F-3412-4E3C-BF9C-D1846B7E1BE3}" dt="2022-11-01T14:59:54.499" v="683"/>
          <ac:inkMkLst>
            <pc:docMk/>
            <pc:sldMk cId="2161425904" sldId="308"/>
            <ac:inkMk id="44" creationId="{72432065-235A-27C9-F494-A57C11CFE01A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47" creationId="{9E6BC54E-E0FE-9DE2-4637-9B0F6E404BB0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48" creationId="{BEF3C8A3-9C28-59C3-F336-61F1039BB2EE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49" creationId="{3767FF56-7D35-EB08-B6C3-3C3DC473DBA0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51" creationId="{B9B851BC-C1BA-B4D6-D746-6656841220A3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52" creationId="{097FA5AD-6FB5-B1DF-A019-B27A3B43AE62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53" creationId="{36FA2B1B-F10E-ABD3-3CC3-27AC5FEE4296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55" creationId="{BB24A13E-52A4-3C00-7905-D94856D18B27}"/>
          </ac:inkMkLst>
        </pc:inkChg>
        <pc:inkChg chg="add del mod">
          <ac:chgData name="Tim Cook" userId="d1c7cfb340f2c7ab" providerId="LiveId" clId="{334C706F-3412-4E3C-BF9C-D1846B7E1BE3}" dt="2022-11-01T15:00:12.832" v="702"/>
          <ac:inkMkLst>
            <pc:docMk/>
            <pc:sldMk cId="2161425904" sldId="308"/>
            <ac:inkMk id="57" creationId="{66BB9A8A-3324-8FB9-6A88-2F0AD150B193}"/>
          </ac:inkMkLst>
        </pc:inkChg>
        <pc:inkChg chg="add del mod">
          <ac:chgData name="Tim Cook" userId="d1c7cfb340f2c7ab" providerId="LiveId" clId="{334C706F-3412-4E3C-BF9C-D1846B7E1BE3}" dt="2022-11-01T15:00:07.246" v="699"/>
          <ac:inkMkLst>
            <pc:docMk/>
            <pc:sldMk cId="2161425904" sldId="308"/>
            <ac:inkMk id="58" creationId="{0A0FD48B-4B97-1D37-23DB-1AFD091866E2}"/>
          </ac:inkMkLst>
        </pc:inkChg>
        <pc:inkChg chg="add del">
          <ac:chgData name="Tim Cook" userId="d1c7cfb340f2c7ab" providerId="LiveId" clId="{334C706F-3412-4E3C-BF9C-D1846B7E1BE3}" dt="2022-11-01T15:00:09.933" v="701"/>
          <ac:inkMkLst>
            <pc:docMk/>
            <pc:sldMk cId="2161425904" sldId="308"/>
            <ac:inkMk id="60" creationId="{2143A225-6D70-14EC-9621-71D497AB2003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1" creationId="{B606EEAF-389B-5060-0CE0-D3CC9A6200FD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2" creationId="{37E5DCCD-872D-8041-2957-1FBB8C126B6A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3" creationId="{E04E7692-519F-9C92-5388-5BBA5F543EA0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4" creationId="{59E4334E-B9E6-7201-02C2-DF09836C6D6E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6" creationId="{7E512D24-2C78-80F0-FC46-451F69EFB499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7" creationId="{31792B4C-83AA-1AF4-C890-163943E66A2A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8" creationId="{5141AA29-83BD-5B30-C5BB-5675F1B613D0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9" creationId="{5B5F45BC-0393-D368-43C9-0264DCDA54DF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0" creationId="{7C321C3F-CF1C-E7CA-319E-A94E2C622A90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1" creationId="{6A5F8951-9C16-F500-F0C7-3EE0D708F860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2" creationId="{398AE297-2BEC-B443-B60B-06C2B8660044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3" creationId="{7C646AC1-84F6-D955-1DCE-AAEBC3054DDC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5" creationId="{6C03CED7-24EC-0C3A-5505-174D256523DD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6" creationId="{0E3D435A-14E4-96FA-4A08-B304B3E4FB02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7" creationId="{07158C28-282D-FDDE-C532-3F1887876632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8" creationId="{914D60E6-6BC8-26B7-96E6-A372C356D9DB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9" creationId="{0AF84636-7192-158E-EC16-825372D16623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0" creationId="{8A652BC8-CCC2-CA73-D02A-F4BACB034A06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1" creationId="{BA1E8ED0-A25A-D5F2-2BFA-DD95BD40C574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3" creationId="{2349D8E2-D304-3F56-BBCA-407F8C707961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4" creationId="{C2A71AF7-7482-E034-00B0-260084F2A655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5" creationId="{F325259F-696E-EA48-8917-F97D0444A7D1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6" creationId="{CDFA4E31-5994-8B3D-DDD9-6AB66137EA6D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7" creationId="{D101BCCA-6209-FE33-0E4D-BD0101A69161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9" creationId="{85BA4904-7388-0211-68B6-4F0A365ED4DF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90" creationId="{58113DC1-9369-7127-2FC3-0B5CFDC37A39}"/>
          </ac:inkMkLst>
        </pc:inkChg>
        <pc:inkChg chg="add del mod">
          <ac:chgData name="Tim Cook" userId="d1c7cfb340f2c7ab" providerId="LiveId" clId="{334C706F-3412-4E3C-BF9C-D1846B7E1BE3}" dt="2022-11-01T15:00:39.222" v="742"/>
          <ac:inkMkLst>
            <pc:docMk/>
            <pc:sldMk cId="2161425904" sldId="308"/>
            <ac:inkMk id="92" creationId="{A60F2A39-8E3F-E71D-5F41-0C70FB3D0189}"/>
          </ac:inkMkLst>
        </pc:inkChg>
        <pc:inkChg chg="add del mod">
          <ac:chgData name="Tim Cook" userId="d1c7cfb340f2c7ab" providerId="LiveId" clId="{334C706F-3412-4E3C-BF9C-D1846B7E1BE3}" dt="2022-11-01T15:00:39.222" v="746"/>
          <ac:inkMkLst>
            <pc:docMk/>
            <pc:sldMk cId="2161425904" sldId="308"/>
            <ac:inkMk id="93" creationId="{F921A454-D31A-7E13-679F-527587842BD6}"/>
          </ac:inkMkLst>
        </pc:inkChg>
        <pc:inkChg chg="add del mod">
          <ac:chgData name="Tim Cook" userId="d1c7cfb340f2c7ab" providerId="LiveId" clId="{334C706F-3412-4E3C-BF9C-D1846B7E1BE3}" dt="2022-11-01T15:00:39.222" v="744"/>
          <ac:inkMkLst>
            <pc:docMk/>
            <pc:sldMk cId="2161425904" sldId="308"/>
            <ac:inkMk id="94" creationId="{6966010B-4807-26CF-318D-1D74C4C20A46}"/>
          </ac:inkMkLst>
        </pc:inkChg>
        <pc:inkChg chg="add del mod">
          <ac:chgData name="Tim Cook" userId="d1c7cfb340f2c7ab" providerId="LiveId" clId="{334C706F-3412-4E3C-BF9C-D1846B7E1BE3}" dt="2022-11-01T15:00:39.222" v="745"/>
          <ac:inkMkLst>
            <pc:docMk/>
            <pc:sldMk cId="2161425904" sldId="308"/>
            <ac:inkMk id="95" creationId="{D6D94661-90C7-E2D0-451B-825109394D6C}"/>
          </ac:inkMkLst>
        </pc:inkChg>
        <pc:inkChg chg="add del mod">
          <ac:chgData name="Tim Cook" userId="d1c7cfb340f2c7ab" providerId="LiveId" clId="{334C706F-3412-4E3C-BF9C-D1846B7E1BE3}" dt="2022-11-01T15:00:39.222" v="743"/>
          <ac:inkMkLst>
            <pc:docMk/>
            <pc:sldMk cId="2161425904" sldId="308"/>
            <ac:inkMk id="96" creationId="{16FD271A-1EE2-FD6C-969F-526D706FD5F4}"/>
          </ac:inkMkLst>
        </pc:inkChg>
        <pc:inkChg chg="add del mod">
          <ac:chgData name="Tim Cook" userId="d1c7cfb340f2c7ab" providerId="LiveId" clId="{334C706F-3412-4E3C-BF9C-D1846B7E1BE3}" dt="2022-11-01T15:00:38.249" v="741"/>
          <ac:inkMkLst>
            <pc:docMk/>
            <pc:sldMk cId="2161425904" sldId="308"/>
            <ac:inkMk id="97" creationId="{8533E7E3-7AD6-5442-8FC2-B48B397423CA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99" creationId="{8E585C62-98A4-8D49-1301-B21B65114AB0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0" creationId="{A2749450-0FE9-CECE-49E8-781A8653DEEA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1" creationId="{6DC62793-4CC9-9F9B-1C5A-935D2FC18BFF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2" creationId="{2B1C7678-D80E-E02D-4350-93ABBF950AEB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3" creationId="{C4D67A94-6E2E-0360-74BE-1A149348CC8F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4" creationId="{21F3393A-EC21-775D-D66D-E18C248129DC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5" creationId="{852105EE-F8B0-3EC1-FF99-6C80B8E8A6BA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7" creationId="{B470454F-6984-CA97-E238-E985CE416CB9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8" creationId="{4F0CB727-3F70-8540-D960-86E3FEBEDF02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9" creationId="{6DAB08AD-C7D4-975A-DB99-28995C0E208B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11" creationId="{C2518C36-9DCC-A6B0-C8EC-A747FD2A8A45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12" creationId="{2B461CC6-831B-7C57-D620-3E2D52BBBCBE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13" creationId="{F642957D-5D62-562F-6F42-B6CC434994B8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14" creationId="{C32B55C8-24CA-26D6-0CA8-970DDAF64852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15" creationId="{F9191BE9-F32B-61C3-936E-3ED830B424C8}"/>
          </ac:inkMkLst>
        </pc:inkChg>
        <pc:inkChg chg="add del">
          <ac:chgData name="Tim Cook" userId="d1c7cfb340f2c7ab" providerId="LiveId" clId="{334C706F-3412-4E3C-BF9C-D1846B7E1BE3}" dt="2022-11-01T15:01:13.499" v="787"/>
          <ac:inkMkLst>
            <pc:docMk/>
            <pc:sldMk cId="2161425904" sldId="308"/>
            <ac:inkMk id="118" creationId="{77C49EFD-071C-6CE0-FB15-91BC43A54D52}"/>
          </ac:inkMkLst>
        </pc:inkChg>
        <pc:inkChg chg="add del">
          <ac:chgData name="Tim Cook" userId="d1c7cfb340f2c7ab" providerId="LiveId" clId="{334C706F-3412-4E3C-BF9C-D1846B7E1BE3}" dt="2022-11-01T15:01:06.871" v="772"/>
          <ac:inkMkLst>
            <pc:docMk/>
            <pc:sldMk cId="2161425904" sldId="308"/>
            <ac:inkMk id="119" creationId="{E80427EF-C88F-0412-5EA1-4F526DE8BD98}"/>
          </ac:inkMkLst>
        </pc:inkChg>
        <pc:inkChg chg="add del">
          <ac:chgData name="Tim Cook" userId="d1c7cfb340f2c7ab" providerId="LiveId" clId="{334C706F-3412-4E3C-BF9C-D1846B7E1BE3}" dt="2022-11-01T15:01:06.871" v="774"/>
          <ac:inkMkLst>
            <pc:docMk/>
            <pc:sldMk cId="2161425904" sldId="308"/>
            <ac:inkMk id="120" creationId="{DDC9CDB4-BCF9-DDEA-2453-9F63C17B4EB5}"/>
          </ac:inkMkLst>
        </pc:inkChg>
        <pc:inkChg chg="add del">
          <ac:chgData name="Tim Cook" userId="d1c7cfb340f2c7ab" providerId="LiveId" clId="{334C706F-3412-4E3C-BF9C-D1846B7E1BE3}" dt="2022-11-01T15:01:06.871" v="773"/>
          <ac:inkMkLst>
            <pc:docMk/>
            <pc:sldMk cId="2161425904" sldId="308"/>
            <ac:inkMk id="121" creationId="{FBC4A6A2-188C-D765-A8F4-5CF5CB06BAAF}"/>
          </ac:inkMkLst>
        </pc:inkChg>
        <pc:inkChg chg="add del">
          <ac:chgData name="Tim Cook" userId="d1c7cfb340f2c7ab" providerId="LiveId" clId="{334C706F-3412-4E3C-BF9C-D1846B7E1BE3}" dt="2022-11-01T15:01:06.871" v="771"/>
          <ac:inkMkLst>
            <pc:docMk/>
            <pc:sldMk cId="2161425904" sldId="308"/>
            <ac:inkMk id="122" creationId="{240F9326-3BEB-4893-6643-D5C3F555DA48}"/>
          </ac:inkMkLst>
        </pc:inkChg>
        <pc:inkChg chg="add del mod">
          <ac:chgData name="Tim Cook" userId="d1c7cfb340f2c7ab" providerId="LiveId" clId="{334C706F-3412-4E3C-BF9C-D1846B7E1BE3}" dt="2022-11-01T15:01:13.499" v="785"/>
          <ac:inkMkLst>
            <pc:docMk/>
            <pc:sldMk cId="2161425904" sldId="308"/>
            <ac:inkMk id="123" creationId="{70420DC8-C01F-20F5-FA4C-075F7F4D5820}"/>
          </ac:inkMkLst>
        </pc:inkChg>
        <pc:inkChg chg="add del mod">
          <ac:chgData name="Tim Cook" userId="d1c7cfb340f2c7ab" providerId="LiveId" clId="{334C706F-3412-4E3C-BF9C-D1846B7E1BE3}" dt="2022-11-01T15:01:13.499" v="788"/>
          <ac:inkMkLst>
            <pc:docMk/>
            <pc:sldMk cId="2161425904" sldId="308"/>
            <ac:inkMk id="124" creationId="{BFDC6D96-2306-BAF1-7DDC-FBB7899E6E08}"/>
          </ac:inkMkLst>
        </pc:inkChg>
        <pc:inkChg chg="add del mod">
          <ac:chgData name="Tim Cook" userId="d1c7cfb340f2c7ab" providerId="LiveId" clId="{334C706F-3412-4E3C-BF9C-D1846B7E1BE3}" dt="2022-11-01T15:01:13.499" v="791"/>
          <ac:inkMkLst>
            <pc:docMk/>
            <pc:sldMk cId="2161425904" sldId="308"/>
            <ac:inkMk id="125" creationId="{D3EE89A7-48D4-D13A-CC76-ECCFDC9D394B}"/>
          </ac:inkMkLst>
        </pc:inkChg>
        <pc:inkChg chg="add del mod">
          <ac:chgData name="Tim Cook" userId="d1c7cfb340f2c7ab" providerId="LiveId" clId="{334C706F-3412-4E3C-BF9C-D1846B7E1BE3}" dt="2022-11-01T15:01:13.499" v="792"/>
          <ac:inkMkLst>
            <pc:docMk/>
            <pc:sldMk cId="2161425904" sldId="308"/>
            <ac:inkMk id="126" creationId="{D16A488F-49D1-56BE-3AF4-D7FB1B1BA6C1}"/>
          </ac:inkMkLst>
        </pc:inkChg>
        <pc:inkChg chg="add del mod">
          <ac:chgData name="Tim Cook" userId="d1c7cfb340f2c7ab" providerId="LiveId" clId="{334C706F-3412-4E3C-BF9C-D1846B7E1BE3}" dt="2022-11-01T15:01:13.499" v="786"/>
          <ac:inkMkLst>
            <pc:docMk/>
            <pc:sldMk cId="2161425904" sldId="308"/>
            <ac:inkMk id="127" creationId="{83F81E66-C774-93CB-54FD-C344B52DA151}"/>
          </ac:inkMkLst>
        </pc:inkChg>
        <pc:inkChg chg="add del mod">
          <ac:chgData name="Tim Cook" userId="d1c7cfb340f2c7ab" providerId="LiveId" clId="{334C706F-3412-4E3C-BF9C-D1846B7E1BE3}" dt="2022-11-01T15:01:13.499" v="794"/>
          <ac:inkMkLst>
            <pc:docMk/>
            <pc:sldMk cId="2161425904" sldId="308"/>
            <ac:inkMk id="128" creationId="{AC27CE93-4482-0D07-3CE7-32C5D8F23B07}"/>
          </ac:inkMkLst>
        </pc:inkChg>
        <pc:inkChg chg="add del mod">
          <ac:chgData name="Tim Cook" userId="d1c7cfb340f2c7ab" providerId="LiveId" clId="{334C706F-3412-4E3C-BF9C-D1846B7E1BE3}" dt="2022-11-01T15:01:13.499" v="793"/>
          <ac:inkMkLst>
            <pc:docMk/>
            <pc:sldMk cId="2161425904" sldId="308"/>
            <ac:inkMk id="129" creationId="{9BFB0184-A230-F798-CF83-0FC481A13168}"/>
          </ac:inkMkLst>
        </pc:inkChg>
        <pc:inkChg chg="add del mod">
          <ac:chgData name="Tim Cook" userId="d1c7cfb340f2c7ab" providerId="LiveId" clId="{334C706F-3412-4E3C-BF9C-D1846B7E1BE3}" dt="2022-11-01T15:01:13.499" v="789"/>
          <ac:inkMkLst>
            <pc:docMk/>
            <pc:sldMk cId="2161425904" sldId="308"/>
            <ac:inkMk id="130" creationId="{8A63D3C0-467E-FE8B-6167-67E06B66F8AA}"/>
          </ac:inkMkLst>
        </pc:inkChg>
        <pc:inkChg chg="add del mod">
          <ac:chgData name="Tim Cook" userId="d1c7cfb340f2c7ab" providerId="LiveId" clId="{334C706F-3412-4E3C-BF9C-D1846B7E1BE3}" dt="2022-11-01T15:01:13.499" v="790"/>
          <ac:inkMkLst>
            <pc:docMk/>
            <pc:sldMk cId="2161425904" sldId="308"/>
            <ac:inkMk id="131" creationId="{8D141A27-38C7-6584-3B69-6FE9D821D2E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3" creationId="{E11FE6CB-2C61-E439-BD0D-BB1E33C22A4F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4" creationId="{0222675B-8C05-0D8D-E729-161BDD8132A5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5" creationId="{B920F4C5-1880-EC10-2BAE-15293391CC84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6" creationId="{4684C0EF-22E1-9F20-AC8B-27C04C397CC4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9" creationId="{E0788A5E-2E05-85CB-54D5-BE6DE6C67CD6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40" creationId="{256C1B1E-3F47-E99E-B75B-BD5920CCFB17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41" creationId="{53DECAA5-4239-A09A-4D1D-292C5CDE22EA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42" creationId="{87A90508-7FE1-C261-20AA-FDFD61A63DE8}"/>
          </ac:inkMkLst>
        </pc:inkChg>
        <pc:inkChg chg="add del mod">
          <ac:chgData name="Tim Cook" userId="d1c7cfb340f2c7ab" providerId="LiveId" clId="{334C706F-3412-4E3C-BF9C-D1846B7E1BE3}" dt="2022-11-01T15:01:30.700" v="816"/>
          <ac:inkMkLst>
            <pc:docMk/>
            <pc:sldMk cId="2161425904" sldId="308"/>
            <ac:inkMk id="143" creationId="{CFC57B3F-EC37-CD20-17DA-3AC2CF396064}"/>
          </ac:inkMkLst>
        </pc:inkChg>
        <pc:inkChg chg="add del mod">
          <ac:chgData name="Tim Cook" userId="d1c7cfb340f2c7ab" providerId="LiveId" clId="{334C706F-3412-4E3C-BF9C-D1846B7E1BE3}" dt="2022-11-01T15:01:30.430" v="813"/>
          <ac:inkMkLst>
            <pc:docMk/>
            <pc:sldMk cId="2161425904" sldId="308"/>
            <ac:inkMk id="144" creationId="{612FB85A-7F5C-B405-23EB-75A73CA094AF}"/>
          </ac:inkMkLst>
        </pc:inkChg>
        <pc:inkChg chg="add del mod">
          <ac:chgData name="Tim Cook" userId="d1c7cfb340f2c7ab" providerId="LiveId" clId="{334C706F-3412-4E3C-BF9C-D1846B7E1BE3}" dt="2022-11-01T15:01:30.700" v="815"/>
          <ac:inkMkLst>
            <pc:docMk/>
            <pc:sldMk cId="2161425904" sldId="308"/>
            <ac:inkMk id="145" creationId="{60E7C2B0-4F21-3175-1D04-185DD22E465C}"/>
          </ac:inkMkLst>
        </pc:inkChg>
        <pc:inkChg chg="add del mod">
          <ac:chgData name="Tim Cook" userId="d1c7cfb340f2c7ab" providerId="LiveId" clId="{334C706F-3412-4E3C-BF9C-D1846B7E1BE3}" dt="2022-11-01T15:01:30.430" v="812"/>
          <ac:inkMkLst>
            <pc:docMk/>
            <pc:sldMk cId="2161425904" sldId="308"/>
            <ac:inkMk id="146" creationId="{E22C7605-29CF-799F-A73B-3EA9EF72537D}"/>
          </ac:inkMkLst>
        </pc:inkChg>
        <pc:inkChg chg="add del mod">
          <ac:chgData name="Tim Cook" userId="d1c7cfb340f2c7ab" providerId="LiveId" clId="{334C706F-3412-4E3C-BF9C-D1846B7E1BE3}" dt="2022-11-01T15:01:30.692" v="814"/>
          <ac:inkMkLst>
            <pc:docMk/>
            <pc:sldMk cId="2161425904" sldId="308"/>
            <ac:inkMk id="147" creationId="{5A780D9A-4BBC-A50B-0EB8-8103A76C2099}"/>
          </ac:inkMkLst>
        </pc:inkChg>
        <pc:inkChg chg="add del mod">
          <ac:chgData name="Tim Cook" userId="d1c7cfb340f2c7ab" providerId="LiveId" clId="{334C706F-3412-4E3C-BF9C-D1846B7E1BE3}" dt="2022-11-01T15:01:30.430" v="811"/>
          <ac:inkMkLst>
            <pc:docMk/>
            <pc:sldMk cId="2161425904" sldId="308"/>
            <ac:inkMk id="148" creationId="{B0583D40-138E-B108-ADAD-1CBDADA16029}"/>
          </ac:inkMkLst>
        </pc:inkChg>
        <pc:inkChg chg="add del mod">
          <ac:chgData name="Tim Cook" userId="d1c7cfb340f2c7ab" providerId="LiveId" clId="{334C706F-3412-4E3C-BF9C-D1846B7E1BE3}" dt="2022-11-01T15:01:37.141" v="826"/>
          <ac:inkMkLst>
            <pc:docMk/>
            <pc:sldMk cId="2161425904" sldId="308"/>
            <ac:inkMk id="150" creationId="{A31B3E2B-8775-C127-52C7-D338E5C64269}"/>
          </ac:inkMkLst>
        </pc:inkChg>
        <pc:inkChg chg="add del mod">
          <ac:chgData name="Tim Cook" userId="d1c7cfb340f2c7ab" providerId="LiveId" clId="{334C706F-3412-4E3C-BF9C-D1846B7E1BE3}" dt="2022-11-01T15:01:37.141" v="825"/>
          <ac:inkMkLst>
            <pc:docMk/>
            <pc:sldMk cId="2161425904" sldId="308"/>
            <ac:inkMk id="151" creationId="{E78EEFF4-0EEE-668D-3250-686DA33206D3}"/>
          </ac:inkMkLst>
        </pc:inkChg>
        <pc:inkChg chg="add del mod">
          <ac:chgData name="Tim Cook" userId="d1c7cfb340f2c7ab" providerId="LiveId" clId="{334C706F-3412-4E3C-BF9C-D1846B7E1BE3}" dt="2022-11-01T15:01:37.868" v="832"/>
          <ac:inkMkLst>
            <pc:docMk/>
            <pc:sldMk cId="2161425904" sldId="308"/>
            <ac:inkMk id="152" creationId="{456ECC58-43DE-5A25-6895-26E4F82AE18A}"/>
          </ac:inkMkLst>
        </pc:inkChg>
        <pc:inkChg chg="add del mod">
          <ac:chgData name="Tim Cook" userId="d1c7cfb340f2c7ab" providerId="LiveId" clId="{334C706F-3412-4E3C-BF9C-D1846B7E1BE3}" dt="2022-11-01T15:01:37.141" v="827"/>
          <ac:inkMkLst>
            <pc:docMk/>
            <pc:sldMk cId="2161425904" sldId="308"/>
            <ac:inkMk id="153" creationId="{24DDF26E-5CFE-B7F0-924A-DCA6432A9A4C}"/>
          </ac:inkMkLst>
        </pc:inkChg>
        <pc:inkChg chg="add del mod">
          <ac:chgData name="Tim Cook" userId="d1c7cfb340f2c7ab" providerId="LiveId" clId="{334C706F-3412-4E3C-BF9C-D1846B7E1BE3}" dt="2022-11-01T15:01:37.141" v="830"/>
          <ac:inkMkLst>
            <pc:docMk/>
            <pc:sldMk cId="2161425904" sldId="308"/>
            <ac:inkMk id="154" creationId="{02108FC6-7C1E-6853-F07E-08592A80914D}"/>
          </ac:inkMkLst>
        </pc:inkChg>
        <pc:inkChg chg="add del mod">
          <ac:chgData name="Tim Cook" userId="d1c7cfb340f2c7ab" providerId="LiveId" clId="{334C706F-3412-4E3C-BF9C-D1846B7E1BE3}" dt="2022-11-01T15:01:37.141" v="828"/>
          <ac:inkMkLst>
            <pc:docMk/>
            <pc:sldMk cId="2161425904" sldId="308"/>
            <ac:inkMk id="155" creationId="{442A8E3B-E5AC-E8B1-8F8D-E66955F17C39}"/>
          </ac:inkMkLst>
        </pc:inkChg>
        <pc:inkChg chg="add del mod">
          <ac:chgData name="Tim Cook" userId="d1c7cfb340f2c7ab" providerId="LiveId" clId="{334C706F-3412-4E3C-BF9C-D1846B7E1BE3}" dt="2022-11-01T15:01:37.141" v="829"/>
          <ac:inkMkLst>
            <pc:docMk/>
            <pc:sldMk cId="2161425904" sldId="308"/>
            <ac:inkMk id="156" creationId="{DABB3BFA-BBBD-15A1-5C6C-01F08A12320B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58" creationId="{848E13D0-EC22-B064-80A7-160ED0227C6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59" creationId="{A003DBF3-2F33-22C5-6255-ECCD23777E9A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0" creationId="{77E5AC0E-184F-14E8-2E8A-16ADFE581FB2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1" creationId="{C349377B-5C68-50E8-DBFA-288AE1F27591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2" creationId="{CE10D51B-02C2-5F79-F361-0EB64843DC6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3" creationId="{02CED354-D8E9-7312-58F7-65FB9E5A1D80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4" creationId="{E0A2267B-C95F-E244-6830-57312C0AAD3F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66" creationId="{1A4EFC2F-D6E9-AB59-D14B-AF41FDC695D3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67" creationId="{B367A3A1-63B3-D638-53B3-A2D3725F7E95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69" creationId="{A53F3E23-FFBB-FF84-3D08-AA29D1AF2CD4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0" creationId="{D3C36EDE-C64B-9A5E-A8EC-3FA80B76760B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1" creationId="{88EC5F2F-27DB-9C36-83BF-01200816FD3E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2" creationId="{498953CD-EFA6-2352-EDCC-63FF54C76E91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3" creationId="{437E15EF-3011-661E-4F24-1FEB6B5DBD0D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4" creationId="{D723FDED-084A-E58E-E698-78F433E686E9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5" creationId="{C6577342-6108-AE45-AE21-50D65DD6F676}"/>
          </ac:inkMkLst>
        </pc:inkChg>
        <pc:inkChg chg="add del">
          <ac:chgData name="Tim Cook" userId="d1c7cfb340f2c7ab" providerId="LiveId" clId="{334C706F-3412-4E3C-BF9C-D1846B7E1BE3}" dt="2022-11-01T15:01:52.872" v="859"/>
          <ac:inkMkLst>
            <pc:docMk/>
            <pc:sldMk cId="2161425904" sldId="308"/>
            <ac:inkMk id="177" creationId="{0F50C0C9-D55C-0EF7-9C1B-76ACCD8BAF07}"/>
          </ac:inkMkLst>
        </pc:inkChg>
        <pc:inkChg chg="add del">
          <ac:chgData name="Tim Cook" userId="d1c7cfb340f2c7ab" providerId="LiveId" clId="{334C706F-3412-4E3C-BF9C-D1846B7E1BE3}" dt="2022-11-01T15:01:52.872" v="856"/>
          <ac:inkMkLst>
            <pc:docMk/>
            <pc:sldMk cId="2161425904" sldId="308"/>
            <ac:inkMk id="178" creationId="{19D15971-C9F1-75A5-073C-B1F21614732C}"/>
          </ac:inkMkLst>
        </pc:inkChg>
        <pc:inkChg chg="add del">
          <ac:chgData name="Tim Cook" userId="d1c7cfb340f2c7ab" providerId="LiveId" clId="{334C706F-3412-4E3C-BF9C-D1846B7E1BE3}" dt="2022-11-01T15:01:52.872" v="857"/>
          <ac:inkMkLst>
            <pc:docMk/>
            <pc:sldMk cId="2161425904" sldId="308"/>
            <ac:inkMk id="179" creationId="{2F91F0B2-9EA3-D4F4-F00E-AD33172940C7}"/>
          </ac:inkMkLst>
        </pc:inkChg>
        <pc:inkChg chg="add del">
          <ac:chgData name="Tim Cook" userId="d1c7cfb340f2c7ab" providerId="LiveId" clId="{334C706F-3412-4E3C-BF9C-D1846B7E1BE3}" dt="2022-11-01T15:01:52.872" v="858"/>
          <ac:inkMkLst>
            <pc:docMk/>
            <pc:sldMk cId="2161425904" sldId="308"/>
            <ac:inkMk id="180" creationId="{A73D7740-E23D-08A4-AF00-09872F12ECF5}"/>
          </ac:inkMkLst>
        </pc:inkChg>
        <pc:inkChg chg="add del">
          <ac:chgData name="Tim Cook" userId="d1c7cfb340f2c7ab" providerId="LiveId" clId="{334C706F-3412-4E3C-BF9C-D1846B7E1BE3}" dt="2022-11-01T15:01:59.053" v="869"/>
          <ac:inkMkLst>
            <pc:docMk/>
            <pc:sldMk cId="2161425904" sldId="308"/>
            <ac:inkMk id="181" creationId="{58BD668A-33C9-3AA8-28F4-B07B89726C1E}"/>
          </ac:inkMkLst>
        </pc:inkChg>
        <pc:inkChg chg="add del">
          <ac:chgData name="Tim Cook" userId="d1c7cfb340f2c7ab" providerId="LiveId" clId="{334C706F-3412-4E3C-BF9C-D1846B7E1BE3}" dt="2022-11-01T15:01:58.474" v="865"/>
          <ac:inkMkLst>
            <pc:docMk/>
            <pc:sldMk cId="2161425904" sldId="308"/>
            <ac:inkMk id="182" creationId="{F49C5FDF-A58C-3D18-CD9C-7BF2210D4DBC}"/>
          </ac:inkMkLst>
        </pc:inkChg>
        <pc:inkChg chg="add del">
          <ac:chgData name="Tim Cook" userId="d1c7cfb340f2c7ab" providerId="LiveId" clId="{334C706F-3412-4E3C-BF9C-D1846B7E1BE3}" dt="2022-11-01T15:01:58.474" v="866"/>
          <ac:inkMkLst>
            <pc:docMk/>
            <pc:sldMk cId="2161425904" sldId="308"/>
            <ac:inkMk id="183" creationId="{89C7A529-9515-DF11-7479-0F59B1D9BD52}"/>
          </ac:inkMkLst>
        </pc:inkChg>
        <pc:inkChg chg="add del">
          <ac:chgData name="Tim Cook" userId="d1c7cfb340f2c7ab" providerId="LiveId" clId="{334C706F-3412-4E3C-BF9C-D1846B7E1BE3}" dt="2022-11-01T15:01:58.782" v="868"/>
          <ac:inkMkLst>
            <pc:docMk/>
            <pc:sldMk cId="2161425904" sldId="308"/>
            <ac:inkMk id="184" creationId="{832E314C-9FEF-C393-617C-E492BE6D25BE}"/>
          </ac:inkMkLst>
        </pc:inkChg>
        <pc:inkChg chg="add del">
          <ac:chgData name="Tim Cook" userId="d1c7cfb340f2c7ab" providerId="LiveId" clId="{334C706F-3412-4E3C-BF9C-D1846B7E1BE3}" dt="2022-11-01T15:01:58.782" v="867"/>
          <ac:inkMkLst>
            <pc:docMk/>
            <pc:sldMk cId="2161425904" sldId="308"/>
            <ac:inkMk id="185" creationId="{DAD3A9E2-9001-CCF8-ACB5-08E1740EF695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86" creationId="{B1EF9830-BB94-ED01-D59C-1CE6D8ECC688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87" creationId="{62A47407-C7A9-E701-FCF0-83DFD93C8367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88" creationId="{3468A04F-91BD-248E-79EA-0CF12B86F546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89" creationId="{F02F7D55-C93E-8B0E-C493-1F1655ADC84B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90" creationId="{6B6D8CB8-0ED2-470B-6DB8-EE07D6280EEE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91" creationId="{5537D784-2D18-8643-E626-946F3DD4C344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92" creationId="{DE481E5F-856F-D4F8-60FA-4CC123289F4E}"/>
          </ac:inkMkLst>
        </pc:inkChg>
        <pc:inkChg chg="add del">
          <ac:chgData name="Tim Cook" userId="d1c7cfb340f2c7ab" providerId="LiveId" clId="{334C706F-3412-4E3C-BF9C-D1846B7E1BE3}" dt="2022-11-01T15:03:22.603" v="888"/>
          <ac:inkMkLst>
            <pc:docMk/>
            <pc:sldMk cId="2161425904" sldId="308"/>
            <ac:inkMk id="193" creationId="{EA7EE30E-F512-E26F-1E68-4BE7245C752E}"/>
          </ac:inkMkLst>
        </pc:inkChg>
        <pc:inkChg chg="add del mod">
          <ac:chgData name="Tim Cook" userId="d1c7cfb340f2c7ab" providerId="LiveId" clId="{334C706F-3412-4E3C-BF9C-D1846B7E1BE3}" dt="2022-11-01T15:03:35.294" v="913"/>
          <ac:inkMkLst>
            <pc:docMk/>
            <pc:sldMk cId="2161425904" sldId="308"/>
            <ac:inkMk id="195" creationId="{77164070-76E2-5386-C07A-EB6F5A6CE395}"/>
          </ac:inkMkLst>
        </pc:inkChg>
        <pc:inkChg chg="add del mod">
          <ac:chgData name="Tim Cook" userId="d1c7cfb340f2c7ab" providerId="LiveId" clId="{334C706F-3412-4E3C-BF9C-D1846B7E1BE3}" dt="2022-11-01T15:03:35.294" v="912"/>
          <ac:inkMkLst>
            <pc:docMk/>
            <pc:sldMk cId="2161425904" sldId="308"/>
            <ac:inkMk id="196" creationId="{A5D495C1-C47F-2C88-9D68-E7F9F9086C90}"/>
          </ac:inkMkLst>
        </pc:inkChg>
        <pc:inkChg chg="add del mod">
          <ac:chgData name="Tim Cook" userId="d1c7cfb340f2c7ab" providerId="LiveId" clId="{334C706F-3412-4E3C-BF9C-D1846B7E1BE3}" dt="2022-11-01T15:03:35.294" v="909"/>
          <ac:inkMkLst>
            <pc:docMk/>
            <pc:sldMk cId="2161425904" sldId="308"/>
            <ac:inkMk id="197" creationId="{7661A5BB-B872-D8F5-802E-836F185FC4D6}"/>
          </ac:inkMkLst>
        </pc:inkChg>
        <pc:inkChg chg="add del mod">
          <ac:chgData name="Tim Cook" userId="d1c7cfb340f2c7ab" providerId="LiveId" clId="{334C706F-3412-4E3C-BF9C-D1846B7E1BE3}" dt="2022-11-01T15:03:35.294" v="919"/>
          <ac:inkMkLst>
            <pc:docMk/>
            <pc:sldMk cId="2161425904" sldId="308"/>
            <ac:inkMk id="199" creationId="{942C91B5-BE68-9717-E4A4-1FD3ECEF759B}"/>
          </ac:inkMkLst>
        </pc:inkChg>
        <pc:inkChg chg="add del mod">
          <ac:chgData name="Tim Cook" userId="d1c7cfb340f2c7ab" providerId="LiveId" clId="{334C706F-3412-4E3C-BF9C-D1846B7E1BE3}" dt="2022-11-01T15:03:35.294" v="922"/>
          <ac:inkMkLst>
            <pc:docMk/>
            <pc:sldMk cId="2161425904" sldId="308"/>
            <ac:inkMk id="200" creationId="{C9B95218-285B-C83B-F010-523C94341B3F}"/>
          </ac:inkMkLst>
        </pc:inkChg>
        <pc:inkChg chg="add del mod">
          <ac:chgData name="Tim Cook" userId="d1c7cfb340f2c7ab" providerId="LiveId" clId="{334C706F-3412-4E3C-BF9C-D1846B7E1BE3}" dt="2022-11-01T15:03:35.294" v="911"/>
          <ac:inkMkLst>
            <pc:docMk/>
            <pc:sldMk cId="2161425904" sldId="308"/>
            <ac:inkMk id="201" creationId="{2E7BEBBD-975F-8824-218D-5FC63C85073A}"/>
          </ac:inkMkLst>
        </pc:inkChg>
        <pc:inkChg chg="add del mod">
          <ac:chgData name="Tim Cook" userId="d1c7cfb340f2c7ab" providerId="LiveId" clId="{334C706F-3412-4E3C-BF9C-D1846B7E1BE3}" dt="2022-11-01T15:03:35.294" v="914"/>
          <ac:inkMkLst>
            <pc:docMk/>
            <pc:sldMk cId="2161425904" sldId="308"/>
            <ac:inkMk id="203" creationId="{A42083B4-4AC3-29FA-4D60-22EA6418F502}"/>
          </ac:inkMkLst>
        </pc:inkChg>
        <pc:inkChg chg="add del mod">
          <ac:chgData name="Tim Cook" userId="d1c7cfb340f2c7ab" providerId="LiveId" clId="{334C706F-3412-4E3C-BF9C-D1846B7E1BE3}" dt="2022-11-01T15:03:35.294" v="921"/>
          <ac:inkMkLst>
            <pc:docMk/>
            <pc:sldMk cId="2161425904" sldId="308"/>
            <ac:inkMk id="204" creationId="{6E2A647F-2A01-96F0-6B63-92D84B2CA9AA}"/>
          </ac:inkMkLst>
        </pc:inkChg>
        <pc:inkChg chg="add del mod">
          <ac:chgData name="Tim Cook" userId="d1c7cfb340f2c7ab" providerId="LiveId" clId="{334C706F-3412-4E3C-BF9C-D1846B7E1BE3}" dt="2022-11-01T15:03:35.294" v="918"/>
          <ac:inkMkLst>
            <pc:docMk/>
            <pc:sldMk cId="2161425904" sldId="308"/>
            <ac:inkMk id="205" creationId="{5E7DC1F3-6B63-07E0-688C-0D45F4A4BF85}"/>
          </ac:inkMkLst>
        </pc:inkChg>
        <pc:inkChg chg="add del mod">
          <ac:chgData name="Tim Cook" userId="d1c7cfb340f2c7ab" providerId="LiveId" clId="{334C706F-3412-4E3C-BF9C-D1846B7E1BE3}" dt="2022-11-01T15:03:35.294" v="908"/>
          <ac:inkMkLst>
            <pc:docMk/>
            <pc:sldMk cId="2161425904" sldId="308"/>
            <ac:inkMk id="206" creationId="{A84111D0-6D9A-88B9-B839-09BB5E23B79A}"/>
          </ac:inkMkLst>
        </pc:inkChg>
        <pc:inkChg chg="add del mod">
          <ac:chgData name="Tim Cook" userId="d1c7cfb340f2c7ab" providerId="LiveId" clId="{334C706F-3412-4E3C-BF9C-D1846B7E1BE3}" dt="2022-11-01T15:03:35.294" v="917"/>
          <ac:inkMkLst>
            <pc:docMk/>
            <pc:sldMk cId="2161425904" sldId="308"/>
            <ac:inkMk id="207" creationId="{D3A256C4-D9D6-5F9C-3032-6E7A32A2A369}"/>
          </ac:inkMkLst>
        </pc:inkChg>
        <pc:inkChg chg="add del mod">
          <ac:chgData name="Tim Cook" userId="d1c7cfb340f2c7ab" providerId="LiveId" clId="{334C706F-3412-4E3C-BF9C-D1846B7E1BE3}" dt="2022-11-01T15:03:35.294" v="910"/>
          <ac:inkMkLst>
            <pc:docMk/>
            <pc:sldMk cId="2161425904" sldId="308"/>
            <ac:inkMk id="208" creationId="{164610BD-692F-2E9A-0506-1D9173D53AB9}"/>
          </ac:inkMkLst>
        </pc:inkChg>
        <pc:inkChg chg="add del mod">
          <ac:chgData name="Tim Cook" userId="d1c7cfb340f2c7ab" providerId="LiveId" clId="{334C706F-3412-4E3C-BF9C-D1846B7E1BE3}" dt="2022-11-01T15:03:35.294" v="915"/>
          <ac:inkMkLst>
            <pc:docMk/>
            <pc:sldMk cId="2161425904" sldId="308"/>
            <ac:inkMk id="209" creationId="{DE97BB5B-A047-F4F2-9483-A4AB4086EA66}"/>
          </ac:inkMkLst>
        </pc:inkChg>
        <pc:inkChg chg="add del mod">
          <ac:chgData name="Tim Cook" userId="d1c7cfb340f2c7ab" providerId="LiveId" clId="{334C706F-3412-4E3C-BF9C-D1846B7E1BE3}" dt="2022-11-01T15:03:35.294" v="916"/>
          <ac:inkMkLst>
            <pc:docMk/>
            <pc:sldMk cId="2161425904" sldId="308"/>
            <ac:inkMk id="210" creationId="{9784EC67-6CB7-85BC-3E95-9E46AD1360DF}"/>
          </ac:inkMkLst>
        </pc:inkChg>
        <pc:inkChg chg="add del mod">
          <ac:chgData name="Tim Cook" userId="d1c7cfb340f2c7ab" providerId="LiveId" clId="{334C706F-3412-4E3C-BF9C-D1846B7E1BE3}" dt="2022-11-01T15:03:35.294" v="920"/>
          <ac:inkMkLst>
            <pc:docMk/>
            <pc:sldMk cId="2161425904" sldId="308"/>
            <ac:inkMk id="211" creationId="{6759A082-B05D-42ED-399C-4E91EA789FF2}"/>
          </ac:inkMkLst>
        </pc:inkChg>
        <pc:inkChg chg="add del mod">
          <ac:chgData name="Tim Cook" userId="d1c7cfb340f2c7ab" providerId="LiveId" clId="{334C706F-3412-4E3C-BF9C-D1846B7E1BE3}" dt="2022-11-01T15:03:36.105" v="923"/>
          <ac:inkMkLst>
            <pc:docMk/>
            <pc:sldMk cId="2161425904" sldId="308"/>
            <ac:inkMk id="212" creationId="{11B56826-7CA5-592E-A434-8241B25942CF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15" creationId="{D8303E21-FB20-3964-B34D-879413E41D2F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16" creationId="{1731E659-45B4-2CE6-1E6C-433BC084909C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17" creationId="{E33E7D1F-2C66-FDDD-68F1-0B748534E6E9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18" creationId="{4D3D57EE-D3B8-667B-C4AF-7660F061E0E3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0" creationId="{9B63779C-0A12-B210-8507-99913BDE3C8E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1" creationId="{DD2B0E72-0149-1839-B032-F0D527149FA6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2" creationId="{F96D08A3-66CA-EC00-07E1-3312BFEF98D4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4" creationId="{A271F02F-F5E2-BFE3-1F0A-B67CEBB3F793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5" creationId="{03021E65-77CB-9552-F77D-8E24C41E6AEF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6" creationId="{9E8FF1B3-6A25-E246-3EC4-4901C751341C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7" creationId="{C3AB71E2-91C8-DB8B-D641-9641777CC2EB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9" creationId="{2693C407-3B01-4DE9-82CD-A18BC02A6901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0" creationId="{97B12A31-F7A5-C0F8-AAEA-61EFF3830B0D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1" creationId="{3DB87043-C75E-6B46-40DC-1F07D1D8434E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2" creationId="{3A459DA3-014D-31C5-9D40-0BCDAEF8F639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3" creationId="{A503FFBD-F96B-4D6D-77B2-756E8D10E451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4" creationId="{CDEB53FA-85CB-14D7-BE93-703862478B84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5" creationId="{99CFDD79-6328-EDB1-F70E-382C0373F3FC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6" creationId="{91531B21-341F-2838-22D0-9019ED768245}"/>
          </ac:inkMkLst>
        </pc:inkChg>
      </pc:sldChg>
      <pc:sldChg chg="addSp delSp modSp new mod">
        <pc:chgData name="Tim Cook" userId="d1c7cfb340f2c7ab" providerId="LiveId" clId="{334C706F-3412-4E3C-BF9C-D1846B7E1BE3}" dt="2022-11-01T16:48:27.310" v="2719" actId="1076"/>
        <pc:sldMkLst>
          <pc:docMk/>
          <pc:sldMk cId="2934915585" sldId="309"/>
        </pc:sldMkLst>
        <pc:spChg chg="mod">
          <ac:chgData name="Tim Cook" userId="d1c7cfb340f2c7ab" providerId="LiveId" clId="{334C706F-3412-4E3C-BF9C-D1846B7E1BE3}" dt="2022-11-01T14:28:22.432" v="123" actId="20577"/>
          <ac:spMkLst>
            <pc:docMk/>
            <pc:sldMk cId="2934915585" sldId="309"/>
            <ac:spMk id="2" creationId="{D3620BB5-5812-B977-FEAF-6DF1C28E37AE}"/>
          </ac:spMkLst>
        </pc:spChg>
        <pc:spChg chg="del">
          <ac:chgData name="Tim Cook" userId="d1c7cfb340f2c7ab" providerId="LiveId" clId="{334C706F-3412-4E3C-BF9C-D1846B7E1BE3}" dt="2022-11-01T14:51:35.587" v="638" actId="478"/>
          <ac:spMkLst>
            <pc:docMk/>
            <pc:sldMk cId="2934915585" sldId="309"/>
            <ac:spMk id="3" creationId="{87741A19-5A9A-FAB1-9B90-62589CB231E1}"/>
          </ac:spMkLst>
        </pc:spChg>
        <pc:spChg chg="add mod">
          <ac:chgData name="Tim Cook" userId="d1c7cfb340f2c7ab" providerId="LiveId" clId="{334C706F-3412-4E3C-BF9C-D1846B7E1BE3}" dt="2022-11-01T15:20:31.947" v="1800" actId="20577"/>
          <ac:spMkLst>
            <pc:docMk/>
            <pc:sldMk cId="2934915585" sldId="309"/>
            <ac:spMk id="54" creationId="{479E30DF-509B-0BA0-D4EE-18F65B7DC0EB}"/>
          </ac:spMkLst>
        </pc:spChg>
        <pc:grpChg chg="del mod">
          <ac:chgData name="Tim Cook" userId="d1c7cfb340f2c7ab" providerId="LiveId" clId="{334C706F-3412-4E3C-BF9C-D1846B7E1BE3}" dt="2022-11-01T16:48:19.776" v="2714"/>
          <ac:grpSpMkLst>
            <pc:docMk/>
            <pc:sldMk cId="2934915585" sldId="309"/>
            <ac:grpSpMk id="5" creationId="{7EDF842E-29B5-7C17-D3C9-7107339EB98D}"/>
          </ac:grpSpMkLst>
        </pc:grpChg>
        <pc:grpChg chg="del mod">
          <ac:chgData name="Tim Cook" userId="d1c7cfb340f2c7ab" providerId="LiveId" clId="{334C706F-3412-4E3C-BF9C-D1846B7E1BE3}" dt="2022-11-01T15:04:54.399" v="952"/>
          <ac:grpSpMkLst>
            <pc:docMk/>
            <pc:sldMk cId="2934915585" sldId="309"/>
            <ac:grpSpMk id="7" creationId="{28F3CD64-3F08-5823-E115-62193B2DA256}"/>
          </ac:grpSpMkLst>
        </pc:grpChg>
        <pc:grpChg chg="mod">
          <ac:chgData name="Tim Cook" userId="d1c7cfb340f2c7ab" providerId="LiveId" clId="{334C706F-3412-4E3C-BF9C-D1846B7E1BE3}" dt="2022-11-01T16:48:27.310" v="2719" actId="1076"/>
          <ac:grpSpMkLst>
            <pc:docMk/>
            <pc:sldMk cId="2934915585" sldId="309"/>
            <ac:grpSpMk id="8" creationId="{27880481-C0DD-6F02-B556-13DB8750FC77}"/>
          </ac:grpSpMkLst>
        </pc:grpChg>
        <pc:grpChg chg="del mod">
          <ac:chgData name="Tim Cook" userId="d1c7cfb340f2c7ab" providerId="LiveId" clId="{334C706F-3412-4E3C-BF9C-D1846B7E1BE3}" dt="2022-11-01T15:05:00.332" v="955"/>
          <ac:grpSpMkLst>
            <pc:docMk/>
            <pc:sldMk cId="2934915585" sldId="309"/>
            <ac:grpSpMk id="9" creationId="{41F8AD83-0742-A6D4-EADC-3E10020C10FC}"/>
          </ac:grpSpMkLst>
        </pc:grpChg>
        <pc:grpChg chg="del mod">
          <ac:chgData name="Tim Cook" userId="d1c7cfb340f2c7ab" providerId="LiveId" clId="{334C706F-3412-4E3C-BF9C-D1846B7E1BE3}" dt="2022-11-01T15:05:19.262" v="990"/>
          <ac:grpSpMkLst>
            <pc:docMk/>
            <pc:sldMk cId="2934915585" sldId="309"/>
            <ac:grpSpMk id="22" creationId="{7202974B-5F29-F865-A404-311E50B27567}"/>
          </ac:grpSpMkLst>
        </pc:grpChg>
        <pc:grpChg chg="del mod">
          <ac:chgData name="Tim Cook" userId="d1c7cfb340f2c7ab" providerId="LiveId" clId="{334C706F-3412-4E3C-BF9C-D1846B7E1BE3}" dt="2022-11-01T15:05:42.852" v="1020"/>
          <ac:grpSpMkLst>
            <pc:docMk/>
            <pc:sldMk cId="2934915585" sldId="309"/>
            <ac:grpSpMk id="23" creationId="{BED8C5C4-D04A-A8C4-74BE-EA511ADF91DE}"/>
          </ac:grpSpMkLst>
        </pc:grpChg>
        <pc:grpChg chg="del mod">
          <ac:chgData name="Tim Cook" userId="d1c7cfb340f2c7ab" providerId="LiveId" clId="{334C706F-3412-4E3C-BF9C-D1846B7E1BE3}" dt="2022-11-01T15:05:42.853" v="1024"/>
          <ac:grpSpMkLst>
            <pc:docMk/>
            <pc:sldMk cId="2934915585" sldId="309"/>
            <ac:grpSpMk id="40" creationId="{20F84E44-5988-F40E-2034-E3473EC22589}"/>
          </ac:grpSpMkLst>
        </pc:grpChg>
        <pc:grpChg chg="del mod">
          <ac:chgData name="Tim Cook" userId="d1c7cfb340f2c7ab" providerId="LiveId" clId="{334C706F-3412-4E3C-BF9C-D1846B7E1BE3}" dt="2022-11-01T15:05:42.851" v="1015"/>
          <ac:grpSpMkLst>
            <pc:docMk/>
            <pc:sldMk cId="2934915585" sldId="309"/>
            <ac:grpSpMk id="41" creationId="{464F895B-FBDD-B88A-DB81-083C25560DCE}"/>
          </ac:grpSpMkLst>
        </pc:grpChg>
        <pc:grpChg chg="del mod">
          <ac:chgData name="Tim Cook" userId="d1c7cfb340f2c7ab" providerId="LiveId" clId="{334C706F-3412-4E3C-BF9C-D1846B7E1BE3}" dt="2022-11-01T15:05:19.262" v="990"/>
          <ac:grpSpMkLst>
            <pc:docMk/>
            <pc:sldMk cId="2934915585" sldId="309"/>
            <ac:grpSpMk id="42" creationId="{300AE94C-2B0A-6D20-0D96-F435F600B145}"/>
          </ac:grpSpMkLst>
        </pc:grpChg>
        <pc:grpChg chg="del mod">
          <ac:chgData name="Tim Cook" userId="d1c7cfb340f2c7ab" providerId="LiveId" clId="{334C706F-3412-4E3C-BF9C-D1846B7E1BE3}" dt="2022-11-01T15:05:37.845" v="1001" actId="478"/>
          <ac:grpSpMkLst>
            <pc:docMk/>
            <pc:sldMk cId="2934915585" sldId="309"/>
            <ac:grpSpMk id="43" creationId="{5E195684-4118-2988-9C11-64838D5083CB}"/>
          </ac:grpSpMkLst>
        </pc:grpChg>
        <pc:grpChg chg="del mod">
          <ac:chgData name="Tim Cook" userId="d1c7cfb340f2c7ab" providerId="LiveId" clId="{334C706F-3412-4E3C-BF9C-D1846B7E1BE3}" dt="2022-11-01T15:05:42.852" v="1021"/>
          <ac:grpSpMkLst>
            <pc:docMk/>
            <pc:sldMk cId="2934915585" sldId="309"/>
            <ac:grpSpMk id="53" creationId="{AE34C457-1B5D-F670-D961-7E9D341593D8}"/>
          </ac:grpSpMkLst>
        </pc:grpChg>
        <pc:grpChg chg="del mod">
          <ac:chgData name="Tim Cook" userId="d1c7cfb340f2c7ab" providerId="LiveId" clId="{334C706F-3412-4E3C-BF9C-D1846B7E1BE3}" dt="2022-11-01T15:09:45.989" v="1476"/>
          <ac:grpSpMkLst>
            <pc:docMk/>
            <pc:sldMk cId="2934915585" sldId="309"/>
            <ac:grpSpMk id="58" creationId="{8D20F61A-082D-F724-8786-FBBA1C1D22EF}"/>
          </ac:grpSpMkLst>
        </pc:grpChg>
        <pc:grpChg chg="del mod">
          <ac:chgData name="Tim Cook" userId="d1c7cfb340f2c7ab" providerId="LiveId" clId="{334C706F-3412-4E3C-BF9C-D1846B7E1BE3}" dt="2022-11-01T16:48:15.230" v="2709"/>
          <ac:grpSpMkLst>
            <pc:docMk/>
            <pc:sldMk cId="2934915585" sldId="309"/>
            <ac:grpSpMk id="60" creationId="{0D75E81C-80BC-5329-0DFD-1741B67FE017}"/>
          </ac:grpSpMkLst>
        </pc:grpChg>
        <pc:grpChg chg="del mod">
          <ac:chgData name="Tim Cook" userId="d1c7cfb340f2c7ab" providerId="LiveId" clId="{334C706F-3412-4E3C-BF9C-D1846B7E1BE3}" dt="2022-11-01T15:10:00.236" v="1500"/>
          <ac:grpSpMkLst>
            <pc:docMk/>
            <pc:sldMk cId="2934915585" sldId="309"/>
            <ac:grpSpMk id="64" creationId="{2C96DF82-B354-383F-46BE-7D9C1CF7A08E}"/>
          </ac:grpSpMkLst>
        </pc:grpChg>
        <pc:grpChg chg="del mod">
          <ac:chgData name="Tim Cook" userId="d1c7cfb340f2c7ab" providerId="LiveId" clId="{334C706F-3412-4E3C-BF9C-D1846B7E1BE3}" dt="2022-11-01T15:10:08.328" v="1505"/>
          <ac:grpSpMkLst>
            <pc:docMk/>
            <pc:sldMk cId="2934915585" sldId="309"/>
            <ac:grpSpMk id="83" creationId="{AACCBD77-053C-2414-986E-56BC6E8AB8BF}"/>
          </ac:grpSpMkLst>
        </pc:grpChg>
        <pc:grpChg chg="mod">
          <ac:chgData name="Tim Cook" userId="d1c7cfb340f2c7ab" providerId="LiveId" clId="{334C706F-3412-4E3C-BF9C-D1846B7E1BE3}" dt="2022-11-01T15:10:08.328" v="1505"/>
          <ac:grpSpMkLst>
            <pc:docMk/>
            <pc:sldMk cId="2934915585" sldId="309"/>
            <ac:grpSpMk id="86" creationId="{DED97046-ACE2-B93F-9268-C896109D83DB}"/>
          </ac:grpSpMkLst>
        </pc:grpChg>
        <pc:inkChg chg="add del mod">
          <ac:chgData name="Tim Cook" userId="d1c7cfb340f2c7ab" providerId="LiveId" clId="{334C706F-3412-4E3C-BF9C-D1846B7E1BE3}" dt="2022-11-01T16:48:19.778" v="2715"/>
          <ac:inkMkLst>
            <pc:docMk/>
            <pc:sldMk cId="2934915585" sldId="309"/>
            <ac:inkMk id="3" creationId="{4AB6A40D-3DD4-C3BA-4BEE-52F86F23799B}"/>
          </ac:inkMkLst>
        </pc:inkChg>
        <pc:inkChg chg="add del mod">
          <ac:chgData name="Tim Cook" userId="d1c7cfb340f2c7ab" providerId="LiveId" clId="{334C706F-3412-4E3C-BF9C-D1846B7E1BE3}" dt="2022-11-01T16:48:19.776" v="2714"/>
          <ac:inkMkLst>
            <pc:docMk/>
            <pc:sldMk cId="2934915585" sldId="309"/>
            <ac:inkMk id="4" creationId="{89BAA59F-9405-E782-A15D-66178616A1A8}"/>
          </ac:inkMkLst>
        </pc:inkChg>
        <pc:inkChg chg="add del mod">
          <ac:chgData name="Tim Cook" userId="d1c7cfb340f2c7ab" providerId="LiveId" clId="{334C706F-3412-4E3C-BF9C-D1846B7E1BE3}" dt="2022-11-01T15:04:59.472" v="953"/>
          <ac:inkMkLst>
            <pc:docMk/>
            <pc:sldMk cId="2934915585" sldId="309"/>
            <ac:inkMk id="4" creationId="{F1A83FF5-2107-FBAC-FA99-B7F06422E171}"/>
          </ac:inkMkLst>
        </pc:inkChg>
        <pc:inkChg chg="add del mod">
          <ac:chgData name="Tim Cook" userId="d1c7cfb340f2c7ab" providerId="LiveId" clId="{334C706F-3412-4E3C-BF9C-D1846B7E1BE3}" dt="2022-11-01T15:05:00.332" v="955"/>
          <ac:inkMkLst>
            <pc:docMk/>
            <pc:sldMk cId="2934915585" sldId="309"/>
            <ac:inkMk id="5" creationId="{4F32B71E-5885-0D05-5346-BD6B0B2D8780}"/>
          </ac:inkMkLst>
        </pc:inkChg>
        <pc:inkChg chg="add mod">
          <ac:chgData name="Tim Cook" userId="d1c7cfb340f2c7ab" providerId="LiveId" clId="{334C706F-3412-4E3C-BF9C-D1846B7E1BE3}" dt="2022-11-01T16:48:22.896" v="2718"/>
          <ac:inkMkLst>
            <pc:docMk/>
            <pc:sldMk cId="2934915585" sldId="309"/>
            <ac:inkMk id="6" creationId="{2405CF75-4D96-5040-2348-52432D1F3FC5}"/>
          </ac:inkMkLst>
        </pc:inkChg>
        <pc:inkChg chg="add del mod">
          <ac:chgData name="Tim Cook" userId="d1c7cfb340f2c7ab" providerId="LiveId" clId="{334C706F-3412-4E3C-BF9C-D1846B7E1BE3}" dt="2022-11-01T15:04:59.473" v="954"/>
          <ac:inkMkLst>
            <pc:docMk/>
            <pc:sldMk cId="2934915585" sldId="309"/>
            <ac:inkMk id="6" creationId="{E0185892-DC98-C5A4-3BD6-BE346FFDD988}"/>
          </ac:inkMkLst>
        </pc:inkChg>
        <pc:inkChg chg="add mod">
          <ac:chgData name="Tim Cook" userId="d1c7cfb340f2c7ab" providerId="LiveId" clId="{334C706F-3412-4E3C-BF9C-D1846B7E1BE3}" dt="2022-11-01T16:48:22.896" v="2718"/>
          <ac:inkMkLst>
            <pc:docMk/>
            <pc:sldMk cId="2934915585" sldId="309"/>
            <ac:inkMk id="7" creationId="{31426D79-5A9E-8E41-E40E-A32F788FF8FD}"/>
          </ac:inkMkLst>
        </pc:inkChg>
        <pc:inkChg chg="add del mod">
          <ac:chgData name="Tim Cook" userId="d1c7cfb340f2c7ab" providerId="LiveId" clId="{334C706F-3412-4E3C-BF9C-D1846B7E1BE3}" dt="2022-11-01T15:05:00.333" v="956"/>
          <ac:inkMkLst>
            <pc:docMk/>
            <pc:sldMk cId="2934915585" sldId="309"/>
            <ac:inkMk id="8" creationId="{CB4F423D-6446-78DF-6FB4-B04318F1BF8B}"/>
          </ac:inkMkLst>
        </pc:inkChg>
        <pc:inkChg chg="add del">
          <ac:chgData name="Tim Cook" userId="d1c7cfb340f2c7ab" providerId="LiveId" clId="{334C706F-3412-4E3C-BF9C-D1846B7E1BE3}" dt="2022-11-01T15:05:42.850" v="1004"/>
          <ac:inkMkLst>
            <pc:docMk/>
            <pc:sldMk cId="2934915585" sldId="309"/>
            <ac:inkMk id="10" creationId="{87CA6038-3540-670A-F3C4-57E317BF49B2}"/>
          </ac:inkMkLst>
        </pc:inkChg>
        <pc:inkChg chg="add del mod">
          <ac:chgData name="Tim Cook" userId="d1c7cfb340f2c7ab" providerId="LiveId" clId="{334C706F-3412-4E3C-BF9C-D1846B7E1BE3}" dt="2022-11-01T15:05:42.852" v="1020"/>
          <ac:inkMkLst>
            <pc:docMk/>
            <pc:sldMk cId="2934915585" sldId="309"/>
            <ac:inkMk id="11" creationId="{28F0F1D1-FCAF-406F-A1AF-FEA0C4BFA3D5}"/>
          </ac:inkMkLst>
        </pc:inkChg>
        <pc:inkChg chg="add del mod">
          <ac:chgData name="Tim Cook" userId="d1c7cfb340f2c7ab" providerId="LiveId" clId="{334C706F-3412-4E3C-BF9C-D1846B7E1BE3}" dt="2022-11-01T15:05:42.853" v="1025"/>
          <ac:inkMkLst>
            <pc:docMk/>
            <pc:sldMk cId="2934915585" sldId="309"/>
            <ac:inkMk id="12" creationId="{1F101CE5-B413-A68F-A922-8DCC8590A688}"/>
          </ac:inkMkLst>
        </pc:inkChg>
        <pc:inkChg chg="add del mod">
          <ac:chgData name="Tim Cook" userId="d1c7cfb340f2c7ab" providerId="LiveId" clId="{334C706F-3412-4E3C-BF9C-D1846B7E1BE3}" dt="2022-11-01T15:05:42.850" v="1009"/>
          <ac:inkMkLst>
            <pc:docMk/>
            <pc:sldMk cId="2934915585" sldId="309"/>
            <ac:inkMk id="13" creationId="{AF6D68F5-252F-89E0-173B-687BE527905D}"/>
          </ac:inkMkLst>
        </pc:inkChg>
        <pc:inkChg chg="add del mod">
          <ac:chgData name="Tim Cook" userId="d1c7cfb340f2c7ab" providerId="LiveId" clId="{334C706F-3412-4E3C-BF9C-D1846B7E1BE3}" dt="2022-11-01T15:05:42.850" v="1007"/>
          <ac:inkMkLst>
            <pc:docMk/>
            <pc:sldMk cId="2934915585" sldId="309"/>
            <ac:inkMk id="14" creationId="{1A375A46-5C84-4164-2E74-954ED5115E31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15" creationId="{ACCF6F9D-0835-C15B-534A-BBB3581CBA3C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16" creationId="{A6358C0D-F7B8-2927-8C98-40D1BFC0EAAC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17" creationId="{12B6E324-619E-E59B-6EF6-F76901B21AF4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18" creationId="{67815946-1D13-BF1E-F256-05B1ACC8D5EE}"/>
          </ac:inkMkLst>
        </pc:inkChg>
        <pc:inkChg chg="add del">
          <ac:chgData name="Tim Cook" userId="d1c7cfb340f2c7ab" providerId="LiveId" clId="{334C706F-3412-4E3C-BF9C-D1846B7E1BE3}" dt="2022-11-01T15:05:10.886" v="969"/>
          <ac:inkMkLst>
            <pc:docMk/>
            <pc:sldMk cId="2934915585" sldId="309"/>
            <ac:inkMk id="19" creationId="{EBE25E4B-98D3-E0D8-C29C-F2079FCD97EB}"/>
          </ac:inkMkLst>
        </pc:inkChg>
        <pc:inkChg chg="add del">
          <ac:chgData name="Tim Cook" userId="d1c7cfb340f2c7ab" providerId="LiveId" clId="{334C706F-3412-4E3C-BF9C-D1846B7E1BE3}" dt="2022-11-01T15:05:10.886" v="970"/>
          <ac:inkMkLst>
            <pc:docMk/>
            <pc:sldMk cId="2934915585" sldId="309"/>
            <ac:inkMk id="20" creationId="{3CBD3F6A-A3A5-2D91-D316-89C39B1684AF}"/>
          </ac:inkMkLst>
        </pc:inkChg>
        <pc:inkChg chg="add del">
          <ac:chgData name="Tim Cook" userId="d1c7cfb340f2c7ab" providerId="LiveId" clId="{334C706F-3412-4E3C-BF9C-D1846B7E1BE3}" dt="2022-11-01T15:05:10.886" v="971"/>
          <ac:inkMkLst>
            <pc:docMk/>
            <pc:sldMk cId="2934915585" sldId="309"/>
            <ac:inkMk id="21" creationId="{C86B1C9E-7380-75E7-19B7-5AB0E66DFA71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24" creationId="{43C6531A-CFC0-11D3-9C48-A3EAEFE51433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25" creationId="{00152AE8-3135-46F2-3A19-B5014C344BD5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26" creationId="{4F2A3AD7-D588-2AC8-483A-901812858784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27" creationId="{45B92337-350A-BD7F-893B-6DA690C61DFD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28" creationId="{A70E1693-D975-22D0-52E3-45FE64BF79E3}"/>
          </ac:inkMkLst>
        </pc:inkChg>
        <pc:inkChg chg="add del mod">
          <ac:chgData name="Tim Cook" userId="d1c7cfb340f2c7ab" providerId="LiveId" clId="{334C706F-3412-4E3C-BF9C-D1846B7E1BE3}" dt="2022-11-01T15:05:42.851" v="1013"/>
          <ac:inkMkLst>
            <pc:docMk/>
            <pc:sldMk cId="2934915585" sldId="309"/>
            <ac:inkMk id="29" creationId="{D6B5C8B1-4E3B-C251-6E41-CFA4D8F9426E}"/>
          </ac:inkMkLst>
        </pc:inkChg>
        <pc:inkChg chg="add del mod">
          <ac:chgData name="Tim Cook" userId="d1c7cfb340f2c7ab" providerId="LiveId" clId="{334C706F-3412-4E3C-BF9C-D1846B7E1BE3}" dt="2022-11-01T15:05:42.851" v="1015"/>
          <ac:inkMkLst>
            <pc:docMk/>
            <pc:sldMk cId="2934915585" sldId="309"/>
            <ac:inkMk id="30" creationId="{B04FFAD3-5701-9310-F4BB-1D7E23D3614C}"/>
          </ac:inkMkLst>
        </pc:inkChg>
        <pc:inkChg chg="add del mod">
          <ac:chgData name="Tim Cook" userId="d1c7cfb340f2c7ab" providerId="LiveId" clId="{334C706F-3412-4E3C-BF9C-D1846B7E1BE3}" dt="2022-11-01T15:05:42.849" v="1003"/>
          <ac:inkMkLst>
            <pc:docMk/>
            <pc:sldMk cId="2934915585" sldId="309"/>
            <ac:inkMk id="31" creationId="{B7CCCA32-9A6F-D3BE-6C55-8536C9380FBB}"/>
          </ac:inkMkLst>
        </pc:inkChg>
        <pc:inkChg chg="add del mod">
          <ac:chgData name="Tim Cook" userId="d1c7cfb340f2c7ab" providerId="LiveId" clId="{334C706F-3412-4E3C-BF9C-D1846B7E1BE3}" dt="2022-11-01T15:05:42.853" v="1022"/>
          <ac:inkMkLst>
            <pc:docMk/>
            <pc:sldMk cId="2934915585" sldId="309"/>
            <ac:inkMk id="32" creationId="{A5AFED38-F5DC-EC1A-0711-BBA4863E64ED}"/>
          </ac:inkMkLst>
        </pc:inkChg>
        <pc:inkChg chg="add del mod">
          <ac:chgData name="Tim Cook" userId="d1c7cfb340f2c7ab" providerId="LiveId" clId="{334C706F-3412-4E3C-BF9C-D1846B7E1BE3}" dt="2022-11-01T15:05:42.851" v="1014"/>
          <ac:inkMkLst>
            <pc:docMk/>
            <pc:sldMk cId="2934915585" sldId="309"/>
            <ac:inkMk id="33" creationId="{6B235A3D-45F8-DAF8-42A2-0CF5D728DA51}"/>
          </ac:inkMkLst>
        </pc:inkChg>
        <pc:inkChg chg="add del mod">
          <ac:chgData name="Tim Cook" userId="d1c7cfb340f2c7ab" providerId="LiveId" clId="{334C706F-3412-4E3C-BF9C-D1846B7E1BE3}" dt="2022-11-01T15:05:42.852" v="1019"/>
          <ac:inkMkLst>
            <pc:docMk/>
            <pc:sldMk cId="2934915585" sldId="309"/>
            <ac:inkMk id="34" creationId="{58D41BD4-C306-BE2C-F41C-19029CEE1102}"/>
          </ac:inkMkLst>
        </pc:inkChg>
        <pc:inkChg chg="add del mod">
          <ac:chgData name="Tim Cook" userId="d1c7cfb340f2c7ab" providerId="LiveId" clId="{334C706F-3412-4E3C-BF9C-D1846B7E1BE3}" dt="2022-11-01T15:05:42.853" v="1024"/>
          <ac:inkMkLst>
            <pc:docMk/>
            <pc:sldMk cId="2934915585" sldId="309"/>
            <ac:inkMk id="35" creationId="{F72FB40D-4B58-A665-477C-6C4E9A49C032}"/>
          </ac:inkMkLst>
        </pc:inkChg>
        <pc:inkChg chg="add del mod">
          <ac:chgData name="Tim Cook" userId="d1c7cfb340f2c7ab" providerId="LiveId" clId="{334C706F-3412-4E3C-BF9C-D1846B7E1BE3}" dt="2022-11-01T15:05:42.851" v="1012"/>
          <ac:inkMkLst>
            <pc:docMk/>
            <pc:sldMk cId="2934915585" sldId="309"/>
            <ac:inkMk id="36" creationId="{4E3712BD-33EC-8D25-7C85-635DEC95A402}"/>
          </ac:inkMkLst>
        </pc:inkChg>
        <pc:inkChg chg="add del mod">
          <ac:chgData name="Tim Cook" userId="d1c7cfb340f2c7ab" providerId="LiveId" clId="{334C706F-3412-4E3C-BF9C-D1846B7E1BE3}" dt="2022-11-01T15:05:42.851" v="1010"/>
          <ac:inkMkLst>
            <pc:docMk/>
            <pc:sldMk cId="2934915585" sldId="309"/>
            <ac:inkMk id="37" creationId="{6869E4DD-CE0F-1EEA-0C96-1EBB698A03E8}"/>
          </ac:inkMkLst>
        </pc:inkChg>
        <pc:inkChg chg="add del mod">
          <ac:chgData name="Tim Cook" userId="d1c7cfb340f2c7ab" providerId="LiveId" clId="{334C706F-3412-4E3C-BF9C-D1846B7E1BE3}" dt="2022-11-01T15:05:42.853" v="1026"/>
          <ac:inkMkLst>
            <pc:docMk/>
            <pc:sldMk cId="2934915585" sldId="309"/>
            <ac:inkMk id="38" creationId="{B8B9512D-CCAF-2554-AEAA-6930BFCC6076}"/>
          </ac:inkMkLst>
        </pc:inkChg>
        <pc:inkChg chg="add del mod">
          <ac:chgData name="Tim Cook" userId="d1c7cfb340f2c7ab" providerId="LiveId" clId="{334C706F-3412-4E3C-BF9C-D1846B7E1BE3}" dt="2022-11-01T15:05:42.851" v="1016"/>
          <ac:inkMkLst>
            <pc:docMk/>
            <pc:sldMk cId="2934915585" sldId="309"/>
            <ac:inkMk id="39" creationId="{7EAC50DB-65A8-5132-4453-8B6C47177B7D}"/>
          </ac:inkMkLst>
        </pc:inkChg>
        <pc:inkChg chg="add del mod">
          <ac:chgData name="Tim Cook" userId="d1c7cfb340f2c7ab" providerId="LiveId" clId="{334C706F-3412-4E3C-BF9C-D1846B7E1BE3}" dt="2022-11-01T15:05:42.850" v="1006"/>
          <ac:inkMkLst>
            <pc:docMk/>
            <pc:sldMk cId="2934915585" sldId="309"/>
            <ac:inkMk id="44" creationId="{8E39BBF0-CA17-DFC0-BFAA-B46A883A7E8A}"/>
          </ac:inkMkLst>
        </pc:inkChg>
        <pc:inkChg chg="add del mod">
          <ac:chgData name="Tim Cook" userId="d1c7cfb340f2c7ab" providerId="LiveId" clId="{334C706F-3412-4E3C-BF9C-D1846B7E1BE3}" dt="2022-11-01T15:05:42.850" v="1008"/>
          <ac:inkMkLst>
            <pc:docMk/>
            <pc:sldMk cId="2934915585" sldId="309"/>
            <ac:inkMk id="45" creationId="{838EAA42-B42F-21DA-68EB-A1DB305CEA51}"/>
          </ac:inkMkLst>
        </pc:inkChg>
        <pc:inkChg chg="add del mod">
          <ac:chgData name="Tim Cook" userId="d1c7cfb340f2c7ab" providerId="LiveId" clId="{334C706F-3412-4E3C-BF9C-D1846B7E1BE3}" dt="2022-11-01T15:05:42.852" v="1021"/>
          <ac:inkMkLst>
            <pc:docMk/>
            <pc:sldMk cId="2934915585" sldId="309"/>
            <ac:inkMk id="46" creationId="{D6D7763A-F7D1-7B2C-0A0A-30DECC757079}"/>
          </ac:inkMkLst>
        </pc:inkChg>
        <pc:inkChg chg="add del mod">
          <ac:chgData name="Tim Cook" userId="d1c7cfb340f2c7ab" providerId="LiveId" clId="{334C706F-3412-4E3C-BF9C-D1846B7E1BE3}" dt="2022-11-01T15:05:42.850" v="1005"/>
          <ac:inkMkLst>
            <pc:docMk/>
            <pc:sldMk cId="2934915585" sldId="309"/>
            <ac:inkMk id="47" creationId="{43C4895C-46D0-A0A8-1745-B8081FF5372A}"/>
          </ac:inkMkLst>
        </pc:inkChg>
        <pc:inkChg chg="add del mod">
          <ac:chgData name="Tim Cook" userId="d1c7cfb340f2c7ab" providerId="LiveId" clId="{334C706F-3412-4E3C-BF9C-D1846B7E1BE3}" dt="2022-11-01T15:05:42.852" v="1018"/>
          <ac:inkMkLst>
            <pc:docMk/>
            <pc:sldMk cId="2934915585" sldId="309"/>
            <ac:inkMk id="48" creationId="{64A266CB-94F2-0159-7835-8441463D4A61}"/>
          </ac:inkMkLst>
        </pc:inkChg>
        <pc:inkChg chg="add del mod">
          <ac:chgData name="Tim Cook" userId="d1c7cfb340f2c7ab" providerId="LiveId" clId="{334C706F-3412-4E3C-BF9C-D1846B7E1BE3}" dt="2022-11-01T15:05:42.853" v="1023"/>
          <ac:inkMkLst>
            <pc:docMk/>
            <pc:sldMk cId="2934915585" sldId="309"/>
            <ac:inkMk id="49" creationId="{F5F13C1D-7DCA-0BBE-9D48-93CF4373B91D}"/>
          </ac:inkMkLst>
        </pc:inkChg>
        <pc:inkChg chg="add del mod">
          <ac:chgData name="Tim Cook" userId="d1c7cfb340f2c7ab" providerId="LiveId" clId="{334C706F-3412-4E3C-BF9C-D1846B7E1BE3}" dt="2022-11-01T15:05:42.852" v="1017"/>
          <ac:inkMkLst>
            <pc:docMk/>
            <pc:sldMk cId="2934915585" sldId="309"/>
            <ac:inkMk id="50" creationId="{E98754F1-EFA1-D0E7-4E6B-9415DC226308}"/>
          </ac:inkMkLst>
        </pc:inkChg>
        <pc:inkChg chg="add del">
          <ac:chgData name="Tim Cook" userId="d1c7cfb340f2c7ab" providerId="LiveId" clId="{334C706F-3412-4E3C-BF9C-D1846B7E1BE3}" dt="2022-11-01T15:05:42.849" v="1002"/>
          <ac:inkMkLst>
            <pc:docMk/>
            <pc:sldMk cId="2934915585" sldId="309"/>
            <ac:inkMk id="51" creationId="{78EF5A0A-05DF-49A0-9668-E3B5E2622530}"/>
          </ac:inkMkLst>
        </pc:inkChg>
        <pc:inkChg chg="add del">
          <ac:chgData name="Tim Cook" userId="d1c7cfb340f2c7ab" providerId="LiveId" clId="{334C706F-3412-4E3C-BF9C-D1846B7E1BE3}" dt="2022-11-01T15:05:42.851" v="1011"/>
          <ac:inkMkLst>
            <pc:docMk/>
            <pc:sldMk cId="2934915585" sldId="309"/>
            <ac:inkMk id="52" creationId="{B0C4327D-BA6F-C6F7-0C66-DE44EFDC17FB}"/>
          </ac:inkMkLst>
        </pc:inkChg>
        <pc:inkChg chg="add del mod">
          <ac:chgData name="Tim Cook" userId="d1c7cfb340f2c7ab" providerId="LiveId" clId="{334C706F-3412-4E3C-BF9C-D1846B7E1BE3}" dt="2022-11-01T16:48:15.749" v="2710"/>
          <ac:inkMkLst>
            <pc:docMk/>
            <pc:sldMk cId="2934915585" sldId="309"/>
            <ac:inkMk id="55" creationId="{D0A4FA45-E1F4-9515-434C-EA6EDB1A8509}"/>
          </ac:inkMkLst>
        </pc:inkChg>
        <pc:inkChg chg="add del mod">
          <ac:chgData name="Tim Cook" userId="d1c7cfb340f2c7ab" providerId="LiveId" clId="{334C706F-3412-4E3C-BF9C-D1846B7E1BE3}" dt="2022-11-01T16:48:15.230" v="2709"/>
          <ac:inkMkLst>
            <pc:docMk/>
            <pc:sldMk cId="2934915585" sldId="309"/>
            <ac:inkMk id="56" creationId="{CDC18A6B-56CB-1C90-AFD1-3423045A7306}"/>
          </ac:inkMkLst>
        </pc:inkChg>
        <pc:inkChg chg="add del mod">
          <ac:chgData name="Tim Cook" userId="d1c7cfb340f2c7ab" providerId="LiveId" clId="{334C706F-3412-4E3C-BF9C-D1846B7E1BE3}" dt="2022-11-01T16:48:15.227" v="2708"/>
          <ac:inkMkLst>
            <pc:docMk/>
            <pc:sldMk cId="2934915585" sldId="309"/>
            <ac:inkMk id="57" creationId="{B57C3AFB-4E5E-BD17-144E-8BBD1A5D196C}"/>
          </ac:inkMkLst>
        </pc:inkChg>
        <pc:inkChg chg="add del mod">
          <ac:chgData name="Tim Cook" userId="d1c7cfb340f2c7ab" providerId="LiveId" clId="{334C706F-3412-4E3C-BF9C-D1846B7E1BE3}" dt="2022-11-01T15:09:46.680" v="1477"/>
          <ac:inkMkLst>
            <pc:docMk/>
            <pc:sldMk cId="2934915585" sldId="309"/>
            <ac:inkMk id="59" creationId="{4DA78916-61C8-841C-6584-F4B5ABA0341F}"/>
          </ac:inkMkLst>
        </pc:inkChg>
        <pc:inkChg chg="add del mod">
          <ac:chgData name="Tim Cook" userId="d1c7cfb340f2c7ab" providerId="LiveId" clId="{334C706F-3412-4E3C-BF9C-D1846B7E1BE3}" dt="2022-11-01T15:10:01.269" v="1501"/>
          <ac:inkMkLst>
            <pc:docMk/>
            <pc:sldMk cId="2934915585" sldId="309"/>
            <ac:inkMk id="61" creationId="{A7F2F0E0-CE0A-DA4C-0462-B214E6C5685F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2" creationId="{10D65F12-7BA5-BE85-AF5C-F3F28C2034B6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3" creationId="{102C179C-C088-544B-B75D-2B78EE8B9165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5" creationId="{CD59AF77-BCA2-64F7-B712-AC8245A2F93E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6" creationId="{22D84266-DB2C-2472-B7D0-9992B752E6EA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7" creationId="{9AB49420-B079-FF30-EF10-F2D7D45C187B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8" creationId="{41CD96C1-A343-64DE-7718-80F155151529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9" creationId="{9F2D7BA7-E1EC-9095-0437-784BEA8E6514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0" creationId="{2213A9E8-64D9-CD67-C676-50F003FB6DCD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1" creationId="{C74D9D92-D8FE-A882-169C-138C0B8F88B4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2" creationId="{5202729D-4196-EB7F-9D92-A16CF6E02C4F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3" creationId="{F84E9F45-D47A-F9E9-21BB-F33B93391F3E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4" creationId="{32A1E2B7-B6D1-DB1F-A798-0EBBFED926F4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5" creationId="{F2B03623-F33F-6E49-DB86-0FD2AA19A5F8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6" creationId="{C99F6599-9B6C-E4C8-2EAE-AA111B8EA500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7" creationId="{8DE0BABF-0490-E656-639D-1AFD420E5658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8" creationId="{F5DAEA8C-D0FB-08B4-7976-E59217519C5A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9" creationId="{3AD4C53F-9897-51C4-8E72-FDE02B103A1D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80" creationId="{C5D67083-F8E3-A559-DACE-9C858C58C367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81" creationId="{63AC0B54-7654-D4CE-FEA6-F56D5B3BC6F1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82" creationId="{073B0872-948A-65B2-A7BF-118BD8E0E1C7}"/>
          </ac:inkMkLst>
        </pc:inkChg>
        <pc:inkChg chg="add del">
          <ac:chgData name="Tim Cook" userId="d1c7cfb340f2c7ab" providerId="LiveId" clId="{334C706F-3412-4E3C-BF9C-D1846B7E1BE3}" dt="2022-11-01T15:10:04.876" v="1503"/>
          <ac:inkMkLst>
            <pc:docMk/>
            <pc:sldMk cId="2934915585" sldId="309"/>
            <ac:inkMk id="84" creationId="{52A4BA81-4315-AD9B-1714-3A3C4B23F30E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85" creationId="{F3B8B41D-550B-0454-B4B3-D7DA793FDBD0}"/>
          </ac:inkMkLst>
        </pc:inkChg>
        <pc:inkChg chg="add del">
          <ac:chgData name="Tim Cook" userId="d1c7cfb340f2c7ab" providerId="LiveId" clId="{334C706F-3412-4E3C-BF9C-D1846B7E1BE3}" dt="2022-11-01T15:10:13.299" v="1507"/>
          <ac:inkMkLst>
            <pc:docMk/>
            <pc:sldMk cId="2934915585" sldId="309"/>
            <ac:inkMk id="87" creationId="{85EF35EC-CC1C-A425-67CD-2F43F74B7694}"/>
          </ac:inkMkLst>
        </pc:inkChg>
      </pc:sldChg>
      <pc:sldChg chg="addSp delSp modSp new mod">
        <pc:chgData name="Tim Cook" userId="d1c7cfb340f2c7ab" providerId="LiveId" clId="{334C706F-3412-4E3C-BF9C-D1846B7E1BE3}" dt="2022-11-01T16:32:47.135" v="2668" actId="20577"/>
        <pc:sldMkLst>
          <pc:docMk/>
          <pc:sldMk cId="93584489" sldId="310"/>
        </pc:sldMkLst>
        <pc:spChg chg="mod">
          <ac:chgData name="Tim Cook" userId="d1c7cfb340f2c7ab" providerId="LiveId" clId="{334C706F-3412-4E3C-BF9C-D1846B7E1BE3}" dt="2022-11-01T16:32:47.135" v="2668" actId="20577"/>
          <ac:spMkLst>
            <pc:docMk/>
            <pc:sldMk cId="93584489" sldId="310"/>
            <ac:spMk id="2" creationId="{03ED4817-BFE1-04A0-BCC4-E2E453E73A44}"/>
          </ac:spMkLst>
        </pc:spChg>
        <pc:spChg chg="mod">
          <ac:chgData name="Tim Cook" userId="d1c7cfb340f2c7ab" providerId="LiveId" clId="{334C706F-3412-4E3C-BF9C-D1846B7E1BE3}" dt="2022-11-01T15:12:04.673" v="1580" actId="27636"/>
          <ac:spMkLst>
            <pc:docMk/>
            <pc:sldMk cId="93584489" sldId="310"/>
            <ac:spMk id="3" creationId="{B65DA156-0A1B-BD3E-8514-004BA163697A}"/>
          </ac:spMkLst>
        </pc:spChg>
        <pc:grpChg chg="del mod">
          <ac:chgData name="Tim Cook" userId="d1c7cfb340f2c7ab" providerId="LiveId" clId="{334C706F-3412-4E3C-BF9C-D1846B7E1BE3}" dt="2022-11-01T15:12:40.176" v="1586"/>
          <ac:grpSpMkLst>
            <pc:docMk/>
            <pc:sldMk cId="93584489" sldId="310"/>
            <ac:grpSpMk id="7" creationId="{AF1BD4E3-C774-D77D-F9E3-9D293EFD3204}"/>
          </ac:grpSpMkLst>
        </pc:grpChg>
        <pc:grpChg chg="del mod">
          <ac:chgData name="Tim Cook" userId="d1c7cfb340f2c7ab" providerId="LiveId" clId="{334C706F-3412-4E3C-BF9C-D1846B7E1BE3}" dt="2022-11-01T16:09:13.965" v="2061"/>
          <ac:grpSpMkLst>
            <pc:docMk/>
            <pc:sldMk cId="93584489" sldId="310"/>
            <ac:grpSpMk id="10" creationId="{6E318DA0-9D03-46BA-D19C-7D217456D8E0}"/>
          </ac:grpSpMkLst>
        </pc:grpChg>
        <pc:grpChg chg="mod">
          <ac:chgData name="Tim Cook" userId="d1c7cfb340f2c7ab" providerId="LiveId" clId="{334C706F-3412-4E3C-BF9C-D1846B7E1BE3}" dt="2022-11-01T15:12:52.408" v="1603"/>
          <ac:grpSpMkLst>
            <pc:docMk/>
            <pc:sldMk cId="93584489" sldId="310"/>
            <ac:grpSpMk id="24" creationId="{D6E37F36-1432-EA27-EA02-32A2C9CF7AD9}"/>
          </ac:grpSpMkLst>
        </pc:grpChg>
        <pc:grpChg chg="mod">
          <ac:chgData name="Tim Cook" userId="d1c7cfb340f2c7ab" providerId="LiveId" clId="{334C706F-3412-4E3C-BF9C-D1846B7E1BE3}" dt="2022-11-01T16:28:44.553" v="2521"/>
          <ac:grpSpMkLst>
            <pc:docMk/>
            <pc:sldMk cId="93584489" sldId="310"/>
            <ac:grpSpMk id="29" creationId="{1B2530B5-04A6-E4B6-BC4E-218539ABAE41}"/>
          </ac:grpSpMkLst>
        </pc:grpChg>
        <pc:grpChg chg="del mod">
          <ac:chgData name="Tim Cook" userId="d1c7cfb340f2c7ab" providerId="LiveId" clId="{334C706F-3412-4E3C-BF9C-D1846B7E1BE3}" dt="2022-11-01T15:13:01.293" v="1621"/>
          <ac:grpSpMkLst>
            <pc:docMk/>
            <pc:sldMk cId="93584489" sldId="310"/>
            <ac:grpSpMk id="29" creationId="{5F4BE08D-0BB5-9F50-D7E2-5DD2D1E085B7}"/>
          </ac:grpSpMkLst>
        </pc:grpChg>
        <pc:grpChg chg="mod">
          <ac:chgData name="Tim Cook" userId="d1c7cfb340f2c7ab" providerId="LiveId" clId="{334C706F-3412-4E3C-BF9C-D1846B7E1BE3}" dt="2022-11-01T15:12:55.777" v="1608"/>
          <ac:grpSpMkLst>
            <pc:docMk/>
            <pc:sldMk cId="93584489" sldId="310"/>
            <ac:grpSpMk id="30" creationId="{83DEFD62-F3BC-13A5-6417-96D3A9F4403C}"/>
          </ac:grpSpMkLst>
        </pc:grpChg>
        <pc:grpChg chg="mod">
          <ac:chgData name="Tim Cook" userId="d1c7cfb340f2c7ab" providerId="LiveId" clId="{334C706F-3412-4E3C-BF9C-D1846B7E1BE3}" dt="2022-11-01T16:28:44.553" v="2521"/>
          <ac:grpSpMkLst>
            <pc:docMk/>
            <pc:sldMk cId="93584489" sldId="310"/>
            <ac:grpSpMk id="39" creationId="{90745672-5F0A-2145-8010-CC4EC360844A}"/>
          </ac:grpSpMkLst>
        </pc:grpChg>
        <pc:grpChg chg="mod">
          <ac:chgData name="Tim Cook" userId="d1c7cfb340f2c7ab" providerId="LiveId" clId="{334C706F-3412-4E3C-BF9C-D1846B7E1BE3}" dt="2022-11-01T16:30:01.625" v="2526"/>
          <ac:grpSpMkLst>
            <pc:docMk/>
            <pc:sldMk cId="93584489" sldId="310"/>
            <ac:grpSpMk id="42" creationId="{BDA4580F-A6A8-933F-3125-6D9C2BA9CEE6}"/>
          </ac:grpSpMkLst>
        </pc:grpChg>
        <pc:grpChg chg="mod">
          <ac:chgData name="Tim Cook" userId="d1c7cfb340f2c7ab" providerId="LiveId" clId="{334C706F-3412-4E3C-BF9C-D1846B7E1BE3}" dt="2022-11-01T15:13:02.366" v="1625"/>
          <ac:grpSpMkLst>
            <pc:docMk/>
            <pc:sldMk cId="93584489" sldId="310"/>
            <ac:grpSpMk id="43" creationId="{92EB815C-786F-E5F0-CA77-B8EDBD9DCA92}"/>
          </ac:grpSpMkLst>
        </pc:grpChg>
        <pc:grpChg chg="mod">
          <ac:chgData name="Tim Cook" userId="d1c7cfb340f2c7ab" providerId="LiveId" clId="{334C706F-3412-4E3C-BF9C-D1846B7E1BE3}" dt="2022-11-01T15:13:05.663" v="1630"/>
          <ac:grpSpMkLst>
            <pc:docMk/>
            <pc:sldMk cId="93584489" sldId="310"/>
            <ac:grpSpMk id="48" creationId="{F33EE608-B22E-E04C-A2FD-65D17715BC06}"/>
          </ac:grpSpMkLst>
        </pc:grpChg>
        <pc:grpChg chg="del mod">
          <ac:chgData name="Tim Cook" userId="d1c7cfb340f2c7ab" providerId="LiveId" clId="{334C706F-3412-4E3C-BF9C-D1846B7E1BE3}" dt="2022-11-01T15:13:13.570" v="1639"/>
          <ac:grpSpMkLst>
            <pc:docMk/>
            <pc:sldMk cId="93584489" sldId="310"/>
            <ac:grpSpMk id="51" creationId="{20A07F70-3F02-F016-676C-23F818218FE3}"/>
          </ac:grpSpMkLst>
        </pc:grpChg>
        <pc:grpChg chg="del mod">
          <ac:chgData name="Tim Cook" userId="d1c7cfb340f2c7ab" providerId="LiveId" clId="{334C706F-3412-4E3C-BF9C-D1846B7E1BE3}" dt="2022-11-01T16:30:16.208" v="2546"/>
          <ac:grpSpMkLst>
            <pc:docMk/>
            <pc:sldMk cId="93584489" sldId="310"/>
            <ac:grpSpMk id="56" creationId="{9C7EA1A9-F42A-BF3E-4DC0-CE9C90045522}"/>
          </ac:grpSpMkLst>
        </pc:grpChg>
        <pc:grpChg chg="del mod">
          <ac:chgData name="Tim Cook" userId="d1c7cfb340f2c7ab" providerId="LiveId" clId="{334C706F-3412-4E3C-BF9C-D1846B7E1BE3}" dt="2022-11-01T16:09:28.182" v="2075"/>
          <ac:grpSpMkLst>
            <pc:docMk/>
            <pc:sldMk cId="93584489" sldId="310"/>
            <ac:grpSpMk id="57" creationId="{E2917552-7BE5-D454-02EE-49C92F49ADFB}"/>
          </ac:grpSpMkLst>
        </pc:grpChg>
        <pc:grpChg chg="del mod">
          <ac:chgData name="Tim Cook" userId="d1c7cfb340f2c7ab" providerId="LiveId" clId="{334C706F-3412-4E3C-BF9C-D1846B7E1BE3}" dt="2022-11-01T15:13:21.744" v="1650"/>
          <ac:grpSpMkLst>
            <pc:docMk/>
            <pc:sldMk cId="93584489" sldId="310"/>
            <ac:grpSpMk id="62" creationId="{519C8167-AC07-DF14-6EF3-436BA6D3D240}"/>
          </ac:grpSpMkLst>
        </pc:grpChg>
        <pc:grpChg chg="del mod">
          <ac:chgData name="Tim Cook" userId="d1c7cfb340f2c7ab" providerId="LiveId" clId="{334C706F-3412-4E3C-BF9C-D1846B7E1BE3}" dt="2022-11-01T16:30:11.130" v="2539"/>
          <ac:grpSpMkLst>
            <pc:docMk/>
            <pc:sldMk cId="93584489" sldId="310"/>
            <ac:grpSpMk id="62" creationId="{FCA999F9-FFCE-A3EB-C972-06F22CC8C82F}"/>
          </ac:grpSpMkLst>
        </pc:grpChg>
        <pc:grpChg chg="del mod">
          <ac:chgData name="Tim Cook" userId="d1c7cfb340f2c7ab" providerId="LiveId" clId="{334C706F-3412-4E3C-BF9C-D1846B7E1BE3}" dt="2022-11-01T16:29:59.152" v="2522"/>
          <ac:grpSpMkLst>
            <pc:docMk/>
            <pc:sldMk cId="93584489" sldId="310"/>
            <ac:grpSpMk id="63" creationId="{BB221B49-4AFF-91E8-DB65-56EAC7692C0D}"/>
          </ac:grpSpMkLst>
        </pc:grpChg>
        <pc:grpChg chg="mod">
          <ac:chgData name="Tim Cook" userId="d1c7cfb340f2c7ab" providerId="LiveId" clId="{334C706F-3412-4E3C-BF9C-D1846B7E1BE3}" dt="2022-11-01T16:30:14.642" v="2544"/>
          <ac:grpSpMkLst>
            <pc:docMk/>
            <pc:sldMk cId="93584489" sldId="310"/>
            <ac:grpSpMk id="67" creationId="{455B4381-91C3-90D4-CAF7-0BD95438A539}"/>
          </ac:grpSpMkLst>
        </pc:grpChg>
        <pc:grpChg chg="del mod">
          <ac:chgData name="Tim Cook" userId="d1c7cfb340f2c7ab" providerId="LiveId" clId="{334C706F-3412-4E3C-BF9C-D1846B7E1BE3}" dt="2022-11-01T16:09:25.437" v="2066"/>
          <ac:grpSpMkLst>
            <pc:docMk/>
            <pc:sldMk cId="93584489" sldId="310"/>
            <ac:grpSpMk id="69" creationId="{62859DB6-705C-1345-BABE-46CB1BB223C8}"/>
          </ac:grpSpMkLst>
        </pc:grpChg>
        <pc:grpChg chg="del mod">
          <ac:chgData name="Tim Cook" userId="d1c7cfb340f2c7ab" providerId="LiveId" clId="{334C706F-3412-4E3C-BF9C-D1846B7E1BE3}" dt="2022-11-01T16:30:21.353" v="2552"/>
          <ac:grpSpMkLst>
            <pc:docMk/>
            <pc:sldMk cId="93584489" sldId="310"/>
            <ac:grpSpMk id="69" creationId="{D5C1C117-75B1-BF69-E661-ADADA74B882B}"/>
          </ac:grpSpMkLst>
        </pc:grpChg>
        <pc:grpChg chg="del mod">
          <ac:chgData name="Tim Cook" userId="d1c7cfb340f2c7ab" providerId="LiveId" clId="{334C706F-3412-4E3C-BF9C-D1846B7E1BE3}" dt="2022-11-01T16:09:26.777" v="2069"/>
          <ac:grpSpMkLst>
            <pc:docMk/>
            <pc:sldMk cId="93584489" sldId="310"/>
            <ac:grpSpMk id="70" creationId="{2F6F751F-90A2-9E06-442B-F45E761DB575}"/>
          </ac:grpSpMkLst>
        </pc:grpChg>
        <pc:grpChg chg="del mod">
          <ac:chgData name="Tim Cook" userId="d1c7cfb340f2c7ab" providerId="LiveId" clId="{334C706F-3412-4E3C-BF9C-D1846B7E1BE3}" dt="2022-11-01T15:14:03.177" v="1654"/>
          <ac:grpSpMkLst>
            <pc:docMk/>
            <pc:sldMk cId="93584489" sldId="310"/>
            <ac:grpSpMk id="73" creationId="{380AB2D0-488B-D145-92F0-0979FAA78DFA}"/>
          </ac:grpSpMkLst>
        </pc:grpChg>
        <pc:grpChg chg="mod">
          <ac:chgData name="Tim Cook" userId="d1c7cfb340f2c7ab" providerId="LiveId" clId="{334C706F-3412-4E3C-BF9C-D1846B7E1BE3}" dt="2022-11-01T15:14:07.959" v="1663"/>
          <ac:grpSpMkLst>
            <pc:docMk/>
            <pc:sldMk cId="93584489" sldId="310"/>
            <ac:grpSpMk id="81" creationId="{5928E670-0B00-41DC-7E31-E1F7110467F9}"/>
          </ac:grpSpMkLst>
        </pc:grpChg>
        <pc:grpChg chg="del mod">
          <ac:chgData name="Tim Cook" userId="d1c7cfb340f2c7ab" providerId="LiveId" clId="{334C706F-3412-4E3C-BF9C-D1846B7E1BE3}" dt="2022-11-01T16:30:21.353" v="2552"/>
          <ac:grpSpMkLst>
            <pc:docMk/>
            <pc:sldMk cId="93584489" sldId="310"/>
            <ac:grpSpMk id="84" creationId="{19D93A9E-3957-0AA3-A995-72BB083150C5}"/>
          </ac:grpSpMkLst>
        </pc:grpChg>
        <pc:grpChg chg="del mod">
          <ac:chgData name="Tim Cook" userId="d1c7cfb340f2c7ab" providerId="LiveId" clId="{334C706F-3412-4E3C-BF9C-D1846B7E1BE3}" dt="2022-11-01T15:14:19.745" v="1668"/>
          <ac:grpSpMkLst>
            <pc:docMk/>
            <pc:sldMk cId="93584489" sldId="310"/>
            <ac:grpSpMk id="84" creationId="{39E94DE8-E10B-2598-7DD6-71878BAA6C62}"/>
          </ac:grpSpMkLst>
        </pc:grpChg>
        <pc:grpChg chg="mod">
          <ac:chgData name="Tim Cook" userId="d1c7cfb340f2c7ab" providerId="LiveId" clId="{334C706F-3412-4E3C-BF9C-D1846B7E1BE3}" dt="2022-11-01T16:30:21.353" v="2552"/>
          <ac:grpSpMkLst>
            <pc:docMk/>
            <pc:sldMk cId="93584489" sldId="310"/>
            <ac:grpSpMk id="85" creationId="{994DCD8C-3D94-82DE-478F-588F5CF613B8}"/>
          </ac:grpSpMkLst>
        </pc:grpChg>
        <pc:grpChg chg="mod">
          <ac:chgData name="Tim Cook" userId="d1c7cfb340f2c7ab" providerId="LiveId" clId="{334C706F-3412-4E3C-BF9C-D1846B7E1BE3}" dt="2022-11-01T16:09:17.664" v="2064"/>
          <ac:grpSpMkLst>
            <pc:docMk/>
            <pc:sldMk cId="93584489" sldId="310"/>
            <ac:grpSpMk id="86" creationId="{C4C8F470-33AD-AC2A-4443-5689F1765D0D}"/>
          </ac:grpSpMkLst>
        </pc:grpChg>
        <pc:grpChg chg="mod">
          <ac:chgData name="Tim Cook" userId="d1c7cfb340f2c7ab" providerId="LiveId" clId="{334C706F-3412-4E3C-BF9C-D1846B7E1BE3}" dt="2022-11-01T15:14:26.089" v="1682"/>
          <ac:grpSpMkLst>
            <pc:docMk/>
            <pc:sldMk cId="93584489" sldId="310"/>
            <ac:grpSpMk id="100" creationId="{ABDE147A-ABB3-24DE-30F6-480517060A36}"/>
          </ac:grpSpMkLst>
        </pc:grpChg>
        <pc:grpChg chg="del mod">
          <ac:chgData name="Tim Cook" userId="d1c7cfb340f2c7ab" providerId="LiveId" clId="{334C706F-3412-4E3C-BF9C-D1846B7E1BE3}" dt="2022-11-01T15:14:33.500" v="1689"/>
          <ac:grpSpMkLst>
            <pc:docMk/>
            <pc:sldMk cId="93584489" sldId="310"/>
            <ac:grpSpMk id="103" creationId="{8E639E1C-01CF-A300-60A3-86BD6DDF8131}"/>
          </ac:grpSpMkLst>
        </pc:grpChg>
        <pc:grpChg chg="del mod">
          <ac:chgData name="Tim Cook" userId="d1c7cfb340f2c7ab" providerId="LiveId" clId="{334C706F-3412-4E3C-BF9C-D1846B7E1BE3}" dt="2022-11-01T15:14:46.947" v="1700"/>
          <ac:grpSpMkLst>
            <pc:docMk/>
            <pc:sldMk cId="93584489" sldId="310"/>
            <ac:grpSpMk id="107" creationId="{C20A2BC9-686C-EEFE-4293-50CC70D00708}"/>
          </ac:grpSpMkLst>
        </pc:grpChg>
        <pc:grpChg chg="del mod">
          <ac:chgData name="Tim Cook" userId="d1c7cfb340f2c7ab" providerId="LiveId" clId="{334C706F-3412-4E3C-BF9C-D1846B7E1BE3}" dt="2022-11-01T15:14:35.819" v="1692"/>
          <ac:grpSpMkLst>
            <pc:docMk/>
            <pc:sldMk cId="93584489" sldId="310"/>
            <ac:grpSpMk id="108" creationId="{DD1EEB87-FAB0-8BDF-72B6-A8295B1DD66D}"/>
          </ac:grpSpMkLst>
        </pc:grpChg>
        <pc:grpChg chg="del mod">
          <ac:chgData name="Tim Cook" userId="d1c7cfb340f2c7ab" providerId="LiveId" clId="{334C706F-3412-4E3C-BF9C-D1846B7E1BE3}" dt="2022-11-01T15:14:37.479" v="1697"/>
          <ac:grpSpMkLst>
            <pc:docMk/>
            <pc:sldMk cId="93584489" sldId="310"/>
            <ac:grpSpMk id="111" creationId="{9B060C44-CC30-50CD-7074-6005C1C1DA1F}"/>
          </ac:grpSpMkLst>
        </pc:grpChg>
        <pc:grpChg chg="del mod">
          <ac:chgData name="Tim Cook" userId="d1c7cfb340f2c7ab" providerId="LiveId" clId="{334C706F-3412-4E3C-BF9C-D1846B7E1BE3}" dt="2022-11-01T15:14:46.962" v="1707"/>
          <ac:grpSpMkLst>
            <pc:docMk/>
            <pc:sldMk cId="93584489" sldId="310"/>
            <ac:grpSpMk id="116" creationId="{54327EC0-F7C8-9996-2678-769946E94515}"/>
          </ac:grpSpMkLst>
        </pc:grpChg>
        <pc:grpChg chg="del mod">
          <ac:chgData name="Tim Cook" userId="d1c7cfb340f2c7ab" providerId="LiveId" clId="{334C706F-3412-4E3C-BF9C-D1846B7E1BE3}" dt="2022-11-01T15:14:58.112" v="1728"/>
          <ac:grpSpMkLst>
            <pc:docMk/>
            <pc:sldMk cId="93584489" sldId="310"/>
            <ac:grpSpMk id="127" creationId="{B20C1EE5-0795-3CA5-2A06-3DE861620B2A}"/>
          </ac:grpSpMkLst>
        </pc:grpChg>
        <pc:grpChg chg="del mod">
          <ac:chgData name="Tim Cook" userId="d1c7cfb340f2c7ab" providerId="LiveId" clId="{334C706F-3412-4E3C-BF9C-D1846B7E1BE3}" dt="2022-11-01T15:15:15.250" v="1752"/>
          <ac:grpSpMkLst>
            <pc:docMk/>
            <pc:sldMk cId="93584489" sldId="310"/>
            <ac:grpSpMk id="144" creationId="{00F63834-A9B0-16A6-8FCE-18E43F928AE9}"/>
          </ac:grpSpMkLst>
        </pc:grpChg>
        <pc:grpChg chg="mod">
          <ac:chgData name="Tim Cook" userId="d1c7cfb340f2c7ab" providerId="LiveId" clId="{334C706F-3412-4E3C-BF9C-D1846B7E1BE3}" dt="2022-11-01T15:15:15.250" v="1752"/>
          <ac:grpSpMkLst>
            <pc:docMk/>
            <pc:sldMk cId="93584489" sldId="310"/>
            <ac:grpSpMk id="146" creationId="{31574343-4CA2-1ACB-40F2-6513BBC745D4}"/>
          </ac:grpSpMkLst>
        </pc:grpChg>
        <pc:inkChg chg="add del">
          <ac:chgData name="Tim Cook" userId="d1c7cfb340f2c7ab" providerId="LiveId" clId="{334C706F-3412-4E3C-BF9C-D1846B7E1BE3}" dt="2022-11-01T15:12:36.334" v="1582"/>
          <ac:inkMkLst>
            <pc:docMk/>
            <pc:sldMk cId="93584489" sldId="310"/>
            <ac:inkMk id="4" creationId="{81875707-925A-1739-5BD5-F043001E1C85}"/>
          </ac:inkMkLst>
        </pc:inkChg>
        <pc:inkChg chg="add mod">
          <ac:chgData name="Tim Cook" userId="d1c7cfb340f2c7ab" providerId="LiveId" clId="{334C706F-3412-4E3C-BF9C-D1846B7E1BE3}" dt="2022-11-01T16:28:44.553" v="2521"/>
          <ac:inkMkLst>
            <pc:docMk/>
            <pc:sldMk cId="93584489" sldId="310"/>
            <ac:inkMk id="4" creationId="{A2285DAA-9FCB-0D27-1829-C9BA79D531C8}"/>
          </ac:inkMkLst>
        </pc:inkChg>
        <pc:inkChg chg="add mod">
          <ac:chgData name="Tim Cook" userId="d1c7cfb340f2c7ab" providerId="LiveId" clId="{334C706F-3412-4E3C-BF9C-D1846B7E1BE3}" dt="2022-11-01T15:12:40.176" v="1586"/>
          <ac:inkMkLst>
            <pc:docMk/>
            <pc:sldMk cId="93584489" sldId="310"/>
            <ac:inkMk id="5" creationId="{21394F2D-23B1-6D36-24AC-A71EC5AE5BCA}"/>
          </ac:inkMkLst>
        </pc:inkChg>
        <pc:inkChg chg="add mod">
          <ac:chgData name="Tim Cook" userId="d1c7cfb340f2c7ab" providerId="LiveId" clId="{334C706F-3412-4E3C-BF9C-D1846B7E1BE3}" dt="2022-11-01T16:28:44.553" v="2521"/>
          <ac:inkMkLst>
            <pc:docMk/>
            <pc:sldMk cId="93584489" sldId="310"/>
            <ac:inkMk id="6" creationId="{37FD4ACB-13A8-0530-27E6-A08F92F13A52}"/>
          </ac:inkMkLst>
        </pc:inkChg>
        <pc:inkChg chg="add del mod">
          <ac:chgData name="Tim Cook" userId="d1c7cfb340f2c7ab" providerId="LiveId" clId="{334C706F-3412-4E3C-BF9C-D1846B7E1BE3}" dt="2022-11-01T15:12:40.176" v="1586"/>
          <ac:inkMkLst>
            <pc:docMk/>
            <pc:sldMk cId="93584489" sldId="310"/>
            <ac:inkMk id="6" creationId="{F64615DD-BB30-7BDC-5755-013AF068289F}"/>
          </ac:inkMkLst>
        </pc:inkChg>
        <pc:inkChg chg="add mod">
          <ac:chgData name="Tim Cook" userId="d1c7cfb340f2c7ab" providerId="LiveId" clId="{334C706F-3412-4E3C-BF9C-D1846B7E1BE3}" dt="2022-11-01T16:28:44.553" v="2521"/>
          <ac:inkMkLst>
            <pc:docMk/>
            <pc:sldMk cId="93584489" sldId="310"/>
            <ac:inkMk id="7" creationId="{1933C21D-2B56-8BD5-E77A-F96E268F8F99}"/>
          </ac:inkMkLst>
        </pc:inkChg>
        <pc:inkChg chg="add mod">
          <ac:chgData name="Tim Cook" userId="d1c7cfb340f2c7ab" providerId="LiveId" clId="{334C706F-3412-4E3C-BF9C-D1846B7E1BE3}" dt="2022-11-01T16:09:13.965" v="2061"/>
          <ac:inkMkLst>
            <pc:docMk/>
            <pc:sldMk cId="93584489" sldId="310"/>
            <ac:inkMk id="8" creationId="{9F464ADF-ECCC-5526-88A5-49EDF0954D69}"/>
          </ac:inkMkLst>
        </pc:inkChg>
        <pc:inkChg chg="add mod">
          <ac:chgData name="Tim Cook" userId="d1c7cfb340f2c7ab" providerId="LiveId" clId="{334C706F-3412-4E3C-BF9C-D1846B7E1BE3}" dt="2022-11-01T16:28:44.553" v="2521"/>
          <ac:inkMkLst>
            <pc:docMk/>
            <pc:sldMk cId="93584489" sldId="310"/>
            <ac:inkMk id="9" creationId="{29C48165-8738-529A-6C73-F9D31AE8A612}"/>
          </ac:inkMkLst>
        </pc:inkChg>
        <pc:inkChg chg="add del mod">
          <ac:chgData name="Tim Cook" userId="d1c7cfb340f2c7ab" providerId="LiveId" clId="{334C706F-3412-4E3C-BF9C-D1846B7E1BE3}" dt="2022-11-01T16:09:13.965" v="2061"/>
          <ac:inkMkLst>
            <pc:docMk/>
            <pc:sldMk cId="93584489" sldId="310"/>
            <ac:inkMk id="9" creationId="{6518FE01-AC14-738B-BEC0-6F4C89F9F8FF}"/>
          </ac:inkMkLst>
        </pc:inkChg>
        <pc:inkChg chg="add mod">
          <ac:chgData name="Tim Cook" userId="d1c7cfb340f2c7ab" providerId="LiveId" clId="{334C706F-3412-4E3C-BF9C-D1846B7E1BE3}" dt="2022-11-01T16:28:44.553" v="2521"/>
          <ac:inkMkLst>
            <pc:docMk/>
            <pc:sldMk cId="93584489" sldId="310"/>
            <ac:inkMk id="10" creationId="{C9723AF6-BEF9-BFD2-C6AA-988A0F825142}"/>
          </ac:inkMkLst>
        </pc:inkChg>
        <pc:inkChg chg="add">
          <ac:chgData name="Tim Cook" userId="d1c7cfb340f2c7ab" providerId="LiveId" clId="{334C706F-3412-4E3C-BF9C-D1846B7E1BE3}" dt="2022-11-01T15:12:46.441" v="1590" actId="9405"/>
          <ac:inkMkLst>
            <pc:docMk/>
            <pc:sldMk cId="93584489" sldId="310"/>
            <ac:inkMk id="11" creationId="{ECC7B4BF-440F-7FCC-CEE0-41145CD1F71B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2" creationId="{2323D68D-7944-34AD-25E8-A9E1329201B1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3" creationId="{E1E49EE9-C684-4DEC-7134-5E1D78256A66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4" creationId="{DDC309FC-C5B3-3798-6B55-81FC51EDEFE7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5" creationId="{54BDE0A2-803B-D752-2256-B8595C908DD7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6" creationId="{9559D34A-0963-CB8E-2618-9170476C0C6D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7" creationId="{C5609325-819F-7E5F-26F7-0524F9105CE1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8" creationId="{E0CB92AC-85F4-43C9-C230-224250DB6CA5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9" creationId="{FE2D5DA1-E1C5-4710-2B47-8A250850C45C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20" creationId="{DD09ADA0-50B2-0B7C-AA04-755CCA8A86BC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21" creationId="{5E507822-5C26-7A46-39CD-FEB2801CB70C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22" creationId="{9BCEBF67-7AF7-015C-2C50-B91E25047179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23" creationId="{DDC14FBD-04A5-D943-D639-1EDBFB0F214E}"/>
          </ac:inkMkLst>
        </pc:inkChg>
        <pc:inkChg chg="add mod">
          <ac:chgData name="Tim Cook" userId="d1c7cfb340f2c7ab" providerId="LiveId" clId="{334C706F-3412-4E3C-BF9C-D1846B7E1BE3}" dt="2022-11-01T15:12:55.777" v="1608"/>
          <ac:inkMkLst>
            <pc:docMk/>
            <pc:sldMk cId="93584489" sldId="310"/>
            <ac:inkMk id="25" creationId="{9E449F9D-0E4C-B945-59FE-BCD2A20AC9D9}"/>
          </ac:inkMkLst>
        </pc:inkChg>
        <pc:inkChg chg="add mod">
          <ac:chgData name="Tim Cook" userId="d1c7cfb340f2c7ab" providerId="LiveId" clId="{334C706F-3412-4E3C-BF9C-D1846B7E1BE3}" dt="2022-11-01T15:12:55.777" v="1608"/>
          <ac:inkMkLst>
            <pc:docMk/>
            <pc:sldMk cId="93584489" sldId="310"/>
            <ac:inkMk id="26" creationId="{D25073AA-051C-5EA0-D9A7-980B9F94259B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27" creationId="{1F60A4AE-B577-9822-07B3-15C516A3C701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28" creationId="{F1282508-8A24-2C38-CBBE-BB21BA1C3689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1" creationId="{6E0DCCBA-58D0-147B-21C5-37D7FE0D8E27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2" creationId="{A8B6E724-4735-0A87-5D0E-8DEE1A4EFF85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3" creationId="{B90790E7-BA12-244C-31AB-4C206B923D55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4" creationId="{7C2D27D0-B02B-35FE-3B55-502BFEF7A6E9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5" creationId="{D65CFD2F-C18C-48A6-B182-EE453DCB9A4A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6" creationId="{99CEF82C-AE4E-AB26-3F3E-35E657FD2634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7" creationId="{546FCB6A-081A-436F-A18A-C14D5ACB65E8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8" creationId="{15796901-6285-DFDD-E3FD-8BFE5FC8889A}"/>
          </ac:inkMkLst>
        </pc:inkChg>
        <pc:inkChg chg="add del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9" creationId="{9939A861-1CE5-7407-8BF0-4CB7E94076EE}"/>
          </ac:inkMkLst>
        </pc:inkChg>
        <pc:inkChg chg="add del mod">
          <ac:chgData name="Tim Cook" userId="d1c7cfb340f2c7ab" providerId="LiveId" clId="{334C706F-3412-4E3C-BF9C-D1846B7E1BE3}" dt="2022-11-01T15:13:02.364" v="1622"/>
          <ac:inkMkLst>
            <pc:docMk/>
            <pc:sldMk cId="93584489" sldId="310"/>
            <ac:inkMk id="40" creationId="{789632CA-8F80-F56A-F967-767F866D4153}"/>
          </ac:inkMkLst>
        </pc:inkChg>
        <pc:inkChg chg="add mod">
          <ac:chgData name="Tim Cook" userId="d1c7cfb340f2c7ab" providerId="LiveId" clId="{334C706F-3412-4E3C-BF9C-D1846B7E1BE3}" dt="2022-11-01T16:30:01.625" v="2526"/>
          <ac:inkMkLst>
            <pc:docMk/>
            <pc:sldMk cId="93584489" sldId="310"/>
            <ac:inkMk id="40" creationId="{E7DB6AB2-98FA-1DE9-5EAA-A9E8E684A462}"/>
          </ac:inkMkLst>
        </pc:inkChg>
        <pc:inkChg chg="add mod">
          <ac:chgData name="Tim Cook" userId="d1c7cfb340f2c7ab" providerId="LiveId" clId="{334C706F-3412-4E3C-BF9C-D1846B7E1BE3}" dt="2022-11-01T16:30:01.625" v="2526"/>
          <ac:inkMkLst>
            <pc:docMk/>
            <pc:sldMk cId="93584489" sldId="310"/>
            <ac:inkMk id="41" creationId="{7C73696D-05BC-6B51-AD8E-B1F205B46228}"/>
          </ac:inkMkLst>
        </pc:inkChg>
        <pc:inkChg chg="add del mod">
          <ac:chgData name="Tim Cook" userId="d1c7cfb340f2c7ab" providerId="LiveId" clId="{334C706F-3412-4E3C-BF9C-D1846B7E1BE3}" dt="2022-11-01T15:13:02.365" v="1624"/>
          <ac:inkMkLst>
            <pc:docMk/>
            <pc:sldMk cId="93584489" sldId="310"/>
            <ac:inkMk id="41" creationId="{FE1CACA5-CEEE-B9D3-1DD9-D8C7E5EF13D7}"/>
          </ac:inkMkLst>
        </pc:inkChg>
        <pc:inkChg chg="add del mod">
          <ac:chgData name="Tim Cook" userId="d1c7cfb340f2c7ab" providerId="LiveId" clId="{334C706F-3412-4E3C-BF9C-D1846B7E1BE3}" dt="2022-11-01T15:13:02.365" v="1623"/>
          <ac:inkMkLst>
            <pc:docMk/>
            <pc:sldMk cId="93584489" sldId="310"/>
            <ac:inkMk id="42" creationId="{5446F02E-E637-BE3B-6922-A9ABEA69B138}"/>
          </ac:inkMkLst>
        </pc:inkChg>
        <pc:inkChg chg="add mod">
          <ac:chgData name="Tim Cook" userId="d1c7cfb340f2c7ab" providerId="LiveId" clId="{334C706F-3412-4E3C-BF9C-D1846B7E1BE3}" dt="2022-11-01T15:13:05.663" v="1630"/>
          <ac:inkMkLst>
            <pc:docMk/>
            <pc:sldMk cId="93584489" sldId="310"/>
            <ac:inkMk id="44" creationId="{6D0D21A0-85EB-5538-4A55-55539DD875A9}"/>
          </ac:inkMkLst>
        </pc:inkChg>
        <pc:inkChg chg="add mod">
          <ac:chgData name="Tim Cook" userId="d1c7cfb340f2c7ab" providerId="LiveId" clId="{334C706F-3412-4E3C-BF9C-D1846B7E1BE3}" dt="2022-11-01T15:13:05.663" v="1630"/>
          <ac:inkMkLst>
            <pc:docMk/>
            <pc:sldMk cId="93584489" sldId="310"/>
            <ac:inkMk id="45" creationId="{A73C11D8-DF0C-FD56-3EC1-94BA54601C52}"/>
          </ac:inkMkLst>
        </pc:inkChg>
        <pc:inkChg chg="add mod">
          <ac:chgData name="Tim Cook" userId="d1c7cfb340f2c7ab" providerId="LiveId" clId="{334C706F-3412-4E3C-BF9C-D1846B7E1BE3}" dt="2022-11-01T15:13:05.663" v="1630"/>
          <ac:inkMkLst>
            <pc:docMk/>
            <pc:sldMk cId="93584489" sldId="310"/>
            <ac:inkMk id="46" creationId="{D4678A3B-2B74-B1A0-5535-0008A613F1B5}"/>
          </ac:inkMkLst>
        </pc:inkChg>
        <pc:inkChg chg="add mod">
          <ac:chgData name="Tim Cook" userId="d1c7cfb340f2c7ab" providerId="LiveId" clId="{334C706F-3412-4E3C-BF9C-D1846B7E1BE3}" dt="2022-11-01T15:13:05.663" v="1630"/>
          <ac:inkMkLst>
            <pc:docMk/>
            <pc:sldMk cId="93584489" sldId="310"/>
            <ac:inkMk id="47" creationId="{C974F73E-4A43-1B12-0D82-96E1258021C6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49" creationId="{7D33DB90-7A64-4F1E-E344-4AA0FE0D1DF7}"/>
          </ac:inkMkLst>
        </pc:inkChg>
        <pc:inkChg chg="add del mod">
          <ac:chgData name="Tim Cook" userId="d1c7cfb340f2c7ab" providerId="LiveId" clId="{334C706F-3412-4E3C-BF9C-D1846B7E1BE3}" dt="2022-11-01T16:09:28.182" v="2076"/>
          <ac:inkMkLst>
            <pc:docMk/>
            <pc:sldMk cId="93584489" sldId="310"/>
            <ac:inkMk id="49" creationId="{BBA13E19-147C-C04A-C697-D6BFFE73F640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0" creationId="{305BB173-CA31-ECF4-F0E5-6D2685E68655}"/>
          </ac:inkMkLst>
        </pc:inkChg>
        <pc:inkChg chg="add del mod">
          <ac:chgData name="Tim Cook" userId="d1c7cfb340f2c7ab" providerId="LiveId" clId="{334C706F-3412-4E3C-BF9C-D1846B7E1BE3}" dt="2022-11-01T16:09:15.170" v="2062"/>
          <ac:inkMkLst>
            <pc:docMk/>
            <pc:sldMk cId="93584489" sldId="310"/>
            <ac:inkMk id="50" creationId="{BAB6EE13-57E0-6925-D073-9638C604A6B7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1" creationId="{FDE44C9A-6F93-D8F7-5AC2-EF1415100A0A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2" creationId="{3E322756-D405-F2A1-C106-9620FB13BEB2}"/>
          </ac:inkMkLst>
        </pc:inkChg>
        <pc:inkChg chg="add del mod">
          <ac:chgData name="Tim Cook" userId="d1c7cfb340f2c7ab" providerId="LiveId" clId="{334C706F-3412-4E3C-BF9C-D1846B7E1BE3}" dt="2022-11-01T16:09:28.182" v="2073"/>
          <ac:inkMkLst>
            <pc:docMk/>
            <pc:sldMk cId="93584489" sldId="310"/>
            <ac:inkMk id="52" creationId="{E0795253-2280-F5C8-ABD3-886C407C8E65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3" creationId="{04BF223A-E971-05A4-BB61-E2DB95F335BA}"/>
          </ac:inkMkLst>
        </pc:inkChg>
        <pc:inkChg chg="add del mod">
          <ac:chgData name="Tim Cook" userId="d1c7cfb340f2c7ab" providerId="LiveId" clId="{334C706F-3412-4E3C-BF9C-D1846B7E1BE3}" dt="2022-11-01T16:09:28.182" v="2072"/>
          <ac:inkMkLst>
            <pc:docMk/>
            <pc:sldMk cId="93584489" sldId="310"/>
            <ac:inkMk id="53" creationId="{B79601D2-E786-4722-7D5A-3476DA1B9D39}"/>
          </ac:inkMkLst>
        </pc:inkChg>
        <pc:inkChg chg="add del mod">
          <ac:chgData name="Tim Cook" userId="d1c7cfb340f2c7ab" providerId="LiveId" clId="{334C706F-3412-4E3C-BF9C-D1846B7E1BE3}" dt="2022-11-01T16:09:28.182" v="2071"/>
          <ac:inkMkLst>
            <pc:docMk/>
            <pc:sldMk cId="93584489" sldId="310"/>
            <ac:inkMk id="54" creationId="{920D754C-FD12-9F08-B5C6-031C2DDD1ADD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4" creationId="{FE0C48A7-63A6-A660-9359-ED8579C62F7F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5" creationId="{3C27C12A-2A5E-16B3-386A-C25DC1074037}"/>
          </ac:inkMkLst>
        </pc:inkChg>
        <pc:inkChg chg="add del mod">
          <ac:chgData name="Tim Cook" userId="d1c7cfb340f2c7ab" providerId="LiveId" clId="{334C706F-3412-4E3C-BF9C-D1846B7E1BE3}" dt="2022-11-01T16:09:28.182" v="2075"/>
          <ac:inkMkLst>
            <pc:docMk/>
            <pc:sldMk cId="93584489" sldId="310"/>
            <ac:inkMk id="55" creationId="{CAEC154F-2AB9-E78F-6CF8-08246F661035}"/>
          </ac:inkMkLst>
        </pc:inkChg>
        <pc:inkChg chg="add del mod">
          <ac:chgData name="Tim Cook" userId="d1c7cfb340f2c7ab" providerId="LiveId" clId="{334C706F-3412-4E3C-BF9C-D1846B7E1BE3}" dt="2022-11-01T16:09:28.182" v="2074"/>
          <ac:inkMkLst>
            <pc:docMk/>
            <pc:sldMk cId="93584489" sldId="310"/>
            <ac:inkMk id="56" creationId="{80197B90-913A-B166-3949-AE965F229AF0}"/>
          </ac:inkMkLst>
        </pc:inkChg>
        <pc:inkChg chg="add">
          <ac:chgData name="Tim Cook" userId="d1c7cfb340f2c7ab" providerId="LiveId" clId="{334C706F-3412-4E3C-BF9C-D1846B7E1BE3}" dt="2022-11-01T16:30:09.290" v="2535" actId="9405"/>
          <ac:inkMkLst>
            <pc:docMk/>
            <pc:sldMk cId="93584489" sldId="310"/>
            <ac:inkMk id="57" creationId="{0BBE2418-FFB6-E9D2-FEAC-F94685BA45AE}"/>
          </ac:inkMkLst>
        </pc:inkChg>
        <pc:inkChg chg="add del mod">
          <ac:chgData name="Tim Cook" userId="d1c7cfb340f2c7ab" providerId="LiveId" clId="{334C706F-3412-4E3C-BF9C-D1846B7E1BE3}" dt="2022-11-01T16:29:59.152" v="2523"/>
          <ac:inkMkLst>
            <pc:docMk/>
            <pc:sldMk cId="93584489" sldId="310"/>
            <ac:inkMk id="58" creationId="{4FEFCC52-E526-CB6A-5439-C0FF32DC91A2}"/>
          </ac:inkMkLst>
        </pc:inkChg>
        <pc:inkChg chg="add del mod">
          <ac:chgData name="Tim Cook" userId="d1c7cfb340f2c7ab" providerId="LiveId" clId="{334C706F-3412-4E3C-BF9C-D1846B7E1BE3}" dt="2022-11-01T16:29:59.152" v="2522"/>
          <ac:inkMkLst>
            <pc:docMk/>
            <pc:sldMk cId="93584489" sldId="310"/>
            <ac:inkMk id="59" creationId="{A2CEDD8B-513F-4FD4-DB01-0DA448C1E6C4}"/>
          </ac:inkMkLst>
        </pc:inkChg>
        <pc:inkChg chg="add del mod">
          <ac:chgData name="Tim Cook" userId="d1c7cfb340f2c7ab" providerId="LiveId" clId="{334C706F-3412-4E3C-BF9C-D1846B7E1BE3}" dt="2022-11-01T16:30:11.130" v="2539"/>
          <ac:inkMkLst>
            <pc:docMk/>
            <pc:sldMk cId="93584489" sldId="310"/>
            <ac:inkMk id="60" creationId="{23A71CA0-B742-6381-D782-EC6EA83AD98B}"/>
          </ac:inkMkLst>
        </pc:inkChg>
        <pc:inkChg chg="add del mod">
          <ac:chgData name="Tim Cook" userId="d1c7cfb340f2c7ab" providerId="LiveId" clId="{334C706F-3412-4E3C-BF9C-D1846B7E1BE3}" dt="2022-11-01T16:09:26.777" v="2070"/>
          <ac:inkMkLst>
            <pc:docMk/>
            <pc:sldMk cId="93584489" sldId="310"/>
            <ac:inkMk id="60" creationId="{8E604989-D290-EC22-C452-7AE5CC997ECF}"/>
          </ac:inkMkLst>
        </pc:inkChg>
        <pc:inkChg chg="add del mod">
          <ac:chgData name="Tim Cook" userId="d1c7cfb340f2c7ab" providerId="LiveId" clId="{334C706F-3412-4E3C-BF9C-D1846B7E1BE3}" dt="2022-11-01T16:30:11.356" v="2540"/>
          <ac:inkMkLst>
            <pc:docMk/>
            <pc:sldMk cId="93584489" sldId="310"/>
            <ac:inkMk id="61" creationId="{0BF31723-BE73-F2ED-88A4-0A3ADC6F4351}"/>
          </ac:inkMkLst>
        </pc:inkChg>
        <pc:inkChg chg="add del mod">
          <ac:chgData name="Tim Cook" userId="d1c7cfb340f2c7ab" providerId="LiveId" clId="{334C706F-3412-4E3C-BF9C-D1846B7E1BE3}" dt="2022-11-01T16:09:16.313" v="2063"/>
          <ac:inkMkLst>
            <pc:docMk/>
            <pc:sldMk cId="93584489" sldId="310"/>
            <ac:inkMk id="61" creationId="{BF01EB95-5923-88FB-4996-BC48884480BF}"/>
          </ac:inkMkLst>
        </pc:inkChg>
        <pc:inkChg chg="add mod">
          <ac:chgData name="Tim Cook" userId="d1c7cfb340f2c7ab" providerId="LiveId" clId="{334C706F-3412-4E3C-BF9C-D1846B7E1BE3}" dt="2022-11-01T16:30:14.642" v="2544"/>
          <ac:inkMkLst>
            <pc:docMk/>
            <pc:sldMk cId="93584489" sldId="310"/>
            <ac:inkMk id="64" creationId="{00BCE0C8-9071-4BF0-52B6-FD7D486BD0BC}"/>
          </ac:inkMkLst>
        </pc:inkChg>
        <pc:inkChg chg="add del mod">
          <ac:chgData name="Tim Cook" userId="d1c7cfb340f2c7ab" providerId="LiveId" clId="{334C706F-3412-4E3C-BF9C-D1846B7E1BE3}" dt="2022-11-01T16:09:26.777" v="2069"/>
          <ac:inkMkLst>
            <pc:docMk/>
            <pc:sldMk cId="93584489" sldId="310"/>
            <ac:inkMk id="64" creationId="{7CBA904A-9783-C369-3CD7-CA7BCE8BA816}"/>
          </ac:inkMkLst>
        </pc:inkChg>
        <pc:inkChg chg="add mod">
          <ac:chgData name="Tim Cook" userId="d1c7cfb340f2c7ab" providerId="LiveId" clId="{334C706F-3412-4E3C-BF9C-D1846B7E1BE3}" dt="2022-11-01T16:30:14.642" v="2544"/>
          <ac:inkMkLst>
            <pc:docMk/>
            <pc:sldMk cId="93584489" sldId="310"/>
            <ac:inkMk id="65" creationId="{60B00AC5-AE49-A061-FB7A-786D5D91DEFD}"/>
          </ac:inkMkLst>
        </pc:inkChg>
        <pc:inkChg chg="add del mod">
          <ac:chgData name="Tim Cook" userId="d1c7cfb340f2c7ab" providerId="LiveId" clId="{334C706F-3412-4E3C-BF9C-D1846B7E1BE3}" dt="2022-11-01T16:09:26.777" v="2068"/>
          <ac:inkMkLst>
            <pc:docMk/>
            <pc:sldMk cId="93584489" sldId="310"/>
            <ac:inkMk id="65" creationId="{A1BACDC4-E423-291E-A918-E219E534515F}"/>
          </ac:inkMkLst>
        </pc:inkChg>
        <pc:inkChg chg="add mod">
          <ac:chgData name="Tim Cook" userId="d1c7cfb340f2c7ab" providerId="LiveId" clId="{334C706F-3412-4E3C-BF9C-D1846B7E1BE3}" dt="2022-11-01T16:30:14.642" v="2544"/>
          <ac:inkMkLst>
            <pc:docMk/>
            <pc:sldMk cId="93584489" sldId="310"/>
            <ac:inkMk id="66" creationId="{34627A24-FD24-66A1-431A-584E2BB90D3F}"/>
          </ac:inkMkLst>
        </pc:inkChg>
        <pc:inkChg chg="add del mod">
          <ac:chgData name="Tim Cook" userId="d1c7cfb340f2c7ab" providerId="LiveId" clId="{334C706F-3412-4E3C-BF9C-D1846B7E1BE3}" dt="2022-11-01T16:09:25.437" v="2067"/>
          <ac:inkMkLst>
            <pc:docMk/>
            <pc:sldMk cId="93584489" sldId="310"/>
            <ac:inkMk id="66" creationId="{D753B6DB-4483-1B36-62D4-E8A2655D9818}"/>
          </ac:inkMkLst>
        </pc:inkChg>
        <pc:inkChg chg="add del mod">
          <ac:chgData name="Tim Cook" userId="d1c7cfb340f2c7ab" providerId="LiveId" clId="{334C706F-3412-4E3C-BF9C-D1846B7E1BE3}" dt="2022-11-01T16:09:25.436" v="2065"/>
          <ac:inkMkLst>
            <pc:docMk/>
            <pc:sldMk cId="93584489" sldId="310"/>
            <ac:inkMk id="67" creationId="{01770B98-0DCE-1B22-8066-9507EE1F4F6A}"/>
          </ac:inkMkLst>
        </pc:inkChg>
        <pc:inkChg chg="add del mod">
          <ac:chgData name="Tim Cook" userId="d1c7cfb340f2c7ab" providerId="LiveId" clId="{334C706F-3412-4E3C-BF9C-D1846B7E1BE3}" dt="2022-11-01T16:30:17.241" v="2547"/>
          <ac:inkMkLst>
            <pc:docMk/>
            <pc:sldMk cId="93584489" sldId="310"/>
            <ac:inkMk id="68" creationId="{7B786BE1-A1B4-E24C-5A1B-FFD988B310B1}"/>
          </ac:inkMkLst>
        </pc:inkChg>
        <pc:inkChg chg="add del mod">
          <ac:chgData name="Tim Cook" userId="d1c7cfb340f2c7ab" providerId="LiveId" clId="{334C706F-3412-4E3C-BF9C-D1846B7E1BE3}" dt="2022-11-01T16:09:25.437" v="2066"/>
          <ac:inkMkLst>
            <pc:docMk/>
            <pc:sldMk cId="93584489" sldId="310"/>
            <ac:inkMk id="68" creationId="{B1D8252A-73B2-643E-B401-591F20890942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70" creationId="{68140F78-4E4E-5A29-B693-1D1C09AD3DCE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71" creationId="{67ECA0B9-97C1-E8FE-5349-8C17D07D1409}"/>
          </ac:inkMkLst>
        </pc:inkChg>
        <pc:inkChg chg="add del mod">
          <ac:chgData name="Tim Cook" userId="d1c7cfb340f2c7ab" providerId="LiveId" clId="{334C706F-3412-4E3C-BF9C-D1846B7E1BE3}" dt="2022-11-01T15:14:03.178" v="1655"/>
          <ac:inkMkLst>
            <pc:docMk/>
            <pc:sldMk cId="93584489" sldId="310"/>
            <ac:inkMk id="71" creationId="{D9D4F569-FE91-78CF-5838-E8F11857FAAE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72" creationId="{BFA5549D-8396-61B6-4B09-2327A526DF48}"/>
          </ac:inkMkLst>
        </pc:inkChg>
        <pc:inkChg chg="add del mod">
          <ac:chgData name="Tim Cook" userId="d1c7cfb340f2c7ab" providerId="LiveId" clId="{334C706F-3412-4E3C-BF9C-D1846B7E1BE3}" dt="2022-11-01T15:14:03.177" v="1654"/>
          <ac:inkMkLst>
            <pc:docMk/>
            <pc:sldMk cId="93584489" sldId="310"/>
            <ac:inkMk id="72" creationId="{C6DDA94E-F006-E252-FD58-CFD449543A47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73" creationId="{B95AADC8-8AD9-6878-09FC-766E820A758B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4" creationId="{35FB1EFE-AF9C-B820-0DC6-2705A98DC4B0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5" creationId="{3253F215-08FC-3B3A-D602-495B71B51329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6" creationId="{19EDB5D7-B7AF-4086-C889-061855100DDB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7" creationId="{79614A2B-6FAE-DE6D-EE07-3971DE53363C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8" creationId="{2EEB1FA8-6B8D-71C8-EB95-56D31D5CBAA9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9" creationId="{4C4565AB-1776-687A-1317-045DFFB2C98B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80" creationId="{79A19A7E-6644-B17E-DDA0-C2915C954CD9}"/>
          </ac:inkMkLst>
        </pc:inkChg>
        <pc:inkChg chg="add mod">
          <ac:chgData name="Tim Cook" userId="d1c7cfb340f2c7ab" providerId="LiveId" clId="{334C706F-3412-4E3C-BF9C-D1846B7E1BE3}" dt="2022-11-01T16:09:17.664" v="2064"/>
          <ac:inkMkLst>
            <pc:docMk/>
            <pc:sldMk cId="93584489" sldId="310"/>
            <ac:inkMk id="82" creationId="{E8FDC741-44AD-40BB-D70B-7F35E369F0A9}"/>
          </ac:inkMkLst>
        </pc:inkChg>
        <pc:inkChg chg="add mod">
          <ac:chgData name="Tim Cook" userId="d1c7cfb340f2c7ab" providerId="LiveId" clId="{334C706F-3412-4E3C-BF9C-D1846B7E1BE3}" dt="2022-11-01T16:09:17.664" v="2064"/>
          <ac:inkMkLst>
            <pc:docMk/>
            <pc:sldMk cId="93584489" sldId="310"/>
            <ac:inkMk id="83" creationId="{63A5F4AB-2637-C8D9-6E48-98173BD4D2B8}"/>
          </ac:inkMkLst>
        </pc:inkChg>
        <pc:inkChg chg="add del mod">
          <ac:chgData name="Tim Cook" userId="d1c7cfb340f2c7ab" providerId="LiveId" clId="{334C706F-3412-4E3C-BF9C-D1846B7E1BE3}" dt="2022-11-01T16:09:17.664" v="2064"/>
          <ac:inkMkLst>
            <pc:docMk/>
            <pc:sldMk cId="93584489" sldId="310"/>
            <ac:inkMk id="85" creationId="{3E8E66EB-D232-1A06-39BE-B4943D07E556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87" creationId="{FC264843-D43B-B939-45C0-F929D0864167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88" creationId="{F72879D1-810B-DD9D-317F-EB147DF8ABF6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89" creationId="{E12632AF-5BE0-F7EF-CA13-0D5F0C4D6B12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0" creationId="{82F38406-9A5E-648B-959C-54E72E359CC0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1" creationId="{B1B48EB6-5115-6D4C-0A32-33DCBEA93ADD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2" creationId="{D84777ED-A0A4-B4A2-A765-AB633374BF3C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3" creationId="{91B56516-1A4F-39A1-DE15-9B4FBBE3B95B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4" creationId="{E70D719C-5093-C644-4F45-BDE85DB2E57B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5" creationId="{2A5F9947-CE80-3238-AD46-1099DE294BE9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6" creationId="{F5AA5A70-F4D9-3B4B-8DE6-FF0AEE6411A2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7" creationId="{EB26F4E4-12F8-AD48-C58A-67C6D567B0C7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8" creationId="{FC91441D-EA69-07D3-347F-A01568960E76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9" creationId="{E122A440-13D8-CB62-3635-47EF72DD5E38}"/>
          </ac:inkMkLst>
        </pc:inkChg>
        <pc:inkChg chg="add del mod">
          <ac:chgData name="Tim Cook" userId="d1c7cfb340f2c7ab" providerId="LiveId" clId="{334C706F-3412-4E3C-BF9C-D1846B7E1BE3}" dt="2022-11-01T15:14:46.947" v="1699"/>
          <ac:inkMkLst>
            <pc:docMk/>
            <pc:sldMk cId="93584489" sldId="310"/>
            <ac:inkMk id="101" creationId="{D8C0890B-6F13-522E-6180-D95A0648874D}"/>
          </ac:inkMkLst>
        </pc:inkChg>
        <pc:inkChg chg="add del mod">
          <ac:chgData name="Tim Cook" userId="d1c7cfb340f2c7ab" providerId="LiveId" clId="{334C706F-3412-4E3C-BF9C-D1846B7E1BE3}" dt="2022-11-01T15:14:46.947" v="1701"/>
          <ac:inkMkLst>
            <pc:docMk/>
            <pc:sldMk cId="93584489" sldId="310"/>
            <ac:inkMk id="102" creationId="{55CC27BB-5581-D4E4-4FEB-D283AD8259DD}"/>
          </ac:inkMkLst>
        </pc:inkChg>
        <pc:inkChg chg="add del mod">
          <ac:chgData name="Tim Cook" userId="d1c7cfb340f2c7ab" providerId="LiveId" clId="{334C706F-3412-4E3C-BF9C-D1846B7E1BE3}" dt="2022-11-01T15:14:46.947" v="1703"/>
          <ac:inkMkLst>
            <pc:docMk/>
            <pc:sldMk cId="93584489" sldId="310"/>
            <ac:inkMk id="104" creationId="{6646D5CC-F361-AD51-A536-7EF8D818FA6D}"/>
          </ac:inkMkLst>
        </pc:inkChg>
        <pc:inkChg chg="add del mod">
          <ac:chgData name="Tim Cook" userId="d1c7cfb340f2c7ab" providerId="LiveId" clId="{334C706F-3412-4E3C-BF9C-D1846B7E1BE3}" dt="2022-11-01T15:14:46.947" v="1700"/>
          <ac:inkMkLst>
            <pc:docMk/>
            <pc:sldMk cId="93584489" sldId="310"/>
            <ac:inkMk id="105" creationId="{7BE23C59-436B-8795-7953-C75D50DDAF72}"/>
          </ac:inkMkLst>
        </pc:inkChg>
        <pc:inkChg chg="add del mod">
          <ac:chgData name="Tim Cook" userId="d1c7cfb340f2c7ab" providerId="LiveId" clId="{334C706F-3412-4E3C-BF9C-D1846B7E1BE3}" dt="2022-11-01T15:14:46.947" v="1702"/>
          <ac:inkMkLst>
            <pc:docMk/>
            <pc:sldMk cId="93584489" sldId="310"/>
            <ac:inkMk id="106" creationId="{B9B56711-B8F7-1040-3697-F50017BC1131}"/>
          </ac:inkMkLst>
        </pc:inkChg>
        <pc:inkChg chg="add del mod">
          <ac:chgData name="Tim Cook" userId="d1c7cfb340f2c7ab" providerId="LiveId" clId="{334C706F-3412-4E3C-BF9C-D1846B7E1BE3}" dt="2022-11-01T15:14:46.962" v="1706"/>
          <ac:inkMkLst>
            <pc:docMk/>
            <pc:sldMk cId="93584489" sldId="310"/>
            <ac:inkMk id="109" creationId="{53C58591-B4E7-E00B-4DCF-4C02233D53F2}"/>
          </ac:inkMkLst>
        </pc:inkChg>
        <pc:inkChg chg="add del mod">
          <ac:chgData name="Tim Cook" userId="d1c7cfb340f2c7ab" providerId="LiveId" clId="{334C706F-3412-4E3C-BF9C-D1846B7E1BE3}" dt="2022-11-01T15:14:46.947" v="1704"/>
          <ac:inkMkLst>
            <pc:docMk/>
            <pc:sldMk cId="93584489" sldId="310"/>
            <ac:inkMk id="110" creationId="{7486D85F-F2F0-F5BD-9A30-165DA51F51F1}"/>
          </ac:inkMkLst>
        </pc:inkChg>
        <pc:inkChg chg="add del mod">
          <ac:chgData name="Tim Cook" userId="d1c7cfb340f2c7ab" providerId="LiveId" clId="{334C706F-3412-4E3C-BF9C-D1846B7E1BE3}" dt="2022-11-01T15:14:46.962" v="1707"/>
          <ac:inkMkLst>
            <pc:docMk/>
            <pc:sldMk cId="93584489" sldId="310"/>
            <ac:inkMk id="112" creationId="{482DE569-111A-6A06-36DC-0C2D7200A5F9}"/>
          </ac:inkMkLst>
        </pc:inkChg>
        <pc:inkChg chg="add del mod">
          <ac:chgData name="Tim Cook" userId="d1c7cfb340f2c7ab" providerId="LiveId" clId="{334C706F-3412-4E3C-BF9C-D1846B7E1BE3}" dt="2022-11-01T15:14:46.947" v="1698"/>
          <ac:inkMkLst>
            <pc:docMk/>
            <pc:sldMk cId="93584489" sldId="310"/>
            <ac:inkMk id="113" creationId="{6A3D132E-91FA-A436-FF5C-E7351E498D0B}"/>
          </ac:inkMkLst>
        </pc:inkChg>
        <pc:inkChg chg="add del mod">
          <ac:chgData name="Tim Cook" userId="d1c7cfb340f2c7ab" providerId="LiveId" clId="{334C706F-3412-4E3C-BF9C-D1846B7E1BE3}" dt="2022-11-01T15:14:46.962" v="1705"/>
          <ac:inkMkLst>
            <pc:docMk/>
            <pc:sldMk cId="93584489" sldId="310"/>
            <ac:inkMk id="114" creationId="{D57A9CEA-1E7E-987A-FB38-965CA88A80C2}"/>
          </ac:inkMkLst>
        </pc:inkChg>
        <pc:inkChg chg="add del mod">
          <ac:chgData name="Tim Cook" userId="d1c7cfb340f2c7ab" providerId="LiveId" clId="{334C706F-3412-4E3C-BF9C-D1846B7E1BE3}" dt="2022-11-01T15:14:46.962" v="1708"/>
          <ac:inkMkLst>
            <pc:docMk/>
            <pc:sldMk cId="93584489" sldId="310"/>
            <ac:inkMk id="115" creationId="{7F06C7D4-0394-99B5-BE41-98FB5AFDA5FA}"/>
          </ac:inkMkLst>
        </pc:inkChg>
        <pc:inkChg chg="add del mod">
          <ac:chgData name="Tim Cook" userId="d1c7cfb340f2c7ab" providerId="LiveId" clId="{334C706F-3412-4E3C-BF9C-D1846B7E1BE3}" dt="2022-11-01T15:14:58.112" v="1726"/>
          <ac:inkMkLst>
            <pc:docMk/>
            <pc:sldMk cId="93584489" sldId="310"/>
            <ac:inkMk id="117" creationId="{9B6B00BB-81C1-0B6F-5723-889079C0C535}"/>
          </ac:inkMkLst>
        </pc:inkChg>
        <pc:inkChg chg="add del mod">
          <ac:chgData name="Tim Cook" userId="d1c7cfb340f2c7ab" providerId="LiveId" clId="{334C706F-3412-4E3C-BF9C-D1846B7E1BE3}" dt="2022-11-01T15:14:58.112" v="1723"/>
          <ac:inkMkLst>
            <pc:docMk/>
            <pc:sldMk cId="93584489" sldId="310"/>
            <ac:inkMk id="118" creationId="{6AA4B75E-F6C0-3E48-C82C-A7A0AB6068E0}"/>
          </ac:inkMkLst>
        </pc:inkChg>
        <pc:inkChg chg="add del mod">
          <ac:chgData name="Tim Cook" userId="d1c7cfb340f2c7ab" providerId="LiveId" clId="{334C706F-3412-4E3C-BF9C-D1846B7E1BE3}" dt="2022-11-01T15:14:58.112" v="1724"/>
          <ac:inkMkLst>
            <pc:docMk/>
            <pc:sldMk cId="93584489" sldId="310"/>
            <ac:inkMk id="119" creationId="{10EE6BB1-C7FE-E5B9-AC10-8C6368D353F1}"/>
          </ac:inkMkLst>
        </pc:inkChg>
        <pc:inkChg chg="add del mod">
          <ac:chgData name="Tim Cook" userId="d1c7cfb340f2c7ab" providerId="LiveId" clId="{334C706F-3412-4E3C-BF9C-D1846B7E1BE3}" dt="2022-11-01T15:14:58.112" v="1727"/>
          <ac:inkMkLst>
            <pc:docMk/>
            <pc:sldMk cId="93584489" sldId="310"/>
            <ac:inkMk id="120" creationId="{0CB705A3-5738-34E7-040B-14FF4D74F387}"/>
          </ac:inkMkLst>
        </pc:inkChg>
        <pc:inkChg chg="add del mod">
          <ac:chgData name="Tim Cook" userId="d1c7cfb340f2c7ab" providerId="LiveId" clId="{334C706F-3412-4E3C-BF9C-D1846B7E1BE3}" dt="2022-11-01T15:14:58.112" v="1721"/>
          <ac:inkMkLst>
            <pc:docMk/>
            <pc:sldMk cId="93584489" sldId="310"/>
            <ac:inkMk id="121" creationId="{914CDBE9-7FEA-5E64-2979-2689A79B92A8}"/>
          </ac:inkMkLst>
        </pc:inkChg>
        <pc:inkChg chg="add del mod">
          <ac:chgData name="Tim Cook" userId="d1c7cfb340f2c7ab" providerId="LiveId" clId="{334C706F-3412-4E3C-BF9C-D1846B7E1BE3}" dt="2022-11-01T15:14:58.112" v="1722"/>
          <ac:inkMkLst>
            <pc:docMk/>
            <pc:sldMk cId="93584489" sldId="310"/>
            <ac:inkMk id="122" creationId="{1ACBF82B-6E16-1813-F3E0-29811DA014C7}"/>
          </ac:inkMkLst>
        </pc:inkChg>
        <pc:inkChg chg="add del mod">
          <ac:chgData name="Tim Cook" userId="d1c7cfb340f2c7ab" providerId="LiveId" clId="{334C706F-3412-4E3C-BF9C-D1846B7E1BE3}" dt="2022-11-01T15:14:58.112" v="1725"/>
          <ac:inkMkLst>
            <pc:docMk/>
            <pc:sldMk cId="93584489" sldId="310"/>
            <ac:inkMk id="123" creationId="{B24B3E87-CBE0-3C83-A42E-BCFD434AEC1A}"/>
          </ac:inkMkLst>
        </pc:inkChg>
        <pc:inkChg chg="add del mod">
          <ac:chgData name="Tim Cook" userId="d1c7cfb340f2c7ab" providerId="LiveId" clId="{334C706F-3412-4E3C-BF9C-D1846B7E1BE3}" dt="2022-11-01T15:14:58.112" v="1728"/>
          <ac:inkMkLst>
            <pc:docMk/>
            <pc:sldMk cId="93584489" sldId="310"/>
            <ac:inkMk id="124" creationId="{83FD364F-C146-0FC5-BDC4-86031614776E}"/>
          </ac:inkMkLst>
        </pc:inkChg>
        <pc:inkChg chg="add del mod">
          <ac:chgData name="Tim Cook" userId="d1c7cfb340f2c7ab" providerId="LiveId" clId="{334C706F-3412-4E3C-BF9C-D1846B7E1BE3}" dt="2022-11-01T15:14:58.112" v="1729"/>
          <ac:inkMkLst>
            <pc:docMk/>
            <pc:sldMk cId="93584489" sldId="310"/>
            <ac:inkMk id="125" creationId="{3606B70C-275A-2A2C-D291-509FB3FF8605}"/>
          </ac:inkMkLst>
        </pc:inkChg>
        <pc:inkChg chg="add del">
          <ac:chgData name="Tim Cook" userId="d1c7cfb340f2c7ab" providerId="LiveId" clId="{334C706F-3412-4E3C-BF9C-D1846B7E1BE3}" dt="2022-11-01T15:14:56.576" v="1720"/>
          <ac:inkMkLst>
            <pc:docMk/>
            <pc:sldMk cId="93584489" sldId="310"/>
            <ac:inkMk id="126" creationId="{4AD1AC05-9DD5-DB22-4598-C6A00AE52865}"/>
          </ac:inkMkLst>
        </pc:inkChg>
        <pc:inkChg chg="add">
          <ac:chgData name="Tim Cook" userId="d1c7cfb340f2c7ab" providerId="LiveId" clId="{334C706F-3412-4E3C-BF9C-D1846B7E1BE3}" dt="2022-11-01T15:15:00.455" v="1730" actId="9405"/>
          <ac:inkMkLst>
            <pc:docMk/>
            <pc:sldMk cId="93584489" sldId="310"/>
            <ac:inkMk id="128" creationId="{E9D6BBF9-7F44-9981-578C-8B8BBCFE754A}"/>
          </ac:inkMkLst>
        </pc:inkChg>
        <pc:inkChg chg="add del">
          <ac:chgData name="Tim Cook" userId="d1c7cfb340f2c7ab" providerId="LiveId" clId="{334C706F-3412-4E3C-BF9C-D1846B7E1BE3}" dt="2022-11-01T15:15:05.483" v="1736"/>
          <ac:inkMkLst>
            <pc:docMk/>
            <pc:sldMk cId="93584489" sldId="310"/>
            <ac:inkMk id="129" creationId="{FDDAC1F3-C8C6-4057-6411-3EF4542AFC5C}"/>
          </ac:inkMkLst>
        </pc:inkChg>
        <pc:inkChg chg="add del">
          <ac:chgData name="Tim Cook" userId="d1c7cfb340f2c7ab" providerId="LiveId" clId="{334C706F-3412-4E3C-BF9C-D1846B7E1BE3}" dt="2022-11-01T15:15:05.484" v="1738"/>
          <ac:inkMkLst>
            <pc:docMk/>
            <pc:sldMk cId="93584489" sldId="310"/>
            <ac:inkMk id="130" creationId="{50AEA67E-61D9-2E63-C2CB-B47B0B42EF81}"/>
          </ac:inkMkLst>
        </pc:inkChg>
        <pc:inkChg chg="add del">
          <ac:chgData name="Tim Cook" userId="d1c7cfb340f2c7ab" providerId="LiveId" clId="{334C706F-3412-4E3C-BF9C-D1846B7E1BE3}" dt="2022-11-01T15:15:05.483" v="1735"/>
          <ac:inkMkLst>
            <pc:docMk/>
            <pc:sldMk cId="93584489" sldId="310"/>
            <ac:inkMk id="131" creationId="{54256728-2AC9-B5F0-B40A-C5CCFD1CD8DE}"/>
          </ac:inkMkLst>
        </pc:inkChg>
        <pc:inkChg chg="add del">
          <ac:chgData name="Tim Cook" userId="d1c7cfb340f2c7ab" providerId="LiveId" clId="{334C706F-3412-4E3C-BF9C-D1846B7E1BE3}" dt="2022-11-01T15:15:05.484" v="1737"/>
          <ac:inkMkLst>
            <pc:docMk/>
            <pc:sldMk cId="93584489" sldId="310"/>
            <ac:inkMk id="132" creationId="{B0BB64FF-FE8B-8B61-2FC3-422452AF397B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3" creationId="{26894E55-3A35-2F06-D108-001FEA7692B5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4" creationId="{4E1A60E2-F10B-36E9-7E54-90306A86EFF6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5" creationId="{493177C3-2021-8341-12F2-9585BB1EF62F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6" creationId="{0D189F36-C956-132D-C505-AA65E603009E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7" creationId="{432329DA-D736-3ADE-EBA9-42601C6E2775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8" creationId="{FA634EEB-B128-2FCC-535D-26A182E096D9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9" creationId="{93742A95-7E2E-2B74-0FA4-4DD2EC0787EF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40" creationId="{1EB725B7-7766-5032-2907-AB21DC741FA6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41" creationId="{3EAC24B5-8F9F-4553-AB68-D914A131D393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42" creationId="{4AC5CFA1-1A67-D74B-66E5-631319453027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43" creationId="{0E1A709D-B094-F6F7-F7CE-992BEA6B6FE6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45" creationId="{8EEC3818-8068-A99B-C122-03106A1CA4A1}"/>
          </ac:inkMkLst>
        </pc:inkChg>
        <pc:inkChg chg="add del">
          <ac:chgData name="Tim Cook" userId="d1c7cfb340f2c7ab" providerId="LiveId" clId="{334C706F-3412-4E3C-BF9C-D1846B7E1BE3}" dt="2022-11-01T16:09:31.056" v="2078"/>
          <ac:inkMkLst>
            <pc:docMk/>
            <pc:sldMk cId="93584489" sldId="310"/>
            <ac:inkMk id="147" creationId="{DE2CD984-115A-A33E-DFF9-34F4775AB1D7}"/>
          </ac:inkMkLst>
        </pc:inkChg>
      </pc:sldChg>
      <pc:sldChg chg="addSp delSp modSp new mod">
        <pc:chgData name="Tim Cook" userId="d1c7cfb340f2c7ab" providerId="LiveId" clId="{334C706F-3412-4E3C-BF9C-D1846B7E1BE3}" dt="2022-11-01T22:10:40.909" v="2973" actId="20577"/>
        <pc:sldMkLst>
          <pc:docMk/>
          <pc:sldMk cId="2348031967" sldId="311"/>
        </pc:sldMkLst>
        <pc:spChg chg="mod">
          <ac:chgData name="Tim Cook" userId="d1c7cfb340f2c7ab" providerId="LiveId" clId="{334C706F-3412-4E3C-BF9C-D1846B7E1BE3}" dt="2022-11-01T22:10:40.909" v="2973" actId="20577"/>
          <ac:spMkLst>
            <pc:docMk/>
            <pc:sldMk cId="2348031967" sldId="311"/>
            <ac:spMk id="2" creationId="{58D1F876-F483-138D-F057-9DAAA9628DF3}"/>
          </ac:spMkLst>
        </pc:spChg>
        <pc:spChg chg="del">
          <ac:chgData name="Tim Cook" userId="d1c7cfb340f2c7ab" providerId="LiveId" clId="{334C706F-3412-4E3C-BF9C-D1846B7E1BE3}" dt="2022-11-01T14:51:39.358" v="639" actId="478"/>
          <ac:spMkLst>
            <pc:docMk/>
            <pc:sldMk cId="2348031967" sldId="311"/>
            <ac:spMk id="3" creationId="{313628A4-04A7-8285-77E6-97F5E980DEC0}"/>
          </ac:spMkLst>
        </pc:spChg>
        <pc:grpChg chg="del mod">
          <ac:chgData name="Tim Cook" userId="d1c7cfb340f2c7ab" providerId="LiveId" clId="{334C706F-3412-4E3C-BF9C-D1846B7E1BE3}" dt="2022-11-01T15:21:13.047" v="1804"/>
          <ac:grpSpMkLst>
            <pc:docMk/>
            <pc:sldMk cId="2348031967" sldId="311"/>
            <ac:grpSpMk id="6" creationId="{6A92BEB0-07E4-C472-F638-5A9908167E64}"/>
          </ac:grpSpMkLst>
        </pc:grpChg>
        <pc:grpChg chg="del mod">
          <ac:chgData name="Tim Cook" userId="d1c7cfb340f2c7ab" providerId="LiveId" clId="{334C706F-3412-4E3C-BF9C-D1846B7E1BE3}" dt="2022-11-01T15:21:16.919" v="1811"/>
          <ac:grpSpMkLst>
            <pc:docMk/>
            <pc:sldMk cId="2348031967" sldId="311"/>
            <ac:grpSpMk id="9" creationId="{13211D97-DD6C-4C2B-7D5D-D083F4EBFB99}"/>
          </ac:grpSpMkLst>
        </pc:grpChg>
        <pc:grpChg chg="del mod">
          <ac:chgData name="Tim Cook" userId="d1c7cfb340f2c7ab" providerId="LiveId" clId="{334C706F-3412-4E3C-BF9C-D1846B7E1BE3}" dt="2022-11-01T15:21:17.750" v="1814"/>
          <ac:grpSpMkLst>
            <pc:docMk/>
            <pc:sldMk cId="2348031967" sldId="311"/>
            <ac:grpSpMk id="12" creationId="{D72E9CB0-7B26-CA95-B39D-3BEB1F00CDD3}"/>
          </ac:grpSpMkLst>
        </pc:grpChg>
        <pc:grpChg chg="mod">
          <ac:chgData name="Tim Cook" userId="d1c7cfb340f2c7ab" providerId="LiveId" clId="{334C706F-3412-4E3C-BF9C-D1846B7E1BE3}" dt="2022-11-01T15:21:30.890" v="1836"/>
          <ac:grpSpMkLst>
            <pc:docMk/>
            <pc:sldMk cId="2348031967" sldId="311"/>
            <ac:grpSpMk id="25" creationId="{3D6CEA8B-E9B5-3026-53AE-480F37073AD4}"/>
          </ac:grpSpMkLst>
        </pc:grpChg>
        <pc:grpChg chg="del mod">
          <ac:chgData name="Tim Cook" userId="d1c7cfb340f2c7ab" providerId="LiveId" clId="{334C706F-3412-4E3C-BF9C-D1846B7E1BE3}" dt="2022-11-01T15:21:46.545" v="1848"/>
          <ac:grpSpMkLst>
            <pc:docMk/>
            <pc:sldMk cId="2348031967" sldId="311"/>
            <ac:grpSpMk id="31" creationId="{2AF4FB38-773F-036B-8B67-873FA1F16285}"/>
          </ac:grpSpMkLst>
        </pc:grpChg>
        <pc:grpChg chg="mod">
          <ac:chgData name="Tim Cook" userId="d1c7cfb340f2c7ab" providerId="LiveId" clId="{334C706F-3412-4E3C-BF9C-D1846B7E1BE3}" dt="2022-11-01T15:21:46.545" v="1848"/>
          <ac:grpSpMkLst>
            <pc:docMk/>
            <pc:sldMk cId="2348031967" sldId="311"/>
            <ac:grpSpMk id="37" creationId="{ACD8505A-83B2-93DA-03AC-6457583C1226}"/>
          </ac:grpSpMkLst>
        </pc:grpChg>
        <pc:grpChg chg="mod">
          <ac:chgData name="Tim Cook" userId="d1c7cfb340f2c7ab" providerId="LiveId" clId="{334C706F-3412-4E3C-BF9C-D1846B7E1BE3}" dt="2022-11-01T15:21:46.545" v="1848"/>
          <ac:grpSpMkLst>
            <pc:docMk/>
            <pc:sldMk cId="2348031967" sldId="311"/>
            <ac:grpSpMk id="38" creationId="{319FDF8C-7239-C9FE-10C2-6375B78359AB}"/>
          </ac:grpSpMkLst>
        </pc:grpChg>
        <pc:grpChg chg="del mod">
          <ac:chgData name="Tim Cook" userId="d1c7cfb340f2c7ab" providerId="LiveId" clId="{334C706F-3412-4E3C-BF9C-D1846B7E1BE3}" dt="2022-11-01T15:21:56.520" v="1868"/>
          <ac:grpSpMkLst>
            <pc:docMk/>
            <pc:sldMk cId="2348031967" sldId="311"/>
            <ac:grpSpMk id="56" creationId="{8EA5C4B7-D4AA-6EEC-7915-8A2E92D2F7ED}"/>
          </ac:grpSpMkLst>
        </pc:grpChg>
        <pc:grpChg chg="del mod">
          <ac:chgData name="Tim Cook" userId="d1c7cfb340f2c7ab" providerId="LiveId" clId="{334C706F-3412-4E3C-BF9C-D1846B7E1BE3}" dt="2022-11-01T15:21:58.073" v="1881"/>
          <ac:grpSpMkLst>
            <pc:docMk/>
            <pc:sldMk cId="2348031967" sldId="311"/>
            <ac:grpSpMk id="58" creationId="{B3B03F93-C43F-ABA6-683E-BC195649ACA8}"/>
          </ac:grpSpMkLst>
        </pc:grpChg>
        <pc:grpChg chg="mod">
          <ac:chgData name="Tim Cook" userId="d1c7cfb340f2c7ab" providerId="LiveId" clId="{334C706F-3412-4E3C-BF9C-D1846B7E1BE3}" dt="2022-11-01T15:22:07.801" v="1897"/>
          <ac:grpSpMkLst>
            <pc:docMk/>
            <pc:sldMk cId="2348031967" sldId="311"/>
            <ac:grpSpMk id="72" creationId="{7FE5C739-FB06-7C62-356E-CC62D0D36722}"/>
          </ac:grpSpMkLst>
        </pc:grpChg>
        <pc:grpChg chg="del mod">
          <ac:chgData name="Tim Cook" userId="d1c7cfb340f2c7ab" providerId="LiveId" clId="{334C706F-3412-4E3C-BF9C-D1846B7E1BE3}" dt="2022-11-01T15:22:26.893" v="1914"/>
          <ac:grpSpMkLst>
            <pc:docMk/>
            <pc:sldMk cId="2348031967" sldId="311"/>
            <ac:grpSpMk id="82" creationId="{CAE50F5B-D6F0-9EA0-1F71-CE25716CC3B0}"/>
          </ac:grpSpMkLst>
        </pc:grpChg>
        <pc:grpChg chg="del mod">
          <ac:chgData name="Tim Cook" userId="d1c7cfb340f2c7ab" providerId="LiveId" clId="{334C706F-3412-4E3C-BF9C-D1846B7E1BE3}" dt="2022-11-01T15:22:39.932" v="1935"/>
          <ac:grpSpMkLst>
            <pc:docMk/>
            <pc:sldMk cId="2348031967" sldId="311"/>
            <ac:grpSpMk id="95" creationId="{E9C01C37-BA49-D3CB-0BD7-27FC06185795}"/>
          </ac:grpSpMkLst>
        </pc:grpChg>
        <pc:grpChg chg="del mod">
          <ac:chgData name="Tim Cook" userId="d1c7cfb340f2c7ab" providerId="LiveId" clId="{334C706F-3412-4E3C-BF9C-D1846B7E1BE3}" dt="2022-11-01T15:22:39.934" v="1941"/>
          <ac:grpSpMkLst>
            <pc:docMk/>
            <pc:sldMk cId="2348031967" sldId="311"/>
            <ac:grpSpMk id="96" creationId="{B607274B-6D59-AF0E-ECFC-AB65BE0CDD15}"/>
          </ac:grpSpMkLst>
        </pc:grpChg>
        <pc:grpChg chg="mod">
          <ac:chgData name="Tim Cook" userId="d1c7cfb340f2c7ab" providerId="LiveId" clId="{334C706F-3412-4E3C-BF9C-D1846B7E1BE3}" dt="2022-11-01T15:22:55.664" v="1949"/>
          <ac:grpSpMkLst>
            <pc:docMk/>
            <pc:sldMk cId="2348031967" sldId="311"/>
            <ac:grpSpMk id="99" creationId="{D79F0141-5E77-D8FE-D3E5-5A5A3F146E5E}"/>
          </ac:grpSpMkLst>
        </pc:grpChg>
        <pc:grpChg chg="mod">
          <ac:chgData name="Tim Cook" userId="d1c7cfb340f2c7ab" providerId="LiveId" clId="{334C706F-3412-4E3C-BF9C-D1846B7E1BE3}" dt="2022-11-01T15:22:58.939" v="1953"/>
          <ac:grpSpMkLst>
            <pc:docMk/>
            <pc:sldMk cId="2348031967" sldId="311"/>
            <ac:grpSpMk id="103" creationId="{FFE4A2E8-C0F8-C8DD-C313-FBADD78FDA20}"/>
          </ac:grpSpMkLst>
        </pc:grpChg>
        <pc:grpChg chg="del mod">
          <ac:chgData name="Tim Cook" userId="d1c7cfb340f2c7ab" providerId="LiveId" clId="{334C706F-3412-4E3C-BF9C-D1846B7E1BE3}" dt="2022-11-01T15:23:07.065" v="1969"/>
          <ac:grpSpMkLst>
            <pc:docMk/>
            <pc:sldMk cId="2348031967" sldId="311"/>
            <ac:grpSpMk id="112" creationId="{B6F5237E-22B7-C423-B55A-61F8C0AFDBE5}"/>
          </ac:grpSpMkLst>
        </pc:grpChg>
        <pc:grpChg chg="del mod">
          <ac:chgData name="Tim Cook" userId="d1c7cfb340f2c7ab" providerId="LiveId" clId="{334C706F-3412-4E3C-BF9C-D1846B7E1BE3}" dt="2022-11-01T15:23:24.276" v="1984"/>
          <ac:grpSpMkLst>
            <pc:docMk/>
            <pc:sldMk cId="2348031967" sldId="311"/>
            <ac:grpSpMk id="125" creationId="{7C02B173-C7B3-005A-503B-97B018C8DB56}"/>
          </ac:grpSpMkLst>
        </pc:grpChg>
        <pc:grpChg chg="del mod">
          <ac:chgData name="Tim Cook" userId="d1c7cfb340f2c7ab" providerId="LiveId" clId="{334C706F-3412-4E3C-BF9C-D1846B7E1BE3}" dt="2022-11-01T15:23:24.276" v="1984"/>
          <ac:grpSpMkLst>
            <pc:docMk/>
            <pc:sldMk cId="2348031967" sldId="311"/>
            <ac:grpSpMk id="126" creationId="{7E82B316-2C28-F98A-8EF1-C361EA7A7C02}"/>
          </ac:grpSpMkLst>
        </pc:grpChg>
        <pc:grpChg chg="del mod">
          <ac:chgData name="Tim Cook" userId="d1c7cfb340f2c7ab" providerId="LiveId" clId="{334C706F-3412-4E3C-BF9C-D1846B7E1BE3}" dt="2022-11-01T15:23:24.276" v="1984"/>
          <ac:grpSpMkLst>
            <pc:docMk/>
            <pc:sldMk cId="2348031967" sldId="311"/>
            <ac:grpSpMk id="127" creationId="{BFFE21B1-5F40-3E4D-490D-9D436DBC70CC}"/>
          </ac:grpSpMkLst>
        </pc:grpChg>
        <pc:grpChg chg="mod">
          <ac:chgData name="Tim Cook" userId="d1c7cfb340f2c7ab" providerId="LiveId" clId="{334C706F-3412-4E3C-BF9C-D1846B7E1BE3}" dt="2022-11-01T15:23:24.711" v="1985"/>
          <ac:grpSpMkLst>
            <pc:docMk/>
            <pc:sldMk cId="2348031967" sldId="311"/>
            <ac:grpSpMk id="129" creationId="{587006EC-B6FB-C0B4-8F7D-9F25024017BD}"/>
          </ac:grpSpMkLst>
        </pc:grpChg>
        <pc:grpChg chg="del mod">
          <ac:chgData name="Tim Cook" userId="d1c7cfb340f2c7ab" providerId="LiveId" clId="{334C706F-3412-4E3C-BF9C-D1846B7E1BE3}" dt="2022-11-01T15:24:37.536" v="2012"/>
          <ac:grpSpMkLst>
            <pc:docMk/>
            <pc:sldMk cId="2348031967" sldId="311"/>
            <ac:grpSpMk id="142" creationId="{2DAE2C0D-0CC1-7350-97B8-7681BBDAE6BA}"/>
          </ac:grpSpMkLst>
        </pc:grpChg>
        <pc:grpChg chg="del mod">
          <ac:chgData name="Tim Cook" userId="d1c7cfb340f2c7ab" providerId="LiveId" clId="{334C706F-3412-4E3C-BF9C-D1846B7E1BE3}" dt="2022-11-01T15:24:49.348" v="2037"/>
          <ac:grpSpMkLst>
            <pc:docMk/>
            <pc:sldMk cId="2348031967" sldId="311"/>
            <ac:grpSpMk id="146" creationId="{0CA91A0C-6989-7E4D-EBB6-208EFA2CF125}"/>
          </ac:grpSpMkLst>
        </pc:grpChg>
        <pc:grpChg chg="del mod">
          <ac:chgData name="Tim Cook" userId="d1c7cfb340f2c7ab" providerId="LiveId" clId="{334C706F-3412-4E3C-BF9C-D1846B7E1BE3}" dt="2022-11-01T15:24:53.381" v="2050"/>
          <ac:grpSpMkLst>
            <pc:docMk/>
            <pc:sldMk cId="2348031967" sldId="311"/>
            <ac:grpSpMk id="166" creationId="{314305AB-772F-0704-9C9A-996635D28C52}"/>
          </ac:grpSpMkLst>
        </pc:grpChg>
        <pc:grpChg chg="del mod">
          <ac:chgData name="Tim Cook" userId="d1c7cfb340f2c7ab" providerId="LiveId" clId="{334C706F-3412-4E3C-BF9C-D1846B7E1BE3}" dt="2022-11-01T15:24:53.366" v="2039"/>
          <ac:grpSpMkLst>
            <pc:docMk/>
            <pc:sldMk cId="2348031967" sldId="311"/>
            <ac:grpSpMk id="167" creationId="{D031E032-8BDE-46ED-768A-7D26066A3360}"/>
          </ac:grpSpMkLst>
        </pc:grpChg>
        <pc:grpChg chg="del mod">
          <ac:chgData name="Tim Cook" userId="d1c7cfb340f2c7ab" providerId="LiveId" clId="{334C706F-3412-4E3C-BF9C-D1846B7E1BE3}" dt="2022-11-01T15:24:53.381" v="2053"/>
          <ac:grpSpMkLst>
            <pc:docMk/>
            <pc:sldMk cId="2348031967" sldId="311"/>
            <ac:grpSpMk id="168" creationId="{ADA198EC-4117-D219-A321-86BDADED5661}"/>
          </ac:grpSpMkLst>
        </pc:grpChg>
        <pc:grpChg chg="del mod">
          <ac:chgData name="Tim Cook" userId="d1c7cfb340f2c7ab" providerId="LiveId" clId="{334C706F-3412-4E3C-BF9C-D1846B7E1BE3}" dt="2022-11-01T15:24:53.381" v="2055"/>
          <ac:grpSpMkLst>
            <pc:docMk/>
            <pc:sldMk cId="2348031967" sldId="311"/>
            <ac:grpSpMk id="169" creationId="{C9D9B7FD-14F8-7F6F-342E-6B5643DC88BA}"/>
          </ac:grpSpMkLst>
        </pc:grpChg>
        <pc:inkChg chg="add del mod">
          <ac:chgData name="Tim Cook" userId="d1c7cfb340f2c7ab" providerId="LiveId" clId="{334C706F-3412-4E3C-BF9C-D1846B7E1BE3}" dt="2022-11-01T15:21:13.573" v="1805"/>
          <ac:inkMkLst>
            <pc:docMk/>
            <pc:sldMk cId="2348031967" sldId="311"/>
            <ac:inkMk id="4" creationId="{40A2D992-DA2B-772A-E933-87A3A4457B98}"/>
          </ac:inkMkLst>
        </pc:inkChg>
        <pc:inkChg chg="add del mod">
          <ac:chgData name="Tim Cook" userId="d1c7cfb340f2c7ab" providerId="LiveId" clId="{334C706F-3412-4E3C-BF9C-D1846B7E1BE3}" dt="2022-11-01T15:21:13.047" v="1804"/>
          <ac:inkMkLst>
            <pc:docMk/>
            <pc:sldMk cId="2348031967" sldId="311"/>
            <ac:inkMk id="5" creationId="{1E8D8E39-1699-E123-A544-01EBE229D2CE}"/>
          </ac:inkMkLst>
        </pc:inkChg>
        <pc:inkChg chg="add del mod">
          <ac:chgData name="Tim Cook" userId="d1c7cfb340f2c7ab" providerId="LiveId" clId="{334C706F-3412-4E3C-BF9C-D1846B7E1BE3}" dt="2022-11-01T15:21:17.750" v="1815"/>
          <ac:inkMkLst>
            <pc:docMk/>
            <pc:sldMk cId="2348031967" sldId="311"/>
            <ac:inkMk id="7" creationId="{662F1FAA-AD34-5ECE-4576-BF056808E921}"/>
          </ac:inkMkLst>
        </pc:inkChg>
        <pc:inkChg chg="add del mod">
          <ac:chgData name="Tim Cook" userId="d1c7cfb340f2c7ab" providerId="LiveId" clId="{334C706F-3412-4E3C-BF9C-D1846B7E1BE3}" dt="2022-11-01T15:21:17.750" v="1814"/>
          <ac:inkMkLst>
            <pc:docMk/>
            <pc:sldMk cId="2348031967" sldId="311"/>
            <ac:inkMk id="8" creationId="{FA06987D-FEED-611D-8286-D6656F2C053E}"/>
          </ac:inkMkLst>
        </pc:inkChg>
        <pc:inkChg chg="add del mod">
          <ac:chgData name="Tim Cook" userId="d1c7cfb340f2c7ab" providerId="LiveId" clId="{334C706F-3412-4E3C-BF9C-D1846B7E1BE3}" dt="2022-11-01T15:21:17.749" v="1813"/>
          <ac:inkMkLst>
            <pc:docMk/>
            <pc:sldMk cId="2348031967" sldId="311"/>
            <ac:inkMk id="10" creationId="{AB4B0736-DCD5-BCFA-A1F9-E21C8F8CDE52}"/>
          </ac:inkMkLst>
        </pc:inkChg>
        <pc:inkChg chg="add del mod">
          <ac:chgData name="Tim Cook" userId="d1c7cfb340f2c7ab" providerId="LiveId" clId="{334C706F-3412-4E3C-BF9C-D1846B7E1BE3}" dt="2022-11-01T15:21:17.749" v="1812"/>
          <ac:inkMkLst>
            <pc:docMk/>
            <pc:sldMk cId="2348031967" sldId="311"/>
            <ac:inkMk id="11" creationId="{1DB86B23-796D-9ED6-B555-9240083FC13C}"/>
          </ac:inkMkLst>
        </pc:inkChg>
        <pc:inkChg chg="add del">
          <ac:chgData name="Tim Cook" userId="d1c7cfb340f2c7ab" providerId="LiveId" clId="{334C706F-3412-4E3C-BF9C-D1846B7E1BE3}" dt="2022-11-01T15:21:21.934" v="1823"/>
          <ac:inkMkLst>
            <pc:docMk/>
            <pc:sldMk cId="2348031967" sldId="311"/>
            <ac:inkMk id="13" creationId="{0B563C9E-34AA-AA43-DFA2-533D367CEB31}"/>
          </ac:inkMkLst>
        </pc:inkChg>
        <pc:inkChg chg="add del">
          <ac:chgData name="Tim Cook" userId="d1c7cfb340f2c7ab" providerId="LiveId" clId="{334C706F-3412-4E3C-BF9C-D1846B7E1BE3}" dt="2022-11-01T15:21:21.933" v="1821"/>
          <ac:inkMkLst>
            <pc:docMk/>
            <pc:sldMk cId="2348031967" sldId="311"/>
            <ac:inkMk id="14" creationId="{1F9C21BD-8BCA-B666-88FD-2AE13AABA48D}"/>
          </ac:inkMkLst>
        </pc:inkChg>
        <pc:inkChg chg="add del">
          <ac:chgData name="Tim Cook" userId="d1c7cfb340f2c7ab" providerId="LiveId" clId="{334C706F-3412-4E3C-BF9C-D1846B7E1BE3}" dt="2022-11-01T15:21:21.933" v="1820"/>
          <ac:inkMkLst>
            <pc:docMk/>
            <pc:sldMk cId="2348031967" sldId="311"/>
            <ac:inkMk id="15" creationId="{9A9059E1-95ED-6D4B-349D-36101E59D87C}"/>
          </ac:inkMkLst>
        </pc:inkChg>
        <pc:inkChg chg="add del">
          <ac:chgData name="Tim Cook" userId="d1c7cfb340f2c7ab" providerId="LiveId" clId="{334C706F-3412-4E3C-BF9C-D1846B7E1BE3}" dt="2022-11-01T15:21:21.934" v="1822"/>
          <ac:inkMkLst>
            <pc:docMk/>
            <pc:sldMk cId="2348031967" sldId="311"/>
            <ac:inkMk id="16" creationId="{CCC8A340-58C7-9D5E-0FC8-FA7B65383EF4}"/>
          </ac:inkMkLst>
        </pc:inkChg>
        <pc:inkChg chg="add del">
          <ac:chgData name="Tim Cook" userId="d1c7cfb340f2c7ab" providerId="LiveId" clId="{334C706F-3412-4E3C-BF9C-D1846B7E1BE3}" dt="2022-11-01T15:21:27.178" v="1831"/>
          <ac:inkMkLst>
            <pc:docMk/>
            <pc:sldMk cId="2348031967" sldId="311"/>
            <ac:inkMk id="17" creationId="{090A6F47-42FC-F3C8-931E-15DFD34725C5}"/>
          </ac:inkMkLst>
        </pc:inkChg>
        <pc:inkChg chg="add del">
          <ac:chgData name="Tim Cook" userId="d1c7cfb340f2c7ab" providerId="LiveId" clId="{334C706F-3412-4E3C-BF9C-D1846B7E1BE3}" dt="2022-11-01T15:21:27.178" v="1829"/>
          <ac:inkMkLst>
            <pc:docMk/>
            <pc:sldMk cId="2348031967" sldId="311"/>
            <ac:inkMk id="18" creationId="{3582DE9D-3428-5F63-B97E-AD713AC2C973}"/>
          </ac:inkMkLst>
        </pc:inkChg>
        <pc:inkChg chg="add del">
          <ac:chgData name="Tim Cook" userId="d1c7cfb340f2c7ab" providerId="LiveId" clId="{334C706F-3412-4E3C-BF9C-D1846B7E1BE3}" dt="2022-11-01T15:21:27.178" v="1830"/>
          <ac:inkMkLst>
            <pc:docMk/>
            <pc:sldMk cId="2348031967" sldId="311"/>
            <ac:inkMk id="19" creationId="{51E65B67-8CEA-21D5-D30E-D1CBCB20DAB1}"/>
          </ac:inkMkLst>
        </pc:inkChg>
        <pc:inkChg chg="add del">
          <ac:chgData name="Tim Cook" userId="d1c7cfb340f2c7ab" providerId="LiveId" clId="{334C706F-3412-4E3C-BF9C-D1846B7E1BE3}" dt="2022-11-01T15:21:27.177" v="1828"/>
          <ac:inkMkLst>
            <pc:docMk/>
            <pc:sldMk cId="2348031967" sldId="311"/>
            <ac:inkMk id="20" creationId="{2DCCCBEB-BD12-1EC2-1D8C-FF41A100E2A9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21" creationId="{7EA3A316-A3FF-C6F5-9CA7-07AE1931C381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22" creationId="{CBA526D6-9B4A-1B1D-1DB2-7FC5828633F1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23" creationId="{66B7A3A0-D313-EC8B-22C3-252BE8D100F4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24" creationId="{BDAAE42B-157D-E2AB-FF0D-758E30B55243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26" creationId="{1FC39D5E-D244-C4FC-8127-430F9A7CC186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27" creationId="{AA3C946B-455A-15E0-B7DE-CF48EE38EED7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28" creationId="{FCFCCDBD-1FF3-13A2-3982-75DF200519F7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29" creationId="{4F6EF91B-DCAC-E27F-0E8D-1765F6F89991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0" creationId="{D4946D8C-C162-2FF7-7E49-F2430B6546B4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2" creationId="{442EDCC1-1D42-5ADC-8B74-16758469A79C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3" creationId="{C0F3F3F5-3286-53F3-9FE2-3B0271EDB9A6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4" creationId="{0D057738-4494-4824-A82E-09AAB849E337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5" creationId="{AC376120-F3ED-D808-A527-AB7671CA5341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6" creationId="{D5A548F3-F49A-608E-21A7-16B985BC5F74}"/>
          </ac:inkMkLst>
        </pc:inkChg>
        <pc:inkChg chg="add del">
          <ac:chgData name="Tim Cook" userId="d1c7cfb340f2c7ab" providerId="LiveId" clId="{334C706F-3412-4E3C-BF9C-D1846B7E1BE3}" dt="2022-11-01T15:22:52.083" v="1943"/>
          <ac:inkMkLst>
            <pc:docMk/>
            <pc:sldMk cId="2348031967" sldId="311"/>
            <ac:inkMk id="39" creationId="{E9700B02-548E-E5F2-909A-22D3E19E0CDE}"/>
          </ac:inkMkLst>
        </pc:inkChg>
        <pc:inkChg chg="add del">
          <ac:chgData name="Tim Cook" userId="d1c7cfb340f2c7ab" providerId="LiveId" clId="{334C706F-3412-4E3C-BF9C-D1846B7E1BE3}" dt="2022-11-01T15:22:52.084" v="1945"/>
          <ac:inkMkLst>
            <pc:docMk/>
            <pc:sldMk cId="2348031967" sldId="311"/>
            <ac:inkMk id="40" creationId="{7C85625F-FEBC-EE97-42D2-0E8C8F646AC5}"/>
          </ac:inkMkLst>
        </pc:inkChg>
        <pc:inkChg chg="add del">
          <ac:chgData name="Tim Cook" userId="d1c7cfb340f2c7ab" providerId="LiveId" clId="{334C706F-3412-4E3C-BF9C-D1846B7E1BE3}" dt="2022-11-01T15:22:52.083" v="1944"/>
          <ac:inkMkLst>
            <pc:docMk/>
            <pc:sldMk cId="2348031967" sldId="311"/>
            <ac:inkMk id="41" creationId="{86803CF2-D56D-E1C2-698C-21BB6B443761}"/>
          </ac:inkMkLst>
        </pc:inkChg>
        <pc:inkChg chg="add del">
          <ac:chgData name="Tim Cook" userId="d1c7cfb340f2c7ab" providerId="LiveId" clId="{334C706F-3412-4E3C-BF9C-D1846B7E1BE3}" dt="2022-11-01T15:22:52.084" v="1946"/>
          <ac:inkMkLst>
            <pc:docMk/>
            <pc:sldMk cId="2348031967" sldId="311"/>
            <ac:inkMk id="42" creationId="{2D5B1C61-CF9A-FD1D-A699-666D25469C13}"/>
          </ac:inkMkLst>
        </pc:inkChg>
        <pc:inkChg chg="add del mod">
          <ac:chgData name="Tim Cook" userId="d1c7cfb340f2c7ab" providerId="LiveId" clId="{334C706F-3412-4E3C-BF9C-D1846B7E1BE3}" dt="2022-11-01T15:21:57.313" v="1870"/>
          <ac:inkMkLst>
            <pc:docMk/>
            <pc:sldMk cId="2348031967" sldId="311"/>
            <ac:inkMk id="43" creationId="{BF371181-48BC-B65D-241E-44F88445EEF0}"/>
          </ac:inkMkLst>
        </pc:inkChg>
        <pc:inkChg chg="add del mod">
          <ac:chgData name="Tim Cook" userId="d1c7cfb340f2c7ab" providerId="LiveId" clId="{334C706F-3412-4E3C-BF9C-D1846B7E1BE3}" dt="2022-11-01T15:21:58.068" v="1880"/>
          <ac:inkMkLst>
            <pc:docMk/>
            <pc:sldMk cId="2348031967" sldId="311"/>
            <ac:inkMk id="44" creationId="{B22A2B11-776D-E45A-60F4-724DABB190D6}"/>
          </ac:inkMkLst>
        </pc:inkChg>
        <pc:inkChg chg="add del mod">
          <ac:chgData name="Tim Cook" userId="d1c7cfb340f2c7ab" providerId="LiveId" clId="{334C706F-3412-4E3C-BF9C-D1846B7E1BE3}" dt="2022-11-01T15:21:57.316" v="1875"/>
          <ac:inkMkLst>
            <pc:docMk/>
            <pc:sldMk cId="2348031967" sldId="311"/>
            <ac:inkMk id="45" creationId="{9D8CCDD0-FE7E-5947-2E11-352673050370}"/>
          </ac:inkMkLst>
        </pc:inkChg>
        <pc:inkChg chg="add del mod">
          <ac:chgData name="Tim Cook" userId="d1c7cfb340f2c7ab" providerId="LiveId" clId="{334C706F-3412-4E3C-BF9C-D1846B7E1BE3}" dt="2022-11-01T15:21:58.344" v="1882"/>
          <ac:inkMkLst>
            <pc:docMk/>
            <pc:sldMk cId="2348031967" sldId="311"/>
            <ac:inkMk id="46" creationId="{763B50BE-54E6-6052-4EC4-F7D7FFFADF0E}"/>
          </ac:inkMkLst>
        </pc:inkChg>
        <pc:inkChg chg="add del mod">
          <ac:chgData name="Tim Cook" userId="d1c7cfb340f2c7ab" providerId="LiveId" clId="{334C706F-3412-4E3C-BF9C-D1846B7E1BE3}" dt="2022-11-01T15:21:57.312" v="1869"/>
          <ac:inkMkLst>
            <pc:docMk/>
            <pc:sldMk cId="2348031967" sldId="311"/>
            <ac:inkMk id="47" creationId="{29F45AA7-4574-08C1-DE12-D8282C15D268}"/>
          </ac:inkMkLst>
        </pc:inkChg>
        <pc:inkChg chg="add del mod">
          <ac:chgData name="Tim Cook" userId="d1c7cfb340f2c7ab" providerId="LiveId" clId="{334C706F-3412-4E3C-BF9C-D1846B7E1BE3}" dt="2022-11-01T15:21:57.315" v="1873"/>
          <ac:inkMkLst>
            <pc:docMk/>
            <pc:sldMk cId="2348031967" sldId="311"/>
            <ac:inkMk id="48" creationId="{E3B97938-C3F9-DEB6-B433-F2CB17A31B1E}"/>
          </ac:inkMkLst>
        </pc:inkChg>
        <pc:inkChg chg="add del mod">
          <ac:chgData name="Tim Cook" userId="d1c7cfb340f2c7ab" providerId="LiveId" clId="{334C706F-3412-4E3C-BF9C-D1846B7E1BE3}" dt="2022-11-01T15:21:57.318" v="1877"/>
          <ac:inkMkLst>
            <pc:docMk/>
            <pc:sldMk cId="2348031967" sldId="311"/>
            <ac:inkMk id="49" creationId="{F0746445-5E5C-5076-D1E4-AF64313C4C8D}"/>
          </ac:inkMkLst>
        </pc:inkChg>
        <pc:inkChg chg="add del mod">
          <ac:chgData name="Tim Cook" userId="d1c7cfb340f2c7ab" providerId="LiveId" clId="{334C706F-3412-4E3C-BF9C-D1846B7E1BE3}" dt="2022-11-01T15:21:57.319" v="1879"/>
          <ac:inkMkLst>
            <pc:docMk/>
            <pc:sldMk cId="2348031967" sldId="311"/>
            <ac:inkMk id="50" creationId="{206842B8-EB32-6FFA-5677-7927DA942AFA}"/>
          </ac:inkMkLst>
        </pc:inkChg>
        <pc:inkChg chg="add del mod">
          <ac:chgData name="Tim Cook" userId="d1c7cfb340f2c7ab" providerId="LiveId" clId="{334C706F-3412-4E3C-BF9C-D1846B7E1BE3}" dt="2022-11-01T15:21:57.319" v="1878"/>
          <ac:inkMkLst>
            <pc:docMk/>
            <pc:sldMk cId="2348031967" sldId="311"/>
            <ac:inkMk id="51" creationId="{A0995730-B7C8-D4BB-7DB3-346313A25D4A}"/>
          </ac:inkMkLst>
        </pc:inkChg>
        <pc:inkChg chg="add del mod">
          <ac:chgData name="Tim Cook" userId="d1c7cfb340f2c7ab" providerId="LiveId" clId="{334C706F-3412-4E3C-BF9C-D1846B7E1BE3}" dt="2022-11-01T15:21:57.314" v="1871"/>
          <ac:inkMkLst>
            <pc:docMk/>
            <pc:sldMk cId="2348031967" sldId="311"/>
            <ac:inkMk id="52" creationId="{837F8C84-C51C-BBDD-A4D6-ABAFB372E048}"/>
          </ac:inkMkLst>
        </pc:inkChg>
        <pc:inkChg chg="add del mod">
          <ac:chgData name="Tim Cook" userId="d1c7cfb340f2c7ab" providerId="LiveId" clId="{334C706F-3412-4E3C-BF9C-D1846B7E1BE3}" dt="2022-11-01T15:21:57.317" v="1876"/>
          <ac:inkMkLst>
            <pc:docMk/>
            <pc:sldMk cId="2348031967" sldId="311"/>
            <ac:inkMk id="53" creationId="{D2574945-B3A9-74D8-E216-3446CA9AEE3D}"/>
          </ac:inkMkLst>
        </pc:inkChg>
        <pc:inkChg chg="add del mod">
          <ac:chgData name="Tim Cook" userId="d1c7cfb340f2c7ab" providerId="LiveId" clId="{334C706F-3412-4E3C-BF9C-D1846B7E1BE3}" dt="2022-11-01T15:21:57.316" v="1874"/>
          <ac:inkMkLst>
            <pc:docMk/>
            <pc:sldMk cId="2348031967" sldId="311"/>
            <ac:inkMk id="54" creationId="{E301D1D3-2345-9900-007A-7A9EB7FDF31F}"/>
          </ac:inkMkLst>
        </pc:inkChg>
        <pc:inkChg chg="add del mod">
          <ac:chgData name="Tim Cook" userId="d1c7cfb340f2c7ab" providerId="LiveId" clId="{334C706F-3412-4E3C-BF9C-D1846B7E1BE3}" dt="2022-11-01T15:21:57.314" v="1872"/>
          <ac:inkMkLst>
            <pc:docMk/>
            <pc:sldMk cId="2348031967" sldId="311"/>
            <ac:inkMk id="55" creationId="{E9C51A92-DDBF-1B27-C884-E25C7C294501}"/>
          </ac:inkMkLst>
        </pc:inkChg>
        <pc:inkChg chg="add del mod">
          <ac:chgData name="Tim Cook" userId="d1c7cfb340f2c7ab" providerId="LiveId" clId="{334C706F-3412-4E3C-BF9C-D1846B7E1BE3}" dt="2022-11-01T15:21:58.073" v="1881"/>
          <ac:inkMkLst>
            <pc:docMk/>
            <pc:sldMk cId="2348031967" sldId="311"/>
            <ac:inkMk id="57" creationId="{6E50A1C7-18E3-F104-2D1D-381CAED30462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59" creationId="{53FE6140-B15F-B264-AE35-D1B35AAA83D1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0" creationId="{C5EFD517-7749-D9F7-82BC-2FDD555DA1ED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1" creationId="{DEADBB1C-CD6F-3B07-39BA-9DE2D0FED077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2" creationId="{9DB68936-6617-115F-1D69-42C1759FCC36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3" creationId="{8F459C5C-9426-6C9A-4936-E29A5C6A47F7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4" creationId="{8BAF9B8E-5FAA-18DC-AF41-6DE8DF1C4AA7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5" creationId="{CAA73102-4AB3-72B4-DF3C-C68E4C9F5B57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6" creationId="{32CB3C70-5F82-D719-E14F-F2B533BC8F16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7" creationId="{BDCC0437-EB11-2C1B-F8EC-E80092943AC6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8" creationId="{44C2D49D-8C3A-2E32-8DE0-B0F4467AA82E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9" creationId="{21A9CA45-84AB-F8F7-F12B-71F48DE93494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70" creationId="{0DFCBF69-219A-322C-27A3-225D86A4F1D8}"/>
          </ac:inkMkLst>
        </pc:inkChg>
        <pc:inkChg chg="add del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71" creationId="{DF517756-F941-9000-F6C0-38E2196362B0}"/>
          </ac:inkMkLst>
        </pc:inkChg>
        <pc:inkChg chg="add">
          <ac:chgData name="Tim Cook" userId="d1c7cfb340f2c7ab" providerId="LiveId" clId="{334C706F-3412-4E3C-BF9C-D1846B7E1BE3}" dt="2022-11-01T15:22:09.640" v="1898" actId="9405"/>
          <ac:inkMkLst>
            <pc:docMk/>
            <pc:sldMk cId="2348031967" sldId="311"/>
            <ac:inkMk id="73" creationId="{37B8AA14-4FB5-D914-56BA-D09CCB8BE6C0}"/>
          </ac:inkMkLst>
        </pc:inkChg>
        <pc:inkChg chg="add del mod">
          <ac:chgData name="Tim Cook" userId="d1c7cfb340f2c7ab" providerId="LiveId" clId="{334C706F-3412-4E3C-BF9C-D1846B7E1BE3}" dt="2022-11-01T15:22:26.893" v="1913"/>
          <ac:inkMkLst>
            <pc:docMk/>
            <pc:sldMk cId="2348031967" sldId="311"/>
            <ac:inkMk id="74" creationId="{F7B59B28-7762-60AA-6919-46E6D7B03491}"/>
          </ac:inkMkLst>
        </pc:inkChg>
        <pc:inkChg chg="add del mod">
          <ac:chgData name="Tim Cook" userId="d1c7cfb340f2c7ab" providerId="LiveId" clId="{334C706F-3412-4E3C-BF9C-D1846B7E1BE3}" dt="2022-11-01T15:22:26.893" v="1910"/>
          <ac:inkMkLst>
            <pc:docMk/>
            <pc:sldMk cId="2348031967" sldId="311"/>
            <ac:inkMk id="75" creationId="{CB70CF09-9210-60C1-A315-2AE52AA68CC1}"/>
          </ac:inkMkLst>
        </pc:inkChg>
        <pc:inkChg chg="add del mod">
          <ac:chgData name="Tim Cook" userId="d1c7cfb340f2c7ab" providerId="LiveId" clId="{334C706F-3412-4E3C-BF9C-D1846B7E1BE3}" dt="2022-11-01T15:22:26.893" v="1911"/>
          <ac:inkMkLst>
            <pc:docMk/>
            <pc:sldMk cId="2348031967" sldId="311"/>
            <ac:inkMk id="76" creationId="{6489AE36-0F22-6309-1570-6692EC3229DD}"/>
          </ac:inkMkLst>
        </pc:inkChg>
        <pc:inkChg chg="add del mod">
          <ac:chgData name="Tim Cook" userId="d1c7cfb340f2c7ab" providerId="LiveId" clId="{334C706F-3412-4E3C-BF9C-D1846B7E1BE3}" dt="2022-11-01T15:22:26.893" v="1914"/>
          <ac:inkMkLst>
            <pc:docMk/>
            <pc:sldMk cId="2348031967" sldId="311"/>
            <ac:inkMk id="77" creationId="{42DDB1D2-883F-8CF3-DEBE-DC6AF83B52D9}"/>
          </ac:inkMkLst>
        </pc:inkChg>
        <pc:inkChg chg="add del mod">
          <ac:chgData name="Tim Cook" userId="d1c7cfb340f2c7ab" providerId="LiveId" clId="{334C706F-3412-4E3C-BF9C-D1846B7E1BE3}" dt="2022-11-01T15:22:26.893" v="1912"/>
          <ac:inkMkLst>
            <pc:docMk/>
            <pc:sldMk cId="2348031967" sldId="311"/>
            <ac:inkMk id="78" creationId="{4C27D542-571B-B1F7-D22E-5482C01C8EA3}"/>
          </ac:inkMkLst>
        </pc:inkChg>
        <pc:inkChg chg="add del mod">
          <ac:chgData name="Tim Cook" userId="d1c7cfb340f2c7ab" providerId="LiveId" clId="{334C706F-3412-4E3C-BF9C-D1846B7E1BE3}" dt="2022-11-01T15:22:26.893" v="1909"/>
          <ac:inkMkLst>
            <pc:docMk/>
            <pc:sldMk cId="2348031967" sldId="311"/>
            <ac:inkMk id="79" creationId="{0B697A2F-2664-97F8-4A6D-3FA2C190E362}"/>
          </ac:inkMkLst>
        </pc:inkChg>
        <pc:inkChg chg="add del mod">
          <ac:chgData name="Tim Cook" userId="d1c7cfb340f2c7ab" providerId="LiveId" clId="{334C706F-3412-4E3C-BF9C-D1846B7E1BE3}" dt="2022-11-01T15:22:26.893" v="1908"/>
          <ac:inkMkLst>
            <pc:docMk/>
            <pc:sldMk cId="2348031967" sldId="311"/>
            <ac:inkMk id="80" creationId="{3BB700A9-4956-FCE6-0475-ADD78A29E2E1}"/>
          </ac:inkMkLst>
        </pc:inkChg>
        <pc:inkChg chg="add del mod">
          <ac:chgData name="Tim Cook" userId="d1c7cfb340f2c7ab" providerId="LiveId" clId="{334C706F-3412-4E3C-BF9C-D1846B7E1BE3}" dt="2022-11-01T15:22:26.893" v="1915"/>
          <ac:inkMkLst>
            <pc:docMk/>
            <pc:sldMk cId="2348031967" sldId="311"/>
            <ac:inkMk id="81" creationId="{0302A4A8-6A46-BF35-9CF4-BFA905053064}"/>
          </ac:inkMkLst>
        </pc:inkChg>
        <pc:inkChg chg="add del mod">
          <ac:chgData name="Tim Cook" userId="d1c7cfb340f2c7ab" providerId="LiveId" clId="{334C706F-3412-4E3C-BF9C-D1846B7E1BE3}" dt="2022-11-01T15:22:39.934" v="1939"/>
          <ac:inkMkLst>
            <pc:docMk/>
            <pc:sldMk cId="2348031967" sldId="311"/>
            <ac:inkMk id="83" creationId="{D4444800-7F85-1686-05E4-F166BBBD0007}"/>
          </ac:inkMkLst>
        </pc:inkChg>
        <pc:inkChg chg="add del mod">
          <ac:chgData name="Tim Cook" userId="d1c7cfb340f2c7ab" providerId="LiveId" clId="{334C706F-3412-4E3C-BF9C-D1846B7E1BE3}" dt="2022-11-01T15:22:39.505" v="1931"/>
          <ac:inkMkLst>
            <pc:docMk/>
            <pc:sldMk cId="2348031967" sldId="311"/>
            <ac:inkMk id="84" creationId="{81B593B7-0896-9BF3-DED1-0A657A510CB8}"/>
          </ac:inkMkLst>
        </pc:inkChg>
        <pc:inkChg chg="add del mod">
          <ac:chgData name="Tim Cook" userId="d1c7cfb340f2c7ab" providerId="LiveId" clId="{334C706F-3412-4E3C-BF9C-D1846B7E1BE3}" dt="2022-11-01T15:22:39.934" v="1938"/>
          <ac:inkMkLst>
            <pc:docMk/>
            <pc:sldMk cId="2348031967" sldId="311"/>
            <ac:inkMk id="85" creationId="{EC6F2882-2A69-86EB-8A68-DCCE8E917C5D}"/>
          </ac:inkMkLst>
        </pc:inkChg>
        <pc:inkChg chg="add del mod">
          <ac:chgData name="Tim Cook" userId="d1c7cfb340f2c7ab" providerId="LiveId" clId="{334C706F-3412-4E3C-BF9C-D1846B7E1BE3}" dt="2022-11-01T15:22:39.933" v="1936"/>
          <ac:inkMkLst>
            <pc:docMk/>
            <pc:sldMk cId="2348031967" sldId="311"/>
            <ac:inkMk id="86" creationId="{F3298C3F-FB92-3C0F-B6DD-FB66849A5E9E}"/>
          </ac:inkMkLst>
        </pc:inkChg>
        <pc:inkChg chg="add del mod">
          <ac:chgData name="Tim Cook" userId="d1c7cfb340f2c7ab" providerId="LiveId" clId="{334C706F-3412-4E3C-BF9C-D1846B7E1BE3}" dt="2022-11-01T15:22:39.934" v="1941"/>
          <ac:inkMkLst>
            <pc:docMk/>
            <pc:sldMk cId="2348031967" sldId="311"/>
            <ac:inkMk id="87" creationId="{69D5062F-918B-E0A8-62C8-16AC28D74D6F}"/>
          </ac:inkMkLst>
        </pc:inkChg>
        <pc:inkChg chg="add del mod">
          <ac:chgData name="Tim Cook" userId="d1c7cfb340f2c7ab" providerId="LiveId" clId="{334C706F-3412-4E3C-BF9C-D1846B7E1BE3}" dt="2022-11-01T15:22:39.505" v="1929"/>
          <ac:inkMkLst>
            <pc:docMk/>
            <pc:sldMk cId="2348031967" sldId="311"/>
            <ac:inkMk id="88" creationId="{AEFEF50B-AE64-A41E-24A0-9122E00A5CC2}"/>
          </ac:inkMkLst>
        </pc:inkChg>
        <pc:inkChg chg="add del mod">
          <ac:chgData name="Tim Cook" userId="d1c7cfb340f2c7ab" providerId="LiveId" clId="{334C706F-3412-4E3C-BF9C-D1846B7E1BE3}" dt="2022-11-01T15:22:40.668" v="1942"/>
          <ac:inkMkLst>
            <pc:docMk/>
            <pc:sldMk cId="2348031967" sldId="311"/>
            <ac:inkMk id="89" creationId="{2F5DD82C-F76A-0A33-A8B8-7BEC9D9C575D}"/>
          </ac:inkMkLst>
        </pc:inkChg>
        <pc:inkChg chg="add del mod">
          <ac:chgData name="Tim Cook" userId="d1c7cfb340f2c7ab" providerId="LiveId" clId="{334C706F-3412-4E3C-BF9C-D1846B7E1BE3}" dt="2022-11-01T15:22:39.934" v="1940"/>
          <ac:inkMkLst>
            <pc:docMk/>
            <pc:sldMk cId="2348031967" sldId="311"/>
            <ac:inkMk id="90" creationId="{9A4AC7C6-FCC4-FFB3-3938-E7231151986D}"/>
          </ac:inkMkLst>
        </pc:inkChg>
        <pc:inkChg chg="add del mod">
          <ac:chgData name="Tim Cook" userId="d1c7cfb340f2c7ab" providerId="LiveId" clId="{334C706F-3412-4E3C-BF9C-D1846B7E1BE3}" dt="2022-11-01T15:22:39.933" v="1937"/>
          <ac:inkMkLst>
            <pc:docMk/>
            <pc:sldMk cId="2348031967" sldId="311"/>
            <ac:inkMk id="91" creationId="{1577A01B-9156-C189-2D8C-6285619A3460}"/>
          </ac:inkMkLst>
        </pc:inkChg>
        <pc:inkChg chg="add del mod">
          <ac:chgData name="Tim Cook" userId="d1c7cfb340f2c7ab" providerId="LiveId" clId="{334C706F-3412-4E3C-BF9C-D1846B7E1BE3}" dt="2022-11-01T15:22:39.932" v="1935"/>
          <ac:inkMkLst>
            <pc:docMk/>
            <pc:sldMk cId="2348031967" sldId="311"/>
            <ac:inkMk id="92" creationId="{59E65F15-1555-5A61-BD72-CC339D9458C7}"/>
          </ac:inkMkLst>
        </pc:inkChg>
        <pc:inkChg chg="add del mod">
          <ac:chgData name="Tim Cook" userId="d1c7cfb340f2c7ab" providerId="LiveId" clId="{334C706F-3412-4E3C-BF9C-D1846B7E1BE3}" dt="2022-11-01T15:22:39.505" v="1934"/>
          <ac:inkMkLst>
            <pc:docMk/>
            <pc:sldMk cId="2348031967" sldId="311"/>
            <ac:inkMk id="93" creationId="{BFAC5E5F-590F-7229-E42F-D26C39FB14E0}"/>
          </ac:inkMkLst>
        </pc:inkChg>
        <pc:inkChg chg="add del mod">
          <ac:chgData name="Tim Cook" userId="d1c7cfb340f2c7ab" providerId="LiveId" clId="{334C706F-3412-4E3C-BF9C-D1846B7E1BE3}" dt="2022-11-01T15:22:39.505" v="1930"/>
          <ac:inkMkLst>
            <pc:docMk/>
            <pc:sldMk cId="2348031967" sldId="311"/>
            <ac:inkMk id="94" creationId="{7AEB06F0-DD43-D4D3-0326-0010CF79EAF2}"/>
          </ac:inkMkLst>
        </pc:inkChg>
        <pc:inkChg chg="add mod">
          <ac:chgData name="Tim Cook" userId="d1c7cfb340f2c7ab" providerId="LiveId" clId="{334C706F-3412-4E3C-BF9C-D1846B7E1BE3}" dt="2022-11-01T15:22:55.664" v="1949"/>
          <ac:inkMkLst>
            <pc:docMk/>
            <pc:sldMk cId="2348031967" sldId="311"/>
            <ac:inkMk id="97" creationId="{42BB2BCC-0B41-2431-90B0-AD2C78B4EEEC}"/>
          </ac:inkMkLst>
        </pc:inkChg>
        <pc:inkChg chg="add mod">
          <ac:chgData name="Tim Cook" userId="d1c7cfb340f2c7ab" providerId="LiveId" clId="{334C706F-3412-4E3C-BF9C-D1846B7E1BE3}" dt="2022-11-01T15:22:55.664" v="1949"/>
          <ac:inkMkLst>
            <pc:docMk/>
            <pc:sldMk cId="2348031967" sldId="311"/>
            <ac:inkMk id="98" creationId="{44E0843B-007B-85D9-AF8D-B61DA6C303F4}"/>
          </ac:inkMkLst>
        </pc:inkChg>
        <pc:inkChg chg="add mod">
          <ac:chgData name="Tim Cook" userId="d1c7cfb340f2c7ab" providerId="LiveId" clId="{334C706F-3412-4E3C-BF9C-D1846B7E1BE3}" dt="2022-11-01T15:22:58.939" v="1953"/>
          <ac:inkMkLst>
            <pc:docMk/>
            <pc:sldMk cId="2348031967" sldId="311"/>
            <ac:inkMk id="100" creationId="{F0241FA5-08A4-45EB-789F-26E5A1B273DC}"/>
          </ac:inkMkLst>
        </pc:inkChg>
        <pc:inkChg chg="add mod">
          <ac:chgData name="Tim Cook" userId="d1c7cfb340f2c7ab" providerId="LiveId" clId="{334C706F-3412-4E3C-BF9C-D1846B7E1BE3}" dt="2022-11-01T15:22:58.939" v="1953"/>
          <ac:inkMkLst>
            <pc:docMk/>
            <pc:sldMk cId="2348031967" sldId="311"/>
            <ac:inkMk id="101" creationId="{F24C2B83-DB23-B62E-2CBB-4A0D5221F612}"/>
          </ac:inkMkLst>
        </pc:inkChg>
        <pc:inkChg chg="add mod">
          <ac:chgData name="Tim Cook" userId="d1c7cfb340f2c7ab" providerId="LiveId" clId="{334C706F-3412-4E3C-BF9C-D1846B7E1BE3}" dt="2022-11-01T15:22:58.939" v="1953"/>
          <ac:inkMkLst>
            <pc:docMk/>
            <pc:sldMk cId="2348031967" sldId="311"/>
            <ac:inkMk id="102" creationId="{2F49FC10-76E3-0807-07BB-CB59E563368A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04" creationId="{8E7A2F0D-4604-79ED-9F9E-EAB106110C44}"/>
          </ac:inkMkLst>
        </pc:inkChg>
        <pc:inkChg chg="add del mod">
          <ac:chgData name="Tim Cook" userId="d1c7cfb340f2c7ab" providerId="LiveId" clId="{334C706F-3412-4E3C-BF9C-D1846B7E1BE3}" dt="2022-11-01T15:23:07.064" v="1967"/>
          <ac:inkMkLst>
            <pc:docMk/>
            <pc:sldMk cId="2348031967" sldId="311"/>
            <ac:inkMk id="105" creationId="{FDAD5C61-B70E-6B14-6BEB-350321FCD679}"/>
          </ac:inkMkLst>
        </pc:inkChg>
        <pc:inkChg chg="add del mod">
          <ac:chgData name="Tim Cook" userId="d1c7cfb340f2c7ab" providerId="LiveId" clId="{334C706F-3412-4E3C-BF9C-D1846B7E1BE3}" dt="2022-11-01T15:23:07.064" v="1965"/>
          <ac:inkMkLst>
            <pc:docMk/>
            <pc:sldMk cId="2348031967" sldId="311"/>
            <ac:inkMk id="106" creationId="{17B70B6A-E414-6886-8DF6-767644E0BC55}"/>
          </ac:inkMkLst>
        </pc:inkChg>
        <pc:inkChg chg="add del mod">
          <ac:chgData name="Tim Cook" userId="d1c7cfb340f2c7ab" providerId="LiveId" clId="{334C706F-3412-4E3C-BF9C-D1846B7E1BE3}" dt="2022-11-01T15:23:07.064" v="1964"/>
          <ac:inkMkLst>
            <pc:docMk/>
            <pc:sldMk cId="2348031967" sldId="311"/>
            <ac:inkMk id="107" creationId="{ED89F274-D6F5-DB01-706A-F86FF2A0BD97}"/>
          </ac:inkMkLst>
        </pc:inkChg>
        <pc:inkChg chg="add del mod">
          <ac:chgData name="Tim Cook" userId="d1c7cfb340f2c7ab" providerId="LiveId" clId="{334C706F-3412-4E3C-BF9C-D1846B7E1BE3}" dt="2022-11-01T15:23:07.065" v="1968"/>
          <ac:inkMkLst>
            <pc:docMk/>
            <pc:sldMk cId="2348031967" sldId="311"/>
            <ac:inkMk id="108" creationId="{90480578-CF31-DCEC-4BE5-B8E52F30E9C7}"/>
          </ac:inkMkLst>
        </pc:inkChg>
        <pc:inkChg chg="add del mod">
          <ac:chgData name="Tim Cook" userId="d1c7cfb340f2c7ab" providerId="LiveId" clId="{334C706F-3412-4E3C-BF9C-D1846B7E1BE3}" dt="2022-11-01T15:23:07.064" v="1966"/>
          <ac:inkMkLst>
            <pc:docMk/>
            <pc:sldMk cId="2348031967" sldId="311"/>
            <ac:inkMk id="109" creationId="{73C6D91A-ED48-F60C-ED98-60D14E253658}"/>
          </ac:inkMkLst>
        </pc:inkChg>
        <pc:inkChg chg="add del mod">
          <ac:chgData name="Tim Cook" userId="d1c7cfb340f2c7ab" providerId="LiveId" clId="{334C706F-3412-4E3C-BF9C-D1846B7E1BE3}" dt="2022-11-01T15:23:07.065" v="1969"/>
          <ac:inkMkLst>
            <pc:docMk/>
            <pc:sldMk cId="2348031967" sldId="311"/>
            <ac:inkMk id="110" creationId="{23EB7F60-53ED-3394-ABBF-3206F438696C}"/>
          </ac:inkMkLst>
        </pc:inkChg>
        <pc:inkChg chg="add del mod">
          <ac:chgData name="Tim Cook" userId="d1c7cfb340f2c7ab" providerId="LiveId" clId="{334C706F-3412-4E3C-BF9C-D1846B7E1BE3}" dt="2022-11-01T15:23:07.063" v="1963"/>
          <ac:inkMkLst>
            <pc:docMk/>
            <pc:sldMk cId="2348031967" sldId="311"/>
            <ac:inkMk id="111" creationId="{1348F27C-70BA-A9D4-1F30-1EAA83AC8FAF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3" creationId="{CC3F9280-D6D2-C33C-9178-29CFB524AF17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4" creationId="{5E4F9DBB-2FFE-031B-DB79-717610F1F112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5" creationId="{186C2658-5B32-735B-1314-7B351F9ECD42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6" creationId="{4DC10911-4DCE-4C95-4030-467583AFEFBC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7" creationId="{A2D06DBC-C010-E0B5-8A66-24C07DC220E3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8" creationId="{DEEE48AE-7B6F-C068-C993-4BFE7A43F8C7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9" creationId="{E28731EF-D75D-39C0-AF96-F85D757D0E1B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20" creationId="{5F94F612-405E-88FC-8B80-E22EAA748496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21" creationId="{1D49E2F8-2D29-D3D1-4E7A-B14233555A34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22" creationId="{96E5DC86-9800-412C-B42D-C0B6F9247748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23" creationId="{45A86F1F-3BAE-F1EF-E601-B94DB6DB0A5D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24" creationId="{8DDC0917-0845-CFAD-D083-8F22E08BAE80}"/>
          </ac:inkMkLst>
        </pc:inkChg>
        <pc:inkChg chg="add del mod">
          <ac:chgData name="Tim Cook" userId="d1c7cfb340f2c7ab" providerId="LiveId" clId="{334C706F-3412-4E3C-BF9C-D1846B7E1BE3}" dt="2022-11-01T15:23:24.711" v="1985"/>
          <ac:inkMkLst>
            <pc:docMk/>
            <pc:sldMk cId="2348031967" sldId="311"/>
            <ac:inkMk id="128" creationId="{8A660011-02ED-21CE-1C75-6CEA43EA8F4D}"/>
          </ac:inkMkLst>
        </pc:inkChg>
        <pc:inkChg chg="add del">
          <ac:chgData name="Tim Cook" userId="d1c7cfb340f2c7ab" providerId="LiveId" clId="{334C706F-3412-4E3C-BF9C-D1846B7E1BE3}" dt="2022-11-01T15:23:27.329" v="1987"/>
          <ac:inkMkLst>
            <pc:docMk/>
            <pc:sldMk cId="2348031967" sldId="311"/>
            <ac:inkMk id="130" creationId="{FE3FA398-C44E-A386-E89C-0E30D9B1EF1A}"/>
          </ac:inkMkLst>
        </pc:inkChg>
        <pc:inkChg chg="add del">
          <ac:chgData name="Tim Cook" userId="d1c7cfb340f2c7ab" providerId="LiveId" clId="{334C706F-3412-4E3C-BF9C-D1846B7E1BE3}" dt="2022-11-01T15:23:31.789" v="1989"/>
          <ac:inkMkLst>
            <pc:docMk/>
            <pc:sldMk cId="2348031967" sldId="311"/>
            <ac:inkMk id="131" creationId="{26B30CEC-E282-254A-FDF8-F62FEBFA5C2F}"/>
          </ac:inkMkLst>
        </pc:inkChg>
        <pc:inkChg chg="add del">
          <ac:chgData name="Tim Cook" userId="d1c7cfb340f2c7ab" providerId="LiveId" clId="{334C706F-3412-4E3C-BF9C-D1846B7E1BE3}" dt="2022-11-01T15:24:54.151" v="2060"/>
          <ac:inkMkLst>
            <pc:docMk/>
            <pc:sldMk cId="2348031967" sldId="311"/>
            <ac:inkMk id="132" creationId="{25B76F04-7F30-B209-6FBA-4642FF57B167}"/>
          </ac:inkMkLst>
        </pc:inkChg>
        <pc:inkChg chg="add del mod">
          <ac:chgData name="Tim Cook" userId="d1c7cfb340f2c7ab" providerId="LiveId" clId="{334C706F-3412-4E3C-BF9C-D1846B7E1BE3}" dt="2022-11-01T15:24:37.533" v="2006"/>
          <ac:inkMkLst>
            <pc:docMk/>
            <pc:sldMk cId="2348031967" sldId="311"/>
            <ac:inkMk id="133" creationId="{53F3ACF0-FBD9-43A8-989A-9B1EA5DE8167}"/>
          </ac:inkMkLst>
        </pc:inkChg>
        <pc:inkChg chg="add del mod">
          <ac:chgData name="Tim Cook" userId="d1c7cfb340f2c7ab" providerId="LiveId" clId="{334C706F-3412-4E3C-BF9C-D1846B7E1BE3}" dt="2022-11-01T15:24:37.536" v="2013"/>
          <ac:inkMkLst>
            <pc:docMk/>
            <pc:sldMk cId="2348031967" sldId="311"/>
            <ac:inkMk id="134" creationId="{99DD98FF-CFE7-A519-C601-3E3D3AA4122C}"/>
          </ac:inkMkLst>
        </pc:inkChg>
        <pc:inkChg chg="add del mod">
          <ac:chgData name="Tim Cook" userId="d1c7cfb340f2c7ab" providerId="LiveId" clId="{334C706F-3412-4E3C-BF9C-D1846B7E1BE3}" dt="2022-11-01T15:24:37.535" v="2010"/>
          <ac:inkMkLst>
            <pc:docMk/>
            <pc:sldMk cId="2348031967" sldId="311"/>
            <ac:inkMk id="135" creationId="{BAC7FD96-AB5A-B4D6-D7A5-3F4F3C36A35C}"/>
          </ac:inkMkLst>
        </pc:inkChg>
        <pc:inkChg chg="add del mod">
          <ac:chgData name="Tim Cook" userId="d1c7cfb340f2c7ab" providerId="LiveId" clId="{334C706F-3412-4E3C-BF9C-D1846B7E1BE3}" dt="2022-11-01T15:24:37.534" v="2008"/>
          <ac:inkMkLst>
            <pc:docMk/>
            <pc:sldMk cId="2348031967" sldId="311"/>
            <ac:inkMk id="136" creationId="{AEE8AF1A-30F3-E955-252C-24019AE32FC6}"/>
          </ac:inkMkLst>
        </pc:inkChg>
        <pc:inkChg chg="add del mod">
          <ac:chgData name="Tim Cook" userId="d1c7cfb340f2c7ab" providerId="LiveId" clId="{334C706F-3412-4E3C-BF9C-D1846B7E1BE3}" dt="2022-11-01T15:24:37.535" v="2011"/>
          <ac:inkMkLst>
            <pc:docMk/>
            <pc:sldMk cId="2348031967" sldId="311"/>
            <ac:inkMk id="137" creationId="{079B1EA3-54E3-1213-551D-0877AB92B97D}"/>
          </ac:inkMkLst>
        </pc:inkChg>
        <pc:inkChg chg="add del mod">
          <ac:chgData name="Tim Cook" userId="d1c7cfb340f2c7ab" providerId="LiveId" clId="{334C706F-3412-4E3C-BF9C-D1846B7E1BE3}" dt="2022-11-01T15:24:37.535" v="2009"/>
          <ac:inkMkLst>
            <pc:docMk/>
            <pc:sldMk cId="2348031967" sldId="311"/>
            <ac:inkMk id="138" creationId="{ABAFC197-102E-3F92-D7B8-178784E10A8B}"/>
          </ac:inkMkLst>
        </pc:inkChg>
        <pc:inkChg chg="add del mod">
          <ac:chgData name="Tim Cook" userId="d1c7cfb340f2c7ab" providerId="LiveId" clId="{334C706F-3412-4E3C-BF9C-D1846B7E1BE3}" dt="2022-11-01T15:24:37.533" v="2007"/>
          <ac:inkMkLst>
            <pc:docMk/>
            <pc:sldMk cId="2348031967" sldId="311"/>
            <ac:inkMk id="139" creationId="{2371FA51-E275-B24A-008C-AF86C0BD98E0}"/>
          </ac:inkMkLst>
        </pc:inkChg>
        <pc:inkChg chg="add del mod">
          <ac:chgData name="Tim Cook" userId="d1c7cfb340f2c7ab" providerId="LiveId" clId="{334C706F-3412-4E3C-BF9C-D1846B7E1BE3}" dt="2022-11-01T15:24:37.536" v="2012"/>
          <ac:inkMkLst>
            <pc:docMk/>
            <pc:sldMk cId="2348031967" sldId="311"/>
            <ac:inkMk id="140" creationId="{EA8993C5-6D31-B1E1-4AE6-C3631DE121BB}"/>
          </ac:inkMkLst>
        </pc:inkChg>
        <pc:inkChg chg="add del mod">
          <ac:chgData name="Tim Cook" userId="d1c7cfb340f2c7ab" providerId="LiveId" clId="{334C706F-3412-4E3C-BF9C-D1846B7E1BE3}" dt="2022-11-01T15:24:37.532" v="2005"/>
          <ac:inkMkLst>
            <pc:docMk/>
            <pc:sldMk cId="2348031967" sldId="311"/>
            <ac:inkMk id="141" creationId="{3A21DD8A-55FB-8066-1EEF-CAB9D05580B3}"/>
          </ac:inkMkLst>
        </pc:inkChg>
        <pc:inkChg chg="add del mod">
          <ac:chgData name="Tim Cook" userId="d1c7cfb340f2c7ab" providerId="LiveId" clId="{334C706F-3412-4E3C-BF9C-D1846B7E1BE3}" dt="2022-11-01T15:24:53.381" v="2049"/>
          <ac:inkMkLst>
            <pc:docMk/>
            <pc:sldMk cId="2348031967" sldId="311"/>
            <ac:inkMk id="143" creationId="{A54A261A-B57B-A44E-64A5-71F71610EC31}"/>
          </ac:inkMkLst>
        </pc:inkChg>
        <pc:inkChg chg="add del mod">
          <ac:chgData name="Tim Cook" userId="d1c7cfb340f2c7ab" providerId="LiveId" clId="{334C706F-3412-4E3C-BF9C-D1846B7E1BE3}" dt="2022-11-01T15:24:53.381" v="2054"/>
          <ac:inkMkLst>
            <pc:docMk/>
            <pc:sldMk cId="2348031967" sldId="311"/>
            <ac:inkMk id="144" creationId="{50D4A19F-8112-7BF7-D42B-7D6FA8451C7C}"/>
          </ac:inkMkLst>
        </pc:inkChg>
        <pc:inkChg chg="add del mod">
          <ac:chgData name="Tim Cook" userId="d1c7cfb340f2c7ab" providerId="LiveId" clId="{334C706F-3412-4E3C-BF9C-D1846B7E1BE3}" dt="2022-11-01T15:24:53.381" v="2048"/>
          <ac:inkMkLst>
            <pc:docMk/>
            <pc:sldMk cId="2348031967" sldId="311"/>
            <ac:inkMk id="145" creationId="{CBAE072C-A27E-E030-3F01-4C69202573E4}"/>
          </ac:inkMkLst>
        </pc:inkChg>
        <pc:inkChg chg="add del mod">
          <ac:chgData name="Tim Cook" userId="d1c7cfb340f2c7ab" providerId="LiveId" clId="{334C706F-3412-4E3C-BF9C-D1846B7E1BE3}" dt="2022-11-01T15:24:53.381" v="2057"/>
          <ac:inkMkLst>
            <pc:docMk/>
            <pc:sldMk cId="2348031967" sldId="311"/>
            <ac:inkMk id="147" creationId="{D42013D6-1F64-70AA-4EEF-9D72A5AB5C20}"/>
          </ac:inkMkLst>
        </pc:inkChg>
        <pc:inkChg chg="add del mod">
          <ac:chgData name="Tim Cook" userId="d1c7cfb340f2c7ab" providerId="LiveId" clId="{334C706F-3412-4E3C-BF9C-D1846B7E1BE3}" dt="2022-11-01T15:24:53.366" v="2042"/>
          <ac:inkMkLst>
            <pc:docMk/>
            <pc:sldMk cId="2348031967" sldId="311"/>
            <ac:inkMk id="148" creationId="{3D31E0DB-8E72-A3BB-CFE4-10396A46E712}"/>
          </ac:inkMkLst>
        </pc:inkChg>
        <pc:inkChg chg="add del mod">
          <ac:chgData name="Tim Cook" userId="d1c7cfb340f2c7ab" providerId="LiveId" clId="{334C706F-3412-4E3C-BF9C-D1846B7E1BE3}" dt="2022-11-01T15:24:53.381" v="2052"/>
          <ac:inkMkLst>
            <pc:docMk/>
            <pc:sldMk cId="2348031967" sldId="311"/>
            <ac:inkMk id="149" creationId="{8BE17C02-F79D-9D78-34CB-476BDCE9D1A3}"/>
          </ac:inkMkLst>
        </pc:inkChg>
        <pc:inkChg chg="add del mod">
          <ac:chgData name="Tim Cook" userId="d1c7cfb340f2c7ab" providerId="LiveId" clId="{334C706F-3412-4E3C-BF9C-D1846B7E1BE3}" dt="2022-11-01T15:24:53.381" v="2055"/>
          <ac:inkMkLst>
            <pc:docMk/>
            <pc:sldMk cId="2348031967" sldId="311"/>
            <ac:inkMk id="150" creationId="{50E319A9-F634-A9F5-6961-0B9337D90F51}"/>
          </ac:inkMkLst>
        </pc:inkChg>
        <pc:inkChg chg="add del">
          <ac:chgData name="Tim Cook" userId="d1c7cfb340f2c7ab" providerId="LiveId" clId="{334C706F-3412-4E3C-BF9C-D1846B7E1BE3}" dt="2022-11-01T15:24:53.381" v="2058"/>
          <ac:inkMkLst>
            <pc:docMk/>
            <pc:sldMk cId="2348031967" sldId="311"/>
            <ac:inkMk id="151" creationId="{CF4AF17C-1FC5-5200-4707-A5A94AC7A200}"/>
          </ac:inkMkLst>
        </pc:inkChg>
        <pc:inkChg chg="add del mod">
          <ac:chgData name="Tim Cook" userId="d1c7cfb340f2c7ab" providerId="LiveId" clId="{334C706F-3412-4E3C-BF9C-D1846B7E1BE3}" dt="2022-11-01T15:24:53.381" v="2059"/>
          <ac:inkMkLst>
            <pc:docMk/>
            <pc:sldMk cId="2348031967" sldId="311"/>
            <ac:inkMk id="152" creationId="{B002ABEC-CC79-FAE0-133E-B46357C99337}"/>
          </ac:inkMkLst>
        </pc:inkChg>
        <pc:inkChg chg="add del mod">
          <ac:chgData name="Tim Cook" userId="d1c7cfb340f2c7ab" providerId="LiveId" clId="{334C706F-3412-4E3C-BF9C-D1846B7E1BE3}" dt="2022-11-01T15:24:53.366" v="2041"/>
          <ac:inkMkLst>
            <pc:docMk/>
            <pc:sldMk cId="2348031967" sldId="311"/>
            <ac:inkMk id="153" creationId="{2A633E16-129C-52DB-1E20-B341C2A7B381}"/>
          </ac:inkMkLst>
        </pc:inkChg>
        <pc:inkChg chg="add del mod">
          <ac:chgData name="Tim Cook" userId="d1c7cfb340f2c7ab" providerId="LiveId" clId="{334C706F-3412-4E3C-BF9C-D1846B7E1BE3}" dt="2022-11-01T15:24:53.381" v="2051"/>
          <ac:inkMkLst>
            <pc:docMk/>
            <pc:sldMk cId="2348031967" sldId="311"/>
            <ac:inkMk id="154" creationId="{BA88EA47-40B7-6A55-FC64-E2B632AC2D44}"/>
          </ac:inkMkLst>
        </pc:inkChg>
        <pc:inkChg chg="add del mod">
          <ac:chgData name="Tim Cook" userId="d1c7cfb340f2c7ab" providerId="LiveId" clId="{334C706F-3412-4E3C-BF9C-D1846B7E1BE3}" dt="2022-11-01T15:24:53.366" v="2045"/>
          <ac:inkMkLst>
            <pc:docMk/>
            <pc:sldMk cId="2348031967" sldId="311"/>
            <ac:inkMk id="155" creationId="{467867CA-85D9-C671-3A97-141566205ABE}"/>
          </ac:inkMkLst>
        </pc:inkChg>
        <pc:inkChg chg="add del mod">
          <ac:chgData name="Tim Cook" userId="d1c7cfb340f2c7ab" providerId="LiveId" clId="{334C706F-3412-4E3C-BF9C-D1846B7E1BE3}" dt="2022-11-01T15:24:53.381" v="2053"/>
          <ac:inkMkLst>
            <pc:docMk/>
            <pc:sldMk cId="2348031967" sldId="311"/>
            <ac:inkMk id="156" creationId="{8E121072-311E-D1B1-62FC-E535FF4DF2B7}"/>
          </ac:inkMkLst>
        </pc:inkChg>
        <pc:inkChg chg="add del mod">
          <ac:chgData name="Tim Cook" userId="d1c7cfb340f2c7ab" providerId="LiveId" clId="{334C706F-3412-4E3C-BF9C-D1846B7E1BE3}" dt="2022-11-01T15:24:53.366" v="2039"/>
          <ac:inkMkLst>
            <pc:docMk/>
            <pc:sldMk cId="2348031967" sldId="311"/>
            <ac:inkMk id="157" creationId="{44E9FCA4-31A6-2738-BAB7-1061DFB9C090}"/>
          </ac:inkMkLst>
        </pc:inkChg>
        <pc:inkChg chg="add del mod">
          <ac:chgData name="Tim Cook" userId="d1c7cfb340f2c7ab" providerId="LiveId" clId="{334C706F-3412-4E3C-BF9C-D1846B7E1BE3}" dt="2022-11-01T15:24:53.366" v="2044"/>
          <ac:inkMkLst>
            <pc:docMk/>
            <pc:sldMk cId="2348031967" sldId="311"/>
            <ac:inkMk id="158" creationId="{5E3CEBE8-08EC-28C5-8E4E-3DD73F580322}"/>
          </ac:inkMkLst>
        </pc:inkChg>
        <pc:inkChg chg="add del mod">
          <ac:chgData name="Tim Cook" userId="d1c7cfb340f2c7ab" providerId="LiveId" clId="{334C706F-3412-4E3C-BF9C-D1846B7E1BE3}" dt="2022-11-01T15:24:53.381" v="2050"/>
          <ac:inkMkLst>
            <pc:docMk/>
            <pc:sldMk cId="2348031967" sldId="311"/>
            <ac:inkMk id="159" creationId="{84DF5F36-BBB1-9BE7-F5A8-0D3F0946D340}"/>
          </ac:inkMkLst>
        </pc:inkChg>
        <pc:inkChg chg="add del mod">
          <ac:chgData name="Tim Cook" userId="d1c7cfb340f2c7ab" providerId="LiveId" clId="{334C706F-3412-4E3C-BF9C-D1846B7E1BE3}" dt="2022-11-01T15:24:53.366" v="2043"/>
          <ac:inkMkLst>
            <pc:docMk/>
            <pc:sldMk cId="2348031967" sldId="311"/>
            <ac:inkMk id="160" creationId="{9EC724C2-E2B5-5F9E-C313-3A0048490B5A}"/>
          </ac:inkMkLst>
        </pc:inkChg>
        <pc:inkChg chg="add del mod">
          <ac:chgData name="Tim Cook" userId="d1c7cfb340f2c7ab" providerId="LiveId" clId="{334C706F-3412-4E3C-BF9C-D1846B7E1BE3}" dt="2022-11-01T15:24:53.381" v="2056"/>
          <ac:inkMkLst>
            <pc:docMk/>
            <pc:sldMk cId="2348031967" sldId="311"/>
            <ac:inkMk id="161" creationId="{44A89201-4816-22D4-5D48-4103E8DD588F}"/>
          </ac:inkMkLst>
        </pc:inkChg>
        <pc:inkChg chg="add del mod">
          <ac:chgData name="Tim Cook" userId="d1c7cfb340f2c7ab" providerId="LiveId" clId="{334C706F-3412-4E3C-BF9C-D1846B7E1BE3}" dt="2022-11-01T15:24:53.366" v="2040"/>
          <ac:inkMkLst>
            <pc:docMk/>
            <pc:sldMk cId="2348031967" sldId="311"/>
            <ac:inkMk id="162" creationId="{2DA444C3-B541-22DE-4E26-CF6F9B19CDCD}"/>
          </ac:inkMkLst>
        </pc:inkChg>
        <pc:inkChg chg="add del mod">
          <ac:chgData name="Tim Cook" userId="d1c7cfb340f2c7ab" providerId="LiveId" clId="{334C706F-3412-4E3C-BF9C-D1846B7E1BE3}" dt="2022-11-01T15:24:53.381" v="2047"/>
          <ac:inkMkLst>
            <pc:docMk/>
            <pc:sldMk cId="2348031967" sldId="311"/>
            <ac:inkMk id="163" creationId="{13565838-B2AC-CF75-F3E6-FF9D0139E8A8}"/>
          </ac:inkMkLst>
        </pc:inkChg>
        <pc:inkChg chg="add del mod">
          <ac:chgData name="Tim Cook" userId="d1c7cfb340f2c7ab" providerId="LiveId" clId="{334C706F-3412-4E3C-BF9C-D1846B7E1BE3}" dt="2022-11-01T15:24:53.380" v="2046"/>
          <ac:inkMkLst>
            <pc:docMk/>
            <pc:sldMk cId="2348031967" sldId="311"/>
            <ac:inkMk id="164" creationId="{546FF04C-3008-4D17-E093-4DD1721C43EE}"/>
          </ac:inkMkLst>
        </pc:inkChg>
        <pc:inkChg chg="add del mod">
          <ac:chgData name="Tim Cook" userId="d1c7cfb340f2c7ab" providerId="LiveId" clId="{334C706F-3412-4E3C-BF9C-D1846B7E1BE3}" dt="2022-11-01T15:24:53.366" v="2038"/>
          <ac:inkMkLst>
            <pc:docMk/>
            <pc:sldMk cId="2348031967" sldId="311"/>
            <ac:inkMk id="165" creationId="{A95DBB94-263A-B8FB-8AAA-1B4CC558B22D}"/>
          </ac:inkMkLst>
        </pc:inkChg>
      </pc:sldChg>
      <pc:sldChg chg="addSp delSp modSp new mod">
        <pc:chgData name="Tim Cook" userId="d1c7cfb340f2c7ab" providerId="LiveId" clId="{334C706F-3412-4E3C-BF9C-D1846B7E1BE3}" dt="2022-11-01T16:33:04.583" v="2669" actId="115"/>
        <pc:sldMkLst>
          <pc:docMk/>
          <pc:sldMk cId="1753915188" sldId="312"/>
        </pc:sldMkLst>
        <pc:spChg chg="mod">
          <ac:chgData name="Tim Cook" userId="d1c7cfb340f2c7ab" providerId="LiveId" clId="{334C706F-3412-4E3C-BF9C-D1846B7E1BE3}" dt="2022-11-01T16:32:40.080" v="2646" actId="20577"/>
          <ac:spMkLst>
            <pc:docMk/>
            <pc:sldMk cId="1753915188" sldId="312"/>
            <ac:spMk id="2" creationId="{215648D3-DB1A-FE0D-3B80-02CCFF953C92}"/>
          </ac:spMkLst>
        </pc:spChg>
        <pc:spChg chg="mod">
          <ac:chgData name="Tim Cook" userId="d1c7cfb340f2c7ab" providerId="LiveId" clId="{334C706F-3412-4E3C-BF9C-D1846B7E1BE3}" dt="2022-11-01T16:33:04.583" v="2669" actId="115"/>
          <ac:spMkLst>
            <pc:docMk/>
            <pc:sldMk cId="1753915188" sldId="312"/>
            <ac:spMk id="3" creationId="{292FF2F2-6FB8-6325-2F9B-5A5CA45736EF}"/>
          </ac:spMkLst>
        </pc:spChg>
        <pc:grpChg chg="del mod">
          <ac:chgData name="Tim Cook" userId="d1c7cfb340f2c7ab" providerId="LiveId" clId="{334C706F-3412-4E3C-BF9C-D1846B7E1BE3}" dt="2022-11-01T16:20:47.257" v="2272"/>
          <ac:grpSpMkLst>
            <pc:docMk/>
            <pc:sldMk cId="1753915188" sldId="312"/>
            <ac:grpSpMk id="11" creationId="{0DB4CAEF-5C4F-67AF-6D5A-1B7A90D83AF9}"/>
          </ac:grpSpMkLst>
        </pc:grpChg>
        <pc:grpChg chg="mod">
          <ac:chgData name="Tim Cook" userId="d1c7cfb340f2c7ab" providerId="LiveId" clId="{334C706F-3412-4E3C-BF9C-D1846B7E1BE3}" dt="2022-11-01T16:20:47.257" v="2272"/>
          <ac:grpSpMkLst>
            <pc:docMk/>
            <pc:sldMk cId="1753915188" sldId="312"/>
            <ac:grpSpMk id="13" creationId="{F8B3D80C-B09D-B60D-4AD4-27DBDE502FB9}"/>
          </ac:grpSpMkLst>
        </pc:grpChg>
        <pc:grpChg chg="del mod">
          <ac:chgData name="Tim Cook" userId="d1c7cfb340f2c7ab" providerId="LiveId" clId="{334C706F-3412-4E3C-BF9C-D1846B7E1BE3}" dt="2022-11-01T16:21:00.844" v="2282"/>
          <ac:grpSpMkLst>
            <pc:docMk/>
            <pc:sldMk cId="1753915188" sldId="312"/>
            <ac:grpSpMk id="17" creationId="{CFCAD4C2-FC76-A766-A55A-E1EEA66E6A5C}"/>
          </ac:grpSpMkLst>
        </pc:grpChg>
        <pc:grpChg chg="mod">
          <ac:chgData name="Tim Cook" userId="d1c7cfb340f2c7ab" providerId="LiveId" clId="{334C706F-3412-4E3C-BF9C-D1846B7E1BE3}" dt="2022-11-01T16:21:00.844" v="2282"/>
          <ac:grpSpMkLst>
            <pc:docMk/>
            <pc:sldMk cId="1753915188" sldId="312"/>
            <ac:grpSpMk id="23" creationId="{D465905E-32F4-E5E2-96D4-CDBAEACBB4C9}"/>
          </ac:grpSpMkLst>
        </pc:grpChg>
        <pc:grpChg chg="mod">
          <ac:chgData name="Tim Cook" userId="d1c7cfb340f2c7ab" providerId="LiveId" clId="{334C706F-3412-4E3C-BF9C-D1846B7E1BE3}" dt="2022-11-01T16:21:10.959" v="2305"/>
          <ac:grpSpMkLst>
            <pc:docMk/>
            <pc:sldMk cId="1753915188" sldId="312"/>
            <ac:grpSpMk id="40" creationId="{071AD319-B4C5-EC6B-DD46-F8D3AD7F574D}"/>
          </ac:grpSpMkLst>
        </pc:grpChg>
        <pc:grpChg chg="mod">
          <ac:chgData name="Tim Cook" userId="d1c7cfb340f2c7ab" providerId="LiveId" clId="{334C706F-3412-4E3C-BF9C-D1846B7E1BE3}" dt="2022-11-01T16:21:10.959" v="2305"/>
          <ac:grpSpMkLst>
            <pc:docMk/>
            <pc:sldMk cId="1753915188" sldId="312"/>
            <ac:grpSpMk id="41" creationId="{C6C9A063-5D18-4EB7-F056-53FA3E6CAEC6}"/>
          </ac:grpSpMkLst>
        </pc:grpChg>
        <pc:grpChg chg="mod">
          <ac:chgData name="Tim Cook" userId="d1c7cfb340f2c7ab" providerId="LiveId" clId="{334C706F-3412-4E3C-BF9C-D1846B7E1BE3}" dt="2022-11-01T16:21:10.959" v="2305"/>
          <ac:grpSpMkLst>
            <pc:docMk/>
            <pc:sldMk cId="1753915188" sldId="312"/>
            <ac:grpSpMk id="42" creationId="{C10DEA4B-E3E8-4B43-2E75-CD55F700A342}"/>
          </ac:grpSpMkLst>
        </pc:grpChg>
        <pc:grpChg chg="del mod">
          <ac:chgData name="Tim Cook" userId="d1c7cfb340f2c7ab" providerId="LiveId" clId="{334C706F-3412-4E3C-BF9C-D1846B7E1BE3}" dt="2022-11-01T16:22:01.516" v="2310"/>
          <ac:grpSpMkLst>
            <pc:docMk/>
            <pc:sldMk cId="1753915188" sldId="312"/>
            <ac:grpSpMk id="45" creationId="{61FB4C02-1C14-25B7-1932-E0C4605F497D}"/>
          </ac:grpSpMkLst>
        </pc:grpChg>
        <pc:grpChg chg="del mod">
          <ac:chgData name="Tim Cook" userId="d1c7cfb340f2c7ab" providerId="LiveId" clId="{334C706F-3412-4E3C-BF9C-D1846B7E1BE3}" dt="2022-11-01T16:22:06.662" v="2315"/>
          <ac:grpSpMkLst>
            <pc:docMk/>
            <pc:sldMk cId="1753915188" sldId="312"/>
            <ac:grpSpMk id="48" creationId="{79E10430-564C-B717-5FF6-543878D04272}"/>
          </ac:grpSpMkLst>
        </pc:grpChg>
        <pc:grpChg chg="del mod">
          <ac:chgData name="Tim Cook" userId="d1c7cfb340f2c7ab" providerId="LiveId" clId="{334C706F-3412-4E3C-BF9C-D1846B7E1BE3}" dt="2022-11-01T16:22:12.475" v="2323"/>
          <ac:grpSpMkLst>
            <pc:docMk/>
            <pc:sldMk cId="1753915188" sldId="312"/>
            <ac:grpSpMk id="51" creationId="{23F8085D-FF56-B3DF-6266-14EA441551F4}"/>
          </ac:grpSpMkLst>
        </pc:grpChg>
        <pc:grpChg chg="del mod">
          <ac:chgData name="Tim Cook" userId="d1c7cfb340f2c7ab" providerId="LiveId" clId="{334C706F-3412-4E3C-BF9C-D1846B7E1BE3}" dt="2022-11-01T16:22:13.639" v="2327"/>
          <ac:grpSpMkLst>
            <pc:docMk/>
            <pc:sldMk cId="1753915188" sldId="312"/>
            <ac:grpSpMk id="55" creationId="{B3DDBAD5-7AC6-DB31-BCE9-7FD5B8E0272E}"/>
          </ac:grpSpMkLst>
        </pc:grpChg>
        <pc:grpChg chg="del mod">
          <ac:chgData name="Tim Cook" userId="d1c7cfb340f2c7ab" providerId="LiveId" clId="{334C706F-3412-4E3C-BF9C-D1846B7E1BE3}" dt="2022-11-01T16:27:34.738" v="2496"/>
          <ac:grpSpMkLst>
            <pc:docMk/>
            <pc:sldMk cId="1753915188" sldId="312"/>
            <ac:grpSpMk id="60" creationId="{81E45FE1-5A32-E9B1-033F-BD1617582BEB}"/>
          </ac:grpSpMkLst>
        </pc:grpChg>
        <pc:grpChg chg="del mod">
          <ac:chgData name="Tim Cook" userId="d1c7cfb340f2c7ab" providerId="LiveId" clId="{334C706F-3412-4E3C-BF9C-D1846B7E1BE3}" dt="2022-11-01T16:22:27.905" v="2342"/>
          <ac:grpSpMkLst>
            <pc:docMk/>
            <pc:sldMk cId="1753915188" sldId="312"/>
            <ac:grpSpMk id="65" creationId="{1B44A43E-E082-12E7-C894-49AC324141D0}"/>
          </ac:grpSpMkLst>
        </pc:grpChg>
        <pc:grpChg chg="mod">
          <ac:chgData name="Tim Cook" userId="d1c7cfb340f2c7ab" providerId="LiveId" clId="{334C706F-3412-4E3C-BF9C-D1846B7E1BE3}" dt="2022-11-01T16:22:39.775" v="2367"/>
          <ac:grpSpMkLst>
            <pc:docMk/>
            <pc:sldMk cId="1753915188" sldId="312"/>
            <ac:grpSpMk id="82" creationId="{B0BB5C68-1D1A-06F6-9F57-75D09A27D9C9}"/>
          </ac:grpSpMkLst>
        </pc:grpChg>
        <pc:grpChg chg="del mod">
          <ac:chgData name="Tim Cook" userId="d1c7cfb340f2c7ab" providerId="LiveId" clId="{334C706F-3412-4E3C-BF9C-D1846B7E1BE3}" dt="2022-11-01T16:27:44.274" v="2506"/>
          <ac:grpSpMkLst>
            <pc:docMk/>
            <pc:sldMk cId="1753915188" sldId="312"/>
            <ac:grpSpMk id="89" creationId="{42ABE526-7164-FB20-6D34-A2AC1D931DFB}"/>
          </ac:grpSpMkLst>
        </pc:grpChg>
        <pc:grpChg chg="mod">
          <ac:chgData name="Tim Cook" userId="d1c7cfb340f2c7ab" providerId="LiveId" clId="{334C706F-3412-4E3C-BF9C-D1846B7E1BE3}" dt="2022-11-01T16:28:12.921" v="2515" actId="1076"/>
          <ac:grpSpMkLst>
            <pc:docMk/>
            <pc:sldMk cId="1753915188" sldId="312"/>
            <ac:grpSpMk id="92" creationId="{34F9A9B6-ECBD-AFC8-7CC9-C6CF791962FA}"/>
          </ac:grpSpMkLst>
        </pc:grpChg>
        <pc:inkChg chg="add del">
          <ac:chgData name="Tim Cook" userId="d1c7cfb340f2c7ab" providerId="LiveId" clId="{334C706F-3412-4E3C-BF9C-D1846B7E1BE3}" dt="2022-11-01T16:20:41.104" v="2263"/>
          <ac:inkMkLst>
            <pc:docMk/>
            <pc:sldMk cId="1753915188" sldId="312"/>
            <ac:inkMk id="4" creationId="{5676DC5B-2DCD-11FF-65C6-E85A12B7A847}"/>
          </ac:inkMkLst>
        </pc:inkChg>
        <pc:inkChg chg="add del">
          <ac:chgData name="Tim Cook" userId="d1c7cfb340f2c7ab" providerId="LiveId" clId="{334C706F-3412-4E3C-BF9C-D1846B7E1BE3}" dt="2022-11-01T16:20:41.106" v="2264"/>
          <ac:inkMkLst>
            <pc:docMk/>
            <pc:sldMk cId="1753915188" sldId="312"/>
            <ac:inkMk id="5" creationId="{BA497497-8903-5ECC-799B-60275498D182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6" creationId="{E690995E-C44D-FC2E-C47D-756D75BBBBA2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" creationId="{3BA67D91-B0ED-AB77-4997-2AB3683445E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8" creationId="{40FCD008-CD28-6F24-C8DE-A3AEE6364C0B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9" creationId="{71AD279A-C630-D2A3-B05F-29721E11D7A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0" creationId="{E6612780-C290-BA7A-B15D-1C99C12EA96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2" creationId="{D228AE31-FD77-DDD3-D0A1-C9A544B1E773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4" creationId="{70C022E6-D953-D5B3-2524-1FDAD17CDA83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5" creationId="{6E26023C-E484-5C9E-B4F0-8D909DD71CAA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6" creationId="{136F4B59-F5DF-92B9-FBC1-2B2B81D887CA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8" creationId="{DF54A95C-3414-6FA0-055B-476C0C8196DA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9" creationId="{0570C047-5BE9-3ADB-54E6-1390D3455D2B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20" creationId="{1360859A-253B-6C66-8359-10F41E733D42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21" creationId="{EA3881C0-299F-B36B-952C-CE75EBA47C2B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22" creationId="{B120F72F-DBCF-E7EC-2949-5513E7BDB31A}"/>
          </ac:inkMkLst>
        </pc:inkChg>
        <pc:inkChg chg="add del">
          <ac:chgData name="Tim Cook" userId="d1c7cfb340f2c7ab" providerId="LiveId" clId="{334C706F-3412-4E3C-BF9C-D1846B7E1BE3}" dt="2022-11-01T16:21:03.740" v="2294"/>
          <ac:inkMkLst>
            <pc:docMk/>
            <pc:sldMk cId="1753915188" sldId="312"/>
            <ac:inkMk id="24" creationId="{3A7F6655-CD45-5365-930A-3959F0506183}"/>
          </ac:inkMkLst>
        </pc:inkChg>
        <pc:inkChg chg="add del">
          <ac:chgData name="Tim Cook" userId="d1c7cfb340f2c7ab" providerId="LiveId" clId="{334C706F-3412-4E3C-BF9C-D1846B7E1BE3}" dt="2022-11-01T16:21:03.739" v="2289"/>
          <ac:inkMkLst>
            <pc:docMk/>
            <pc:sldMk cId="1753915188" sldId="312"/>
            <ac:inkMk id="25" creationId="{C0C24AD8-4CA3-CC24-477A-D62D1D9D0ADD}"/>
          </ac:inkMkLst>
        </pc:inkChg>
        <pc:inkChg chg="add del">
          <ac:chgData name="Tim Cook" userId="d1c7cfb340f2c7ab" providerId="LiveId" clId="{334C706F-3412-4E3C-BF9C-D1846B7E1BE3}" dt="2022-11-01T16:21:03.740" v="2290"/>
          <ac:inkMkLst>
            <pc:docMk/>
            <pc:sldMk cId="1753915188" sldId="312"/>
            <ac:inkMk id="26" creationId="{EFCA82A0-78FD-6448-E0BC-9DDDCC17EE60}"/>
          </ac:inkMkLst>
        </pc:inkChg>
        <pc:inkChg chg="add del">
          <ac:chgData name="Tim Cook" userId="d1c7cfb340f2c7ab" providerId="LiveId" clId="{334C706F-3412-4E3C-BF9C-D1846B7E1BE3}" dt="2022-11-01T16:21:03.740" v="2293"/>
          <ac:inkMkLst>
            <pc:docMk/>
            <pc:sldMk cId="1753915188" sldId="312"/>
            <ac:inkMk id="27" creationId="{C6CE29BD-C7EC-11D8-E072-76DDD0F36144}"/>
          </ac:inkMkLst>
        </pc:inkChg>
        <pc:inkChg chg="add del">
          <ac:chgData name="Tim Cook" userId="d1c7cfb340f2c7ab" providerId="LiveId" clId="{334C706F-3412-4E3C-BF9C-D1846B7E1BE3}" dt="2022-11-01T16:21:03.740" v="2292"/>
          <ac:inkMkLst>
            <pc:docMk/>
            <pc:sldMk cId="1753915188" sldId="312"/>
            <ac:inkMk id="28" creationId="{45B136DC-2CFA-A1CA-6526-954746141B95}"/>
          </ac:inkMkLst>
        </pc:inkChg>
        <pc:inkChg chg="add del">
          <ac:chgData name="Tim Cook" userId="d1c7cfb340f2c7ab" providerId="LiveId" clId="{334C706F-3412-4E3C-BF9C-D1846B7E1BE3}" dt="2022-11-01T16:21:03.740" v="2291"/>
          <ac:inkMkLst>
            <pc:docMk/>
            <pc:sldMk cId="1753915188" sldId="312"/>
            <ac:inkMk id="29" creationId="{48B45BD5-A241-4317-EF38-AD91CD89BCEA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0" creationId="{9F243F70-574D-788E-0B0F-7C4324493303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1" creationId="{D55B98B6-6D0F-7328-3583-7543A7996097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2" creationId="{0F44F83C-ACCA-6FEC-E80A-DEC794ED680F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3" creationId="{4E33D446-BC62-DD1E-D742-46334DE7C57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4" creationId="{C0966218-9BFA-2D0D-DE9B-A33DB3D2D27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5" creationId="{5E1A98A3-E5ED-EEF8-412B-5A0F42BEA66F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6" creationId="{4AF567BB-2CB5-099C-43E1-070546FB28F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7" creationId="{FEBA20BB-0137-FA33-AB5C-9D29A31D7807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8" creationId="{DB654FCE-6443-F67A-E589-2668AAE6D764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9" creationId="{47B288F2-5E20-10E1-C67A-0DD9BB69B845}"/>
          </ac:inkMkLst>
        </pc:inkChg>
        <pc:inkChg chg="add del mod">
          <ac:chgData name="Tim Cook" userId="d1c7cfb340f2c7ab" providerId="LiveId" clId="{334C706F-3412-4E3C-BF9C-D1846B7E1BE3}" dt="2022-11-01T16:22:01.516" v="2310"/>
          <ac:inkMkLst>
            <pc:docMk/>
            <pc:sldMk cId="1753915188" sldId="312"/>
            <ac:inkMk id="43" creationId="{42E426C3-672C-F3B8-FD36-CD8378A4E19E}"/>
          </ac:inkMkLst>
        </pc:inkChg>
        <pc:inkChg chg="add del mod">
          <ac:chgData name="Tim Cook" userId="d1c7cfb340f2c7ab" providerId="LiveId" clId="{334C706F-3412-4E3C-BF9C-D1846B7E1BE3}" dt="2022-11-01T16:22:01.516" v="2311"/>
          <ac:inkMkLst>
            <pc:docMk/>
            <pc:sldMk cId="1753915188" sldId="312"/>
            <ac:inkMk id="44" creationId="{EAFBA030-9FB5-92AB-4A37-FB81699D8215}"/>
          </ac:inkMkLst>
        </pc:inkChg>
        <pc:inkChg chg="add del mod">
          <ac:chgData name="Tim Cook" userId="d1c7cfb340f2c7ab" providerId="LiveId" clId="{334C706F-3412-4E3C-BF9C-D1846B7E1BE3}" dt="2022-11-01T16:22:06.662" v="2316"/>
          <ac:inkMkLst>
            <pc:docMk/>
            <pc:sldMk cId="1753915188" sldId="312"/>
            <ac:inkMk id="46" creationId="{73677EF4-5B24-443E-1084-21052A87142F}"/>
          </ac:inkMkLst>
        </pc:inkChg>
        <pc:inkChg chg="add del mod">
          <ac:chgData name="Tim Cook" userId="d1c7cfb340f2c7ab" providerId="LiveId" clId="{334C706F-3412-4E3C-BF9C-D1846B7E1BE3}" dt="2022-11-01T16:22:06.662" v="2315"/>
          <ac:inkMkLst>
            <pc:docMk/>
            <pc:sldMk cId="1753915188" sldId="312"/>
            <ac:inkMk id="47" creationId="{3B9D0087-7011-A2D4-1089-0F64CC42629B}"/>
          </ac:inkMkLst>
        </pc:inkChg>
        <pc:inkChg chg="add del mod">
          <ac:chgData name="Tim Cook" userId="d1c7cfb340f2c7ab" providerId="LiveId" clId="{334C706F-3412-4E3C-BF9C-D1846B7E1BE3}" dt="2022-11-01T16:22:13.638" v="2325"/>
          <ac:inkMkLst>
            <pc:docMk/>
            <pc:sldMk cId="1753915188" sldId="312"/>
            <ac:inkMk id="49" creationId="{0D557282-1CCD-9CC0-D87F-C66D996F6A98}"/>
          </ac:inkMkLst>
        </pc:inkChg>
        <pc:inkChg chg="add del mod">
          <ac:chgData name="Tim Cook" userId="d1c7cfb340f2c7ab" providerId="LiveId" clId="{334C706F-3412-4E3C-BF9C-D1846B7E1BE3}" dt="2022-11-01T16:22:13.639" v="2326"/>
          <ac:inkMkLst>
            <pc:docMk/>
            <pc:sldMk cId="1753915188" sldId="312"/>
            <ac:inkMk id="50" creationId="{472433A7-2C34-508A-EC59-099E78EAD35B}"/>
          </ac:inkMkLst>
        </pc:inkChg>
        <pc:inkChg chg="add del mod">
          <ac:chgData name="Tim Cook" userId="d1c7cfb340f2c7ab" providerId="LiveId" clId="{334C706F-3412-4E3C-BF9C-D1846B7E1BE3}" dt="2022-11-01T16:22:13.639" v="2327"/>
          <ac:inkMkLst>
            <pc:docMk/>
            <pc:sldMk cId="1753915188" sldId="312"/>
            <ac:inkMk id="52" creationId="{31B99A07-FC6B-D2C3-618A-C058D15570B1}"/>
          </ac:inkMkLst>
        </pc:inkChg>
        <pc:inkChg chg="add del mod">
          <ac:chgData name="Tim Cook" userId="d1c7cfb340f2c7ab" providerId="LiveId" clId="{334C706F-3412-4E3C-BF9C-D1846B7E1BE3}" dt="2022-11-01T16:22:13.640" v="2328"/>
          <ac:inkMkLst>
            <pc:docMk/>
            <pc:sldMk cId="1753915188" sldId="312"/>
            <ac:inkMk id="53" creationId="{D8573102-EE26-C0E5-A500-A9B14DB61CB4}"/>
          </ac:inkMkLst>
        </pc:inkChg>
        <pc:inkChg chg="add del mod">
          <ac:chgData name="Tim Cook" userId="d1c7cfb340f2c7ab" providerId="LiveId" clId="{334C706F-3412-4E3C-BF9C-D1846B7E1BE3}" dt="2022-11-01T16:22:13.638" v="2324"/>
          <ac:inkMkLst>
            <pc:docMk/>
            <pc:sldMk cId="1753915188" sldId="312"/>
            <ac:inkMk id="54" creationId="{91F307B6-4499-ED52-2C13-CC6ADCF2E46A}"/>
          </ac:inkMkLst>
        </pc:inkChg>
        <pc:inkChg chg="add del mod">
          <ac:chgData name="Tim Cook" userId="d1c7cfb340f2c7ab" providerId="LiveId" clId="{334C706F-3412-4E3C-BF9C-D1846B7E1BE3}" dt="2022-11-01T16:27:34.738" v="2496"/>
          <ac:inkMkLst>
            <pc:docMk/>
            <pc:sldMk cId="1753915188" sldId="312"/>
            <ac:inkMk id="56" creationId="{3A6B46FA-E3F4-45E5-0E5E-BCBAA5AC43C5}"/>
          </ac:inkMkLst>
        </pc:inkChg>
        <pc:inkChg chg="add del mod">
          <ac:chgData name="Tim Cook" userId="d1c7cfb340f2c7ab" providerId="LiveId" clId="{334C706F-3412-4E3C-BF9C-D1846B7E1BE3}" dt="2022-11-01T16:27:34.737" v="2495"/>
          <ac:inkMkLst>
            <pc:docMk/>
            <pc:sldMk cId="1753915188" sldId="312"/>
            <ac:inkMk id="57" creationId="{4443AEE8-50DD-A7E1-D36C-09D499A2E748}"/>
          </ac:inkMkLst>
        </pc:inkChg>
        <pc:inkChg chg="add del mod">
          <ac:chgData name="Tim Cook" userId="d1c7cfb340f2c7ab" providerId="LiveId" clId="{334C706F-3412-4E3C-BF9C-D1846B7E1BE3}" dt="2022-11-01T16:27:34.739" v="2498"/>
          <ac:inkMkLst>
            <pc:docMk/>
            <pc:sldMk cId="1753915188" sldId="312"/>
            <ac:inkMk id="58" creationId="{FBBFB8C6-8CB8-F996-D266-D0417B386555}"/>
          </ac:inkMkLst>
        </pc:inkChg>
        <pc:inkChg chg="add mod">
          <ac:chgData name="Tim Cook" userId="d1c7cfb340f2c7ab" providerId="LiveId" clId="{334C706F-3412-4E3C-BF9C-D1846B7E1BE3}" dt="2022-11-01T16:28:12.921" v="2515" actId="1076"/>
          <ac:inkMkLst>
            <pc:docMk/>
            <pc:sldMk cId="1753915188" sldId="312"/>
            <ac:inkMk id="59" creationId="{2725A056-91A5-8EF7-3056-183723A59DA3}"/>
          </ac:inkMkLst>
        </pc:inkChg>
        <pc:inkChg chg="add del mod">
          <ac:chgData name="Tim Cook" userId="d1c7cfb340f2c7ab" providerId="LiveId" clId="{334C706F-3412-4E3C-BF9C-D1846B7E1BE3}" dt="2022-11-01T16:22:27.905" v="2339"/>
          <ac:inkMkLst>
            <pc:docMk/>
            <pc:sldMk cId="1753915188" sldId="312"/>
            <ac:inkMk id="61" creationId="{49080225-081D-98E4-5954-F97D3439BB04}"/>
          </ac:inkMkLst>
        </pc:inkChg>
        <pc:inkChg chg="add del mod">
          <ac:chgData name="Tim Cook" userId="d1c7cfb340f2c7ab" providerId="LiveId" clId="{334C706F-3412-4E3C-BF9C-D1846B7E1BE3}" dt="2022-11-01T16:22:27.905" v="2340"/>
          <ac:inkMkLst>
            <pc:docMk/>
            <pc:sldMk cId="1753915188" sldId="312"/>
            <ac:inkMk id="62" creationId="{8FCBC5EC-A317-B212-C18C-AE262E77723F}"/>
          </ac:inkMkLst>
        </pc:inkChg>
        <pc:inkChg chg="add del mod">
          <ac:chgData name="Tim Cook" userId="d1c7cfb340f2c7ab" providerId="LiveId" clId="{334C706F-3412-4E3C-BF9C-D1846B7E1BE3}" dt="2022-11-01T16:22:27.905" v="2342"/>
          <ac:inkMkLst>
            <pc:docMk/>
            <pc:sldMk cId="1753915188" sldId="312"/>
            <ac:inkMk id="63" creationId="{38961318-E84A-0870-452F-6272993D9149}"/>
          </ac:inkMkLst>
        </pc:inkChg>
        <pc:inkChg chg="add del mod">
          <ac:chgData name="Tim Cook" userId="d1c7cfb340f2c7ab" providerId="LiveId" clId="{334C706F-3412-4E3C-BF9C-D1846B7E1BE3}" dt="2022-11-01T16:22:27.905" v="2341"/>
          <ac:inkMkLst>
            <pc:docMk/>
            <pc:sldMk cId="1753915188" sldId="312"/>
            <ac:inkMk id="64" creationId="{05450892-09B3-A72A-B0AB-331DACECDABE}"/>
          </ac:inkMkLst>
        </pc:inkChg>
        <pc:inkChg chg="add del">
          <ac:chgData name="Tim Cook" userId="d1c7cfb340f2c7ab" providerId="LiveId" clId="{334C706F-3412-4E3C-BF9C-D1846B7E1BE3}" dt="2022-11-01T16:22:35.084" v="2354"/>
          <ac:inkMkLst>
            <pc:docMk/>
            <pc:sldMk cId="1753915188" sldId="312"/>
            <ac:inkMk id="66" creationId="{2897A6B8-C505-97AF-D10C-057153BE4B5A}"/>
          </ac:inkMkLst>
        </pc:inkChg>
        <pc:inkChg chg="add del">
          <ac:chgData name="Tim Cook" userId="d1c7cfb340f2c7ab" providerId="LiveId" clId="{334C706F-3412-4E3C-BF9C-D1846B7E1BE3}" dt="2022-11-01T16:22:35.085" v="2357"/>
          <ac:inkMkLst>
            <pc:docMk/>
            <pc:sldMk cId="1753915188" sldId="312"/>
            <ac:inkMk id="67" creationId="{7134DCCB-373A-CE1C-B25A-EACB88CAB7AD}"/>
          </ac:inkMkLst>
        </pc:inkChg>
        <pc:inkChg chg="add del">
          <ac:chgData name="Tim Cook" userId="d1c7cfb340f2c7ab" providerId="LiveId" clId="{334C706F-3412-4E3C-BF9C-D1846B7E1BE3}" dt="2022-11-01T16:22:35.083" v="2353"/>
          <ac:inkMkLst>
            <pc:docMk/>
            <pc:sldMk cId="1753915188" sldId="312"/>
            <ac:inkMk id="68" creationId="{00FD6262-F9FC-9240-918F-06A1921613E4}"/>
          </ac:inkMkLst>
        </pc:inkChg>
        <pc:inkChg chg="add del">
          <ac:chgData name="Tim Cook" userId="d1c7cfb340f2c7ab" providerId="LiveId" clId="{334C706F-3412-4E3C-BF9C-D1846B7E1BE3}" dt="2022-11-01T16:22:35.083" v="2352"/>
          <ac:inkMkLst>
            <pc:docMk/>
            <pc:sldMk cId="1753915188" sldId="312"/>
            <ac:inkMk id="69" creationId="{FA9DE3A6-EA7C-BFB3-8273-546C3027C659}"/>
          </ac:inkMkLst>
        </pc:inkChg>
        <pc:inkChg chg="add del">
          <ac:chgData name="Tim Cook" userId="d1c7cfb340f2c7ab" providerId="LiveId" clId="{334C706F-3412-4E3C-BF9C-D1846B7E1BE3}" dt="2022-11-01T16:22:35.085" v="2358"/>
          <ac:inkMkLst>
            <pc:docMk/>
            <pc:sldMk cId="1753915188" sldId="312"/>
            <ac:inkMk id="70" creationId="{169F59CA-C826-EFFA-C9B4-724B546153E8}"/>
          </ac:inkMkLst>
        </pc:inkChg>
        <pc:inkChg chg="add del">
          <ac:chgData name="Tim Cook" userId="d1c7cfb340f2c7ab" providerId="LiveId" clId="{334C706F-3412-4E3C-BF9C-D1846B7E1BE3}" dt="2022-11-01T16:22:35.085" v="2356"/>
          <ac:inkMkLst>
            <pc:docMk/>
            <pc:sldMk cId="1753915188" sldId="312"/>
            <ac:inkMk id="71" creationId="{B5438F19-DE62-0CE7-D7DC-594BE32B02AC}"/>
          </ac:inkMkLst>
        </pc:inkChg>
        <pc:inkChg chg="add del">
          <ac:chgData name="Tim Cook" userId="d1c7cfb340f2c7ab" providerId="LiveId" clId="{334C706F-3412-4E3C-BF9C-D1846B7E1BE3}" dt="2022-11-01T16:22:35.084" v="2355"/>
          <ac:inkMkLst>
            <pc:docMk/>
            <pc:sldMk cId="1753915188" sldId="312"/>
            <ac:inkMk id="72" creationId="{C850D19E-439B-553E-CA29-6630840E412C}"/>
          </ac:inkMkLst>
        </pc:inkChg>
        <pc:inkChg chg="add del">
          <ac:chgData name="Tim Cook" userId="d1c7cfb340f2c7ab" providerId="LiveId" clId="{334C706F-3412-4E3C-BF9C-D1846B7E1BE3}" dt="2022-11-01T16:22:34.107" v="2351"/>
          <ac:inkMkLst>
            <pc:docMk/>
            <pc:sldMk cId="1753915188" sldId="312"/>
            <ac:inkMk id="73" creationId="{8A015F85-E39D-26AE-C467-819843E0DAAF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4" creationId="{F4843F83-D697-468B-DF8D-1B9FF5819578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5" creationId="{5E6918B0-7920-1B4B-38E2-DE9ED80E872B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6" creationId="{41D4CE3F-D3CC-32EA-3AB0-9E1760CACD97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7" creationId="{D4D6778B-A0C7-BFFC-8473-36AF4AA05928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8" creationId="{3CC135B3-77FF-C083-55FE-51C5371B7A6B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9" creationId="{0EF6715B-C5EA-7112-1F75-57DF66034894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80" creationId="{6A524AE7-208C-3284-DD2F-D6B598BBDE35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81" creationId="{6143B42B-63CE-9248-DC74-CE43D28256EA}"/>
          </ac:inkMkLst>
        </pc:inkChg>
        <pc:inkChg chg="add del">
          <ac:chgData name="Tim Cook" userId="d1c7cfb340f2c7ab" providerId="LiveId" clId="{334C706F-3412-4E3C-BF9C-D1846B7E1BE3}" dt="2022-11-01T16:22:48.786" v="2371"/>
          <ac:inkMkLst>
            <pc:docMk/>
            <pc:sldMk cId="1753915188" sldId="312"/>
            <ac:inkMk id="83" creationId="{4E5BF434-D824-2E8D-B60A-1B568B055209}"/>
          </ac:inkMkLst>
        </pc:inkChg>
        <pc:inkChg chg="add del">
          <ac:chgData name="Tim Cook" userId="d1c7cfb340f2c7ab" providerId="LiveId" clId="{334C706F-3412-4E3C-BF9C-D1846B7E1BE3}" dt="2022-11-01T16:22:48.786" v="2370"/>
          <ac:inkMkLst>
            <pc:docMk/>
            <pc:sldMk cId="1753915188" sldId="312"/>
            <ac:inkMk id="84" creationId="{FEFFFD0C-8618-699F-C46A-5345A3FE00D7}"/>
          </ac:inkMkLst>
        </pc:inkChg>
        <pc:inkChg chg="add del">
          <ac:chgData name="Tim Cook" userId="d1c7cfb340f2c7ab" providerId="LiveId" clId="{334C706F-3412-4E3C-BF9C-D1846B7E1BE3}" dt="2022-11-01T16:27:34.738" v="2497"/>
          <ac:inkMkLst>
            <pc:docMk/>
            <pc:sldMk cId="1753915188" sldId="312"/>
            <ac:inkMk id="85" creationId="{DCCC7578-3F04-3759-75B5-764AF68F15AB}"/>
          </ac:inkMkLst>
        </pc:inkChg>
        <pc:inkChg chg="add del">
          <ac:chgData name="Tim Cook" userId="d1c7cfb340f2c7ab" providerId="LiveId" clId="{334C706F-3412-4E3C-BF9C-D1846B7E1BE3}" dt="2022-11-01T16:27:37.887" v="2500"/>
          <ac:inkMkLst>
            <pc:docMk/>
            <pc:sldMk cId="1753915188" sldId="312"/>
            <ac:inkMk id="86" creationId="{37C50D8F-5DF2-6DB0-FE7F-8220B7EA156C}"/>
          </ac:inkMkLst>
        </pc:inkChg>
        <pc:inkChg chg="add mod">
          <ac:chgData name="Tim Cook" userId="d1c7cfb340f2c7ab" providerId="LiveId" clId="{334C706F-3412-4E3C-BF9C-D1846B7E1BE3}" dt="2022-11-01T16:27:44.274" v="2506"/>
          <ac:inkMkLst>
            <pc:docMk/>
            <pc:sldMk cId="1753915188" sldId="312"/>
            <ac:inkMk id="87" creationId="{1F79E66D-7DB0-14AD-43C7-ABFA659992B6}"/>
          </ac:inkMkLst>
        </pc:inkChg>
        <pc:inkChg chg="add mod">
          <ac:chgData name="Tim Cook" userId="d1c7cfb340f2c7ab" providerId="LiveId" clId="{334C706F-3412-4E3C-BF9C-D1846B7E1BE3}" dt="2022-11-01T16:27:44.274" v="2506"/>
          <ac:inkMkLst>
            <pc:docMk/>
            <pc:sldMk cId="1753915188" sldId="312"/>
            <ac:inkMk id="88" creationId="{427D823F-6E2A-CDEB-073C-DD146DF7B777}"/>
          </ac:inkMkLst>
        </pc:inkChg>
        <pc:inkChg chg="add mod">
          <ac:chgData name="Tim Cook" userId="d1c7cfb340f2c7ab" providerId="LiveId" clId="{334C706F-3412-4E3C-BF9C-D1846B7E1BE3}" dt="2022-11-01T16:27:44.274" v="2506"/>
          <ac:inkMkLst>
            <pc:docMk/>
            <pc:sldMk cId="1753915188" sldId="312"/>
            <ac:inkMk id="90" creationId="{129BBE97-7739-7E9B-5104-13139267C57C}"/>
          </ac:inkMkLst>
        </pc:inkChg>
        <pc:inkChg chg="add mod">
          <ac:chgData name="Tim Cook" userId="d1c7cfb340f2c7ab" providerId="LiveId" clId="{334C706F-3412-4E3C-BF9C-D1846B7E1BE3}" dt="2022-11-01T16:27:44.274" v="2506"/>
          <ac:inkMkLst>
            <pc:docMk/>
            <pc:sldMk cId="1753915188" sldId="312"/>
            <ac:inkMk id="91" creationId="{9C322C0C-FA8F-21DE-1547-F5C284687BEF}"/>
          </ac:inkMkLst>
        </pc:inkChg>
      </pc:sldChg>
      <pc:sldChg chg="addSp delSp modSp new mod">
        <pc:chgData name="Tim Cook" userId="d1c7cfb340f2c7ab" providerId="LiveId" clId="{334C706F-3412-4E3C-BF9C-D1846B7E1BE3}" dt="2022-11-01T16:33:11.322" v="2670" actId="115"/>
        <pc:sldMkLst>
          <pc:docMk/>
          <pc:sldMk cId="3115806277" sldId="313"/>
        </pc:sldMkLst>
        <pc:spChg chg="mod">
          <ac:chgData name="Tim Cook" userId="d1c7cfb340f2c7ab" providerId="LiveId" clId="{334C706F-3412-4E3C-BF9C-D1846B7E1BE3}" dt="2022-11-01T16:32:43.729" v="2657" actId="20577"/>
          <ac:spMkLst>
            <pc:docMk/>
            <pc:sldMk cId="3115806277" sldId="313"/>
            <ac:spMk id="2" creationId="{C723DE15-2C6C-B1D4-5FF0-B43C0AB17685}"/>
          </ac:spMkLst>
        </pc:spChg>
        <pc:spChg chg="del">
          <ac:chgData name="Tim Cook" userId="d1c7cfb340f2c7ab" providerId="LiveId" clId="{334C706F-3412-4E3C-BF9C-D1846B7E1BE3}" dt="2022-11-01T16:23:44.682" v="2378" actId="478"/>
          <ac:spMkLst>
            <pc:docMk/>
            <pc:sldMk cId="3115806277" sldId="313"/>
            <ac:spMk id="3" creationId="{CBACFF67-F4EB-4A3E-16F2-F2916C5332D4}"/>
          </ac:spMkLst>
        </pc:spChg>
        <pc:spChg chg="add mod">
          <ac:chgData name="Tim Cook" userId="d1c7cfb340f2c7ab" providerId="LiveId" clId="{334C706F-3412-4E3C-BF9C-D1846B7E1BE3}" dt="2022-11-01T16:33:11.322" v="2670" actId="115"/>
          <ac:spMkLst>
            <pc:docMk/>
            <pc:sldMk cId="3115806277" sldId="313"/>
            <ac:spMk id="4" creationId="{8E5A7C24-0AF1-A6F0-BB8B-483E481155C2}"/>
          </ac:spMkLst>
        </pc:spChg>
        <pc:grpChg chg="mod">
          <ac:chgData name="Tim Cook" userId="d1c7cfb340f2c7ab" providerId="LiveId" clId="{334C706F-3412-4E3C-BF9C-D1846B7E1BE3}" dt="2022-11-01T16:26:47.082" v="2476"/>
          <ac:grpSpMkLst>
            <pc:docMk/>
            <pc:sldMk cId="3115806277" sldId="313"/>
            <ac:grpSpMk id="11" creationId="{FF9418EF-28F1-AFDB-7A41-EECE5BEADE56}"/>
          </ac:grpSpMkLst>
        </pc:grpChg>
        <pc:grpChg chg="mod">
          <ac:chgData name="Tim Cook" userId="d1c7cfb340f2c7ab" providerId="LiveId" clId="{334C706F-3412-4E3C-BF9C-D1846B7E1BE3}" dt="2022-11-01T16:26:53.735" v="2481"/>
          <ac:grpSpMkLst>
            <pc:docMk/>
            <pc:sldMk cId="3115806277" sldId="313"/>
            <ac:grpSpMk id="16" creationId="{5BF716C4-8452-B409-5095-C0EFF5E5B3E3}"/>
          </ac:grpSpMkLst>
        </pc:grpChg>
        <pc:grpChg chg="mod">
          <ac:chgData name="Tim Cook" userId="d1c7cfb340f2c7ab" providerId="LiveId" clId="{334C706F-3412-4E3C-BF9C-D1846B7E1BE3}" dt="2022-11-01T16:27:02.912" v="2489"/>
          <ac:grpSpMkLst>
            <pc:docMk/>
            <pc:sldMk cId="3115806277" sldId="313"/>
            <ac:grpSpMk id="24" creationId="{59DA1EDB-C22A-275F-35B9-0A65AF65223B}"/>
          </ac:grpSpMkLst>
        </pc:grpChg>
        <pc:grpChg chg="mod">
          <ac:chgData name="Tim Cook" userId="d1c7cfb340f2c7ab" providerId="LiveId" clId="{334C706F-3412-4E3C-BF9C-D1846B7E1BE3}" dt="2022-11-01T16:27:06.449" v="2494"/>
          <ac:grpSpMkLst>
            <pc:docMk/>
            <pc:sldMk cId="3115806277" sldId="313"/>
            <ac:grpSpMk id="29" creationId="{04A669D9-2329-F1FE-C386-D2CB07AD704A}"/>
          </ac:grpSpMkLst>
        </pc:grpChg>
        <pc:grpChg chg="mod">
          <ac:chgData name="Tim Cook" userId="d1c7cfb340f2c7ab" providerId="LiveId" clId="{334C706F-3412-4E3C-BF9C-D1846B7E1BE3}" dt="2022-11-01T16:27:06.449" v="2494"/>
          <ac:grpSpMkLst>
            <pc:docMk/>
            <pc:sldMk cId="3115806277" sldId="313"/>
            <ac:grpSpMk id="30" creationId="{F9E741EB-8904-DDD1-AE4B-BA947FE7A60B}"/>
          </ac:grpSpMkLst>
        </pc:grp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5" creationId="{DB0AC6C8-7CFA-C3F3-2780-55F67E12F801}"/>
          </ac:inkMkLst>
        </pc:ink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6" creationId="{990D9135-45A4-31DF-03A5-A2BA65E659E9}"/>
          </ac:inkMkLst>
        </pc:ink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7" creationId="{C9886F06-F71C-29A0-E3AC-032CC877DBFF}"/>
          </ac:inkMkLst>
        </pc:ink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8" creationId="{082B2430-1A63-1B5B-B2FC-D60D895AB077}"/>
          </ac:inkMkLst>
        </pc:ink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9" creationId="{1604B1A2-D692-F1B5-A9C5-4553A19417E9}"/>
          </ac:inkMkLst>
        </pc:ink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10" creationId="{1996B9F2-87B0-A7C1-2543-453562A39765}"/>
          </ac:inkMkLst>
        </pc:inkChg>
        <pc:inkChg chg="add">
          <ac:chgData name="Tim Cook" userId="d1c7cfb340f2c7ab" providerId="LiveId" clId="{334C706F-3412-4E3C-BF9C-D1846B7E1BE3}" dt="2022-11-01T16:26:48.421" v="2477" actId="9405"/>
          <ac:inkMkLst>
            <pc:docMk/>
            <pc:sldMk cId="3115806277" sldId="313"/>
            <ac:inkMk id="12" creationId="{B6C6D96D-B1BF-C844-3380-E4AE6CF068E7}"/>
          </ac:inkMkLst>
        </pc:inkChg>
        <pc:inkChg chg="add mod">
          <ac:chgData name="Tim Cook" userId="d1c7cfb340f2c7ab" providerId="LiveId" clId="{334C706F-3412-4E3C-BF9C-D1846B7E1BE3}" dt="2022-11-01T16:26:53.735" v="2481"/>
          <ac:inkMkLst>
            <pc:docMk/>
            <pc:sldMk cId="3115806277" sldId="313"/>
            <ac:inkMk id="13" creationId="{ED6A92E0-B91D-4EEC-195C-F2A5633C4642}"/>
          </ac:inkMkLst>
        </pc:inkChg>
        <pc:inkChg chg="add mod">
          <ac:chgData name="Tim Cook" userId="d1c7cfb340f2c7ab" providerId="LiveId" clId="{334C706F-3412-4E3C-BF9C-D1846B7E1BE3}" dt="2022-11-01T16:26:53.735" v="2481"/>
          <ac:inkMkLst>
            <pc:docMk/>
            <pc:sldMk cId="3115806277" sldId="313"/>
            <ac:inkMk id="14" creationId="{0CFB62D7-C384-7A9E-2C3A-0F231E8E177A}"/>
          </ac:inkMkLst>
        </pc:inkChg>
        <pc:inkChg chg="add mod">
          <ac:chgData name="Tim Cook" userId="d1c7cfb340f2c7ab" providerId="LiveId" clId="{334C706F-3412-4E3C-BF9C-D1846B7E1BE3}" dt="2022-11-01T16:26:53.735" v="2481"/>
          <ac:inkMkLst>
            <pc:docMk/>
            <pc:sldMk cId="3115806277" sldId="313"/>
            <ac:inkMk id="15" creationId="{1EDAB3E7-165A-1191-710B-3E24D837906F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17" creationId="{A7C51BBC-EF15-973E-D609-7FDEBD558CC0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18" creationId="{D14E751E-6F2D-A3D8-F5EE-C70B41BF36E6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19" creationId="{33E89D84-2F52-91F4-F8AC-BE2AC9847662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20" creationId="{D769ADA2-1DE2-9186-8AC8-6905ED317A2E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21" creationId="{5BEA61F1-38BB-DBE0-8765-6D2236ED2344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22" creationId="{C70CE1F1-569B-2C3D-5CBD-377B22087869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23" creationId="{5BBA77BE-89C7-31E5-B1C6-5BC83638C484}"/>
          </ac:inkMkLst>
        </pc:inkChg>
        <pc:inkChg chg="add mod">
          <ac:chgData name="Tim Cook" userId="d1c7cfb340f2c7ab" providerId="LiveId" clId="{334C706F-3412-4E3C-BF9C-D1846B7E1BE3}" dt="2022-11-01T16:27:06.449" v="2494"/>
          <ac:inkMkLst>
            <pc:docMk/>
            <pc:sldMk cId="3115806277" sldId="313"/>
            <ac:inkMk id="25" creationId="{56B2E240-DA98-4272-CBC5-799E38EFCB9D}"/>
          </ac:inkMkLst>
        </pc:inkChg>
        <pc:inkChg chg="add mod">
          <ac:chgData name="Tim Cook" userId="d1c7cfb340f2c7ab" providerId="LiveId" clId="{334C706F-3412-4E3C-BF9C-D1846B7E1BE3}" dt="2022-11-01T16:27:06.449" v="2494"/>
          <ac:inkMkLst>
            <pc:docMk/>
            <pc:sldMk cId="3115806277" sldId="313"/>
            <ac:inkMk id="26" creationId="{C9ED75D8-ADBF-042F-927E-5425749CA495}"/>
          </ac:inkMkLst>
        </pc:inkChg>
        <pc:inkChg chg="add mod">
          <ac:chgData name="Tim Cook" userId="d1c7cfb340f2c7ab" providerId="LiveId" clId="{334C706F-3412-4E3C-BF9C-D1846B7E1BE3}" dt="2022-11-01T16:27:06.449" v="2494"/>
          <ac:inkMkLst>
            <pc:docMk/>
            <pc:sldMk cId="3115806277" sldId="313"/>
            <ac:inkMk id="27" creationId="{24E62896-86FF-5F17-9285-5C4349A04D4D}"/>
          </ac:inkMkLst>
        </pc:inkChg>
        <pc:inkChg chg="add mod">
          <ac:chgData name="Tim Cook" userId="d1c7cfb340f2c7ab" providerId="LiveId" clId="{334C706F-3412-4E3C-BF9C-D1846B7E1BE3}" dt="2022-11-01T16:27:06.449" v="2494"/>
          <ac:inkMkLst>
            <pc:docMk/>
            <pc:sldMk cId="3115806277" sldId="313"/>
            <ac:inkMk id="28" creationId="{27D7C6E8-4447-EAB3-8C9D-EBC49145F408}"/>
          </ac:inkMkLst>
        </pc:inkChg>
      </pc:sldChg>
      <pc:sldChg chg="addSp delSp modSp new mod">
        <pc:chgData name="Tim Cook" userId="d1c7cfb340f2c7ab" providerId="LiveId" clId="{334C706F-3412-4E3C-BF9C-D1846B7E1BE3}" dt="2022-11-01T16:34:28.774" v="2706" actId="1076"/>
        <pc:sldMkLst>
          <pc:docMk/>
          <pc:sldMk cId="1763156583" sldId="314"/>
        </pc:sldMkLst>
        <pc:spChg chg="mod">
          <ac:chgData name="Tim Cook" userId="d1c7cfb340f2c7ab" providerId="LiveId" clId="{334C706F-3412-4E3C-BF9C-D1846B7E1BE3}" dt="2022-11-01T16:32:20.962" v="2635" actId="115"/>
          <ac:spMkLst>
            <pc:docMk/>
            <pc:sldMk cId="1763156583" sldId="314"/>
            <ac:spMk id="2" creationId="{75FE5E16-3F1D-22E1-E2EE-5D5A66B8B366}"/>
          </ac:spMkLst>
        </pc:spChg>
        <pc:spChg chg="del">
          <ac:chgData name="Tim Cook" userId="d1c7cfb340f2c7ab" providerId="LiveId" clId="{334C706F-3412-4E3C-BF9C-D1846B7E1BE3}" dt="2022-11-01T16:33:42.808" v="2671" actId="478"/>
          <ac:spMkLst>
            <pc:docMk/>
            <pc:sldMk cId="1763156583" sldId="314"/>
            <ac:spMk id="3" creationId="{C0A85A4D-EF00-22E8-8425-D29C4C7EFBDA}"/>
          </ac:spMkLst>
        </pc:spChg>
        <pc:grpChg chg="del mod">
          <ac:chgData name="Tim Cook" userId="d1c7cfb340f2c7ab" providerId="LiveId" clId="{334C706F-3412-4E3C-BF9C-D1846B7E1BE3}" dt="2022-11-01T16:34:05.799" v="2688"/>
          <ac:grpSpMkLst>
            <pc:docMk/>
            <pc:sldMk cId="1763156583" sldId="314"/>
            <ac:grpSpMk id="12" creationId="{FF3ED2FD-E67C-BB42-EF05-8956336F2875}"/>
          </ac:grpSpMkLst>
        </pc:grpChg>
        <pc:grpChg chg="mod">
          <ac:chgData name="Tim Cook" userId="d1c7cfb340f2c7ab" providerId="LiveId" clId="{334C706F-3412-4E3C-BF9C-D1846B7E1BE3}" dt="2022-11-01T16:34:05.799" v="2688"/>
          <ac:grpSpMkLst>
            <pc:docMk/>
            <pc:sldMk cId="1763156583" sldId="314"/>
            <ac:grpSpMk id="16" creationId="{0F7350A2-2B41-6B7D-A095-167C63265F79}"/>
          </ac:grpSpMkLst>
        </pc:grpChg>
        <pc:grpChg chg="del mod">
          <ac:chgData name="Tim Cook" userId="d1c7cfb340f2c7ab" providerId="LiveId" clId="{334C706F-3412-4E3C-BF9C-D1846B7E1BE3}" dt="2022-11-01T16:34:16.257" v="2705"/>
          <ac:grpSpMkLst>
            <pc:docMk/>
            <pc:sldMk cId="1763156583" sldId="314"/>
            <ac:grpSpMk id="33" creationId="{15F7C0D8-0A83-7398-2FCC-566BCEA5C261}"/>
          </ac:grpSpMkLst>
        </pc:grpChg>
        <pc:grpChg chg="del mod">
          <ac:chgData name="Tim Cook" userId="d1c7cfb340f2c7ab" providerId="LiveId" clId="{334C706F-3412-4E3C-BF9C-D1846B7E1BE3}" dt="2022-11-01T16:34:16.257" v="2705"/>
          <ac:grpSpMkLst>
            <pc:docMk/>
            <pc:sldMk cId="1763156583" sldId="314"/>
            <ac:grpSpMk id="34" creationId="{C83602F3-7A4A-E8C9-A61E-592151A00DC1}"/>
          </ac:grpSpMkLst>
        </pc:grpChg>
        <pc:grpChg chg="mod">
          <ac:chgData name="Tim Cook" userId="d1c7cfb340f2c7ab" providerId="LiveId" clId="{334C706F-3412-4E3C-BF9C-D1846B7E1BE3}" dt="2022-11-01T16:34:16.257" v="2705"/>
          <ac:grpSpMkLst>
            <pc:docMk/>
            <pc:sldMk cId="1763156583" sldId="314"/>
            <ac:grpSpMk id="35" creationId="{B9678008-2122-DB07-953A-C4DA36557447}"/>
          </ac:grpSpMkLst>
        </pc:grpChg>
        <pc:grpChg chg="mod">
          <ac:chgData name="Tim Cook" userId="d1c7cfb340f2c7ab" providerId="LiveId" clId="{334C706F-3412-4E3C-BF9C-D1846B7E1BE3}" dt="2022-11-01T16:34:16.257" v="2705"/>
          <ac:grpSpMkLst>
            <pc:docMk/>
            <pc:sldMk cId="1763156583" sldId="314"/>
            <ac:grpSpMk id="36" creationId="{83F1A76C-5CFB-0679-1D8E-F883E0594579}"/>
          </ac:grpSpMkLst>
        </pc:grpChg>
        <pc:inkChg chg="add del">
          <ac:chgData name="Tim Cook" userId="d1c7cfb340f2c7ab" providerId="LiveId" clId="{334C706F-3412-4E3C-BF9C-D1846B7E1BE3}" dt="2022-11-01T16:33:58.778" v="2677"/>
          <ac:inkMkLst>
            <pc:docMk/>
            <pc:sldMk cId="1763156583" sldId="314"/>
            <ac:inkMk id="4" creationId="{DC252A0B-5B90-158E-9BA9-AC7B271DAC80}"/>
          </ac:inkMkLst>
        </pc:inkChg>
        <pc:inkChg chg="add del">
          <ac:chgData name="Tim Cook" userId="d1c7cfb340f2c7ab" providerId="LiveId" clId="{334C706F-3412-4E3C-BF9C-D1846B7E1BE3}" dt="2022-11-01T16:33:58.779" v="2679"/>
          <ac:inkMkLst>
            <pc:docMk/>
            <pc:sldMk cId="1763156583" sldId="314"/>
            <ac:inkMk id="5" creationId="{8E07653C-D55A-33E1-EE6E-37AC06416216}"/>
          </ac:inkMkLst>
        </pc:inkChg>
        <pc:inkChg chg="add del">
          <ac:chgData name="Tim Cook" userId="d1c7cfb340f2c7ab" providerId="LiveId" clId="{334C706F-3412-4E3C-BF9C-D1846B7E1BE3}" dt="2022-11-01T16:33:58.777" v="2676"/>
          <ac:inkMkLst>
            <pc:docMk/>
            <pc:sldMk cId="1763156583" sldId="314"/>
            <ac:inkMk id="6" creationId="{CFE29F00-65BC-DB28-9CDF-50CBAA64A443}"/>
          </ac:inkMkLst>
        </pc:inkChg>
        <pc:inkChg chg="add del">
          <ac:chgData name="Tim Cook" userId="d1c7cfb340f2c7ab" providerId="LiveId" clId="{334C706F-3412-4E3C-BF9C-D1846B7E1BE3}" dt="2022-11-01T16:33:58.778" v="2678"/>
          <ac:inkMkLst>
            <pc:docMk/>
            <pc:sldMk cId="1763156583" sldId="314"/>
            <ac:inkMk id="7" creationId="{99DDFC24-E00C-9079-60AB-20D04B5F4986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8" creationId="{1B401DE0-4DE8-89A1-F285-BEBE3A56EF36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9" creationId="{1524C671-08C6-4F94-3968-A42FB57815DE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0" creationId="{651E4FD8-9559-626B-111D-953E8681F62C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1" creationId="{92E36D9E-5E90-4063-EF2E-8C3738AE1681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3" creationId="{3388378C-1D84-8471-D499-9D4BB9CB0D25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4" creationId="{799DF4B4-F67A-009E-C80A-7B5B7BAE1FB2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5" creationId="{E3388392-1DDB-7329-82AB-F5BA84481D39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7" creationId="{DC588D21-1568-5003-87E4-0652DCDDC0DC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8" creationId="{36C382F8-22A1-38EF-C704-6CDA0717B045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9" creationId="{57D14195-4268-3379-BCC9-F6A3D9831039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0" creationId="{9CF40333-EFCF-451E-55F5-C2C21BE4735B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1" creationId="{BAF29BC4-FCE2-2A4E-3391-DE6405C72F01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2" creationId="{87E652ED-77ED-F227-1231-C89C2AAEFE8E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3" creationId="{EF3B5846-4C09-8FC3-B1A0-F49322011EE4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4" creationId="{77018A71-BE34-E4D2-4094-E4BD2BB2844A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5" creationId="{CDB5BF57-A636-5EB8-340E-52B7B79E326B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6" creationId="{25033C19-AC6A-D181-AEBD-EBC10FECEF32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7" creationId="{198DD4A6-9993-3ED2-EED3-5B22FFE679F1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8" creationId="{8ABB9259-FC13-7568-6592-248BB72C6D95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9" creationId="{C59FD146-2A24-A169-2D4F-59715377FFEA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30" creationId="{5006635E-E05E-4907-BC1C-7BE6DECDA34C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31" creationId="{13EC5849-6CFC-1376-457D-7DC99F049200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32" creationId="{F2A3272C-E2FD-90B2-BC08-FE003F01BC11}"/>
          </ac:inkMkLst>
        </pc:inkChg>
      </pc:sldChg>
      <pc:sldChg chg="addSp delSp modSp new mod">
        <pc:chgData name="Tim Cook" userId="d1c7cfb340f2c7ab" providerId="LiveId" clId="{334C706F-3412-4E3C-BF9C-D1846B7E1BE3}" dt="2022-11-01T21:58:20.749" v="2972" actId="20577"/>
        <pc:sldMkLst>
          <pc:docMk/>
          <pc:sldMk cId="2372788087" sldId="315"/>
        </pc:sldMkLst>
        <pc:spChg chg="mod">
          <ac:chgData name="Tim Cook" userId="d1c7cfb340f2c7ab" providerId="LiveId" clId="{334C706F-3412-4E3C-BF9C-D1846B7E1BE3}" dt="2022-11-01T16:59:37.292" v="2767" actId="115"/>
          <ac:spMkLst>
            <pc:docMk/>
            <pc:sldMk cId="2372788087" sldId="315"/>
            <ac:spMk id="2" creationId="{2C2D2913-B0EA-BE8C-6C3B-1C051CB3726E}"/>
          </ac:spMkLst>
        </pc:spChg>
        <pc:spChg chg="mod">
          <ac:chgData name="Tim Cook" userId="d1c7cfb340f2c7ab" providerId="LiveId" clId="{334C706F-3412-4E3C-BF9C-D1846B7E1BE3}" dt="2022-11-01T21:58:20.749" v="2972" actId="20577"/>
          <ac:spMkLst>
            <pc:docMk/>
            <pc:sldMk cId="2372788087" sldId="315"/>
            <ac:spMk id="3" creationId="{FF2070F0-980A-C31F-F240-E4623BC50467}"/>
          </ac:spMkLst>
        </pc:spChg>
        <pc:grpChg chg="del mod">
          <ac:chgData name="Tim Cook" userId="d1c7cfb340f2c7ab" providerId="LiveId" clId="{334C706F-3412-4E3C-BF9C-D1846B7E1BE3}" dt="2022-11-01T17:01:02.117" v="2945"/>
          <ac:grpSpMkLst>
            <pc:docMk/>
            <pc:sldMk cId="2372788087" sldId="315"/>
            <ac:grpSpMk id="7" creationId="{7EC36103-73C0-219E-D5FA-69EC81EA5122}"/>
          </ac:grpSpMkLst>
        </pc:grpChg>
        <pc:grpChg chg="mod">
          <ac:chgData name="Tim Cook" userId="d1c7cfb340f2c7ab" providerId="LiveId" clId="{334C706F-3412-4E3C-BF9C-D1846B7E1BE3}" dt="2022-11-01T17:01:02.117" v="2945"/>
          <ac:grpSpMkLst>
            <pc:docMk/>
            <pc:sldMk cId="2372788087" sldId="315"/>
            <ac:grpSpMk id="10" creationId="{E0628467-10FA-9854-519E-6C85AB340CEB}"/>
          </ac:grpSpMkLst>
        </pc:grpChg>
        <pc:grpChg chg="del mod">
          <ac:chgData name="Tim Cook" userId="d1c7cfb340f2c7ab" providerId="LiveId" clId="{334C706F-3412-4E3C-BF9C-D1846B7E1BE3}" dt="2022-11-01T17:01:11.638" v="2962"/>
          <ac:grpSpMkLst>
            <pc:docMk/>
            <pc:sldMk cId="2372788087" sldId="315"/>
            <ac:grpSpMk id="15" creationId="{AB499376-94B3-1130-0681-6D8BA2DF04D3}"/>
          </ac:grpSpMkLst>
        </pc:grpChg>
        <pc:grpChg chg="mod">
          <ac:chgData name="Tim Cook" userId="d1c7cfb340f2c7ab" providerId="LiveId" clId="{334C706F-3412-4E3C-BF9C-D1846B7E1BE3}" dt="2022-11-01T17:01:11.638" v="2962"/>
          <ac:grpSpMkLst>
            <pc:docMk/>
            <pc:sldMk cId="2372788087" sldId="315"/>
            <ac:grpSpMk id="26" creationId="{04A844AC-A220-24EF-95FF-2C9779D094D8}"/>
          </ac:grpSpMkLst>
        </pc:grpChg>
        <pc:inkChg chg="add mod">
          <ac:chgData name="Tim Cook" userId="d1c7cfb340f2c7ab" providerId="LiveId" clId="{334C706F-3412-4E3C-BF9C-D1846B7E1BE3}" dt="2022-11-01T17:01:02.117" v="2945"/>
          <ac:inkMkLst>
            <pc:docMk/>
            <pc:sldMk cId="2372788087" sldId="315"/>
            <ac:inkMk id="4" creationId="{86895539-A9B5-AA48-B041-40172974C861}"/>
          </ac:inkMkLst>
        </pc:inkChg>
        <pc:inkChg chg="add mod">
          <ac:chgData name="Tim Cook" userId="d1c7cfb340f2c7ab" providerId="LiveId" clId="{334C706F-3412-4E3C-BF9C-D1846B7E1BE3}" dt="2022-11-01T17:01:02.117" v="2945"/>
          <ac:inkMkLst>
            <pc:docMk/>
            <pc:sldMk cId="2372788087" sldId="315"/>
            <ac:inkMk id="5" creationId="{8F915A56-101F-55BD-C6D0-5177A28B2247}"/>
          </ac:inkMkLst>
        </pc:inkChg>
        <pc:inkChg chg="add mod">
          <ac:chgData name="Tim Cook" userId="d1c7cfb340f2c7ab" providerId="LiveId" clId="{334C706F-3412-4E3C-BF9C-D1846B7E1BE3}" dt="2022-11-01T17:01:02.117" v="2945"/>
          <ac:inkMkLst>
            <pc:docMk/>
            <pc:sldMk cId="2372788087" sldId="315"/>
            <ac:inkMk id="6" creationId="{B45D269F-2363-5780-4F82-7E0050207321}"/>
          </ac:inkMkLst>
        </pc:inkChg>
        <pc:inkChg chg="add mod">
          <ac:chgData name="Tim Cook" userId="d1c7cfb340f2c7ab" providerId="LiveId" clId="{334C706F-3412-4E3C-BF9C-D1846B7E1BE3}" dt="2022-11-01T17:01:02.117" v="2945"/>
          <ac:inkMkLst>
            <pc:docMk/>
            <pc:sldMk cId="2372788087" sldId="315"/>
            <ac:inkMk id="8" creationId="{F9CE289D-BA9D-422D-48EA-45EE087E26C0}"/>
          </ac:inkMkLst>
        </pc:inkChg>
        <pc:inkChg chg="add mod">
          <ac:chgData name="Tim Cook" userId="d1c7cfb340f2c7ab" providerId="LiveId" clId="{334C706F-3412-4E3C-BF9C-D1846B7E1BE3}" dt="2022-11-01T17:01:02.117" v="2945"/>
          <ac:inkMkLst>
            <pc:docMk/>
            <pc:sldMk cId="2372788087" sldId="315"/>
            <ac:inkMk id="9" creationId="{042D1501-D404-1DC5-FDEE-763AB8B732B7}"/>
          </ac:inkMkLst>
        </pc:inkChg>
        <pc:inkChg chg="add del">
          <ac:chgData name="Tim Cook" userId="d1c7cfb340f2c7ab" providerId="LiveId" clId="{334C706F-3412-4E3C-BF9C-D1846B7E1BE3}" dt="2022-11-01T17:01:03.903" v="2947"/>
          <ac:inkMkLst>
            <pc:docMk/>
            <pc:sldMk cId="2372788087" sldId="315"/>
            <ac:inkMk id="11" creationId="{E43F3682-6099-ADAF-271E-19D853F27262}"/>
          </ac:inkMkLst>
        </pc:inkChg>
        <pc:inkChg chg="add del mod">
          <ac:chgData name="Tim Cook" userId="d1c7cfb340f2c7ab" providerId="LiveId" clId="{334C706F-3412-4E3C-BF9C-D1846B7E1BE3}" dt="2022-11-01T17:01:20.522" v="2963"/>
          <ac:inkMkLst>
            <pc:docMk/>
            <pc:sldMk cId="2372788087" sldId="315"/>
            <ac:inkMk id="12" creationId="{24D59514-59EE-D740-51F5-E18F552EBDA3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3" creationId="{0A078462-8DB6-219C-645E-B7528427CA5C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4" creationId="{65D7014A-116B-D615-ECE5-15E94B6F8672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6" creationId="{E9582934-A00C-60E6-4CDE-5B67B9C85C3E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7" creationId="{BB9CB2DD-ECAE-07CE-0A42-B28E76FD8D05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8" creationId="{39108E46-12AF-893F-D78E-BA38ECBFAD38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9" creationId="{7D0E78AA-850A-C0B4-9D56-232B025A3BDA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0" creationId="{A10F0FBE-544F-D7C4-E018-86B015991B5C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1" creationId="{4382444D-5833-A099-7332-6AE1DF85FFD4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2" creationId="{2CD18F52-7BB3-B2C7-F76C-B4CE26F6BB8F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3" creationId="{C1002329-D0CA-5332-C308-E022C8CF4A05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4" creationId="{820DB9EE-1E0B-5F8C-9BBE-C0095489BD6F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5" creationId="{60BF6810-14F3-2837-7BD3-B7F369FCD488}"/>
          </ac:inkMkLst>
        </pc:inkChg>
        <pc:inkChg chg="add">
          <ac:chgData name="Tim Cook" userId="d1c7cfb340f2c7ab" providerId="LiveId" clId="{334C706F-3412-4E3C-BF9C-D1846B7E1BE3}" dt="2022-11-01T17:01:22.535" v="2964" actId="9405"/>
          <ac:inkMkLst>
            <pc:docMk/>
            <pc:sldMk cId="2372788087" sldId="315"/>
            <ac:inkMk id="27" creationId="{A6FDBE32-B0A7-5C91-7249-F85282EBBAA4}"/>
          </ac:inkMkLst>
        </pc:inkChg>
      </pc:sldChg>
    </pc:docChg>
  </pc:docChgLst>
  <pc:docChgLst>
    <pc:chgData name="Tim Cook" userId="d1c7cfb340f2c7ab" providerId="LiveId" clId="{7E103872-7CA0-4F9C-8131-A33E07A466E8}"/>
    <pc:docChg chg="custSel addSld delSld modSld">
      <pc:chgData name="Tim Cook" userId="d1c7cfb340f2c7ab" providerId="LiveId" clId="{7E103872-7CA0-4F9C-8131-A33E07A466E8}" dt="2022-11-16T02:59:49.441" v="892" actId="115"/>
      <pc:docMkLst>
        <pc:docMk/>
      </pc:docMkLst>
      <pc:sldChg chg="del">
        <pc:chgData name="Tim Cook" userId="d1c7cfb340f2c7ab" providerId="LiveId" clId="{7E103872-7CA0-4F9C-8131-A33E07A466E8}" dt="2022-11-16T00:10:41.217" v="22" actId="47"/>
        <pc:sldMkLst>
          <pc:docMk/>
          <pc:sldMk cId="2496104503" sldId="294"/>
        </pc:sldMkLst>
      </pc:sldChg>
      <pc:sldChg chg="del">
        <pc:chgData name="Tim Cook" userId="d1c7cfb340f2c7ab" providerId="LiveId" clId="{7E103872-7CA0-4F9C-8131-A33E07A466E8}" dt="2022-11-16T00:10:39.340" v="21" actId="47"/>
        <pc:sldMkLst>
          <pc:docMk/>
          <pc:sldMk cId="2245855585" sldId="295"/>
        </pc:sldMkLst>
      </pc:sldChg>
      <pc:sldChg chg="addSp modSp mod">
        <pc:chgData name="Tim Cook" userId="d1c7cfb340f2c7ab" providerId="LiveId" clId="{7E103872-7CA0-4F9C-8131-A33E07A466E8}" dt="2022-11-16T02:59:49.441" v="892" actId="115"/>
        <pc:sldMkLst>
          <pc:docMk/>
          <pc:sldMk cId="72713086" sldId="315"/>
        </pc:sldMkLst>
        <pc:spChg chg="mod">
          <ac:chgData name="Tim Cook" userId="d1c7cfb340f2c7ab" providerId="LiveId" clId="{7E103872-7CA0-4F9C-8131-A33E07A466E8}" dt="2022-11-16T00:06:45.272" v="15" actId="20577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7E103872-7CA0-4F9C-8131-A33E07A466E8}" dt="2022-11-16T00:06:48.699" v="17" actId="20577"/>
          <ac:spMkLst>
            <pc:docMk/>
            <pc:sldMk cId="72713086" sldId="315"/>
            <ac:spMk id="3" creationId="{A94FCE5F-A413-9FBF-9B5B-E1CBC0242358}"/>
          </ac:spMkLst>
        </pc:spChg>
        <pc:spChg chg="add mod">
          <ac:chgData name="Tim Cook" userId="d1c7cfb340f2c7ab" providerId="LiveId" clId="{7E103872-7CA0-4F9C-8131-A33E07A466E8}" dt="2022-11-16T02:59:49.441" v="892" actId="115"/>
          <ac:spMkLst>
            <pc:docMk/>
            <pc:sldMk cId="72713086" sldId="315"/>
            <ac:spMk id="4" creationId="{82402EBC-9B13-BA9B-176B-2F5E3DCC3D49}"/>
          </ac:spMkLst>
        </pc:spChg>
      </pc:sldChg>
      <pc:sldChg chg="del">
        <pc:chgData name="Tim Cook" userId="d1c7cfb340f2c7ab" providerId="LiveId" clId="{7E103872-7CA0-4F9C-8131-A33E07A466E8}" dt="2022-11-16T00:06:59.819" v="18" actId="47"/>
        <pc:sldMkLst>
          <pc:docMk/>
          <pc:sldMk cId="1237168338" sldId="316"/>
        </pc:sldMkLst>
      </pc:sldChg>
      <pc:sldChg chg="del">
        <pc:chgData name="Tim Cook" userId="d1c7cfb340f2c7ab" providerId="LiveId" clId="{7E103872-7CA0-4F9C-8131-A33E07A466E8}" dt="2022-11-16T00:10:38.519" v="19" actId="47"/>
        <pc:sldMkLst>
          <pc:docMk/>
          <pc:sldMk cId="146710544" sldId="317"/>
        </pc:sldMkLst>
      </pc:sldChg>
      <pc:sldChg chg="del">
        <pc:chgData name="Tim Cook" userId="d1c7cfb340f2c7ab" providerId="LiveId" clId="{7E103872-7CA0-4F9C-8131-A33E07A466E8}" dt="2022-11-16T00:10:38.930" v="20" actId="47"/>
        <pc:sldMkLst>
          <pc:docMk/>
          <pc:sldMk cId="3307287353" sldId="318"/>
        </pc:sldMkLst>
      </pc:sldChg>
      <pc:sldChg chg="del">
        <pc:chgData name="Tim Cook" userId="d1c7cfb340f2c7ab" providerId="LiveId" clId="{7E103872-7CA0-4F9C-8131-A33E07A466E8}" dt="2022-11-16T00:10:53.507" v="24" actId="47"/>
        <pc:sldMkLst>
          <pc:docMk/>
          <pc:sldMk cId="2117320883" sldId="319"/>
        </pc:sldMkLst>
      </pc:sldChg>
      <pc:sldChg chg="del">
        <pc:chgData name="Tim Cook" userId="d1c7cfb340f2c7ab" providerId="LiveId" clId="{7E103872-7CA0-4F9C-8131-A33E07A466E8}" dt="2022-11-16T00:10:54.215" v="25" actId="47"/>
        <pc:sldMkLst>
          <pc:docMk/>
          <pc:sldMk cId="3380487233" sldId="320"/>
        </pc:sldMkLst>
      </pc:sldChg>
      <pc:sldChg chg="del">
        <pc:chgData name="Tim Cook" userId="d1c7cfb340f2c7ab" providerId="LiveId" clId="{7E103872-7CA0-4F9C-8131-A33E07A466E8}" dt="2022-11-16T00:10:52.759" v="23" actId="47"/>
        <pc:sldMkLst>
          <pc:docMk/>
          <pc:sldMk cId="2640979029" sldId="321"/>
        </pc:sldMkLst>
      </pc:sldChg>
      <pc:sldChg chg="modSp mod">
        <pc:chgData name="Tim Cook" userId="d1c7cfb340f2c7ab" providerId="LiveId" clId="{7E103872-7CA0-4F9C-8131-A33E07A466E8}" dt="2022-11-16T00:50:22.921" v="507" actId="20577"/>
        <pc:sldMkLst>
          <pc:docMk/>
          <pc:sldMk cId="406569091" sldId="322"/>
        </pc:sldMkLst>
        <pc:spChg chg="mod">
          <ac:chgData name="Tim Cook" userId="d1c7cfb340f2c7ab" providerId="LiveId" clId="{7E103872-7CA0-4F9C-8131-A33E07A466E8}" dt="2022-11-16T00:50:22.921" v="507" actId="20577"/>
          <ac:spMkLst>
            <pc:docMk/>
            <pc:sldMk cId="406569091" sldId="322"/>
            <ac:spMk id="2" creationId="{18E98C78-4723-F114-E310-5A426D97C54A}"/>
          </ac:spMkLst>
        </pc:spChg>
      </pc:sldChg>
      <pc:sldChg chg="delSp modSp new mod">
        <pc:chgData name="Tim Cook" userId="d1c7cfb340f2c7ab" providerId="LiveId" clId="{7E103872-7CA0-4F9C-8131-A33E07A466E8}" dt="2022-11-16T00:50:17.201" v="506" actId="20577"/>
        <pc:sldMkLst>
          <pc:docMk/>
          <pc:sldMk cId="415348315" sldId="324"/>
        </pc:sldMkLst>
        <pc:spChg chg="mod">
          <ac:chgData name="Tim Cook" userId="d1c7cfb340f2c7ab" providerId="LiveId" clId="{7E103872-7CA0-4F9C-8131-A33E07A466E8}" dt="2022-11-16T00:50:17.201" v="506" actId="20577"/>
          <ac:spMkLst>
            <pc:docMk/>
            <pc:sldMk cId="415348315" sldId="324"/>
            <ac:spMk id="2" creationId="{4152CA07-8632-43E7-37C7-7F6EA4D70DA5}"/>
          </ac:spMkLst>
        </pc:spChg>
        <pc:spChg chg="del">
          <ac:chgData name="Tim Cook" userId="d1c7cfb340f2c7ab" providerId="LiveId" clId="{7E103872-7CA0-4F9C-8131-A33E07A466E8}" dt="2022-11-16T00:42:54.829" v="79" actId="478"/>
          <ac:spMkLst>
            <pc:docMk/>
            <pc:sldMk cId="415348315" sldId="324"/>
            <ac:spMk id="3" creationId="{BFD49C80-88F7-9AE5-BDAD-CFAF146B9E06}"/>
          </ac:spMkLst>
        </pc:spChg>
      </pc:sldChg>
      <pc:sldChg chg="delSp modSp new mod">
        <pc:chgData name="Tim Cook" userId="d1c7cfb340f2c7ab" providerId="LiveId" clId="{7E103872-7CA0-4F9C-8131-A33E07A466E8}" dt="2022-11-16T00:46:28.962" v="255" actId="20577"/>
        <pc:sldMkLst>
          <pc:docMk/>
          <pc:sldMk cId="2463224476" sldId="325"/>
        </pc:sldMkLst>
        <pc:spChg chg="mod">
          <ac:chgData name="Tim Cook" userId="d1c7cfb340f2c7ab" providerId="LiveId" clId="{7E103872-7CA0-4F9C-8131-A33E07A466E8}" dt="2022-11-16T00:46:28.962" v="255" actId="20577"/>
          <ac:spMkLst>
            <pc:docMk/>
            <pc:sldMk cId="2463224476" sldId="325"/>
            <ac:spMk id="2" creationId="{3E37CFD4-6BAF-698C-B607-9C83BA5DCD3B}"/>
          </ac:spMkLst>
        </pc:spChg>
        <pc:spChg chg="del">
          <ac:chgData name="Tim Cook" userId="d1c7cfb340f2c7ab" providerId="LiveId" clId="{7E103872-7CA0-4F9C-8131-A33E07A466E8}" dt="2022-11-16T00:44:42.489" v="210" actId="478"/>
          <ac:spMkLst>
            <pc:docMk/>
            <pc:sldMk cId="2463224476" sldId="325"/>
            <ac:spMk id="3" creationId="{04ACFA9E-8009-B2C8-B823-AEB11A6CD6DE}"/>
          </ac:spMkLst>
        </pc:spChg>
      </pc:sldChg>
      <pc:sldChg chg="modSp new mod">
        <pc:chgData name="Tim Cook" userId="d1c7cfb340f2c7ab" providerId="LiveId" clId="{7E103872-7CA0-4F9C-8131-A33E07A466E8}" dt="2022-11-16T00:47:39.897" v="448" actId="27636"/>
        <pc:sldMkLst>
          <pc:docMk/>
          <pc:sldMk cId="1299143756" sldId="326"/>
        </pc:sldMkLst>
        <pc:spChg chg="mod">
          <ac:chgData name="Tim Cook" userId="d1c7cfb340f2c7ab" providerId="LiveId" clId="{7E103872-7CA0-4F9C-8131-A33E07A466E8}" dt="2022-11-16T00:46:36.986" v="280" actId="20577"/>
          <ac:spMkLst>
            <pc:docMk/>
            <pc:sldMk cId="1299143756" sldId="326"/>
            <ac:spMk id="2" creationId="{E7CB7A36-6CE7-6461-9AAF-74283A65A513}"/>
          </ac:spMkLst>
        </pc:spChg>
        <pc:spChg chg="mod">
          <ac:chgData name="Tim Cook" userId="d1c7cfb340f2c7ab" providerId="LiveId" clId="{7E103872-7CA0-4F9C-8131-A33E07A466E8}" dt="2022-11-16T00:47:39.897" v="448" actId="27636"/>
          <ac:spMkLst>
            <pc:docMk/>
            <pc:sldMk cId="1299143756" sldId="326"/>
            <ac:spMk id="3" creationId="{E0C9BA91-BFF2-5DEF-4131-550A115DE2D2}"/>
          </ac:spMkLst>
        </pc:spChg>
      </pc:sldChg>
      <pc:sldChg chg="delSp modSp new mod">
        <pc:chgData name="Tim Cook" userId="d1c7cfb340f2c7ab" providerId="LiveId" clId="{7E103872-7CA0-4F9C-8131-A33E07A466E8}" dt="2022-11-16T00:50:56.010" v="520" actId="478"/>
        <pc:sldMkLst>
          <pc:docMk/>
          <pc:sldMk cId="1214156480" sldId="327"/>
        </pc:sldMkLst>
        <pc:spChg chg="mod">
          <ac:chgData name="Tim Cook" userId="d1c7cfb340f2c7ab" providerId="LiveId" clId="{7E103872-7CA0-4F9C-8131-A33E07A466E8}" dt="2022-11-16T00:50:43.226" v="519" actId="313"/>
          <ac:spMkLst>
            <pc:docMk/>
            <pc:sldMk cId="1214156480" sldId="327"/>
            <ac:spMk id="2" creationId="{88DA5ED9-A01D-DD37-C361-42173E11DEFE}"/>
          </ac:spMkLst>
        </pc:spChg>
        <pc:spChg chg="del">
          <ac:chgData name="Tim Cook" userId="d1c7cfb340f2c7ab" providerId="LiveId" clId="{7E103872-7CA0-4F9C-8131-A33E07A466E8}" dt="2022-11-16T00:50:56.010" v="520" actId="478"/>
          <ac:spMkLst>
            <pc:docMk/>
            <pc:sldMk cId="1214156480" sldId="327"/>
            <ac:spMk id="3" creationId="{71E39816-A604-108C-E2C8-F0A3FCFB6196}"/>
          </ac:spMkLst>
        </pc:spChg>
      </pc:sldChg>
      <pc:sldChg chg="delSp modSp new mod">
        <pc:chgData name="Tim Cook" userId="d1c7cfb340f2c7ab" providerId="LiveId" clId="{7E103872-7CA0-4F9C-8131-A33E07A466E8}" dt="2022-11-16T02:16:49.810" v="625" actId="20577"/>
        <pc:sldMkLst>
          <pc:docMk/>
          <pc:sldMk cId="2370315358" sldId="328"/>
        </pc:sldMkLst>
        <pc:spChg chg="mod">
          <ac:chgData name="Tim Cook" userId="d1c7cfb340f2c7ab" providerId="LiveId" clId="{7E103872-7CA0-4F9C-8131-A33E07A466E8}" dt="2022-11-16T02:16:49.810" v="625" actId="20577"/>
          <ac:spMkLst>
            <pc:docMk/>
            <pc:sldMk cId="2370315358" sldId="328"/>
            <ac:spMk id="2" creationId="{AACE5277-668D-D445-B416-E1FEF8772041}"/>
          </ac:spMkLst>
        </pc:spChg>
        <pc:spChg chg="del">
          <ac:chgData name="Tim Cook" userId="d1c7cfb340f2c7ab" providerId="LiveId" clId="{7E103872-7CA0-4F9C-8131-A33E07A466E8}" dt="2022-11-16T00:52:22.745" v="608" actId="478"/>
          <ac:spMkLst>
            <pc:docMk/>
            <pc:sldMk cId="2370315358" sldId="328"/>
            <ac:spMk id="3" creationId="{E72FD908-7DD3-037E-094F-1530DBCAD15A}"/>
          </ac:spMkLst>
        </pc:spChg>
      </pc:sldChg>
      <pc:sldChg chg="delSp modSp new add del mod">
        <pc:chgData name="Tim Cook" userId="d1c7cfb340f2c7ab" providerId="LiveId" clId="{7E103872-7CA0-4F9C-8131-A33E07A466E8}" dt="2022-11-16T02:57:55.761" v="758"/>
        <pc:sldMkLst>
          <pc:docMk/>
          <pc:sldMk cId="1826485242" sldId="329"/>
        </pc:sldMkLst>
        <pc:spChg chg="mod">
          <ac:chgData name="Tim Cook" userId="d1c7cfb340f2c7ab" providerId="LiveId" clId="{7E103872-7CA0-4F9C-8131-A33E07A466E8}" dt="2022-11-16T00:51:30.841" v="606" actId="20577"/>
          <ac:spMkLst>
            <pc:docMk/>
            <pc:sldMk cId="1826485242" sldId="329"/>
            <ac:spMk id="2" creationId="{B7DF1C50-463B-0733-189F-69688F4A0AE9}"/>
          </ac:spMkLst>
        </pc:spChg>
        <pc:spChg chg="del">
          <ac:chgData name="Tim Cook" userId="d1c7cfb340f2c7ab" providerId="LiveId" clId="{7E103872-7CA0-4F9C-8131-A33E07A466E8}" dt="2022-11-16T00:52:19.082" v="607" actId="478"/>
          <ac:spMkLst>
            <pc:docMk/>
            <pc:sldMk cId="1826485242" sldId="329"/>
            <ac:spMk id="3" creationId="{311292E4-E439-7D39-44DF-08365972F171}"/>
          </ac:spMkLst>
        </pc:spChg>
        <pc:grpChg chg="del mod">
          <ac:chgData name="Tim Cook" userId="d1c7cfb340f2c7ab" providerId="LiveId" clId="{7E103872-7CA0-4F9C-8131-A33E07A466E8}" dt="2022-11-16T02:57:55.760" v="757"/>
          <ac:grpSpMkLst>
            <pc:docMk/>
            <pc:sldMk cId="1826485242" sldId="329"/>
            <ac:grpSpMk id="16" creationId="{65515588-A001-36D2-4F93-906C317C7970}"/>
          </ac:grpSpMkLst>
        </pc:grpChg>
        <pc:grpChg chg="del mod">
          <ac:chgData name="Tim Cook" userId="d1c7cfb340f2c7ab" providerId="LiveId" clId="{7E103872-7CA0-4F9C-8131-A33E07A466E8}" dt="2022-11-16T02:57:50.822" v="720"/>
          <ac:grpSpMkLst>
            <pc:docMk/>
            <pc:sldMk cId="1826485242" sldId="329"/>
            <ac:grpSpMk id="42" creationId="{1D9185E1-C8BC-3D1D-DFC1-4CD80869AB1D}"/>
          </ac:grpSpMkLst>
        </pc:grpChg>
        <pc:grpChg chg="del mod">
          <ac:chgData name="Tim Cook" userId="d1c7cfb340f2c7ab" providerId="LiveId" clId="{7E103872-7CA0-4F9C-8131-A33E07A466E8}" dt="2022-11-16T02:57:52.471" v="755"/>
          <ac:grpSpMkLst>
            <pc:docMk/>
            <pc:sldMk cId="1826485242" sldId="329"/>
            <ac:grpSpMk id="47" creationId="{C7589CA8-CE27-1751-DFB6-A9968634C766}"/>
          </ac:grpSpMkLst>
        </pc:grpChg>
        <pc:grpChg chg="del mod">
          <ac:chgData name="Tim Cook" userId="d1c7cfb340f2c7ab" providerId="LiveId" clId="{7E103872-7CA0-4F9C-8131-A33E07A466E8}" dt="2022-11-16T02:57:50.817" v="688"/>
          <ac:grpSpMkLst>
            <pc:docMk/>
            <pc:sldMk cId="1826485242" sldId="329"/>
            <ac:grpSpMk id="71" creationId="{3A7DD9F5-C241-C495-92F0-B98E1F67FB44}"/>
          </ac:grpSpMkLst>
        </pc:grpChg>
        <pc:grpChg chg="del mod">
          <ac:chgData name="Tim Cook" userId="d1c7cfb340f2c7ab" providerId="LiveId" clId="{7E103872-7CA0-4F9C-8131-A33E07A466E8}" dt="2022-11-16T02:57:50.822" v="722"/>
          <ac:grpSpMkLst>
            <pc:docMk/>
            <pc:sldMk cId="1826485242" sldId="329"/>
            <ac:grpSpMk id="248" creationId="{BEEE3F65-A694-D49A-D1A3-9A6D69677CC8}"/>
          </ac:grpSpMkLst>
        </pc:grpChg>
        <pc:grpChg chg="del mod">
          <ac:chgData name="Tim Cook" userId="d1c7cfb340f2c7ab" providerId="LiveId" clId="{7E103872-7CA0-4F9C-8131-A33E07A466E8}" dt="2022-11-16T02:57:50.821" v="713"/>
          <ac:grpSpMkLst>
            <pc:docMk/>
            <pc:sldMk cId="1826485242" sldId="329"/>
            <ac:grpSpMk id="252" creationId="{4DF1E0E2-A109-9C46-13FD-F1C2EAB07D3D}"/>
          </ac:grpSpMkLst>
        </pc:grpChg>
        <pc:grpChg chg="del mod">
          <ac:chgData name="Tim Cook" userId="d1c7cfb340f2c7ab" providerId="LiveId" clId="{7E103872-7CA0-4F9C-8131-A33E07A466E8}" dt="2022-11-16T02:57:50.817" v="684"/>
          <ac:grpSpMkLst>
            <pc:docMk/>
            <pc:sldMk cId="1826485242" sldId="329"/>
            <ac:grpSpMk id="256" creationId="{6860B6DF-A0B5-5E67-497A-EEC607A512A0}"/>
          </ac:grpSpMkLst>
        </pc:grpChg>
        <pc:grpChg chg="del mod">
          <ac:chgData name="Tim Cook" userId="d1c7cfb340f2c7ab" providerId="LiveId" clId="{7E103872-7CA0-4F9C-8131-A33E07A466E8}" dt="2022-11-16T02:57:50.818" v="693"/>
          <ac:grpSpMkLst>
            <pc:docMk/>
            <pc:sldMk cId="1826485242" sldId="329"/>
            <ac:grpSpMk id="266" creationId="{36817C3A-E798-0BC8-BD57-09A66BAA69E8}"/>
          </ac:grpSpMkLst>
        </pc:grpChg>
        <pc:grpChg chg="del mod">
          <ac:chgData name="Tim Cook" userId="d1c7cfb340f2c7ab" providerId="LiveId" clId="{7E103872-7CA0-4F9C-8131-A33E07A466E8}" dt="2022-11-16T02:57:50.819" v="697"/>
          <ac:grpSpMkLst>
            <pc:docMk/>
            <pc:sldMk cId="1826485242" sldId="329"/>
            <ac:grpSpMk id="267" creationId="{144DBCBB-708F-B42C-0091-A067845E7511}"/>
          </ac:grpSpMkLst>
        </pc:grpChg>
        <pc:grpChg chg="del mod">
          <ac:chgData name="Tim Cook" userId="d1c7cfb340f2c7ab" providerId="LiveId" clId="{7E103872-7CA0-4F9C-8131-A33E07A466E8}" dt="2022-11-16T02:57:50.825" v="748"/>
          <ac:grpSpMkLst>
            <pc:docMk/>
            <pc:sldMk cId="1826485242" sldId="329"/>
            <ac:grpSpMk id="296" creationId="{6AA0E86B-2D90-9704-6384-53D9F31778DB}"/>
          </ac:grpSpMkLst>
        </pc:grpChg>
        <pc:grpChg chg="del mod">
          <ac:chgData name="Tim Cook" userId="d1c7cfb340f2c7ab" providerId="LiveId" clId="{7E103872-7CA0-4F9C-8131-A33E07A466E8}" dt="2022-11-16T02:57:50.825" v="747"/>
          <ac:grpSpMkLst>
            <pc:docMk/>
            <pc:sldMk cId="1826485242" sldId="329"/>
            <ac:grpSpMk id="314" creationId="{09DE255A-78BA-7460-093F-34162292CAA3}"/>
          </ac:grpSpMkLst>
        </pc:grpChg>
        <pc:grpChg chg="del mod">
          <ac:chgData name="Tim Cook" userId="d1c7cfb340f2c7ab" providerId="LiveId" clId="{7E103872-7CA0-4F9C-8131-A33E07A466E8}" dt="2022-11-16T02:57:50.810" v="644"/>
          <ac:grpSpMkLst>
            <pc:docMk/>
            <pc:sldMk cId="1826485242" sldId="329"/>
            <ac:grpSpMk id="321" creationId="{9540164F-7BBA-425C-6FD0-AD82E7C4CACC}"/>
          </ac:grpSpMkLst>
        </pc:grpChg>
        <pc:grpChg chg="del mod">
          <ac:chgData name="Tim Cook" userId="d1c7cfb340f2c7ab" providerId="LiveId" clId="{7E103872-7CA0-4F9C-8131-A33E07A466E8}" dt="2022-11-16T02:57:50.814" v="672"/>
          <ac:grpSpMkLst>
            <pc:docMk/>
            <pc:sldMk cId="1826485242" sldId="329"/>
            <ac:grpSpMk id="333" creationId="{74091DB3-22BA-3FE3-CA95-61030BE3D3C2}"/>
          </ac:grpSpMkLst>
        </pc:grpChg>
        <pc:grpChg chg="del mod">
          <ac:chgData name="Tim Cook" userId="d1c7cfb340f2c7ab" providerId="LiveId" clId="{7E103872-7CA0-4F9C-8131-A33E07A466E8}" dt="2022-11-16T02:57:50.823" v="731"/>
          <ac:grpSpMkLst>
            <pc:docMk/>
            <pc:sldMk cId="1826485242" sldId="329"/>
            <ac:grpSpMk id="338" creationId="{A4206B3E-FA24-D942-546C-330992135863}"/>
          </ac:grpSpMkLst>
        </pc:grpChg>
        <pc:inkChg chg="del mod">
          <ac:chgData name="Tim Cook" userId="d1c7cfb340f2c7ab" providerId="LiveId" clId="{7E103872-7CA0-4F9C-8131-A33E07A466E8}" dt="2022-11-16T02:57:55.761" v="758"/>
          <ac:inkMkLst>
            <pc:docMk/>
            <pc:sldMk cId="1826485242" sldId="329"/>
            <ac:inkMk id="14" creationId="{8BF3A51C-B92D-F434-AB0F-34374EEA73BD}"/>
          </ac:inkMkLst>
        </pc:inkChg>
        <pc:inkChg chg="del">
          <ac:chgData name="Tim Cook" userId="d1c7cfb340f2c7ab" providerId="LiveId" clId="{7E103872-7CA0-4F9C-8131-A33E07A466E8}" dt="2022-11-16T02:57:55.760" v="757"/>
          <ac:inkMkLst>
            <pc:docMk/>
            <pc:sldMk cId="1826485242" sldId="329"/>
            <ac:inkMk id="15" creationId="{B16F363C-9910-D39F-C6F5-88E6B506F14A}"/>
          </ac:inkMkLst>
        </pc:inkChg>
        <pc:inkChg chg="del mod">
          <ac:chgData name="Tim Cook" userId="d1c7cfb340f2c7ab" providerId="LiveId" clId="{7E103872-7CA0-4F9C-8131-A33E07A466E8}" dt="2022-11-16T02:57:50.821" v="715"/>
          <ac:inkMkLst>
            <pc:docMk/>
            <pc:sldMk cId="1826485242" sldId="329"/>
            <ac:inkMk id="17" creationId="{FD310BAD-9A5E-EC51-2066-FF904EC258A5}"/>
          </ac:inkMkLst>
        </pc:inkChg>
        <pc:inkChg chg="del mod">
          <ac:chgData name="Tim Cook" userId="d1c7cfb340f2c7ab" providerId="LiveId" clId="{7E103872-7CA0-4F9C-8131-A33E07A466E8}" dt="2022-11-16T02:57:50.822" v="720"/>
          <ac:inkMkLst>
            <pc:docMk/>
            <pc:sldMk cId="1826485242" sldId="329"/>
            <ac:inkMk id="21" creationId="{26393974-8FFD-1D30-7E56-2A42C2B6176D}"/>
          </ac:inkMkLst>
        </pc:inkChg>
        <pc:inkChg chg="del mod">
          <ac:chgData name="Tim Cook" userId="d1c7cfb340f2c7ab" providerId="LiveId" clId="{7E103872-7CA0-4F9C-8131-A33E07A466E8}" dt="2022-11-16T02:57:50.820" v="710"/>
          <ac:inkMkLst>
            <pc:docMk/>
            <pc:sldMk cId="1826485242" sldId="329"/>
            <ac:inkMk id="22" creationId="{BE76C40C-F8E7-47F3-F6E5-45A729106622}"/>
          </ac:inkMkLst>
        </pc:inkChg>
        <pc:inkChg chg="del mod">
          <ac:chgData name="Tim Cook" userId="d1c7cfb340f2c7ab" providerId="LiveId" clId="{7E103872-7CA0-4F9C-8131-A33E07A466E8}" dt="2022-11-16T02:57:50.814" v="666"/>
          <ac:inkMkLst>
            <pc:docMk/>
            <pc:sldMk cId="1826485242" sldId="329"/>
            <ac:inkMk id="23" creationId="{1FA6ED75-A081-A81B-CA85-D485970AD170}"/>
          </ac:inkMkLst>
        </pc:inkChg>
        <pc:inkChg chg="del mod">
          <ac:chgData name="Tim Cook" userId="d1c7cfb340f2c7ab" providerId="LiveId" clId="{7E103872-7CA0-4F9C-8131-A33E07A466E8}" dt="2022-11-16T02:57:50.824" v="737"/>
          <ac:inkMkLst>
            <pc:docMk/>
            <pc:sldMk cId="1826485242" sldId="329"/>
            <ac:inkMk id="32" creationId="{31DA8201-FCE7-1861-7090-02E9FECFED0A}"/>
          </ac:inkMkLst>
        </pc:inkChg>
        <pc:inkChg chg="del mod">
          <ac:chgData name="Tim Cook" userId="d1c7cfb340f2c7ab" providerId="LiveId" clId="{7E103872-7CA0-4F9C-8131-A33E07A466E8}" dt="2022-11-16T02:57:50.816" v="683"/>
          <ac:inkMkLst>
            <pc:docMk/>
            <pc:sldMk cId="1826485242" sldId="329"/>
            <ac:inkMk id="33" creationId="{2D43DB11-DBA8-6A96-A06B-56CEEDE37B38}"/>
          </ac:inkMkLst>
        </pc:inkChg>
        <pc:inkChg chg="del mod">
          <ac:chgData name="Tim Cook" userId="d1c7cfb340f2c7ab" providerId="LiveId" clId="{7E103872-7CA0-4F9C-8131-A33E07A466E8}" dt="2022-11-16T02:57:50.821" v="717"/>
          <ac:inkMkLst>
            <pc:docMk/>
            <pc:sldMk cId="1826485242" sldId="329"/>
            <ac:inkMk id="36" creationId="{03FBDC84-86C3-5A65-5073-3EBDB9A104B8}"/>
          </ac:inkMkLst>
        </pc:inkChg>
        <pc:inkChg chg="del mod">
          <ac:chgData name="Tim Cook" userId="d1c7cfb340f2c7ab" providerId="LiveId" clId="{7E103872-7CA0-4F9C-8131-A33E07A466E8}" dt="2022-11-16T02:57:50.818" v="695"/>
          <ac:inkMkLst>
            <pc:docMk/>
            <pc:sldMk cId="1826485242" sldId="329"/>
            <ac:inkMk id="39" creationId="{9672D1DE-0028-2346-06DE-BC2453D1A56E}"/>
          </ac:inkMkLst>
        </pc:inkChg>
        <pc:inkChg chg="del mod">
          <ac:chgData name="Tim Cook" userId="d1c7cfb340f2c7ab" providerId="LiveId" clId="{7E103872-7CA0-4F9C-8131-A33E07A466E8}" dt="2022-11-16T02:57:50.809" v="640"/>
          <ac:inkMkLst>
            <pc:docMk/>
            <pc:sldMk cId="1826485242" sldId="329"/>
            <ac:inkMk id="40" creationId="{60FF4C95-E4F9-72C7-272C-87EC75B8CB9A}"/>
          </ac:inkMkLst>
        </pc:inkChg>
        <pc:inkChg chg="del">
          <ac:chgData name="Tim Cook" userId="d1c7cfb340f2c7ab" providerId="LiveId" clId="{7E103872-7CA0-4F9C-8131-A33E07A466E8}" dt="2022-11-16T02:57:50.809" v="639"/>
          <ac:inkMkLst>
            <pc:docMk/>
            <pc:sldMk cId="1826485242" sldId="329"/>
            <ac:inkMk id="41" creationId="{03895E00-B263-C0E9-1421-278BFCC29E86}"/>
          </ac:inkMkLst>
        </pc:inkChg>
        <pc:inkChg chg="del mod">
          <ac:chgData name="Tim Cook" userId="d1c7cfb340f2c7ab" providerId="LiveId" clId="{7E103872-7CA0-4F9C-8131-A33E07A466E8}" dt="2022-11-16T02:57:53.422" v="756"/>
          <ac:inkMkLst>
            <pc:docMk/>
            <pc:sldMk cId="1826485242" sldId="329"/>
            <ac:inkMk id="43" creationId="{B2D33FD6-0018-FA04-E2ED-92220BDF0CF4}"/>
          </ac:inkMkLst>
        </pc:inkChg>
        <pc:inkChg chg="del">
          <ac:chgData name="Tim Cook" userId="d1c7cfb340f2c7ab" providerId="LiveId" clId="{7E103872-7CA0-4F9C-8131-A33E07A466E8}" dt="2022-11-16T02:57:52.470" v="754"/>
          <ac:inkMkLst>
            <pc:docMk/>
            <pc:sldMk cId="1826485242" sldId="329"/>
            <ac:inkMk id="44" creationId="{91098352-6965-0A90-E7C0-464C3DBF3763}"/>
          </ac:inkMkLst>
        </pc:inkChg>
        <pc:inkChg chg="del mod">
          <ac:chgData name="Tim Cook" userId="d1c7cfb340f2c7ab" providerId="LiveId" clId="{7E103872-7CA0-4F9C-8131-A33E07A466E8}" dt="2022-11-16T02:57:52.471" v="755"/>
          <ac:inkMkLst>
            <pc:docMk/>
            <pc:sldMk cId="1826485242" sldId="329"/>
            <ac:inkMk id="46" creationId="{CED69899-AB00-D92A-A91F-1CC7CCD4C159}"/>
          </ac:inkMkLst>
        </pc:inkChg>
        <pc:inkChg chg="del mod">
          <ac:chgData name="Tim Cook" userId="d1c7cfb340f2c7ab" providerId="LiveId" clId="{7E103872-7CA0-4F9C-8131-A33E07A466E8}" dt="2022-11-16T02:57:50.814" v="671"/>
          <ac:inkMkLst>
            <pc:docMk/>
            <pc:sldMk cId="1826485242" sldId="329"/>
            <ac:inkMk id="48" creationId="{501655E1-F443-71E2-7C0A-FFA3C9F00798}"/>
          </ac:inkMkLst>
        </pc:inkChg>
        <pc:inkChg chg="del mod">
          <ac:chgData name="Tim Cook" userId="d1c7cfb340f2c7ab" providerId="LiveId" clId="{7E103872-7CA0-4F9C-8131-A33E07A466E8}" dt="2022-11-16T02:57:50.824" v="736"/>
          <ac:inkMkLst>
            <pc:docMk/>
            <pc:sldMk cId="1826485242" sldId="329"/>
            <ac:inkMk id="49" creationId="{4414682E-B9BE-9A33-0887-DF52D6CC0B55}"/>
          </ac:inkMkLst>
        </pc:inkChg>
        <pc:inkChg chg="del">
          <ac:chgData name="Tim Cook" userId="d1c7cfb340f2c7ab" providerId="LiveId" clId="{7E103872-7CA0-4F9C-8131-A33E07A466E8}" dt="2022-11-16T02:57:50.810" v="646"/>
          <ac:inkMkLst>
            <pc:docMk/>
            <pc:sldMk cId="1826485242" sldId="329"/>
            <ac:inkMk id="50" creationId="{F8A90977-2685-7EAD-5F06-DB2ECAB86E5C}"/>
          </ac:inkMkLst>
        </pc:inkChg>
        <pc:inkChg chg="del mod">
          <ac:chgData name="Tim Cook" userId="d1c7cfb340f2c7ab" providerId="LiveId" clId="{7E103872-7CA0-4F9C-8131-A33E07A466E8}" dt="2022-11-16T02:57:50.812" v="657"/>
          <ac:inkMkLst>
            <pc:docMk/>
            <pc:sldMk cId="1826485242" sldId="329"/>
            <ac:inkMk id="52" creationId="{FA61446B-793D-F81E-EBD5-87C91A1DA807}"/>
          </ac:inkMkLst>
        </pc:inkChg>
        <pc:inkChg chg="del mod">
          <ac:chgData name="Tim Cook" userId="d1c7cfb340f2c7ab" providerId="LiveId" clId="{7E103872-7CA0-4F9C-8131-A33E07A466E8}" dt="2022-11-16T02:57:50.817" v="688"/>
          <ac:inkMkLst>
            <pc:docMk/>
            <pc:sldMk cId="1826485242" sldId="329"/>
            <ac:inkMk id="53" creationId="{FD73569B-9EA4-3642-6392-02F7961601BF}"/>
          </ac:inkMkLst>
        </pc:inkChg>
        <pc:inkChg chg="del mod">
          <ac:chgData name="Tim Cook" userId="d1c7cfb340f2c7ab" providerId="LiveId" clId="{7E103872-7CA0-4F9C-8131-A33E07A466E8}" dt="2022-11-16T02:57:50.817" v="684"/>
          <ac:inkMkLst>
            <pc:docMk/>
            <pc:sldMk cId="1826485242" sldId="329"/>
            <ac:inkMk id="54" creationId="{02FC40EC-95A4-2C84-4467-E3E6151EF7E0}"/>
          </ac:inkMkLst>
        </pc:inkChg>
        <pc:inkChg chg="del">
          <ac:chgData name="Tim Cook" userId="d1c7cfb340f2c7ab" providerId="LiveId" clId="{7E103872-7CA0-4F9C-8131-A33E07A466E8}" dt="2022-11-16T02:57:50.810" v="643"/>
          <ac:inkMkLst>
            <pc:docMk/>
            <pc:sldMk cId="1826485242" sldId="329"/>
            <ac:inkMk id="55" creationId="{9FF1E4EE-744F-BEA9-FA5B-E9A079EDE00D}"/>
          </ac:inkMkLst>
        </pc:inkChg>
        <pc:inkChg chg="del mod">
          <ac:chgData name="Tim Cook" userId="d1c7cfb340f2c7ab" providerId="LiveId" clId="{7E103872-7CA0-4F9C-8131-A33E07A466E8}" dt="2022-11-16T02:57:50.819" v="698"/>
          <ac:inkMkLst>
            <pc:docMk/>
            <pc:sldMk cId="1826485242" sldId="329"/>
            <ac:inkMk id="56" creationId="{2DE3AF9B-D714-785C-4B3F-D15467F03B66}"/>
          </ac:inkMkLst>
        </pc:inkChg>
        <pc:inkChg chg="del mod">
          <ac:chgData name="Tim Cook" userId="d1c7cfb340f2c7ab" providerId="LiveId" clId="{7E103872-7CA0-4F9C-8131-A33E07A466E8}" dt="2022-11-16T02:57:50.813" v="664"/>
          <ac:inkMkLst>
            <pc:docMk/>
            <pc:sldMk cId="1826485242" sldId="329"/>
            <ac:inkMk id="57" creationId="{42077FA2-AA66-A407-DBB2-E25BB3591206}"/>
          </ac:inkMkLst>
        </pc:inkChg>
        <pc:inkChg chg="del mod">
          <ac:chgData name="Tim Cook" userId="d1c7cfb340f2c7ab" providerId="LiveId" clId="{7E103872-7CA0-4F9C-8131-A33E07A466E8}" dt="2022-11-16T02:57:50.821" v="712"/>
          <ac:inkMkLst>
            <pc:docMk/>
            <pc:sldMk cId="1826485242" sldId="329"/>
            <ac:inkMk id="73" creationId="{6B78C50D-9315-DCE9-D4CB-2EE1491C6443}"/>
          </ac:inkMkLst>
        </pc:inkChg>
        <pc:inkChg chg="del mod">
          <ac:chgData name="Tim Cook" userId="d1c7cfb340f2c7ab" providerId="LiveId" clId="{7E103872-7CA0-4F9C-8131-A33E07A466E8}" dt="2022-11-16T02:57:50.812" v="659"/>
          <ac:inkMkLst>
            <pc:docMk/>
            <pc:sldMk cId="1826485242" sldId="329"/>
            <ac:inkMk id="77" creationId="{CAD54069-8637-A51A-7126-ADC1C22F54E7}"/>
          </ac:inkMkLst>
        </pc:inkChg>
        <pc:inkChg chg="del mod">
          <ac:chgData name="Tim Cook" userId="d1c7cfb340f2c7ab" providerId="LiveId" clId="{7E103872-7CA0-4F9C-8131-A33E07A466E8}" dt="2022-11-16T02:57:50.816" v="682"/>
          <ac:inkMkLst>
            <pc:docMk/>
            <pc:sldMk cId="1826485242" sldId="329"/>
            <ac:inkMk id="78" creationId="{CA16872E-73A4-FA4F-D5C3-7EBBE383DA71}"/>
          </ac:inkMkLst>
        </pc:inkChg>
        <pc:inkChg chg="del mod">
          <ac:chgData name="Tim Cook" userId="d1c7cfb340f2c7ab" providerId="LiveId" clId="{7E103872-7CA0-4F9C-8131-A33E07A466E8}" dt="2022-11-16T02:57:50.824" v="738"/>
          <ac:inkMkLst>
            <pc:docMk/>
            <pc:sldMk cId="1826485242" sldId="329"/>
            <ac:inkMk id="79" creationId="{7B4285F7-927D-03D8-1641-3CEDD8FEEDE8}"/>
          </ac:inkMkLst>
        </pc:inkChg>
        <pc:inkChg chg="del mod">
          <ac:chgData name="Tim Cook" userId="d1c7cfb340f2c7ab" providerId="LiveId" clId="{7E103872-7CA0-4F9C-8131-A33E07A466E8}" dt="2022-11-16T02:57:50.812" v="655"/>
          <ac:inkMkLst>
            <pc:docMk/>
            <pc:sldMk cId="1826485242" sldId="329"/>
            <ac:inkMk id="80" creationId="{A1111E1D-BAC6-A164-E39C-40E67F838260}"/>
          </ac:inkMkLst>
        </pc:inkChg>
        <pc:inkChg chg="del mod">
          <ac:chgData name="Tim Cook" userId="d1c7cfb340f2c7ab" providerId="LiveId" clId="{7E103872-7CA0-4F9C-8131-A33E07A466E8}" dt="2022-11-16T02:57:50.811" v="649"/>
          <ac:inkMkLst>
            <pc:docMk/>
            <pc:sldMk cId="1826485242" sldId="329"/>
            <ac:inkMk id="81" creationId="{EFB878C2-2131-AACB-8DEF-8AFDC21EC05E}"/>
          </ac:inkMkLst>
        </pc:inkChg>
        <pc:inkChg chg="del mod">
          <ac:chgData name="Tim Cook" userId="d1c7cfb340f2c7ab" providerId="LiveId" clId="{7E103872-7CA0-4F9C-8131-A33E07A466E8}" dt="2022-11-16T02:57:50.824" v="733"/>
          <ac:inkMkLst>
            <pc:docMk/>
            <pc:sldMk cId="1826485242" sldId="329"/>
            <ac:inkMk id="87" creationId="{43F2FD5E-9627-F3B7-1767-41D9A76F9F7C}"/>
          </ac:inkMkLst>
        </pc:inkChg>
        <pc:inkChg chg="del">
          <ac:chgData name="Tim Cook" userId="d1c7cfb340f2c7ab" providerId="LiveId" clId="{7E103872-7CA0-4F9C-8131-A33E07A466E8}" dt="2022-11-16T02:57:50.811" v="652"/>
          <ac:inkMkLst>
            <pc:docMk/>
            <pc:sldMk cId="1826485242" sldId="329"/>
            <ac:inkMk id="97" creationId="{7C9F3CA3-6AF2-7935-BF31-D23BBCC258B0}"/>
          </ac:inkMkLst>
        </pc:inkChg>
        <pc:inkChg chg="del">
          <ac:chgData name="Tim Cook" userId="d1c7cfb340f2c7ab" providerId="LiveId" clId="{7E103872-7CA0-4F9C-8131-A33E07A466E8}" dt="2022-11-16T02:57:50.819" v="699"/>
          <ac:inkMkLst>
            <pc:docMk/>
            <pc:sldMk cId="1826485242" sldId="329"/>
            <ac:inkMk id="155" creationId="{C841E92C-F565-F9E7-E63E-FD93BDE6DDBB}"/>
          </ac:inkMkLst>
        </pc:inkChg>
        <pc:inkChg chg="del">
          <ac:chgData name="Tim Cook" userId="d1c7cfb340f2c7ab" providerId="LiveId" clId="{7E103872-7CA0-4F9C-8131-A33E07A466E8}" dt="2022-11-16T02:57:50.817" v="685"/>
          <ac:inkMkLst>
            <pc:docMk/>
            <pc:sldMk cId="1826485242" sldId="329"/>
            <ac:inkMk id="167" creationId="{D352BE26-DD03-24D7-E483-B43B14A1D6AD}"/>
          </ac:inkMkLst>
        </pc:inkChg>
        <pc:inkChg chg="del">
          <ac:chgData name="Tim Cook" userId="d1c7cfb340f2c7ab" providerId="LiveId" clId="{7E103872-7CA0-4F9C-8131-A33E07A466E8}" dt="2022-11-16T02:57:51.692" v="753"/>
          <ac:inkMkLst>
            <pc:docMk/>
            <pc:sldMk cId="1826485242" sldId="329"/>
            <ac:inkMk id="174" creationId="{13126E79-30D4-BD46-7BC8-5B87396A8A59}"/>
          </ac:inkMkLst>
        </pc:inkChg>
        <pc:inkChg chg="del">
          <ac:chgData name="Tim Cook" userId="d1c7cfb340f2c7ab" providerId="LiveId" clId="{7E103872-7CA0-4F9C-8131-A33E07A466E8}" dt="2022-11-16T02:57:51.692" v="752"/>
          <ac:inkMkLst>
            <pc:docMk/>
            <pc:sldMk cId="1826485242" sldId="329"/>
            <ac:inkMk id="175" creationId="{885D6F52-C3B0-929B-8556-912397DEA4C2}"/>
          </ac:inkMkLst>
        </pc:inkChg>
        <pc:inkChg chg="del">
          <ac:chgData name="Tim Cook" userId="d1c7cfb340f2c7ab" providerId="LiveId" clId="{7E103872-7CA0-4F9C-8131-A33E07A466E8}" dt="2022-11-16T02:57:50.815" v="673"/>
          <ac:inkMkLst>
            <pc:docMk/>
            <pc:sldMk cId="1826485242" sldId="329"/>
            <ac:inkMk id="186" creationId="{CC990939-6306-AD27-1A59-F8CA1D9176C1}"/>
          </ac:inkMkLst>
        </pc:inkChg>
        <pc:inkChg chg="del">
          <ac:chgData name="Tim Cook" userId="d1c7cfb340f2c7ab" providerId="LiveId" clId="{7E103872-7CA0-4F9C-8131-A33E07A466E8}" dt="2022-11-16T02:57:50.810" v="645"/>
          <ac:inkMkLst>
            <pc:docMk/>
            <pc:sldMk cId="1826485242" sldId="329"/>
            <ac:inkMk id="187" creationId="{A2DB6BA7-0390-D4F9-F3F3-B8FD0C912839}"/>
          </ac:inkMkLst>
        </pc:inkChg>
        <pc:inkChg chg="del">
          <ac:chgData name="Tim Cook" userId="d1c7cfb340f2c7ab" providerId="LiveId" clId="{7E103872-7CA0-4F9C-8131-A33E07A466E8}" dt="2022-11-16T02:57:50.825" v="743"/>
          <ac:inkMkLst>
            <pc:docMk/>
            <pc:sldMk cId="1826485242" sldId="329"/>
            <ac:inkMk id="191" creationId="{2B1592E0-AF1F-0302-9458-980831F3F530}"/>
          </ac:inkMkLst>
        </pc:inkChg>
        <pc:inkChg chg="del">
          <ac:chgData name="Tim Cook" userId="d1c7cfb340f2c7ab" providerId="LiveId" clId="{7E103872-7CA0-4F9C-8131-A33E07A466E8}" dt="2022-11-16T02:57:50.821" v="716"/>
          <ac:inkMkLst>
            <pc:docMk/>
            <pc:sldMk cId="1826485242" sldId="329"/>
            <ac:inkMk id="195" creationId="{F655A2D1-2EE4-8CBD-59B8-0FA2054899E8}"/>
          </ac:inkMkLst>
        </pc:inkChg>
        <pc:inkChg chg="del">
          <ac:chgData name="Tim Cook" userId="d1c7cfb340f2c7ab" providerId="LiveId" clId="{7E103872-7CA0-4F9C-8131-A33E07A466E8}" dt="2022-11-16T02:57:50.824" v="734"/>
          <ac:inkMkLst>
            <pc:docMk/>
            <pc:sldMk cId="1826485242" sldId="329"/>
            <ac:inkMk id="196" creationId="{6D4A24C9-8BB6-9EA6-0AC0-9A5C7C01960D}"/>
          </ac:inkMkLst>
        </pc:inkChg>
        <pc:inkChg chg="del">
          <ac:chgData name="Tim Cook" userId="d1c7cfb340f2c7ab" providerId="LiveId" clId="{7E103872-7CA0-4F9C-8131-A33E07A466E8}" dt="2022-11-16T02:57:50.819" v="701"/>
          <ac:inkMkLst>
            <pc:docMk/>
            <pc:sldMk cId="1826485242" sldId="329"/>
            <ac:inkMk id="197" creationId="{289645C3-7768-FDE9-C323-A88E851B298F}"/>
          </ac:inkMkLst>
        </pc:inkChg>
        <pc:inkChg chg="del">
          <ac:chgData name="Tim Cook" userId="d1c7cfb340f2c7ab" providerId="LiveId" clId="{7E103872-7CA0-4F9C-8131-A33E07A466E8}" dt="2022-11-16T02:57:50.815" v="676"/>
          <ac:inkMkLst>
            <pc:docMk/>
            <pc:sldMk cId="1826485242" sldId="329"/>
            <ac:inkMk id="200" creationId="{3C583C07-15D6-01C8-CD63-CD83B5BB1359}"/>
          </ac:inkMkLst>
        </pc:inkChg>
        <pc:inkChg chg="del">
          <ac:chgData name="Tim Cook" userId="d1c7cfb340f2c7ab" providerId="LiveId" clId="{7E103872-7CA0-4F9C-8131-A33E07A466E8}" dt="2022-11-16T02:57:50.825" v="749"/>
          <ac:inkMkLst>
            <pc:docMk/>
            <pc:sldMk cId="1826485242" sldId="329"/>
            <ac:inkMk id="201" creationId="{7C5535BA-82A2-8392-CA3F-7E92558B1CE8}"/>
          </ac:inkMkLst>
        </pc:inkChg>
        <pc:inkChg chg="del">
          <ac:chgData name="Tim Cook" userId="d1c7cfb340f2c7ab" providerId="LiveId" clId="{7E103872-7CA0-4F9C-8131-A33E07A466E8}" dt="2022-11-16T02:57:50.818" v="691"/>
          <ac:inkMkLst>
            <pc:docMk/>
            <pc:sldMk cId="1826485242" sldId="329"/>
            <ac:inkMk id="202" creationId="{8C1682CE-CC9C-F678-2147-ADD9CCF94D29}"/>
          </ac:inkMkLst>
        </pc:inkChg>
        <pc:inkChg chg="del">
          <ac:chgData name="Tim Cook" userId="d1c7cfb340f2c7ab" providerId="LiveId" clId="{7E103872-7CA0-4F9C-8131-A33E07A466E8}" dt="2022-11-16T02:57:50.813" v="660"/>
          <ac:inkMkLst>
            <pc:docMk/>
            <pc:sldMk cId="1826485242" sldId="329"/>
            <ac:inkMk id="203" creationId="{95CE7055-63C8-A46E-453B-1809C6FDFDB8}"/>
          </ac:inkMkLst>
        </pc:inkChg>
        <pc:inkChg chg="del">
          <ac:chgData name="Tim Cook" userId="d1c7cfb340f2c7ab" providerId="LiveId" clId="{7E103872-7CA0-4F9C-8131-A33E07A466E8}" dt="2022-11-16T02:57:50.816" v="680"/>
          <ac:inkMkLst>
            <pc:docMk/>
            <pc:sldMk cId="1826485242" sldId="329"/>
            <ac:inkMk id="204" creationId="{6662F83E-2E44-8850-BA87-E526320EAD77}"/>
          </ac:inkMkLst>
        </pc:inkChg>
        <pc:inkChg chg="del">
          <ac:chgData name="Tim Cook" userId="d1c7cfb340f2c7ab" providerId="LiveId" clId="{7E103872-7CA0-4F9C-8131-A33E07A466E8}" dt="2022-11-16T02:57:50.820" v="709"/>
          <ac:inkMkLst>
            <pc:docMk/>
            <pc:sldMk cId="1826485242" sldId="329"/>
            <ac:inkMk id="205" creationId="{8192B6AF-7A0A-0494-2FA2-992278F4FB6B}"/>
          </ac:inkMkLst>
        </pc:inkChg>
        <pc:inkChg chg="del mod">
          <ac:chgData name="Tim Cook" userId="d1c7cfb340f2c7ab" providerId="LiveId" clId="{7E103872-7CA0-4F9C-8131-A33E07A466E8}" dt="2022-11-16T02:57:50.820" v="706"/>
          <ac:inkMkLst>
            <pc:docMk/>
            <pc:sldMk cId="1826485242" sldId="329"/>
            <ac:inkMk id="227" creationId="{2BA2579B-CD65-9E46-FB92-5503EF8D5BEF}"/>
          </ac:inkMkLst>
        </pc:inkChg>
        <pc:inkChg chg="del mod">
          <ac:chgData name="Tim Cook" userId="d1c7cfb340f2c7ab" providerId="LiveId" clId="{7E103872-7CA0-4F9C-8131-A33E07A466E8}" dt="2022-11-16T02:57:50.825" v="748"/>
          <ac:inkMkLst>
            <pc:docMk/>
            <pc:sldMk cId="1826485242" sldId="329"/>
            <ac:inkMk id="228" creationId="{1751067B-8B12-1626-5A8C-265FD34F39DA}"/>
          </ac:inkMkLst>
        </pc:inkChg>
        <pc:inkChg chg="del mod">
          <ac:chgData name="Tim Cook" userId="d1c7cfb340f2c7ab" providerId="LiveId" clId="{7E103872-7CA0-4F9C-8131-A33E07A466E8}" dt="2022-11-16T02:57:50.817" v="687"/>
          <ac:inkMkLst>
            <pc:docMk/>
            <pc:sldMk cId="1826485242" sldId="329"/>
            <ac:inkMk id="229" creationId="{F7EB5F35-0D8B-EAD9-0F99-5CE28315409C}"/>
          </ac:inkMkLst>
        </pc:inkChg>
        <pc:inkChg chg="del">
          <ac:chgData name="Tim Cook" userId="d1c7cfb340f2c7ab" providerId="LiveId" clId="{7E103872-7CA0-4F9C-8131-A33E07A466E8}" dt="2022-11-16T02:57:50.809" v="638"/>
          <ac:inkMkLst>
            <pc:docMk/>
            <pc:sldMk cId="1826485242" sldId="329"/>
            <ac:inkMk id="230" creationId="{DA438E06-10D6-1E87-3734-B63C1E20B2CF}"/>
          </ac:inkMkLst>
        </pc:inkChg>
        <pc:inkChg chg="del mod">
          <ac:chgData name="Tim Cook" userId="d1c7cfb340f2c7ab" providerId="LiveId" clId="{7E103872-7CA0-4F9C-8131-A33E07A466E8}" dt="2022-11-16T02:57:50.820" v="708"/>
          <ac:inkMkLst>
            <pc:docMk/>
            <pc:sldMk cId="1826485242" sldId="329"/>
            <ac:inkMk id="231" creationId="{0DC1F718-C72D-4C5B-1634-3A4C352DF270}"/>
          </ac:inkMkLst>
        </pc:inkChg>
        <pc:inkChg chg="del mod">
          <ac:chgData name="Tim Cook" userId="d1c7cfb340f2c7ab" providerId="LiveId" clId="{7E103872-7CA0-4F9C-8131-A33E07A466E8}" dt="2022-11-16T02:57:50.818" v="692"/>
          <ac:inkMkLst>
            <pc:docMk/>
            <pc:sldMk cId="1826485242" sldId="329"/>
            <ac:inkMk id="232" creationId="{81F53005-D8BB-2838-87AB-7B5D19855251}"/>
          </ac:inkMkLst>
        </pc:inkChg>
        <pc:inkChg chg="del mod">
          <ac:chgData name="Tim Cook" userId="d1c7cfb340f2c7ab" providerId="LiveId" clId="{7E103872-7CA0-4F9C-8131-A33E07A466E8}" dt="2022-11-16T02:57:50.820" v="711"/>
          <ac:inkMkLst>
            <pc:docMk/>
            <pc:sldMk cId="1826485242" sldId="329"/>
            <ac:inkMk id="240" creationId="{47798E69-0227-884D-17FB-AE319A6D0507}"/>
          </ac:inkMkLst>
        </pc:inkChg>
        <pc:inkChg chg="del mod">
          <ac:chgData name="Tim Cook" userId="d1c7cfb340f2c7ab" providerId="LiveId" clId="{7E103872-7CA0-4F9C-8131-A33E07A466E8}" dt="2022-11-16T02:57:50.822" v="722"/>
          <ac:inkMkLst>
            <pc:docMk/>
            <pc:sldMk cId="1826485242" sldId="329"/>
            <ac:inkMk id="241" creationId="{2EB0326A-DCD3-B6B8-C811-E8617C738473}"/>
          </ac:inkMkLst>
        </pc:inkChg>
        <pc:inkChg chg="del mod">
          <ac:chgData name="Tim Cook" userId="d1c7cfb340f2c7ab" providerId="LiveId" clId="{7E103872-7CA0-4F9C-8131-A33E07A466E8}" dt="2022-11-16T02:57:50.819" v="702"/>
          <ac:inkMkLst>
            <pc:docMk/>
            <pc:sldMk cId="1826485242" sldId="329"/>
            <ac:inkMk id="242" creationId="{E131F6D3-9C74-D485-6B10-880CB194C7DB}"/>
          </ac:inkMkLst>
        </pc:inkChg>
        <pc:inkChg chg="del mod">
          <ac:chgData name="Tim Cook" userId="d1c7cfb340f2c7ab" providerId="LiveId" clId="{7E103872-7CA0-4F9C-8131-A33E07A466E8}" dt="2022-11-16T02:57:50.814" v="670"/>
          <ac:inkMkLst>
            <pc:docMk/>
            <pc:sldMk cId="1826485242" sldId="329"/>
            <ac:inkMk id="243" creationId="{BE85E57A-AF21-ACC8-98FB-CA3863D88F72}"/>
          </ac:inkMkLst>
        </pc:inkChg>
        <pc:inkChg chg="del">
          <ac:chgData name="Tim Cook" userId="d1c7cfb340f2c7ab" providerId="LiveId" clId="{7E103872-7CA0-4F9C-8131-A33E07A466E8}" dt="2022-11-16T02:57:50.807" v="636"/>
          <ac:inkMkLst>
            <pc:docMk/>
            <pc:sldMk cId="1826485242" sldId="329"/>
            <ac:inkMk id="244" creationId="{440A96FA-9402-6A3E-B8DD-608B0CCDAAB2}"/>
          </ac:inkMkLst>
        </pc:inkChg>
        <pc:inkChg chg="del mod">
          <ac:chgData name="Tim Cook" userId="d1c7cfb340f2c7ab" providerId="LiveId" clId="{7E103872-7CA0-4F9C-8131-A33E07A466E8}" dt="2022-11-16T02:57:50.817" v="690"/>
          <ac:inkMkLst>
            <pc:docMk/>
            <pc:sldMk cId="1826485242" sldId="329"/>
            <ac:inkMk id="245" creationId="{744F7EDE-1AC1-249F-7A62-211AC5C1C99F}"/>
          </ac:inkMkLst>
        </pc:inkChg>
        <pc:inkChg chg="del mod">
          <ac:chgData name="Tim Cook" userId="d1c7cfb340f2c7ab" providerId="LiveId" clId="{7E103872-7CA0-4F9C-8131-A33E07A466E8}" dt="2022-11-16T02:57:50.814" v="667"/>
          <ac:inkMkLst>
            <pc:docMk/>
            <pc:sldMk cId="1826485242" sldId="329"/>
            <ac:inkMk id="246" creationId="{D45F9338-F3C0-DC01-280F-C1554EF526CD}"/>
          </ac:inkMkLst>
        </pc:inkChg>
        <pc:inkChg chg="del mod">
          <ac:chgData name="Tim Cook" userId="d1c7cfb340f2c7ab" providerId="LiveId" clId="{7E103872-7CA0-4F9C-8131-A33E07A466E8}" dt="2022-11-16T02:57:50.824" v="739"/>
          <ac:inkMkLst>
            <pc:docMk/>
            <pc:sldMk cId="1826485242" sldId="329"/>
            <ac:inkMk id="247" creationId="{052F0D53-7A6A-F399-FD3B-034A60C1B87D}"/>
          </ac:inkMkLst>
        </pc:inkChg>
        <pc:inkChg chg="del">
          <ac:chgData name="Tim Cook" userId="d1c7cfb340f2c7ab" providerId="LiveId" clId="{7E103872-7CA0-4F9C-8131-A33E07A466E8}" dt="2022-11-16T02:57:50.821" v="713"/>
          <ac:inkMkLst>
            <pc:docMk/>
            <pc:sldMk cId="1826485242" sldId="329"/>
            <ac:inkMk id="250" creationId="{73032493-1DB1-1F73-9B12-41AEFC31301A}"/>
          </ac:inkMkLst>
        </pc:inkChg>
        <pc:inkChg chg="del mod">
          <ac:chgData name="Tim Cook" userId="d1c7cfb340f2c7ab" providerId="LiveId" clId="{7E103872-7CA0-4F9C-8131-A33E07A466E8}" dt="2022-11-16T02:57:50.823" v="729"/>
          <ac:inkMkLst>
            <pc:docMk/>
            <pc:sldMk cId="1826485242" sldId="329"/>
            <ac:inkMk id="251" creationId="{AD7E53BD-69DC-4A43-3AE4-4C8185E387F0}"/>
          </ac:inkMkLst>
        </pc:inkChg>
        <pc:inkChg chg="del">
          <ac:chgData name="Tim Cook" userId="d1c7cfb340f2c7ab" providerId="LiveId" clId="{7E103872-7CA0-4F9C-8131-A33E07A466E8}" dt="2022-11-16T02:57:50.815" v="674"/>
          <ac:inkMkLst>
            <pc:docMk/>
            <pc:sldMk cId="1826485242" sldId="329"/>
            <ac:inkMk id="257" creationId="{F174C97E-F203-71E0-C00C-FF72A2644976}"/>
          </ac:inkMkLst>
        </pc:inkChg>
        <pc:inkChg chg="del">
          <ac:chgData name="Tim Cook" userId="d1c7cfb340f2c7ab" providerId="LiveId" clId="{7E103872-7CA0-4F9C-8131-A33E07A466E8}" dt="2022-11-16T02:57:50.813" v="665"/>
          <ac:inkMkLst>
            <pc:docMk/>
            <pc:sldMk cId="1826485242" sldId="329"/>
            <ac:inkMk id="258" creationId="{2666FF26-8D63-B8EC-09C0-3BD63837C0DC}"/>
          </ac:inkMkLst>
        </pc:inkChg>
        <pc:inkChg chg="del mod">
          <ac:chgData name="Tim Cook" userId="d1c7cfb340f2c7ab" providerId="LiveId" clId="{7E103872-7CA0-4F9C-8131-A33E07A466E8}" dt="2022-11-16T02:57:50.818" v="693"/>
          <ac:inkMkLst>
            <pc:docMk/>
            <pc:sldMk cId="1826485242" sldId="329"/>
            <ac:inkMk id="259" creationId="{960AE908-1F7A-1249-C851-04B95E041E96}"/>
          </ac:inkMkLst>
        </pc:inkChg>
        <pc:inkChg chg="del mod">
          <ac:chgData name="Tim Cook" userId="d1c7cfb340f2c7ab" providerId="LiveId" clId="{7E103872-7CA0-4F9C-8131-A33E07A466E8}" dt="2022-11-16T02:57:50.814" v="669"/>
          <ac:inkMkLst>
            <pc:docMk/>
            <pc:sldMk cId="1826485242" sldId="329"/>
            <ac:inkMk id="261" creationId="{726F83C0-ED8D-0706-430D-E4DCB7979657}"/>
          </ac:inkMkLst>
        </pc:inkChg>
        <pc:inkChg chg="del mod">
          <ac:chgData name="Tim Cook" userId="d1c7cfb340f2c7ab" providerId="LiveId" clId="{7E103872-7CA0-4F9C-8131-A33E07A466E8}" dt="2022-11-16T02:57:50.819" v="697"/>
          <ac:inkMkLst>
            <pc:docMk/>
            <pc:sldMk cId="1826485242" sldId="329"/>
            <ac:inkMk id="262" creationId="{E865A7C8-EE16-8262-81DB-FE5478CA8345}"/>
          </ac:inkMkLst>
        </pc:inkChg>
        <pc:inkChg chg="del">
          <ac:chgData name="Tim Cook" userId="d1c7cfb340f2c7ab" providerId="LiveId" clId="{7E103872-7CA0-4F9C-8131-A33E07A466E8}" dt="2022-11-16T02:57:50.813" v="663"/>
          <ac:inkMkLst>
            <pc:docMk/>
            <pc:sldMk cId="1826485242" sldId="329"/>
            <ac:inkMk id="263" creationId="{52C58ADF-A82B-3E6B-AEEE-627F58945797}"/>
          </ac:inkMkLst>
        </pc:inkChg>
        <pc:inkChg chg="del mod">
          <ac:chgData name="Tim Cook" userId="d1c7cfb340f2c7ab" providerId="LiveId" clId="{7E103872-7CA0-4F9C-8131-A33E07A466E8}" dt="2022-11-16T02:57:50.819" v="704"/>
          <ac:inkMkLst>
            <pc:docMk/>
            <pc:sldMk cId="1826485242" sldId="329"/>
            <ac:inkMk id="264" creationId="{4C1D3D72-8ACA-749A-472D-8E1F537D7750}"/>
          </ac:inkMkLst>
        </pc:inkChg>
        <pc:inkChg chg="del mod">
          <ac:chgData name="Tim Cook" userId="d1c7cfb340f2c7ab" providerId="LiveId" clId="{7E103872-7CA0-4F9C-8131-A33E07A466E8}" dt="2022-11-16T02:57:50.825" v="746"/>
          <ac:inkMkLst>
            <pc:docMk/>
            <pc:sldMk cId="1826485242" sldId="329"/>
            <ac:inkMk id="265" creationId="{A1ED34DC-946F-3348-A27C-1FF8DDC56794}"/>
          </ac:inkMkLst>
        </pc:inkChg>
        <pc:inkChg chg="del mod">
          <ac:chgData name="Tim Cook" userId="d1c7cfb340f2c7ab" providerId="LiveId" clId="{7E103872-7CA0-4F9C-8131-A33E07A466E8}" dt="2022-11-16T02:57:50.815" v="678"/>
          <ac:inkMkLst>
            <pc:docMk/>
            <pc:sldMk cId="1826485242" sldId="329"/>
            <ac:inkMk id="268" creationId="{F5B3EEC2-8993-8F14-490A-7C6B97952E7D}"/>
          </ac:inkMkLst>
        </pc:inkChg>
        <pc:inkChg chg="del mod">
          <ac:chgData name="Tim Cook" userId="d1c7cfb340f2c7ab" providerId="LiveId" clId="{7E103872-7CA0-4F9C-8131-A33E07A466E8}" dt="2022-11-16T02:57:50.825" v="744"/>
          <ac:inkMkLst>
            <pc:docMk/>
            <pc:sldMk cId="1826485242" sldId="329"/>
            <ac:inkMk id="269" creationId="{2CE8F52D-55AC-2E86-8EC1-E01ED0042FA5}"/>
          </ac:inkMkLst>
        </pc:inkChg>
        <pc:inkChg chg="del mod">
          <ac:chgData name="Tim Cook" userId="d1c7cfb340f2c7ab" providerId="LiveId" clId="{7E103872-7CA0-4F9C-8131-A33E07A466E8}" dt="2022-11-16T02:57:50.821" v="718"/>
          <ac:inkMkLst>
            <pc:docMk/>
            <pc:sldMk cId="1826485242" sldId="329"/>
            <ac:inkMk id="270" creationId="{0FB6F47A-C92C-09B8-FDA0-BFEB9CF3B041}"/>
          </ac:inkMkLst>
        </pc:inkChg>
        <pc:inkChg chg="del mod">
          <ac:chgData name="Tim Cook" userId="d1c7cfb340f2c7ab" providerId="LiveId" clId="{7E103872-7CA0-4F9C-8131-A33E07A466E8}" dt="2022-11-16T02:57:50.826" v="751"/>
          <ac:inkMkLst>
            <pc:docMk/>
            <pc:sldMk cId="1826485242" sldId="329"/>
            <ac:inkMk id="271" creationId="{1468C438-4CA1-B758-F9FE-1F109BCBFAC0}"/>
          </ac:inkMkLst>
        </pc:inkChg>
        <pc:inkChg chg="del mod">
          <ac:chgData name="Tim Cook" userId="d1c7cfb340f2c7ab" providerId="LiveId" clId="{7E103872-7CA0-4F9C-8131-A33E07A466E8}" dt="2022-11-16T02:57:50.813" v="661"/>
          <ac:inkMkLst>
            <pc:docMk/>
            <pc:sldMk cId="1826485242" sldId="329"/>
            <ac:inkMk id="272" creationId="{EDF86948-063E-4859-44CD-3023AA7AF6E6}"/>
          </ac:inkMkLst>
        </pc:inkChg>
        <pc:inkChg chg="del mod">
          <ac:chgData name="Tim Cook" userId="d1c7cfb340f2c7ab" providerId="LiveId" clId="{7E103872-7CA0-4F9C-8131-A33E07A466E8}" dt="2022-11-16T02:57:50.816" v="679"/>
          <ac:inkMkLst>
            <pc:docMk/>
            <pc:sldMk cId="1826485242" sldId="329"/>
            <ac:inkMk id="273" creationId="{FF3C6E87-71AA-FD3E-EBAA-810E8957FC5C}"/>
          </ac:inkMkLst>
        </pc:inkChg>
        <pc:inkChg chg="del mod">
          <ac:chgData name="Tim Cook" userId="d1c7cfb340f2c7ab" providerId="LiveId" clId="{7E103872-7CA0-4F9C-8131-A33E07A466E8}" dt="2022-11-16T02:57:50.821" v="714"/>
          <ac:inkMkLst>
            <pc:docMk/>
            <pc:sldMk cId="1826485242" sldId="329"/>
            <ac:inkMk id="275" creationId="{EDA1F354-DADA-DDF0-55A3-FBA7BE28D759}"/>
          </ac:inkMkLst>
        </pc:inkChg>
        <pc:inkChg chg="del mod">
          <ac:chgData name="Tim Cook" userId="d1c7cfb340f2c7ab" providerId="LiveId" clId="{7E103872-7CA0-4F9C-8131-A33E07A466E8}" dt="2022-11-16T02:57:50.823" v="727"/>
          <ac:inkMkLst>
            <pc:docMk/>
            <pc:sldMk cId="1826485242" sldId="329"/>
            <ac:inkMk id="276" creationId="{688C6B69-556A-346C-86FC-7F86E6D2E2D1}"/>
          </ac:inkMkLst>
        </pc:inkChg>
        <pc:inkChg chg="del mod">
          <ac:chgData name="Tim Cook" userId="d1c7cfb340f2c7ab" providerId="LiveId" clId="{7E103872-7CA0-4F9C-8131-A33E07A466E8}" dt="2022-11-16T02:57:50.823" v="728"/>
          <ac:inkMkLst>
            <pc:docMk/>
            <pc:sldMk cId="1826485242" sldId="329"/>
            <ac:inkMk id="277" creationId="{B205A8D8-D7DE-8DCE-566D-771F81474882}"/>
          </ac:inkMkLst>
        </pc:inkChg>
        <pc:inkChg chg="del mod">
          <ac:chgData name="Tim Cook" userId="d1c7cfb340f2c7ab" providerId="LiveId" clId="{7E103872-7CA0-4F9C-8131-A33E07A466E8}" dt="2022-11-16T02:57:50.810" v="647"/>
          <ac:inkMkLst>
            <pc:docMk/>
            <pc:sldMk cId="1826485242" sldId="329"/>
            <ac:inkMk id="278" creationId="{C1982EFA-5C78-736E-8CB3-54D623944568}"/>
          </ac:inkMkLst>
        </pc:inkChg>
        <pc:inkChg chg="del mod">
          <ac:chgData name="Tim Cook" userId="d1c7cfb340f2c7ab" providerId="LiveId" clId="{7E103872-7CA0-4F9C-8131-A33E07A466E8}" dt="2022-11-16T02:57:50.813" v="662"/>
          <ac:inkMkLst>
            <pc:docMk/>
            <pc:sldMk cId="1826485242" sldId="329"/>
            <ac:inkMk id="279" creationId="{B01E67B4-16C6-1F64-26BD-E426E38BE000}"/>
          </ac:inkMkLst>
        </pc:inkChg>
        <pc:inkChg chg="del mod">
          <ac:chgData name="Tim Cook" userId="d1c7cfb340f2c7ab" providerId="LiveId" clId="{7E103872-7CA0-4F9C-8131-A33E07A466E8}" dt="2022-11-16T02:57:50.825" v="742"/>
          <ac:inkMkLst>
            <pc:docMk/>
            <pc:sldMk cId="1826485242" sldId="329"/>
            <ac:inkMk id="280" creationId="{1349E8A8-FA8A-74EF-AA51-6F1961C10678}"/>
          </ac:inkMkLst>
        </pc:inkChg>
        <pc:inkChg chg="del mod">
          <ac:chgData name="Tim Cook" userId="d1c7cfb340f2c7ab" providerId="LiveId" clId="{7E103872-7CA0-4F9C-8131-A33E07A466E8}" dt="2022-11-16T02:57:50.810" v="642"/>
          <ac:inkMkLst>
            <pc:docMk/>
            <pc:sldMk cId="1826485242" sldId="329"/>
            <ac:inkMk id="281" creationId="{16EF8C09-E668-C48F-84C5-81722E68A69D}"/>
          </ac:inkMkLst>
        </pc:inkChg>
        <pc:inkChg chg="del mod">
          <ac:chgData name="Tim Cook" userId="d1c7cfb340f2c7ab" providerId="LiveId" clId="{7E103872-7CA0-4F9C-8131-A33E07A466E8}" dt="2022-11-16T02:57:50.820" v="707"/>
          <ac:inkMkLst>
            <pc:docMk/>
            <pc:sldMk cId="1826485242" sldId="329"/>
            <ac:inkMk id="282" creationId="{1CA0E605-4078-C8AF-E261-9A2625CA5978}"/>
          </ac:inkMkLst>
        </pc:inkChg>
        <pc:inkChg chg="del mod">
          <ac:chgData name="Tim Cook" userId="d1c7cfb340f2c7ab" providerId="LiveId" clId="{7E103872-7CA0-4F9C-8131-A33E07A466E8}" dt="2022-11-16T02:57:50.817" v="689"/>
          <ac:inkMkLst>
            <pc:docMk/>
            <pc:sldMk cId="1826485242" sldId="329"/>
            <ac:inkMk id="283" creationId="{28519BC7-E176-CB78-6519-600EA3B72F4F}"/>
          </ac:inkMkLst>
        </pc:inkChg>
        <pc:inkChg chg="del mod">
          <ac:chgData name="Tim Cook" userId="d1c7cfb340f2c7ab" providerId="LiveId" clId="{7E103872-7CA0-4F9C-8131-A33E07A466E8}" dt="2022-11-16T02:57:50.822" v="723"/>
          <ac:inkMkLst>
            <pc:docMk/>
            <pc:sldMk cId="1826485242" sldId="329"/>
            <ac:inkMk id="284" creationId="{720A1C58-111A-F519-45EF-07ACBB1D5C30}"/>
          </ac:inkMkLst>
        </pc:inkChg>
        <pc:inkChg chg="del">
          <ac:chgData name="Tim Cook" userId="d1c7cfb340f2c7ab" providerId="LiveId" clId="{7E103872-7CA0-4F9C-8131-A33E07A466E8}" dt="2022-11-16T02:57:50.809" v="641"/>
          <ac:inkMkLst>
            <pc:docMk/>
            <pc:sldMk cId="1826485242" sldId="329"/>
            <ac:inkMk id="285" creationId="{D8D74AAE-BB1B-B5CD-C1EC-2F4BEE725C16}"/>
          </ac:inkMkLst>
        </pc:inkChg>
        <pc:inkChg chg="del mod">
          <ac:chgData name="Tim Cook" userId="d1c7cfb340f2c7ab" providerId="LiveId" clId="{7E103872-7CA0-4F9C-8131-A33E07A466E8}" dt="2022-11-16T02:57:50.823" v="732"/>
          <ac:inkMkLst>
            <pc:docMk/>
            <pc:sldMk cId="1826485242" sldId="329"/>
            <ac:inkMk id="286" creationId="{5D666B23-E02A-EFE2-A860-7E479807C840}"/>
          </ac:inkMkLst>
        </pc:inkChg>
        <pc:inkChg chg="del mod">
          <ac:chgData name="Tim Cook" userId="d1c7cfb340f2c7ab" providerId="LiveId" clId="{7E103872-7CA0-4F9C-8131-A33E07A466E8}" dt="2022-11-16T02:57:50.822" v="724"/>
          <ac:inkMkLst>
            <pc:docMk/>
            <pc:sldMk cId="1826485242" sldId="329"/>
            <ac:inkMk id="287" creationId="{0666A859-94B6-9FA1-02B5-B4A3C1CF4537}"/>
          </ac:inkMkLst>
        </pc:inkChg>
        <pc:inkChg chg="del mod">
          <ac:chgData name="Tim Cook" userId="d1c7cfb340f2c7ab" providerId="LiveId" clId="{7E103872-7CA0-4F9C-8131-A33E07A466E8}" dt="2022-11-16T02:57:50.811" v="648"/>
          <ac:inkMkLst>
            <pc:docMk/>
            <pc:sldMk cId="1826485242" sldId="329"/>
            <ac:inkMk id="288" creationId="{28CB8E8D-19C0-B017-D458-04A2BD6637B5}"/>
          </ac:inkMkLst>
        </pc:inkChg>
        <pc:inkChg chg="del mod">
          <ac:chgData name="Tim Cook" userId="d1c7cfb340f2c7ab" providerId="LiveId" clId="{7E103872-7CA0-4F9C-8131-A33E07A466E8}" dt="2022-11-16T02:57:50.825" v="745"/>
          <ac:inkMkLst>
            <pc:docMk/>
            <pc:sldMk cId="1826485242" sldId="329"/>
            <ac:inkMk id="289" creationId="{042D8E8A-6EAC-36A1-5AB4-90E277CDBE41}"/>
          </ac:inkMkLst>
        </pc:inkChg>
        <pc:inkChg chg="del mod">
          <ac:chgData name="Tim Cook" userId="d1c7cfb340f2c7ab" providerId="LiveId" clId="{7E103872-7CA0-4F9C-8131-A33E07A466E8}" dt="2022-11-16T02:57:50.822" v="719"/>
          <ac:inkMkLst>
            <pc:docMk/>
            <pc:sldMk cId="1826485242" sldId="329"/>
            <ac:inkMk id="290" creationId="{D4017AB4-EE27-1305-ECBB-C2B4059D261F}"/>
          </ac:inkMkLst>
        </pc:inkChg>
        <pc:inkChg chg="del mod">
          <ac:chgData name="Tim Cook" userId="d1c7cfb340f2c7ab" providerId="LiveId" clId="{7E103872-7CA0-4F9C-8131-A33E07A466E8}" dt="2022-11-16T02:57:50.824" v="735"/>
          <ac:inkMkLst>
            <pc:docMk/>
            <pc:sldMk cId="1826485242" sldId="329"/>
            <ac:inkMk id="291" creationId="{0AEFEC46-DE9D-F230-6DD4-554F823C40EA}"/>
          </ac:inkMkLst>
        </pc:inkChg>
        <pc:inkChg chg="del mod">
          <ac:chgData name="Tim Cook" userId="d1c7cfb340f2c7ab" providerId="LiveId" clId="{7E103872-7CA0-4F9C-8131-A33E07A466E8}" dt="2022-11-16T02:57:50.812" v="658"/>
          <ac:inkMkLst>
            <pc:docMk/>
            <pc:sldMk cId="1826485242" sldId="329"/>
            <ac:inkMk id="292" creationId="{1C35F1F4-917E-D2F1-A85D-081B3BF0FDE8}"/>
          </ac:inkMkLst>
        </pc:inkChg>
        <pc:inkChg chg="del mod">
          <ac:chgData name="Tim Cook" userId="d1c7cfb340f2c7ab" providerId="LiveId" clId="{7E103872-7CA0-4F9C-8131-A33E07A466E8}" dt="2022-11-16T02:57:50.823" v="730"/>
          <ac:inkMkLst>
            <pc:docMk/>
            <pc:sldMk cId="1826485242" sldId="329"/>
            <ac:inkMk id="295" creationId="{07864554-2E08-CBD4-B011-828C16B57C3B}"/>
          </ac:inkMkLst>
        </pc:inkChg>
        <pc:inkChg chg="del mod">
          <ac:chgData name="Tim Cook" userId="d1c7cfb340f2c7ab" providerId="LiveId" clId="{7E103872-7CA0-4F9C-8131-A33E07A466E8}" dt="2022-11-16T02:57:50.817" v="686"/>
          <ac:inkMkLst>
            <pc:docMk/>
            <pc:sldMk cId="1826485242" sldId="329"/>
            <ac:inkMk id="297" creationId="{6E7A3FEB-09BF-8F5B-0FD4-76083E68EEDB}"/>
          </ac:inkMkLst>
        </pc:inkChg>
        <pc:inkChg chg="del mod">
          <ac:chgData name="Tim Cook" userId="d1c7cfb340f2c7ab" providerId="LiveId" clId="{7E103872-7CA0-4F9C-8131-A33E07A466E8}" dt="2022-11-16T02:57:50.812" v="654"/>
          <ac:inkMkLst>
            <pc:docMk/>
            <pc:sldMk cId="1826485242" sldId="329"/>
            <ac:inkMk id="299" creationId="{07DFD61C-783B-F422-D545-CBE1C7A68CB2}"/>
          </ac:inkMkLst>
        </pc:inkChg>
        <pc:inkChg chg="del mod">
          <ac:chgData name="Tim Cook" userId="d1c7cfb340f2c7ab" providerId="LiveId" clId="{7E103872-7CA0-4F9C-8131-A33E07A466E8}" dt="2022-11-16T02:57:50.825" v="747"/>
          <ac:inkMkLst>
            <pc:docMk/>
            <pc:sldMk cId="1826485242" sldId="329"/>
            <ac:inkMk id="300" creationId="{8E269593-1299-4F92-9F40-08204BA4F518}"/>
          </ac:inkMkLst>
        </pc:inkChg>
        <pc:inkChg chg="del mod">
          <ac:chgData name="Tim Cook" userId="d1c7cfb340f2c7ab" providerId="LiveId" clId="{7E103872-7CA0-4F9C-8131-A33E07A466E8}" dt="2022-11-16T02:57:50.825" v="741"/>
          <ac:inkMkLst>
            <pc:docMk/>
            <pc:sldMk cId="1826485242" sldId="329"/>
            <ac:inkMk id="301" creationId="{1319FDE5-EED2-53AE-B9B8-F03C50BCD5C5}"/>
          </ac:inkMkLst>
        </pc:inkChg>
        <pc:inkChg chg="del mod">
          <ac:chgData name="Tim Cook" userId="d1c7cfb340f2c7ab" providerId="LiveId" clId="{7E103872-7CA0-4F9C-8131-A33E07A466E8}" dt="2022-11-16T02:57:50.822" v="721"/>
          <ac:inkMkLst>
            <pc:docMk/>
            <pc:sldMk cId="1826485242" sldId="329"/>
            <ac:inkMk id="302" creationId="{560ECE8D-5636-31B2-968C-50EC4753E57A}"/>
          </ac:inkMkLst>
        </pc:inkChg>
        <pc:inkChg chg="del mod">
          <ac:chgData name="Tim Cook" userId="d1c7cfb340f2c7ab" providerId="LiveId" clId="{7E103872-7CA0-4F9C-8131-A33E07A466E8}" dt="2022-11-16T02:57:50.822" v="725"/>
          <ac:inkMkLst>
            <pc:docMk/>
            <pc:sldMk cId="1826485242" sldId="329"/>
            <ac:inkMk id="303" creationId="{9E909FBA-D1E7-6E5E-477B-F3326D504337}"/>
          </ac:inkMkLst>
        </pc:inkChg>
        <pc:inkChg chg="del mod">
          <ac:chgData name="Tim Cook" userId="d1c7cfb340f2c7ab" providerId="LiveId" clId="{7E103872-7CA0-4F9C-8131-A33E07A466E8}" dt="2022-11-16T02:57:50.820" v="705"/>
          <ac:inkMkLst>
            <pc:docMk/>
            <pc:sldMk cId="1826485242" sldId="329"/>
            <ac:inkMk id="304" creationId="{73CC5260-7C29-A1B8-8D32-CD45A50F0BC4}"/>
          </ac:inkMkLst>
        </pc:inkChg>
        <pc:inkChg chg="del mod">
          <ac:chgData name="Tim Cook" userId="d1c7cfb340f2c7ab" providerId="LiveId" clId="{7E103872-7CA0-4F9C-8131-A33E07A466E8}" dt="2022-11-16T02:57:50.815" v="675"/>
          <ac:inkMkLst>
            <pc:docMk/>
            <pc:sldMk cId="1826485242" sldId="329"/>
            <ac:inkMk id="305" creationId="{C326FC44-2E8B-C09E-2D0E-A1CEF2E7EABA}"/>
          </ac:inkMkLst>
        </pc:inkChg>
        <pc:inkChg chg="del mod">
          <ac:chgData name="Tim Cook" userId="d1c7cfb340f2c7ab" providerId="LiveId" clId="{7E103872-7CA0-4F9C-8131-A33E07A466E8}" dt="2022-11-16T02:57:50.818" v="694"/>
          <ac:inkMkLst>
            <pc:docMk/>
            <pc:sldMk cId="1826485242" sldId="329"/>
            <ac:inkMk id="306" creationId="{F16ADF28-3E7C-D6C2-C4F8-C4F62AC392B3}"/>
          </ac:inkMkLst>
        </pc:inkChg>
        <pc:inkChg chg="del mod">
          <ac:chgData name="Tim Cook" userId="d1c7cfb340f2c7ab" providerId="LiveId" clId="{7E103872-7CA0-4F9C-8131-A33E07A466E8}" dt="2022-11-16T02:57:50.824" v="740"/>
          <ac:inkMkLst>
            <pc:docMk/>
            <pc:sldMk cId="1826485242" sldId="329"/>
            <ac:inkMk id="307" creationId="{87F44A4C-26EA-D5EC-E580-46805813EAEA}"/>
          </ac:inkMkLst>
        </pc:inkChg>
        <pc:inkChg chg="del mod">
          <ac:chgData name="Tim Cook" userId="d1c7cfb340f2c7ab" providerId="LiveId" clId="{7E103872-7CA0-4F9C-8131-A33E07A466E8}" dt="2022-11-16T02:57:50.811" v="650"/>
          <ac:inkMkLst>
            <pc:docMk/>
            <pc:sldMk cId="1826485242" sldId="329"/>
            <ac:inkMk id="308" creationId="{AA753D98-60C5-7EBA-CC2D-A822DB257ECF}"/>
          </ac:inkMkLst>
        </pc:inkChg>
        <pc:inkChg chg="del mod">
          <ac:chgData name="Tim Cook" userId="d1c7cfb340f2c7ab" providerId="LiveId" clId="{7E103872-7CA0-4F9C-8131-A33E07A466E8}" dt="2022-11-16T02:57:50.816" v="681"/>
          <ac:inkMkLst>
            <pc:docMk/>
            <pc:sldMk cId="1826485242" sldId="329"/>
            <ac:inkMk id="309" creationId="{AAA1500C-AF17-E673-4B65-813909DCF1EA}"/>
          </ac:inkMkLst>
        </pc:inkChg>
        <pc:inkChg chg="mod">
          <ac:chgData name="Tim Cook" userId="d1c7cfb340f2c7ab" providerId="LiveId" clId="{7E103872-7CA0-4F9C-8131-A33E07A466E8}" dt="2022-11-16T02:57:50.825" v="747"/>
          <ac:inkMkLst>
            <pc:docMk/>
            <pc:sldMk cId="1826485242" sldId="329"/>
            <ac:inkMk id="310" creationId="{8982CFCF-5E87-CAB4-F6EE-88B9416B41CC}"/>
          </ac:inkMkLst>
        </pc:inkChg>
        <pc:inkChg chg="del mod">
          <ac:chgData name="Tim Cook" userId="d1c7cfb340f2c7ab" providerId="LiveId" clId="{7E103872-7CA0-4F9C-8131-A33E07A466E8}" dt="2022-11-16T02:57:50.814" v="668"/>
          <ac:inkMkLst>
            <pc:docMk/>
            <pc:sldMk cId="1826485242" sldId="329"/>
            <ac:inkMk id="311" creationId="{EF53CC32-4BEC-84D2-4884-A2C4CEF4350B}"/>
          </ac:inkMkLst>
        </pc:inkChg>
        <pc:inkChg chg="del mod">
          <ac:chgData name="Tim Cook" userId="d1c7cfb340f2c7ab" providerId="LiveId" clId="{7E103872-7CA0-4F9C-8131-A33E07A466E8}" dt="2022-11-16T02:57:50.819" v="703"/>
          <ac:inkMkLst>
            <pc:docMk/>
            <pc:sldMk cId="1826485242" sldId="329"/>
            <ac:inkMk id="312" creationId="{04388598-7E24-27FC-7C17-51F3FA9FC015}"/>
          </ac:inkMkLst>
        </pc:inkChg>
        <pc:inkChg chg="del">
          <ac:chgData name="Tim Cook" userId="d1c7cfb340f2c7ab" providerId="LiveId" clId="{7E103872-7CA0-4F9C-8131-A33E07A466E8}" dt="2022-11-16T02:57:50.808" v="637"/>
          <ac:inkMkLst>
            <pc:docMk/>
            <pc:sldMk cId="1826485242" sldId="329"/>
            <ac:inkMk id="318" creationId="{9CB35D4B-15B4-CCDA-79BC-EC6AB30056BF}"/>
          </ac:inkMkLst>
        </pc:inkChg>
        <pc:inkChg chg="del mod">
          <ac:chgData name="Tim Cook" userId="d1c7cfb340f2c7ab" providerId="LiveId" clId="{7E103872-7CA0-4F9C-8131-A33E07A466E8}" dt="2022-11-16T02:57:50.811" v="651"/>
          <ac:inkMkLst>
            <pc:docMk/>
            <pc:sldMk cId="1826485242" sldId="329"/>
            <ac:inkMk id="319" creationId="{7A4EF2D3-8D17-618E-2F08-134D0BC94D65}"/>
          </ac:inkMkLst>
        </pc:inkChg>
        <pc:inkChg chg="del mod">
          <ac:chgData name="Tim Cook" userId="d1c7cfb340f2c7ab" providerId="LiveId" clId="{7E103872-7CA0-4F9C-8131-A33E07A466E8}" dt="2022-11-16T02:57:50.810" v="644"/>
          <ac:inkMkLst>
            <pc:docMk/>
            <pc:sldMk cId="1826485242" sldId="329"/>
            <ac:inkMk id="320" creationId="{7BE1D8D9-719D-8892-9D88-ABE8217603CB}"/>
          </ac:inkMkLst>
        </pc:inkChg>
        <pc:inkChg chg="del mod">
          <ac:chgData name="Tim Cook" userId="d1c7cfb340f2c7ab" providerId="LiveId" clId="{7E103872-7CA0-4F9C-8131-A33E07A466E8}" dt="2022-11-16T02:57:50.819" v="700"/>
          <ac:inkMkLst>
            <pc:docMk/>
            <pc:sldMk cId="1826485242" sldId="329"/>
            <ac:inkMk id="328" creationId="{8FAF15D6-7407-69A9-39EE-23F0DF782AF9}"/>
          </ac:inkMkLst>
        </pc:inkChg>
        <pc:inkChg chg="del">
          <ac:chgData name="Tim Cook" userId="d1c7cfb340f2c7ab" providerId="LiveId" clId="{7E103872-7CA0-4F9C-8131-A33E07A466E8}" dt="2022-11-16T02:57:50.811" v="653"/>
          <ac:inkMkLst>
            <pc:docMk/>
            <pc:sldMk cId="1826485242" sldId="329"/>
            <ac:inkMk id="329" creationId="{C64E2335-AE21-3325-6868-9ABCCA99363B}"/>
          </ac:inkMkLst>
        </pc:inkChg>
        <pc:inkChg chg="del mod">
          <ac:chgData name="Tim Cook" userId="d1c7cfb340f2c7ab" providerId="LiveId" clId="{7E103872-7CA0-4F9C-8131-A33E07A466E8}" dt="2022-11-16T02:57:50.814" v="672"/>
          <ac:inkMkLst>
            <pc:docMk/>
            <pc:sldMk cId="1826485242" sldId="329"/>
            <ac:inkMk id="330" creationId="{947CB66A-CB47-B580-B037-4D1C70795B50}"/>
          </ac:inkMkLst>
        </pc:inkChg>
        <pc:inkChg chg="del mod">
          <ac:chgData name="Tim Cook" userId="d1c7cfb340f2c7ab" providerId="LiveId" clId="{7E103872-7CA0-4F9C-8131-A33E07A466E8}" dt="2022-11-16T02:57:50.815" v="677"/>
          <ac:inkMkLst>
            <pc:docMk/>
            <pc:sldMk cId="1826485242" sldId="329"/>
            <ac:inkMk id="331" creationId="{41810F1B-E335-BEB7-D899-47392951134B}"/>
          </ac:inkMkLst>
        </pc:inkChg>
        <pc:inkChg chg="del">
          <ac:chgData name="Tim Cook" userId="d1c7cfb340f2c7ab" providerId="LiveId" clId="{7E103872-7CA0-4F9C-8131-A33E07A466E8}" dt="2022-11-16T02:57:50.812" v="656"/>
          <ac:inkMkLst>
            <pc:docMk/>
            <pc:sldMk cId="1826485242" sldId="329"/>
            <ac:inkMk id="332" creationId="{6102126C-B615-CD32-CF6F-57EA1B4F728E}"/>
          </ac:inkMkLst>
        </pc:inkChg>
        <pc:inkChg chg="del mod">
          <ac:chgData name="Tim Cook" userId="d1c7cfb340f2c7ab" providerId="LiveId" clId="{7E103872-7CA0-4F9C-8131-A33E07A466E8}" dt="2022-11-16T02:57:50.823" v="726"/>
          <ac:inkMkLst>
            <pc:docMk/>
            <pc:sldMk cId="1826485242" sldId="329"/>
            <ac:inkMk id="335" creationId="{80B65C90-A6B0-0545-65BB-0A1B92A239A7}"/>
          </ac:inkMkLst>
        </pc:inkChg>
        <pc:inkChg chg="del mod">
          <ac:chgData name="Tim Cook" userId="d1c7cfb340f2c7ab" providerId="LiveId" clId="{7E103872-7CA0-4F9C-8131-A33E07A466E8}" dt="2022-11-16T02:57:50.823" v="731"/>
          <ac:inkMkLst>
            <pc:docMk/>
            <pc:sldMk cId="1826485242" sldId="329"/>
            <ac:inkMk id="336" creationId="{B2E4F7BA-E0B3-F436-EB5A-A57C9F955831}"/>
          </ac:inkMkLst>
        </pc:inkChg>
        <pc:inkChg chg="del mod">
          <ac:chgData name="Tim Cook" userId="d1c7cfb340f2c7ab" providerId="LiveId" clId="{7E103872-7CA0-4F9C-8131-A33E07A466E8}" dt="2022-11-16T02:57:50.826" v="750"/>
          <ac:inkMkLst>
            <pc:docMk/>
            <pc:sldMk cId="1826485242" sldId="329"/>
            <ac:inkMk id="337" creationId="{9E237C53-78F1-3F8D-845D-8C7725FFF5A3}"/>
          </ac:inkMkLst>
        </pc:inkChg>
      </pc:sldChg>
      <pc:sldChg chg="delSp modSp new mod">
        <pc:chgData name="Tim Cook" userId="d1c7cfb340f2c7ab" providerId="LiveId" clId="{7E103872-7CA0-4F9C-8131-A33E07A466E8}" dt="2022-11-16T02:17:00.863" v="633" actId="478"/>
        <pc:sldMkLst>
          <pc:docMk/>
          <pc:sldMk cId="1226736209" sldId="330"/>
        </pc:sldMkLst>
        <pc:spChg chg="mod">
          <ac:chgData name="Tim Cook" userId="d1c7cfb340f2c7ab" providerId="LiveId" clId="{7E103872-7CA0-4F9C-8131-A33E07A466E8}" dt="2022-11-16T02:16:59.415" v="632" actId="20577"/>
          <ac:spMkLst>
            <pc:docMk/>
            <pc:sldMk cId="1226736209" sldId="330"/>
            <ac:spMk id="2" creationId="{FADE72F1-DF72-1AA6-6DED-2ECCAA3790B8}"/>
          </ac:spMkLst>
        </pc:spChg>
        <pc:spChg chg="del">
          <ac:chgData name="Tim Cook" userId="d1c7cfb340f2c7ab" providerId="LiveId" clId="{7E103872-7CA0-4F9C-8131-A33E07A466E8}" dt="2022-11-16T02:17:00.863" v="633" actId="478"/>
          <ac:spMkLst>
            <pc:docMk/>
            <pc:sldMk cId="1226736209" sldId="330"/>
            <ac:spMk id="3" creationId="{57F3C678-E6D1-3E7D-0350-DBC85C422F70}"/>
          </ac:spMkLst>
        </pc:spChg>
      </pc:sldChg>
    </pc:docChg>
  </pc:docChgLst>
  <pc:docChgLst>
    <pc:chgData name="Tim Cook" userId="d1c7cfb340f2c7ab" providerId="LiveId" clId="{6DB1C95C-672F-4A41-8666-F77EA962804C}"/>
    <pc:docChg chg="modSld">
      <pc:chgData name="Tim Cook" userId="d1c7cfb340f2c7ab" providerId="LiveId" clId="{6DB1C95C-672F-4A41-8666-F77EA962804C}" dt="2022-11-02T03:11:17.225" v="8" actId="1076"/>
      <pc:docMkLst>
        <pc:docMk/>
      </pc:docMkLst>
      <pc:sldChg chg="modSp mod">
        <pc:chgData name="Tim Cook" userId="d1c7cfb340f2c7ab" providerId="LiveId" clId="{6DB1C95C-672F-4A41-8666-F77EA962804C}" dt="2022-11-02T03:11:17.225" v="8" actId="1076"/>
        <pc:sldMkLst>
          <pc:docMk/>
          <pc:sldMk cId="93584489" sldId="310"/>
        </pc:sldMkLst>
        <pc:grpChg chg="mod">
          <ac:chgData name="Tim Cook" userId="d1c7cfb340f2c7ab" providerId="LiveId" clId="{6DB1C95C-672F-4A41-8666-F77EA962804C}" dt="2022-11-02T03:11:14.358" v="7" actId="1076"/>
          <ac:grpSpMkLst>
            <pc:docMk/>
            <pc:sldMk cId="93584489" sldId="310"/>
            <ac:grpSpMk id="42" creationId="{BDA4580F-A6A8-933F-3125-6D9C2BA9CEE6}"/>
          </ac:grpSpMkLst>
        </pc:grpChg>
        <pc:grpChg chg="mod">
          <ac:chgData name="Tim Cook" userId="d1c7cfb340f2c7ab" providerId="LiveId" clId="{6DB1C95C-672F-4A41-8666-F77EA962804C}" dt="2022-11-02T03:11:17.225" v="8" actId="1076"/>
          <ac:grpSpMkLst>
            <pc:docMk/>
            <pc:sldMk cId="93584489" sldId="310"/>
            <ac:grpSpMk id="81" creationId="{5928E670-0B00-41DC-7E31-E1F7110467F9}"/>
          </ac:grpSpMkLst>
        </pc:grp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4" creationId="{A2285DAA-9FCB-0D27-1829-C9BA79D531C8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6" creationId="{37FD4ACB-13A8-0530-27E6-A08F92F13A52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7" creationId="{1933C21D-2B56-8BD5-E77A-F96E268F8F99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9" creationId="{29C48165-8738-529A-6C73-F9D31AE8A612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10" creationId="{C9723AF6-BEF9-BFD2-C6AA-988A0F825142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49" creationId="{7D33DB90-7A64-4F1E-E344-4AA0FE0D1DF7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0" creationId="{305BB173-CA31-ECF4-F0E5-6D2685E68655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1" creationId="{FDE44C9A-6F93-D8F7-5AC2-EF1415100A0A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2" creationId="{3E322756-D405-F2A1-C106-9620FB13BEB2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3" creationId="{04BF223A-E971-05A4-BB61-E2DB95F335BA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4" creationId="{FE0C48A7-63A6-A660-9359-ED8579C62F7F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5" creationId="{3C27C12A-2A5E-16B3-386A-C25DC1074037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57" creationId="{0BBE2418-FFB6-E9D2-FEAC-F94685BA45AE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64" creationId="{00BCE0C8-9071-4BF0-52B6-FD7D486BD0BC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65" creationId="{60B00AC5-AE49-A061-FB7A-786D5D91DEFD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66" creationId="{34627A24-FD24-66A1-431A-584E2BB90D3F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0" creationId="{68140F78-4E4E-5A29-B693-1D1C09AD3DCE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1" creationId="{67ECA0B9-97C1-E8FE-5349-8C17D07D1409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2" creationId="{BFA5549D-8396-61B6-4B09-2327A526DF48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3" creationId="{B95AADC8-8AD9-6878-09FC-766E820A758B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4" creationId="{35FB1EFE-AF9C-B820-0DC6-2705A98DC4B0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5" creationId="{3253F215-08FC-3B3A-D602-495B71B51329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6" creationId="{19EDB5D7-B7AF-4086-C889-061855100DDB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7" creationId="{79614A2B-6FAE-DE6D-EE07-3971DE53363C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8" creationId="{2EEB1FA8-6B8D-71C8-EB95-56D31D5CBAA9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9" creationId="{4C4565AB-1776-687A-1317-045DFFB2C98B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80" creationId="{79A19A7E-6644-B17E-DDA0-C2915C954CD9}"/>
          </ac:inkMkLst>
        </pc:inkChg>
      </pc:sldChg>
    </pc:docChg>
  </pc:docChgLst>
  <pc:docChgLst>
    <pc:chgData name="Tim Cook" userId="d1c7cfb340f2c7ab" providerId="LiveId" clId="{5953C3DC-10EF-4F59-A018-8975E8A9B6D7}"/>
    <pc:docChg chg="undo custSel modSld">
      <pc:chgData name="Tim Cook" userId="d1c7cfb340f2c7ab" providerId="LiveId" clId="{5953C3DC-10EF-4F59-A018-8975E8A9B6D7}" dt="2022-11-18T03:34:41.532" v="813"/>
      <pc:docMkLst>
        <pc:docMk/>
      </pc:docMkLst>
      <pc:sldChg chg="addSp delSp modSp mod">
        <pc:chgData name="Tim Cook" userId="d1c7cfb340f2c7ab" providerId="LiveId" clId="{5953C3DC-10EF-4F59-A018-8975E8A9B6D7}" dt="2022-11-18T02:57:00.522" v="17" actId="9405"/>
        <pc:sldMkLst>
          <pc:docMk/>
          <pc:sldMk cId="4278720599" sldId="316"/>
        </pc:sldMkLst>
        <pc:grpChg chg="mod">
          <ac:chgData name="Tim Cook" userId="d1c7cfb340f2c7ab" providerId="LiveId" clId="{5953C3DC-10EF-4F59-A018-8975E8A9B6D7}" dt="2022-11-18T02:56:38.258" v="4"/>
          <ac:grpSpMkLst>
            <pc:docMk/>
            <pc:sldMk cId="4278720599" sldId="316"/>
            <ac:grpSpMk id="7" creationId="{4D3FE806-EA1C-7DCB-54A5-2808D3B46579}"/>
          </ac:grpSpMkLst>
        </pc:grpChg>
        <pc:grpChg chg="mod">
          <ac:chgData name="Tim Cook" userId="d1c7cfb340f2c7ab" providerId="LiveId" clId="{5953C3DC-10EF-4F59-A018-8975E8A9B6D7}" dt="2022-11-18T02:56:42.660" v="7"/>
          <ac:grpSpMkLst>
            <pc:docMk/>
            <pc:sldMk cId="4278720599" sldId="316"/>
            <ac:grpSpMk id="10" creationId="{5DD1976A-5F7A-8929-74ED-D4F3DCB28566}"/>
          </ac:grpSpMkLst>
        </pc:grpChg>
        <pc:grpChg chg="mod">
          <ac:chgData name="Tim Cook" userId="d1c7cfb340f2c7ab" providerId="LiveId" clId="{5953C3DC-10EF-4F59-A018-8975E8A9B6D7}" dt="2022-11-18T02:56:50.127" v="11"/>
          <ac:grpSpMkLst>
            <pc:docMk/>
            <pc:sldMk cId="4278720599" sldId="316"/>
            <ac:grpSpMk id="14" creationId="{C518319C-B1CA-35AB-9581-A5A85A3CBC11}"/>
          </ac:grpSpMkLst>
        </pc:grpChg>
        <pc:grpChg chg="mod">
          <ac:chgData name="Tim Cook" userId="d1c7cfb340f2c7ab" providerId="LiveId" clId="{5953C3DC-10EF-4F59-A018-8975E8A9B6D7}" dt="2022-11-18T02:56:52.783" v="14"/>
          <ac:grpSpMkLst>
            <pc:docMk/>
            <pc:sldMk cId="4278720599" sldId="316"/>
            <ac:grpSpMk id="17" creationId="{4F80E7FB-8CDA-931E-5A20-C989F8DE8D40}"/>
          </ac:grpSpMkLst>
        </pc:grpChg>
        <pc:inkChg chg="add mod">
          <ac:chgData name="Tim Cook" userId="d1c7cfb340f2c7ab" providerId="LiveId" clId="{5953C3DC-10EF-4F59-A018-8975E8A9B6D7}" dt="2022-11-18T02:56:38.258" v="4"/>
          <ac:inkMkLst>
            <pc:docMk/>
            <pc:sldMk cId="4278720599" sldId="316"/>
            <ac:inkMk id="4" creationId="{194BDB20-7A3A-FC33-3288-B29B6FF175F1}"/>
          </ac:inkMkLst>
        </pc:inkChg>
        <pc:inkChg chg="add mod">
          <ac:chgData name="Tim Cook" userId="d1c7cfb340f2c7ab" providerId="LiveId" clId="{5953C3DC-10EF-4F59-A018-8975E8A9B6D7}" dt="2022-11-18T02:56:38.258" v="4"/>
          <ac:inkMkLst>
            <pc:docMk/>
            <pc:sldMk cId="4278720599" sldId="316"/>
            <ac:inkMk id="5" creationId="{95D7924D-9E60-6869-E7AD-EF0FE3C039FB}"/>
          </ac:inkMkLst>
        </pc:inkChg>
        <pc:inkChg chg="add del mod">
          <ac:chgData name="Tim Cook" userId="d1c7cfb340f2c7ab" providerId="LiveId" clId="{5953C3DC-10EF-4F59-A018-8975E8A9B6D7}" dt="2022-11-18T02:56:38.258" v="4"/>
          <ac:inkMkLst>
            <pc:docMk/>
            <pc:sldMk cId="4278720599" sldId="316"/>
            <ac:inkMk id="6" creationId="{26BB0560-6CF3-C4C6-8645-A9B277FA4744}"/>
          </ac:inkMkLst>
        </pc:inkChg>
        <pc:inkChg chg="add mod">
          <ac:chgData name="Tim Cook" userId="d1c7cfb340f2c7ab" providerId="LiveId" clId="{5953C3DC-10EF-4F59-A018-8975E8A9B6D7}" dt="2022-11-18T02:56:42.660" v="7"/>
          <ac:inkMkLst>
            <pc:docMk/>
            <pc:sldMk cId="4278720599" sldId="316"/>
            <ac:inkMk id="8" creationId="{E9A969EE-7F33-DF08-E988-1D97EECC8B0E}"/>
          </ac:inkMkLst>
        </pc:inkChg>
        <pc:inkChg chg="add mod">
          <ac:chgData name="Tim Cook" userId="d1c7cfb340f2c7ab" providerId="LiveId" clId="{5953C3DC-10EF-4F59-A018-8975E8A9B6D7}" dt="2022-11-18T02:56:42.660" v="7"/>
          <ac:inkMkLst>
            <pc:docMk/>
            <pc:sldMk cId="4278720599" sldId="316"/>
            <ac:inkMk id="9" creationId="{768BAA67-45B2-FCE3-64DA-CD668B5A7614}"/>
          </ac:inkMkLst>
        </pc:inkChg>
        <pc:inkChg chg="add">
          <ac:chgData name="Tim Cook" userId="d1c7cfb340f2c7ab" providerId="LiveId" clId="{5953C3DC-10EF-4F59-A018-8975E8A9B6D7}" dt="2022-11-18T02:56:45.168" v="8" actId="9405"/>
          <ac:inkMkLst>
            <pc:docMk/>
            <pc:sldMk cId="4278720599" sldId="316"/>
            <ac:inkMk id="11" creationId="{D0D1E91A-C0CD-B4B7-C562-5C211EB82B10}"/>
          </ac:inkMkLst>
        </pc:inkChg>
        <pc:inkChg chg="add mod">
          <ac:chgData name="Tim Cook" userId="d1c7cfb340f2c7ab" providerId="LiveId" clId="{5953C3DC-10EF-4F59-A018-8975E8A9B6D7}" dt="2022-11-18T02:56:50.127" v="11"/>
          <ac:inkMkLst>
            <pc:docMk/>
            <pc:sldMk cId="4278720599" sldId="316"/>
            <ac:inkMk id="12" creationId="{46967681-D70B-693C-70F8-05840A489E00}"/>
          </ac:inkMkLst>
        </pc:inkChg>
        <pc:inkChg chg="add mod">
          <ac:chgData name="Tim Cook" userId="d1c7cfb340f2c7ab" providerId="LiveId" clId="{5953C3DC-10EF-4F59-A018-8975E8A9B6D7}" dt="2022-11-18T02:56:50.127" v="11"/>
          <ac:inkMkLst>
            <pc:docMk/>
            <pc:sldMk cId="4278720599" sldId="316"/>
            <ac:inkMk id="13" creationId="{1474B533-0CB5-7F9C-5BDF-71A77E80AF25}"/>
          </ac:inkMkLst>
        </pc:inkChg>
        <pc:inkChg chg="add mod">
          <ac:chgData name="Tim Cook" userId="d1c7cfb340f2c7ab" providerId="LiveId" clId="{5953C3DC-10EF-4F59-A018-8975E8A9B6D7}" dt="2022-11-18T02:56:52.783" v="14"/>
          <ac:inkMkLst>
            <pc:docMk/>
            <pc:sldMk cId="4278720599" sldId="316"/>
            <ac:inkMk id="15" creationId="{EE90C3B0-C221-17B9-A599-37B3A4A4FF77}"/>
          </ac:inkMkLst>
        </pc:inkChg>
        <pc:inkChg chg="add mod">
          <ac:chgData name="Tim Cook" userId="d1c7cfb340f2c7ab" providerId="LiveId" clId="{5953C3DC-10EF-4F59-A018-8975E8A9B6D7}" dt="2022-11-18T02:56:52.783" v="14"/>
          <ac:inkMkLst>
            <pc:docMk/>
            <pc:sldMk cId="4278720599" sldId="316"/>
            <ac:inkMk id="16" creationId="{FBA9BCB7-B25A-98B3-3235-01F34DC8C727}"/>
          </ac:inkMkLst>
        </pc:inkChg>
        <pc:inkChg chg="add">
          <ac:chgData name="Tim Cook" userId="d1c7cfb340f2c7ab" providerId="LiveId" clId="{5953C3DC-10EF-4F59-A018-8975E8A9B6D7}" dt="2022-11-18T02:56:54.579" v="15" actId="9405"/>
          <ac:inkMkLst>
            <pc:docMk/>
            <pc:sldMk cId="4278720599" sldId="316"/>
            <ac:inkMk id="18" creationId="{DB7E8554-EAA7-A5C5-E6E5-D3434DE65724}"/>
          </ac:inkMkLst>
        </pc:inkChg>
        <pc:inkChg chg="add">
          <ac:chgData name="Tim Cook" userId="d1c7cfb340f2c7ab" providerId="LiveId" clId="{5953C3DC-10EF-4F59-A018-8975E8A9B6D7}" dt="2022-11-18T02:56:58.927" v="16" actId="9405"/>
          <ac:inkMkLst>
            <pc:docMk/>
            <pc:sldMk cId="4278720599" sldId="316"/>
            <ac:inkMk id="19" creationId="{9D098A04-64BF-56FB-C5DC-FF581738F3BA}"/>
          </ac:inkMkLst>
        </pc:inkChg>
        <pc:inkChg chg="add">
          <ac:chgData name="Tim Cook" userId="d1c7cfb340f2c7ab" providerId="LiveId" clId="{5953C3DC-10EF-4F59-A018-8975E8A9B6D7}" dt="2022-11-18T02:57:00.522" v="17" actId="9405"/>
          <ac:inkMkLst>
            <pc:docMk/>
            <pc:sldMk cId="4278720599" sldId="316"/>
            <ac:inkMk id="20" creationId="{01DD0457-D113-38A9-841E-BACDBECF0911}"/>
          </ac:inkMkLst>
        </pc:inkChg>
      </pc:sldChg>
      <pc:sldChg chg="addSp delSp modSp mod">
        <pc:chgData name="Tim Cook" userId="d1c7cfb340f2c7ab" providerId="LiveId" clId="{5953C3DC-10EF-4F59-A018-8975E8A9B6D7}" dt="2022-11-18T03:23:14.134" v="630" actId="9405"/>
        <pc:sldMkLst>
          <pc:docMk/>
          <pc:sldMk cId="2581231986" sldId="317"/>
        </pc:sldMkLst>
        <pc:grpChg chg="del mod">
          <ac:chgData name="Tim Cook" userId="d1c7cfb340f2c7ab" providerId="LiveId" clId="{5953C3DC-10EF-4F59-A018-8975E8A9B6D7}" dt="2022-11-18T02:57:50.016" v="25"/>
          <ac:grpSpMkLst>
            <pc:docMk/>
            <pc:sldMk cId="2581231986" sldId="317"/>
            <ac:grpSpMk id="7" creationId="{496F3CC9-308C-3A7F-9A52-B76E1B6D6A3D}"/>
          </ac:grpSpMkLst>
        </pc:grpChg>
        <pc:grpChg chg="del mod">
          <ac:chgData name="Tim Cook" userId="d1c7cfb340f2c7ab" providerId="LiveId" clId="{5953C3DC-10EF-4F59-A018-8975E8A9B6D7}" dt="2022-11-18T02:58:08.439" v="42"/>
          <ac:grpSpMkLst>
            <pc:docMk/>
            <pc:sldMk cId="2581231986" sldId="317"/>
            <ac:grpSpMk id="16" creationId="{2CE65203-E5D1-83E9-217D-1A092AFC203D}"/>
          </ac:grpSpMkLst>
        </pc:grpChg>
        <pc:grpChg chg="mod">
          <ac:chgData name="Tim Cook" userId="d1c7cfb340f2c7ab" providerId="LiveId" clId="{5953C3DC-10EF-4F59-A018-8975E8A9B6D7}" dt="2022-11-18T02:58:20.525" v="55"/>
          <ac:grpSpMkLst>
            <pc:docMk/>
            <pc:sldMk cId="2581231986" sldId="317"/>
            <ac:grpSpMk id="25" creationId="{489D7A12-15B1-09DA-C4AE-A285189953C6}"/>
          </ac:grpSpMkLst>
        </pc:grpChg>
        <pc:grpChg chg="del mod">
          <ac:chgData name="Tim Cook" userId="d1c7cfb340f2c7ab" providerId="LiveId" clId="{5953C3DC-10EF-4F59-A018-8975E8A9B6D7}" dt="2022-11-18T02:58:37.600" v="77"/>
          <ac:grpSpMkLst>
            <pc:docMk/>
            <pc:sldMk cId="2581231986" sldId="317"/>
            <ac:grpSpMk id="32" creationId="{F9F41B2C-0CB5-2B0E-70BA-7FFEDAE8CEF3}"/>
          </ac:grpSpMkLst>
        </pc:grpChg>
        <pc:grpChg chg="del mod">
          <ac:chgData name="Tim Cook" userId="d1c7cfb340f2c7ab" providerId="LiveId" clId="{5953C3DC-10EF-4F59-A018-8975E8A9B6D7}" dt="2022-11-18T02:58:37.600" v="77"/>
          <ac:grpSpMkLst>
            <pc:docMk/>
            <pc:sldMk cId="2581231986" sldId="317"/>
            <ac:grpSpMk id="42" creationId="{A8CFFB4B-DA1F-1104-430E-F1BCB24120DC}"/>
          </ac:grpSpMkLst>
        </pc:grpChg>
        <pc:grpChg chg="del mod">
          <ac:chgData name="Tim Cook" userId="d1c7cfb340f2c7ab" providerId="LiveId" clId="{5953C3DC-10EF-4F59-A018-8975E8A9B6D7}" dt="2022-11-18T02:58:37.600" v="77"/>
          <ac:grpSpMkLst>
            <pc:docMk/>
            <pc:sldMk cId="2581231986" sldId="317"/>
            <ac:grpSpMk id="43" creationId="{A63DC5D9-BBAF-56A4-10EB-AEA4C454B087}"/>
          </ac:grpSpMkLst>
        </pc:grpChg>
        <pc:grpChg chg="del mod">
          <ac:chgData name="Tim Cook" userId="d1c7cfb340f2c7ab" providerId="LiveId" clId="{5953C3DC-10EF-4F59-A018-8975E8A9B6D7}" dt="2022-11-18T02:58:37.600" v="77"/>
          <ac:grpSpMkLst>
            <pc:docMk/>
            <pc:sldMk cId="2581231986" sldId="317"/>
            <ac:grpSpMk id="44" creationId="{F36B4E3D-2249-6EAD-8716-7E138B7DD2DA}"/>
          </ac:grpSpMkLst>
        </pc:grpChg>
        <pc:grpChg chg="mod">
          <ac:chgData name="Tim Cook" userId="d1c7cfb340f2c7ab" providerId="LiveId" clId="{5953C3DC-10EF-4F59-A018-8975E8A9B6D7}" dt="2022-11-18T02:58:37.600" v="77"/>
          <ac:grpSpMkLst>
            <pc:docMk/>
            <pc:sldMk cId="2581231986" sldId="317"/>
            <ac:grpSpMk id="46" creationId="{FABF9307-1930-5CBA-38A0-80EC827A2E10}"/>
          </ac:grpSpMkLst>
        </pc:grpChg>
        <pc:grpChg chg="del mod">
          <ac:chgData name="Tim Cook" userId="d1c7cfb340f2c7ab" providerId="LiveId" clId="{5953C3DC-10EF-4F59-A018-8975E8A9B6D7}" dt="2022-11-18T02:58:44.207" v="89"/>
          <ac:grpSpMkLst>
            <pc:docMk/>
            <pc:sldMk cId="2581231986" sldId="317"/>
            <ac:grpSpMk id="51" creationId="{390423F2-9AB8-2241-8EBA-FE3C324D0B85}"/>
          </ac:grpSpMkLst>
        </pc:grpChg>
        <pc:grpChg chg="mod">
          <ac:chgData name="Tim Cook" userId="d1c7cfb340f2c7ab" providerId="LiveId" clId="{5953C3DC-10EF-4F59-A018-8975E8A9B6D7}" dt="2022-11-18T02:58:44.207" v="89"/>
          <ac:grpSpMkLst>
            <pc:docMk/>
            <pc:sldMk cId="2581231986" sldId="317"/>
            <ac:grpSpMk id="58" creationId="{8FB9D0F9-3157-986E-CD96-0D0B70AE6E69}"/>
          </ac:grpSpMkLst>
        </pc:grpChg>
        <pc:grpChg chg="del mod">
          <ac:chgData name="Tim Cook" userId="d1c7cfb340f2c7ab" providerId="LiveId" clId="{5953C3DC-10EF-4F59-A018-8975E8A9B6D7}" dt="2022-11-18T02:59:03.278" v="107"/>
          <ac:grpSpMkLst>
            <pc:docMk/>
            <pc:sldMk cId="2581231986" sldId="317"/>
            <ac:grpSpMk id="63" creationId="{E777964E-C714-6718-D97F-4205E24434EB}"/>
          </ac:grpSpMkLst>
        </pc:grpChg>
        <pc:grpChg chg="mod">
          <ac:chgData name="Tim Cook" userId="d1c7cfb340f2c7ab" providerId="LiveId" clId="{5953C3DC-10EF-4F59-A018-8975E8A9B6D7}" dt="2022-11-18T02:59:21.524" v="121" actId="1076"/>
          <ac:grpSpMkLst>
            <pc:docMk/>
            <pc:sldMk cId="2581231986" sldId="317"/>
            <ac:grpSpMk id="74" creationId="{C72E1C81-64D5-45DC-DDF4-9E417F5BB130}"/>
          </ac:grpSpMkLst>
        </pc:grpChg>
        <pc:grpChg chg="del mod">
          <ac:chgData name="Tim Cook" userId="d1c7cfb340f2c7ab" providerId="LiveId" clId="{5953C3DC-10EF-4F59-A018-8975E8A9B6D7}" dt="2022-11-18T02:59:06.044" v="113"/>
          <ac:grpSpMkLst>
            <pc:docMk/>
            <pc:sldMk cId="2581231986" sldId="317"/>
            <ac:grpSpMk id="75" creationId="{030BDA43-A6B0-2EA6-7150-C6965D2AC23D}"/>
          </ac:grpSpMkLst>
        </pc:grpChg>
        <pc:grpChg chg="del mod">
          <ac:chgData name="Tim Cook" userId="d1c7cfb340f2c7ab" providerId="LiveId" clId="{5953C3DC-10EF-4F59-A018-8975E8A9B6D7}" dt="2022-11-18T02:59:26.666" v="127"/>
          <ac:grpSpMkLst>
            <pc:docMk/>
            <pc:sldMk cId="2581231986" sldId="317"/>
            <ac:grpSpMk id="80" creationId="{FA84E9C0-5CA0-B3B3-EBAC-FB45464D63B2}"/>
          </ac:grpSpMkLst>
        </pc:grpChg>
        <pc:grpChg chg="del mod">
          <ac:chgData name="Tim Cook" userId="d1c7cfb340f2c7ab" providerId="LiveId" clId="{5953C3DC-10EF-4F59-A018-8975E8A9B6D7}" dt="2022-11-18T02:59:32.330" v="131"/>
          <ac:grpSpMkLst>
            <pc:docMk/>
            <pc:sldMk cId="2581231986" sldId="317"/>
            <ac:grpSpMk id="82" creationId="{66FEEBC8-CBDC-45E3-B5E9-872478F34829}"/>
          </ac:grpSpMkLst>
        </pc:grpChg>
        <pc:grpChg chg="del mod">
          <ac:chgData name="Tim Cook" userId="d1c7cfb340f2c7ab" providerId="LiveId" clId="{5953C3DC-10EF-4F59-A018-8975E8A9B6D7}" dt="2022-11-18T02:59:34.207" v="133"/>
          <ac:grpSpMkLst>
            <pc:docMk/>
            <pc:sldMk cId="2581231986" sldId="317"/>
            <ac:grpSpMk id="84" creationId="{02372E14-7BB3-6E71-99D3-5A17B19077DA}"/>
          </ac:grpSpMkLst>
        </pc:grpChg>
        <pc:grpChg chg="mod">
          <ac:chgData name="Tim Cook" userId="d1c7cfb340f2c7ab" providerId="LiveId" clId="{5953C3DC-10EF-4F59-A018-8975E8A9B6D7}" dt="2022-11-18T02:59:34.207" v="133"/>
          <ac:grpSpMkLst>
            <pc:docMk/>
            <pc:sldMk cId="2581231986" sldId="317"/>
            <ac:grpSpMk id="86" creationId="{E58535D0-7803-8E89-6BAE-9B2DD2605CD7}"/>
          </ac:grpSpMkLst>
        </pc:grpChg>
        <pc:grpChg chg="mod">
          <ac:chgData name="Tim Cook" userId="d1c7cfb340f2c7ab" providerId="LiveId" clId="{5953C3DC-10EF-4F59-A018-8975E8A9B6D7}" dt="2022-11-18T02:59:44.254" v="142"/>
          <ac:grpSpMkLst>
            <pc:docMk/>
            <pc:sldMk cId="2581231986" sldId="317"/>
            <ac:grpSpMk id="95" creationId="{0E41F335-015B-F89F-368E-8A4D6D078A53}"/>
          </ac:grpSpMkLst>
        </pc:grpChg>
        <pc:inkChg chg="add del mod">
          <ac:chgData name="Tim Cook" userId="d1c7cfb340f2c7ab" providerId="LiveId" clId="{5953C3DC-10EF-4F59-A018-8975E8A9B6D7}" dt="2022-11-18T02:57:59.131" v="32"/>
          <ac:inkMkLst>
            <pc:docMk/>
            <pc:sldMk cId="2581231986" sldId="317"/>
            <ac:inkMk id="3" creationId="{6EF5AF6D-1AAD-B6A2-F2A0-BD4B64986CCA}"/>
          </ac:inkMkLst>
        </pc:inkChg>
        <pc:inkChg chg="del">
          <ac:chgData name="Tim Cook" userId="d1c7cfb340f2c7ab" providerId="LiveId" clId="{5953C3DC-10EF-4F59-A018-8975E8A9B6D7}" dt="2022-11-18T03:23:09.518" v="629"/>
          <ac:inkMkLst>
            <pc:docMk/>
            <pc:sldMk cId="2581231986" sldId="317"/>
            <ac:inkMk id="3" creationId="{FD0D46BB-BBC3-E2F6-0703-2D000BE7A428}"/>
          </ac:inkMkLst>
        </pc:inkChg>
        <pc:inkChg chg="add">
          <ac:chgData name="Tim Cook" userId="d1c7cfb340f2c7ab" providerId="LiveId" clId="{5953C3DC-10EF-4F59-A018-8975E8A9B6D7}" dt="2022-11-18T03:23:14.134" v="630" actId="9405"/>
          <ac:inkMkLst>
            <pc:docMk/>
            <pc:sldMk cId="2581231986" sldId="317"/>
            <ac:inkMk id="4" creationId="{1296375B-F7E3-0EA2-7164-11F737B764F3}"/>
          </ac:inkMkLst>
        </pc:inkChg>
        <pc:inkChg chg="add del mod">
          <ac:chgData name="Tim Cook" userId="d1c7cfb340f2c7ab" providerId="LiveId" clId="{5953C3DC-10EF-4F59-A018-8975E8A9B6D7}" dt="2022-11-18T02:57:50.016" v="25"/>
          <ac:inkMkLst>
            <pc:docMk/>
            <pc:sldMk cId="2581231986" sldId="317"/>
            <ac:inkMk id="4" creationId="{AF98961E-B6DB-B705-2135-24E0B1E96DB4}"/>
          </ac:inkMkLst>
        </pc:inkChg>
        <pc:inkChg chg="add del mod">
          <ac:chgData name="Tim Cook" userId="d1c7cfb340f2c7ab" providerId="LiveId" clId="{5953C3DC-10EF-4F59-A018-8975E8A9B6D7}" dt="2022-11-18T02:57:50.016" v="23"/>
          <ac:inkMkLst>
            <pc:docMk/>
            <pc:sldMk cId="2581231986" sldId="317"/>
            <ac:inkMk id="5" creationId="{0CD4FDC9-399D-4538-767A-9C36471DE47B}"/>
          </ac:inkMkLst>
        </pc:inkChg>
        <pc:inkChg chg="add del mod">
          <ac:chgData name="Tim Cook" userId="d1c7cfb340f2c7ab" providerId="LiveId" clId="{5953C3DC-10EF-4F59-A018-8975E8A9B6D7}" dt="2022-11-18T02:57:50.016" v="24"/>
          <ac:inkMkLst>
            <pc:docMk/>
            <pc:sldMk cId="2581231986" sldId="317"/>
            <ac:inkMk id="6" creationId="{7270BF7F-C692-3DB0-A117-3D6D3593ACE4}"/>
          </ac:inkMkLst>
        </pc:inkChg>
        <pc:inkChg chg="add del">
          <ac:chgData name="Tim Cook" userId="d1c7cfb340f2c7ab" providerId="LiveId" clId="{5953C3DC-10EF-4F59-A018-8975E8A9B6D7}" dt="2022-11-18T02:57:54.969" v="30"/>
          <ac:inkMkLst>
            <pc:docMk/>
            <pc:sldMk cId="2581231986" sldId="317"/>
            <ac:inkMk id="8" creationId="{0FE19292-4FA6-A81A-B307-3DD663909069}"/>
          </ac:inkMkLst>
        </pc:inkChg>
        <pc:inkChg chg="add del">
          <ac:chgData name="Tim Cook" userId="d1c7cfb340f2c7ab" providerId="LiveId" clId="{5953C3DC-10EF-4F59-A018-8975E8A9B6D7}" dt="2022-11-18T02:57:54.969" v="31"/>
          <ac:inkMkLst>
            <pc:docMk/>
            <pc:sldMk cId="2581231986" sldId="317"/>
            <ac:inkMk id="9" creationId="{F45E436D-A3E5-F317-C786-AA781EDC0446}"/>
          </ac:inkMkLst>
        </pc:inkChg>
        <pc:inkChg chg="add del">
          <ac:chgData name="Tim Cook" userId="d1c7cfb340f2c7ab" providerId="LiveId" clId="{5953C3DC-10EF-4F59-A018-8975E8A9B6D7}" dt="2022-11-18T02:57:54.969" v="29"/>
          <ac:inkMkLst>
            <pc:docMk/>
            <pc:sldMk cId="2581231986" sldId="317"/>
            <ac:inkMk id="10" creationId="{90A11147-3CD8-015A-7819-AA08600EF6CD}"/>
          </ac:inkMkLst>
        </pc:inkChg>
        <pc:inkChg chg="add del">
          <ac:chgData name="Tim Cook" userId="d1c7cfb340f2c7ab" providerId="LiveId" clId="{5953C3DC-10EF-4F59-A018-8975E8A9B6D7}" dt="2022-11-18T02:58:02.491" v="34"/>
          <ac:inkMkLst>
            <pc:docMk/>
            <pc:sldMk cId="2581231986" sldId="317"/>
            <ac:inkMk id="11" creationId="{D3B2D3D8-BA01-5148-2261-1FD299139E2C}"/>
          </ac:inkMkLst>
        </pc:inkChg>
        <pc:inkChg chg="add mod">
          <ac:chgData name="Tim Cook" userId="d1c7cfb340f2c7ab" providerId="LiveId" clId="{5953C3DC-10EF-4F59-A018-8975E8A9B6D7}" dt="2022-11-18T03:00:05.410" v="151" actId="1076"/>
          <ac:inkMkLst>
            <pc:docMk/>
            <pc:sldMk cId="2581231986" sldId="317"/>
            <ac:inkMk id="12" creationId="{8F5007D3-64E8-20CE-9AF8-BB0A4AF2732A}"/>
          </ac:inkMkLst>
        </pc:inkChg>
        <pc:inkChg chg="add del mod">
          <ac:chgData name="Tim Cook" userId="d1c7cfb340f2c7ab" providerId="LiveId" clId="{5953C3DC-10EF-4F59-A018-8975E8A9B6D7}" dt="2022-11-18T02:58:08.439" v="40"/>
          <ac:inkMkLst>
            <pc:docMk/>
            <pc:sldMk cId="2581231986" sldId="317"/>
            <ac:inkMk id="13" creationId="{E9267E8D-9D12-F09E-C6C8-74D69170C321}"/>
          </ac:inkMkLst>
        </pc:inkChg>
        <pc:inkChg chg="add del mod">
          <ac:chgData name="Tim Cook" userId="d1c7cfb340f2c7ab" providerId="LiveId" clId="{5953C3DC-10EF-4F59-A018-8975E8A9B6D7}" dt="2022-11-18T02:58:08.439" v="42"/>
          <ac:inkMkLst>
            <pc:docMk/>
            <pc:sldMk cId="2581231986" sldId="317"/>
            <ac:inkMk id="14" creationId="{20322626-CCAD-2828-37C5-5F785B99CDD2}"/>
          </ac:inkMkLst>
        </pc:inkChg>
        <pc:inkChg chg="add del mod">
          <ac:chgData name="Tim Cook" userId="d1c7cfb340f2c7ab" providerId="LiveId" clId="{5953C3DC-10EF-4F59-A018-8975E8A9B6D7}" dt="2022-11-18T02:58:08.439" v="41"/>
          <ac:inkMkLst>
            <pc:docMk/>
            <pc:sldMk cId="2581231986" sldId="317"/>
            <ac:inkMk id="15" creationId="{64D6D5C0-3BCB-AEE2-81A8-7EE5F21D5E17}"/>
          </ac:inkMkLst>
        </pc:inkChg>
        <pc:inkChg chg="add del">
          <ac:chgData name="Tim Cook" userId="d1c7cfb340f2c7ab" providerId="LiveId" clId="{5953C3DC-10EF-4F59-A018-8975E8A9B6D7}" dt="2022-11-18T02:58:15.289" v="49"/>
          <ac:inkMkLst>
            <pc:docMk/>
            <pc:sldMk cId="2581231986" sldId="317"/>
            <ac:inkMk id="17" creationId="{B6DA0767-C44A-B735-E7AE-FA598FF4ED00}"/>
          </ac:inkMkLst>
        </pc:inkChg>
        <pc:inkChg chg="add del">
          <ac:chgData name="Tim Cook" userId="d1c7cfb340f2c7ab" providerId="LiveId" clId="{5953C3DC-10EF-4F59-A018-8975E8A9B6D7}" dt="2022-11-18T02:58:15.289" v="48"/>
          <ac:inkMkLst>
            <pc:docMk/>
            <pc:sldMk cId="2581231986" sldId="317"/>
            <ac:inkMk id="18" creationId="{3AE2B316-938D-2DBC-9D7D-CA827F45C909}"/>
          </ac:inkMkLst>
        </pc:inkChg>
        <pc:inkChg chg="add del">
          <ac:chgData name="Tim Cook" userId="d1c7cfb340f2c7ab" providerId="LiveId" clId="{5953C3DC-10EF-4F59-A018-8975E8A9B6D7}" dt="2022-11-18T02:58:15.289" v="50"/>
          <ac:inkMkLst>
            <pc:docMk/>
            <pc:sldMk cId="2581231986" sldId="317"/>
            <ac:inkMk id="19" creationId="{A319D0A4-AC8E-2B93-5B00-27FC1C623B49}"/>
          </ac:inkMkLst>
        </pc:inkChg>
        <pc:inkChg chg="add del">
          <ac:chgData name="Tim Cook" userId="d1c7cfb340f2c7ab" providerId="LiveId" clId="{5953C3DC-10EF-4F59-A018-8975E8A9B6D7}" dt="2022-11-18T02:58:15.289" v="47"/>
          <ac:inkMkLst>
            <pc:docMk/>
            <pc:sldMk cId="2581231986" sldId="317"/>
            <ac:inkMk id="20" creationId="{7A528EA5-7283-A344-FD70-2B597B6F2D01}"/>
          </ac:inkMkLst>
        </pc:inkChg>
        <pc:inkChg chg="add mod">
          <ac:chgData name="Tim Cook" userId="d1c7cfb340f2c7ab" providerId="LiveId" clId="{5953C3DC-10EF-4F59-A018-8975E8A9B6D7}" dt="2022-11-18T03:00:05.410" v="151" actId="1076"/>
          <ac:inkMkLst>
            <pc:docMk/>
            <pc:sldMk cId="2581231986" sldId="317"/>
            <ac:inkMk id="21" creationId="{1D97D7EF-50E8-C34D-7914-E3BFEDC00D98}"/>
          </ac:inkMkLst>
        </pc:inkChg>
        <pc:inkChg chg="add mod">
          <ac:chgData name="Tim Cook" userId="d1c7cfb340f2c7ab" providerId="LiveId" clId="{5953C3DC-10EF-4F59-A018-8975E8A9B6D7}" dt="2022-11-18T03:00:05.410" v="151" actId="1076"/>
          <ac:inkMkLst>
            <pc:docMk/>
            <pc:sldMk cId="2581231986" sldId="317"/>
            <ac:inkMk id="22" creationId="{8702217E-C23E-1C7A-81F7-53B968A177B7}"/>
          </ac:inkMkLst>
        </pc:inkChg>
        <pc:inkChg chg="add mod">
          <ac:chgData name="Tim Cook" userId="d1c7cfb340f2c7ab" providerId="LiveId" clId="{5953C3DC-10EF-4F59-A018-8975E8A9B6D7}" dt="2022-11-18T03:00:05.410" v="151" actId="1076"/>
          <ac:inkMkLst>
            <pc:docMk/>
            <pc:sldMk cId="2581231986" sldId="317"/>
            <ac:inkMk id="23" creationId="{D1E13FCE-838F-AE60-9CEF-E680161B9E3D}"/>
          </ac:inkMkLst>
        </pc:inkChg>
        <pc:inkChg chg="add mod">
          <ac:chgData name="Tim Cook" userId="d1c7cfb340f2c7ab" providerId="LiveId" clId="{5953C3DC-10EF-4F59-A018-8975E8A9B6D7}" dt="2022-11-18T03:00:05.410" v="151" actId="1076"/>
          <ac:inkMkLst>
            <pc:docMk/>
            <pc:sldMk cId="2581231986" sldId="317"/>
            <ac:inkMk id="24" creationId="{6E08B910-ADCF-6A23-DE67-350090E148CB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26" creationId="{F173DEF4-CEA2-124F-9869-B741AE552383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27" creationId="{5B8C5C13-5D45-4632-1618-AB5C160FAE0D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28" creationId="{E204EF78-E401-A0F8-D8E5-2A434AD04723}"/>
          </ac:inkMkLst>
        </pc:inkChg>
        <pc:inkChg chg="add del">
          <ac:chgData name="Tim Cook" userId="d1c7cfb340f2c7ab" providerId="LiveId" clId="{5953C3DC-10EF-4F59-A018-8975E8A9B6D7}" dt="2022-11-18T02:58:30.687" v="63"/>
          <ac:inkMkLst>
            <pc:docMk/>
            <pc:sldMk cId="2581231986" sldId="317"/>
            <ac:inkMk id="29" creationId="{90C79511-58C4-A636-DEE4-49799C201BF5}"/>
          </ac:inkMkLst>
        </pc:inkChg>
        <pc:inkChg chg="add del">
          <ac:chgData name="Tim Cook" userId="d1c7cfb340f2c7ab" providerId="LiveId" clId="{5953C3DC-10EF-4F59-A018-8975E8A9B6D7}" dt="2022-11-18T02:58:30.687" v="62"/>
          <ac:inkMkLst>
            <pc:docMk/>
            <pc:sldMk cId="2581231986" sldId="317"/>
            <ac:inkMk id="30" creationId="{47ECA0C5-D75F-EAC8-2F93-233960284E1B}"/>
          </ac:inkMkLst>
        </pc:inkChg>
        <pc:inkChg chg="add del">
          <ac:chgData name="Tim Cook" userId="d1c7cfb340f2c7ab" providerId="LiveId" clId="{5953C3DC-10EF-4F59-A018-8975E8A9B6D7}" dt="2022-11-18T02:58:32.018" v="65"/>
          <ac:inkMkLst>
            <pc:docMk/>
            <pc:sldMk cId="2581231986" sldId="317"/>
            <ac:inkMk id="31" creationId="{3E0D1931-98E2-CB87-E207-D106404F9BD3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3" creationId="{F5035C35-41EF-A449-D40E-421D896C268D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4" creationId="{637D3ECB-9304-4A93-AC63-8883F67E710C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5" creationId="{C0AD6B0B-1D80-8126-E669-19A7EB1B4F80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6" creationId="{9C476847-540C-4E24-B456-1D65CA14D7ED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7" creationId="{67EC38BC-9313-D317-619E-71C2942F8CC1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8" creationId="{DD196106-000A-8F9E-5BC6-70D90DDA43D0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9" creationId="{8B275D43-E089-02E5-810A-D92F1F2C5DDB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40" creationId="{082F6144-F515-8B52-13EC-70CDEE6E696A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41" creationId="{D790EDEE-625B-B082-773B-75106E712C26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45" creationId="{FDD6A0E3-08D4-3D2B-B623-AD8AB5CACE9F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47" creationId="{4AED2835-2849-5E56-3744-69B5BCE797D3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48" creationId="{F2E75B98-2F09-2E9A-7057-C16273E2BEA9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49" creationId="{D137CCC0-BB29-6499-F0EE-50533B17294A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0" creationId="{6E4B923F-791A-5294-749F-FBCEFD3A99D0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2" creationId="{4182BDD9-2D7B-BE17-CA56-FC8C85DDD2B0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3" creationId="{71C7AC75-7B3A-9684-4100-F18CE0DAAB23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4" creationId="{3ACBA56A-D7C7-1357-FD11-5046785ADA67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5" creationId="{09AD7BBC-00C0-BBE4-AF4A-357CAB2ADF80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6" creationId="{011877E9-9737-1FBD-B66D-1CC60927387D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7" creationId="{001DE7E9-007D-9560-2B5F-89E6E2ED8DF7}"/>
          </ac:inkMkLst>
        </pc:inkChg>
        <pc:inkChg chg="add del">
          <ac:chgData name="Tim Cook" userId="d1c7cfb340f2c7ab" providerId="LiveId" clId="{5953C3DC-10EF-4F59-A018-8975E8A9B6D7}" dt="2022-11-18T02:58:49.747" v="95"/>
          <ac:inkMkLst>
            <pc:docMk/>
            <pc:sldMk cId="2581231986" sldId="317"/>
            <ac:inkMk id="59" creationId="{48F27DBC-A33F-DADE-9DE1-BF3338B01197}"/>
          </ac:inkMkLst>
        </pc:inkChg>
        <pc:inkChg chg="add del mod">
          <ac:chgData name="Tim Cook" userId="d1c7cfb340f2c7ab" providerId="LiveId" clId="{5953C3DC-10EF-4F59-A018-8975E8A9B6D7}" dt="2022-11-18T02:58:50.358" v="96"/>
          <ac:inkMkLst>
            <pc:docMk/>
            <pc:sldMk cId="2581231986" sldId="317"/>
            <ac:inkMk id="60" creationId="{3FBC1822-6E9D-C216-ED92-A3144269A736}"/>
          </ac:inkMkLst>
        </pc:inkChg>
        <pc:inkChg chg="add del mod">
          <ac:chgData name="Tim Cook" userId="d1c7cfb340f2c7ab" providerId="LiveId" clId="{5953C3DC-10EF-4F59-A018-8975E8A9B6D7}" dt="2022-11-18T02:59:06.044" v="112"/>
          <ac:inkMkLst>
            <pc:docMk/>
            <pc:sldMk cId="2581231986" sldId="317"/>
            <ac:inkMk id="61" creationId="{B2032398-0992-9988-C8F3-ED20D54AA6FD}"/>
          </ac:inkMkLst>
        </pc:inkChg>
        <pc:inkChg chg="add del mod">
          <ac:chgData name="Tim Cook" userId="d1c7cfb340f2c7ab" providerId="LiveId" clId="{5953C3DC-10EF-4F59-A018-8975E8A9B6D7}" dt="2022-11-18T02:59:06.044" v="113"/>
          <ac:inkMkLst>
            <pc:docMk/>
            <pc:sldMk cId="2581231986" sldId="317"/>
            <ac:inkMk id="62" creationId="{2FD5A298-5FDB-5660-9A94-E7B172F99258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64" creationId="{B6869929-5372-8D18-B9C4-EE79D631CA8C}"/>
          </ac:inkMkLst>
        </pc:inkChg>
        <pc:inkChg chg="add del mod">
          <ac:chgData name="Tim Cook" userId="d1c7cfb340f2c7ab" providerId="LiveId" clId="{5953C3DC-10EF-4F59-A018-8975E8A9B6D7}" dt="2022-11-18T02:59:06.044" v="114"/>
          <ac:inkMkLst>
            <pc:docMk/>
            <pc:sldMk cId="2581231986" sldId="317"/>
            <ac:inkMk id="65" creationId="{61B3CB79-405C-52F5-184C-E7E9B325898D}"/>
          </ac:inkMkLst>
        </pc:inkChg>
        <pc:inkChg chg="add del mod">
          <ac:chgData name="Tim Cook" userId="d1c7cfb340f2c7ab" providerId="LiveId" clId="{5953C3DC-10EF-4F59-A018-8975E8A9B6D7}" dt="2022-11-18T02:59:06.044" v="109"/>
          <ac:inkMkLst>
            <pc:docMk/>
            <pc:sldMk cId="2581231986" sldId="317"/>
            <ac:inkMk id="66" creationId="{54DA3EB8-637F-CF53-2A5E-048E285C325F}"/>
          </ac:inkMkLst>
        </pc:inkChg>
        <pc:inkChg chg="add del mod">
          <ac:chgData name="Tim Cook" userId="d1c7cfb340f2c7ab" providerId="LiveId" clId="{5953C3DC-10EF-4F59-A018-8975E8A9B6D7}" dt="2022-11-18T02:59:06.029" v="108"/>
          <ac:inkMkLst>
            <pc:docMk/>
            <pc:sldMk cId="2581231986" sldId="317"/>
            <ac:inkMk id="67" creationId="{2FB5152A-E78C-97D8-7431-633E6C965739}"/>
          </ac:inkMkLst>
        </pc:inkChg>
        <pc:inkChg chg="add del mod">
          <ac:chgData name="Tim Cook" userId="d1c7cfb340f2c7ab" providerId="LiveId" clId="{5953C3DC-10EF-4F59-A018-8975E8A9B6D7}" dt="2022-11-18T02:59:06.044" v="111"/>
          <ac:inkMkLst>
            <pc:docMk/>
            <pc:sldMk cId="2581231986" sldId="317"/>
            <ac:inkMk id="68" creationId="{D08501BC-133E-5341-69D2-D5E8FA0503D4}"/>
          </ac:inkMkLst>
        </pc:inkChg>
        <pc:inkChg chg="add del mod">
          <ac:chgData name="Tim Cook" userId="d1c7cfb340f2c7ab" providerId="LiveId" clId="{5953C3DC-10EF-4F59-A018-8975E8A9B6D7}" dt="2022-11-18T02:59:06.044" v="110"/>
          <ac:inkMkLst>
            <pc:docMk/>
            <pc:sldMk cId="2581231986" sldId="317"/>
            <ac:inkMk id="69" creationId="{6B0562CC-986F-77CA-3223-212713D3F1AC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70" creationId="{BBAC8A42-D147-5F6D-639B-F2D604BBEE58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71" creationId="{BCD51AF2-A47D-3DA2-4162-1B4B4E4AF5C0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72" creationId="{D08BA106-5427-EC20-9F56-D03AF3F20C32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73" creationId="{C805AA16-27EF-E051-CD06-ACE288A6813D}"/>
          </ac:inkMkLst>
        </pc:inkChg>
        <pc:inkChg chg="add del">
          <ac:chgData name="Tim Cook" userId="d1c7cfb340f2c7ab" providerId="LiveId" clId="{5953C3DC-10EF-4F59-A018-8975E8A9B6D7}" dt="2022-11-18T02:59:17.614" v="120"/>
          <ac:inkMkLst>
            <pc:docMk/>
            <pc:sldMk cId="2581231986" sldId="317"/>
            <ac:inkMk id="76" creationId="{FCF694CD-01B1-AB2C-19A4-8C69D2EF0502}"/>
          </ac:inkMkLst>
        </pc:inkChg>
        <pc:inkChg chg="add mod">
          <ac:chgData name="Tim Cook" userId="d1c7cfb340f2c7ab" providerId="LiveId" clId="{5953C3DC-10EF-4F59-A018-8975E8A9B6D7}" dt="2022-11-18T02:59:34.207" v="133"/>
          <ac:inkMkLst>
            <pc:docMk/>
            <pc:sldMk cId="2581231986" sldId="317"/>
            <ac:inkMk id="77" creationId="{E8C9369F-F0C8-F938-D38A-683B5C27FC1F}"/>
          </ac:inkMkLst>
        </pc:inkChg>
        <pc:inkChg chg="add mod">
          <ac:chgData name="Tim Cook" userId="d1c7cfb340f2c7ab" providerId="LiveId" clId="{5953C3DC-10EF-4F59-A018-8975E8A9B6D7}" dt="2022-11-18T02:59:34.207" v="133"/>
          <ac:inkMkLst>
            <pc:docMk/>
            <pc:sldMk cId="2581231986" sldId="317"/>
            <ac:inkMk id="78" creationId="{38D4FAF6-66CC-EA69-D7B0-43227DB4DEA9}"/>
          </ac:inkMkLst>
        </pc:inkChg>
        <pc:inkChg chg="add del mod">
          <ac:chgData name="Tim Cook" userId="d1c7cfb340f2c7ab" providerId="LiveId" clId="{5953C3DC-10EF-4F59-A018-8975E8A9B6D7}" dt="2022-11-18T02:59:27.669" v="128"/>
          <ac:inkMkLst>
            <pc:docMk/>
            <pc:sldMk cId="2581231986" sldId="317"/>
            <ac:inkMk id="79" creationId="{18D093D3-9686-3B99-11C6-E48973D0BC4D}"/>
          </ac:inkMkLst>
        </pc:inkChg>
        <pc:inkChg chg="add del mod">
          <ac:chgData name="Tim Cook" userId="d1c7cfb340f2c7ab" providerId="LiveId" clId="{5953C3DC-10EF-4F59-A018-8975E8A9B6D7}" dt="2022-11-18T02:59:29.747" v="129"/>
          <ac:inkMkLst>
            <pc:docMk/>
            <pc:sldMk cId="2581231986" sldId="317"/>
            <ac:inkMk id="81" creationId="{176D32D4-D612-85D7-9240-1BDE88D88BC6}"/>
          </ac:inkMkLst>
        </pc:inkChg>
        <pc:inkChg chg="add mod">
          <ac:chgData name="Tim Cook" userId="d1c7cfb340f2c7ab" providerId="LiveId" clId="{5953C3DC-10EF-4F59-A018-8975E8A9B6D7}" dt="2022-11-18T02:59:34.207" v="133"/>
          <ac:inkMkLst>
            <pc:docMk/>
            <pc:sldMk cId="2581231986" sldId="317"/>
            <ac:inkMk id="83" creationId="{4DBB7CB9-6DB3-4B56-414A-763868AA8457}"/>
          </ac:inkMkLst>
        </pc:inkChg>
        <pc:inkChg chg="add mod">
          <ac:chgData name="Tim Cook" userId="d1c7cfb340f2c7ab" providerId="LiveId" clId="{5953C3DC-10EF-4F59-A018-8975E8A9B6D7}" dt="2022-11-18T02:59:34.207" v="133"/>
          <ac:inkMkLst>
            <pc:docMk/>
            <pc:sldMk cId="2581231986" sldId="317"/>
            <ac:inkMk id="85" creationId="{C13A4AB6-99FD-E56A-819C-ED4492CF080E}"/>
          </ac:inkMkLst>
        </pc:inkChg>
        <pc:inkChg chg="add">
          <ac:chgData name="Tim Cook" userId="d1c7cfb340f2c7ab" providerId="LiveId" clId="{5953C3DC-10EF-4F59-A018-8975E8A9B6D7}" dt="2022-11-18T02:59:36.042" v="134" actId="9405"/>
          <ac:inkMkLst>
            <pc:docMk/>
            <pc:sldMk cId="2581231986" sldId="317"/>
            <ac:inkMk id="87" creationId="{0E02F80E-28AE-B540-7946-8C8205802D3B}"/>
          </ac:inkMkLst>
        </pc:inkChg>
        <pc:inkChg chg="add">
          <ac:chgData name="Tim Cook" userId="d1c7cfb340f2c7ab" providerId="LiveId" clId="{5953C3DC-10EF-4F59-A018-8975E8A9B6D7}" dt="2022-11-18T02:59:37.169" v="135" actId="9405"/>
          <ac:inkMkLst>
            <pc:docMk/>
            <pc:sldMk cId="2581231986" sldId="317"/>
            <ac:inkMk id="88" creationId="{C180CDC4-29F6-E598-EE11-19354822F6CC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89" creationId="{BBE5C9FF-2361-A149-5FF5-6F9150E5AA58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90" creationId="{CCD893AE-CE86-662F-00D2-1716F0C870FF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91" creationId="{379CC452-0B47-1573-DE94-26AEB69C08AB}"/>
          </ac:inkMkLst>
        </pc:inkChg>
        <pc:inkChg chg="add mod">
          <ac:chgData name="Tim Cook" userId="d1c7cfb340f2c7ab" providerId="LiveId" clId="{5953C3DC-10EF-4F59-A018-8975E8A9B6D7}" dt="2022-11-18T02:59:44.254" v="142"/>
          <ac:inkMkLst>
            <pc:docMk/>
            <pc:sldMk cId="2581231986" sldId="317"/>
            <ac:inkMk id="92" creationId="{E3E9E62A-3129-3A77-D44D-8EF366411824}"/>
          </ac:inkMkLst>
        </pc:inkChg>
        <pc:inkChg chg="add mod">
          <ac:chgData name="Tim Cook" userId="d1c7cfb340f2c7ab" providerId="LiveId" clId="{5953C3DC-10EF-4F59-A018-8975E8A9B6D7}" dt="2022-11-18T02:59:44.254" v="142"/>
          <ac:inkMkLst>
            <pc:docMk/>
            <pc:sldMk cId="2581231986" sldId="317"/>
            <ac:inkMk id="93" creationId="{C2D1687F-F4EE-C629-210E-50BAD6002F7E}"/>
          </ac:inkMkLst>
        </pc:inkChg>
        <pc:inkChg chg="add mod">
          <ac:chgData name="Tim Cook" userId="d1c7cfb340f2c7ab" providerId="LiveId" clId="{5953C3DC-10EF-4F59-A018-8975E8A9B6D7}" dt="2022-11-18T02:59:44.254" v="142"/>
          <ac:inkMkLst>
            <pc:docMk/>
            <pc:sldMk cId="2581231986" sldId="317"/>
            <ac:inkMk id="94" creationId="{686DE13B-C10E-DBFF-98CA-1E14E6747BB5}"/>
          </ac:inkMkLst>
        </pc:inkChg>
        <pc:inkChg chg="add del">
          <ac:chgData name="Tim Cook" userId="d1c7cfb340f2c7ab" providerId="LiveId" clId="{5953C3DC-10EF-4F59-A018-8975E8A9B6D7}" dt="2022-11-18T03:00:01.424" v="150"/>
          <ac:inkMkLst>
            <pc:docMk/>
            <pc:sldMk cId="2581231986" sldId="317"/>
            <ac:inkMk id="96" creationId="{7D40486C-5F8B-FB66-E4EC-02F067EABB30}"/>
          </ac:inkMkLst>
        </pc:inkChg>
        <pc:inkChg chg="add">
          <ac:chgData name="Tim Cook" userId="d1c7cfb340f2c7ab" providerId="LiveId" clId="{5953C3DC-10EF-4F59-A018-8975E8A9B6D7}" dt="2022-11-18T03:00:07.234" v="152" actId="9405"/>
          <ac:inkMkLst>
            <pc:docMk/>
            <pc:sldMk cId="2581231986" sldId="317"/>
            <ac:inkMk id="97" creationId="{9DA86522-F8C6-1161-5ACB-014E6A1AFA6F}"/>
          </ac:inkMkLst>
        </pc:inkChg>
      </pc:sldChg>
      <pc:sldChg chg="addSp delSp modSp mod">
        <pc:chgData name="Tim Cook" userId="d1c7cfb340f2c7ab" providerId="LiveId" clId="{5953C3DC-10EF-4F59-A018-8975E8A9B6D7}" dt="2022-11-18T03:05:35.930" v="357"/>
        <pc:sldMkLst>
          <pc:docMk/>
          <pc:sldMk cId="3647670409" sldId="318"/>
        </pc:sldMkLst>
        <pc:grpChg chg="mod">
          <ac:chgData name="Tim Cook" userId="d1c7cfb340f2c7ab" providerId="LiveId" clId="{5953C3DC-10EF-4F59-A018-8975E8A9B6D7}" dt="2022-11-18T03:00:33.712" v="156"/>
          <ac:grpSpMkLst>
            <pc:docMk/>
            <pc:sldMk cId="3647670409" sldId="318"/>
            <ac:grpSpMk id="6" creationId="{74EC4C90-10A2-0317-C14E-B29FE4414ED3}"/>
          </ac:grpSpMkLst>
        </pc:grpChg>
        <pc:grpChg chg="del mod">
          <ac:chgData name="Tim Cook" userId="d1c7cfb340f2c7ab" providerId="LiveId" clId="{5953C3DC-10EF-4F59-A018-8975E8A9B6D7}" dt="2022-11-18T03:00:48.619" v="176"/>
          <ac:grpSpMkLst>
            <pc:docMk/>
            <pc:sldMk cId="3647670409" sldId="318"/>
            <ac:grpSpMk id="14" creationId="{AB90D048-1B82-BAFD-994D-73F5B7312472}"/>
          </ac:grpSpMkLst>
        </pc:grpChg>
        <pc:grpChg chg="del mod">
          <ac:chgData name="Tim Cook" userId="d1c7cfb340f2c7ab" providerId="LiveId" clId="{5953C3DC-10EF-4F59-A018-8975E8A9B6D7}" dt="2022-11-18T03:02:56.683" v="182"/>
          <ac:grpSpMkLst>
            <pc:docMk/>
            <pc:sldMk cId="3647670409" sldId="318"/>
            <ac:grpSpMk id="20" creationId="{CE416DBC-867C-05AE-1EF0-C7E7195C39FB}"/>
          </ac:grpSpMkLst>
        </pc:grpChg>
        <pc:grpChg chg="del mod">
          <ac:chgData name="Tim Cook" userId="d1c7cfb340f2c7ab" providerId="LiveId" clId="{5953C3DC-10EF-4F59-A018-8975E8A9B6D7}" dt="2022-11-18T03:03:02.394" v="187"/>
          <ac:grpSpMkLst>
            <pc:docMk/>
            <pc:sldMk cId="3647670409" sldId="318"/>
            <ac:grpSpMk id="23" creationId="{A974F972-94F8-5614-7A8A-A3CB94231664}"/>
          </ac:grpSpMkLst>
        </pc:grpChg>
        <pc:grpChg chg="del mod">
          <ac:chgData name="Tim Cook" userId="d1c7cfb340f2c7ab" providerId="LiveId" clId="{5953C3DC-10EF-4F59-A018-8975E8A9B6D7}" dt="2022-11-18T03:03:12.995" v="198"/>
          <ac:grpSpMkLst>
            <pc:docMk/>
            <pc:sldMk cId="3647670409" sldId="318"/>
            <ac:grpSpMk id="26" creationId="{2D172923-F980-72FB-036E-5666579DAE14}"/>
          </ac:grpSpMkLst>
        </pc:grpChg>
        <pc:grpChg chg="mod">
          <ac:chgData name="Tim Cook" userId="d1c7cfb340f2c7ab" providerId="LiveId" clId="{5953C3DC-10EF-4F59-A018-8975E8A9B6D7}" dt="2022-11-18T03:04:43.713" v="307" actId="1076"/>
          <ac:grpSpMkLst>
            <pc:docMk/>
            <pc:sldMk cId="3647670409" sldId="318"/>
            <ac:grpSpMk id="33" creationId="{394D2AE2-D241-04EC-AD33-39F5F92E4DA5}"/>
          </ac:grpSpMkLst>
        </pc:grpChg>
        <pc:grpChg chg="del mod">
          <ac:chgData name="Tim Cook" userId="d1c7cfb340f2c7ab" providerId="LiveId" clId="{5953C3DC-10EF-4F59-A018-8975E8A9B6D7}" dt="2022-11-18T03:03:33.696" v="204"/>
          <ac:grpSpMkLst>
            <pc:docMk/>
            <pc:sldMk cId="3647670409" sldId="318"/>
            <ac:grpSpMk id="38" creationId="{E0DCFA97-8310-27D8-4A9B-D57893249170}"/>
          </ac:grpSpMkLst>
        </pc:grpChg>
        <pc:grpChg chg="mod">
          <ac:chgData name="Tim Cook" userId="d1c7cfb340f2c7ab" providerId="LiveId" clId="{5953C3DC-10EF-4F59-A018-8975E8A9B6D7}" dt="2022-11-18T03:03:57.596" v="257"/>
          <ac:grpSpMkLst>
            <pc:docMk/>
            <pc:sldMk cId="3647670409" sldId="318"/>
            <ac:grpSpMk id="80" creationId="{943A4B65-09BF-177A-3379-794E613D269B}"/>
          </ac:grpSpMkLst>
        </pc:grpChg>
        <pc:grpChg chg="mod">
          <ac:chgData name="Tim Cook" userId="d1c7cfb340f2c7ab" providerId="LiveId" clId="{5953C3DC-10EF-4F59-A018-8975E8A9B6D7}" dt="2022-11-18T03:03:57.596" v="257"/>
          <ac:grpSpMkLst>
            <pc:docMk/>
            <pc:sldMk cId="3647670409" sldId="318"/>
            <ac:grpSpMk id="81" creationId="{F42836A5-D6A3-8E1C-10B0-BD8EC5AC5169}"/>
          </ac:grpSpMkLst>
        </pc:grpChg>
        <pc:grpChg chg="mod">
          <ac:chgData name="Tim Cook" userId="d1c7cfb340f2c7ab" providerId="LiveId" clId="{5953C3DC-10EF-4F59-A018-8975E8A9B6D7}" dt="2022-11-18T03:03:57.596" v="257"/>
          <ac:grpSpMkLst>
            <pc:docMk/>
            <pc:sldMk cId="3647670409" sldId="318"/>
            <ac:grpSpMk id="82" creationId="{5BD5FEFE-D32D-CB8E-FE9E-8AFA93B710BB}"/>
          </ac:grpSpMkLst>
        </pc:grpChg>
        <pc:grpChg chg="mod">
          <ac:chgData name="Tim Cook" userId="d1c7cfb340f2c7ab" providerId="LiveId" clId="{5953C3DC-10EF-4F59-A018-8975E8A9B6D7}" dt="2022-11-18T03:03:57.596" v="257"/>
          <ac:grpSpMkLst>
            <pc:docMk/>
            <pc:sldMk cId="3647670409" sldId="318"/>
            <ac:grpSpMk id="83" creationId="{E5BD777B-FAA2-63E8-D2B7-EA6C9C445C44}"/>
          </ac:grpSpMkLst>
        </pc:grpChg>
        <pc:grpChg chg="del mod">
          <ac:chgData name="Tim Cook" userId="d1c7cfb340f2c7ab" providerId="LiveId" clId="{5953C3DC-10EF-4F59-A018-8975E8A9B6D7}" dt="2022-11-18T03:04:04.244" v="263"/>
          <ac:grpSpMkLst>
            <pc:docMk/>
            <pc:sldMk cId="3647670409" sldId="318"/>
            <ac:grpSpMk id="88" creationId="{353B8668-3ECF-D5F9-2880-8BBE9FE22D05}"/>
          </ac:grpSpMkLst>
        </pc:grpChg>
        <pc:grpChg chg="del mod">
          <ac:chgData name="Tim Cook" userId="d1c7cfb340f2c7ab" providerId="LiveId" clId="{5953C3DC-10EF-4F59-A018-8975E8A9B6D7}" dt="2022-11-18T03:05:15.086" v="320"/>
          <ac:grpSpMkLst>
            <pc:docMk/>
            <pc:sldMk cId="3647670409" sldId="318"/>
            <ac:grpSpMk id="94" creationId="{17682AE4-3DE7-B146-50D4-8E519365E020}"/>
          </ac:grpSpMkLst>
        </pc:grpChg>
        <pc:grpChg chg="del mod">
          <ac:chgData name="Tim Cook" userId="d1c7cfb340f2c7ab" providerId="LiveId" clId="{5953C3DC-10EF-4F59-A018-8975E8A9B6D7}" dt="2022-11-18T03:05:18.028" v="328"/>
          <ac:grpSpMkLst>
            <pc:docMk/>
            <pc:sldMk cId="3647670409" sldId="318"/>
            <ac:grpSpMk id="95" creationId="{F17825D1-FDB3-8646-0C39-EC0E5209049B}"/>
          </ac:grpSpMkLst>
        </pc:grpChg>
        <pc:grpChg chg="mod">
          <ac:chgData name="Tim Cook" userId="d1c7cfb340f2c7ab" providerId="LiveId" clId="{5953C3DC-10EF-4F59-A018-8975E8A9B6D7}" dt="2022-11-18T03:04:10.831" v="277"/>
          <ac:grpSpMkLst>
            <pc:docMk/>
            <pc:sldMk cId="3647670409" sldId="318"/>
            <ac:grpSpMk id="100" creationId="{3D76437E-9393-0EA8-0848-26799A1881B7}"/>
          </ac:grpSpMkLst>
        </pc:grpChg>
        <pc:grpChg chg="mod">
          <ac:chgData name="Tim Cook" userId="d1c7cfb340f2c7ab" providerId="LiveId" clId="{5953C3DC-10EF-4F59-A018-8975E8A9B6D7}" dt="2022-11-18T03:04:18.731" v="287"/>
          <ac:grpSpMkLst>
            <pc:docMk/>
            <pc:sldMk cId="3647670409" sldId="318"/>
            <ac:grpSpMk id="109" creationId="{A1D76EA3-85F7-7032-CE52-A3013AA9BC4C}"/>
          </ac:grpSpMkLst>
        </pc:grpChg>
        <pc:grpChg chg="del mod">
          <ac:chgData name="Tim Cook" userId="d1c7cfb340f2c7ab" providerId="LiveId" clId="{5953C3DC-10EF-4F59-A018-8975E8A9B6D7}" dt="2022-11-18T03:04:26.190" v="300"/>
          <ac:grpSpMkLst>
            <pc:docMk/>
            <pc:sldMk cId="3647670409" sldId="318"/>
            <ac:grpSpMk id="117" creationId="{A5E386C5-E183-7D39-E0FD-A58BB9018169}"/>
          </ac:grpSpMkLst>
        </pc:grpChg>
        <pc:grpChg chg="mod">
          <ac:chgData name="Tim Cook" userId="d1c7cfb340f2c7ab" providerId="LiveId" clId="{5953C3DC-10EF-4F59-A018-8975E8A9B6D7}" dt="2022-11-18T03:04:26.190" v="300"/>
          <ac:grpSpMkLst>
            <pc:docMk/>
            <pc:sldMk cId="3647670409" sldId="318"/>
            <ac:grpSpMk id="122" creationId="{799FC74D-D291-FD41-1E40-885D5668FBEB}"/>
          </ac:grpSpMkLst>
        </pc:grpChg>
        <pc:grpChg chg="del mod">
          <ac:chgData name="Tim Cook" userId="d1c7cfb340f2c7ab" providerId="LiveId" clId="{5953C3DC-10EF-4F59-A018-8975E8A9B6D7}" dt="2022-11-18T03:05:24.701" v="337"/>
          <ac:grpSpMkLst>
            <pc:docMk/>
            <pc:sldMk cId="3647670409" sldId="318"/>
            <ac:grpSpMk id="135" creationId="{1A98AC93-DC24-5ED1-4BEC-8DC67897319F}"/>
          </ac:grpSpMkLst>
        </pc:grpChg>
        <pc:grpChg chg="mod">
          <ac:chgData name="Tim Cook" userId="d1c7cfb340f2c7ab" providerId="LiveId" clId="{5953C3DC-10EF-4F59-A018-8975E8A9B6D7}" dt="2022-11-18T03:05:21.789" v="333"/>
          <ac:grpSpMkLst>
            <pc:docMk/>
            <pc:sldMk cId="3647670409" sldId="318"/>
            <ac:grpSpMk id="136" creationId="{01EFB1F2-3C83-47A8-7E9C-0B871F8EE4A3}"/>
          </ac:grpSpMkLst>
        </pc:grpChg>
        <pc:grpChg chg="del mod">
          <ac:chgData name="Tim Cook" userId="d1c7cfb340f2c7ab" providerId="LiveId" clId="{5953C3DC-10EF-4F59-A018-8975E8A9B6D7}" dt="2022-11-18T03:05:21.459" v="331"/>
          <ac:grpSpMkLst>
            <pc:docMk/>
            <pc:sldMk cId="3647670409" sldId="318"/>
            <ac:grpSpMk id="142" creationId="{E73F094B-119F-AE7D-F525-4E0103692C13}"/>
          </ac:grpSpMkLst>
        </pc:grpChg>
        <pc:grpChg chg="mod">
          <ac:chgData name="Tim Cook" userId="d1c7cfb340f2c7ab" providerId="LiveId" clId="{5953C3DC-10EF-4F59-A018-8975E8A9B6D7}" dt="2022-11-18T03:05:21.459" v="331"/>
          <ac:grpSpMkLst>
            <pc:docMk/>
            <pc:sldMk cId="3647670409" sldId="318"/>
            <ac:grpSpMk id="145" creationId="{C18E01A4-B7FA-10BE-1AF8-CB425065FACD}"/>
          </ac:grpSpMkLst>
        </pc:grpChg>
        <pc:grpChg chg="del mod">
          <ac:chgData name="Tim Cook" userId="d1c7cfb340f2c7ab" providerId="LiveId" clId="{5953C3DC-10EF-4F59-A018-8975E8A9B6D7}" dt="2022-11-18T03:05:31.459" v="349"/>
          <ac:grpSpMkLst>
            <pc:docMk/>
            <pc:sldMk cId="3647670409" sldId="318"/>
            <ac:grpSpMk id="152" creationId="{9378F6E3-AEB0-EB2B-9D47-285DCD20AEAC}"/>
          </ac:grpSpMkLst>
        </pc:grpChg>
        <pc:grpChg chg="mod">
          <ac:chgData name="Tim Cook" userId="d1c7cfb340f2c7ab" providerId="LiveId" clId="{5953C3DC-10EF-4F59-A018-8975E8A9B6D7}" dt="2022-11-18T03:05:35.930" v="357"/>
          <ac:grpSpMkLst>
            <pc:docMk/>
            <pc:sldMk cId="3647670409" sldId="318"/>
            <ac:grpSpMk id="159" creationId="{C544C406-E9B9-AFD9-4C25-789D8B907169}"/>
          </ac:grpSpMkLst>
        </pc:grp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3" creationId="{F42DFE52-FE57-18C5-8CB4-3C59221D8BD7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4" creationId="{873203C6-FFF2-8800-6267-BA517BFF6FF6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5" creationId="{3D80C100-6AFF-E9EF-D0C0-C9F1977A80A5}"/>
          </ac:inkMkLst>
        </pc:inkChg>
        <pc:inkChg chg="add del">
          <ac:chgData name="Tim Cook" userId="d1c7cfb340f2c7ab" providerId="LiveId" clId="{5953C3DC-10EF-4F59-A018-8975E8A9B6D7}" dt="2022-11-18T03:00:36.032" v="161"/>
          <ac:inkMkLst>
            <pc:docMk/>
            <pc:sldMk cId="3647670409" sldId="318"/>
            <ac:inkMk id="7" creationId="{F57DC210-BBA7-8AF3-B61C-FAD4ACF98088}"/>
          </ac:inkMkLst>
        </pc:inkChg>
        <pc:inkChg chg="add del">
          <ac:chgData name="Tim Cook" userId="d1c7cfb340f2c7ab" providerId="LiveId" clId="{5953C3DC-10EF-4F59-A018-8975E8A9B6D7}" dt="2022-11-18T03:00:36.032" v="162"/>
          <ac:inkMkLst>
            <pc:docMk/>
            <pc:sldMk cId="3647670409" sldId="318"/>
            <ac:inkMk id="8" creationId="{E3AAA799-8F10-5B33-A7D1-13DB1194283C}"/>
          </ac:inkMkLst>
        </pc:inkChg>
        <pc:inkChg chg="add del mod">
          <ac:chgData name="Tim Cook" userId="d1c7cfb340f2c7ab" providerId="LiveId" clId="{5953C3DC-10EF-4F59-A018-8975E8A9B6D7}" dt="2022-11-18T03:00:36.532" v="165"/>
          <ac:inkMkLst>
            <pc:docMk/>
            <pc:sldMk cId="3647670409" sldId="318"/>
            <ac:inkMk id="9" creationId="{DF8B3947-293D-8D9E-0A3B-DB17C74D633E}"/>
          </ac:inkMkLst>
        </pc:inkChg>
        <pc:inkChg chg="add del">
          <ac:chgData name="Tim Cook" userId="d1c7cfb340f2c7ab" providerId="LiveId" clId="{5953C3DC-10EF-4F59-A018-8975E8A9B6D7}" dt="2022-11-18T03:00:36.532" v="164"/>
          <ac:inkMkLst>
            <pc:docMk/>
            <pc:sldMk cId="3647670409" sldId="318"/>
            <ac:inkMk id="10" creationId="{49A7DF47-E304-0BCE-9EFF-23990E170676}"/>
          </ac:inkMkLst>
        </pc:inkChg>
        <pc:inkChg chg="add del">
          <ac:chgData name="Tim Cook" userId="d1c7cfb340f2c7ab" providerId="LiveId" clId="{5953C3DC-10EF-4F59-A018-8975E8A9B6D7}" dt="2022-11-18T03:00:40.261" v="167"/>
          <ac:inkMkLst>
            <pc:docMk/>
            <pc:sldMk cId="3647670409" sldId="318"/>
            <ac:inkMk id="11" creationId="{16753061-1BA8-24C5-EE55-29A3443BF632}"/>
          </ac:inkMkLst>
        </pc:inkChg>
        <pc:inkChg chg="add del mod">
          <ac:chgData name="Tim Cook" userId="d1c7cfb340f2c7ab" providerId="LiveId" clId="{5953C3DC-10EF-4F59-A018-8975E8A9B6D7}" dt="2022-11-18T03:02:56.683" v="178"/>
          <ac:inkMkLst>
            <pc:docMk/>
            <pc:sldMk cId="3647670409" sldId="318"/>
            <ac:inkMk id="12" creationId="{D7002B2F-861F-00CA-3469-99D23E891498}"/>
          </ac:inkMkLst>
        </pc:inkChg>
        <pc:inkChg chg="add del mod">
          <ac:chgData name="Tim Cook" userId="d1c7cfb340f2c7ab" providerId="LiveId" clId="{5953C3DC-10EF-4F59-A018-8975E8A9B6D7}" dt="2022-11-18T03:02:56.683" v="180"/>
          <ac:inkMkLst>
            <pc:docMk/>
            <pc:sldMk cId="3647670409" sldId="318"/>
            <ac:inkMk id="13" creationId="{3CE7DD1D-4EDC-4A29-C7F3-EBA9F11D0047}"/>
          </ac:inkMkLst>
        </pc:inkChg>
        <pc:inkChg chg="add del mod">
          <ac:chgData name="Tim Cook" userId="d1c7cfb340f2c7ab" providerId="LiveId" clId="{5953C3DC-10EF-4F59-A018-8975E8A9B6D7}" dt="2022-11-18T03:02:56.667" v="177"/>
          <ac:inkMkLst>
            <pc:docMk/>
            <pc:sldMk cId="3647670409" sldId="318"/>
            <ac:inkMk id="15" creationId="{B0DF1B22-E2D1-835A-5BAB-4B07B746CB80}"/>
          </ac:inkMkLst>
        </pc:inkChg>
        <pc:inkChg chg="add del mod">
          <ac:chgData name="Tim Cook" userId="d1c7cfb340f2c7ab" providerId="LiveId" clId="{5953C3DC-10EF-4F59-A018-8975E8A9B6D7}" dt="2022-11-18T03:02:56.683" v="183"/>
          <ac:inkMkLst>
            <pc:docMk/>
            <pc:sldMk cId="3647670409" sldId="318"/>
            <ac:inkMk id="16" creationId="{51F6E71A-197B-BBA0-AB8A-2CF3F127863C}"/>
          </ac:inkMkLst>
        </pc:inkChg>
        <pc:inkChg chg="add del mod">
          <ac:chgData name="Tim Cook" userId="d1c7cfb340f2c7ab" providerId="LiveId" clId="{5953C3DC-10EF-4F59-A018-8975E8A9B6D7}" dt="2022-11-18T03:02:56.683" v="179"/>
          <ac:inkMkLst>
            <pc:docMk/>
            <pc:sldMk cId="3647670409" sldId="318"/>
            <ac:inkMk id="17" creationId="{A8FFDF3B-CEC4-9689-9071-08A48490BE49}"/>
          </ac:inkMkLst>
        </pc:inkChg>
        <pc:inkChg chg="add del mod">
          <ac:chgData name="Tim Cook" userId="d1c7cfb340f2c7ab" providerId="LiveId" clId="{5953C3DC-10EF-4F59-A018-8975E8A9B6D7}" dt="2022-11-18T03:02:56.683" v="182"/>
          <ac:inkMkLst>
            <pc:docMk/>
            <pc:sldMk cId="3647670409" sldId="318"/>
            <ac:inkMk id="18" creationId="{2FD551CE-7F78-925F-6B30-DFA3C58E0E09}"/>
          </ac:inkMkLst>
        </pc:inkChg>
        <pc:inkChg chg="add del mod">
          <ac:chgData name="Tim Cook" userId="d1c7cfb340f2c7ab" providerId="LiveId" clId="{5953C3DC-10EF-4F59-A018-8975E8A9B6D7}" dt="2022-11-18T03:02:56.683" v="181"/>
          <ac:inkMkLst>
            <pc:docMk/>
            <pc:sldMk cId="3647670409" sldId="318"/>
            <ac:inkMk id="19" creationId="{1FF29E56-AC91-D113-0B23-0F6509C07916}"/>
          </ac:inkMkLst>
        </pc:inkChg>
        <pc:inkChg chg="add del mod">
          <ac:chgData name="Tim Cook" userId="d1c7cfb340f2c7ab" providerId="LiveId" clId="{5953C3DC-10EF-4F59-A018-8975E8A9B6D7}" dt="2022-11-18T03:03:02.394" v="187"/>
          <ac:inkMkLst>
            <pc:docMk/>
            <pc:sldMk cId="3647670409" sldId="318"/>
            <ac:inkMk id="21" creationId="{48FE673A-E85E-7957-DDA6-FF65E5DA779B}"/>
          </ac:inkMkLst>
        </pc:inkChg>
        <pc:inkChg chg="add del mod">
          <ac:chgData name="Tim Cook" userId="d1c7cfb340f2c7ab" providerId="LiveId" clId="{5953C3DC-10EF-4F59-A018-8975E8A9B6D7}" dt="2022-11-18T03:03:02.394" v="188"/>
          <ac:inkMkLst>
            <pc:docMk/>
            <pc:sldMk cId="3647670409" sldId="318"/>
            <ac:inkMk id="22" creationId="{0A454388-D6F4-53B1-7C18-B8F8B1931CBD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24" creationId="{BFF844D8-C742-A952-AB94-02611EDBA81F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25" creationId="{9D57DEAE-1235-1DAB-415C-C83827DDBEF2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27" creationId="{AC4C27D3-443C-9B05-B6D6-90B667ADFD44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28" creationId="{918744D4-C1A1-DAAC-07B9-93726D877B96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29" creationId="{CD5979C0-012A-F91E-5066-541A745179C0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30" creationId="{8D6B535C-D8B7-78D3-4721-0D2DCD340071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31" creationId="{4BFB356E-A1CD-0478-F91B-28DFE65F5E2E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32" creationId="{4EE174E4-3D46-855B-0810-A0278A8726AD}"/>
          </ac:inkMkLst>
        </pc:inkChg>
        <pc:inkChg chg="add del mod">
          <ac:chgData name="Tim Cook" userId="d1c7cfb340f2c7ab" providerId="LiveId" clId="{5953C3DC-10EF-4F59-A018-8975E8A9B6D7}" dt="2022-11-18T03:03:33.696" v="204"/>
          <ac:inkMkLst>
            <pc:docMk/>
            <pc:sldMk cId="3647670409" sldId="318"/>
            <ac:inkMk id="34" creationId="{83D6EB55-2C3A-A2D1-DEA8-F99E1349128A}"/>
          </ac:inkMkLst>
        </pc:inkChg>
        <pc:inkChg chg="add del mod">
          <ac:chgData name="Tim Cook" userId="d1c7cfb340f2c7ab" providerId="LiveId" clId="{5953C3DC-10EF-4F59-A018-8975E8A9B6D7}" dt="2022-11-18T03:03:34.289" v="207"/>
          <ac:inkMkLst>
            <pc:docMk/>
            <pc:sldMk cId="3647670409" sldId="318"/>
            <ac:inkMk id="35" creationId="{ABEB9CDD-14FF-A213-4175-AEF87E404EAB}"/>
          </ac:inkMkLst>
        </pc:inkChg>
        <pc:inkChg chg="add del">
          <ac:chgData name="Tim Cook" userId="d1c7cfb340f2c7ab" providerId="LiveId" clId="{5953C3DC-10EF-4F59-A018-8975E8A9B6D7}" dt="2022-11-18T03:03:33.696" v="206"/>
          <ac:inkMkLst>
            <pc:docMk/>
            <pc:sldMk cId="3647670409" sldId="318"/>
            <ac:inkMk id="36" creationId="{5D54CC75-F16B-26C2-F8F0-E8A8F954FD4C}"/>
          </ac:inkMkLst>
        </pc:inkChg>
        <pc:inkChg chg="add del">
          <ac:chgData name="Tim Cook" userId="d1c7cfb340f2c7ab" providerId="LiveId" clId="{5953C3DC-10EF-4F59-A018-8975E8A9B6D7}" dt="2022-11-18T03:03:33.696" v="205"/>
          <ac:inkMkLst>
            <pc:docMk/>
            <pc:sldMk cId="3647670409" sldId="318"/>
            <ac:inkMk id="37" creationId="{43851011-C02E-A02E-AC4E-F921D64B450E}"/>
          </ac:inkMkLst>
        </pc:inkChg>
        <pc:inkChg chg="add del">
          <ac:chgData name="Tim Cook" userId="d1c7cfb340f2c7ab" providerId="LiveId" clId="{5953C3DC-10EF-4F59-A018-8975E8A9B6D7}" dt="2022-11-18T03:03:42.049" v="217"/>
          <ac:inkMkLst>
            <pc:docMk/>
            <pc:sldMk cId="3647670409" sldId="318"/>
            <ac:inkMk id="39" creationId="{048B5B0D-BF2E-0F8A-224F-250F70E34ADF}"/>
          </ac:inkMkLst>
        </pc:inkChg>
        <pc:inkChg chg="add del">
          <ac:chgData name="Tim Cook" userId="d1c7cfb340f2c7ab" providerId="LiveId" clId="{5953C3DC-10EF-4F59-A018-8975E8A9B6D7}" dt="2022-11-18T03:03:42.678" v="223"/>
          <ac:inkMkLst>
            <pc:docMk/>
            <pc:sldMk cId="3647670409" sldId="318"/>
            <ac:inkMk id="40" creationId="{4D2CCB92-7A77-D401-F1D9-C79B154839D5}"/>
          </ac:inkMkLst>
        </pc:inkChg>
        <pc:inkChg chg="add del">
          <ac:chgData name="Tim Cook" userId="d1c7cfb340f2c7ab" providerId="LiveId" clId="{5953C3DC-10EF-4F59-A018-8975E8A9B6D7}" dt="2022-11-18T03:03:42.049" v="219"/>
          <ac:inkMkLst>
            <pc:docMk/>
            <pc:sldMk cId="3647670409" sldId="318"/>
            <ac:inkMk id="41" creationId="{DD586150-70C4-9335-0DE3-87EAE2BBD473}"/>
          </ac:inkMkLst>
        </pc:inkChg>
        <pc:inkChg chg="add del">
          <ac:chgData name="Tim Cook" userId="d1c7cfb340f2c7ab" providerId="LiveId" clId="{5953C3DC-10EF-4F59-A018-8975E8A9B6D7}" dt="2022-11-18T03:03:42.049" v="221"/>
          <ac:inkMkLst>
            <pc:docMk/>
            <pc:sldMk cId="3647670409" sldId="318"/>
            <ac:inkMk id="42" creationId="{FD0D4C3D-DEB2-751C-636E-D7BDB3ADF4AE}"/>
          </ac:inkMkLst>
        </pc:inkChg>
        <pc:inkChg chg="add del">
          <ac:chgData name="Tim Cook" userId="d1c7cfb340f2c7ab" providerId="LiveId" clId="{5953C3DC-10EF-4F59-A018-8975E8A9B6D7}" dt="2022-11-18T03:03:42.049" v="218"/>
          <ac:inkMkLst>
            <pc:docMk/>
            <pc:sldMk cId="3647670409" sldId="318"/>
            <ac:inkMk id="43" creationId="{5D9582F9-84C4-272D-8446-89E985C04FF7}"/>
          </ac:inkMkLst>
        </pc:inkChg>
        <pc:inkChg chg="add del">
          <ac:chgData name="Tim Cook" userId="d1c7cfb340f2c7ab" providerId="LiveId" clId="{5953C3DC-10EF-4F59-A018-8975E8A9B6D7}" dt="2022-11-18T03:03:42.049" v="222"/>
          <ac:inkMkLst>
            <pc:docMk/>
            <pc:sldMk cId="3647670409" sldId="318"/>
            <ac:inkMk id="44" creationId="{0E2D162B-24C8-8E79-F76C-7538AA6D0DD0}"/>
          </ac:inkMkLst>
        </pc:inkChg>
        <pc:inkChg chg="add del">
          <ac:chgData name="Tim Cook" userId="d1c7cfb340f2c7ab" providerId="LiveId" clId="{5953C3DC-10EF-4F59-A018-8975E8A9B6D7}" dt="2022-11-18T03:03:42.049" v="220"/>
          <ac:inkMkLst>
            <pc:docMk/>
            <pc:sldMk cId="3647670409" sldId="318"/>
            <ac:inkMk id="45" creationId="{144C0D62-34FD-9A2A-1884-2335DD7B3551}"/>
          </ac:inkMkLst>
        </pc:inkChg>
        <pc:inkChg chg="add del">
          <ac:chgData name="Tim Cook" userId="d1c7cfb340f2c7ab" providerId="LiveId" clId="{5953C3DC-10EF-4F59-A018-8975E8A9B6D7}" dt="2022-11-18T03:03:42.049" v="216"/>
          <ac:inkMkLst>
            <pc:docMk/>
            <pc:sldMk cId="3647670409" sldId="318"/>
            <ac:inkMk id="46" creationId="{21E94807-13F6-F688-35C8-7BBAB0613B2E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47" creationId="{86A4DC1D-91DB-2EBB-3A0B-8CBBBB85E9C9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48" creationId="{A1CC15F2-46A2-79CA-5BE0-80BF78FCA6FD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49" creationId="{6AE977D5-8977-9311-7363-47611398886D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0" creationId="{195B5C25-7F19-D848-1275-BF22DB760FB3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1" creationId="{F8A181CB-7A91-AD0C-DC0E-C79E72616BC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2" creationId="{6D3F7AE6-AA73-BD80-4F12-EDA0BC5BB30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3" creationId="{2F5C976C-849A-5FEA-44B4-69275BE698B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4" creationId="{310BAB39-6540-833A-334C-645D7C03A694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5" creationId="{539DBAF0-5E9A-7E6F-D859-850B4FF3B427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6" creationId="{64E91801-0DED-86B5-9EEA-2E3717501DD5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7" creationId="{439D7A4F-C659-EE3B-5730-D17764747516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8" creationId="{2BDDF98E-D3BA-7FDE-46EA-BB70C4BDF9C5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9" creationId="{E4BD1C7B-53DB-1379-1D94-8274F607896B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0" creationId="{17E17B60-4D19-3064-DA07-190372F9BB2C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1" creationId="{474EA541-F9DF-3320-D4B3-682608C398E6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2" creationId="{CD9797CD-B047-54DA-4633-7587A7DC9EC7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3" creationId="{C6A0724C-6100-7E66-2F38-2346109F522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4" creationId="{A3F367A6-0627-9394-3E54-7D3BFA58404C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5" creationId="{F54E8AC0-4064-4FA9-0ABF-7CAA8ACDDA6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6" creationId="{7FD08D9C-9E2E-5FB1-B71D-1C5B6AE0D966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7" creationId="{8C6E6866-433D-770F-BA1A-392ED8B4E56B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8" creationId="{D7CCBCDA-4503-28A3-EF30-91563C703178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9" creationId="{5F4001F4-5BD8-69FD-C436-FF9E5B9F5C7B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0" creationId="{2B35E335-2B0E-05A9-FE4F-8833C25E93A7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1" creationId="{4E90D59C-B1F8-F4A8-7DB5-B42AE82521DA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2" creationId="{BE1CED52-5C60-FFB5-CF3D-01A54996580C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3" creationId="{A873C8B5-BFD3-4918-AE30-5839E54B3573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4" creationId="{DA5322B0-C148-4ACA-B91B-00621FEABBD4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5" creationId="{E2B510F8-B81C-B83A-0B8D-F565577FC449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6" creationId="{13313C0A-F6BF-B7B1-51DF-7A8D3CE88D2D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7" creationId="{9A69AF6B-F536-B233-0A31-27F541495EFF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8" creationId="{9F1A44EA-3477-7D71-5F1F-B6309055B18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9" creationId="{F2623D3D-51D0-4594-B4A8-69FD771DA01B}"/>
          </ac:inkMkLst>
        </pc:inkChg>
        <pc:inkChg chg="add del mod">
          <ac:chgData name="Tim Cook" userId="d1c7cfb340f2c7ab" providerId="LiveId" clId="{5953C3DC-10EF-4F59-A018-8975E8A9B6D7}" dt="2022-11-18T03:04:04.244" v="263"/>
          <ac:inkMkLst>
            <pc:docMk/>
            <pc:sldMk cId="3647670409" sldId="318"/>
            <ac:inkMk id="84" creationId="{74247D6B-580C-73F1-C122-273A4B8D9FB4}"/>
          </ac:inkMkLst>
        </pc:inkChg>
        <pc:inkChg chg="add del">
          <ac:chgData name="Tim Cook" userId="d1c7cfb340f2c7ab" providerId="LiveId" clId="{5953C3DC-10EF-4F59-A018-8975E8A9B6D7}" dt="2022-11-18T03:04:04.244" v="266"/>
          <ac:inkMkLst>
            <pc:docMk/>
            <pc:sldMk cId="3647670409" sldId="318"/>
            <ac:inkMk id="85" creationId="{C7FC27AF-2195-7852-769D-FC1A040E2938}"/>
          </ac:inkMkLst>
        </pc:inkChg>
        <pc:inkChg chg="add del mod">
          <ac:chgData name="Tim Cook" userId="d1c7cfb340f2c7ab" providerId="LiveId" clId="{5953C3DC-10EF-4F59-A018-8975E8A9B6D7}" dt="2022-11-18T03:04:04.244" v="265"/>
          <ac:inkMkLst>
            <pc:docMk/>
            <pc:sldMk cId="3647670409" sldId="318"/>
            <ac:inkMk id="86" creationId="{6B4FB942-9061-92AA-8EA6-7F37AFB135C1}"/>
          </ac:inkMkLst>
        </pc:inkChg>
        <pc:inkChg chg="add del">
          <ac:chgData name="Tim Cook" userId="d1c7cfb340f2c7ab" providerId="LiveId" clId="{5953C3DC-10EF-4F59-A018-8975E8A9B6D7}" dt="2022-11-18T03:04:04.244" v="264"/>
          <ac:inkMkLst>
            <pc:docMk/>
            <pc:sldMk cId="3647670409" sldId="318"/>
            <ac:inkMk id="87" creationId="{D6D3204A-F842-E16C-B5F3-4AF76B93B2B3}"/>
          </ac:inkMkLst>
        </pc:inkChg>
        <pc:inkChg chg="add mod">
          <ac:chgData name="Tim Cook" userId="d1c7cfb340f2c7ab" providerId="LiveId" clId="{5953C3DC-10EF-4F59-A018-8975E8A9B6D7}" dt="2022-11-18T03:05:18.028" v="328"/>
          <ac:inkMkLst>
            <pc:docMk/>
            <pc:sldMk cId="3647670409" sldId="318"/>
            <ac:inkMk id="89" creationId="{9D627A13-2C8F-1EB3-425A-80E15166C16E}"/>
          </ac:inkMkLst>
        </pc:inkChg>
        <pc:inkChg chg="add del mod">
          <ac:chgData name="Tim Cook" userId="d1c7cfb340f2c7ab" providerId="LiveId" clId="{5953C3DC-10EF-4F59-A018-8975E8A9B6D7}" dt="2022-11-18T03:05:21.789" v="333"/>
          <ac:inkMkLst>
            <pc:docMk/>
            <pc:sldMk cId="3647670409" sldId="318"/>
            <ac:inkMk id="90" creationId="{96B85371-00BA-186E-1656-CB99B409D776}"/>
          </ac:inkMkLst>
        </pc:inkChg>
        <pc:inkChg chg="add del mod">
          <ac:chgData name="Tim Cook" userId="d1c7cfb340f2c7ab" providerId="LiveId" clId="{5953C3DC-10EF-4F59-A018-8975E8A9B6D7}" dt="2022-11-18T03:05:18.028" v="328"/>
          <ac:inkMkLst>
            <pc:docMk/>
            <pc:sldMk cId="3647670409" sldId="318"/>
            <ac:inkMk id="91" creationId="{65D31B1C-856C-01DF-1062-C6C4CDE38641}"/>
          </ac:inkMkLst>
        </pc:inkChg>
        <pc:inkChg chg="add del mod">
          <ac:chgData name="Tim Cook" userId="d1c7cfb340f2c7ab" providerId="LiveId" clId="{5953C3DC-10EF-4F59-A018-8975E8A9B6D7}" dt="2022-11-18T03:05:29.651" v="348"/>
          <ac:inkMkLst>
            <pc:docMk/>
            <pc:sldMk cId="3647670409" sldId="318"/>
            <ac:inkMk id="92" creationId="{02AE3C6E-0CB0-A927-80A8-AC5321F51586}"/>
          </ac:inkMkLst>
        </pc:inkChg>
        <pc:inkChg chg="add del mod">
          <ac:chgData name="Tim Cook" userId="d1c7cfb340f2c7ab" providerId="LiveId" clId="{5953C3DC-10EF-4F59-A018-8975E8A9B6D7}" dt="2022-11-18T03:05:21.789" v="332"/>
          <ac:inkMkLst>
            <pc:docMk/>
            <pc:sldMk cId="3647670409" sldId="318"/>
            <ac:inkMk id="93" creationId="{B25987CF-7736-7F3C-FB37-28CC9A4E7D01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96" creationId="{033F50CB-3112-9CBF-A910-18B46BAC137A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97" creationId="{D3899149-F6D3-08D3-76B2-3BA786BCD39F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98" creationId="{24E1229F-2C05-EDD5-FDE5-AB68034CEED9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99" creationId="{4DBF5551-B050-7E2E-2CED-974506E86496}"/>
          </ac:inkMkLst>
        </pc:inkChg>
        <pc:inkChg chg="add del">
          <ac:chgData name="Tim Cook" userId="d1c7cfb340f2c7ab" providerId="LiveId" clId="{5953C3DC-10EF-4F59-A018-8975E8A9B6D7}" dt="2022-11-18T03:04:13.710" v="279"/>
          <ac:inkMkLst>
            <pc:docMk/>
            <pc:sldMk cId="3647670409" sldId="318"/>
            <ac:inkMk id="101" creationId="{EA3FA959-2F86-A9FB-B766-FCE90EC1156A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2" creationId="{68D23865-FC03-5C41-EFC9-5953DBBC2A9E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3" creationId="{81980DC4-B5FA-67B4-F297-489F401296D2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4" creationId="{52E7380B-665E-B10F-A080-FF18830D0681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5" creationId="{7FFE7FEB-EF91-5386-28A0-78F98A9E5472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6" creationId="{821402C8-2D04-9548-3A61-05AFBA012298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7" creationId="{AD9AE323-ACCB-3A7B-CD27-8911EF243806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8" creationId="{7A74E148-F012-88AC-93B1-F72B2DF60F20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0" creationId="{8E9C3828-AD04-C5BD-DC31-F6BE26E35FF9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1" creationId="{7B09C7AB-5DB3-A00C-0705-D3227F6F3FEA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2" creationId="{208CCD30-641B-98DA-043C-8F2882180892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3" creationId="{42037C36-0057-CC3F-55D1-0F2B0A34AE6C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4" creationId="{3CE70251-6375-F9C0-B74F-EADF1683EC16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5" creationId="{9BA59B7D-E6EE-C3DF-87DC-2F7FC2482689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6" creationId="{9367E67A-BD5F-EDD6-1F33-86B3EE78348A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8" creationId="{AC2501CB-6B7C-3DE8-C25B-B689DDDA0EC1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9" creationId="{D3E29DA1-DF1A-F9B3-9111-1E682A4D50CF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20" creationId="{7AA92BF7-7317-7B19-8E72-7C2DBA928895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21" creationId="{C481A0C8-92E4-8BA7-9490-3DF023788EB1}"/>
          </ac:inkMkLst>
        </pc:inkChg>
        <pc:inkChg chg="add del">
          <ac:chgData name="Tim Cook" userId="d1c7cfb340f2c7ab" providerId="LiveId" clId="{5953C3DC-10EF-4F59-A018-8975E8A9B6D7}" dt="2022-11-18T03:04:45.235" v="308"/>
          <ac:inkMkLst>
            <pc:docMk/>
            <pc:sldMk cId="3647670409" sldId="318"/>
            <ac:inkMk id="123" creationId="{872D8571-D7B6-D321-EFE7-87ADCAE8FF66}"/>
          </ac:inkMkLst>
        </pc:inkChg>
        <pc:inkChg chg="add">
          <ac:chgData name="Tim Cook" userId="d1c7cfb340f2c7ab" providerId="LiveId" clId="{5953C3DC-10EF-4F59-A018-8975E8A9B6D7}" dt="2022-11-18T03:04:34.495" v="303" actId="9405"/>
          <ac:inkMkLst>
            <pc:docMk/>
            <pc:sldMk cId="3647670409" sldId="318"/>
            <ac:inkMk id="124" creationId="{FFCC3497-64B5-21E3-B117-6EFAE4932CD7}"/>
          </ac:inkMkLst>
        </pc:inkChg>
        <pc:inkChg chg="add del">
          <ac:chgData name="Tim Cook" userId="d1c7cfb340f2c7ab" providerId="LiveId" clId="{5953C3DC-10EF-4F59-A018-8975E8A9B6D7}" dt="2022-11-18T03:04:40.642" v="306"/>
          <ac:inkMkLst>
            <pc:docMk/>
            <pc:sldMk cId="3647670409" sldId="318"/>
            <ac:inkMk id="125" creationId="{A46FEABB-229C-1D20-8489-8C330AFDA9A3}"/>
          </ac:inkMkLst>
        </pc:inkChg>
        <pc:inkChg chg="add del">
          <ac:chgData name="Tim Cook" userId="d1c7cfb340f2c7ab" providerId="LiveId" clId="{5953C3DC-10EF-4F59-A018-8975E8A9B6D7}" dt="2022-11-18T03:04:56.768" v="311"/>
          <ac:inkMkLst>
            <pc:docMk/>
            <pc:sldMk cId="3647670409" sldId="318"/>
            <ac:inkMk id="126" creationId="{3CB794CE-A853-F203-3770-5E2766D25935}"/>
          </ac:inkMkLst>
        </pc:inkChg>
        <pc:inkChg chg="add mod">
          <ac:chgData name="Tim Cook" userId="d1c7cfb340f2c7ab" providerId="LiveId" clId="{5953C3DC-10EF-4F59-A018-8975E8A9B6D7}" dt="2022-11-18T03:05:21.789" v="333"/>
          <ac:inkMkLst>
            <pc:docMk/>
            <pc:sldMk cId="3647670409" sldId="318"/>
            <ac:inkMk id="127" creationId="{9C6E3D7E-9807-7BCC-C2CA-54D825A5A9A9}"/>
          </ac:inkMkLst>
        </pc:inkChg>
        <pc:inkChg chg="add mod">
          <ac:chgData name="Tim Cook" userId="d1c7cfb340f2c7ab" providerId="LiveId" clId="{5953C3DC-10EF-4F59-A018-8975E8A9B6D7}" dt="2022-11-18T03:05:21.789" v="333"/>
          <ac:inkMkLst>
            <pc:docMk/>
            <pc:sldMk cId="3647670409" sldId="318"/>
            <ac:inkMk id="128" creationId="{278A8BBB-DF7F-6303-8E53-197C2AA31121}"/>
          </ac:inkMkLst>
        </pc:inkChg>
        <pc:inkChg chg="add mod">
          <ac:chgData name="Tim Cook" userId="d1c7cfb340f2c7ab" providerId="LiveId" clId="{5953C3DC-10EF-4F59-A018-8975E8A9B6D7}" dt="2022-11-18T03:05:21.789" v="333"/>
          <ac:inkMkLst>
            <pc:docMk/>
            <pc:sldMk cId="3647670409" sldId="318"/>
            <ac:inkMk id="129" creationId="{BB030F8A-B8CE-08B3-36DD-EEE22717C4FF}"/>
          </ac:inkMkLst>
        </pc:inkChg>
        <pc:inkChg chg="add mod">
          <ac:chgData name="Tim Cook" userId="d1c7cfb340f2c7ab" providerId="LiveId" clId="{5953C3DC-10EF-4F59-A018-8975E8A9B6D7}" dt="2022-11-18T03:05:21.789" v="333"/>
          <ac:inkMkLst>
            <pc:docMk/>
            <pc:sldMk cId="3647670409" sldId="318"/>
            <ac:inkMk id="130" creationId="{66B369AB-F79D-2BC7-159B-7398DE3096AB}"/>
          </ac:inkMkLst>
        </pc:inkChg>
        <pc:inkChg chg="add del mod">
          <ac:chgData name="Tim Cook" userId="d1c7cfb340f2c7ab" providerId="LiveId" clId="{5953C3DC-10EF-4F59-A018-8975E8A9B6D7}" dt="2022-11-18T03:05:24.701" v="338"/>
          <ac:inkMkLst>
            <pc:docMk/>
            <pc:sldMk cId="3647670409" sldId="318"/>
            <ac:inkMk id="131" creationId="{9F468698-DDBC-8699-F3B6-0E8ADE5175AF}"/>
          </ac:inkMkLst>
        </pc:inkChg>
        <pc:inkChg chg="add del mod">
          <ac:chgData name="Tim Cook" userId="d1c7cfb340f2c7ab" providerId="LiveId" clId="{5953C3DC-10EF-4F59-A018-8975E8A9B6D7}" dt="2022-11-18T03:05:24.685" v="336"/>
          <ac:inkMkLst>
            <pc:docMk/>
            <pc:sldMk cId="3647670409" sldId="318"/>
            <ac:inkMk id="132" creationId="{9D090386-A339-C849-0402-93C1DF07A68A}"/>
          </ac:inkMkLst>
        </pc:inkChg>
        <pc:inkChg chg="add del mod">
          <ac:chgData name="Tim Cook" userId="d1c7cfb340f2c7ab" providerId="LiveId" clId="{5953C3DC-10EF-4F59-A018-8975E8A9B6D7}" dt="2022-11-18T03:05:24.701" v="337"/>
          <ac:inkMkLst>
            <pc:docMk/>
            <pc:sldMk cId="3647670409" sldId="318"/>
            <ac:inkMk id="133" creationId="{78CAFF1D-009D-1F61-CB49-6ED3A00C756C}"/>
          </ac:inkMkLst>
        </pc:inkChg>
        <pc:inkChg chg="add del mod">
          <ac:chgData name="Tim Cook" userId="d1c7cfb340f2c7ab" providerId="LiveId" clId="{5953C3DC-10EF-4F59-A018-8975E8A9B6D7}" dt="2022-11-18T03:05:24.685" v="335"/>
          <ac:inkMkLst>
            <pc:docMk/>
            <pc:sldMk cId="3647670409" sldId="318"/>
            <ac:inkMk id="134" creationId="{A50CBC03-6DBB-0756-9942-EA4D888BBCD8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37" creationId="{AD1342F9-1367-E6D9-65E8-50F5F2AD340F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38" creationId="{2FF88D4A-5A2F-0100-9346-4456C3250A4E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39" creationId="{FDA75AA3-4E60-4382-4723-945AA3D02C6D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40" creationId="{0EE07DC0-24C7-F665-1E95-E91398E47DCB}"/>
          </ac:inkMkLst>
        </pc:inkChg>
        <pc:inkChg chg="add del mod">
          <ac:chgData name="Tim Cook" userId="d1c7cfb340f2c7ab" providerId="LiveId" clId="{5953C3DC-10EF-4F59-A018-8975E8A9B6D7}" dt="2022-11-18T03:05:18.028" v="327"/>
          <ac:inkMkLst>
            <pc:docMk/>
            <pc:sldMk cId="3647670409" sldId="318"/>
            <ac:inkMk id="141" creationId="{F78218B3-86E6-9D23-7F10-A12BBBF2D26F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43" creationId="{EF042CB9-BF0E-E018-27EC-6C50B67F912D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44" creationId="{12209AAD-0598-7DB0-0532-5C35BD9764B7}"/>
          </ac:inkMkLst>
        </pc:inkChg>
        <pc:inkChg chg="add">
          <ac:chgData name="Tim Cook" userId="d1c7cfb340f2c7ab" providerId="LiveId" clId="{5953C3DC-10EF-4F59-A018-8975E8A9B6D7}" dt="2022-11-18T03:05:23.462" v="334" actId="9405"/>
          <ac:inkMkLst>
            <pc:docMk/>
            <pc:sldMk cId="3647670409" sldId="318"/>
            <ac:inkMk id="146" creationId="{8D431D12-0C54-65D2-6519-62D029951256}"/>
          </ac:inkMkLst>
        </pc:inkChg>
        <pc:inkChg chg="add del mod">
          <ac:chgData name="Tim Cook" userId="d1c7cfb340f2c7ab" providerId="LiveId" clId="{5953C3DC-10EF-4F59-A018-8975E8A9B6D7}" dt="2022-11-18T03:05:29.635" v="347"/>
          <ac:inkMkLst>
            <pc:docMk/>
            <pc:sldMk cId="3647670409" sldId="318"/>
            <ac:inkMk id="147" creationId="{97A26EFC-EA41-16C0-BB28-6AF993D89E49}"/>
          </ac:inkMkLst>
        </pc:inkChg>
        <pc:inkChg chg="add del mod">
          <ac:chgData name="Tim Cook" userId="d1c7cfb340f2c7ab" providerId="LiveId" clId="{5953C3DC-10EF-4F59-A018-8975E8A9B6D7}" dt="2022-11-18T03:05:29.635" v="346"/>
          <ac:inkMkLst>
            <pc:docMk/>
            <pc:sldMk cId="3647670409" sldId="318"/>
            <ac:inkMk id="148" creationId="{54313802-0C06-77C2-A859-017DA93069DE}"/>
          </ac:inkMkLst>
        </pc:inkChg>
        <pc:inkChg chg="add del mod">
          <ac:chgData name="Tim Cook" userId="d1c7cfb340f2c7ab" providerId="LiveId" clId="{5953C3DC-10EF-4F59-A018-8975E8A9B6D7}" dt="2022-11-18T03:05:29.635" v="345"/>
          <ac:inkMkLst>
            <pc:docMk/>
            <pc:sldMk cId="3647670409" sldId="318"/>
            <ac:inkMk id="149" creationId="{0932C104-3C19-0BB5-E904-EEFDD0AD5441}"/>
          </ac:inkMkLst>
        </pc:inkChg>
        <pc:inkChg chg="add del mod">
          <ac:chgData name="Tim Cook" userId="d1c7cfb340f2c7ab" providerId="LiveId" clId="{5953C3DC-10EF-4F59-A018-8975E8A9B6D7}" dt="2022-11-18T03:05:31.459" v="350"/>
          <ac:inkMkLst>
            <pc:docMk/>
            <pc:sldMk cId="3647670409" sldId="318"/>
            <ac:inkMk id="150" creationId="{0AAEC725-B80C-D247-AB3D-5D93AF8E966E}"/>
          </ac:inkMkLst>
        </pc:inkChg>
        <pc:inkChg chg="add del mod">
          <ac:chgData name="Tim Cook" userId="d1c7cfb340f2c7ab" providerId="LiveId" clId="{5953C3DC-10EF-4F59-A018-8975E8A9B6D7}" dt="2022-11-18T03:05:31.459" v="349"/>
          <ac:inkMkLst>
            <pc:docMk/>
            <pc:sldMk cId="3647670409" sldId="318"/>
            <ac:inkMk id="151" creationId="{80C7368B-71A9-2E34-5E7F-FE0DE5A356F5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3" creationId="{DF3A241A-A342-52AA-D51F-3945221DE839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4" creationId="{566728F1-1E75-3DCD-41F5-7E282CCDC36C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5" creationId="{2BF69F13-CB85-21A0-4C8D-322D01C01B87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6" creationId="{411BC403-F981-1303-E374-50FA8271C9F5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7" creationId="{67963FB7-718E-D094-B2FE-827235537E22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8" creationId="{4F50B35C-63DF-6F2D-E51F-78F3872EE99E}"/>
          </ac:inkMkLst>
        </pc:inkChg>
      </pc:sldChg>
      <pc:sldChg chg="addSp delSp modSp mod">
        <pc:chgData name="Tim Cook" userId="d1c7cfb340f2c7ab" providerId="LiveId" clId="{5953C3DC-10EF-4F59-A018-8975E8A9B6D7}" dt="2022-11-18T03:06:52.796" v="394"/>
        <pc:sldMkLst>
          <pc:docMk/>
          <pc:sldMk cId="2616355327" sldId="319"/>
        </pc:sldMkLst>
        <pc:spChg chg="mod">
          <ac:chgData name="Tim Cook" userId="d1c7cfb340f2c7ab" providerId="LiveId" clId="{5953C3DC-10EF-4F59-A018-8975E8A9B6D7}" dt="2022-11-18T03:06:43.319" v="389" actId="1076"/>
          <ac:spMkLst>
            <pc:docMk/>
            <pc:sldMk cId="2616355327" sldId="319"/>
            <ac:spMk id="3" creationId="{24468678-925F-5ECA-6361-26C4E3BEF746}"/>
          </ac:spMkLst>
        </pc:spChg>
        <pc:grpChg chg="mod">
          <ac:chgData name="Tim Cook" userId="d1c7cfb340f2c7ab" providerId="LiveId" clId="{5953C3DC-10EF-4F59-A018-8975E8A9B6D7}" dt="2022-11-18T03:05:46.259" v="360"/>
          <ac:grpSpMkLst>
            <pc:docMk/>
            <pc:sldMk cId="2616355327" sldId="319"/>
            <ac:grpSpMk id="6" creationId="{63F4048B-FF4F-28E8-D410-3F28D6CEBEF2}"/>
          </ac:grpSpMkLst>
        </pc:grpChg>
        <pc:grpChg chg="mod">
          <ac:chgData name="Tim Cook" userId="d1c7cfb340f2c7ab" providerId="LiveId" clId="{5953C3DC-10EF-4F59-A018-8975E8A9B6D7}" dt="2022-11-18T03:05:49.406" v="363"/>
          <ac:grpSpMkLst>
            <pc:docMk/>
            <pc:sldMk cId="2616355327" sldId="319"/>
            <ac:grpSpMk id="9" creationId="{9C1A9FC0-74CF-104F-E584-8EF0770FE8D7}"/>
          </ac:grpSpMkLst>
        </pc:grpChg>
        <pc:grpChg chg="del mod">
          <ac:chgData name="Tim Cook" userId="d1c7cfb340f2c7ab" providerId="LiveId" clId="{5953C3DC-10EF-4F59-A018-8975E8A9B6D7}" dt="2022-11-18T03:06:19.150" v="372"/>
          <ac:grpSpMkLst>
            <pc:docMk/>
            <pc:sldMk cId="2616355327" sldId="319"/>
            <ac:grpSpMk id="14" creationId="{7FC072BB-9D12-53C6-FCA0-B4D742A58116}"/>
          </ac:grpSpMkLst>
        </pc:grpChg>
        <pc:grpChg chg="mod">
          <ac:chgData name="Tim Cook" userId="d1c7cfb340f2c7ab" providerId="LiveId" clId="{5953C3DC-10EF-4F59-A018-8975E8A9B6D7}" dt="2022-11-18T03:06:19.150" v="372"/>
          <ac:grpSpMkLst>
            <pc:docMk/>
            <pc:sldMk cId="2616355327" sldId="319"/>
            <ac:grpSpMk id="17" creationId="{3D015980-6343-DDA8-5523-6F7B215F0B3C}"/>
          </ac:grpSpMkLst>
        </pc:grpChg>
        <pc:grpChg chg="del mod">
          <ac:chgData name="Tim Cook" userId="d1c7cfb340f2c7ab" providerId="LiveId" clId="{5953C3DC-10EF-4F59-A018-8975E8A9B6D7}" dt="2022-11-18T03:06:30.999" v="380"/>
          <ac:grpSpMkLst>
            <pc:docMk/>
            <pc:sldMk cId="2616355327" sldId="319"/>
            <ac:grpSpMk id="22" creationId="{F012A461-34DB-B4A9-6189-E3A19DFDDBF3}"/>
          </ac:grpSpMkLst>
        </pc:grpChg>
        <pc:grpChg chg="del mod">
          <ac:chgData name="Tim Cook" userId="d1c7cfb340f2c7ab" providerId="LiveId" clId="{5953C3DC-10EF-4F59-A018-8975E8A9B6D7}" dt="2022-11-18T03:06:35.227" v="386"/>
          <ac:grpSpMkLst>
            <pc:docMk/>
            <pc:sldMk cId="2616355327" sldId="319"/>
            <ac:grpSpMk id="25" creationId="{EEDE44F0-5796-EBA5-8B87-96891676F3CF}"/>
          </ac:grpSpMkLst>
        </pc:grpChg>
        <pc:grpChg chg="mod">
          <ac:chgData name="Tim Cook" userId="d1c7cfb340f2c7ab" providerId="LiveId" clId="{5953C3DC-10EF-4F59-A018-8975E8A9B6D7}" dt="2022-11-18T03:06:35.227" v="386"/>
          <ac:grpSpMkLst>
            <pc:docMk/>
            <pc:sldMk cId="2616355327" sldId="319"/>
            <ac:grpSpMk id="27" creationId="{C40474E2-6E44-FA04-CFF2-49195D6F3BB4}"/>
          </ac:grpSpMkLst>
        </pc:grp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4" creationId="{C8F9471A-D1A5-CA81-15F4-0866852E9B6B}"/>
          </ac:inkMkLst>
        </pc:ink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5" creationId="{14EE4BD8-9426-A5AD-D573-BCA2DCC9583A}"/>
          </ac:inkMkLst>
        </pc:ink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7" creationId="{60966EED-297C-3687-8958-5B57838A4E15}"/>
          </ac:inkMkLst>
        </pc:ink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8" creationId="{2575CE57-55ED-6B91-55B2-82EA39BB169A}"/>
          </ac:inkMkLst>
        </pc:ink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10" creationId="{5115C95B-5395-C7CF-065B-E031845C4092}"/>
          </ac:inkMkLst>
        </pc:ink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11" creationId="{39D5A89C-9490-FFBC-08C4-05D38EAD3378}"/>
          </ac:inkMkLst>
        </pc:inkChg>
        <pc:inkChg chg="add mod">
          <ac:chgData name="Tim Cook" userId="d1c7cfb340f2c7ab" providerId="LiveId" clId="{5953C3DC-10EF-4F59-A018-8975E8A9B6D7}" dt="2022-11-18T03:06:19.150" v="372"/>
          <ac:inkMkLst>
            <pc:docMk/>
            <pc:sldMk cId="2616355327" sldId="319"/>
            <ac:inkMk id="12" creationId="{1D258846-045F-0901-5760-AD457369B91A}"/>
          </ac:inkMkLst>
        </pc:inkChg>
        <pc:inkChg chg="add mod">
          <ac:chgData name="Tim Cook" userId="d1c7cfb340f2c7ab" providerId="LiveId" clId="{5953C3DC-10EF-4F59-A018-8975E8A9B6D7}" dt="2022-11-18T03:06:19.150" v="372"/>
          <ac:inkMkLst>
            <pc:docMk/>
            <pc:sldMk cId="2616355327" sldId="319"/>
            <ac:inkMk id="13" creationId="{6757C36E-2CE1-EF9C-B198-A8B021F93455}"/>
          </ac:inkMkLst>
        </pc:inkChg>
        <pc:inkChg chg="add del">
          <ac:chgData name="Tim Cook" userId="d1c7cfb340f2c7ab" providerId="LiveId" clId="{5953C3DC-10EF-4F59-A018-8975E8A9B6D7}" dt="2022-11-18T03:06:16.220" v="370"/>
          <ac:inkMkLst>
            <pc:docMk/>
            <pc:sldMk cId="2616355327" sldId="319"/>
            <ac:inkMk id="15" creationId="{57F18AE7-EC09-5AEA-2819-AAD7F9B6528A}"/>
          </ac:inkMkLst>
        </pc:inkChg>
        <pc:inkChg chg="add mod">
          <ac:chgData name="Tim Cook" userId="d1c7cfb340f2c7ab" providerId="LiveId" clId="{5953C3DC-10EF-4F59-A018-8975E8A9B6D7}" dt="2022-11-18T03:06:19.150" v="372"/>
          <ac:inkMkLst>
            <pc:docMk/>
            <pc:sldMk cId="2616355327" sldId="319"/>
            <ac:inkMk id="16" creationId="{82C7F05E-555A-A83C-2126-E5643A7130D7}"/>
          </ac:inkMkLst>
        </pc:inkChg>
        <pc:inkChg chg="add del">
          <ac:chgData name="Tim Cook" userId="d1c7cfb340f2c7ab" providerId="LiveId" clId="{5953C3DC-10EF-4F59-A018-8975E8A9B6D7}" dt="2022-11-18T03:06:24.529" v="374"/>
          <ac:inkMkLst>
            <pc:docMk/>
            <pc:sldMk cId="2616355327" sldId="319"/>
            <ac:inkMk id="18" creationId="{48A80D1F-C7A4-EF2F-B105-8C1B188B5C6E}"/>
          </ac:inkMkLst>
        </pc:inkChg>
        <pc:inkChg chg="add del mod">
          <ac:chgData name="Tim Cook" userId="d1c7cfb340f2c7ab" providerId="LiveId" clId="{5953C3DC-10EF-4F59-A018-8975E8A9B6D7}" dt="2022-11-18T03:06:30.999" v="381"/>
          <ac:inkMkLst>
            <pc:docMk/>
            <pc:sldMk cId="2616355327" sldId="319"/>
            <ac:inkMk id="19" creationId="{F699F14D-83C4-4B4F-3D72-E534A3E841E0}"/>
          </ac:inkMkLst>
        </pc:inkChg>
        <pc:inkChg chg="add del mod">
          <ac:chgData name="Tim Cook" userId="d1c7cfb340f2c7ab" providerId="LiveId" clId="{5953C3DC-10EF-4F59-A018-8975E8A9B6D7}" dt="2022-11-18T03:06:30.999" v="379"/>
          <ac:inkMkLst>
            <pc:docMk/>
            <pc:sldMk cId="2616355327" sldId="319"/>
            <ac:inkMk id="20" creationId="{F18007E3-6C44-CF89-0275-A280732295CF}"/>
          </ac:inkMkLst>
        </pc:inkChg>
        <pc:inkChg chg="add del mod">
          <ac:chgData name="Tim Cook" userId="d1c7cfb340f2c7ab" providerId="LiveId" clId="{5953C3DC-10EF-4F59-A018-8975E8A9B6D7}" dt="2022-11-18T03:06:30.999" v="380"/>
          <ac:inkMkLst>
            <pc:docMk/>
            <pc:sldMk cId="2616355327" sldId="319"/>
            <ac:inkMk id="21" creationId="{C4787EEF-CA8D-C1E9-B416-539B46455EDD}"/>
          </ac:inkMkLst>
        </pc:inkChg>
        <pc:inkChg chg="add mod">
          <ac:chgData name="Tim Cook" userId="d1c7cfb340f2c7ab" providerId="LiveId" clId="{5953C3DC-10EF-4F59-A018-8975E8A9B6D7}" dt="2022-11-18T03:06:35.227" v="386"/>
          <ac:inkMkLst>
            <pc:docMk/>
            <pc:sldMk cId="2616355327" sldId="319"/>
            <ac:inkMk id="23" creationId="{F73BF564-897E-83AB-79C5-9FE5B452FB70}"/>
          </ac:inkMkLst>
        </pc:inkChg>
        <pc:inkChg chg="add mod">
          <ac:chgData name="Tim Cook" userId="d1c7cfb340f2c7ab" providerId="LiveId" clId="{5953C3DC-10EF-4F59-A018-8975E8A9B6D7}" dt="2022-11-18T03:06:35.227" v="386"/>
          <ac:inkMkLst>
            <pc:docMk/>
            <pc:sldMk cId="2616355327" sldId="319"/>
            <ac:inkMk id="24" creationId="{B3F2D662-6D85-2BBD-4FA1-14F14D42F61F}"/>
          </ac:inkMkLst>
        </pc:inkChg>
        <pc:inkChg chg="add mod">
          <ac:chgData name="Tim Cook" userId="d1c7cfb340f2c7ab" providerId="LiveId" clId="{5953C3DC-10EF-4F59-A018-8975E8A9B6D7}" dt="2022-11-18T03:06:35.227" v="386"/>
          <ac:inkMkLst>
            <pc:docMk/>
            <pc:sldMk cId="2616355327" sldId="319"/>
            <ac:inkMk id="26" creationId="{5B6C512F-70D0-2AD5-0330-EEDA7D7F0F91}"/>
          </ac:inkMkLst>
        </pc:inkChg>
        <pc:inkChg chg="add">
          <ac:chgData name="Tim Cook" userId="d1c7cfb340f2c7ab" providerId="LiveId" clId="{5953C3DC-10EF-4F59-A018-8975E8A9B6D7}" dt="2022-11-18T03:06:38.111" v="387" actId="9405"/>
          <ac:inkMkLst>
            <pc:docMk/>
            <pc:sldMk cId="2616355327" sldId="319"/>
            <ac:inkMk id="28" creationId="{54241ECC-654E-4A7E-CDDD-FF8BC7C6D530}"/>
          </ac:inkMkLst>
        </pc:inkChg>
        <pc:inkChg chg="add del">
          <ac:chgData name="Tim Cook" userId="d1c7cfb340f2c7ab" providerId="LiveId" clId="{5953C3DC-10EF-4F59-A018-8975E8A9B6D7}" dt="2022-11-18T03:06:45.654" v="391"/>
          <ac:inkMkLst>
            <pc:docMk/>
            <pc:sldMk cId="2616355327" sldId="319"/>
            <ac:inkMk id="29" creationId="{857233B7-9A1C-E76E-87C4-8A1E621BD372}"/>
          </ac:inkMkLst>
        </pc:inkChg>
        <pc:inkChg chg="add del">
          <ac:chgData name="Tim Cook" userId="d1c7cfb340f2c7ab" providerId="LiveId" clId="{5953C3DC-10EF-4F59-A018-8975E8A9B6D7}" dt="2022-11-18T03:06:52.796" v="394"/>
          <ac:inkMkLst>
            <pc:docMk/>
            <pc:sldMk cId="2616355327" sldId="319"/>
            <ac:inkMk id="30" creationId="{E7686FDD-9BB4-1199-9A2B-B813CEA4070C}"/>
          </ac:inkMkLst>
        </pc:inkChg>
      </pc:sldChg>
      <pc:sldChg chg="addSp delSp modSp mod">
        <pc:chgData name="Tim Cook" userId="d1c7cfb340f2c7ab" providerId="LiveId" clId="{5953C3DC-10EF-4F59-A018-8975E8A9B6D7}" dt="2022-11-18T03:07:36.503" v="428" actId="9405"/>
        <pc:sldMkLst>
          <pc:docMk/>
          <pc:sldMk cId="30072203" sldId="321"/>
        </pc:sldMkLst>
        <pc:grpChg chg="mod">
          <ac:chgData name="Tim Cook" userId="d1c7cfb340f2c7ab" providerId="LiveId" clId="{5953C3DC-10EF-4F59-A018-8975E8A9B6D7}" dt="2022-11-18T03:07:00.271" v="398"/>
          <ac:grpSpMkLst>
            <pc:docMk/>
            <pc:sldMk cId="30072203" sldId="321"/>
            <ac:grpSpMk id="7" creationId="{BCBDFE7F-E64D-06D4-78C6-E152AFC2848D}"/>
          </ac:grpSpMkLst>
        </pc:grpChg>
        <pc:grpChg chg="del mod">
          <ac:chgData name="Tim Cook" userId="d1c7cfb340f2c7ab" providerId="LiveId" clId="{5953C3DC-10EF-4F59-A018-8975E8A9B6D7}" dt="2022-11-18T03:07:05.800" v="406"/>
          <ac:grpSpMkLst>
            <pc:docMk/>
            <pc:sldMk cId="30072203" sldId="321"/>
            <ac:grpSpMk id="12" creationId="{BC95243A-F5DD-2582-A20D-51A4975E81D3}"/>
          </ac:grpSpMkLst>
        </pc:grpChg>
        <pc:grpChg chg="mod">
          <ac:chgData name="Tim Cook" userId="d1c7cfb340f2c7ab" providerId="LiveId" clId="{5953C3DC-10EF-4F59-A018-8975E8A9B6D7}" dt="2022-11-18T03:07:10.006" v="411"/>
          <ac:grpSpMkLst>
            <pc:docMk/>
            <pc:sldMk cId="30072203" sldId="321"/>
            <ac:grpSpMk id="16" creationId="{908BCB7E-C72A-2CF8-A914-D4D546FD6BC9}"/>
          </ac:grpSpMkLst>
        </pc:grpChg>
        <pc:grpChg chg="mod">
          <ac:chgData name="Tim Cook" userId="d1c7cfb340f2c7ab" providerId="LiveId" clId="{5953C3DC-10EF-4F59-A018-8975E8A9B6D7}" dt="2022-11-18T03:07:12.871" v="414"/>
          <ac:grpSpMkLst>
            <pc:docMk/>
            <pc:sldMk cId="30072203" sldId="321"/>
            <ac:grpSpMk id="19" creationId="{5B826AFA-34E9-30E3-BCFE-F15946C05FDD}"/>
          </ac:grpSpMkLst>
        </pc:grpChg>
        <pc:grpChg chg="mod">
          <ac:chgData name="Tim Cook" userId="d1c7cfb340f2c7ab" providerId="LiveId" clId="{5953C3DC-10EF-4F59-A018-8975E8A9B6D7}" dt="2022-11-18T03:07:28.870" v="421"/>
          <ac:grpSpMkLst>
            <pc:docMk/>
            <pc:sldMk cId="30072203" sldId="321"/>
            <ac:grpSpMk id="24" creationId="{E5F52667-9A35-DE3E-2597-B594FF10C095}"/>
          </ac:grpSpMkLst>
        </pc:grpChg>
        <pc:grpChg chg="mod">
          <ac:chgData name="Tim Cook" userId="d1c7cfb340f2c7ab" providerId="LiveId" clId="{5953C3DC-10EF-4F59-A018-8975E8A9B6D7}" dt="2022-11-18T03:07:33.953" v="427"/>
          <ac:grpSpMkLst>
            <pc:docMk/>
            <pc:sldMk cId="30072203" sldId="321"/>
            <ac:grpSpMk id="30" creationId="{44C7CC2C-1F19-ABD2-89D4-6272A679616C}"/>
          </ac:grpSpMkLst>
        </pc:grpChg>
        <pc:inkChg chg="add mod">
          <ac:chgData name="Tim Cook" userId="d1c7cfb340f2c7ab" providerId="LiveId" clId="{5953C3DC-10EF-4F59-A018-8975E8A9B6D7}" dt="2022-11-18T03:07:00.271" v="398"/>
          <ac:inkMkLst>
            <pc:docMk/>
            <pc:sldMk cId="30072203" sldId="321"/>
            <ac:inkMk id="4" creationId="{142CE5CE-6B1B-D0A2-D8ED-C6B345D33F3E}"/>
          </ac:inkMkLst>
        </pc:inkChg>
        <pc:inkChg chg="add mod">
          <ac:chgData name="Tim Cook" userId="d1c7cfb340f2c7ab" providerId="LiveId" clId="{5953C3DC-10EF-4F59-A018-8975E8A9B6D7}" dt="2022-11-18T03:07:00.271" v="398"/>
          <ac:inkMkLst>
            <pc:docMk/>
            <pc:sldMk cId="30072203" sldId="321"/>
            <ac:inkMk id="5" creationId="{C0BF7CC7-A6B6-B63E-6C0F-9FC4A20DA875}"/>
          </ac:inkMkLst>
        </pc:inkChg>
        <pc:inkChg chg="add mod">
          <ac:chgData name="Tim Cook" userId="d1c7cfb340f2c7ab" providerId="LiveId" clId="{5953C3DC-10EF-4F59-A018-8975E8A9B6D7}" dt="2022-11-18T03:07:00.271" v="398"/>
          <ac:inkMkLst>
            <pc:docMk/>
            <pc:sldMk cId="30072203" sldId="321"/>
            <ac:inkMk id="6" creationId="{24919DD5-91AA-9CB6-8C75-DB0F3E38C41A}"/>
          </ac:inkMkLst>
        </pc:inkChg>
        <pc:inkChg chg="add del mod">
          <ac:chgData name="Tim Cook" userId="d1c7cfb340f2c7ab" providerId="LiveId" clId="{5953C3DC-10EF-4F59-A018-8975E8A9B6D7}" dt="2022-11-18T03:07:05.800" v="406"/>
          <ac:inkMkLst>
            <pc:docMk/>
            <pc:sldMk cId="30072203" sldId="321"/>
            <ac:inkMk id="8" creationId="{6E542BF6-7B69-5845-EAE3-32F14B432914}"/>
          </ac:inkMkLst>
        </pc:inkChg>
        <pc:inkChg chg="add del mod">
          <ac:chgData name="Tim Cook" userId="d1c7cfb340f2c7ab" providerId="LiveId" clId="{5953C3DC-10EF-4F59-A018-8975E8A9B6D7}" dt="2022-11-18T03:07:05.800" v="404"/>
          <ac:inkMkLst>
            <pc:docMk/>
            <pc:sldMk cId="30072203" sldId="321"/>
            <ac:inkMk id="9" creationId="{16A8CABF-7071-0D19-A81A-6013F3C6A3EB}"/>
          </ac:inkMkLst>
        </pc:inkChg>
        <pc:inkChg chg="add del mod">
          <ac:chgData name="Tim Cook" userId="d1c7cfb340f2c7ab" providerId="LiveId" clId="{5953C3DC-10EF-4F59-A018-8975E8A9B6D7}" dt="2022-11-18T03:07:05.800" v="405"/>
          <ac:inkMkLst>
            <pc:docMk/>
            <pc:sldMk cId="30072203" sldId="321"/>
            <ac:inkMk id="10" creationId="{ADA24C5D-A02C-C57C-F29B-43ED5F1442AA}"/>
          </ac:inkMkLst>
        </pc:inkChg>
        <pc:inkChg chg="add del mod">
          <ac:chgData name="Tim Cook" userId="d1c7cfb340f2c7ab" providerId="LiveId" clId="{5953C3DC-10EF-4F59-A018-8975E8A9B6D7}" dt="2022-11-18T03:07:05.800" v="407"/>
          <ac:inkMkLst>
            <pc:docMk/>
            <pc:sldMk cId="30072203" sldId="321"/>
            <ac:inkMk id="11" creationId="{E92370F5-3504-05DD-5334-F704D0EBCB66}"/>
          </ac:inkMkLst>
        </pc:inkChg>
        <pc:inkChg chg="add mod">
          <ac:chgData name="Tim Cook" userId="d1c7cfb340f2c7ab" providerId="LiveId" clId="{5953C3DC-10EF-4F59-A018-8975E8A9B6D7}" dt="2022-11-18T03:07:16.798" v="415" actId="1076"/>
          <ac:inkMkLst>
            <pc:docMk/>
            <pc:sldMk cId="30072203" sldId="321"/>
            <ac:inkMk id="13" creationId="{395B6BCE-76A3-A442-73ED-A51E8D0E92A9}"/>
          </ac:inkMkLst>
        </pc:inkChg>
        <pc:inkChg chg="add mod">
          <ac:chgData name="Tim Cook" userId="d1c7cfb340f2c7ab" providerId="LiveId" clId="{5953C3DC-10EF-4F59-A018-8975E8A9B6D7}" dt="2022-11-18T03:07:16.798" v="415" actId="1076"/>
          <ac:inkMkLst>
            <pc:docMk/>
            <pc:sldMk cId="30072203" sldId="321"/>
            <ac:inkMk id="14" creationId="{CF5A35E8-21DC-FDFB-E422-01771A190CBC}"/>
          </ac:inkMkLst>
        </pc:inkChg>
        <pc:inkChg chg="add mod">
          <ac:chgData name="Tim Cook" userId="d1c7cfb340f2c7ab" providerId="LiveId" clId="{5953C3DC-10EF-4F59-A018-8975E8A9B6D7}" dt="2022-11-18T03:07:16.798" v="415" actId="1076"/>
          <ac:inkMkLst>
            <pc:docMk/>
            <pc:sldMk cId="30072203" sldId="321"/>
            <ac:inkMk id="15" creationId="{FA5B5228-5C28-31F6-CDAC-80BB06B163CD}"/>
          </ac:inkMkLst>
        </pc:inkChg>
        <pc:inkChg chg="add mod">
          <ac:chgData name="Tim Cook" userId="d1c7cfb340f2c7ab" providerId="LiveId" clId="{5953C3DC-10EF-4F59-A018-8975E8A9B6D7}" dt="2022-11-18T03:07:16.798" v="415" actId="1076"/>
          <ac:inkMkLst>
            <pc:docMk/>
            <pc:sldMk cId="30072203" sldId="321"/>
            <ac:inkMk id="17" creationId="{BFBD520A-0DA0-B93A-B7FF-BBE76F09A881}"/>
          </ac:inkMkLst>
        </pc:inkChg>
        <pc:inkChg chg="add mod">
          <ac:chgData name="Tim Cook" userId="d1c7cfb340f2c7ab" providerId="LiveId" clId="{5953C3DC-10EF-4F59-A018-8975E8A9B6D7}" dt="2022-11-18T03:07:16.798" v="415" actId="1076"/>
          <ac:inkMkLst>
            <pc:docMk/>
            <pc:sldMk cId="30072203" sldId="321"/>
            <ac:inkMk id="18" creationId="{6D948311-9055-15B1-84B3-CA2B9890E168}"/>
          </ac:inkMkLst>
        </pc:inkChg>
        <pc:inkChg chg="add del">
          <ac:chgData name="Tim Cook" userId="d1c7cfb340f2c7ab" providerId="LiveId" clId="{5953C3DC-10EF-4F59-A018-8975E8A9B6D7}" dt="2022-11-18T03:07:18.572" v="417"/>
          <ac:inkMkLst>
            <pc:docMk/>
            <pc:sldMk cId="30072203" sldId="321"/>
            <ac:inkMk id="20" creationId="{D233194E-5E35-11BC-15E2-3AF1D4E55978}"/>
          </ac:inkMkLst>
        </pc:inkChg>
        <pc:inkChg chg="add">
          <ac:chgData name="Tim Cook" userId="d1c7cfb340f2c7ab" providerId="LiveId" clId="{5953C3DC-10EF-4F59-A018-8975E8A9B6D7}" dt="2022-11-18T03:07:23.866" v="418" actId="9405"/>
          <ac:inkMkLst>
            <pc:docMk/>
            <pc:sldMk cId="30072203" sldId="321"/>
            <ac:inkMk id="21" creationId="{9AA93238-AACA-F146-3959-CB5F1A22147C}"/>
          </ac:inkMkLst>
        </pc:inkChg>
        <pc:inkChg chg="add mod">
          <ac:chgData name="Tim Cook" userId="d1c7cfb340f2c7ab" providerId="LiveId" clId="{5953C3DC-10EF-4F59-A018-8975E8A9B6D7}" dt="2022-11-18T03:07:28.870" v="421"/>
          <ac:inkMkLst>
            <pc:docMk/>
            <pc:sldMk cId="30072203" sldId="321"/>
            <ac:inkMk id="22" creationId="{3501F9F3-1798-D738-EF43-2126EFEE33AD}"/>
          </ac:inkMkLst>
        </pc:inkChg>
        <pc:inkChg chg="add mod">
          <ac:chgData name="Tim Cook" userId="d1c7cfb340f2c7ab" providerId="LiveId" clId="{5953C3DC-10EF-4F59-A018-8975E8A9B6D7}" dt="2022-11-18T03:07:28.870" v="421"/>
          <ac:inkMkLst>
            <pc:docMk/>
            <pc:sldMk cId="30072203" sldId="321"/>
            <ac:inkMk id="23" creationId="{1A9956A2-98C3-E026-3999-07093163AE03}"/>
          </ac:inkMkLst>
        </pc:inkChg>
        <pc:inkChg chg="add mod">
          <ac:chgData name="Tim Cook" userId="d1c7cfb340f2c7ab" providerId="LiveId" clId="{5953C3DC-10EF-4F59-A018-8975E8A9B6D7}" dt="2022-11-18T03:07:33.953" v="427"/>
          <ac:inkMkLst>
            <pc:docMk/>
            <pc:sldMk cId="30072203" sldId="321"/>
            <ac:inkMk id="25" creationId="{EE0AB890-433C-EDE4-D608-9860096EA6CA}"/>
          </ac:inkMkLst>
        </pc:inkChg>
        <pc:inkChg chg="add mod">
          <ac:chgData name="Tim Cook" userId="d1c7cfb340f2c7ab" providerId="LiveId" clId="{5953C3DC-10EF-4F59-A018-8975E8A9B6D7}" dt="2022-11-18T03:07:33.953" v="427"/>
          <ac:inkMkLst>
            <pc:docMk/>
            <pc:sldMk cId="30072203" sldId="321"/>
            <ac:inkMk id="26" creationId="{F8E158E2-33E4-766A-6A47-79F5F4F5DDB4}"/>
          </ac:inkMkLst>
        </pc:inkChg>
        <pc:inkChg chg="add mod">
          <ac:chgData name="Tim Cook" userId="d1c7cfb340f2c7ab" providerId="LiveId" clId="{5953C3DC-10EF-4F59-A018-8975E8A9B6D7}" dt="2022-11-18T03:07:33.953" v="427"/>
          <ac:inkMkLst>
            <pc:docMk/>
            <pc:sldMk cId="30072203" sldId="321"/>
            <ac:inkMk id="27" creationId="{CC193BE1-7166-63D4-08C2-6320A44486C3}"/>
          </ac:inkMkLst>
        </pc:inkChg>
        <pc:inkChg chg="add mod">
          <ac:chgData name="Tim Cook" userId="d1c7cfb340f2c7ab" providerId="LiveId" clId="{5953C3DC-10EF-4F59-A018-8975E8A9B6D7}" dt="2022-11-18T03:07:33.953" v="427"/>
          <ac:inkMkLst>
            <pc:docMk/>
            <pc:sldMk cId="30072203" sldId="321"/>
            <ac:inkMk id="28" creationId="{C8687957-7718-769A-0E92-C7A097B97B76}"/>
          </ac:inkMkLst>
        </pc:inkChg>
        <pc:inkChg chg="add mod">
          <ac:chgData name="Tim Cook" userId="d1c7cfb340f2c7ab" providerId="LiveId" clId="{5953C3DC-10EF-4F59-A018-8975E8A9B6D7}" dt="2022-11-18T03:07:33.953" v="427"/>
          <ac:inkMkLst>
            <pc:docMk/>
            <pc:sldMk cId="30072203" sldId="321"/>
            <ac:inkMk id="29" creationId="{F2A83E2E-0163-E3D3-306C-37AD9F5F527C}"/>
          </ac:inkMkLst>
        </pc:inkChg>
        <pc:inkChg chg="add">
          <ac:chgData name="Tim Cook" userId="d1c7cfb340f2c7ab" providerId="LiveId" clId="{5953C3DC-10EF-4F59-A018-8975E8A9B6D7}" dt="2022-11-18T03:07:36.503" v="428" actId="9405"/>
          <ac:inkMkLst>
            <pc:docMk/>
            <pc:sldMk cId="30072203" sldId="321"/>
            <ac:inkMk id="31" creationId="{B111F2DA-FD3B-CF39-E2CC-423FB4834BAC}"/>
          </ac:inkMkLst>
        </pc:inkChg>
      </pc:sldChg>
      <pc:sldChg chg="addSp delSp modSp mod">
        <pc:chgData name="Tim Cook" userId="d1c7cfb340f2c7ab" providerId="LiveId" clId="{5953C3DC-10EF-4F59-A018-8975E8A9B6D7}" dt="2022-11-18T03:10:13.928" v="506"/>
        <pc:sldMkLst>
          <pc:docMk/>
          <pc:sldMk cId="3020492438" sldId="322"/>
        </pc:sldMkLst>
        <pc:spChg chg="mod">
          <ac:chgData name="Tim Cook" userId="d1c7cfb340f2c7ab" providerId="LiveId" clId="{5953C3DC-10EF-4F59-A018-8975E8A9B6D7}" dt="2022-11-18T03:09:14.659" v="473" actId="1076"/>
          <ac:spMkLst>
            <pc:docMk/>
            <pc:sldMk cId="3020492438" sldId="322"/>
            <ac:spMk id="3" creationId="{24468678-925F-5ECA-6361-26C4E3BEF746}"/>
          </ac:spMkLst>
        </pc:spChg>
        <pc:grpChg chg="del mod">
          <ac:chgData name="Tim Cook" userId="d1c7cfb340f2c7ab" providerId="LiveId" clId="{5953C3DC-10EF-4F59-A018-8975E8A9B6D7}" dt="2022-11-18T03:08:25.676" v="451"/>
          <ac:grpSpMkLst>
            <pc:docMk/>
            <pc:sldMk cId="3020492438" sldId="322"/>
            <ac:grpSpMk id="6" creationId="{77EBE992-176C-E208-B28E-8C76B6F34785}"/>
          </ac:grpSpMkLst>
        </pc:grpChg>
        <pc:grpChg chg="del mod">
          <ac:chgData name="Tim Cook" userId="d1c7cfb340f2c7ab" providerId="LiveId" clId="{5953C3DC-10EF-4F59-A018-8975E8A9B6D7}" dt="2022-11-18T03:08:26.222" v="452"/>
          <ac:grpSpMkLst>
            <pc:docMk/>
            <pc:sldMk cId="3020492438" sldId="322"/>
            <ac:grpSpMk id="9" creationId="{2B4D3347-F9D7-6442-37D8-7FD1C84B952C}"/>
          </ac:grpSpMkLst>
        </pc:grpChg>
        <pc:grpChg chg="del mod">
          <ac:chgData name="Tim Cook" userId="d1c7cfb340f2c7ab" providerId="LiveId" clId="{5953C3DC-10EF-4F59-A018-8975E8A9B6D7}" dt="2022-11-18T03:09:16.826" v="475"/>
          <ac:grpSpMkLst>
            <pc:docMk/>
            <pc:sldMk cId="3020492438" sldId="322"/>
            <ac:grpSpMk id="14" creationId="{D3A89430-03F0-45FD-4AC8-82C7862C227D}"/>
          </ac:grpSpMkLst>
        </pc:grpChg>
        <pc:grpChg chg="del mod">
          <ac:chgData name="Tim Cook" userId="d1c7cfb340f2c7ab" providerId="LiveId" clId="{5953C3DC-10EF-4F59-A018-8975E8A9B6D7}" dt="2022-11-18T03:09:16.826" v="474"/>
          <ac:grpSpMkLst>
            <pc:docMk/>
            <pc:sldMk cId="3020492438" sldId="322"/>
            <ac:grpSpMk id="17" creationId="{CEB1583F-BA59-0D8A-779F-DD93AF619B56}"/>
          </ac:grpSpMkLst>
        </pc:grpChg>
        <pc:grpChg chg="mod">
          <ac:chgData name="Tim Cook" userId="d1c7cfb340f2c7ab" providerId="LiveId" clId="{5953C3DC-10EF-4F59-A018-8975E8A9B6D7}" dt="2022-11-18T03:09:19.704" v="481"/>
          <ac:grpSpMkLst>
            <pc:docMk/>
            <pc:sldMk cId="3020492438" sldId="322"/>
            <ac:grpSpMk id="21" creationId="{B55DC8FC-1602-D5B5-7CCB-267E2B87DC57}"/>
          </ac:grpSpMkLst>
        </pc:grpChg>
        <pc:grpChg chg="mod">
          <ac:chgData name="Tim Cook" userId="d1c7cfb340f2c7ab" providerId="LiveId" clId="{5953C3DC-10EF-4F59-A018-8975E8A9B6D7}" dt="2022-11-18T03:09:24.690" v="486"/>
          <ac:grpSpMkLst>
            <pc:docMk/>
            <pc:sldMk cId="3020492438" sldId="322"/>
            <ac:grpSpMk id="26" creationId="{F994C700-1521-1DAE-6A9E-D9DFBC4AE297}"/>
          </ac:grpSpMkLst>
        </pc:grpChg>
        <pc:grpChg chg="mod">
          <ac:chgData name="Tim Cook" userId="d1c7cfb340f2c7ab" providerId="LiveId" clId="{5953C3DC-10EF-4F59-A018-8975E8A9B6D7}" dt="2022-11-18T03:09:24.690" v="486"/>
          <ac:grpSpMkLst>
            <pc:docMk/>
            <pc:sldMk cId="3020492438" sldId="322"/>
            <ac:grpSpMk id="27" creationId="{D6A0C7E2-A207-9317-00C7-156A7326BE6B}"/>
          </ac:grpSpMkLst>
        </pc:grpChg>
        <pc:grpChg chg="del mod">
          <ac:chgData name="Tim Cook" userId="d1c7cfb340f2c7ab" providerId="LiveId" clId="{5953C3DC-10EF-4F59-A018-8975E8A9B6D7}" dt="2022-11-18T03:09:41.042" v="496"/>
          <ac:grpSpMkLst>
            <pc:docMk/>
            <pc:sldMk cId="3020492438" sldId="322"/>
            <ac:grpSpMk id="34" creationId="{A621A7B9-C715-BC70-A982-5DE2FAF2CD5E}"/>
          </ac:grpSpMkLst>
        </pc:grpChg>
        <pc:grpChg chg="mod">
          <ac:chgData name="Tim Cook" userId="d1c7cfb340f2c7ab" providerId="LiveId" clId="{5953C3DC-10EF-4F59-A018-8975E8A9B6D7}" dt="2022-11-18T03:09:32.703" v="493"/>
          <ac:grpSpMkLst>
            <pc:docMk/>
            <pc:sldMk cId="3020492438" sldId="322"/>
            <ac:grpSpMk id="35" creationId="{B09B743A-D663-146A-B14F-38F9E3B439DA}"/>
          </ac:grpSpMkLst>
        </pc:grpChg>
        <pc:grpChg chg="del mod">
          <ac:chgData name="Tim Cook" userId="d1c7cfb340f2c7ab" providerId="LiveId" clId="{5953C3DC-10EF-4F59-A018-8975E8A9B6D7}" dt="2022-11-18T03:10:09.351" v="501"/>
          <ac:grpSpMkLst>
            <pc:docMk/>
            <pc:sldMk cId="3020492438" sldId="322"/>
            <ac:grpSpMk id="39" creationId="{FD0ADD08-BCCE-6263-1327-CEE507346918}"/>
          </ac:grpSpMkLst>
        </pc:grpChg>
        <pc:grpChg chg="mod">
          <ac:chgData name="Tim Cook" userId="d1c7cfb340f2c7ab" providerId="LiveId" clId="{5953C3DC-10EF-4F59-A018-8975E8A9B6D7}" dt="2022-11-18T03:10:13.928" v="506"/>
          <ac:grpSpMkLst>
            <pc:docMk/>
            <pc:sldMk cId="3020492438" sldId="322"/>
            <ac:grpSpMk id="43" creationId="{BFEA5A2E-3671-19F5-6EAE-78DFD70DC51D}"/>
          </ac:grpSpMkLst>
        </pc:grpChg>
        <pc:inkChg chg="add del mod">
          <ac:chgData name="Tim Cook" userId="d1c7cfb340f2c7ab" providerId="LiveId" clId="{5953C3DC-10EF-4F59-A018-8975E8A9B6D7}" dt="2022-11-18T03:08:25.676" v="451"/>
          <ac:inkMkLst>
            <pc:docMk/>
            <pc:sldMk cId="3020492438" sldId="322"/>
            <ac:inkMk id="4" creationId="{120838E2-9EBC-9E73-33BE-2E061D338EC7}"/>
          </ac:inkMkLst>
        </pc:inkChg>
        <pc:inkChg chg="add del mod">
          <ac:chgData name="Tim Cook" userId="d1c7cfb340f2c7ab" providerId="LiveId" clId="{5953C3DC-10EF-4F59-A018-8975E8A9B6D7}" dt="2022-11-18T03:08:26.222" v="454"/>
          <ac:inkMkLst>
            <pc:docMk/>
            <pc:sldMk cId="3020492438" sldId="322"/>
            <ac:inkMk id="5" creationId="{676B747C-E769-D238-3C18-7158C9E7A29F}"/>
          </ac:inkMkLst>
        </pc:inkChg>
        <pc:inkChg chg="add del mod">
          <ac:chgData name="Tim Cook" userId="d1c7cfb340f2c7ab" providerId="LiveId" clId="{5953C3DC-10EF-4F59-A018-8975E8A9B6D7}" dt="2022-11-18T03:08:26.222" v="453"/>
          <ac:inkMkLst>
            <pc:docMk/>
            <pc:sldMk cId="3020492438" sldId="322"/>
            <ac:inkMk id="7" creationId="{45014E4A-2469-B1BC-3158-E4170EAB591B}"/>
          </ac:inkMkLst>
        </pc:inkChg>
        <pc:inkChg chg="add del mod">
          <ac:chgData name="Tim Cook" userId="d1c7cfb340f2c7ab" providerId="LiveId" clId="{5953C3DC-10EF-4F59-A018-8975E8A9B6D7}" dt="2022-11-18T03:08:26.222" v="452"/>
          <ac:inkMkLst>
            <pc:docMk/>
            <pc:sldMk cId="3020492438" sldId="322"/>
            <ac:inkMk id="8" creationId="{0FE4353B-7655-92C4-E4F4-A9CCB1CB618D}"/>
          </ac:inkMkLst>
        </pc:inkChg>
        <pc:inkChg chg="add del">
          <ac:chgData name="Tim Cook" userId="d1c7cfb340f2c7ab" providerId="LiveId" clId="{5953C3DC-10EF-4F59-A018-8975E8A9B6D7}" dt="2022-11-18T03:08:00.303" v="438" actId="9405"/>
          <ac:inkMkLst>
            <pc:docMk/>
            <pc:sldMk cId="3020492438" sldId="322"/>
            <ac:inkMk id="10" creationId="{ADF0A5A5-0868-614B-7E10-4434C957BFD5}"/>
          </ac:inkMkLst>
        </pc:inkChg>
        <pc:inkChg chg="add del">
          <ac:chgData name="Tim Cook" userId="d1c7cfb340f2c7ab" providerId="LiveId" clId="{5953C3DC-10EF-4F59-A018-8975E8A9B6D7}" dt="2022-11-18T03:08:17.308" v="448"/>
          <ac:inkMkLst>
            <pc:docMk/>
            <pc:sldMk cId="3020492438" sldId="322"/>
            <ac:inkMk id="11" creationId="{BE4571D6-5422-E1F8-78E3-AC726C347314}"/>
          </ac:inkMkLst>
        </pc:inkChg>
        <pc:inkChg chg="add del mod">
          <ac:chgData name="Tim Cook" userId="d1c7cfb340f2c7ab" providerId="LiveId" clId="{5953C3DC-10EF-4F59-A018-8975E8A9B6D7}" dt="2022-11-18T03:09:16.826" v="475"/>
          <ac:inkMkLst>
            <pc:docMk/>
            <pc:sldMk cId="3020492438" sldId="322"/>
            <ac:inkMk id="12" creationId="{A6DB9233-4A4C-5F06-8FAD-4F048B1C991E}"/>
          </ac:inkMkLst>
        </pc:inkChg>
        <pc:inkChg chg="add del mod">
          <ac:chgData name="Tim Cook" userId="d1c7cfb340f2c7ab" providerId="LiveId" clId="{5953C3DC-10EF-4F59-A018-8975E8A9B6D7}" dt="2022-11-18T03:09:16.826" v="478"/>
          <ac:inkMkLst>
            <pc:docMk/>
            <pc:sldMk cId="3020492438" sldId="322"/>
            <ac:inkMk id="13" creationId="{168E7B52-C006-3247-D24B-DCA31DE32B5F}"/>
          </ac:inkMkLst>
        </pc:inkChg>
        <pc:inkChg chg="add del mod">
          <ac:chgData name="Tim Cook" userId="d1c7cfb340f2c7ab" providerId="LiveId" clId="{5953C3DC-10EF-4F59-A018-8975E8A9B6D7}" dt="2022-11-18T03:09:16.826" v="477"/>
          <ac:inkMkLst>
            <pc:docMk/>
            <pc:sldMk cId="3020492438" sldId="322"/>
            <ac:inkMk id="15" creationId="{38BD8AC1-235B-BC96-6B37-F568477BC156}"/>
          </ac:inkMkLst>
        </pc:inkChg>
        <pc:inkChg chg="add del mod">
          <ac:chgData name="Tim Cook" userId="d1c7cfb340f2c7ab" providerId="LiveId" clId="{5953C3DC-10EF-4F59-A018-8975E8A9B6D7}" dt="2022-11-18T03:09:16.826" v="474"/>
          <ac:inkMkLst>
            <pc:docMk/>
            <pc:sldMk cId="3020492438" sldId="322"/>
            <ac:inkMk id="16" creationId="{2A8B9F42-0D75-F6C3-433E-283320D42108}"/>
          </ac:inkMkLst>
        </pc:inkChg>
        <pc:inkChg chg="add del mod">
          <ac:chgData name="Tim Cook" userId="d1c7cfb340f2c7ab" providerId="LiveId" clId="{5953C3DC-10EF-4F59-A018-8975E8A9B6D7}" dt="2022-11-18T03:09:16.826" v="476"/>
          <ac:inkMkLst>
            <pc:docMk/>
            <pc:sldMk cId="3020492438" sldId="322"/>
            <ac:inkMk id="18" creationId="{2A526A5F-A2B5-4B96-E304-4DB3017EE4DA}"/>
          </ac:inkMkLst>
        </pc:inkChg>
        <pc:inkChg chg="add mod">
          <ac:chgData name="Tim Cook" userId="d1c7cfb340f2c7ab" providerId="LiveId" clId="{5953C3DC-10EF-4F59-A018-8975E8A9B6D7}" dt="2022-11-18T03:09:19.704" v="481"/>
          <ac:inkMkLst>
            <pc:docMk/>
            <pc:sldMk cId="3020492438" sldId="322"/>
            <ac:inkMk id="19" creationId="{A92AA606-95AC-4EC5-5CF2-85FA6924F6A2}"/>
          </ac:inkMkLst>
        </pc:inkChg>
        <pc:inkChg chg="add mod">
          <ac:chgData name="Tim Cook" userId="d1c7cfb340f2c7ab" providerId="LiveId" clId="{5953C3DC-10EF-4F59-A018-8975E8A9B6D7}" dt="2022-11-18T03:09:19.704" v="481"/>
          <ac:inkMkLst>
            <pc:docMk/>
            <pc:sldMk cId="3020492438" sldId="322"/>
            <ac:inkMk id="20" creationId="{8436B951-E604-A282-063F-A1BBF09AB927}"/>
          </ac:inkMkLst>
        </pc:inkChg>
        <pc:inkChg chg="add mod">
          <ac:chgData name="Tim Cook" userId="d1c7cfb340f2c7ab" providerId="LiveId" clId="{5953C3DC-10EF-4F59-A018-8975E8A9B6D7}" dt="2022-11-18T03:09:24.690" v="486"/>
          <ac:inkMkLst>
            <pc:docMk/>
            <pc:sldMk cId="3020492438" sldId="322"/>
            <ac:inkMk id="22" creationId="{00AC0253-9313-BB56-B20D-E1F40BED63DE}"/>
          </ac:inkMkLst>
        </pc:inkChg>
        <pc:inkChg chg="add mod">
          <ac:chgData name="Tim Cook" userId="d1c7cfb340f2c7ab" providerId="LiveId" clId="{5953C3DC-10EF-4F59-A018-8975E8A9B6D7}" dt="2022-11-18T03:09:24.690" v="486"/>
          <ac:inkMkLst>
            <pc:docMk/>
            <pc:sldMk cId="3020492438" sldId="322"/>
            <ac:inkMk id="23" creationId="{E2A2C7BA-0AD2-9D7B-A357-7B13D976340D}"/>
          </ac:inkMkLst>
        </pc:inkChg>
        <pc:inkChg chg="add mod">
          <ac:chgData name="Tim Cook" userId="d1c7cfb340f2c7ab" providerId="LiveId" clId="{5953C3DC-10EF-4F59-A018-8975E8A9B6D7}" dt="2022-11-18T03:09:24.690" v="486"/>
          <ac:inkMkLst>
            <pc:docMk/>
            <pc:sldMk cId="3020492438" sldId="322"/>
            <ac:inkMk id="24" creationId="{69A9364B-BBA8-7421-CE1A-0CD7A1B7F000}"/>
          </ac:inkMkLst>
        </pc:inkChg>
        <pc:inkChg chg="add mod">
          <ac:chgData name="Tim Cook" userId="d1c7cfb340f2c7ab" providerId="LiveId" clId="{5953C3DC-10EF-4F59-A018-8975E8A9B6D7}" dt="2022-11-18T03:09:24.690" v="486"/>
          <ac:inkMkLst>
            <pc:docMk/>
            <pc:sldMk cId="3020492438" sldId="322"/>
            <ac:inkMk id="25" creationId="{4E474EA0-A45B-2EE5-7B26-8688A0AA5735}"/>
          </ac:inkMkLst>
        </pc:inkChg>
        <pc:inkChg chg="add mod">
          <ac:chgData name="Tim Cook" userId="d1c7cfb340f2c7ab" providerId="LiveId" clId="{5953C3DC-10EF-4F59-A018-8975E8A9B6D7}" dt="2022-11-18T03:09:32.703" v="493"/>
          <ac:inkMkLst>
            <pc:docMk/>
            <pc:sldMk cId="3020492438" sldId="322"/>
            <ac:inkMk id="28" creationId="{352231E2-5F80-5037-1080-ECF51E90C62C}"/>
          </ac:inkMkLst>
        </pc:inkChg>
        <pc:inkChg chg="add mod">
          <ac:chgData name="Tim Cook" userId="d1c7cfb340f2c7ab" providerId="LiveId" clId="{5953C3DC-10EF-4F59-A018-8975E8A9B6D7}" dt="2022-11-18T03:09:32.703" v="493"/>
          <ac:inkMkLst>
            <pc:docMk/>
            <pc:sldMk cId="3020492438" sldId="322"/>
            <ac:inkMk id="29" creationId="{467E4822-5F55-1E1E-6778-A142CCDA58AF}"/>
          </ac:inkMkLst>
        </pc:inkChg>
        <pc:inkChg chg="add mod">
          <ac:chgData name="Tim Cook" userId="d1c7cfb340f2c7ab" providerId="LiveId" clId="{5953C3DC-10EF-4F59-A018-8975E8A9B6D7}" dt="2022-11-18T03:09:32.703" v="493"/>
          <ac:inkMkLst>
            <pc:docMk/>
            <pc:sldMk cId="3020492438" sldId="322"/>
            <ac:inkMk id="30" creationId="{5C2BB308-6D8F-D9E8-9846-CE285CA46F68}"/>
          </ac:inkMkLst>
        </pc:inkChg>
        <pc:inkChg chg="add del mod">
          <ac:chgData name="Tim Cook" userId="d1c7cfb340f2c7ab" providerId="LiveId" clId="{5953C3DC-10EF-4F59-A018-8975E8A9B6D7}" dt="2022-11-18T03:09:41.042" v="495"/>
          <ac:inkMkLst>
            <pc:docMk/>
            <pc:sldMk cId="3020492438" sldId="322"/>
            <ac:inkMk id="31" creationId="{CE7987AC-9E0A-4FD2-5C9F-A3C9646BAEEC}"/>
          </ac:inkMkLst>
        </pc:inkChg>
        <pc:inkChg chg="add del mod">
          <ac:chgData name="Tim Cook" userId="d1c7cfb340f2c7ab" providerId="LiveId" clId="{5953C3DC-10EF-4F59-A018-8975E8A9B6D7}" dt="2022-11-18T03:09:41.042" v="497"/>
          <ac:inkMkLst>
            <pc:docMk/>
            <pc:sldMk cId="3020492438" sldId="322"/>
            <ac:inkMk id="32" creationId="{A8ABD12B-5F0E-CC1A-AC93-318F5FEB8AF6}"/>
          </ac:inkMkLst>
        </pc:inkChg>
        <pc:inkChg chg="add del mod">
          <ac:chgData name="Tim Cook" userId="d1c7cfb340f2c7ab" providerId="LiveId" clId="{5953C3DC-10EF-4F59-A018-8975E8A9B6D7}" dt="2022-11-18T03:09:41.042" v="496"/>
          <ac:inkMkLst>
            <pc:docMk/>
            <pc:sldMk cId="3020492438" sldId="322"/>
            <ac:inkMk id="33" creationId="{1562BAF9-4AD1-AA53-52AC-2DD9D13ED270}"/>
          </ac:inkMkLst>
        </pc:inkChg>
        <pc:inkChg chg="add">
          <ac:chgData name="Tim Cook" userId="d1c7cfb340f2c7ab" providerId="LiveId" clId="{5953C3DC-10EF-4F59-A018-8975E8A9B6D7}" dt="2022-11-18T03:09:39.194" v="494" actId="9405"/>
          <ac:inkMkLst>
            <pc:docMk/>
            <pc:sldMk cId="3020492438" sldId="322"/>
            <ac:inkMk id="36" creationId="{95EE25D0-81EE-92F3-B20A-640CCCF1F4FB}"/>
          </ac:inkMkLst>
        </pc:inkChg>
        <pc:inkChg chg="add del mod">
          <ac:chgData name="Tim Cook" userId="d1c7cfb340f2c7ab" providerId="LiveId" clId="{5953C3DC-10EF-4F59-A018-8975E8A9B6D7}" dt="2022-11-18T03:10:09.367" v="502"/>
          <ac:inkMkLst>
            <pc:docMk/>
            <pc:sldMk cId="3020492438" sldId="322"/>
            <ac:inkMk id="37" creationId="{3DF472D3-C19C-3EA1-57C9-B0AD9580C312}"/>
          </ac:inkMkLst>
        </pc:inkChg>
        <pc:inkChg chg="add del mod">
          <ac:chgData name="Tim Cook" userId="d1c7cfb340f2c7ab" providerId="LiveId" clId="{5953C3DC-10EF-4F59-A018-8975E8A9B6D7}" dt="2022-11-18T03:10:09.351" v="501"/>
          <ac:inkMkLst>
            <pc:docMk/>
            <pc:sldMk cId="3020492438" sldId="322"/>
            <ac:inkMk id="38" creationId="{171191B3-1DBC-6ADD-0045-4F9B5C863643}"/>
          </ac:inkMkLst>
        </pc:inkChg>
        <pc:inkChg chg="add mod">
          <ac:chgData name="Tim Cook" userId="d1c7cfb340f2c7ab" providerId="LiveId" clId="{5953C3DC-10EF-4F59-A018-8975E8A9B6D7}" dt="2022-11-18T03:10:13.928" v="506"/>
          <ac:inkMkLst>
            <pc:docMk/>
            <pc:sldMk cId="3020492438" sldId="322"/>
            <ac:inkMk id="40" creationId="{B5263E94-F783-388D-B491-617379CD1DA7}"/>
          </ac:inkMkLst>
        </pc:inkChg>
        <pc:inkChg chg="add mod">
          <ac:chgData name="Tim Cook" userId="d1c7cfb340f2c7ab" providerId="LiveId" clId="{5953C3DC-10EF-4F59-A018-8975E8A9B6D7}" dt="2022-11-18T03:10:13.928" v="506"/>
          <ac:inkMkLst>
            <pc:docMk/>
            <pc:sldMk cId="3020492438" sldId="322"/>
            <ac:inkMk id="41" creationId="{11602B53-5973-24C9-9210-8BAA3F4DE25A}"/>
          </ac:inkMkLst>
        </pc:inkChg>
        <pc:inkChg chg="add mod">
          <ac:chgData name="Tim Cook" userId="d1c7cfb340f2c7ab" providerId="LiveId" clId="{5953C3DC-10EF-4F59-A018-8975E8A9B6D7}" dt="2022-11-18T03:10:13.928" v="506"/>
          <ac:inkMkLst>
            <pc:docMk/>
            <pc:sldMk cId="3020492438" sldId="322"/>
            <ac:inkMk id="42" creationId="{56BD6750-8763-C3ED-9F6C-5C9A12E508C1}"/>
          </ac:inkMkLst>
        </pc:inkChg>
      </pc:sldChg>
      <pc:sldChg chg="addSp delSp modSp mod">
        <pc:chgData name="Tim Cook" userId="d1c7cfb340f2c7ab" providerId="LiveId" clId="{5953C3DC-10EF-4F59-A018-8975E8A9B6D7}" dt="2022-11-18T03:12:12.736" v="628" actId="9405"/>
        <pc:sldMkLst>
          <pc:docMk/>
          <pc:sldMk cId="2044848978" sldId="324"/>
        </pc:sldMkLst>
        <pc:grpChg chg="mod">
          <ac:chgData name="Tim Cook" userId="d1c7cfb340f2c7ab" providerId="LiveId" clId="{5953C3DC-10EF-4F59-A018-8975E8A9B6D7}" dt="2022-11-18T03:10:33.629" v="518"/>
          <ac:grpSpMkLst>
            <pc:docMk/>
            <pc:sldMk cId="2044848978" sldId="324"/>
            <ac:grpSpMk id="14" creationId="{612EE112-4DC2-37F4-7C5A-643E89AE2FBC}"/>
          </ac:grpSpMkLst>
        </pc:grpChg>
        <pc:grpChg chg="mod">
          <ac:chgData name="Tim Cook" userId="d1c7cfb340f2c7ab" providerId="LiveId" clId="{5953C3DC-10EF-4F59-A018-8975E8A9B6D7}" dt="2022-11-18T03:10:33.629" v="518"/>
          <ac:grpSpMkLst>
            <pc:docMk/>
            <pc:sldMk cId="2044848978" sldId="324"/>
            <ac:grpSpMk id="15" creationId="{D3F42CC8-D319-79CE-03BD-037AAF51A8A5}"/>
          </ac:grpSpMkLst>
        </pc:grpChg>
        <pc:grpChg chg="mod">
          <ac:chgData name="Tim Cook" userId="d1c7cfb340f2c7ab" providerId="LiveId" clId="{5953C3DC-10EF-4F59-A018-8975E8A9B6D7}" dt="2022-11-18T03:10:33.629" v="518"/>
          <ac:grpSpMkLst>
            <pc:docMk/>
            <pc:sldMk cId="2044848978" sldId="324"/>
            <ac:grpSpMk id="16" creationId="{9741233E-D557-DE5D-4DF2-8CD2E82123EA}"/>
          </ac:grpSpMkLst>
        </pc:grpChg>
        <pc:grpChg chg="del mod">
          <ac:chgData name="Tim Cook" userId="d1c7cfb340f2c7ab" providerId="LiveId" clId="{5953C3DC-10EF-4F59-A018-8975E8A9B6D7}" dt="2022-11-18T03:10:49.231" v="539"/>
          <ac:grpSpMkLst>
            <pc:docMk/>
            <pc:sldMk cId="2044848978" sldId="324"/>
            <ac:grpSpMk id="29" creationId="{15D3A202-7D0B-E798-8FE0-92C7E06159AA}"/>
          </ac:grpSpMkLst>
        </pc:grpChg>
        <pc:grpChg chg="del mod">
          <ac:chgData name="Tim Cook" userId="d1c7cfb340f2c7ab" providerId="LiveId" clId="{5953C3DC-10EF-4F59-A018-8975E8A9B6D7}" dt="2022-11-18T03:10:49.247" v="541"/>
          <ac:grpSpMkLst>
            <pc:docMk/>
            <pc:sldMk cId="2044848978" sldId="324"/>
            <ac:grpSpMk id="30" creationId="{7A032351-046A-8DFB-3E2E-8C31363BEAAB}"/>
          </ac:grpSpMkLst>
        </pc:grpChg>
        <pc:grpChg chg="mod">
          <ac:chgData name="Tim Cook" userId="d1c7cfb340f2c7ab" providerId="LiveId" clId="{5953C3DC-10EF-4F59-A018-8975E8A9B6D7}" dt="2022-11-18T03:10:54.764" v="551"/>
          <ac:grpSpMkLst>
            <pc:docMk/>
            <pc:sldMk cId="2044848978" sldId="324"/>
            <ac:grpSpMk id="36" creationId="{A163165A-4748-F856-5589-E8A49700F5F6}"/>
          </ac:grpSpMkLst>
        </pc:grpChg>
        <pc:grpChg chg="mod">
          <ac:chgData name="Tim Cook" userId="d1c7cfb340f2c7ab" providerId="LiveId" clId="{5953C3DC-10EF-4F59-A018-8975E8A9B6D7}" dt="2022-11-18T03:11:00.393" v="561"/>
          <ac:grpSpMkLst>
            <pc:docMk/>
            <pc:sldMk cId="2044848978" sldId="324"/>
            <ac:grpSpMk id="46" creationId="{7F00F8A1-7E67-E122-2040-BEAB6E9A51B0}"/>
          </ac:grpSpMkLst>
        </pc:grpChg>
        <pc:grpChg chg="mod">
          <ac:chgData name="Tim Cook" userId="d1c7cfb340f2c7ab" providerId="LiveId" clId="{5953C3DC-10EF-4F59-A018-8975E8A9B6D7}" dt="2022-11-18T03:11:07.269" v="570"/>
          <ac:grpSpMkLst>
            <pc:docMk/>
            <pc:sldMk cId="2044848978" sldId="324"/>
            <ac:grpSpMk id="54" creationId="{6AB4D111-32C5-B827-CE88-E322298865BD}"/>
          </ac:grpSpMkLst>
        </pc:grpChg>
        <pc:grpChg chg="mod">
          <ac:chgData name="Tim Cook" userId="d1c7cfb340f2c7ab" providerId="LiveId" clId="{5953C3DC-10EF-4F59-A018-8975E8A9B6D7}" dt="2022-11-18T03:11:11.074" v="577"/>
          <ac:grpSpMkLst>
            <pc:docMk/>
            <pc:sldMk cId="2044848978" sldId="324"/>
            <ac:grpSpMk id="61" creationId="{139CAACC-62C2-B38D-34DE-F99261FF701A}"/>
          </ac:grpSpMkLst>
        </pc:grpChg>
        <pc:grpChg chg="mod">
          <ac:chgData name="Tim Cook" userId="d1c7cfb340f2c7ab" providerId="LiveId" clId="{5953C3DC-10EF-4F59-A018-8975E8A9B6D7}" dt="2022-11-18T03:11:11.074" v="577"/>
          <ac:grpSpMkLst>
            <pc:docMk/>
            <pc:sldMk cId="2044848978" sldId="324"/>
            <ac:grpSpMk id="62" creationId="{ACCFC97A-8ED3-1ACA-3582-9EB9A76EAD56}"/>
          </ac:grpSpMkLst>
        </pc:grpChg>
        <pc:grpChg chg="mod">
          <ac:chgData name="Tim Cook" userId="d1c7cfb340f2c7ab" providerId="LiveId" clId="{5953C3DC-10EF-4F59-A018-8975E8A9B6D7}" dt="2022-11-18T03:11:53.107" v="591"/>
          <ac:grpSpMkLst>
            <pc:docMk/>
            <pc:sldMk cId="2044848978" sldId="324"/>
            <ac:grpSpMk id="76" creationId="{6AA17B1C-CC9E-2331-EEC3-7745D04E1CAB}"/>
          </ac:grpSpMkLst>
        </pc:grpChg>
        <pc:grpChg chg="mod">
          <ac:chgData name="Tim Cook" userId="d1c7cfb340f2c7ab" providerId="LiveId" clId="{5953C3DC-10EF-4F59-A018-8975E8A9B6D7}" dt="2022-11-18T03:11:53.107" v="591"/>
          <ac:grpSpMkLst>
            <pc:docMk/>
            <pc:sldMk cId="2044848978" sldId="324"/>
            <ac:grpSpMk id="77" creationId="{CC9C231D-722B-0671-2F5C-8F843C3CE688}"/>
          </ac:grpSpMkLst>
        </pc:grpChg>
        <pc:grpChg chg="mod">
          <ac:chgData name="Tim Cook" userId="d1c7cfb340f2c7ab" providerId="LiveId" clId="{5953C3DC-10EF-4F59-A018-8975E8A9B6D7}" dt="2022-11-18T03:12:06.638" v="624"/>
          <ac:grpSpMkLst>
            <pc:docMk/>
            <pc:sldMk cId="2044848978" sldId="324"/>
            <ac:grpSpMk id="105" creationId="{3618CF6C-BF68-E85D-D498-16A9252CCA6C}"/>
          </ac:grpSpMkLst>
        </pc:grpChg>
        <pc:grpChg chg="del mod">
          <ac:chgData name="Tim Cook" userId="d1c7cfb340f2c7ab" providerId="LiveId" clId="{5953C3DC-10EF-4F59-A018-8975E8A9B6D7}" dt="2022-11-18T03:12:12.021" v="627"/>
          <ac:grpSpMkLst>
            <pc:docMk/>
            <pc:sldMk cId="2044848978" sldId="324"/>
            <ac:grpSpMk id="106" creationId="{53551297-1E8D-240A-8216-3F6E21624746}"/>
          </ac:grpSpMkLst>
        </pc:grpChg>
        <pc:grpChg chg="mod">
          <ac:chgData name="Tim Cook" userId="d1c7cfb340f2c7ab" providerId="LiveId" clId="{5953C3DC-10EF-4F59-A018-8975E8A9B6D7}" dt="2022-11-18T03:12:12.021" v="627"/>
          <ac:grpSpMkLst>
            <pc:docMk/>
            <pc:sldMk cId="2044848978" sldId="324"/>
            <ac:grpSpMk id="109" creationId="{B551DC1B-894D-38AA-06BA-B8CFBA8989A0}"/>
          </ac:grpSpMkLst>
        </pc:grp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3" creationId="{93A3DB0E-F62C-3184-5B33-3A033A170C4F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4" creationId="{2F13C2C9-16FD-6440-55E6-A50242AE1286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5" creationId="{E6368D9F-97BA-730D-991E-C034578DDC7B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6" creationId="{DB503F1C-3286-4C38-733D-21A2FF397BC1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7" creationId="{6199DB8A-7166-B8D6-49DD-365FECBD728B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8" creationId="{1FFD4112-289D-DF6D-2816-D69CAD57FB07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9" creationId="{5E6E3B2B-F47A-4A4D-1F8E-1EADD4441432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10" creationId="{37F59A3A-422C-4E11-9A12-C1DF4868B16D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11" creationId="{B03E6BF1-D8C2-A8FD-945E-9A157ABCE0D3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12" creationId="{99D30E5B-28A7-CBAB-D279-1252051EC6E4}"/>
          </ac:inkMkLst>
        </pc:inkChg>
        <pc:inkChg chg="add del">
          <ac:chgData name="Tim Cook" userId="d1c7cfb340f2c7ab" providerId="LiveId" clId="{5953C3DC-10EF-4F59-A018-8975E8A9B6D7}" dt="2022-11-18T03:10:35.959" v="519"/>
          <ac:inkMkLst>
            <pc:docMk/>
            <pc:sldMk cId="2044848978" sldId="324"/>
            <ac:inkMk id="13" creationId="{9A3CF554-1467-1FC9-F1A0-609E84D0F932}"/>
          </ac:inkMkLst>
        </pc:inkChg>
        <pc:inkChg chg="add del">
          <ac:chgData name="Tim Cook" userId="d1c7cfb340f2c7ab" providerId="LiveId" clId="{5953C3DC-10EF-4F59-A018-8975E8A9B6D7}" dt="2022-11-18T03:10:49.247" v="544"/>
          <ac:inkMkLst>
            <pc:docMk/>
            <pc:sldMk cId="2044848978" sldId="324"/>
            <ac:inkMk id="17" creationId="{2BD8057B-0DFF-FD95-69DF-325D4EF0FE49}"/>
          </ac:inkMkLst>
        </pc:inkChg>
        <pc:inkChg chg="add del">
          <ac:chgData name="Tim Cook" userId="d1c7cfb340f2c7ab" providerId="LiveId" clId="{5953C3DC-10EF-4F59-A018-8975E8A9B6D7}" dt="2022-11-18T03:10:41.623" v="525"/>
          <ac:inkMkLst>
            <pc:docMk/>
            <pc:sldMk cId="2044848978" sldId="324"/>
            <ac:inkMk id="18" creationId="{00D09D1F-41D7-AE4F-8A7A-C8C1A383678A}"/>
          </ac:inkMkLst>
        </pc:inkChg>
        <pc:inkChg chg="add del">
          <ac:chgData name="Tim Cook" userId="d1c7cfb340f2c7ab" providerId="LiveId" clId="{5953C3DC-10EF-4F59-A018-8975E8A9B6D7}" dt="2022-11-18T03:10:41.623" v="528"/>
          <ac:inkMkLst>
            <pc:docMk/>
            <pc:sldMk cId="2044848978" sldId="324"/>
            <ac:inkMk id="19" creationId="{996FDB59-3AD6-FA6E-6604-7135618BE196}"/>
          </ac:inkMkLst>
        </pc:inkChg>
        <pc:inkChg chg="add del">
          <ac:chgData name="Tim Cook" userId="d1c7cfb340f2c7ab" providerId="LiveId" clId="{5953C3DC-10EF-4F59-A018-8975E8A9B6D7}" dt="2022-11-18T03:10:41.623" v="527"/>
          <ac:inkMkLst>
            <pc:docMk/>
            <pc:sldMk cId="2044848978" sldId="324"/>
            <ac:inkMk id="20" creationId="{A6BB5B07-D024-D241-0FF7-27AEB2582F50}"/>
          </ac:inkMkLst>
        </pc:inkChg>
        <pc:inkChg chg="add del">
          <ac:chgData name="Tim Cook" userId="d1c7cfb340f2c7ab" providerId="LiveId" clId="{5953C3DC-10EF-4F59-A018-8975E8A9B6D7}" dt="2022-11-18T03:10:41.623" v="526"/>
          <ac:inkMkLst>
            <pc:docMk/>
            <pc:sldMk cId="2044848978" sldId="324"/>
            <ac:inkMk id="21" creationId="{85EAAC92-64F6-C488-D6F2-3088F4B38982}"/>
          </ac:inkMkLst>
        </pc:inkChg>
        <pc:inkChg chg="add del mod">
          <ac:chgData name="Tim Cook" userId="d1c7cfb340f2c7ab" providerId="LiveId" clId="{5953C3DC-10EF-4F59-A018-8975E8A9B6D7}" dt="2022-11-18T03:10:49.247" v="543"/>
          <ac:inkMkLst>
            <pc:docMk/>
            <pc:sldMk cId="2044848978" sldId="324"/>
            <ac:inkMk id="22" creationId="{AC6444A5-85DE-CC20-558E-6FCA9E28CFFB}"/>
          </ac:inkMkLst>
        </pc:inkChg>
        <pc:inkChg chg="add del mod">
          <ac:chgData name="Tim Cook" userId="d1c7cfb340f2c7ab" providerId="LiveId" clId="{5953C3DC-10EF-4F59-A018-8975E8A9B6D7}" dt="2022-11-18T03:10:49.231" v="538"/>
          <ac:inkMkLst>
            <pc:docMk/>
            <pc:sldMk cId="2044848978" sldId="324"/>
            <ac:inkMk id="23" creationId="{B42BF4F7-BD10-C69F-70E8-72AAD59587A2}"/>
          </ac:inkMkLst>
        </pc:inkChg>
        <pc:inkChg chg="add del mod">
          <ac:chgData name="Tim Cook" userId="d1c7cfb340f2c7ab" providerId="LiveId" clId="{5953C3DC-10EF-4F59-A018-8975E8A9B6D7}" dt="2022-11-18T03:10:49.247" v="540"/>
          <ac:inkMkLst>
            <pc:docMk/>
            <pc:sldMk cId="2044848978" sldId="324"/>
            <ac:inkMk id="24" creationId="{0CF9C461-8514-BED1-A384-31AB24FB4F36}"/>
          </ac:inkMkLst>
        </pc:inkChg>
        <pc:inkChg chg="add del mod">
          <ac:chgData name="Tim Cook" userId="d1c7cfb340f2c7ab" providerId="LiveId" clId="{5953C3DC-10EF-4F59-A018-8975E8A9B6D7}" dt="2022-11-18T03:10:49.247" v="541"/>
          <ac:inkMkLst>
            <pc:docMk/>
            <pc:sldMk cId="2044848978" sldId="324"/>
            <ac:inkMk id="25" creationId="{BBABE84A-0A0E-8717-B69E-005E37E09E2C}"/>
          </ac:inkMkLst>
        </pc:inkChg>
        <pc:inkChg chg="add del mod">
          <ac:chgData name="Tim Cook" userId="d1c7cfb340f2c7ab" providerId="LiveId" clId="{5953C3DC-10EF-4F59-A018-8975E8A9B6D7}" dt="2022-11-18T03:10:49.231" v="537"/>
          <ac:inkMkLst>
            <pc:docMk/>
            <pc:sldMk cId="2044848978" sldId="324"/>
            <ac:inkMk id="26" creationId="{2AEB8825-0BC9-0640-62DC-893CFD54FED3}"/>
          </ac:inkMkLst>
        </pc:inkChg>
        <pc:inkChg chg="add del mod">
          <ac:chgData name="Tim Cook" userId="d1c7cfb340f2c7ab" providerId="LiveId" clId="{5953C3DC-10EF-4F59-A018-8975E8A9B6D7}" dt="2022-11-18T03:10:49.247" v="542"/>
          <ac:inkMkLst>
            <pc:docMk/>
            <pc:sldMk cId="2044848978" sldId="324"/>
            <ac:inkMk id="27" creationId="{FE9B1D11-AC30-54D2-DFD8-ED180F33CFC3}"/>
          </ac:inkMkLst>
        </pc:inkChg>
        <pc:inkChg chg="add del mod">
          <ac:chgData name="Tim Cook" userId="d1c7cfb340f2c7ab" providerId="LiveId" clId="{5953C3DC-10EF-4F59-A018-8975E8A9B6D7}" dt="2022-11-18T03:10:49.231" v="539"/>
          <ac:inkMkLst>
            <pc:docMk/>
            <pc:sldMk cId="2044848978" sldId="324"/>
            <ac:inkMk id="28" creationId="{9D636D6B-BFDD-24C2-6032-EF7640870C44}"/>
          </ac:inkMkLst>
        </pc:inkChg>
        <pc:inkChg chg="add del">
          <ac:chgData name="Tim Cook" userId="d1c7cfb340f2c7ab" providerId="LiveId" clId="{5953C3DC-10EF-4F59-A018-8975E8A9B6D7}" dt="2022-11-18T03:10:54.498" v="550"/>
          <ac:inkMkLst>
            <pc:docMk/>
            <pc:sldMk cId="2044848978" sldId="324"/>
            <ac:inkMk id="31" creationId="{65A78657-56FE-27AD-FFB6-4974BD6CC1C8}"/>
          </ac:inkMkLst>
        </pc:inkChg>
        <pc:inkChg chg="add mod">
          <ac:chgData name="Tim Cook" userId="d1c7cfb340f2c7ab" providerId="LiveId" clId="{5953C3DC-10EF-4F59-A018-8975E8A9B6D7}" dt="2022-11-18T03:10:54.764" v="551"/>
          <ac:inkMkLst>
            <pc:docMk/>
            <pc:sldMk cId="2044848978" sldId="324"/>
            <ac:inkMk id="32" creationId="{280F5281-8372-C2F5-EBF5-5D47FEC1DAF2}"/>
          </ac:inkMkLst>
        </pc:inkChg>
        <pc:inkChg chg="add mod">
          <ac:chgData name="Tim Cook" userId="d1c7cfb340f2c7ab" providerId="LiveId" clId="{5953C3DC-10EF-4F59-A018-8975E8A9B6D7}" dt="2022-11-18T03:10:54.764" v="551"/>
          <ac:inkMkLst>
            <pc:docMk/>
            <pc:sldMk cId="2044848978" sldId="324"/>
            <ac:inkMk id="33" creationId="{7CA0DCD0-863E-0563-3F39-574FDA0FCBBB}"/>
          </ac:inkMkLst>
        </pc:inkChg>
        <pc:inkChg chg="add mod">
          <ac:chgData name="Tim Cook" userId="d1c7cfb340f2c7ab" providerId="LiveId" clId="{5953C3DC-10EF-4F59-A018-8975E8A9B6D7}" dt="2022-11-18T03:10:54.764" v="551"/>
          <ac:inkMkLst>
            <pc:docMk/>
            <pc:sldMk cId="2044848978" sldId="324"/>
            <ac:inkMk id="34" creationId="{7C5C0959-4925-9C28-BB62-D86F79C91113}"/>
          </ac:inkMkLst>
        </pc:inkChg>
        <pc:inkChg chg="add mod">
          <ac:chgData name="Tim Cook" userId="d1c7cfb340f2c7ab" providerId="LiveId" clId="{5953C3DC-10EF-4F59-A018-8975E8A9B6D7}" dt="2022-11-18T03:10:54.764" v="551"/>
          <ac:inkMkLst>
            <pc:docMk/>
            <pc:sldMk cId="2044848978" sldId="324"/>
            <ac:inkMk id="35" creationId="{714109E1-0757-1876-7B30-CEE0BA1D660F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37" creationId="{43D31105-3C56-DA41-41F5-12D90E61793F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38" creationId="{FEAC658A-EED8-ACD7-7A1B-6C1ECE81C71F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39" creationId="{981CC316-6F7D-352F-76DF-7137DC356769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0" creationId="{1A0166A1-4F0C-A75A-EE48-16B3A81D0B47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1" creationId="{23D4695D-D1A5-F82D-A5A4-CB00E0A22C85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2" creationId="{F6852541-9042-E1FB-4969-0D88F1535BBB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3" creationId="{C7F362AF-6FD8-B060-A4AE-1A04E605CAE5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4" creationId="{3B63378E-9B61-1A48-FFFF-89FD91C3D28C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5" creationId="{1E124126-C14F-3358-22B8-AEFB8CF821C1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47" creationId="{610CDB0F-E735-62BF-E02A-93FF7B4594F4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48" creationId="{089FD586-8F73-E371-527E-E39390976160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49" creationId="{8C00AE04-BFE2-ED92-0A76-AA829AE26FF1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50" creationId="{95B9D41F-E0CB-370D-CAD9-4DD39DDF5DA4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51" creationId="{013B81C3-F319-0D7F-C5C6-6AF2259A5121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52" creationId="{F153584C-5D8E-8E09-9629-78BE29E8318A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53" creationId="{40432587-1161-6238-086D-8A2E3F3D84A8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55" creationId="{66EE9650-E939-8766-722B-343D4E0AFC34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56" creationId="{AEE238D7-FC01-2D05-FFD2-30BCE351B6B5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57" creationId="{64A1FA60-8D4E-7FA9-916B-AC937E625DFC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58" creationId="{54494190-5E19-8676-8E3E-6C38B9A237C0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59" creationId="{E43110D2-3553-B0F5-66B8-46D92C84A680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60" creationId="{255BE364-E39A-D381-8913-2CCB119F8A24}"/>
          </ac:inkMkLst>
        </pc:inkChg>
        <pc:inkChg chg="add">
          <ac:chgData name="Tim Cook" userId="d1c7cfb340f2c7ab" providerId="LiveId" clId="{5953C3DC-10EF-4F59-A018-8975E8A9B6D7}" dt="2022-11-18T03:11:39.478" v="578" actId="9405"/>
          <ac:inkMkLst>
            <pc:docMk/>
            <pc:sldMk cId="2044848978" sldId="324"/>
            <ac:inkMk id="63" creationId="{182BA199-4C55-8F10-1F4D-E6E582DE38E9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4" creationId="{EB84A8CE-004F-F132-BB41-437A636AFBB0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5" creationId="{67872C3A-D021-BA52-17CB-DAD746E694AC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6" creationId="{DCD40A79-4ADB-EFE9-6166-7C2E27CC843A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7" creationId="{EF020EF5-A2D3-021B-0245-6C7B0282DE41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8" creationId="{31D3040C-2D7D-505D-605F-29F26AAA4E05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9" creationId="{3D28AF0C-3699-926B-10A6-D6358A41EBD0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0" creationId="{1D7B6633-CE67-7717-69CF-3A19F2615232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1" creationId="{667A3C8E-BB4E-9AC8-FB2A-43747AC4EEB2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2" creationId="{487C809D-A40C-2A38-F002-30B2468A309B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3" creationId="{192E5935-82C3-F9B2-1766-08FE0E86E061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4" creationId="{7B20527F-0475-B479-68C1-BF16C614C2DE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5" creationId="{8DE64107-EF4C-50B6-C3E5-D80655E1055C}"/>
          </ac:inkMkLst>
        </pc:inkChg>
        <pc:inkChg chg="add del">
          <ac:chgData name="Tim Cook" userId="d1c7cfb340f2c7ab" providerId="LiveId" clId="{5953C3DC-10EF-4F59-A018-8975E8A9B6D7}" dt="2022-11-18T03:11:56.437" v="599"/>
          <ac:inkMkLst>
            <pc:docMk/>
            <pc:sldMk cId="2044848978" sldId="324"/>
            <ac:inkMk id="78" creationId="{9CA8EFF5-6411-6BF1-AADC-D294FBE3B19C}"/>
          </ac:inkMkLst>
        </pc:inkChg>
        <pc:inkChg chg="add del">
          <ac:chgData name="Tim Cook" userId="d1c7cfb340f2c7ab" providerId="LiveId" clId="{5953C3DC-10EF-4F59-A018-8975E8A9B6D7}" dt="2022-11-18T03:11:56.437" v="600"/>
          <ac:inkMkLst>
            <pc:docMk/>
            <pc:sldMk cId="2044848978" sldId="324"/>
            <ac:inkMk id="79" creationId="{37922CB7-5549-8D3F-734E-E05D226F68D6}"/>
          </ac:inkMkLst>
        </pc:inkChg>
        <pc:inkChg chg="add del">
          <ac:chgData name="Tim Cook" userId="d1c7cfb340f2c7ab" providerId="LiveId" clId="{5953C3DC-10EF-4F59-A018-8975E8A9B6D7}" dt="2022-11-18T03:11:56.437" v="598"/>
          <ac:inkMkLst>
            <pc:docMk/>
            <pc:sldMk cId="2044848978" sldId="324"/>
            <ac:inkMk id="80" creationId="{E35E78E6-57E3-D577-B3AD-CC867FA32A50}"/>
          </ac:inkMkLst>
        </pc:inkChg>
        <pc:inkChg chg="add del">
          <ac:chgData name="Tim Cook" userId="d1c7cfb340f2c7ab" providerId="LiveId" clId="{5953C3DC-10EF-4F59-A018-8975E8A9B6D7}" dt="2022-11-18T03:11:56.827" v="601"/>
          <ac:inkMkLst>
            <pc:docMk/>
            <pc:sldMk cId="2044848978" sldId="324"/>
            <ac:inkMk id="81" creationId="{3C166E9A-BDFA-D8F0-4B0D-7F588A8612DF}"/>
          </ac:inkMkLst>
        </pc:inkChg>
        <pc:inkChg chg="add del">
          <ac:chgData name="Tim Cook" userId="d1c7cfb340f2c7ab" providerId="LiveId" clId="{5953C3DC-10EF-4F59-A018-8975E8A9B6D7}" dt="2022-11-18T03:11:56.437" v="597"/>
          <ac:inkMkLst>
            <pc:docMk/>
            <pc:sldMk cId="2044848978" sldId="324"/>
            <ac:inkMk id="82" creationId="{3962EC87-0DA0-7436-2C94-121D3697F21B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3" creationId="{23BB7697-5463-3701-465A-7FC773A33A67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4" creationId="{F176C0CE-B946-2218-9718-5E04198389AE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5" creationId="{098BF14C-AB20-AB07-2D78-A9990C040C56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6" creationId="{0F0024E9-8E04-D6F5-5ED8-306D24138B60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7" creationId="{56F9F603-2966-BF09-3DC8-61D3384B2FF9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8" creationId="{E63C2E8E-0E16-EFC8-EEDC-1489E217E84D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9" creationId="{77FFC492-E74F-69FA-559A-04DBC09F8666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90" creationId="{0373D21A-54E1-021E-5E87-A2E95C828653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91" creationId="{6EDD0414-895B-6277-6218-1D9213527092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92" creationId="{82946D02-8EE6-9010-5201-59BA0F6C5FFF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3" creationId="{2098496C-9719-4C0B-0BE5-6683FD02B6C6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4" creationId="{460CCA50-3751-647B-6CCC-B9F3C09D9139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5" creationId="{17E8D50B-A67F-A461-E7A6-7516FF4B29C3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6" creationId="{932FD338-E9E4-A92E-4CDB-A4C3932F5C0F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7" creationId="{65055A20-B46D-677D-6BF5-EEB6BDB43ECF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8" creationId="{49BBA94C-AEC5-BD4B-2318-679F19E9F7FB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9" creationId="{25D6ECBE-0289-600D-9B73-ACB37E7E097A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100" creationId="{A0D0A9AC-C25C-1980-4FDB-707082554F26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101" creationId="{70C69786-CC0E-D39C-C97D-F49DAD0469F9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102" creationId="{164C898B-E6FE-872A-F3F9-276F971A960F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103" creationId="{681985ED-DE60-78B4-6BF0-82A3DD74D796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104" creationId="{4DAEDC90-7F54-820E-1CB1-3304B1E460F9}"/>
          </ac:inkMkLst>
        </pc:inkChg>
        <pc:inkChg chg="add">
          <ac:chgData name="Tim Cook" userId="d1c7cfb340f2c7ab" providerId="LiveId" clId="{5953C3DC-10EF-4F59-A018-8975E8A9B6D7}" dt="2022-11-18T03:12:10.270" v="625" actId="9405"/>
          <ac:inkMkLst>
            <pc:docMk/>
            <pc:sldMk cId="2044848978" sldId="324"/>
            <ac:inkMk id="107" creationId="{2D270542-7A09-8AD5-9A74-D8185D044F49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108" creationId="{5FEF474E-DE89-1BC9-1AD1-7B480FB38BD2}"/>
          </ac:inkMkLst>
        </pc:inkChg>
        <pc:inkChg chg="add">
          <ac:chgData name="Tim Cook" userId="d1c7cfb340f2c7ab" providerId="LiveId" clId="{5953C3DC-10EF-4F59-A018-8975E8A9B6D7}" dt="2022-11-18T03:12:12.736" v="628" actId="9405"/>
          <ac:inkMkLst>
            <pc:docMk/>
            <pc:sldMk cId="2044848978" sldId="324"/>
            <ac:inkMk id="110" creationId="{6CF5E6DD-1276-1020-BA03-72DB201206A5}"/>
          </ac:inkMkLst>
        </pc:inkChg>
      </pc:sldChg>
      <pc:sldChg chg="addSp delSp modSp mod">
        <pc:chgData name="Tim Cook" userId="d1c7cfb340f2c7ab" providerId="LiveId" clId="{5953C3DC-10EF-4F59-A018-8975E8A9B6D7}" dt="2022-11-18T03:34:41.532" v="813"/>
        <pc:sldMkLst>
          <pc:docMk/>
          <pc:sldMk cId="2121447557" sldId="325"/>
        </pc:sldMkLst>
        <pc:grpChg chg="del mod">
          <ac:chgData name="Tim Cook" userId="d1c7cfb340f2c7ab" providerId="LiveId" clId="{5953C3DC-10EF-4F59-A018-8975E8A9B6D7}" dt="2022-11-18T03:32:17.778" v="646"/>
          <ac:grpSpMkLst>
            <pc:docMk/>
            <pc:sldMk cId="2121447557" sldId="325"/>
            <ac:grpSpMk id="11" creationId="{03B92D65-A465-C08E-49CA-CB0911E7ABE2}"/>
          </ac:grpSpMkLst>
        </pc:grpChg>
        <pc:grpChg chg="del mod">
          <ac:chgData name="Tim Cook" userId="d1c7cfb340f2c7ab" providerId="LiveId" clId="{5953C3DC-10EF-4F59-A018-8975E8A9B6D7}" dt="2022-11-18T03:34:12.652" v="778"/>
          <ac:grpSpMkLst>
            <pc:docMk/>
            <pc:sldMk cId="2121447557" sldId="325"/>
            <ac:grpSpMk id="17" creationId="{4495445E-4A15-5116-1CDD-37EA4C137D41}"/>
          </ac:grpSpMkLst>
        </pc:grpChg>
        <pc:grpChg chg="del mod">
          <ac:chgData name="Tim Cook" userId="d1c7cfb340f2c7ab" providerId="LiveId" clId="{5953C3DC-10EF-4F59-A018-8975E8A9B6D7}" dt="2022-11-18T03:32:31.372" v="664"/>
          <ac:grpSpMkLst>
            <pc:docMk/>
            <pc:sldMk cId="2121447557" sldId="325"/>
            <ac:grpSpMk id="20" creationId="{1DAC4123-5C1D-2860-FF13-BE4F11769F0A}"/>
          </ac:grpSpMkLst>
        </pc:grpChg>
        <pc:grpChg chg="del mod">
          <ac:chgData name="Tim Cook" userId="d1c7cfb340f2c7ab" providerId="LiveId" clId="{5953C3DC-10EF-4F59-A018-8975E8A9B6D7}" dt="2022-11-18T03:32:24.553" v="653"/>
          <ac:grpSpMkLst>
            <pc:docMk/>
            <pc:sldMk cId="2121447557" sldId="325"/>
            <ac:grpSpMk id="23" creationId="{D09E6CBF-E815-F645-5D65-9FDBB979CBEB}"/>
          </ac:grpSpMkLst>
        </pc:grpChg>
        <pc:grpChg chg="del mod">
          <ac:chgData name="Tim Cook" userId="d1c7cfb340f2c7ab" providerId="LiveId" clId="{5953C3DC-10EF-4F59-A018-8975E8A9B6D7}" dt="2022-11-18T03:33:20.852" v="729"/>
          <ac:grpSpMkLst>
            <pc:docMk/>
            <pc:sldMk cId="2121447557" sldId="325"/>
            <ac:grpSpMk id="33" creationId="{B3EEFB07-B1D5-0495-7E91-5347AA2D3331}"/>
          </ac:grpSpMkLst>
        </pc:grpChg>
        <pc:grpChg chg="del mod">
          <ac:chgData name="Tim Cook" userId="d1c7cfb340f2c7ab" providerId="LiveId" clId="{5953C3DC-10EF-4F59-A018-8975E8A9B6D7}" dt="2022-11-18T03:33:02.868" v="708"/>
          <ac:grpSpMkLst>
            <pc:docMk/>
            <pc:sldMk cId="2121447557" sldId="325"/>
            <ac:grpSpMk id="34" creationId="{14976FBC-5AD4-F45B-7501-11DF250B412C}"/>
          </ac:grpSpMkLst>
        </pc:grpChg>
        <pc:grpChg chg="del mod">
          <ac:chgData name="Tim Cook" userId="d1c7cfb340f2c7ab" providerId="LiveId" clId="{5953C3DC-10EF-4F59-A018-8975E8A9B6D7}" dt="2022-11-18T03:32:47.465" v="672"/>
          <ac:grpSpMkLst>
            <pc:docMk/>
            <pc:sldMk cId="2121447557" sldId="325"/>
            <ac:grpSpMk id="39" creationId="{1AD76DE0-201F-A7D3-7A9B-5D26586E1E1E}"/>
          </ac:grpSpMkLst>
        </pc:grpChg>
        <pc:grpChg chg="del mod">
          <ac:chgData name="Tim Cook" userId="d1c7cfb340f2c7ab" providerId="LiveId" clId="{5953C3DC-10EF-4F59-A018-8975E8A9B6D7}" dt="2022-11-18T03:32:50.800" v="677"/>
          <ac:grpSpMkLst>
            <pc:docMk/>
            <pc:sldMk cId="2121447557" sldId="325"/>
            <ac:grpSpMk id="42" creationId="{2772CF42-63D0-C80F-ED75-7FA93DFB12DC}"/>
          </ac:grpSpMkLst>
        </pc:grpChg>
        <pc:grpChg chg="del mod">
          <ac:chgData name="Tim Cook" userId="d1c7cfb340f2c7ab" providerId="LiveId" clId="{5953C3DC-10EF-4F59-A018-8975E8A9B6D7}" dt="2022-11-18T03:32:55.187" v="688"/>
          <ac:grpSpMkLst>
            <pc:docMk/>
            <pc:sldMk cId="2121447557" sldId="325"/>
            <ac:grpSpMk id="48" creationId="{9ECC04DB-3BB7-6DA1-0269-1B5C91780D7D}"/>
          </ac:grpSpMkLst>
        </pc:grpChg>
        <pc:grpChg chg="del mod">
          <ac:chgData name="Tim Cook" userId="d1c7cfb340f2c7ab" providerId="LiveId" clId="{5953C3DC-10EF-4F59-A018-8975E8A9B6D7}" dt="2022-11-18T03:32:59.319" v="699"/>
          <ac:grpSpMkLst>
            <pc:docMk/>
            <pc:sldMk cId="2121447557" sldId="325"/>
            <ac:grpSpMk id="54" creationId="{D1D2CF8B-E7ED-F481-D86F-B4C0B07D2565}"/>
          </ac:grpSpMkLst>
        </pc:grpChg>
        <pc:grpChg chg="del mod">
          <ac:chgData name="Tim Cook" userId="d1c7cfb340f2c7ab" providerId="LiveId" clId="{5953C3DC-10EF-4F59-A018-8975E8A9B6D7}" dt="2022-11-18T03:33:08.029" v="713"/>
          <ac:grpSpMkLst>
            <pc:docMk/>
            <pc:sldMk cId="2121447557" sldId="325"/>
            <ac:grpSpMk id="57" creationId="{7DA499BC-142D-FE2C-3991-A92F3951F64A}"/>
          </ac:grpSpMkLst>
        </pc:grpChg>
        <pc:grpChg chg="del mod">
          <ac:chgData name="Tim Cook" userId="d1c7cfb340f2c7ab" providerId="LiveId" clId="{5953C3DC-10EF-4F59-A018-8975E8A9B6D7}" dt="2022-11-18T03:33:12.071" v="718"/>
          <ac:grpSpMkLst>
            <pc:docMk/>
            <pc:sldMk cId="2121447557" sldId="325"/>
            <ac:grpSpMk id="60" creationId="{0D942A86-D81C-52F3-1142-ADCCF328E21F}"/>
          </ac:grpSpMkLst>
        </pc:grpChg>
        <pc:grpChg chg="del mod">
          <ac:chgData name="Tim Cook" userId="d1c7cfb340f2c7ab" providerId="LiveId" clId="{5953C3DC-10EF-4F59-A018-8975E8A9B6D7}" dt="2022-11-18T03:33:25.806" v="743"/>
          <ac:grpSpMkLst>
            <pc:docMk/>
            <pc:sldMk cId="2121447557" sldId="325"/>
            <ac:grpSpMk id="72" creationId="{3B5FC28F-D4D8-A9F0-4DD9-E7613108D57C}"/>
          </ac:grpSpMkLst>
        </pc:grpChg>
        <pc:grpChg chg="del mod">
          <ac:chgData name="Tim Cook" userId="d1c7cfb340f2c7ab" providerId="LiveId" clId="{5953C3DC-10EF-4F59-A018-8975E8A9B6D7}" dt="2022-11-18T03:33:46.651" v="763"/>
          <ac:grpSpMkLst>
            <pc:docMk/>
            <pc:sldMk cId="2121447557" sldId="325"/>
            <ac:grpSpMk id="75" creationId="{AB5B353F-B510-F25C-6A57-1929AF8E5D24}"/>
          </ac:grpSpMkLst>
        </pc:grpChg>
        <pc:grpChg chg="del mod">
          <ac:chgData name="Tim Cook" userId="d1c7cfb340f2c7ab" providerId="LiveId" clId="{5953C3DC-10EF-4F59-A018-8975E8A9B6D7}" dt="2022-11-18T03:33:38.843" v="753"/>
          <ac:grpSpMkLst>
            <pc:docMk/>
            <pc:sldMk cId="2121447557" sldId="325"/>
            <ac:grpSpMk id="79" creationId="{83EB6DB2-F68F-AD02-37E3-21F5FD634868}"/>
          </ac:grpSpMkLst>
        </pc:grpChg>
        <pc:grpChg chg="del mod">
          <ac:chgData name="Tim Cook" userId="d1c7cfb340f2c7ab" providerId="LiveId" clId="{5953C3DC-10EF-4F59-A018-8975E8A9B6D7}" dt="2022-11-18T03:34:12.652" v="778"/>
          <ac:grpSpMkLst>
            <pc:docMk/>
            <pc:sldMk cId="2121447557" sldId="325"/>
            <ac:grpSpMk id="88" creationId="{394C9043-D687-32EE-5D84-076CDDF66D5B}"/>
          </ac:grpSpMkLst>
        </pc:grpChg>
        <pc:grpChg chg="del mod">
          <ac:chgData name="Tim Cook" userId="d1c7cfb340f2c7ab" providerId="LiveId" clId="{5953C3DC-10EF-4F59-A018-8975E8A9B6D7}" dt="2022-11-18T03:34:12.652" v="778"/>
          <ac:grpSpMkLst>
            <pc:docMk/>
            <pc:sldMk cId="2121447557" sldId="325"/>
            <ac:grpSpMk id="96" creationId="{F33D21C7-DF69-86D3-7266-7797E8C3922B}"/>
          </ac:grpSpMkLst>
        </pc:grpChg>
        <pc:grpChg chg="mod">
          <ac:chgData name="Tim Cook" userId="d1c7cfb340f2c7ab" providerId="LiveId" clId="{5953C3DC-10EF-4F59-A018-8975E8A9B6D7}" dt="2022-11-18T03:34:13.596" v="779"/>
          <ac:grpSpMkLst>
            <pc:docMk/>
            <pc:sldMk cId="2121447557" sldId="325"/>
            <ac:grpSpMk id="99" creationId="{252D436E-4C83-30F4-014F-22854466FFDE}"/>
          </ac:grpSpMkLst>
        </pc:grpChg>
        <pc:grpChg chg="del mod">
          <ac:chgData name="Tim Cook" userId="d1c7cfb340f2c7ab" providerId="LiveId" clId="{5953C3DC-10EF-4F59-A018-8975E8A9B6D7}" dt="2022-11-18T03:34:27.766" v="791"/>
          <ac:grpSpMkLst>
            <pc:docMk/>
            <pc:sldMk cId="2121447557" sldId="325"/>
            <ac:grpSpMk id="111" creationId="{208EBC72-B2A1-5797-0D12-355230FDEA47}"/>
          </ac:grpSpMkLst>
        </pc:grpChg>
        <pc:grpChg chg="del mod">
          <ac:chgData name="Tim Cook" userId="d1c7cfb340f2c7ab" providerId="LiveId" clId="{5953C3DC-10EF-4F59-A018-8975E8A9B6D7}" dt="2022-11-18T03:34:41.532" v="812"/>
          <ac:grpSpMkLst>
            <pc:docMk/>
            <pc:sldMk cId="2121447557" sldId="325"/>
            <ac:grpSpMk id="112" creationId="{CF9BC29C-B6D6-92C5-7946-0707D3CFF5B5}"/>
          </ac:grpSpMkLst>
        </pc:grpChg>
        <pc:grpChg chg="del mod">
          <ac:chgData name="Tim Cook" userId="d1c7cfb340f2c7ab" providerId="LiveId" clId="{5953C3DC-10EF-4F59-A018-8975E8A9B6D7}" dt="2022-11-18T03:34:32.287" v="802"/>
          <ac:grpSpMkLst>
            <pc:docMk/>
            <pc:sldMk cId="2121447557" sldId="325"/>
            <ac:grpSpMk id="118" creationId="{424344E9-DFB7-D704-2FF0-0D3E4CEF5CFE}"/>
          </ac:grpSpMkLst>
        </pc:grpChg>
        <pc:inkChg chg="add del">
          <ac:chgData name="Tim Cook" userId="d1c7cfb340f2c7ab" providerId="LiveId" clId="{5953C3DC-10EF-4F59-A018-8975E8A9B6D7}" dt="2022-11-18T03:32:08" v="632"/>
          <ac:inkMkLst>
            <pc:docMk/>
            <pc:sldMk cId="2121447557" sldId="325"/>
            <ac:inkMk id="3" creationId="{51AC6A60-6070-FD5D-87BB-166D639C801A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4" creationId="{109BF851-A610-6625-BA18-282A62EA866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5" creationId="{52D4BB54-1633-A3ED-02A1-23883FBE309B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6" creationId="{955EC270-1927-B95B-7F26-E90AFF54363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7" creationId="{E78A8D82-581C-F225-7AC6-8191D5D09192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" creationId="{D569D8FE-D7EB-B47D-F3C6-78B1FBC8F568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" creationId="{DE3F5B49-5EBC-41F0-3F8E-53FC8FEE4292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0" creationId="{EF344315-D22C-C407-C5DD-9802A1FFF7E7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2" creationId="{5764F75B-933B-7A6A-1856-9A7727F4CB3E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3" creationId="{87216276-9C8C-7B5B-EB85-B59E47B7F3F6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4" creationId="{CD57BA78-8BA1-00D6-72A9-3453150B2740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5" creationId="{39B239E2-5287-65C4-7699-CEC7B3D4D13E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6" creationId="{68EAE02C-749A-87D2-BEAC-416DDBE372F6}"/>
          </ac:inkMkLst>
        </pc:inkChg>
        <pc:inkChg chg="add del mod">
          <ac:chgData name="Tim Cook" userId="d1c7cfb340f2c7ab" providerId="LiveId" clId="{5953C3DC-10EF-4F59-A018-8975E8A9B6D7}" dt="2022-11-18T03:33:02.868" v="706"/>
          <ac:inkMkLst>
            <pc:docMk/>
            <pc:sldMk cId="2121447557" sldId="325"/>
            <ac:inkMk id="18" creationId="{0DA4889F-7166-EF34-88B1-CE47740E92DC}"/>
          </ac:inkMkLst>
        </pc:inkChg>
        <pc:inkChg chg="add del mod">
          <ac:chgData name="Tim Cook" userId="d1c7cfb340f2c7ab" providerId="LiveId" clId="{5953C3DC-10EF-4F59-A018-8975E8A9B6D7}" dt="2022-11-18T03:33:02.852" v="702"/>
          <ac:inkMkLst>
            <pc:docMk/>
            <pc:sldMk cId="2121447557" sldId="325"/>
            <ac:inkMk id="19" creationId="{135DF86E-0B23-447B-9CC9-118CA5545E0B}"/>
          </ac:inkMkLst>
        </pc:inkChg>
        <pc:inkChg chg="add del mod">
          <ac:chgData name="Tim Cook" userId="d1c7cfb340f2c7ab" providerId="LiveId" clId="{5953C3DC-10EF-4F59-A018-8975E8A9B6D7}" dt="2022-11-18T03:32:24.553" v="653"/>
          <ac:inkMkLst>
            <pc:docMk/>
            <pc:sldMk cId="2121447557" sldId="325"/>
            <ac:inkMk id="21" creationId="{DAD00223-0468-5057-DE96-F2F1A72224B8}"/>
          </ac:inkMkLst>
        </pc:inkChg>
        <pc:inkChg chg="add del mod">
          <ac:chgData name="Tim Cook" userId="d1c7cfb340f2c7ab" providerId="LiveId" clId="{5953C3DC-10EF-4F59-A018-8975E8A9B6D7}" dt="2022-11-18T03:32:24.553" v="654"/>
          <ac:inkMkLst>
            <pc:docMk/>
            <pc:sldMk cId="2121447557" sldId="325"/>
            <ac:inkMk id="22" creationId="{5E932189-A71D-D0BB-DB3A-85AEA197D97B}"/>
          </ac:inkMkLst>
        </pc:inkChg>
        <pc:inkChg chg="add del mod">
          <ac:chgData name="Tim Cook" userId="d1c7cfb340f2c7ab" providerId="LiveId" clId="{5953C3DC-10EF-4F59-A018-8975E8A9B6D7}" dt="2022-11-18T03:33:02.868" v="703"/>
          <ac:inkMkLst>
            <pc:docMk/>
            <pc:sldMk cId="2121447557" sldId="325"/>
            <ac:inkMk id="24" creationId="{1BBB9BC7-041F-6448-C51F-5F2B50B4D303}"/>
          </ac:inkMkLst>
        </pc:inkChg>
        <pc:inkChg chg="add del mod">
          <ac:chgData name="Tim Cook" userId="d1c7cfb340f2c7ab" providerId="LiveId" clId="{5953C3DC-10EF-4F59-A018-8975E8A9B6D7}" dt="2022-11-18T03:33:02.868" v="708"/>
          <ac:inkMkLst>
            <pc:docMk/>
            <pc:sldMk cId="2121447557" sldId="325"/>
            <ac:inkMk id="25" creationId="{1FDE993F-C817-ACEB-46A9-CB474DEC0505}"/>
          </ac:inkMkLst>
        </pc:inkChg>
        <pc:inkChg chg="add del mod">
          <ac:chgData name="Tim Cook" userId="d1c7cfb340f2c7ab" providerId="LiveId" clId="{5953C3DC-10EF-4F59-A018-8975E8A9B6D7}" dt="2022-11-18T03:33:02.868" v="709"/>
          <ac:inkMkLst>
            <pc:docMk/>
            <pc:sldMk cId="2121447557" sldId="325"/>
            <ac:inkMk id="26" creationId="{42371BFA-B03D-FA29-BCEF-3EEA2B779ED4}"/>
          </ac:inkMkLst>
        </pc:inkChg>
        <pc:inkChg chg="add del mod">
          <ac:chgData name="Tim Cook" userId="d1c7cfb340f2c7ab" providerId="LiveId" clId="{5953C3DC-10EF-4F59-A018-8975E8A9B6D7}" dt="2022-11-18T03:33:02.868" v="705"/>
          <ac:inkMkLst>
            <pc:docMk/>
            <pc:sldMk cId="2121447557" sldId="325"/>
            <ac:inkMk id="27" creationId="{715198D9-5775-3F01-8470-4B242791D28D}"/>
          </ac:inkMkLst>
        </pc:inkChg>
        <pc:inkChg chg="add del mod">
          <ac:chgData name="Tim Cook" userId="d1c7cfb340f2c7ab" providerId="LiveId" clId="{5953C3DC-10EF-4F59-A018-8975E8A9B6D7}" dt="2022-11-18T03:33:01.474" v="701"/>
          <ac:inkMkLst>
            <pc:docMk/>
            <pc:sldMk cId="2121447557" sldId="325"/>
            <ac:inkMk id="28" creationId="{0709E48C-7DC9-C054-A0C0-2B8426331A49}"/>
          </ac:inkMkLst>
        </pc:inkChg>
        <pc:inkChg chg="add del mod">
          <ac:chgData name="Tim Cook" userId="d1c7cfb340f2c7ab" providerId="LiveId" clId="{5953C3DC-10EF-4F59-A018-8975E8A9B6D7}" dt="2022-11-18T03:33:02.868" v="704"/>
          <ac:inkMkLst>
            <pc:docMk/>
            <pc:sldMk cId="2121447557" sldId="325"/>
            <ac:inkMk id="29" creationId="{72173A38-925A-0D83-4D3B-AD7223AD888A}"/>
          </ac:inkMkLst>
        </pc:inkChg>
        <pc:inkChg chg="add del mod">
          <ac:chgData name="Tim Cook" userId="d1c7cfb340f2c7ab" providerId="LiveId" clId="{5953C3DC-10EF-4F59-A018-8975E8A9B6D7}" dt="2022-11-18T03:33:02.868" v="707"/>
          <ac:inkMkLst>
            <pc:docMk/>
            <pc:sldMk cId="2121447557" sldId="325"/>
            <ac:inkMk id="30" creationId="{9272C1FB-6FBB-2D97-9F3D-4F389D7D1A7A}"/>
          </ac:inkMkLst>
        </pc:inkChg>
        <pc:inkChg chg="add del mod">
          <ac:chgData name="Tim Cook" userId="d1c7cfb340f2c7ab" providerId="LiveId" clId="{5953C3DC-10EF-4F59-A018-8975E8A9B6D7}" dt="2022-11-18T03:33:20.852" v="732"/>
          <ac:inkMkLst>
            <pc:docMk/>
            <pc:sldMk cId="2121447557" sldId="325"/>
            <ac:inkMk id="31" creationId="{B44A47D1-352D-2433-7F90-E6A4767D06E3}"/>
          </ac:inkMkLst>
        </pc:inkChg>
        <pc:inkChg chg="add del mod">
          <ac:chgData name="Tim Cook" userId="d1c7cfb340f2c7ab" providerId="LiveId" clId="{5953C3DC-10EF-4F59-A018-8975E8A9B6D7}" dt="2022-11-18T03:33:20.852" v="729"/>
          <ac:inkMkLst>
            <pc:docMk/>
            <pc:sldMk cId="2121447557" sldId="325"/>
            <ac:inkMk id="32" creationId="{675B3B96-7B58-1579-FE92-7F1C513EF4DE}"/>
          </ac:inkMkLst>
        </pc:inkChg>
        <pc:inkChg chg="add del mod">
          <ac:chgData name="Tim Cook" userId="d1c7cfb340f2c7ab" providerId="LiveId" clId="{5953C3DC-10EF-4F59-A018-8975E8A9B6D7}" dt="2022-11-18T03:32:47.465" v="672"/>
          <ac:inkMkLst>
            <pc:docMk/>
            <pc:sldMk cId="2121447557" sldId="325"/>
            <ac:inkMk id="35" creationId="{4A40EBF1-70B6-C40A-48E1-7841EB1A60D0}"/>
          </ac:inkMkLst>
        </pc:inkChg>
        <pc:inkChg chg="add del mod">
          <ac:chgData name="Tim Cook" userId="d1c7cfb340f2c7ab" providerId="LiveId" clId="{5953C3DC-10EF-4F59-A018-8975E8A9B6D7}" dt="2022-11-18T03:32:47.465" v="670"/>
          <ac:inkMkLst>
            <pc:docMk/>
            <pc:sldMk cId="2121447557" sldId="325"/>
            <ac:inkMk id="36" creationId="{FD4160CF-DEE9-1B93-7493-5A2522ADCD55}"/>
          </ac:inkMkLst>
        </pc:inkChg>
        <pc:inkChg chg="add del mod">
          <ac:chgData name="Tim Cook" userId="d1c7cfb340f2c7ab" providerId="LiveId" clId="{5953C3DC-10EF-4F59-A018-8975E8A9B6D7}" dt="2022-11-18T03:32:47.465" v="673"/>
          <ac:inkMkLst>
            <pc:docMk/>
            <pc:sldMk cId="2121447557" sldId="325"/>
            <ac:inkMk id="37" creationId="{D0E9EFED-B26C-FDFA-1CF4-AE65E818DA06}"/>
          </ac:inkMkLst>
        </pc:inkChg>
        <pc:inkChg chg="add del mod">
          <ac:chgData name="Tim Cook" userId="d1c7cfb340f2c7ab" providerId="LiveId" clId="{5953C3DC-10EF-4F59-A018-8975E8A9B6D7}" dt="2022-11-18T03:32:47.465" v="671"/>
          <ac:inkMkLst>
            <pc:docMk/>
            <pc:sldMk cId="2121447557" sldId="325"/>
            <ac:inkMk id="38" creationId="{BB20A148-3814-C705-06C4-9319E9C4F4D9}"/>
          </ac:inkMkLst>
        </pc:inkChg>
        <pc:inkChg chg="add del mod">
          <ac:chgData name="Tim Cook" userId="d1c7cfb340f2c7ab" providerId="LiveId" clId="{5953C3DC-10EF-4F59-A018-8975E8A9B6D7}" dt="2022-11-18T03:32:50.800" v="678"/>
          <ac:inkMkLst>
            <pc:docMk/>
            <pc:sldMk cId="2121447557" sldId="325"/>
            <ac:inkMk id="40" creationId="{829AB8C9-9FFD-BFE2-0338-E33E896D869B}"/>
          </ac:inkMkLst>
        </pc:inkChg>
        <pc:inkChg chg="add del mod">
          <ac:chgData name="Tim Cook" userId="d1c7cfb340f2c7ab" providerId="LiveId" clId="{5953C3DC-10EF-4F59-A018-8975E8A9B6D7}" dt="2022-11-18T03:32:50.800" v="677"/>
          <ac:inkMkLst>
            <pc:docMk/>
            <pc:sldMk cId="2121447557" sldId="325"/>
            <ac:inkMk id="41" creationId="{B95D773F-8E1E-A618-C086-A79CDB7C0B54}"/>
          </ac:inkMkLst>
        </pc:inkChg>
        <pc:inkChg chg="add del mod">
          <ac:chgData name="Tim Cook" userId="d1c7cfb340f2c7ab" providerId="LiveId" clId="{5953C3DC-10EF-4F59-A018-8975E8A9B6D7}" dt="2022-11-18T03:32:54.428" v="686"/>
          <ac:inkMkLst>
            <pc:docMk/>
            <pc:sldMk cId="2121447557" sldId="325"/>
            <ac:inkMk id="43" creationId="{8088C523-3A83-30E8-28D2-71C207122386}"/>
          </ac:inkMkLst>
        </pc:inkChg>
        <pc:inkChg chg="add del mod">
          <ac:chgData name="Tim Cook" userId="d1c7cfb340f2c7ab" providerId="LiveId" clId="{5953C3DC-10EF-4F59-A018-8975E8A9B6D7}" dt="2022-11-18T03:32:54.428" v="687"/>
          <ac:inkMkLst>
            <pc:docMk/>
            <pc:sldMk cId="2121447557" sldId="325"/>
            <ac:inkMk id="44" creationId="{5EFB355B-43C7-6D76-4992-60576DCDA0AA}"/>
          </ac:inkMkLst>
        </pc:inkChg>
        <pc:inkChg chg="add del mod">
          <ac:chgData name="Tim Cook" userId="d1c7cfb340f2c7ab" providerId="LiveId" clId="{5953C3DC-10EF-4F59-A018-8975E8A9B6D7}" dt="2022-11-18T03:32:55.584" v="689"/>
          <ac:inkMkLst>
            <pc:docMk/>
            <pc:sldMk cId="2121447557" sldId="325"/>
            <ac:inkMk id="45" creationId="{A7EF2A4E-3B7D-C1C8-C0AF-B4CB8880024B}"/>
          </ac:inkMkLst>
        </pc:inkChg>
        <pc:inkChg chg="add del mod">
          <ac:chgData name="Tim Cook" userId="d1c7cfb340f2c7ab" providerId="LiveId" clId="{5953C3DC-10EF-4F59-A018-8975E8A9B6D7}" dt="2022-11-18T03:32:55.187" v="688"/>
          <ac:inkMkLst>
            <pc:docMk/>
            <pc:sldMk cId="2121447557" sldId="325"/>
            <ac:inkMk id="46" creationId="{2E1F868A-F6EA-FE8D-3E5A-D66873C8BEC5}"/>
          </ac:inkMkLst>
        </pc:inkChg>
        <pc:inkChg chg="add del mod">
          <ac:chgData name="Tim Cook" userId="d1c7cfb340f2c7ab" providerId="LiveId" clId="{5953C3DC-10EF-4F59-A018-8975E8A9B6D7}" dt="2022-11-18T03:32:54.428" v="685"/>
          <ac:inkMkLst>
            <pc:docMk/>
            <pc:sldMk cId="2121447557" sldId="325"/>
            <ac:inkMk id="47" creationId="{E357C44E-921C-F93F-FA14-1AC12E605FDC}"/>
          </ac:inkMkLst>
        </pc:inkChg>
        <pc:inkChg chg="add del mod">
          <ac:chgData name="Tim Cook" userId="d1c7cfb340f2c7ab" providerId="LiveId" clId="{5953C3DC-10EF-4F59-A018-8975E8A9B6D7}" dt="2022-11-18T03:32:59.319" v="697"/>
          <ac:inkMkLst>
            <pc:docMk/>
            <pc:sldMk cId="2121447557" sldId="325"/>
            <ac:inkMk id="49" creationId="{A3F1D4ED-FA4E-B384-CFE8-9CB04DD8FA18}"/>
          </ac:inkMkLst>
        </pc:inkChg>
        <pc:inkChg chg="add del mod">
          <ac:chgData name="Tim Cook" userId="d1c7cfb340f2c7ab" providerId="LiveId" clId="{5953C3DC-10EF-4F59-A018-8975E8A9B6D7}" dt="2022-11-18T03:32:59.319" v="699"/>
          <ac:inkMkLst>
            <pc:docMk/>
            <pc:sldMk cId="2121447557" sldId="325"/>
            <ac:inkMk id="50" creationId="{278F2371-48E7-B155-8CAE-39390B690E3A}"/>
          </ac:inkMkLst>
        </pc:inkChg>
        <pc:inkChg chg="add del mod">
          <ac:chgData name="Tim Cook" userId="d1c7cfb340f2c7ab" providerId="LiveId" clId="{5953C3DC-10EF-4F59-A018-8975E8A9B6D7}" dt="2022-11-18T03:32:59.319" v="700"/>
          <ac:inkMkLst>
            <pc:docMk/>
            <pc:sldMk cId="2121447557" sldId="325"/>
            <ac:inkMk id="51" creationId="{2BB5A8D5-D15A-828B-928A-C40A685AC429}"/>
          </ac:inkMkLst>
        </pc:inkChg>
        <pc:inkChg chg="add del mod">
          <ac:chgData name="Tim Cook" userId="d1c7cfb340f2c7ab" providerId="LiveId" clId="{5953C3DC-10EF-4F59-A018-8975E8A9B6D7}" dt="2022-11-18T03:32:59.319" v="698"/>
          <ac:inkMkLst>
            <pc:docMk/>
            <pc:sldMk cId="2121447557" sldId="325"/>
            <ac:inkMk id="52" creationId="{6B44A614-A833-56DF-7701-D0ECDB8ABE65}"/>
          </ac:inkMkLst>
        </pc:inkChg>
        <pc:inkChg chg="add del mod">
          <ac:chgData name="Tim Cook" userId="d1c7cfb340f2c7ab" providerId="LiveId" clId="{5953C3DC-10EF-4F59-A018-8975E8A9B6D7}" dt="2022-11-18T03:32:59.319" v="696"/>
          <ac:inkMkLst>
            <pc:docMk/>
            <pc:sldMk cId="2121447557" sldId="325"/>
            <ac:inkMk id="53" creationId="{37F2C6ED-A54D-2E82-3214-65B47460379E}"/>
          </ac:inkMkLst>
        </pc:inkChg>
        <pc:inkChg chg="add del mod">
          <ac:chgData name="Tim Cook" userId="d1c7cfb340f2c7ab" providerId="LiveId" clId="{5953C3DC-10EF-4F59-A018-8975E8A9B6D7}" dt="2022-11-18T03:33:08.029" v="714"/>
          <ac:inkMkLst>
            <pc:docMk/>
            <pc:sldMk cId="2121447557" sldId="325"/>
            <ac:inkMk id="55" creationId="{B3234BE8-82A2-7501-8616-2ACEA9782527}"/>
          </ac:inkMkLst>
        </pc:inkChg>
        <pc:inkChg chg="add del mod">
          <ac:chgData name="Tim Cook" userId="d1c7cfb340f2c7ab" providerId="LiveId" clId="{5953C3DC-10EF-4F59-A018-8975E8A9B6D7}" dt="2022-11-18T03:33:08.029" v="713"/>
          <ac:inkMkLst>
            <pc:docMk/>
            <pc:sldMk cId="2121447557" sldId="325"/>
            <ac:inkMk id="56" creationId="{FE2B5B5D-AFC5-B5F8-565C-D64E36BD2123}"/>
          </ac:inkMkLst>
        </pc:inkChg>
        <pc:inkChg chg="add del mod">
          <ac:chgData name="Tim Cook" userId="d1c7cfb340f2c7ab" providerId="LiveId" clId="{5953C3DC-10EF-4F59-A018-8975E8A9B6D7}" dt="2022-11-18T03:33:12.071" v="719"/>
          <ac:inkMkLst>
            <pc:docMk/>
            <pc:sldMk cId="2121447557" sldId="325"/>
            <ac:inkMk id="58" creationId="{240D83BA-1F01-836D-0C36-4E5C16C7ADA6}"/>
          </ac:inkMkLst>
        </pc:inkChg>
        <pc:inkChg chg="add del mod">
          <ac:chgData name="Tim Cook" userId="d1c7cfb340f2c7ab" providerId="LiveId" clId="{5953C3DC-10EF-4F59-A018-8975E8A9B6D7}" dt="2022-11-18T03:33:12.071" v="718"/>
          <ac:inkMkLst>
            <pc:docMk/>
            <pc:sldMk cId="2121447557" sldId="325"/>
            <ac:inkMk id="59" creationId="{7AA702F6-DBF8-BF60-77D1-27699169C8E1}"/>
          </ac:inkMkLst>
        </pc:inkChg>
        <pc:inkChg chg="add del">
          <ac:chgData name="Tim Cook" userId="d1c7cfb340f2c7ab" providerId="LiveId" clId="{5953C3DC-10EF-4F59-A018-8975E8A9B6D7}" dt="2022-11-18T03:33:20.852" v="731"/>
          <ac:inkMkLst>
            <pc:docMk/>
            <pc:sldMk cId="2121447557" sldId="325"/>
            <ac:inkMk id="61" creationId="{69935EAF-A786-C89D-97D6-22990B9CC95F}"/>
          </ac:inkMkLst>
        </pc:inkChg>
        <pc:inkChg chg="add del">
          <ac:chgData name="Tim Cook" userId="d1c7cfb340f2c7ab" providerId="LiveId" clId="{5953C3DC-10EF-4F59-A018-8975E8A9B6D7}" dt="2022-11-18T03:33:20.852" v="730"/>
          <ac:inkMkLst>
            <pc:docMk/>
            <pc:sldMk cId="2121447557" sldId="325"/>
            <ac:inkMk id="62" creationId="{0319040E-AE5C-55A2-7F80-72F07A76CB40}"/>
          </ac:inkMkLst>
        </pc:inkChg>
        <pc:inkChg chg="add del">
          <ac:chgData name="Tim Cook" userId="d1c7cfb340f2c7ab" providerId="LiveId" clId="{5953C3DC-10EF-4F59-A018-8975E8A9B6D7}" dt="2022-11-18T03:33:20.852" v="728"/>
          <ac:inkMkLst>
            <pc:docMk/>
            <pc:sldMk cId="2121447557" sldId="325"/>
            <ac:inkMk id="63" creationId="{2DDE6DA8-2691-9114-332F-4D17E1EEE386}"/>
          </ac:inkMkLst>
        </pc:inkChg>
        <pc:inkChg chg="add del">
          <ac:chgData name="Tim Cook" userId="d1c7cfb340f2c7ab" providerId="LiveId" clId="{5953C3DC-10EF-4F59-A018-8975E8A9B6D7}" dt="2022-11-18T03:33:20.852" v="734"/>
          <ac:inkMkLst>
            <pc:docMk/>
            <pc:sldMk cId="2121447557" sldId="325"/>
            <ac:inkMk id="64" creationId="{B04261C8-AD3A-FBFA-6E56-8EED2A8C66AC}"/>
          </ac:inkMkLst>
        </pc:inkChg>
        <pc:inkChg chg="add del">
          <ac:chgData name="Tim Cook" userId="d1c7cfb340f2c7ab" providerId="LiveId" clId="{5953C3DC-10EF-4F59-A018-8975E8A9B6D7}" dt="2022-11-18T03:33:20.852" v="735"/>
          <ac:inkMkLst>
            <pc:docMk/>
            <pc:sldMk cId="2121447557" sldId="325"/>
            <ac:inkMk id="65" creationId="{A939A5DC-75D7-895F-3B70-57BD6A99893E}"/>
          </ac:inkMkLst>
        </pc:inkChg>
        <pc:inkChg chg="add del">
          <ac:chgData name="Tim Cook" userId="d1c7cfb340f2c7ab" providerId="LiveId" clId="{5953C3DC-10EF-4F59-A018-8975E8A9B6D7}" dt="2022-11-18T03:33:20.852" v="733"/>
          <ac:inkMkLst>
            <pc:docMk/>
            <pc:sldMk cId="2121447557" sldId="325"/>
            <ac:inkMk id="66" creationId="{41B86068-B77B-C6E6-43CF-4B78481BAD74}"/>
          </ac:inkMkLst>
        </pc:inkChg>
        <pc:inkChg chg="add del">
          <ac:chgData name="Tim Cook" userId="d1c7cfb340f2c7ab" providerId="LiveId" clId="{5953C3DC-10EF-4F59-A018-8975E8A9B6D7}" dt="2022-11-18T03:33:20.852" v="736"/>
          <ac:inkMkLst>
            <pc:docMk/>
            <pc:sldMk cId="2121447557" sldId="325"/>
            <ac:inkMk id="67" creationId="{A0590453-85D0-EA50-F503-2CE7C05C768F}"/>
          </ac:inkMkLst>
        </pc:inkChg>
        <pc:inkChg chg="add del">
          <ac:chgData name="Tim Cook" userId="d1c7cfb340f2c7ab" providerId="LiveId" clId="{5953C3DC-10EF-4F59-A018-8975E8A9B6D7}" dt="2022-11-18T03:33:21.532" v="737"/>
          <ac:inkMkLst>
            <pc:docMk/>
            <pc:sldMk cId="2121447557" sldId="325"/>
            <ac:inkMk id="68" creationId="{4823FBF2-26D7-047C-D08E-3A1DF70E79AF}"/>
          </ac:inkMkLst>
        </pc:inkChg>
        <pc:inkChg chg="add del mod">
          <ac:chgData name="Tim Cook" userId="d1c7cfb340f2c7ab" providerId="LiveId" clId="{5953C3DC-10EF-4F59-A018-8975E8A9B6D7}" dt="2022-11-18T03:33:25.806" v="743"/>
          <ac:inkMkLst>
            <pc:docMk/>
            <pc:sldMk cId="2121447557" sldId="325"/>
            <ac:inkMk id="69" creationId="{7BFEA9E4-2713-9085-24B6-6E1BD1310436}"/>
          </ac:inkMkLst>
        </pc:inkChg>
        <pc:inkChg chg="add del mod">
          <ac:chgData name="Tim Cook" userId="d1c7cfb340f2c7ab" providerId="LiveId" clId="{5953C3DC-10EF-4F59-A018-8975E8A9B6D7}" dt="2022-11-18T03:33:25.806" v="744"/>
          <ac:inkMkLst>
            <pc:docMk/>
            <pc:sldMk cId="2121447557" sldId="325"/>
            <ac:inkMk id="70" creationId="{8727756E-5ED4-3C91-0A48-4686185D2CB0}"/>
          </ac:inkMkLst>
        </pc:inkChg>
        <pc:inkChg chg="add del mod">
          <ac:chgData name="Tim Cook" userId="d1c7cfb340f2c7ab" providerId="LiveId" clId="{5953C3DC-10EF-4F59-A018-8975E8A9B6D7}" dt="2022-11-18T03:33:25.806" v="742"/>
          <ac:inkMkLst>
            <pc:docMk/>
            <pc:sldMk cId="2121447557" sldId="325"/>
            <ac:inkMk id="71" creationId="{D84C456D-0717-515A-D878-1629DE48D22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73" creationId="{0BA1682D-A775-12FB-AEC6-B4320EAF6390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74" creationId="{6545E081-F27D-0D83-3FCC-498E973FEC88}"/>
          </ac:inkMkLst>
        </pc:inkChg>
        <pc:inkChg chg="add del">
          <ac:chgData name="Tim Cook" userId="d1c7cfb340f2c7ab" providerId="LiveId" clId="{5953C3DC-10EF-4F59-A018-8975E8A9B6D7}" dt="2022-11-18T03:33:38.011" v="751"/>
          <ac:inkMkLst>
            <pc:docMk/>
            <pc:sldMk cId="2121447557" sldId="325"/>
            <ac:inkMk id="76" creationId="{670071AD-C3FF-F648-56CF-1B84A8B9950A}"/>
          </ac:inkMkLst>
        </pc:inkChg>
        <pc:inkChg chg="add del mod">
          <ac:chgData name="Tim Cook" userId="d1c7cfb340f2c7ab" providerId="LiveId" clId="{5953C3DC-10EF-4F59-A018-8975E8A9B6D7}" dt="2022-11-18T03:33:38.843" v="753"/>
          <ac:inkMkLst>
            <pc:docMk/>
            <pc:sldMk cId="2121447557" sldId="325"/>
            <ac:inkMk id="77" creationId="{3BC6CFE8-7799-5F14-454E-975E2BA005BC}"/>
          </ac:inkMkLst>
        </pc:inkChg>
        <pc:inkChg chg="add del mod">
          <ac:chgData name="Tim Cook" userId="d1c7cfb340f2c7ab" providerId="LiveId" clId="{5953C3DC-10EF-4F59-A018-8975E8A9B6D7}" dt="2022-11-18T03:33:38.843" v="754"/>
          <ac:inkMkLst>
            <pc:docMk/>
            <pc:sldMk cId="2121447557" sldId="325"/>
            <ac:inkMk id="78" creationId="{F2E0456C-1B7F-09C5-6B49-3BABB167ACFD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0" creationId="{C271E87E-C4EB-A70A-6545-631772857AC9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1" creationId="{FC4B41AE-7B40-EF72-0903-214DD8B36B5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2" creationId="{A604E400-7F3E-65B3-AC44-143F3195867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3" creationId="{BED71889-102B-9446-6200-34190B8EE3DB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4" creationId="{C2549513-C3E7-146A-1C47-32437986A5B3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5" creationId="{D169C578-549B-C946-4A59-0CD257C88D0F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6" creationId="{0E022FB8-180D-1459-B3D5-1B8C64E7E47B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7" creationId="{68C5FF5F-B2A6-445D-5DCD-664E73B34A54}"/>
          </ac:inkMkLst>
        </pc:inkChg>
        <pc:inkChg chg="add">
          <ac:chgData name="Tim Cook" userId="d1c7cfb340f2c7ab" providerId="LiveId" clId="{5953C3DC-10EF-4F59-A018-8975E8A9B6D7}" dt="2022-11-18T03:33:53.274" v="766" actId="9405"/>
          <ac:inkMkLst>
            <pc:docMk/>
            <pc:sldMk cId="2121447557" sldId="325"/>
            <ac:inkMk id="89" creationId="{A8B863AC-8E1B-F7FE-1DCD-104BF397B1B3}"/>
          </ac:inkMkLst>
        </pc:inkChg>
        <pc:inkChg chg="add del">
          <ac:chgData name="Tim Cook" userId="d1c7cfb340f2c7ab" providerId="LiveId" clId="{5953C3DC-10EF-4F59-A018-8975E8A9B6D7}" dt="2022-11-18T03:33:58.164" v="769"/>
          <ac:inkMkLst>
            <pc:docMk/>
            <pc:sldMk cId="2121447557" sldId="325"/>
            <ac:inkMk id="90" creationId="{B4148249-4186-3B48-26F2-58049F8767CF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1" creationId="{F5B23E17-67FC-B7C7-B39E-7A5B0DDAB0F6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2" creationId="{7BBA61DF-0738-74DA-DF03-0DE4E86C88DF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3" creationId="{BF7A2BB5-AB5B-DE7E-7ABC-CA4F7E57994A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4" creationId="{6B22FE5B-BD67-2F25-9275-C42E27B1F20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5" creationId="{E0F00F74-4ED8-6CCF-E2C9-60E6098F2FFB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7" creationId="{EEE8FD1B-D47C-071E-7FE7-56A497B467F5}"/>
          </ac:inkMkLst>
        </pc:inkChg>
        <pc:inkChg chg="add del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8" creationId="{3AC4B610-DAD7-26CB-CB9D-AF7D9CDC35C9}"/>
          </ac:inkMkLst>
        </pc:inkChg>
        <pc:inkChg chg="add del mod">
          <ac:chgData name="Tim Cook" userId="d1c7cfb340f2c7ab" providerId="LiveId" clId="{5953C3DC-10EF-4F59-A018-8975E8A9B6D7}" dt="2022-11-18T03:34:41.532" v="808"/>
          <ac:inkMkLst>
            <pc:docMk/>
            <pc:sldMk cId="2121447557" sldId="325"/>
            <ac:inkMk id="100" creationId="{8EC4DF0B-D2B6-A470-A69D-0C3ADA3EA18C}"/>
          </ac:inkMkLst>
        </pc:inkChg>
        <pc:inkChg chg="add del mod">
          <ac:chgData name="Tim Cook" userId="d1c7cfb340f2c7ab" providerId="LiveId" clId="{5953C3DC-10EF-4F59-A018-8975E8A9B6D7}" dt="2022-11-18T03:34:41.532" v="804"/>
          <ac:inkMkLst>
            <pc:docMk/>
            <pc:sldMk cId="2121447557" sldId="325"/>
            <ac:inkMk id="101" creationId="{314429B6-B736-D30A-45DA-B8C2FC15150F}"/>
          </ac:inkMkLst>
        </pc:inkChg>
        <pc:inkChg chg="add del mod">
          <ac:chgData name="Tim Cook" userId="d1c7cfb340f2c7ab" providerId="LiveId" clId="{5953C3DC-10EF-4F59-A018-8975E8A9B6D7}" dt="2022-11-18T03:34:41.532" v="811"/>
          <ac:inkMkLst>
            <pc:docMk/>
            <pc:sldMk cId="2121447557" sldId="325"/>
            <ac:inkMk id="102" creationId="{46891AA2-731F-83C7-ED6E-6EE5462121FF}"/>
          </ac:inkMkLst>
        </pc:inkChg>
        <pc:inkChg chg="add del mod">
          <ac:chgData name="Tim Cook" userId="d1c7cfb340f2c7ab" providerId="LiveId" clId="{5953C3DC-10EF-4F59-A018-8975E8A9B6D7}" dt="2022-11-18T03:34:41.532" v="810"/>
          <ac:inkMkLst>
            <pc:docMk/>
            <pc:sldMk cId="2121447557" sldId="325"/>
            <ac:inkMk id="103" creationId="{CA138C27-33E8-7649-9A6B-A9D5B24674F1}"/>
          </ac:inkMkLst>
        </pc:inkChg>
        <pc:inkChg chg="add del mod">
          <ac:chgData name="Tim Cook" userId="d1c7cfb340f2c7ab" providerId="LiveId" clId="{5953C3DC-10EF-4F59-A018-8975E8A9B6D7}" dt="2022-11-18T03:34:41.532" v="807"/>
          <ac:inkMkLst>
            <pc:docMk/>
            <pc:sldMk cId="2121447557" sldId="325"/>
            <ac:inkMk id="104" creationId="{0BDA2CCF-6CEF-D59D-C061-B3F17082B972}"/>
          </ac:inkMkLst>
        </pc:inkChg>
        <pc:inkChg chg="add del mod">
          <ac:chgData name="Tim Cook" userId="d1c7cfb340f2c7ab" providerId="LiveId" clId="{5953C3DC-10EF-4F59-A018-8975E8A9B6D7}" dt="2022-11-18T03:34:41.532" v="805"/>
          <ac:inkMkLst>
            <pc:docMk/>
            <pc:sldMk cId="2121447557" sldId="325"/>
            <ac:inkMk id="105" creationId="{DB40F28F-BB3D-DEDB-E094-D2F940608147}"/>
          </ac:inkMkLst>
        </pc:inkChg>
        <pc:inkChg chg="add del mod">
          <ac:chgData name="Tim Cook" userId="d1c7cfb340f2c7ab" providerId="LiveId" clId="{5953C3DC-10EF-4F59-A018-8975E8A9B6D7}" dt="2022-11-18T03:34:41.532" v="812"/>
          <ac:inkMkLst>
            <pc:docMk/>
            <pc:sldMk cId="2121447557" sldId="325"/>
            <ac:inkMk id="106" creationId="{B52918BD-7E77-F324-1C28-C8A7DF88A595}"/>
          </ac:inkMkLst>
        </pc:inkChg>
        <pc:inkChg chg="add del mod">
          <ac:chgData name="Tim Cook" userId="d1c7cfb340f2c7ab" providerId="LiveId" clId="{5953C3DC-10EF-4F59-A018-8975E8A9B6D7}" dt="2022-11-18T03:34:41.532" v="813"/>
          <ac:inkMkLst>
            <pc:docMk/>
            <pc:sldMk cId="2121447557" sldId="325"/>
            <ac:inkMk id="107" creationId="{BE6BC355-9188-4CEB-16F4-1E8C50691273}"/>
          </ac:inkMkLst>
        </pc:inkChg>
        <pc:inkChg chg="add del mod">
          <ac:chgData name="Tim Cook" userId="d1c7cfb340f2c7ab" providerId="LiveId" clId="{5953C3DC-10EF-4F59-A018-8975E8A9B6D7}" dt="2022-11-18T03:34:41.532" v="809"/>
          <ac:inkMkLst>
            <pc:docMk/>
            <pc:sldMk cId="2121447557" sldId="325"/>
            <ac:inkMk id="108" creationId="{B05BBA3B-8C89-74DD-C296-4B5CAE932621}"/>
          </ac:inkMkLst>
        </pc:inkChg>
        <pc:inkChg chg="add del mod">
          <ac:chgData name="Tim Cook" userId="d1c7cfb340f2c7ab" providerId="LiveId" clId="{5953C3DC-10EF-4F59-A018-8975E8A9B6D7}" dt="2022-11-18T03:34:41.532" v="806"/>
          <ac:inkMkLst>
            <pc:docMk/>
            <pc:sldMk cId="2121447557" sldId="325"/>
            <ac:inkMk id="109" creationId="{F9730C53-095F-BF73-B22E-29A6514D2F56}"/>
          </ac:inkMkLst>
        </pc:inkChg>
        <pc:inkChg chg="add del mod">
          <ac:chgData name="Tim Cook" userId="d1c7cfb340f2c7ab" providerId="LiveId" clId="{5953C3DC-10EF-4F59-A018-8975E8A9B6D7}" dt="2022-11-18T03:34:30.768" v="798"/>
          <ac:inkMkLst>
            <pc:docMk/>
            <pc:sldMk cId="2121447557" sldId="325"/>
            <ac:inkMk id="110" creationId="{2663F8D3-2526-E0B9-EE3E-DC6646973E7E}"/>
          </ac:inkMkLst>
        </pc:inkChg>
        <pc:inkChg chg="add del mod">
          <ac:chgData name="Tim Cook" userId="d1c7cfb340f2c7ab" providerId="LiveId" clId="{5953C3DC-10EF-4F59-A018-8975E8A9B6D7}" dt="2022-11-18T03:34:32.287" v="800"/>
          <ac:inkMkLst>
            <pc:docMk/>
            <pc:sldMk cId="2121447557" sldId="325"/>
            <ac:inkMk id="113" creationId="{8F08B29C-6E22-71E2-8168-6F480FE5D22C}"/>
          </ac:inkMkLst>
        </pc:inkChg>
        <pc:inkChg chg="add del mod">
          <ac:chgData name="Tim Cook" userId="d1c7cfb340f2c7ab" providerId="LiveId" clId="{5953C3DC-10EF-4F59-A018-8975E8A9B6D7}" dt="2022-11-18T03:34:32.287" v="801"/>
          <ac:inkMkLst>
            <pc:docMk/>
            <pc:sldMk cId="2121447557" sldId="325"/>
            <ac:inkMk id="114" creationId="{CBA055EA-2DC0-FBF0-BD6F-9DBB240B731E}"/>
          </ac:inkMkLst>
        </pc:inkChg>
        <pc:inkChg chg="add del mod">
          <ac:chgData name="Tim Cook" userId="d1c7cfb340f2c7ab" providerId="LiveId" clId="{5953C3DC-10EF-4F59-A018-8975E8A9B6D7}" dt="2022-11-18T03:34:32.287" v="803"/>
          <ac:inkMkLst>
            <pc:docMk/>
            <pc:sldMk cId="2121447557" sldId="325"/>
            <ac:inkMk id="115" creationId="{5A8A1965-D047-1DD2-B8F8-B9605E4D9954}"/>
          </ac:inkMkLst>
        </pc:inkChg>
        <pc:inkChg chg="add del mod">
          <ac:chgData name="Tim Cook" userId="d1c7cfb340f2c7ab" providerId="LiveId" clId="{5953C3DC-10EF-4F59-A018-8975E8A9B6D7}" dt="2022-11-18T03:34:32.287" v="802"/>
          <ac:inkMkLst>
            <pc:docMk/>
            <pc:sldMk cId="2121447557" sldId="325"/>
            <ac:inkMk id="116" creationId="{D4B1657F-C5DA-E509-F217-992FDBF54B77}"/>
          </ac:inkMkLst>
        </pc:inkChg>
        <pc:inkChg chg="add del mod">
          <ac:chgData name="Tim Cook" userId="d1c7cfb340f2c7ab" providerId="LiveId" clId="{5953C3DC-10EF-4F59-A018-8975E8A9B6D7}" dt="2022-11-18T03:34:30.768" v="799"/>
          <ac:inkMkLst>
            <pc:docMk/>
            <pc:sldMk cId="2121447557" sldId="325"/>
            <ac:inkMk id="117" creationId="{BAB39E7D-2DE4-119E-BA92-8683C9405632}"/>
          </ac:inkMkLst>
        </pc:inkChg>
      </pc:sldChg>
    </pc:docChg>
  </pc:docChgLst>
  <pc:docChgLst>
    <pc:chgData name="Tim Cook" userId="d1c7cfb340f2c7ab" providerId="LiveId" clId="{16ED6120-4380-449F-B9ED-25FB2C2B7825}"/>
    <pc:docChg chg="modSld">
      <pc:chgData name="Tim Cook" userId="d1c7cfb340f2c7ab" providerId="LiveId" clId="{16ED6120-4380-449F-B9ED-25FB2C2B7825}" dt="2022-11-09T03:27:10.925" v="1568"/>
      <pc:docMkLst>
        <pc:docMk/>
      </pc:docMkLst>
      <pc:sldChg chg="addSp delSp modSp mod">
        <pc:chgData name="Tim Cook" userId="d1c7cfb340f2c7ab" providerId="LiveId" clId="{16ED6120-4380-449F-B9ED-25FB2C2B7825}" dt="2022-11-09T02:26:58.258" v="344" actId="9405"/>
        <pc:sldMkLst>
          <pc:docMk/>
          <pc:sldMk cId="875214158" sldId="321"/>
        </pc:sldMkLst>
        <pc:grpChg chg="del mod">
          <ac:chgData name="Tim Cook" userId="d1c7cfb340f2c7ab" providerId="LiveId" clId="{16ED6120-4380-449F-B9ED-25FB2C2B7825}" dt="2022-11-09T02:19:45.136" v="5"/>
          <ac:grpSpMkLst>
            <pc:docMk/>
            <pc:sldMk cId="875214158" sldId="321"/>
            <ac:grpSpMk id="8" creationId="{047B808E-5BBF-5180-A075-02152E045607}"/>
          </ac:grpSpMkLst>
        </pc:grpChg>
        <pc:grpChg chg="del mod">
          <ac:chgData name="Tim Cook" userId="d1c7cfb340f2c7ab" providerId="LiveId" clId="{16ED6120-4380-449F-B9ED-25FB2C2B7825}" dt="2022-11-09T02:19:51.970" v="12"/>
          <ac:grpSpMkLst>
            <pc:docMk/>
            <pc:sldMk cId="875214158" sldId="321"/>
            <ac:grpSpMk id="12" creationId="{78C2E6FA-04E8-D056-E558-BA3D4901C0D3}"/>
          </ac:grpSpMkLst>
        </pc:grpChg>
        <pc:grpChg chg="del mod">
          <ac:chgData name="Tim Cook" userId="d1c7cfb340f2c7ab" providerId="LiveId" clId="{16ED6120-4380-449F-B9ED-25FB2C2B7825}" dt="2022-11-09T02:25:31.475" v="230"/>
          <ac:grpSpMkLst>
            <pc:docMk/>
            <pc:sldMk cId="875214158" sldId="321"/>
            <ac:grpSpMk id="13" creationId="{6D3C1A6C-C79A-CD81-3CAB-38563258D453}"/>
          </ac:grpSpMkLst>
        </pc:grpChg>
        <pc:grpChg chg="del mod">
          <ac:chgData name="Tim Cook" userId="d1c7cfb340f2c7ab" providerId="LiveId" clId="{16ED6120-4380-449F-B9ED-25FB2C2B7825}" dt="2022-11-09T02:19:50.619" v="9"/>
          <ac:grpSpMkLst>
            <pc:docMk/>
            <pc:sldMk cId="875214158" sldId="321"/>
            <ac:grpSpMk id="15" creationId="{E5112DE0-FBDA-5ACB-B0A1-34FB83118222}"/>
          </ac:grpSpMkLst>
        </pc:grpChg>
        <pc:grpChg chg="del mod">
          <ac:chgData name="Tim Cook" userId="d1c7cfb340f2c7ab" providerId="LiveId" clId="{16ED6120-4380-449F-B9ED-25FB2C2B7825}" dt="2022-11-09T02:19:59.090" v="19"/>
          <ac:grpSpMkLst>
            <pc:docMk/>
            <pc:sldMk cId="875214158" sldId="321"/>
            <ac:grpSpMk id="18" creationId="{A0AAE6E4-56EF-7318-B50C-FAA8EE1E5EA1}"/>
          </ac:grpSpMkLst>
        </pc:grpChg>
        <pc:grpChg chg="del mod">
          <ac:chgData name="Tim Cook" userId="d1c7cfb340f2c7ab" providerId="LiveId" clId="{16ED6120-4380-449F-B9ED-25FB2C2B7825}" dt="2022-11-09T02:20:04.363" v="23"/>
          <ac:grpSpMkLst>
            <pc:docMk/>
            <pc:sldMk cId="875214158" sldId="321"/>
            <ac:grpSpMk id="20" creationId="{387174F2-0653-9AC3-BDDF-B97A673869FB}"/>
          </ac:grpSpMkLst>
        </pc:grpChg>
        <pc:grpChg chg="del mod">
          <ac:chgData name="Tim Cook" userId="d1c7cfb340f2c7ab" providerId="LiveId" clId="{16ED6120-4380-449F-B9ED-25FB2C2B7825}" dt="2022-11-09T02:20:07.693" v="26"/>
          <ac:grpSpMkLst>
            <pc:docMk/>
            <pc:sldMk cId="875214158" sldId="321"/>
            <ac:grpSpMk id="23" creationId="{E37663BF-1D92-D62B-58BA-E8BA2AE50F0F}"/>
          </ac:grpSpMkLst>
        </pc:grpChg>
        <pc:grpChg chg="mod">
          <ac:chgData name="Tim Cook" userId="d1c7cfb340f2c7ab" providerId="LiveId" clId="{16ED6120-4380-449F-B9ED-25FB2C2B7825}" dt="2022-11-09T02:20:07.693" v="26"/>
          <ac:grpSpMkLst>
            <pc:docMk/>
            <pc:sldMk cId="875214158" sldId="321"/>
            <ac:grpSpMk id="26" creationId="{BDB50526-7A2D-A8C3-EEA8-81F2BD2C136A}"/>
          </ac:grpSpMkLst>
        </pc:grpChg>
        <pc:grpChg chg="del mod">
          <ac:chgData name="Tim Cook" userId="d1c7cfb340f2c7ab" providerId="LiveId" clId="{16ED6120-4380-449F-B9ED-25FB2C2B7825}" dt="2022-11-09T02:20:16.900" v="36"/>
          <ac:grpSpMkLst>
            <pc:docMk/>
            <pc:sldMk cId="875214158" sldId="321"/>
            <ac:grpSpMk id="34" creationId="{B30783E1-FCC3-0B09-1938-89E60721BF93}"/>
          </ac:grpSpMkLst>
        </pc:grpChg>
        <pc:grpChg chg="mod">
          <ac:chgData name="Tim Cook" userId="d1c7cfb340f2c7ab" providerId="LiveId" clId="{16ED6120-4380-449F-B9ED-25FB2C2B7825}" dt="2022-11-09T02:20:18.094" v="37"/>
          <ac:grpSpMkLst>
            <pc:docMk/>
            <pc:sldMk cId="875214158" sldId="321"/>
            <ac:grpSpMk id="36" creationId="{BB14E1E7-7ADD-5888-E992-A54129E4CD4A}"/>
          </ac:grpSpMkLst>
        </pc:grpChg>
        <pc:grpChg chg="mod">
          <ac:chgData name="Tim Cook" userId="d1c7cfb340f2c7ab" providerId="LiveId" clId="{16ED6120-4380-449F-B9ED-25FB2C2B7825}" dt="2022-11-09T02:20:24.226" v="49"/>
          <ac:grpSpMkLst>
            <pc:docMk/>
            <pc:sldMk cId="875214158" sldId="321"/>
            <ac:grpSpMk id="48" creationId="{5F0A093C-88D9-8BB5-BBA2-A5AD25AD3BF9}"/>
          </ac:grpSpMkLst>
        </pc:grpChg>
        <pc:grpChg chg="del mod">
          <ac:chgData name="Tim Cook" userId="d1c7cfb340f2c7ab" providerId="LiveId" clId="{16ED6120-4380-449F-B9ED-25FB2C2B7825}" dt="2022-11-09T02:25:53.918" v="286"/>
          <ac:grpSpMkLst>
            <pc:docMk/>
            <pc:sldMk cId="875214158" sldId="321"/>
            <ac:grpSpMk id="53" creationId="{B4E273BD-DB26-E6BB-BC85-296EC55B21EF}"/>
          </ac:grpSpMkLst>
        </pc:grpChg>
        <pc:grpChg chg="del mod">
          <ac:chgData name="Tim Cook" userId="d1c7cfb340f2c7ab" providerId="LiveId" clId="{16ED6120-4380-449F-B9ED-25FB2C2B7825}" dt="2022-11-09T02:25:53.918" v="281"/>
          <ac:grpSpMkLst>
            <pc:docMk/>
            <pc:sldMk cId="875214158" sldId="321"/>
            <ac:grpSpMk id="54" creationId="{E82D82C7-AB90-D139-619D-BBC80785CB75}"/>
          </ac:grpSpMkLst>
        </pc:grpChg>
        <pc:grpChg chg="del mod">
          <ac:chgData name="Tim Cook" userId="d1c7cfb340f2c7ab" providerId="LiveId" clId="{16ED6120-4380-449F-B9ED-25FB2C2B7825}" dt="2022-11-09T02:20:37.679" v="71"/>
          <ac:grpSpMkLst>
            <pc:docMk/>
            <pc:sldMk cId="875214158" sldId="321"/>
            <ac:grpSpMk id="58" creationId="{21430773-07C4-61A4-C06E-DB2C51BBB3FB}"/>
          </ac:grpSpMkLst>
        </pc:grpChg>
        <pc:grpChg chg="del mod">
          <ac:chgData name="Tim Cook" userId="d1c7cfb340f2c7ab" providerId="LiveId" clId="{16ED6120-4380-449F-B9ED-25FB2C2B7825}" dt="2022-11-09T02:21:04.261" v="72"/>
          <ac:grpSpMkLst>
            <pc:docMk/>
            <pc:sldMk cId="875214158" sldId="321"/>
            <ac:grpSpMk id="59" creationId="{519CD410-19B6-3A00-58EA-726C8B632312}"/>
          </ac:grpSpMkLst>
        </pc:grpChg>
        <pc:grpChg chg="del mod">
          <ac:chgData name="Tim Cook" userId="d1c7cfb340f2c7ab" providerId="LiveId" clId="{16ED6120-4380-449F-B9ED-25FB2C2B7825}" dt="2022-11-09T02:21:12.429" v="92"/>
          <ac:grpSpMkLst>
            <pc:docMk/>
            <pc:sldMk cId="875214158" sldId="321"/>
            <ac:grpSpMk id="67" creationId="{6F33DD4B-B7BC-6A96-2629-99B77FE58621}"/>
          </ac:grpSpMkLst>
        </pc:grpChg>
        <pc:grpChg chg="del mod">
          <ac:chgData name="Tim Cook" userId="d1c7cfb340f2c7ab" providerId="LiveId" clId="{16ED6120-4380-449F-B9ED-25FB2C2B7825}" dt="2022-11-09T02:25:50.555" v="269"/>
          <ac:grpSpMkLst>
            <pc:docMk/>
            <pc:sldMk cId="875214158" sldId="321"/>
            <ac:grpSpMk id="75" creationId="{120BA23A-895D-C18F-AC8A-3F07F931E1E1}"/>
          </ac:grpSpMkLst>
        </pc:grpChg>
        <pc:grpChg chg="del mod">
          <ac:chgData name="Tim Cook" userId="d1c7cfb340f2c7ab" providerId="LiveId" clId="{16ED6120-4380-449F-B9ED-25FB2C2B7825}" dt="2022-11-09T02:25:50.540" v="256"/>
          <ac:grpSpMkLst>
            <pc:docMk/>
            <pc:sldMk cId="875214158" sldId="321"/>
            <ac:grpSpMk id="76" creationId="{8B0ABDA9-5ADE-1250-15FA-91F93EBE3CDB}"/>
          </ac:grpSpMkLst>
        </pc:grpChg>
        <pc:grpChg chg="del mod">
          <ac:chgData name="Tim Cook" userId="d1c7cfb340f2c7ab" providerId="LiveId" clId="{16ED6120-4380-449F-B9ED-25FB2C2B7825}" dt="2022-11-09T02:25:50.540" v="255"/>
          <ac:grpSpMkLst>
            <pc:docMk/>
            <pc:sldMk cId="875214158" sldId="321"/>
            <ac:grpSpMk id="77" creationId="{E888FE21-0EB0-2261-6FE2-F7ABD69F085F}"/>
          </ac:grpSpMkLst>
        </pc:grpChg>
        <pc:grpChg chg="mod">
          <ac:chgData name="Tim Cook" userId="d1c7cfb340f2c7ab" providerId="LiveId" clId="{16ED6120-4380-449F-B9ED-25FB2C2B7825}" dt="2022-11-09T02:21:42.001" v="116" actId="1076"/>
          <ac:grpSpMkLst>
            <pc:docMk/>
            <pc:sldMk cId="875214158" sldId="321"/>
            <ac:grpSpMk id="92" creationId="{F3A75497-6C2A-237E-44EA-2F503F20D138}"/>
          </ac:grpSpMkLst>
        </pc:grpChg>
        <pc:grpChg chg="del mod">
          <ac:chgData name="Tim Cook" userId="d1c7cfb340f2c7ab" providerId="LiveId" clId="{16ED6120-4380-449F-B9ED-25FB2C2B7825}" dt="2022-11-09T02:21:46.809" v="121"/>
          <ac:grpSpMkLst>
            <pc:docMk/>
            <pc:sldMk cId="875214158" sldId="321"/>
            <ac:grpSpMk id="93" creationId="{9718FD9C-3EB0-1BBE-3015-0B8DC5223D15}"/>
          </ac:grpSpMkLst>
        </pc:grpChg>
        <pc:grpChg chg="mod">
          <ac:chgData name="Tim Cook" userId="d1c7cfb340f2c7ab" providerId="LiveId" clId="{16ED6120-4380-449F-B9ED-25FB2C2B7825}" dt="2022-11-09T02:21:52.805" v="130"/>
          <ac:grpSpMkLst>
            <pc:docMk/>
            <pc:sldMk cId="875214158" sldId="321"/>
            <ac:grpSpMk id="101" creationId="{0ADB1281-B27C-D3B0-418F-06C0B7103C17}"/>
          </ac:grpSpMkLst>
        </pc:grpChg>
        <pc:grpChg chg="del mod">
          <ac:chgData name="Tim Cook" userId="d1c7cfb340f2c7ab" providerId="LiveId" clId="{16ED6120-4380-449F-B9ED-25FB2C2B7825}" dt="2022-11-09T02:22:07.734" v="137"/>
          <ac:grpSpMkLst>
            <pc:docMk/>
            <pc:sldMk cId="875214158" sldId="321"/>
            <ac:grpSpMk id="104" creationId="{52B572DF-8FBF-F723-C3F7-613FB519E5C0}"/>
          </ac:grpSpMkLst>
        </pc:grpChg>
        <pc:grpChg chg="del mod">
          <ac:chgData name="Tim Cook" userId="d1c7cfb340f2c7ab" providerId="LiveId" clId="{16ED6120-4380-449F-B9ED-25FB2C2B7825}" dt="2022-11-09T02:22:13.999" v="148"/>
          <ac:grpSpMkLst>
            <pc:docMk/>
            <pc:sldMk cId="875214158" sldId="321"/>
            <ac:grpSpMk id="108" creationId="{147673BE-3717-25A4-E606-334FD8989774}"/>
          </ac:grpSpMkLst>
        </pc:grpChg>
        <pc:grpChg chg="del mod">
          <ac:chgData name="Tim Cook" userId="d1c7cfb340f2c7ab" providerId="LiveId" clId="{16ED6120-4380-449F-B9ED-25FB2C2B7825}" dt="2022-11-09T02:22:16.507" v="156"/>
          <ac:grpSpMkLst>
            <pc:docMk/>
            <pc:sldMk cId="875214158" sldId="321"/>
            <ac:grpSpMk id="116" creationId="{AFA0C0A2-7E60-876C-4293-516CEED67A64}"/>
          </ac:grpSpMkLst>
        </pc:grpChg>
        <pc:grpChg chg="mod">
          <ac:chgData name="Tim Cook" userId="d1c7cfb340f2c7ab" providerId="LiveId" clId="{16ED6120-4380-449F-B9ED-25FB2C2B7825}" dt="2022-11-09T02:22:25.833" v="163"/>
          <ac:grpSpMkLst>
            <pc:docMk/>
            <pc:sldMk cId="875214158" sldId="321"/>
            <ac:grpSpMk id="122" creationId="{160CC60C-F587-88C0-11BA-888508E461F5}"/>
          </ac:grpSpMkLst>
        </pc:grpChg>
        <pc:grpChg chg="del mod">
          <ac:chgData name="Tim Cook" userId="d1c7cfb340f2c7ab" providerId="LiveId" clId="{16ED6120-4380-449F-B9ED-25FB2C2B7825}" dt="2022-11-09T02:22:42.540" v="179"/>
          <ac:grpSpMkLst>
            <pc:docMk/>
            <pc:sldMk cId="875214158" sldId="321"/>
            <ac:grpSpMk id="125" creationId="{60AD881F-5E98-B59D-4582-74A18209D16B}"/>
          </ac:grpSpMkLst>
        </pc:grpChg>
        <pc:grpChg chg="del mod">
          <ac:chgData name="Tim Cook" userId="d1c7cfb340f2c7ab" providerId="LiveId" clId="{16ED6120-4380-449F-B9ED-25FB2C2B7825}" dt="2022-11-09T02:22:41.339" v="177"/>
          <ac:grpSpMkLst>
            <pc:docMk/>
            <pc:sldMk cId="875214158" sldId="321"/>
            <ac:grpSpMk id="133" creationId="{D8E0BA65-B097-BC67-212F-FDD2681E0BB8}"/>
          </ac:grpSpMkLst>
        </pc:grpChg>
        <pc:grpChg chg="del mod">
          <ac:chgData name="Tim Cook" userId="d1c7cfb340f2c7ab" providerId="LiveId" clId="{16ED6120-4380-449F-B9ED-25FB2C2B7825}" dt="2022-11-09T02:22:41.325" v="175"/>
          <ac:grpSpMkLst>
            <pc:docMk/>
            <pc:sldMk cId="875214158" sldId="321"/>
            <ac:grpSpMk id="134" creationId="{3D1622B3-0ECA-4693-E498-BE337A7C0217}"/>
          </ac:grpSpMkLst>
        </pc:grpChg>
        <pc:grpChg chg="del mod">
          <ac:chgData name="Tim Cook" userId="d1c7cfb340f2c7ab" providerId="LiveId" clId="{16ED6120-4380-449F-B9ED-25FB2C2B7825}" dt="2022-11-09T02:22:46.203" v="184"/>
          <ac:grpSpMkLst>
            <pc:docMk/>
            <pc:sldMk cId="875214158" sldId="321"/>
            <ac:grpSpMk id="137" creationId="{1CAA7F48-0185-971B-FB6D-EE0A70FF3E5A}"/>
          </ac:grpSpMkLst>
        </pc:grpChg>
        <pc:grpChg chg="mod">
          <ac:chgData name="Tim Cook" userId="d1c7cfb340f2c7ab" providerId="LiveId" clId="{16ED6120-4380-449F-B9ED-25FB2C2B7825}" dt="2022-11-09T02:22:48.765" v="188"/>
          <ac:grpSpMkLst>
            <pc:docMk/>
            <pc:sldMk cId="875214158" sldId="321"/>
            <ac:grpSpMk id="140" creationId="{7344AB8E-6DC1-A572-9A74-798FB50C4ADE}"/>
          </ac:grpSpMkLst>
        </pc:grpChg>
        <pc:grpChg chg="del mod">
          <ac:chgData name="Tim Cook" userId="d1c7cfb340f2c7ab" providerId="LiveId" clId="{16ED6120-4380-449F-B9ED-25FB2C2B7825}" dt="2022-11-09T02:23:18.287" v="197"/>
          <ac:grpSpMkLst>
            <pc:docMk/>
            <pc:sldMk cId="875214158" sldId="321"/>
            <ac:grpSpMk id="145" creationId="{78240D51-F382-B215-FCD1-E420447F234C}"/>
          </ac:grpSpMkLst>
        </pc:grpChg>
        <pc:grpChg chg="del mod">
          <ac:chgData name="Tim Cook" userId="d1c7cfb340f2c7ab" providerId="LiveId" clId="{16ED6120-4380-449F-B9ED-25FB2C2B7825}" dt="2022-11-09T02:23:31.948" v="208"/>
          <ac:grpSpMkLst>
            <pc:docMk/>
            <pc:sldMk cId="875214158" sldId="321"/>
            <ac:grpSpMk id="149" creationId="{4262D94F-30BB-7828-C21D-747F076D7450}"/>
          </ac:grpSpMkLst>
        </pc:grpChg>
        <pc:grpChg chg="mod">
          <ac:chgData name="Tim Cook" userId="d1c7cfb340f2c7ab" providerId="LiveId" clId="{16ED6120-4380-449F-B9ED-25FB2C2B7825}" dt="2022-11-09T02:23:31.948" v="208"/>
          <ac:grpSpMkLst>
            <pc:docMk/>
            <pc:sldMk cId="875214158" sldId="321"/>
            <ac:grpSpMk id="153" creationId="{B328D710-842D-34D5-8D21-8DDCA66C688C}"/>
          </ac:grpSpMkLst>
        </pc:grpChg>
        <pc:inkChg chg="add del">
          <ac:chgData name="Tim Cook" userId="d1c7cfb340f2c7ab" providerId="LiveId" clId="{16ED6120-4380-449F-B9ED-25FB2C2B7825}" dt="2022-11-09T02:25:12.781" v="211"/>
          <ac:inkMkLst>
            <pc:docMk/>
            <pc:sldMk cId="875214158" sldId="321"/>
            <ac:inkMk id="4" creationId="{27E2F567-6088-6713-405F-AB3CD67A7035}"/>
          </ac:inkMkLst>
        </pc:inkChg>
        <pc:inkChg chg="add del mod">
          <ac:chgData name="Tim Cook" userId="d1c7cfb340f2c7ab" providerId="LiveId" clId="{16ED6120-4380-449F-B9ED-25FB2C2B7825}" dt="2022-11-09T02:19:50.619" v="10"/>
          <ac:inkMkLst>
            <pc:docMk/>
            <pc:sldMk cId="875214158" sldId="321"/>
            <ac:inkMk id="4" creationId="{54F2FB6F-375A-44C7-DD94-7ED9847C11B3}"/>
          </ac:inkMkLst>
        </pc:inkChg>
        <pc:inkChg chg="add del mod">
          <ac:chgData name="Tim Cook" userId="d1c7cfb340f2c7ab" providerId="LiveId" clId="{16ED6120-4380-449F-B9ED-25FB2C2B7825}" dt="2022-11-09T02:19:51.970" v="12"/>
          <ac:inkMkLst>
            <pc:docMk/>
            <pc:sldMk cId="875214158" sldId="321"/>
            <ac:inkMk id="5" creationId="{2E57AA05-C5FE-B6B9-1E8E-8BAC3CEC9D92}"/>
          </ac:inkMkLst>
        </pc:inkChg>
        <pc:inkChg chg="add">
          <ac:chgData name="Tim Cook" userId="d1c7cfb340f2c7ab" providerId="LiveId" clId="{16ED6120-4380-449F-B9ED-25FB2C2B7825}" dt="2022-11-09T02:25:15.960" v="212" actId="9405"/>
          <ac:inkMkLst>
            <pc:docMk/>
            <pc:sldMk cId="875214158" sldId="321"/>
            <ac:inkMk id="5" creationId="{7EABB175-831B-9A5E-1E4C-FF93C4E69DEE}"/>
          </ac:inkMkLst>
        </pc:inkChg>
        <pc:inkChg chg="add del">
          <ac:chgData name="Tim Cook" userId="d1c7cfb340f2c7ab" providerId="LiveId" clId="{16ED6120-4380-449F-B9ED-25FB2C2B7825}" dt="2022-11-09T02:25:53.918" v="284"/>
          <ac:inkMkLst>
            <pc:docMk/>
            <pc:sldMk cId="875214158" sldId="321"/>
            <ac:inkMk id="6" creationId="{1A362505-80D1-18CA-7619-6658E6C0E5F1}"/>
          </ac:inkMkLst>
        </pc:inkChg>
        <pc:inkChg chg="add del mod">
          <ac:chgData name="Tim Cook" userId="d1c7cfb340f2c7ab" providerId="LiveId" clId="{16ED6120-4380-449F-B9ED-25FB2C2B7825}" dt="2022-11-09T02:19:51.970" v="13"/>
          <ac:inkMkLst>
            <pc:docMk/>
            <pc:sldMk cId="875214158" sldId="321"/>
            <ac:inkMk id="6" creationId="{BC0DC038-5C91-6A41-B30D-9198F70ECF4A}"/>
          </ac:inkMkLst>
        </pc:inkChg>
        <pc:inkChg chg="add del mod">
          <ac:chgData name="Tim Cook" userId="d1c7cfb340f2c7ab" providerId="LiveId" clId="{16ED6120-4380-449F-B9ED-25FB2C2B7825}" dt="2022-11-09T02:25:53.918" v="278"/>
          <ac:inkMkLst>
            <pc:docMk/>
            <pc:sldMk cId="875214158" sldId="321"/>
            <ac:inkMk id="8" creationId="{2EBB645A-0185-199A-2D1A-A076BE471854}"/>
          </ac:inkMkLst>
        </pc:inkChg>
        <pc:inkChg chg="add del mod">
          <ac:chgData name="Tim Cook" userId="d1c7cfb340f2c7ab" providerId="LiveId" clId="{16ED6120-4380-449F-B9ED-25FB2C2B7825}" dt="2022-11-09T02:19:51.970" v="11"/>
          <ac:inkMkLst>
            <pc:docMk/>
            <pc:sldMk cId="875214158" sldId="321"/>
            <ac:inkMk id="11" creationId="{925CF63B-B388-E2C0-A86C-73984681E6DF}"/>
          </ac:inkMkLst>
        </pc:inkChg>
        <pc:inkChg chg="add del mod">
          <ac:chgData name="Tim Cook" userId="d1c7cfb340f2c7ab" providerId="LiveId" clId="{16ED6120-4380-449F-B9ED-25FB2C2B7825}" dt="2022-11-09T02:25:53.918" v="272"/>
          <ac:inkMkLst>
            <pc:docMk/>
            <pc:sldMk cId="875214158" sldId="321"/>
            <ac:inkMk id="11" creationId="{9D2003C1-D5BF-BECE-D7CB-8A0D5E8D1A19}"/>
          </ac:inkMkLst>
        </pc:inkChg>
        <pc:inkChg chg="add del mod">
          <ac:chgData name="Tim Cook" userId="d1c7cfb340f2c7ab" providerId="LiveId" clId="{16ED6120-4380-449F-B9ED-25FB2C2B7825}" dt="2022-11-09T02:25:53.918" v="279"/>
          <ac:inkMkLst>
            <pc:docMk/>
            <pc:sldMk cId="875214158" sldId="321"/>
            <ac:inkMk id="12" creationId="{9FD89808-E3A7-5848-4449-2117649527FF}"/>
          </ac:inkMkLst>
        </pc:inkChg>
        <pc:inkChg chg="add del mod">
          <ac:chgData name="Tim Cook" userId="d1c7cfb340f2c7ab" providerId="LiveId" clId="{16ED6120-4380-449F-B9ED-25FB2C2B7825}" dt="2022-11-09T02:19:51.970" v="14"/>
          <ac:inkMkLst>
            <pc:docMk/>
            <pc:sldMk cId="875214158" sldId="321"/>
            <ac:inkMk id="13" creationId="{A2FA1D5C-A8BF-ECAC-9487-11E2246FCF4C}"/>
          </ac:inkMkLst>
        </pc:inkChg>
        <pc:inkChg chg="add del mod">
          <ac:chgData name="Tim Cook" userId="d1c7cfb340f2c7ab" providerId="LiveId" clId="{16ED6120-4380-449F-B9ED-25FB2C2B7825}" dt="2022-11-09T02:19:50.619" v="9"/>
          <ac:inkMkLst>
            <pc:docMk/>
            <pc:sldMk cId="875214158" sldId="321"/>
            <ac:inkMk id="14" creationId="{4F1EEA75-7C52-3EC7-AA50-61883919201E}"/>
          </ac:inkMkLst>
        </pc:inkChg>
        <pc:inkChg chg="add del mod">
          <ac:chgData name="Tim Cook" userId="d1c7cfb340f2c7ab" providerId="LiveId" clId="{16ED6120-4380-449F-B9ED-25FB2C2B7825}" dt="2022-11-09T02:25:53.918" v="285"/>
          <ac:inkMkLst>
            <pc:docMk/>
            <pc:sldMk cId="875214158" sldId="321"/>
            <ac:inkMk id="14" creationId="{A7F435BB-8C92-8414-E09A-2A7652209DDB}"/>
          </ac:inkMkLst>
        </pc:inkChg>
        <pc:inkChg chg="add del mod">
          <ac:chgData name="Tim Cook" userId="d1c7cfb340f2c7ab" providerId="LiveId" clId="{16ED6120-4380-449F-B9ED-25FB2C2B7825}" dt="2022-11-09T02:25:53.918" v="276"/>
          <ac:inkMkLst>
            <pc:docMk/>
            <pc:sldMk cId="875214158" sldId="321"/>
            <ac:inkMk id="15" creationId="{6C3ED062-F2D1-04B8-3DEF-86AA3540E1D2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6" creationId="{8A0EDE65-7F95-C3C2-D995-476A1BA79FB6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7" creationId="{7EB3F3B9-9E29-5C09-A18B-8A75723BC8B2}"/>
          </ac:inkMkLst>
        </pc:inkChg>
        <pc:inkChg chg="add del mod">
          <ac:chgData name="Tim Cook" userId="d1c7cfb340f2c7ab" providerId="LiveId" clId="{16ED6120-4380-449F-B9ED-25FB2C2B7825}" dt="2022-11-09T02:25:53.918" v="281"/>
          <ac:inkMkLst>
            <pc:docMk/>
            <pc:sldMk cId="875214158" sldId="321"/>
            <ac:inkMk id="18" creationId="{23002523-62CB-CC0E-CA77-532ADD98AAB5}"/>
          </ac:inkMkLst>
        </pc:inkChg>
        <pc:inkChg chg="add del mod">
          <ac:chgData name="Tim Cook" userId="d1c7cfb340f2c7ab" providerId="LiveId" clId="{16ED6120-4380-449F-B9ED-25FB2C2B7825}" dt="2022-11-09T02:25:53.918" v="274"/>
          <ac:inkMkLst>
            <pc:docMk/>
            <pc:sldMk cId="875214158" sldId="321"/>
            <ac:inkMk id="19" creationId="{8FCAA99D-CDAA-B819-66CC-7470BF15D3F7}"/>
          </ac:inkMkLst>
        </pc:inkChg>
        <pc:inkChg chg="add del mod">
          <ac:chgData name="Tim Cook" userId="d1c7cfb340f2c7ab" providerId="LiveId" clId="{16ED6120-4380-449F-B9ED-25FB2C2B7825}" dt="2022-11-09T02:20:00.291" v="20"/>
          <ac:inkMkLst>
            <pc:docMk/>
            <pc:sldMk cId="875214158" sldId="321"/>
            <ac:inkMk id="19" creationId="{B4F78B51-8C9D-411E-1B56-9B682D929139}"/>
          </ac:inkMkLst>
        </pc:inkChg>
        <pc:inkChg chg="add del mod">
          <ac:chgData name="Tim Cook" userId="d1c7cfb340f2c7ab" providerId="LiveId" clId="{16ED6120-4380-449F-B9ED-25FB2C2B7825}" dt="2022-11-09T02:25:53.918" v="271"/>
          <ac:inkMkLst>
            <pc:docMk/>
            <pc:sldMk cId="875214158" sldId="321"/>
            <ac:inkMk id="20" creationId="{F5DD555A-855C-04BD-0C6F-3A869799398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1" creationId="{A972AECE-4819-2766-B564-3B3D5879AFED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2" creationId="{A719C3A2-9380-AEE9-C6ED-4CDAA767D147}"/>
          </ac:inkMkLst>
        </pc:inkChg>
        <pc:inkChg chg="add del mod">
          <ac:chgData name="Tim Cook" userId="d1c7cfb340f2c7ab" providerId="LiveId" clId="{16ED6120-4380-449F-B9ED-25FB2C2B7825}" dt="2022-11-09T02:25:53.918" v="275"/>
          <ac:inkMkLst>
            <pc:docMk/>
            <pc:sldMk cId="875214158" sldId="321"/>
            <ac:inkMk id="23" creationId="{2C120D2B-4CC5-5935-F620-9843B9D32DEB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4" creationId="{80ED6DC6-577C-21EB-0DF6-86A8FCCC282A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5" creationId="{C68DEB5B-04AF-C9DA-ECE1-1F41494A8B01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7" creationId="{9E5B32B0-056C-595A-0FB8-ACA6AEDB21A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8" creationId="{DB057218-0B58-77EA-3F3B-484A4D4C73F7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9" creationId="{317FFF1D-E611-52A7-7A53-E4DAF25BDD0E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0" creationId="{85204366-737C-2778-EE11-19ADC511928A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1" creationId="{9477538A-1BCC-6A71-C79E-3E2216F32826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2" creationId="{438757B1-4B5E-9405-7FB6-DCEC81F4F19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3" creationId="{2E0D7A89-5D17-7365-46B4-F7E8D6811A07}"/>
          </ac:inkMkLst>
        </pc:inkChg>
        <pc:inkChg chg="add del mod">
          <ac:chgData name="Tim Cook" userId="d1c7cfb340f2c7ab" providerId="LiveId" clId="{16ED6120-4380-449F-B9ED-25FB2C2B7825}" dt="2022-11-09T02:25:53.918" v="280"/>
          <ac:inkMkLst>
            <pc:docMk/>
            <pc:sldMk cId="875214158" sldId="321"/>
            <ac:inkMk id="34" creationId="{DAD9D392-F422-CC3C-CC0D-5AAE6BF77B34}"/>
          </ac:inkMkLst>
        </pc:inkChg>
        <pc:inkChg chg="add del mod">
          <ac:chgData name="Tim Cook" userId="d1c7cfb340f2c7ab" providerId="LiveId" clId="{16ED6120-4380-449F-B9ED-25FB2C2B7825}" dt="2022-11-09T02:25:53.918" v="273"/>
          <ac:inkMkLst>
            <pc:docMk/>
            <pc:sldMk cId="875214158" sldId="321"/>
            <ac:inkMk id="35" creationId="{12AE1FC6-057F-2D7E-0018-4868E6948B74}"/>
          </ac:inkMkLst>
        </pc:inkChg>
        <pc:inkChg chg="add del mod">
          <ac:chgData name="Tim Cook" userId="d1c7cfb340f2c7ab" providerId="LiveId" clId="{16ED6120-4380-449F-B9ED-25FB2C2B7825}" dt="2022-11-09T02:20:18.094" v="37"/>
          <ac:inkMkLst>
            <pc:docMk/>
            <pc:sldMk cId="875214158" sldId="321"/>
            <ac:inkMk id="35" creationId="{A9AFEC68-D143-1651-7476-AE5EB84E3837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7" creationId="{F54C10C7-69D7-1660-32A8-142D934CA7A0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8" creationId="{4DCF3D40-CB52-DFBF-5289-F26E3AF093A0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9" creationId="{AD8E8E55-411D-B530-8B06-15E65D7B7A79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0" creationId="{C8FC2446-DFF1-CB42-48D4-7F2A09B975C2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1" creationId="{6214201B-C6FA-8C58-4CC5-D339650F95C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2" creationId="{289624F3-F33D-FBD6-037A-2BAD798200FD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3" creationId="{A1C7B547-642E-437E-99CC-02DE67BEB44E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4" creationId="{2FE8F6C2-0C78-9168-0076-E1406A26D91F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5" creationId="{37D5429C-BF71-21D2-BAB9-12E8B69A203F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6" creationId="{FF72013B-D8A4-0BED-5534-B9DA13B6E58A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7" creationId="{0DAD6971-5889-1BC0-A188-DBE08702BB3C}"/>
          </ac:inkMkLst>
        </pc:inkChg>
        <pc:inkChg chg="add del mod">
          <ac:chgData name="Tim Cook" userId="d1c7cfb340f2c7ab" providerId="LiveId" clId="{16ED6120-4380-449F-B9ED-25FB2C2B7825}" dt="2022-11-09T02:25:53.918" v="286"/>
          <ac:inkMkLst>
            <pc:docMk/>
            <pc:sldMk cId="875214158" sldId="321"/>
            <ac:inkMk id="49" creationId="{66D2686B-5C0B-C581-72DC-DB7C22AAC521}"/>
          </ac:inkMkLst>
        </pc:inkChg>
        <pc:inkChg chg="add del">
          <ac:chgData name="Tim Cook" userId="d1c7cfb340f2c7ab" providerId="LiveId" clId="{16ED6120-4380-449F-B9ED-25FB2C2B7825}" dt="2022-11-09T02:20:28.843" v="54"/>
          <ac:inkMkLst>
            <pc:docMk/>
            <pc:sldMk cId="875214158" sldId="321"/>
            <ac:inkMk id="49" creationId="{9018E922-2113-1F82-40E3-899176733C52}"/>
          </ac:inkMkLst>
        </pc:inkChg>
        <pc:inkChg chg="add del mod">
          <ac:chgData name="Tim Cook" userId="d1c7cfb340f2c7ab" providerId="LiveId" clId="{16ED6120-4380-449F-B9ED-25FB2C2B7825}" dt="2022-11-09T02:25:53.918" v="287"/>
          <ac:inkMkLst>
            <pc:docMk/>
            <pc:sldMk cId="875214158" sldId="321"/>
            <ac:inkMk id="50" creationId="{68E3CEAA-B02B-92E0-82B8-A416E4AF0E2F}"/>
          </ac:inkMkLst>
        </pc:inkChg>
        <pc:inkChg chg="add del">
          <ac:chgData name="Tim Cook" userId="d1c7cfb340f2c7ab" providerId="LiveId" clId="{16ED6120-4380-449F-B9ED-25FB2C2B7825}" dt="2022-11-09T02:20:29.159" v="55"/>
          <ac:inkMkLst>
            <pc:docMk/>
            <pc:sldMk cId="875214158" sldId="321"/>
            <ac:inkMk id="50" creationId="{75E46035-8C5D-310B-14DA-DA3A831F05AC}"/>
          </ac:inkMkLst>
        </pc:inkChg>
        <pc:inkChg chg="add del">
          <ac:chgData name="Tim Cook" userId="d1c7cfb340f2c7ab" providerId="LiveId" clId="{16ED6120-4380-449F-B9ED-25FB2C2B7825}" dt="2022-11-09T02:20:29.444" v="57"/>
          <ac:inkMkLst>
            <pc:docMk/>
            <pc:sldMk cId="875214158" sldId="321"/>
            <ac:inkMk id="51" creationId="{09011574-B93F-7915-58CA-314136E7BCCF}"/>
          </ac:inkMkLst>
        </pc:inkChg>
        <pc:inkChg chg="add del mod">
          <ac:chgData name="Tim Cook" userId="d1c7cfb340f2c7ab" providerId="LiveId" clId="{16ED6120-4380-449F-B9ED-25FB2C2B7825}" dt="2022-11-09T02:25:53.918" v="283"/>
          <ac:inkMkLst>
            <pc:docMk/>
            <pc:sldMk cId="875214158" sldId="321"/>
            <ac:inkMk id="51" creationId="{32D2A1B5-763F-5AD3-9640-EBAEBE80A0C5}"/>
          </ac:inkMkLst>
        </pc:inkChg>
        <pc:inkChg chg="add del mod">
          <ac:chgData name="Tim Cook" userId="d1c7cfb340f2c7ab" providerId="LiveId" clId="{16ED6120-4380-449F-B9ED-25FB2C2B7825}" dt="2022-11-09T02:25:53.918" v="282"/>
          <ac:inkMkLst>
            <pc:docMk/>
            <pc:sldMk cId="875214158" sldId="321"/>
            <ac:inkMk id="52" creationId="{78C59B4A-1DEF-6BB0-A9B0-67BB4F469531}"/>
          </ac:inkMkLst>
        </pc:inkChg>
        <pc:inkChg chg="add del">
          <ac:chgData name="Tim Cook" userId="d1c7cfb340f2c7ab" providerId="LiveId" clId="{16ED6120-4380-449F-B9ED-25FB2C2B7825}" dt="2022-11-09T02:20:29.444" v="56"/>
          <ac:inkMkLst>
            <pc:docMk/>
            <pc:sldMk cId="875214158" sldId="321"/>
            <ac:inkMk id="52" creationId="{D4E120F7-D5C5-E0BD-1767-EAAFEEA37540}"/>
          </ac:inkMkLst>
        </pc:inkChg>
        <pc:inkChg chg="add del mod">
          <ac:chgData name="Tim Cook" userId="d1c7cfb340f2c7ab" providerId="LiveId" clId="{16ED6120-4380-449F-B9ED-25FB2C2B7825}" dt="2022-11-09T02:21:04.261" v="73"/>
          <ac:inkMkLst>
            <pc:docMk/>
            <pc:sldMk cId="875214158" sldId="321"/>
            <ac:inkMk id="53" creationId="{E65E060D-B542-36E5-7651-BC0188AD925D}"/>
          </ac:inkMkLst>
        </pc:inkChg>
        <pc:inkChg chg="add del mod">
          <ac:chgData name="Tim Cook" userId="d1c7cfb340f2c7ab" providerId="LiveId" clId="{16ED6120-4380-449F-B9ED-25FB2C2B7825}" dt="2022-11-09T02:21:04.261" v="72"/>
          <ac:inkMkLst>
            <pc:docMk/>
            <pc:sldMk cId="875214158" sldId="321"/>
            <ac:inkMk id="54" creationId="{D01A8E99-AE46-EF91-1A80-2ADF654E7E3A}"/>
          </ac:inkMkLst>
        </pc:inkChg>
        <pc:inkChg chg="add del mod">
          <ac:chgData name="Tim Cook" userId="d1c7cfb340f2c7ab" providerId="LiveId" clId="{16ED6120-4380-449F-B9ED-25FB2C2B7825}" dt="2022-11-09T02:21:12.429" v="86"/>
          <ac:inkMkLst>
            <pc:docMk/>
            <pc:sldMk cId="875214158" sldId="321"/>
            <ac:inkMk id="55" creationId="{66441B95-9521-D09B-3452-C8F235FD6996}"/>
          </ac:inkMkLst>
        </pc:inkChg>
        <pc:inkChg chg="add del">
          <ac:chgData name="Tim Cook" userId="d1c7cfb340f2c7ab" providerId="LiveId" clId="{16ED6120-4380-449F-B9ED-25FB2C2B7825}" dt="2022-11-09T02:25:53.918" v="277"/>
          <ac:inkMkLst>
            <pc:docMk/>
            <pc:sldMk cId="875214158" sldId="321"/>
            <ac:inkMk id="55" creationId="{82048F8D-319B-FD7C-FC2E-C3E31E4FB0B4}"/>
          </ac:inkMkLst>
        </pc:inkChg>
        <pc:inkChg chg="add del mod">
          <ac:chgData name="Tim Cook" userId="d1c7cfb340f2c7ab" providerId="LiveId" clId="{16ED6120-4380-449F-B9ED-25FB2C2B7825}" dt="2022-11-09T02:21:12.429" v="89"/>
          <ac:inkMkLst>
            <pc:docMk/>
            <pc:sldMk cId="875214158" sldId="321"/>
            <ac:inkMk id="56" creationId="{4EEBEA6F-77A2-7D5B-1F34-68A0E976E4A9}"/>
          </ac:inkMkLst>
        </pc:inkChg>
        <pc:inkChg chg="add del">
          <ac:chgData name="Tim Cook" userId="d1c7cfb340f2c7ab" providerId="LiveId" clId="{16ED6120-4380-449F-B9ED-25FB2C2B7825}" dt="2022-11-09T02:25:50.555" v="267"/>
          <ac:inkMkLst>
            <pc:docMk/>
            <pc:sldMk cId="875214158" sldId="321"/>
            <ac:inkMk id="56" creationId="{878E9E9C-A4B8-0C57-0D07-59F8E9B94846}"/>
          </ac:inkMkLst>
        </pc:inkChg>
        <pc:inkChg chg="add del mod">
          <ac:chgData name="Tim Cook" userId="d1c7cfb340f2c7ab" providerId="LiveId" clId="{16ED6120-4380-449F-B9ED-25FB2C2B7825}" dt="2022-11-09T02:25:50.540" v="257"/>
          <ac:inkMkLst>
            <pc:docMk/>
            <pc:sldMk cId="875214158" sldId="321"/>
            <ac:inkMk id="57" creationId="{6FA5F7D4-024A-F70C-9025-4593A2ED27AC}"/>
          </ac:inkMkLst>
        </pc:inkChg>
        <pc:inkChg chg="add del mod">
          <ac:chgData name="Tim Cook" userId="d1c7cfb340f2c7ab" providerId="LiveId" clId="{16ED6120-4380-449F-B9ED-25FB2C2B7825}" dt="2022-11-09T02:21:12.429" v="91"/>
          <ac:inkMkLst>
            <pc:docMk/>
            <pc:sldMk cId="875214158" sldId="321"/>
            <ac:inkMk id="57" creationId="{CDD7C55E-385B-40C2-2E62-2BFA6B161F64}"/>
          </ac:inkMkLst>
        </pc:inkChg>
        <pc:inkChg chg="add del mod">
          <ac:chgData name="Tim Cook" userId="d1c7cfb340f2c7ab" providerId="LiveId" clId="{16ED6120-4380-449F-B9ED-25FB2C2B7825}" dt="2022-11-09T02:25:50.540" v="256"/>
          <ac:inkMkLst>
            <pc:docMk/>
            <pc:sldMk cId="875214158" sldId="321"/>
            <ac:inkMk id="58" creationId="{85B49948-BF55-6D7D-7755-EB4C66D340E0}"/>
          </ac:inkMkLst>
        </pc:inkChg>
        <pc:inkChg chg="add del mod">
          <ac:chgData name="Tim Cook" userId="d1c7cfb340f2c7ab" providerId="LiveId" clId="{16ED6120-4380-449F-B9ED-25FB2C2B7825}" dt="2022-11-09T02:25:50.540" v="252"/>
          <ac:inkMkLst>
            <pc:docMk/>
            <pc:sldMk cId="875214158" sldId="321"/>
            <ac:inkMk id="59" creationId="{8840125E-337C-1625-61F2-A8E33EF660C8}"/>
          </ac:inkMkLst>
        </pc:inkChg>
        <pc:inkChg chg="add del mod">
          <ac:chgData name="Tim Cook" userId="d1c7cfb340f2c7ab" providerId="LiveId" clId="{16ED6120-4380-449F-B9ED-25FB2C2B7825}" dt="2022-11-09T02:25:50.540" v="255"/>
          <ac:inkMkLst>
            <pc:docMk/>
            <pc:sldMk cId="875214158" sldId="321"/>
            <ac:inkMk id="60" creationId="{0FC5C457-607E-4E89-76C0-330382432D68}"/>
          </ac:inkMkLst>
        </pc:inkChg>
        <pc:inkChg chg="add del mod">
          <ac:chgData name="Tim Cook" userId="d1c7cfb340f2c7ab" providerId="LiveId" clId="{16ED6120-4380-449F-B9ED-25FB2C2B7825}" dt="2022-11-09T02:21:12.429" v="90"/>
          <ac:inkMkLst>
            <pc:docMk/>
            <pc:sldMk cId="875214158" sldId="321"/>
            <ac:inkMk id="60" creationId="{833CA58D-651F-6EAE-BAA1-E0EB74D918A9}"/>
          </ac:inkMkLst>
        </pc:inkChg>
        <pc:inkChg chg="add del mod">
          <ac:chgData name="Tim Cook" userId="d1c7cfb340f2c7ab" providerId="LiveId" clId="{16ED6120-4380-449F-B9ED-25FB2C2B7825}" dt="2022-11-09T02:25:50.540" v="261"/>
          <ac:inkMkLst>
            <pc:docMk/>
            <pc:sldMk cId="875214158" sldId="321"/>
            <ac:inkMk id="61" creationId="{BEB9B1AC-A501-00FA-757F-7A4E3067193F}"/>
          </ac:inkMkLst>
        </pc:inkChg>
        <pc:inkChg chg="add del mod">
          <ac:chgData name="Tim Cook" userId="d1c7cfb340f2c7ab" providerId="LiveId" clId="{16ED6120-4380-449F-B9ED-25FB2C2B7825}" dt="2022-11-09T02:21:12.429" v="88"/>
          <ac:inkMkLst>
            <pc:docMk/>
            <pc:sldMk cId="875214158" sldId="321"/>
            <ac:inkMk id="61" creationId="{D52B4993-EFD1-94CF-95AD-5A93DA847366}"/>
          </ac:inkMkLst>
        </pc:inkChg>
        <pc:inkChg chg="add del mod">
          <ac:chgData name="Tim Cook" userId="d1c7cfb340f2c7ab" providerId="LiveId" clId="{16ED6120-4380-449F-B9ED-25FB2C2B7825}" dt="2022-11-09T02:25:50.540" v="253"/>
          <ac:inkMkLst>
            <pc:docMk/>
            <pc:sldMk cId="875214158" sldId="321"/>
            <ac:inkMk id="62" creationId="{376F9DA2-31FF-4FFB-16BA-F90A43CDF389}"/>
          </ac:inkMkLst>
        </pc:inkChg>
        <pc:inkChg chg="add del mod">
          <ac:chgData name="Tim Cook" userId="d1c7cfb340f2c7ab" providerId="LiveId" clId="{16ED6120-4380-449F-B9ED-25FB2C2B7825}" dt="2022-11-09T02:21:12.429" v="92"/>
          <ac:inkMkLst>
            <pc:docMk/>
            <pc:sldMk cId="875214158" sldId="321"/>
            <ac:inkMk id="62" creationId="{A0A2F5D6-7480-2AAD-47C5-1E55F0005CF3}"/>
          </ac:inkMkLst>
        </pc:inkChg>
        <pc:inkChg chg="add del mod">
          <ac:chgData name="Tim Cook" userId="d1c7cfb340f2c7ab" providerId="LiveId" clId="{16ED6120-4380-449F-B9ED-25FB2C2B7825}" dt="2022-11-09T02:25:50.555" v="270"/>
          <ac:inkMkLst>
            <pc:docMk/>
            <pc:sldMk cId="875214158" sldId="321"/>
            <ac:inkMk id="63" creationId="{676986B2-6053-01C0-3752-42806230F290}"/>
          </ac:inkMkLst>
        </pc:inkChg>
        <pc:inkChg chg="add del mod">
          <ac:chgData name="Tim Cook" userId="d1c7cfb340f2c7ab" providerId="LiveId" clId="{16ED6120-4380-449F-B9ED-25FB2C2B7825}" dt="2022-11-09T02:21:12.429" v="93"/>
          <ac:inkMkLst>
            <pc:docMk/>
            <pc:sldMk cId="875214158" sldId="321"/>
            <ac:inkMk id="63" creationId="{8D9DC1B1-A942-2964-4B05-E473CA99781A}"/>
          </ac:inkMkLst>
        </pc:inkChg>
        <pc:inkChg chg="add del mod">
          <ac:chgData name="Tim Cook" userId="d1c7cfb340f2c7ab" providerId="LiveId" clId="{16ED6120-4380-449F-B9ED-25FB2C2B7825}" dt="2022-11-09T02:25:50.540" v="262"/>
          <ac:inkMkLst>
            <pc:docMk/>
            <pc:sldMk cId="875214158" sldId="321"/>
            <ac:inkMk id="64" creationId="{44ECCCEF-1480-0B4F-4674-B48EFC727B59}"/>
          </ac:inkMkLst>
        </pc:inkChg>
        <pc:inkChg chg="add del mod">
          <ac:chgData name="Tim Cook" userId="d1c7cfb340f2c7ab" providerId="LiveId" clId="{16ED6120-4380-449F-B9ED-25FB2C2B7825}" dt="2022-11-09T02:21:12.429" v="85"/>
          <ac:inkMkLst>
            <pc:docMk/>
            <pc:sldMk cId="875214158" sldId="321"/>
            <ac:inkMk id="64" creationId="{6C6F5A34-B57E-B423-A4CF-1F3C0DC62A5D}"/>
          </ac:inkMkLst>
        </pc:inkChg>
        <pc:inkChg chg="add del mod">
          <ac:chgData name="Tim Cook" userId="d1c7cfb340f2c7ab" providerId="LiveId" clId="{16ED6120-4380-449F-B9ED-25FB2C2B7825}" dt="2022-11-09T02:21:12.429" v="84"/>
          <ac:inkMkLst>
            <pc:docMk/>
            <pc:sldMk cId="875214158" sldId="321"/>
            <ac:inkMk id="65" creationId="{861B162C-0BEE-7785-5333-C77E5FDF8053}"/>
          </ac:inkMkLst>
        </pc:inkChg>
        <pc:inkChg chg="add del mod">
          <ac:chgData name="Tim Cook" userId="d1c7cfb340f2c7ab" providerId="LiveId" clId="{16ED6120-4380-449F-B9ED-25FB2C2B7825}" dt="2022-11-09T02:25:50.540" v="264"/>
          <ac:inkMkLst>
            <pc:docMk/>
            <pc:sldMk cId="875214158" sldId="321"/>
            <ac:inkMk id="65" creationId="{D66C4BD4-D690-E8B4-916A-99B2426306DA}"/>
          </ac:inkMkLst>
        </pc:inkChg>
        <pc:inkChg chg="add del mod">
          <ac:chgData name="Tim Cook" userId="d1c7cfb340f2c7ab" providerId="LiveId" clId="{16ED6120-4380-449F-B9ED-25FB2C2B7825}" dt="2022-11-09T02:21:12.429" v="87"/>
          <ac:inkMkLst>
            <pc:docMk/>
            <pc:sldMk cId="875214158" sldId="321"/>
            <ac:inkMk id="66" creationId="{2D285F56-C56F-D14B-A840-8D05104AD0FE}"/>
          </ac:inkMkLst>
        </pc:inkChg>
        <pc:inkChg chg="add del mod">
          <ac:chgData name="Tim Cook" userId="d1c7cfb340f2c7ab" providerId="LiveId" clId="{16ED6120-4380-449F-B9ED-25FB2C2B7825}" dt="2022-11-09T02:25:50.540" v="266"/>
          <ac:inkMkLst>
            <pc:docMk/>
            <pc:sldMk cId="875214158" sldId="321"/>
            <ac:inkMk id="66" creationId="{678F16D9-63C8-CA5A-4FBE-90E21681B78D}"/>
          </ac:inkMkLst>
        </pc:inkChg>
        <pc:inkChg chg="add del mod">
          <ac:chgData name="Tim Cook" userId="d1c7cfb340f2c7ab" providerId="LiveId" clId="{16ED6120-4380-449F-B9ED-25FB2C2B7825}" dt="2022-11-09T02:25:50.540" v="254"/>
          <ac:inkMkLst>
            <pc:docMk/>
            <pc:sldMk cId="875214158" sldId="321"/>
            <ac:inkMk id="67" creationId="{4F2DB41D-0208-4A7E-E487-5642C12A0C0C}"/>
          </ac:inkMkLst>
        </pc:inkChg>
        <pc:inkChg chg="add del">
          <ac:chgData name="Tim Cook" userId="d1c7cfb340f2c7ab" providerId="LiveId" clId="{16ED6120-4380-449F-B9ED-25FB2C2B7825}" dt="2022-11-09T02:21:10.521" v="83"/>
          <ac:inkMkLst>
            <pc:docMk/>
            <pc:sldMk cId="875214158" sldId="321"/>
            <ac:inkMk id="68" creationId="{25348762-2EDB-A897-494A-B8B5B767068F}"/>
          </ac:inkMkLst>
        </pc:inkChg>
        <pc:inkChg chg="add del mod">
          <ac:chgData name="Tim Cook" userId="d1c7cfb340f2c7ab" providerId="LiveId" clId="{16ED6120-4380-449F-B9ED-25FB2C2B7825}" dt="2022-11-09T02:25:50.540" v="260"/>
          <ac:inkMkLst>
            <pc:docMk/>
            <pc:sldMk cId="875214158" sldId="321"/>
            <ac:inkMk id="68" creationId="{39CA5B78-038C-CBF6-CFBC-5F7029E27AA9}"/>
          </ac:inkMkLst>
        </pc:inkChg>
        <pc:inkChg chg="add del">
          <ac:chgData name="Tim Cook" userId="d1c7cfb340f2c7ab" providerId="LiveId" clId="{16ED6120-4380-449F-B9ED-25FB2C2B7825}" dt="2022-11-09T02:21:09.801" v="79"/>
          <ac:inkMkLst>
            <pc:docMk/>
            <pc:sldMk cId="875214158" sldId="321"/>
            <ac:inkMk id="69" creationId="{5CD72385-439C-9A50-5F7C-67EBDB6EF240}"/>
          </ac:inkMkLst>
        </pc:inkChg>
        <pc:inkChg chg="add del mod">
          <ac:chgData name="Tim Cook" userId="d1c7cfb340f2c7ab" providerId="LiveId" clId="{16ED6120-4380-449F-B9ED-25FB2C2B7825}" dt="2022-11-09T02:25:50.540" v="263"/>
          <ac:inkMkLst>
            <pc:docMk/>
            <pc:sldMk cId="875214158" sldId="321"/>
            <ac:inkMk id="69" creationId="{D0A14B0B-3980-2BA9-CB5E-6B8D59980CC7}"/>
          </ac:inkMkLst>
        </pc:inkChg>
        <pc:inkChg chg="add del">
          <ac:chgData name="Tim Cook" userId="d1c7cfb340f2c7ab" providerId="LiveId" clId="{16ED6120-4380-449F-B9ED-25FB2C2B7825}" dt="2022-11-09T02:21:09.801" v="81"/>
          <ac:inkMkLst>
            <pc:docMk/>
            <pc:sldMk cId="875214158" sldId="321"/>
            <ac:inkMk id="70" creationId="{25EC4C5A-C346-A2D5-8E2F-691AD88F6FC0}"/>
          </ac:inkMkLst>
        </pc:inkChg>
        <pc:inkChg chg="add del mod">
          <ac:chgData name="Tim Cook" userId="d1c7cfb340f2c7ab" providerId="LiveId" clId="{16ED6120-4380-449F-B9ED-25FB2C2B7825}" dt="2022-11-09T02:25:50.555" v="268"/>
          <ac:inkMkLst>
            <pc:docMk/>
            <pc:sldMk cId="875214158" sldId="321"/>
            <ac:inkMk id="70" creationId="{84FB82E6-F102-BEA9-9694-2E5B86CA9C38}"/>
          </ac:inkMkLst>
        </pc:inkChg>
        <pc:inkChg chg="add del">
          <ac:chgData name="Tim Cook" userId="d1c7cfb340f2c7ab" providerId="LiveId" clId="{16ED6120-4380-449F-B9ED-25FB2C2B7825}" dt="2022-11-09T02:21:09.801" v="82"/>
          <ac:inkMkLst>
            <pc:docMk/>
            <pc:sldMk cId="875214158" sldId="321"/>
            <ac:inkMk id="71" creationId="{2999D837-F661-AFA6-BA59-917AEB5D9759}"/>
          </ac:inkMkLst>
        </pc:inkChg>
        <pc:inkChg chg="add del mod">
          <ac:chgData name="Tim Cook" userId="d1c7cfb340f2c7ab" providerId="LiveId" clId="{16ED6120-4380-449F-B9ED-25FB2C2B7825}" dt="2022-11-09T02:25:50.555" v="269"/>
          <ac:inkMkLst>
            <pc:docMk/>
            <pc:sldMk cId="875214158" sldId="321"/>
            <ac:inkMk id="71" creationId="{E25BF20E-6F57-DDFA-CAA4-E2284FB99B18}"/>
          </ac:inkMkLst>
        </pc:inkChg>
        <pc:inkChg chg="add del mod">
          <ac:chgData name="Tim Cook" userId="d1c7cfb340f2c7ab" providerId="LiveId" clId="{16ED6120-4380-449F-B9ED-25FB2C2B7825}" dt="2022-11-09T02:25:50.540" v="258"/>
          <ac:inkMkLst>
            <pc:docMk/>
            <pc:sldMk cId="875214158" sldId="321"/>
            <ac:inkMk id="72" creationId="{303E175E-46B8-87F4-E202-F7F199E5002F}"/>
          </ac:inkMkLst>
        </pc:inkChg>
        <pc:inkChg chg="add del">
          <ac:chgData name="Tim Cook" userId="d1c7cfb340f2c7ab" providerId="LiveId" clId="{16ED6120-4380-449F-B9ED-25FB2C2B7825}" dt="2022-11-09T02:21:09.801" v="80"/>
          <ac:inkMkLst>
            <pc:docMk/>
            <pc:sldMk cId="875214158" sldId="321"/>
            <ac:inkMk id="72" creationId="{9381E891-5D94-DBE0-B182-FF3810BC1E3F}"/>
          </ac:inkMkLst>
        </pc:inkChg>
        <pc:inkChg chg="add del mod">
          <ac:chgData name="Tim Cook" userId="d1c7cfb340f2c7ab" providerId="LiveId" clId="{16ED6120-4380-449F-B9ED-25FB2C2B7825}" dt="2022-11-09T02:21:46.809" v="121"/>
          <ac:inkMkLst>
            <pc:docMk/>
            <pc:sldMk cId="875214158" sldId="321"/>
            <ac:inkMk id="73" creationId="{25CBBAD9-6974-C6BD-2EDA-3AB2202325E6}"/>
          </ac:inkMkLst>
        </pc:inkChg>
        <pc:inkChg chg="add del mod">
          <ac:chgData name="Tim Cook" userId="d1c7cfb340f2c7ab" providerId="LiveId" clId="{16ED6120-4380-449F-B9ED-25FB2C2B7825}" dt="2022-11-09T02:25:50.540" v="259"/>
          <ac:inkMkLst>
            <pc:docMk/>
            <pc:sldMk cId="875214158" sldId="321"/>
            <ac:inkMk id="73" creationId="{373D6E87-7BAA-4897-700E-23C5EEAE37D0}"/>
          </ac:inkMkLst>
        </pc:inkChg>
        <pc:inkChg chg="add del mod">
          <ac:chgData name="Tim Cook" userId="d1c7cfb340f2c7ab" providerId="LiveId" clId="{16ED6120-4380-449F-B9ED-25FB2C2B7825}" dt="2022-11-09T02:21:46.809" v="118"/>
          <ac:inkMkLst>
            <pc:docMk/>
            <pc:sldMk cId="875214158" sldId="321"/>
            <ac:inkMk id="74" creationId="{38671AEC-79EE-191A-3FAC-764CB7DC6226}"/>
          </ac:inkMkLst>
        </pc:inkChg>
        <pc:inkChg chg="add del mod">
          <ac:chgData name="Tim Cook" userId="d1c7cfb340f2c7ab" providerId="LiveId" clId="{16ED6120-4380-449F-B9ED-25FB2C2B7825}" dt="2022-11-09T02:25:50.540" v="265"/>
          <ac:inkMkLst>
            <pc:docMk/>
            <pc:sldMk cId="875214158" sldId="321"/>
            <ac:inkMk id="74" creationId="{A5075866-015E-9952-F523-55A5E4780761}"/>
          </ac:inkMkLst>
        </pc:inkChg>
        <pc:inkChg chg="add del mod">
          <ac:chgData name="Tim Cook" userId="d1c7cfb340f2c7ab" providerId="LiveId" clId="{16ED6120-4380-449F-B9ED-25FB2C2B7825}" dt="2022-11-09T02:21:46.809" v="120"/>
          <ac:inkMkLst>
            <pc:docMk/>
            <pc:sldMk cId="875214158" sldId="321"/>
            <ac:inkMk id="75" creationId="{0FB7C64A-7200-3FCE-22C7-E7F4BD52B952}"/>
          </ac:inkMkLst>
        </pc:inkChg>
        <pc:inkChg chg="add del mod">
          <ac:chgData name="Tim Cook" userId="d1c7cfb340f2c7ab" providerId="LiveId" clId="{16ED6120-4380-449F-B9ED-25FB2C2B7825}" dt="2022-11-09T02:21:46.809" v="122"/>
          <ac:inkMkLst>
            <pc:docMk/>
            <pc:sldMk cId="875214158" sldId="321"/>
            <ac:inkMk id="76" creationId="{C1A3C74F-0942-1386-50AA-26F96526D38A}"/>
          </ac:inkMkLst>
        </pc:inkChg>
        <pc:inkChg chg="add del mod">
          <ac:chgData name="Tim Cook" userId="d1c7cfb340f2c7ab" providerId="LiveId" clId="{16ED6120-4380-449F-B9ED-25FB2C2B7825}" dt="2022-11-09T02:21:46.809" v="119"/>
          <ac:inkMkLst>
            <pc:docMk/>
            <pc:sldMk cId="875214158" sldId="321"/>
            <ac:inkMk id="77" creationId="{C3A2E76A-BA11-ACA3-0E57-C8E3237A4DA3}"/>
          </ac:inkMkLst>
        </pc:inkChg>
        <pc:inkChg chg="add del mod">
          <ac:chgData name="Tim Cook" userId="d1c7cfb340f2c7ab" providerId="LiveId" clId="{16ED6120-4380-449F-B9ED-25FB2C2B7825}" dt="2022-11-09T02:21:46.809" v="117"/>
          <ac:inkMkLst>
            <pc:docMk/>
            <pc:sldMk cId="875214158" sldId="321"/>
            <ac:inkMk id="78" creationId="{3D460BD8-20DA-EF57-4E45-37EB4E7B2B93}"/>
          </ac:inkMkLst>
        </pc:inkChg>
        <pc:inkChg chg="add">
          <ac:chgData name="Tim Cook" userId="d1c7cfb340f2c7ab" providerId="LiveId" clId="{16ED6120-4380-449F-B9ED-25FB2C2B7825}" dt="2022-11-09T02:26:58.258" v="344" actId="9405"/>
          <ac:inkMkLst>
            <pc:docMk/>
            <pc:sldMk cId="875214158" sldId="321"/>
            <ac:inkMk id="78" creationId="{4E86C503-4BBC-9777-7BFF-1F8E8CE2564E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79" creationId="{0B94F698-FEDB-2CBC-0010-944278982B3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0" creationId="{B95ABA88-28CB-B437-DDFF-E1D8C017053E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1" creationId="{C9060CAD-2990-9863-8375-9DBA47340CCD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2" creationId="{600C57F1-FB4A-684B-88F9-0284373089E3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3" creationId="{E1C27000-1274-2C82-B45E-907F19A5994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4" creationId="{985108CD-FB50-7F73-AAE2-D02DD521DD23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5" creationId="{DE0436B2-7593-1799-AA3E-ADB10C1E7F5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6" creationId="{EA65A348-EA68-04BD-2F8E-C06973032916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7" creationId="{3854706C-A2CB-7DEE-A613-7E21CEA1AF1D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8" creationId="{16CD59A1-073A-AB78-A292-BC694AD95A0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9" creationId="{622BDE00-4D99-EEAF-1E32-6B5DEB509F0F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0" creationId="{7A80F7EC-97A1-0599-6038-EB05062E1B3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1" creationId="{BB2E6D00-71D1-035F-5E40-8930379D7FD4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4" creationId="{4027DF72-853D-F89F-4EBF-E0E7B0A602E4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5" creationId="{5AE1D6A1-8569-1778-B6D5-7FFC9F9B7294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6" creationId="{DA4C79B9-4286-7CAD-F0F8-F31E2B23C35A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7" creationId="{3270F1B7-B59F-D666-4312-7658550BC69A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8" creationId="{CA6DA08A-AEAA-C1AF-22A8-8E57A859BF1F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9" creationId="{F8471D7A-5C1A-BC8E-9189-F0FB1999887D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00" creationId="{C3F8E4D0-3BBC-4476-F902-26F39F7AA17E}"/>
          </ac:inkMkLst>
        </pc:inkChg>
        <pc:inkChg chg="add del mod">
          <ac:chgData name="Tim Cook" userId="d1c7cfb340f2c7ab" providerId="LiveId" clId="{16ED6120-4380-449F-B9ED-25FB2C2B7825}" dt="2022-11-09T02:22:16.507" v="156"/>
          <ac:inkMkLst>
            <pc:docMk/>
            <pc:sldMk cId="875214158" sldId="321"/>
            <ac:inkMk id="102" creationId="{3BE3DBF5-267C-F363-A27A-5DE205C43352}"/>
          </ac:inkMkLst>
        </pc:inkChg>
        <pc:inkChg chg="add del mod">
          <ac:chgData name="Tim Cook" userId="d1c7cfb340f2c7ab" providerId="LiveId" clId="{16ED6120-4380-449F-B9ED-25FB2C2B7825}" dt="2022-11-09T02:22:16.507" v="154"/>
          <ac:inkMkLst>
            <pc:docMk/>
            <pc:sldMk cId="875214158" sldId="321"/>
            <ac:inkMk id="103" creationId="{9BBC4445-B3D9-9E3B-3479-7247D810D805}"/>
          </ac:inkMkLst>
        </pc:inkChg>
        <pc:inkChg chg="add del mod">
          <ac:chgData name="Tim Cook" userId="d1c7cfb340f2c7ab" providerId="LiveId" clId="{16ED6120-4380-449F-B9ED-25FB2C2B7825}" dt="2022-11-09T02:22:08.865" v="139"/>
          <ac:inkMkLst>
            <pc:docMk/>
            <pc:sldMk cId="875214158" sldId="321"/>
            <ac:inkMk id="105" creationId="{A653CF04-E1D8-7F07-1D07-D32670D7883F}"/>
          </ac:inkMkLst>
        </pc:inkChg>
        <pc:inkChg chg="add del mod">
          <ac:chgData name="Tim Cook" userId="d1c7cfb340f2c7ab" providerId="LiveId" clId="{16ED6120-4380-449F-B9ED-25FB2C2B7825}" dt="2022-11-09T02:22:08.865" v="140"/>
          <ac:inkMkLst>
            <pc:docMk/>
            <pc:sldMk cId="875214158" sldId="321"/>
            <ac:inkMk id="106" creationId="{11E4E159-60D8-FB0C-221A-D21C362ADC98}"/>
          </ac:inkMkLst>
        </pc:inkChg>
        <pc:inkChg chg="add del mod">
          <ac:chgData name="Tim Cook" userId="d1c7cfb340f2c7ab" providerId="LiveId" clId="{16ED6120-4380-449F-B9ED-25FB2C2B7825}" dt="2022-11-09T02:22:08.865" v="138"/>
          <ac:inkMkLst>
            <pc:docMk/>
            <pc:sldMk cId="875214158" sldId="321"/>
            <ac:inkMk id="107" creationId="{856CC563-183F-DA3D-13CE-1D10D552B63F}"/>
          </ac:inkMkLst>
        </pc:inkChg>
        <pc:inkChg chg="add del mod">
          <ac:chgData name="Tim Cook" userId="d1c7cfb340f2c7ab" providerId="LiveId" clId="{16ED6120-4380-449F-B9ED-25FB2C2B7825}" dt="2022-11-09T02:22:16.507" v="153"/>
          <ac:inkMkLst>
            <pc:docMk/>
            <pc:sldMk cId="875214158" sldId="321"/>
            <ac:inkMk id="109" creationId="{DF04212B-2EF6-03D6-A980-43A21231C1CC}"/>
          </ac:inkMkLst>
        </pc:inkChg>
        <pc:inkChg chg="add del mod">
          <ac:chgData name="Tim Cook" userId="d1c7cfb340f2c7ab" providerId="LiveId" clId="{16ED6120-4380-449F-B9ED-25FB2C2B7825}" dt="2022-11-09T02:22:16.507" v="155"/>
          <ac:inkMkLst>
            <pc:docMk/>
            <pc:sldMk cId="875214158" sldId="321"/>
            <ac:inkMk id="110" creationId="{8BE95722-2E04-2F1C-36A0-126B05DE13CF}"/>
          </ac:inkMkLst>
        </pc:inkChg>
        <pc:inkChg chg="add del mod">
          <ac:chgData name="Tim Cook" userId="d1c7cfb340f2c7ab" providerId="LiveId" clId="{16ED6120-4380-449F-B9ED-25FB2C2B7825}" dt="2022-11-09T02:22:16.507" v="150"/>
          <ac:inkMkLst>
            <pc:docMk/>
            <pc:sldMk cId="875214158" sldId="321"/>
            <ac:inkMk id="111" creationId="{B2ADA92F-6F06-A8D0-8E91-13B42609ED67}"/>
          </ac:inkMkLst>
        </pc:inkChg>
        <pc:inkChg chg="add del mod">
          <ac:chgData name="Tim Cook" userId="d1c7cfb340f2c7ab" providerId="LiveId" clId="{16ED6120-4380-449F-B9ED-25FB2C2B7825}" dt="2022-11-09T02:22:16.507" v="152"/>
          <ac:inkMkLst>
            <pc:docMk/>
            <pc:sldMk cId="875214158" sldId="321"/>
            <ac:inkMk id="112" creationId="{A18A6642-41BB-D613-4F65-2B87E6AA272E}"/>
          </ac:inkMkLst>
        </pc:inkChg>
        <pc:inkChg chg="add del mod">
          <ac:chgData name="Tim Cook" userId="d1c7cfb340f2c7ab" providerId="LiveId" clId="{16ED6120-4380-449F-B9ED-25FB2C2B7825}" dt="2022-11-09T02:22:16.507" v="151"/>
          <ac:inkMkLst>
            <pc:docMk/>
            <pc:sldMk cId="875214158" sldId="321"/>
            <ac:inkMk id="113" creationId="{7285EC38-8001-F1B1-496A-74E129BB6841}"/>
          </ac:inkMkLst>
        </pc:inkChg>
        <pc:inkChg chg="add del mod">
          <ac:chgData name="Tim Cook" userId="d1c7cfb340f2c7ab" providerId="LiveId" clId="{16ED6120-4380-449F-B9ED-25FB2C2B7825}" dt="2022-11-09T02:22:16.507" v="149"/>
          <ac:inkMkLst>
            <pc:docMk/>
            <pc:sldMk cId="875214158" sldId="321"/>
            <ac:inkMk id="114" creationId="{301EBCCA-DC1C-A577-BA60-5061EBE4DE0A}"/>
          </ac:inkMkLst>
        </pc:inkChg>
        <pc:inkChg chg="add del mod">
          <ac:chgData name="Tim Cook" userId="d1c7cfb340f2c7ab" providerId="LiveId" clId="{16ED6120-4380-449F-B9ED-25FB2C2B7825}" dt="2022-11-09T02:22:16.507" v="157"/>
          <ac:inkMkLst>
            <pc:docMk/>
            <pc:sldMk cId="875214158" sldId="321"/>
            <ac:inkMk id="115" creationId="{D0D260B3-1828-78D7-461F-FF2731E40FB7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17" creationId="{8887A0B2-0C50-45BB-7C98-8AF275A28C09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18" creationId="{1B27EEE6-67EE-5AAF-A9D4-859725889C1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19" creationId="{2C8FE248-5762-96E2-185D-D3A175DC587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20" creationId="{98C6DCC8-FCA9-BED2-A396-8F6FD696EEC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21" creationId="{65E89FA9-757D-20B8-BF36-C58CC3839E61}"/>
          </ac:inkMkLst>
        </pc:inkChg>
        <pc:inkChg chg="add del mod">
          <ac:chgData name="Tim Cook" userId="d1c7cfb340f2c7ab" providerId="LiveId" clId="{16ED6120-4380-449F-B9ED-25FB2C2B7825}" dt="2022-11-09T02:22:42.540" v="180"/>
          <ac:inkMkLst>
            <pc:docMk/>
            <pc:sldMk cId="875214158" sldId="321"/>
            <ac:inkMk id="123" creationId="{BB71F484-3827-A2AD-E07A-13BCE9B425D3}"/>
          </ac:inkMkLst>
        </pc:inkChg>
        <pc:inkChg chg="add del mod">
          <ac:chgData name="Tim Cook" userId="d1c7cfb340f2c7ab" providerId="LiveId" clId="{16ED6120-4380-449F-B9ED-25FB2C2B7825}" dt="2022-11-09T02:22:42.540" v="179"/>
          <ac:inkMkLst>
            <pc:docMk/>
            <pc:sldMk cId="875214158" sldId="321"/>
            <ac:inkMk id="124" creationId="{05D9FADA-C662-5A8D-AA82-60131C343A5B}"/>
          </ac:inkMkLst>
        </pc:inkChg>
        <pc:inkChg chg="add del">
          <ac:chgData name="Tim Cook" userId="d1c7cfb340f2c7ab" providerId="LiveId" clId="{16ED6120-4380-449F-B9ED-25FB2C2B7825}" dt="2022-11-09T02:23:19.338" v="200"/>
          <ac:inkMkLst>
            <pc:docMk/>
            <pc:sldMk cId="875214158" sldId="321"/>
            <ac:inkMk id="126" creationId="{3DE3C164-A081-6919-57D5-97F103E8728D}"/>
          </ac:inkMkLst>
        </pc:inkChg>
        <pc:inkChg chg="add del mod">
          <ac:chgData name="Tim Cook" userId="d1c7cfb340f2c7ab" providerId="LiveId" clId="{16ED6120-4380-449F-B9ED-25FB2C2B7825}" dt="2022-11-09T02:23:08.559" v="190"/>
          <ac:inkMkLst>
            <pc:docMk/>
            <pc:sldMk cId="875214158" sldId="321"/>
            <ac:inkMk id="127" creationId="{AFF5D407-0C30-F9F2-8998-BA1DE6244FFC}"/>
          </ac:inkMkLst>
        </pc:inkChg>
        <pc:inkChg chg="add del">
          <ac:chgData name="Tim Cook" userId="d1c7cfb340f2c7ab" providerId="LiveId" clId="{16ED6120-4380-449F-B9ED-25FB2C2B7825}" dt="2022-11-09T02:23:12.146" v="193"/>
          <ac:inkMkLst>
            <pc:docMk/>
            <pc:sldMk cId="875214158" sldId="321"/>
            <ac:inkMk id="128" creationId="{3EC03E21-B7D4-583E-E4CA-2F47B73D971D}"/>
          </ac:inkMkLst>
        </pc:inkChg>
        <pc:inkChg chg="add del mod">
          <ac:chgData name="Tim Cook" userId="d1c7cfb340f2c7ab" providerId="LiveId" clId="{16ED6120-4380-449F-B9ED-25FB2C2B7825}" dt="2022-11-09T02:22:41.325" v="175"/>
          <ac:inkMkLst>
            <pc:docMk/>
            <pc:sldMk cId="875214158" sldId="321"/>
            <ac:inkMk id="129" creationId="{6B0F3E59-950B-420E-B442-24AD18616E98}"/>
          </ac:inkMkLst>
        </pc:inkChg>
        <pc:inkChg chg="add del mod">
          <ac:chgData name="Tim Cook" userId="d1c7cfb340f2c7ab" providerId="LiveId" clId="{16ED6120-4380-449F-B9ED-25FB2C2B7825}" dt="2022-11-09T02:22:41.339" v="178"/>
          <ac:inkMkLst>
            <pc:docMk/>
            <pc:sldMk cId="875214158" sldId="321"/>
            <ac:inkMk id="130" creationId="{DEF7B9F3-E5EA-17EB-2BF7-26371DCF6E6E}"/>
          </ac:inkMkLst>
        </pc:inkChg>
        <pc:inkChg chg="add del mod">
          <ac:chgData name="Tim Cook" userId="d1c7cfb340f2c7ab" providerId="LiveId" clId="{16ED6120-4380-449F-B9ED-25FB2C2B7825}" dt="2022-11-09T02:22:41.339" v="177"/>
          <ac:inkMkLst>
            <pc:docMk/>
            <pc:sldMk cId="875214158" sldId="321"/>
            <ac:inkMk id="131" creationId="{78D6C6E5-5087-A5A0-9C19-A71E1EA095EF}"/>
          </ac:inkMkLst>
        </pc:inkChg>
        <pc:inkChg chg="add del mod">
          <ac:chgData name="Tim Cook" userId="d1c7cfb340f2c7ab" providerId="LiveId" clId="{16ED6120-4380-449F-B9ED-25FB2C2B7825}" dt="2022-11-09T02:22:41.338" v="176"/>
          <ac:inkMkLst>
            <pc:docMk/>
            <pc:sldMk cId="875214158" sldId="321"/>
            <ac:inkMk id="132" creationId="{6D4B5987-C3DC-EAC7-482E-5A77F7B1B92E}"/>
          </ac:inkMkLst>
        </pc:inkChg>
        <pc:inkChg chg="add del mod">
          <ac:chgData name="Tim Cook" userId="d1c7cfb340f2c7ab" providerId="LiveId" clId="{16ED6120-4380-449F-B9ED-25FB2C2B7825}" dt="2022-11-09T02:22:46.203" v="185"/>
          <ac:inkMkLst>
            <pc:docMk/>
            <pc:sldMk cId="875214158" sldId="321"/>
            <ac:inkMk id="135" creationId="{9978896B-1464-B070-EA64-CA3161D97B00}"/>
          </ac:inkMkLst>
        </pc:inkChg>
        <pc:inkChg chg="add del mod">
          <ac:chgData name="Tim Cook" userId="d1c7cfb340f2c7ab" providerId="LiveId" clId="{16ED6120-4380-449F-B9ED-25FB2C2B7825}" dt="2022-11-09T02:22:46.203" v="184"/>
          <ac:inkMkLst>
            <pc:docMk/>
            <pc:sldMk cId="875214158" sldId="321"/>
            <ac:inkMk id="136" creationId="{D85DB62A-D631-B93E-9E61-F9CE1146B644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38" creationId="{82FE47B3-01B9-A14C-EBFB-039B338CB77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39" creationId="{A87689A3-22E5-990D-C696-C10192DCCF08}"/>
          </ac:inkMkLst>
        </pc:inkChg>
        <pc:inkChg chg="add del">
          <ac:chgData name="Tim Cook" userId="d1c7cfb340f2c7ab" providerId="LiveId" clId="{16ED6120-4380-449F-B9ED-25FB2C2B7825}" dt="2022-11-09T02:23:19.338" v="199"/>
          <ac:inkMkLst>
            <pc:docMk/>
            <pc:sldMk cId="875214158" sldId="321"/>
            <ac:inkMk id="141" creationId="{DC1DE275-50F3-E21C-EBFD-5E20A19B092E}"/>
          </ac:inkMkLst>
        </pc:inkChg>
        <pc:inkChg chg="add del">
          <ac:chgData name="Tim Cook" userId="d1c7cfb340f2c7ab" providerId="LiveId" clId="{16ED6120-4380-449F-B9ED-25FB2C2B7825}" dt="2022-11-09T02:23:12.146" v="192"/>
          <ac:inkMkLst>
            <pc:docMk/>
            <pc:sldMk cId="875214158" sldId="321"/>
            <ac:inkMk id="142" creationId="{68ECA863-D129-E92E-2F57-23EB1DEB56F9}"/>
          </ac:inkMkLst>
        </pc:inkChg>
        <pc:inkChg chg="add del mod">
          <ac:chgData name="Tim Cook" userId="d1c7cfb340f2c7ab" providerId="LiveId" clId="{16ED6120-4380-449F-B9ED-25FB2C2B7825}" dt="2022-11-09T02:23:19.338" v="198"/>
          <ac:inkMkLst>
            <pc:docMk/>
            <pc:sldMk cId="875214158" sldId="321"/>
            <ac:inkMk id="143" creationId="{9EAE3DA8-6CCE-150F-89CA-0F635ABFBF6C}"/>
          </ac:inkMkLst>
        </pc:inkChg>
        <pc:inkChg chg="add del mod">
          <ac:chgData name="Tim Cook" userId="d1c7cfb340f2c7ab" providerId="LiveId" clId="{16ED6120-4380-449F-B9ED-25FB2C2B7825}" dt="2022-11-09T02:23:18.287" v="197"/>
          <ac:inkMkLst>
            <pc:docMk/>
            <pc:sldMk cId="875214158" sldId="321"/>
            <ac:inkMk id="144" creationId="{E51A5AC8-54FD-0BAB-AE3C-C8136FD16096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46" creationId="{149A5F77-DDF2-61F6-5D0B-31E07F40E309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47" creationId="{826884CB-C218-DA13-A76D-F46DC4C53C44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48" creationId="{34CF3C34-41E8-7FF8-5EB6-D3CC1F5D195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50" creationId="{55AEE52D-A2B6-3C9B-A30C-380DA7176869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51" creationId="{2F587FF4-FED2-997D-59AB-96B4D00537E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52" creationId="{01A5574B-33F8-63B3-17CA-292B0D4EAFB6}"/>
          </ac:inkMkLst>
        </pc:inkChg>
      </pc:sldChg>
      <pc:sldChg chg="addSp delSp modSp mod">
        <pc:chgData name="Tim Cook" userId="d1c7cfb340f2c7ab" providerId="LiveId" clId="{16ED6120-4380-449F-B9ED-25FB2C2B7825}" dt="2022-11-09T02:26:55.133" v="343"/>
        <pc:sldMkLst>
          <pc:docMk/>
          <pc:sldMk cId="858491265" sldId="322"/>
        </pc:sldMkLst>
        <pc:grpChg chg="del mod">
          <ac:chgData name="Tim Cook" userId="d1c7cfb340f2c7ab" providerId="LiveId" clId="{16ED6120-4380-449F-B9ED-25FB2C2B7825}" dt="2022-11-09T02:26:14.005" v="294"/>
          <ac:grpSpMkLst>
            <pc:docMk/>
            <pc:sldMk cId="858491265" sldId="322"/>
            <ac:grpSpMk id="7" creationId="{E8EFF5EE-2C9E-3322-E9AB-6E9E8354ED52}"/>
          </ac:grpSpMkLst>
        </pc:grpChg>
        <pc:grpChg chg="del mod">
          <ac:chgData name="Tim Cook" userId="d1c7cfb340f2c7ab" providerId="LiveId" clId="{16ED6120-4380-449F-B9ED-25FB2C2B7825}" dt="2022-11-09T02:26:21.264" v="299"/>
          <ac:grpSpMkLst>
            <pc:docMk/>
            <pc:sldMk cId="858491265" sldId="322"/>
            <ac:grpSpMk id="9" creationId="{AF08131D-CB9A-D081-DCE2-3F0B559BEDEC}"/>
          </ac:grpSpMkLst>
        </pc:grpChg>
        <pc:grpChg chg="mod">
          <ac:chgData name="Tim Cook" userId="d1c7cfb340f2c7ab" providerId="LiveId" clId="{16ED6120-4380-449F-B9ED-25FB2C2B7825}" dt="2022-11-09T02:26:21.264" v="299"/>
          <ac:grpSpMkLst>
            <pc:docMk/>
            <pc:sldMk cId="858491265" sldId="322"/>
            <ac:grpSpMk id="13" creationId="{A9CA792A-2D83-2E4E-BBB0-E6701BA89B38}"/>
          </ac:grpSpMkLst>
        </pc:grpChg>
        <pc:grpChg chg="del mod">
          <ac:chgData name="Tim Cook" userId="d1c7cfb340f2c7ab" providerId="LiveId" clId="{16ED6120-4380-449F-B9ED-25FB2C2B7825}" dt="2022-11-09T02:26:30.423" v="310"/>
          <ac:grpSpMkLst>
            <pc:docMk/>
            <pc:sldMk cId="858491265" sldId="322"/>
            <ac:grpSpMk id="24" creationId="{8143775B-A449-49E6-6771-3AE57CBC7D97}"/>
          </ac:grpSpMkLst>
        </pc:grpChg>
        <pc:grpChg chg="mod">
          <ac:chgData name="Tim Cook" userId="d1c7cfb340f2c7ab" providerId="LiveId" clId="{16ED6120-4380-449F-B9ED-25FB2C2B7825}" dt="2022-11-09T02:26:31.181" v="313"/>
          <ac:grpSpMkLst>
            <pc:docMk/>
            <pc:sldMk cId="858491265" sldId="322"/>
            <ac:grpSpMk id="25" creationId="{6DD758EC-EB45-34BA-4D40-445C28707FCA}"/>
          </ac:grpSpMkLst>
        </pc:grpChg>
        <pc:grpChg chg="mod">
          <ac:chgData name="Tim Cook" userId="d1c7cfb340f2c7ab" providerId="LiveId" clId="{16ED6120-4380-449F-B9ED-25FB2C2B7825}" dt="2022-11-09T02:26:34.943" v="318"/>
          <ac:grpSpMkLst>
            <pc:docMk/>
            <pc:sldMk cId="858491265" sldId="322"/>
            <ac:grpSpMk id="30" creationId="{B86B9731-CE07-8A1F-AD3F-D0F111A4EAD3}"/>
          </ac:grpSpMkLst>
        </pc:grpChg>
        <pc:grpChg chg="del mod">
          <ac:chgData name="Tim Cook" userId="d1c7cfb340f2c7ab" providerId="LiveId" clId="{16ED6120-4380-449F-B9ED-25FB2C2B7825}" dt="2022-11-09T02:26:43.607" v="325"/>
          <ac:grpSpMkLst>
            <pc:docMk/>
            <pc:sldMk cId="858491265" sldId="322"/>
            <ac:grpSpMk id="34" creationId="{1A7DB09D-7964-2E2B-2D96-85F505BB0FBC}"/>
          </ac:grpSpMkLst>
        </pc:grpChg>
        <pc:grpChg chg="mod">
          <ac:chgData name="Tim Cook" userId="d1c7cfb340f2c7ab" providerId="LiveId" clId="{16ED6120-4380-449F-B9ED-25FB2C2B7825}" dt="2022-11-09T02:26:43.607" v="325"/>
          <ac:grpSpMkLst>
            <pc:docMk/>
            <pc:sldMk cId="858491265" sldId="322"/>
            <ac:grpSpMk id="36" creationId="{B5485830-359E-EBA9-3FF1-F3686BA0B3F3}"/>
          </ac:grpSpMkLst>
        </pc:grpChg>
        <pc:grpChg chg="del mod">
          <ac:chgData name="Tim Cook" userId="d1c7cfb340f2c7ab" providerId="LiveId" clId="{16ED6120-4380-449F-B9ED-25FB2C2B7825}" dt="2022-11-09T02:26:55.133" v="343"/>
          <ac:grpSpMkLst>
            <pc:docMk/>
            <pc:sldMk cId="858491265" sldId="322"/>
            <ac:grpSpMk id="47" creationId="{337C9EFD-8F5C-5E4B-8589-CE2CA9695999}"/>
          </ac:grpSpMkLst>
        </pc:grpChg>
        <pc:grpChg chg="mod">
          <ac:chgData name="Tim Cook" userId="d1c7cfb340f2c7ab" providerId="LiveId" clId="{16ED6120-4380-449F-B9ED-25FB2C2B7825}" dt="2022-11-09T02:26:55.133" v="343"/>
          <ac:grpSpMkLst>
            <pc:docMk/>
            <pc:sldMk cId="858491265" sldId="322"/>
            <ac:grpSpMk id="51" creationId="{5E0A2A03-5260-C8B2-DD75-FF5D9C81D00F}"/>
          </ac:grpSpMkLst>
        </pc:grpChg>
        <pc:inkChg chg="add">
          <ac:chgData name="Tim Cook" userId="d1c7cfb340f2c7ab" providerId="LiveId" clId="{16ED6120-4380-449F-B9ED-25FB2C2B7825}" dt="2022-11-09T02:26:06.010" v="288" actId="9405"/>
          <ac:inkMkLst>
            <pc:docMk/>
            <pc:sldMk cId="858491265" sldId="322"/>
            <ac:inkMk id="3" creationId="{F4F6D377-444B-7D90-3FD1-8FD62DC4C806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4" creationId="{60DB4C48-B8CD-9458-A9BF-8EA57F2D62D6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5" creationId="{E4A4DA13-4037-FB09-19B6-A92D299FC365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6" creationId="{7B057782-2F7A-7186-2DAF-63AEF7D2F81F}"/>
          </ac:inkMkLst>
        </pc:inkChg>
        <pc:inkChg chg="add del mod">
          <ac:chgData name="Tim Cook" userId="d1c7cfb340f2c7ab" providerId="LiveId" clId="{16ED6120-4380-449F-B9ED-25FB2C2B7825}" dt="2022-11-09T02:26:16.844" v="295"/>
          <ac:inkMkLst>
            <pc:docMk/>
            <pc:sldMk cId="858491265" sldId="322"/>
            <ac:inkMk id="8" creationId="{EC62BE79-5F61-1D71-D8F7-5478D2889D9C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10" creationId="{E62E3D33-5F5A-A08B-CB4C-D0082977D8D6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11" creationId="{CC786F5A-FACE-5CF0-C4FF-13464AF3E59C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12" creationId="{DEAEC8A0-B3C6-273A-E96E-BD11FCA37458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4" creationId="{77E982C8-3F43-65C3-DB91-36E924A6107D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5" creationId="{8C946E81-2BAD-40FD-956C-39106B1D94C8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6" creationId="{E986C7BB-29A8-42E5-2F4F-FE8B7551CFB4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7" creationId="{A424E099-2CE0-3B86-582F-C23E6ECAF361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8" creationId="{6D327258-F40B-457A-A20C-80A0C2D325C4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9" creationId="{39B00652-43A1-F9A0-3A6F-313925A305A6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20" creationId="{ABAF3215-252E-57DA-AF82-E211A36DA25C}"/>
          </ac:inkMkLst>
        </pc:inkChg>
        <pc:inkChg chg="add del mod">
          <ac:chgData name="Tim Cook" userId="d1c7cfb340f2c7ab" providerId="LiveId" clId="{16ED6120-4380-449F-B9ED-25FB2C2B7825}" dt="2022-11-09T02:26:31.181" v="312"/>
          <ac:inkMkLst>
            <pc:docMk/>
            <pc:sldMk cId="858491265" sldId="322"/>
            <ac:inkMk id="21" creationId="{59CC6889-DD5E-3D77-5CAD-B4118800DCEE}"/>
          </ac:inkMkLst>
        </pc:inkChg>
        <pc:inkChg chg="add del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22" creationId="{58A49B4D-570D-EE2E-5723-1DC94C15B611}"/>
          </ac:inkMkLst>
        </pc:inkChg>
        <pc:inkChg chg="add del mod">
          <ac:chgData name="Tim Cook" userId="d1c7cfb340f2c7ab" providerId="LiveId" clId="{16ED6120-4380-449F-B9ED-25FB2C2B7825}" dt="2022-11-09T02:26:31.181" v="311"/>
          <ac:inkMkLst>
            <pc:docMk/>
            <pc:sldMk cId="858491265" sldId="322"/>
            <ac:inkMk id="23" creationId="{2F46EF3E-63D8-662B-32AB-D6124CC81C85}"/>
          </ac:inkMkLst>
        </pc:inkChg>
        <pc:inkChg chg="add mod">
          <ac:chgData name="Tim Cook" userId="d1c7cfb340f2c7ab" providerId="LiveId" clId="{16ED6120-4380-449F-B9ED-25FB2C2B7825}" dt="2022-11-09T02:26:34.943" v="318"/>
          <ac:inkMkLst>
            <pc:docMk/>
            <pc:sldMk cId="858491265" sldId="322"/>
            <ac:inkMk id="26" creationId="{619D4FA1-941B-DDFA-ECDD-084283164116}"/>
          </ac:inkMkLst>
        </pc:inkChg>
        <pc:inkChg chg="add mod">
          <ac:chgData name="Tim Cook" userId="d1c7cfb340f2c7ab" providerId="LiveId" clId="{16ED6120-4380-449F-B9ED-25FB2C2B7825}" dt="2022-11-09T02:26:34.943" v="318"/>
          <ac:inkMkLst>
            <pc:docMk/>
            <pc:sldMk cId="858491265" sldId="322"/>
            <ac:inkMk id="27" creationId="{FAA87DBC-B8D3-C635-31BC-A6B133EC8806}"/>
          </ac:inkMkLst>
        </pc:inkChg>
        <pc:inkChg chg="add mod">
          <ac:chgData name="Tim Cook" userId="d1c7cfb340f2c7ab" providerId="LiveId" clId="{16ED6120-4380-449F-B9ED-25FB2C2B7825}" dt="2022-11-09T02:26:34.943" v="318"/>
          <ac:inkMkLst>
            <pc:docMk/>
            <pc:sldMk cId="858491265" sldId="322"/>
            <ac:inkMk id="28" creationId="{E7C5D2EE-E820-F443-B15A-87BEAD763E10}"/>
          </ac:inkMkLst>
        </pc:inkChg>
        <pc:inkChg chg="add mod">
          <ac:chgData name="Tim Cook" userId="d1c7cfb340f2c7ab" providerId="LiveId" clId="{16ED6120-4380-449F-B9ED-25FB2C2B7825}" dt="2022-11-09T02:26:34.943" v="318"/>
          <ac:inkMkLst>
            <pc:docMk/>
            <pc:sldMk cId="858491265" sldId="322"/>
            <ac:inkMk id="29" creationId="{3FA6E427-BB87-04FB-6668-3F7F60A42071}"/>
          </ac:inkMkLst>
        </pc:inkChg>
        <pc:inkChg chg="add mod">
          <ac:chgData name="Tim Cook" userId="d1c7cfb340f2c7ab" providerId="LiveId" clId="{16ED6120-4380-449F-B9ED-25FB2C2B7825}" dt="2022-11-09T02:26:43.607" v="325"/>
          <ac:inkMkLst>
            <pc:docMk/>
            <pc:sldMk cId="858491265" sldId="322"/>
            <ac:inkMk id="31" creationId="{459E6310-290D-4A48-7BCC-F98609438A8E}"/>
          </ac:inkMkLst>
        </pc:inkChg>
        <pc:inkChg chg="add mod">
          <ac:chgData name="Tim Cook" userId="d1c7cfb340f2c7ab" providerId="LiveId" clId="{16ED6120-4380-449F-B9ED-25FB2C2B7825}" dt="2022-11-09T02:26:43.607" v="325"/>
          <ac:inkMkLst>
            <pc:docMk/>
            <pc:sldMk cId="858491265" sldId="322"/>
            <ac:inkMk id="32" creationId="{02BDB786-4E1F-9F3B-D9BB-572FE9392638}"/>
          </ac:inkMkLst>
        </pc:inkChg>
        <pc:inkChg chg="add del mod">
          <ac:chgData name="Tim Cook" userId="d1c7cfb340f2c7ab" providerId="LiveId" clId="{16ED6120-4380-449F-B9ED-25FB2C2B7825}" dt="2022-11-09T02:26:41.345" v="323"/>
          <ac:inkMkLst>
            <pc:docMk/>
            <pc:sldMk cId="858491265" sldId="322"/>
            <ac:inkMk id="33" creationId="{D1AEAB27-3A10-6BFE-083B-4852ADD3787F}"/>
          </ac:inkMkLst>
        </pc:inkChg>
        <pc:inkChg chg="add mod">
          <ac:chgData name="Tim Cook" userId="d1c7cfb340f2c7ab" providerId="LiveId" clId="{16ED6120-4380-449F-B9ED-25FB2C2B7825}" dt="2022-11-09T02:26:43.607" v="325"/>
          <ac:inkMkLst>
            <pc:docMk/>
            <pc:sldMk cId="858491265" sldId="322"/>
            <ac:inkMk id="35" creationId="{6F657353-5A23-65FA-3AB3-276B6D7650B8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37" creationId="{8EEBA055-D690-FE27-9C6A-AC44CAB36038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38" creationId="{CD1EC3A2-9D96-9163-292B-8122325E2DCD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39" creationId="{4C383914-7174-218A-5594-031C75A7B09A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0" creationId="{3C61353B-C6E7-8D1C-0ECB-B07022AB9795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1" creationId="{524FA2FB-57C6-F757-7BE9-B20E070EBA94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2" creationId="{F2BC636E-606D-184B-AAC9-3BC794C82884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3" creationId="{02CAF040-AB48-E5EE-0C7D-683E09FB96E7}"/>
          </ac:inkMkLst>
        </pc:inkChg>
        <pc:inkChg chg="add del mod">
          <ac:chgData name="Tim Cook" userId="d1c7cfb340f2c7ab" providerId="LiveId" clId="{16ED6120-4380-449F-B9ED-25FB2C2B7825}" dt="2022-11-09T02:26:51.856" v="339"/>
          <ac:inkMkLst>
            <pc:docMk/>
            <pc:sldMk cId="858491265" sldId="322"/>
            <ac:inkMk id="44" creationId="{24F01FA9-22C3-683C-48E1-1FD56E93DEE5}"/>
          </ac:inkMkLst>
        </pc:inkChg>
        <pc:inkChg chg="add del mod">
          <ac:chgData name="Tim Cook" userId="d1c7cfb340f2c7ab" providerId="LiveId" clId="{16ED6120-4380-449F-B9ED-25FB2C2B7825}" dt="2022-11-09T02:26:51.856" v="338"/>
          <ac:inkMkLst>
            <pc:docMk/>
            <pc:sldMk cId="858491265" sldId="322"/>
            <ac:inkMk id="45" creationId="{5E4259B6-1E69-ADA8-0443-C215A5360C10}"/>
          </ac:inkMkLst>
        </pc:inkChg>
        <pc:inkChg chg="add del mod">
          <ac:chgData name="Tim Cook" userId="d1c7cfb340f2c7ab" providerId="LiveId" clId="{16ED6120-4380-449F-B9ED-25FB2C2B7825}" dt="2022-11-09T02:26:51.856" v="337"/>
          <ac:inkMkLst>
            <pc:docMk/>
            <pc:sldMk cId="858491265" sldId="322"/>
            <ac:inkMk id="46" creationId="{BCB0683A-4727-6074-4EF7-8DD08B050849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8" creationId="{063A00AF-2575-670F-7D51-0000C28C3430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9" creationId="{2C153127-E087-6BE4-4635-81F29EC10450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50" creationId="{73B02717-E914-3D85-6EE4-E67605733186}"/>
          </ac:inkMkLst>
        </pc:inkChg>
      </pc:sldChg>
      <pc:sldChg chg="addSp delSp modSp mod">
        <pc:chgData name="Tim Cook" userId="d1c7cfb340f2c7ab" providerId="LiveId" clId="{16ED6120-4380-449F-B9ED-25FB2C2B7825}" dt="2022-11-09T02:46:28.949" v="1509"/>
        <pc:sldMkLst>
          <pc:docMk/>
          <pc:sldMk cId="4042214872" sldId="323"/>
        </pc:sldMkLst>
        <pc:grpChg chg="del mod">
          <ac:chgData name="Tim Cook" userId="d1c7cfb340f2c7ab" providerId="LiveId" clId="{16ED6120-4380-449F-B9ED-25FB2C2B7825}" dt="2022-11-09T02:43:51.352" v="1291"/>
          <ac:grpSpMkLst>
            <pc:docMk/>
            <pc:sldMk cId="4042214872" sldId="323"/>
            <ac:grpSpMk id="5" creationId="{3A86E64A-B35B-2071-A7D6-C6EDBA1ABDE8}"/>
          </ac:grpSpMkLst>
        </pc:grpChg>
        <pc:grpChg chg="del mod">
          <ac:chgData name="Tim Cook" userId="d1c7cfb340f2c7ab" providerId="LiveId" clId="{16ED6120-4380-449F-B9ED-25FB2C2B7825}" dt="2022-11-09T02:27:15.907" v="348"/>
          <ac:grpSpMkLst>
            <pc:docMk/>
            <pc:sldMk cId="4042214872" sldId="323"/>
            <ac:grpSpMk id="5" creationId="{8ED5035C-48CA-CCF8-47FD-5BF475DB0ADC}"/>
          </ac:grpSpMkLst>
        </pc:grpChg>
        <pc:grpChg chg="del mod">
          <ac:chgData name="Tim Cook" userId="d1c7cfb340f2c7ab" providerId="LiveId" clId="{16ED6120-4380-449F-B9ED-25FB2C2B7825}" dt="2022-11-09T02:45:33.342" v="1398"/>
          <ac:grpSpMkLst>
            <pc:docMk/>
            <pc:sldMk cId="4042214872" sldId="323"/>
            <ac:grpSpMk id="31" creationId="{90FD5CC3-7528-B78E-D7BD-054C04B729DB}"/>
          </ac:grpSpMkLst>
        </pc:grpChg>
        <pc:grpChg chg="del mod">
          <ac:chgData name="Tim Cook" userId="d1c7cfb340f2c7ab" providerId="LiveId" clId="{16ED6120-4380-449F-B9ED-25FB2C2B7825}" dt="2022-11-09T02:45:33.342" v="1375"/>
          <ac:grpSpMkLst>
            <pc:docMk/>
            <pc:sldMk cId="4042214872" sldId="323"/>
            <ac:grpSpMk id="32" creationId="{6B9FCC1E-8FB4-DD90-BDB0-9C67F7572347}"/>
          </ac:grpSpMkLst>
        </pc:grpChg>
        <pc:grpChg chg="del mod">
          <ac:chgData name="Tim Cook" userId="d1c7cfb340f2c7ab" providerId="LiveId" clId="{16ED6120-4380-449F-B9ED-25FB2C2B7825}" dt="2022-11-09T02:45:33.342" v="1387"/>
          <ac:grpSpMkLst>
            <pc:docMk/>
            <pc:sldMk cId="4042214872" sldId="323"/>
            <ac:grpSpMk id="33" creationId="{046E6602-A6E4-CC0E-07A9-6A4EAB2DF45C}"/>
          </ac:grpSpMkLst>
        </pc:grpChg>
        <pc:grpChg chg="del mod">
          <ac:chgData name="Tim Cook" userId="d1c7cfb340f2c7ab" providerId="LiveId" clId="{16ED6120-4380-449F-B9ED-25FB2C2B7825}" dt="2022-11-09T02:45:33.342" v="1379"/>
          <ac:grpSpMkLst>
            <pc:docMk/>
            <pc:sldMk cId="4042214872" sldId="323"/>
            <ac:grpSpMk id="34" creationId="{E44BE73F-DBB3-4777-9AB8-3A5695C0B56C}"/>
          </ac:grpSpMkLst>
        </pc:grpChg>
        <pc:grpChg chg="del mod">
          <ac:chgData name="Tim Cook" userId="d1c7cfb340f2c7ab" providerId="LiveId" clId="{16ED6120-4380-449F-B9ED-25FB2C2B7825}" dt="2022-11-09T02:45:33.342" v="1385"/>
          <ac:grpSpMkLst>
            <pc:docMk/>
            <pc:sldMk cId="4042214872" sldId="323"/>
            <ac:grpSpMk id="35" creationId="{19A0BA44-1F37-7CB7-C03B-8CFBCB3813C5}"/>
          </ac:grpSpMkLst>
        </pc:grpChg>
        <pc:grpChg chg="del mod">
          <ac:chgData name="Tim Cook" userId="d1c7cfb340f2c7ab" providerId="LiveId" clId="{16ED6120-4380-449F-B9ED-25FB2C2B7825}" dt="2022-11-09T02:27:33.218" v="379"/>
          <ac:grpSpMkLst>
            <pc:docMk/>
            <pc:sldMk cId="4042214872" sldId="323"/>
            <ac:grpSpMk id="38" creationId="{ED9685EC-3FF8-DC86-4F4B-C460FDF649BB}"/>
          </ac:grpSpMkLst>
        </pc:grpChg>
        <pc:grpChg chg="del mod">
          <ac:chgData name="Tim Cook" userId="d1c7cfb340f2c7ab" providerId="LiveId" clId="{16ED6120-4380-449F-B9ED-25FB2C2B7825}" dt="2022-11-09T02:45:33.342" v="1389"/>
          <ac:grpSpMkLst>
            <pc:docMk/>
            <pc:sldMk cId="4042214872" sldId="323"/>
            <ac:grpSpMk id="52" creationId="{123571D5-8BA1-99A3-A2D3-2A45BDBF03E4}"/>
          </ac:grpSpMkLst>
        </pc:grpChg>
        <pc:grpChg chg="del mod">
          <ac:chgData name="Tim Cook" userId="d1c7cfb340f2c7ab" providerId="LiveId" clId="{16ED6120-4380-449F-B9ED-25FB2C2B7825}" dt="2022-11-09T02:45:33.342" v="1364"/>
          <ac:grpSpMkLst>
            <pc:docMk/>
            <pc:sldMk cId="4042214872" sldId="323"/>
            <ac:grpSpMk id="53" creationId="{53D7DDBC-A5E0-E0F7-653E-424DCDFBC321}"/>
          </ac:grpSpMkLst>
        </pc:grpChg>
        <pc:grpChg chg="mod">
          <ac:chgData name="Tim Cook" userId="d1c7cfb340f2c7ab" providerId="LiveId" clId="{16ED6120-4380-449F-B9ED-25FB2C2B7825}" dt="2022-11-09T02:45:41.947" v="1408"/>
          <ac:grpSpMkLst>
            <pc:docMk/>
            <pc:sldMk cId="4042214872" sldId="323"/>
            <ac:grpSpMk id="54" creationId="{8C2E86F7-C9B3-9808-B905-87A23641F201}"/>
          </ac:grpSpMkLst>
        </pc:grpChg>
        <pc:grpChg chg="del mod">
          <ac:chgData name="Tim Cook" userId="d1c7cfb340f2c7ab" providerId="LiveId" clId="{16ED6120-4380-449F-B9ED-25FB2C2B7825}" dt="2022-11-09T02:44:04.654" v="1300"/>
          <ac:grpSpMkLst>
            <pc:docMk/>
            <pc:sldMk cId="4042214872" sldId="323"/>
            <ac:grpSpMk id="55" creationId="{8592B213-20F9-82AA-8BA2-5777B574B6D1}"/>
          </ac:grpSpMkLst>
        </pc:grpChg>
        <pc:grpChg chg="del mod">
          <ac:chgData name="Tim Cook" userId="d1c7cfb340f2c7ab" providerId="LiveId" clId="{16ED6120-4380-449F-B9ED-25FB2C2B7825}" dt="2022-11-09T02:27:54.120" v="401"/>
          <ac:grpSpMkLst>
            <pc:docMk/>
            <pc:sldMk cId="4042214872" sldId="323"/>
            <ac:grpSpMk id="58" creationId="{B957BE25-2DF5-D29C-FEF8-CBCB8D6DB9C1}"/>
          </ac:grpSpMkLst>
        </pc:grpChg>
        <pc:grpChg chg="del mod">
          <ac:chgData name="Tim Cook" userId="d1c7cfb340f2c7ab" providerId="LiveId" clId="{16ED6120-4380-449F-B9ED-25FB2C2B7825}" dt="2022-11-09T02:44:17.296" v="1308"/>
          <ac:grpSpMkLst>
            <pc:docMk/>
            <pc:sldMk cId="4042214872" sldId="323"/>
            <ac:grpSpMk id="59" creationId="{70EED553-FACB-95AA-F714-BFF08174EAA9}"/>
          </ac:grpSpMkLst>
        </pc:grpChg>
        <pc:grpChg chg="del mod">
          <ac:chgData name="Tim Cook" userId="d1c7cfb340f2c7ab" providerId="LiveId" clId="{16ED6120-4380-449F-B9ED-25FB2C2B7825}" dt="2022-11-09T02:27:56.706" v="403"/>
          <ac:grpSpMkLst>
            <pc:docMk/>
            <pc:sldMk cId="4042214872" sldId="323"/>
            <ac:grpSpMk id="60" creationId="{3ACA8961-FC2D-16B8-8982-8F2D41482DDC}"/>
          </ac:grpSpMkLst>
        </pc:grpChg>
        <pc:grpChg chg="del mod">
          <ac:chgData name="Tim Cook" userId="d1c7cfb340f2c7ab" providerId="LiveId" clId="{16ED6120-4380-449F-B9ED-25FB2C2B7825}" dt="2022-11-09T02:27:57.576" v="405"/>
          <ac:grpSpMkLst>
            <pc:docMk/>
            <pc:sldMk cId="4042214872" sldId="323"/>
            <ac:grpSpMk id="62" creationId="{3CED5E32-D3C9-0DAF-6474-D161696C6118}"/>
          </ac:grpSpMkLst>
        </pc:grpChg>
        <pc:grpChg chg="del mod">
          <ac:chgData name="Tim Cook" userId="d1c7cfb340f2c7ab" providerId="LiveId" clId="{16ED6120-4380-449F-B9ED-25FB2C2B7825}" dt="2022-11-09T02:44:23.950" v="1314"/>
          <ac:grpSpMkLst>
            <pc:docMk/>
            <pc:sldMk cId="4042214872" sldId="323"/>
            <ac:grpSpMk id="63" creationId="{C0CD3252-7DAF-8404-18C8-0A1912D76793}"/>
          </ac:grpSpMkLst>
        </pc:grpChg>
        <pc:grpChg chg="del mod">
          <ac:chgData name="Tim Cook" userId="d1c7cfb340f2c7ab" providerId="LiveId" clId="{16ED6120-4380-449F-B9ED-25FB2C2B7825}" dt="2022-11-09T02:28:01.234" v="411"/>
          <ac:grpSpMkLst>
            <pc:docMk/>
            <pc:sldMk cId="4042214872" sldId="323"/>
            <ac:grpSpMk id="64" creationId="{7A6AC6B4-F500-68CF-9FE2-A25392DC1A32}"/>
          </ac:grpSpMkLst>
        </pc:grpChg>
        <pc:grpChg chg="del mod">
          <ac:chgData name="Tim Cook" userId="d1c7cfb340f2c7ab" providerId="LiveId" clId="{16ED6120-4380-449F-B9ED-25FB2C2B7825}" dt="2022-11-09T02:44:25.539" v="1316"/>
          <ac:grpSpMkLst>
            <pc:docMk/>
            <pc:sldMk cId="4042214872" sldId="323"/>
            <ac:grpSpMk id="67" creationId="{92918B56-5DE2-A275-F5D5-FDC910682FDB}"/>
          </ac:grpSpMkLst>
        </pc:grpChg>
        <pc:grpChg chg="del mod">
          <ac:chgData name="Tim Cook" userId="d1c7cfb340f2c7ab" providerId="LiveId" clId="{16ED6120-4380-449F-B9ED-25FB2C2B7825}" dt="2022-11-09T02:28:11.568" v="418"/>
          <ac:grpSpMkLst>
            <pc:docMk/>
            <pc:sldMk cId="4042214872" sldId="323"/>
            <ac:grpSpMk id="67" creationId="{986113B1-83A1-1F67-C97E-2F7434714E97}"/>
          </ac:grpSpMkLst>
        </pc:grpChg>
        <pc:grpChg chg="mod">
          <ac:chgData name="Tim Cook" userId="d1c7cfb340f2c7ab" providerId="LiveId" clId="{16ED6120-4380-449F-B9ED-25FB2C2B7825}" dt="2022-11-09T02:45:49.672" v="1424"/>
          <ac:grpSpMkLst>
            <pc:docMk/>
            <pc:sldMk cId="4042214872" sldId="323"/>
            <ac:grpSpMk id="69" creationId="{08967022-0DBF-70D3-7C1C-C767221A9EC3}"/>
          </ac:grpSpMkLst>
        </pc:grpChg>
        <pc:grpChg chg="del mod">
          <ac:chgData name="Tim Cook" userId="d1c7cfb340f2c7ab" providerId="LiveId" clId="{16ED6120-4380-449F-B9ED-25FB2C2B7825}" dt="2022-11-09T02:28:23.525" v="428"/>
          <ac:grpSpMkLst>
            <pc:docMk/>
            <pc:sldMk cId="4042214872" sldId="323"/>
            <ac:grpSpMk id="70" creationId="{2A8E3C3E-D404-D14C-2388-656267E65AD0}"/>
          </ac:grpSpMkLst>
        </pc:grpChg>
        <pc:grpChg chg="mod">
          <ac:chgData name="Tim Cook" userId="d1c7cfb340f2c7ab" providerId="LiveId" clId="{16ED6120-4380-449F-B9ED-25FB2C2B7825}" dt="2022-11-09T02:45:49.672" v="1424"/>
          <ac:grpSpMkLst>
            <pc:docMk/>
            <pc:sldMk cId="4042214872" sldId="323"/>
            <ac:grpSpMk id="70" creationId="{5E469175-FD72-5B3F-184D-B8B97D3A0E29}"/>
          </ac:grpSpMkLst>
        </pc:grpChg>
        <pc:grpChg chg="del mod">
          <ac:chgData name="Tim Cook" userId="d1c7cfb340f2c7ab" providerId="LiveId" clId="{16ED6120-4380-449F-B9ED-25FB2C2B7825}" dt="2022-11-09T02:44:31.851" v="1324"/>
          <ac:grpSpMkLst>
            <pc:docMk/>
            <pc:sldMk cId="4042214872" sldId="323"/>
            <ac:grpSpMk id="70" creationId="{E60BCD22-3F85-4BFC-B581-8410EF9DC559}"/>
          </ac:grpSpMkLst>
        </pc:grpChg>
        <pc:grpChg chg="del mod">
          <ac:chgData name="Tim Cook" userId="d1c7cfb340f2c7ab" providerId="LiveId" clId="{16ED6120-4380-449F-B9ED-25FB2C2B7825}" dt="2022-11-09T02:29:33.234" v="502"/>
          <ac:grpSpMkLst>
            <pc:docMk/>
            <pc:sldMk cId="4042214872" sldId="323"/>
            <ac:grpSpMk id="78" creationId="{3060E4CD-706A-B41A-CF1B-D7FB24EAC34B}"/>
          </ac:grpSpMkLst>
        </pc:grpChg>
        <pc:grpChg chg="mod">
          <ac:chgData name="Tim Cook" userId="d1c7cfb340f2c7ab" providerId="LiveId" clId="{16ED6120-4380-449F-B9ED-25FB2C2B7825}" dt="2022-11-09T02:45:53.118" v="1429"/>
          <ac:grpSpMkLst>
            <pc:docMk/>
            <pc:sldMk cId="4042214872" sldId="323"/>
            <ac:grpSpMk id="78" creationId="{F9E90B6C-777F-08F0-5C1C-E8BCB51A16E0}"/>
          </ac:grpSpMkLst>
        </pc:grpChg>
        <pc:grpChg chg="del mod">
          <ac:chgData name="Tim Cook" userId="d1c7cfb340f2c7ab" providerId="LiveId" clId="{16ED6120-4380-449F-B9ED-25FB2C2B7825}" dt="2022-11-09T02:44:44.036" v="1341"/>
          <ac:grpSpMkLst>
            <pc:docMk/>
            <pc:sldMk cId="4042214872" sldId="323"/>
            <ac:grpSpMk id="86" creationId="{1F6098C4-DCDB-16FB-2C00-28915CAF4C54}"/>
          </ac:grpSpMkLst>
        </pc:grpChg>
        <pc:grpChg chg="del mod">
          <ac:chgData name="Tim Cook" userId="d1c7cfb340f2c7ab" providerId="LiveId" clId="{16ED6120-4380-449F-B9ED-25FB2C2B7825}" dt="2022-11-09T02:45:56.311" v="1433"/>
          <ac:grpSpMkLst>
            <pc:docMk/>
            <pc:sldMk cId="4042214872" sldId="323"/>
            <ac:grpSpMk id="87" creationId="{4DD76DD9-4555-40DB-94D0-22857CE1AB37}"/>
          </ac:grpSpMkLst>
        </pc:grpChg>
        <pc:grpChg chg="mod">
          <ac:chgData name="Tim Cook" userId="d1c7cfb340f2c7ab" providerId="LiveId" clId="{16ED6120-4380-449F-B9ED-25FB2C2B7825}" dt="2022-11-09T02:44:42.269" v="1336"/>
          <ac:grpSpMkLst>
            <pc:docMk/>
            <pc:sldMk cId="4042214872" sldId="323"/>
            <ac:grpSpMk id="90" creationId="{1D5240D4-11AB-A26B-1313-8838B2B58A55}"/>
          </ac:grpSpMkLst>
        </pc:grpChg>
        <pc:grpChg chg="mod">
          <ac:chgData name="Tim Cook" userId="d1c7cfb340f2c7ab" providerId="LiveId" clId="{16ED6120-4380-449F-B9ED-25FB2C2B7825}" dt="2022-11-09T02:28:31.020" v="447"/>
          <ac:grpSpMkLst>
            <pc:docMk/>
            <pc:sldMk cId="4042214872" sldId="323"/>
            <ac:grpSpMk id="91" creationId="{6D4A62D2-C2D1-6C85-A237-26C69D74BD66}"/>
          </ac:grpSpMkLst>
        </pc:grpChg>
        <pc:grpChg chg="mod">
          <ac:chgData name="Tim Cook" userId="d1c7cfb340f2c7ab" providerId="LiveId" clId="{16ED6120-4380-449F-B9ED-25FB2C2B7825}" dt="2022-11-09T02:28:29.747" v="441"/>
          <ac:grpSpMkLst>
            <pc:docMk/>
            <pc:sldMk cId="4042214872" sldId="323"/>
            <ac:grpSpMk id="92" creationId="{541D1439-4F9E-7147-FB50-7D7949523BB9}"/>
          </ac:grpSpMkLst>
        </pc:grpChg>
        <pc:grpChg chg="del mod">
          <ac:chgData name="Tim Cook" userId="d1c7cfb340f2c7ab" providerId="LiveId" clId="{16ED6120-4380-449F-B9ED-25FB2C2B7825}" dt="2022-11-09T02:44:54.369" v="1350"/>
          <ac:grpSpMkLst>
            <pc:docMk/>
            <pc:sldMk cId="4042214872" sldId="323"/>
            <ac:grpSpMk id="97" creationId="{C14F12A5-A590-FB17-FF91-787B75E2E883}"/>
          </ac:grpSpMkLst>
        </pc:grpChg>
        <pc:grpChg chg="del mod">
          <ac:chgData name="Tim Cook" userId="d1c7cfb340f2c7ab" providerId="LiveId" clId="{16ED6120-4380-449F-B9ED-25FB2C2B7825}" dt="2022-11-09T02:28:34.956" v="457"/>
          <ac:grpSpMkLst>
            <pc:docMk/>
            <pc:sldMk cId="4042214872" sldId="323"/>
            <ac:grpSpMk id="98" creationId="{64992D84-7D09-EE3B-97EE-B1E4DD2732C7}"/>
          </ac:grpSpMkLst>
        </pc:grpChg>
        <pc:grpChg chg="mod">
          <ac:chgData name="Tim Cook" userId="d1c7cfb340f2c7ab" providerId="LiveId" clId="{16ED6120-4380-449F-B9ED-25FB2C2B7825}" dt="2022-11-09T02:28:39.405" v="465"/>
          <ac:grpSpMkLst>
            <pc:docMk/>
            <pc:sldMk cId="4042214872" sldId="323"/>
            <ac:grpSpMk id="105" creationId="{0E9353E0-18C6-E40D-D38C-D8F9BC9CF6C3}"/>
          </ac:grpSpMkLst>
        </pc:grpChg>
        <pc:grpChg chg="mod">
          <ac:chgData name="Tim Cook" userId="d1c7cfb340f2c7ab" providerId="LiveId" clId="{16ED6120-4380-449F-B9ED-25FB2C2B7825}" dt="2022-11-09T02:44:37.095" v="1331" actId="1076"/>
          <ac:grpSpMkLst>
            <pc:docMk/>
            <pc:sldMk cId="4042214872" sldId="323"/>
            <ac:grpSpMk id="111" creationId="{BF409CFC-B932-F99D-B156-B5AC58C2F62A}"/>
          </ac:grpSpMkLst>
        </pc:grpChg>
        <pc:grpChg chg="del mod">
          <ac:chgData name="Tim Cook" userId="d1c7cfb340f2c7ab" providerId="LiveId" clId="{16ED6120-4380-449F-B9ED-25FB2C2B7825}" dt="2022-11-09T02:44:58.827" v="1358"/>
          <ac:grpSpMkLst>
            <pc:docMk/>
            <pc:sldMk cId="4042214872" sldId="323"/>
            <ac:grpSpMk id="112" creationId="{E42B1492-ED40-21ED-753E-7937FE57C170}"/>
          </ac:grpSpMkLst>
        </pc:grpChg>
        <pc:grpChg chg="del mod">
          <ac:chgData name="Tim Cook" userId="d1c7cfb340f2c7ab" providerId="LiveId" clId="{16ED6120-4380-449F-B9ED-25FB2C2B7825}" dt="2022-11-09T02:29:06.092" v="489"/>
          <ac:grpSpMkLst>
            <pc:docMk/>
            <pc:sldMk cId="4042214872" sldId="323"/>
            <ac:grpSpMk id="114" creationId="{9D720C78-A31D-323A-C278-B9C24DF0DAEB}"/>
          </ac:grpSpMkLst>
        </pc:grpChg>
        <pc:grpChg chg="del mod">
          <ac:chgData name="Tim Cook" userId="d1c7cfb340f2c7ab" providerId="LiveId" clId="{16ED6120-4380-449F-B9ED-25FB2C2B7825}" dt="2022-11-09T02:46:02.796" v="1452"/>
          <ac:grpSpMkLst>
            <pc:docMk/>
            <pc:sldMk cId="4042214872" sldId="323"/>
            <ac:grpSpMk id="115" creationId="{F22D2CEA-4952-84DF-6194-07D2FFF6C9CF}"/>
          </ac:grpSpMkLst>
        </pc:grpChg>
        <pc:grpChg chg="del mod">
          <ac:chgData name="Tim Cook" userId="d1c7cfb340f2c7ab" providerId="LiveId" clId="{16ED6120-4380-449F-B9ED-25FB2C2B7825}" dt="2022-11-09T02:28:58.511" v="479"/>
          <ac:grpSpMkLst>
            <pc:docMk/>
            <pc:sldMk cId="4042214872" sldId="323"/>
            <ac:grpSpMk id="117" creationId="{6CDCF04A-EC14-1F25-9C2A-89049BFC6853}"/>
          </ac:grpSpMkLst>
        </pc:grpChg>
        <pc:grpChg chg="del mod">
          <ac:chgData name="Tim Cook" userId="d1c7cfb340f2c7ab" providerId="LiveId" clId="{16ED6120-4380-449F-B9ED-25FB2C2B7825}" dt="2022-11-09T02:29:02.076" v="482"/>
          <ac:grpSpMkLst>
            <pc:docMk/>
            <pc:sldMk cId="4042214872" sldId="323"/>
            <ac:grpSpMk id="119" creationId="{C42A8754-FE77-37B2-1F7A-67292706C768}"/>
          </ac:grpSpMkLst>
        </pc:grpChg>
        <pc:grpChg chg="del mod">
          <ac:chgData name="Tim Cook" userId="d1c7cfb340f2c7ab" providerId="LiveId" clId="{16ED6120-4380-449F-B9ED-25FB2C2B7825}" dt="2022-11-09T02:29:06.951" v="492"/>
          <ac:grpSpMkLst>
            <pc:docMk/>
            <pc:sldMk cId="4042214872" sldId="323"/>
            <ac:grpSpMk id="121" creationId="{1A7EA7AF-34A5-156E-A8C8-11366CE5A474}"/>
          </ac:grpSpMkLst>
        </pc:grpChg>
        <pc:grpChg chg="del mod">
          <ac:chgData name="Tim Cook" userId="d1c7cfb340f2c7ab" providerId="LiveId" clId="{16ED6120-4380-449F-B9ED-25FB2C2B7825}" dt="2022-11-09T02:43:37.749" v="1281"/>
          <ac:grpSpMkLst>
            <pc:docMk/>
            <pc:sldMk cId="4042214872" sldId="323"/>
            <ac:grpSpMk id="128" creationId="{22BC9E87-EB27-85D8-5433-68DEA966314D}"/>
          </ac:grpSpMkLst>
        </pc:grpChg>
        <pc:grpChg chg="mod">
          <ac:chgData name="Tim Cook" userId="d1c7cfb340f2c7ab" providerId="LiveId" clId="{16ED6120-4380-449F-B9ED-25FB2C2B7825}" dt="2022-11-09T02:45:03.564" v="1360"/>
          <ac:grpSpMkLst>
            <pc:docMk/>
            <pc:sldMk cId="4042214872" sldId="323"/>
            <ac:grpSpMk id="129" creationId="{39577052-07C2-0529-B374-E1A37647C32C}"/>
          </ac:grpSpMkLst>
        </pc:grpChg>
        <pc:grpChg chg="del mod">
          <ac:chgData name="Tim Cook" userId="d1c7cfb340f2c7ab" providerId="LiveId" clId="{16ED6120-4380-449F-B9ED-25FB2C2B7825}" dt="2022-11-09T02:29:10.109" v="496"/>
          <ac:grpSpMkLst>
            <pc:docMk/>
            <pc:sldMk cId="4042214872" sldId="323"/>
            <ac:grpSpMk id="129" creationId="{E041A1E1-5E09-192C-5E31-6D4335928E26}"/>
          </ac:grpSpMkLst>
        </pc:grpChg>
        <pc:grpChg chg="del mod">
          <ac:chgData name="Tim Cook" userId="d1c7cfb340f2c7ab" providerId="LiveId" clId="{16ED6120-4380-449F-B9ED-25FB2C2B7825}" dt="2022-11-09T02:44:33.465" v="1329"/>
          <ac:grpSpMkLst>
            <pc:docMk/>
            <pc:sldMk cId="4042214872" sldId="323"/>
            <ac:grpSpMk id="133" creationId="{C9BA4786-42A1-93FC-F69B-E0A23766C3A1}"/>
          </ac:grpSpMkLst>
        </pc:grpChg>
        <pc:grpChg chg="del mod">
          <ac:chgData name="Tim Cook" userId="d1c7cfb340f2c7ab" providerId="LiveId" clId="{16ED6120-4380-449F-B9ED-25FB2C2B7825}" dt="2022-11-09T02:43:37.750" v="1285"/>
          <ac:grpSpMkLst>
            <pc:docMk/>
            <pc:sldMk cId="4042214872" sldId="323"/>
            <ac:grpSpMk id="134" creationId="{14247DEB-8DDD-5A96-97D8-8BD2FAC270C3}"/>
          </ac:grpSpMkLst>
        </pc:grpChg>
        <pc:grpChg chg="del mod">
          <ac:chgData name="Tim Cook" userId="d1c7cfb340f2c7ab" providerId="LiveId" clId="{16ED6120-4380-449F-B9ED-25FB2C2B7825}" dt="2022-11-09T02:29:37.763" v="509"/>
          <ac:grpSpMkLst>
            <pc:docMk/>
            <pc:sldMk cId="4042214872" sldId="323"/>
            <ac:grpSpMk id="136" creationId="{FE756F81-8A37-EF14-8AF0-EA80802476D9}"/>
          </ac:grpSpMkLst>
        </pc:grpChg>
        <pc:grpChg chg="mod">
          <ac:chgData name="Tim Cook" userId="d1c7cfb340f2c7ab" providerId="LiveId" clId="{16ED6120-4380-449F-B9ED-25FB2C2B7825}" dt="2022-11-09T02:29:37.763" v="509"/>
          <ac:grpSpMkLst>
            <pc:docMk/>
            <pc:sldMk cId="4042214872" sldId="323"/>
            <ac:grpSpMk id="141" creationId="{C670CCD4-570E-6938-9EA1-922F48AE7262}"/>
          </ac:grpSpMkLst>
        </pc:grpChg>
        <pc:grpChg chg="mod">
          <ac:chgData name="Tim Cook" userId="d1c7cfb340f2c7ab" providerId="LiveId" clId="{16ED6120-4380-449F-B9ED-25FB2C2B7825}" dt="2022-11-09T02:45:08.095" v="1363"/>
          <ac:grpSpMkLst>
            <pc:docMk/>
            <pc:sldMk cId="4042214872" sldId="323"/>
            <ac:grpSpMk id="142" creationId="{5E1F03B8-7CF5-D01B-3FD6-16991E56EDCC}"/>
          </ac:grpSpMkLst>
        </pc:grpChg>
        <pc:grpChg chg="mod">
          <ac:chgData name="Tim Cook" userId="d1c7cfb340f2c7ab" providerId="LiveId" clId="{16ED6120-4380-449F-B9ED-25FB2C2B7825}" dt="2022-11-09T02:46:14.090" v="1478"/>
          <ac:grpSpMkLst>
            <pc:docMk/>
            <pc:sldMk cId="4042214872" sldId="323"/>
            <ac:grpSpMk id="157" creationId="{EA7BE665-8430-68ED-DDBD-4252309A5C79}"/>
          </ac:grpSpMkLst>
        </pc:grpChg>
        <pc:grpChg chg="mod">
          <ac:chgData name="Tim Cook" userId="d1c7cfb340f2c7ab" providerId="LiveId" clId="{16ED6120-4380-449F-B9ED-25FB2C2B7825}" dt="2022-11-09T02:46:14.090" v="1478"/>
          <ac:grpSpMkLst>
            <pc:docMk/>
            <pc:sldMk cId="4042214872" sldId="323"/>
            <ac:grpSpMk id="158" creationId="{81197127-66A4-624F-CC03-2F549EFDFB3D}"/>
          </ac:grpSpMkLst>
        </pc:grpChg>
        <pc:grpChg chg="del mod">
          <ac:chgData name="Tim Cook" userId="d1c7cfb340f2c7ab" providerId="LiveId" clId="{16ED6120-4380-449F-B9ED-25FB2C2B7825}" dt="2022-11-09T02:46:23.200" v="1496"/>
          <ac:grpSpMkLst>
            <pc:docMk/>
            <pc:sldMk cId="4042214872" sldId="323"/>
            <ac:grpSpMk id="159" creationId="{B6578D45-44C4-FEB1-EAD8-5BABADA30761}"/>
          </ac:grpSpMkLst>
        </pc:grpChg>
        <pc:grpChg chg="del mod">
          <ac:chgData name="Tim Cook" userId="d1c7cfb340f2c7ab" providerId="LiveId" clId="{16ED6120-4380-449F-B9ED-25FB2C2B7825}" dt="2022-11-09T02:46:23.200" v="1498"/>
          <ac:grpSpMkLst>
            <pc:docMk/>
            <pc:sldMk cId="4042214872" sldId="323"/>
            <ac:grpSpMk id="166" creationId="{C17C2F05-18F8-5708-4767-6B7D510A2317}"/>
          </ac:grpSpMkLst>
        </pc:grpChg>
        <pc:grpChg chg="mod">
          <ac:chgData name="Tim Cook" userId="d1c7cfb340f2c7ab" providerId="LiveId" clId="{16ED6120-4380-449F-B9ED-25FB2C2B7825}" dt="2022-11-09T02:46:28.949" v="1509"/>
          <ac:grpSpMkLst>
            <pc:docMk/>
            <pc:sldMk cId="4042214872" sldId="323"/>
            <ac:grpSpMk id="176" creationId="{C7D4C196-0CCD-3F86-4C90-45B1E554A16D}"/>
          </ac:grpSpMkLst>
        </pc:grpChg>
        <pc:inkChg chg="add del mod">
          <ac:chgData name="Tim Cook" userId="d1c7cfb340f2c7ab" providerId="LiveId" clId="{16ED6120-4380-449F-B9ED-25FB2C2B7825}" dt="2022-11-09T02:27:15.907" v="349"/>
          <ac:inkMkLst>
            <pc:docMk/>
            <pc:sldMk cId="4042214872" sldId="323"/>
            <ac:inkMk id="3" creationId="{55323C3A-C5DC-18B2-81B7-8404D1C2818B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3" creationId="{EBE09BA9-0037-1E4A-38E4-0F4E3683D017}"/>
          </ac:inkMkLst>
        </pc:inkChg>
        <pc:inkChg chg="add del mod">
          <ac:chgData name="Tim Cook" userId="d1c7cfb340f2c7ab" providerId="LiveId" clId="{16ED6120-4380-449F-B9ED-25FB2C2B7825}" dt="2022-11-09T02:43:51.352" v="1291"/>
          <ac:inkMkLst>
            <pc:docMk/>
            <pc:sldMk cId="4042214872" sldId="323"/>
            <ac:inkMk id="3" creationId="{FCA0805D-0DAA-F257-78F5-7CE30DBCCB1F}"/>
          </ac:inkMkLst>
        </pc:inkChg>
        <pc:inkChg chg="add del mod">
          <ac:chgData name="Tim Cook" userId="d1c7cfb340f2c7ab" providerId="LiveId" clId="{16ED6120-4380-449F-B9ED-25FB2C2B7825}" dt="2022-11-09T02:27:15.907" v="348"/>
          <ac:inkMkLst>
            <pc:docMk/>
            <pc:sldMk cId="4042214872" sldId="323"/>
            <ac:inkMk id="4" creationId="{5CE5912C-6AC6-8353-3E06-9ED4A774BAA3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4" creationId="{D7E108A7-93E9-4709-3F45-5EA4D467349C}"/>
          </ac:inkMkLst>
        </pc:inkChg>
        <pc:inkChg chg="add del mod">
          <ac:chgData name="Tim Cook" userId="d1c7cfb340f2c7ab" providerId="LiveId" clId="{16ED6120-4380-449F-B9ED-25FB2C2B7825}" dt="2022-11-09T02:43:51.365" v="1292"/>
          <ac:inkMkLst>
            <pc:docMk/>
            <pc:sldMk cId="4042214872" sldId="323"/>
            <ac:inkMk id="4" creationId="{E26250EF-C4C9-38D8-785F-0B18F1C22F4A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5" creationId="{54E9BB29-1FEA-D102-E310-B121AAF3C082}"/>
          </ac:inkMkLst>
        </pc:inkChg>
        <pc:inkChg chg="add del mod">
          <ac:chgData name="Tim Cook" userId="d1c7cfb340f2c7ab" providerId="LiveId" clId="{16ED6120-4380-449F-B9ED-25FB2C2B7825}" dt="2022-11-09T02:45:33.342" v="1380"/>
          <ac:inkMkLst>
            <pc:docMk/>
            <pc:sldMk cId="4042214872" sldId="323"/>
            <ac:inkMk id="6" creationId="{1D453407-F513-8689-F2DE-2EE0C30E6C7E}"/>
          </ac:inkMkLst>
        </pc:inkChg>
        <pc:inkChg chg="add del mod">
          <ac:chgData name="Tim Cook" userId="d1c7cfb340f2c7ab" providerId="LiveId" clId="{16ED6120-4380-449F-B9ED-25FB2C2B7825}" dt="2022-11-09T02:45:33.342" v="1391"/>
          <ac:inkMkLst>
            <pc:docMk/>
            <pc:sldMk cId="4042214872" sldId="323"/>
            <ac:inkMk id="7" creationId="{15A0602D-B03F-31E6-32E5-8326C81F1A38}"/>
          </ac:inkMkLst>
        </pc:inkChg>
        <pc:inkChg chg="add del mod">
          <ac:chgData name="Tim Cook" userId="d1c7cfb340f2c7ab" providerId="LiveId" clId="{16ED6120-4380-449F-B9ED-25FB2C2B7825}" dt="2022-11-09T02:45:33.342" v="1373"/>
          <ac:inkMkLst>
            <pc:docMk/>
            <pc:sldMk cId="4042214872" sldId="323"/>
            <ac:inkMk id="8" creationId="{CCC0CF87-E9A5-A0FE-EE8F-C9AA79E52E2C}"/>
          </ac:inkMkLst>
        </pc:inkChg>
        <pc:inkChg chg="add del mod">
          <ac:chgData name="Tim Cook" userId="d1c7cfb340f2c7ab" providerId="LiveId" clId="{16ED6120-4380-449F-B9ED-25FB2C2B7825}" dt="2022-11-09T02:45:33.342" v="1385"/>
          <ac:inkMkLst>
            <pc:docMk/>
            <pc:sldMk cId="4042214872" sldId="323"/>
            <ac:inkMk id="9" creationId="{B99EB49F-E2F3-83D8-4514-46EC96DE418D}"/>
          </ac:inkMkLst>
        </pc:inkChg>
        <pc:inkChg chg="add del mod">
          <ac:chgData name="Tim Cook" userId="d1c7cfb340f2c7ab" providerId="LiveId" clId="{16ED6120-4380-449F-B9ED-25FB2C2B7825}" dt="2022-11-09T02:45:33.342" v="1369"/>
          <ac:inkMkLst>
            <pc:docMk/>
            <pc:sldMk cId="4042214872" sldId="323"/>
            <ac:inkMk id="10" creationId="{283F3BBA-D027-187D-4590-61CC5F3FEF2B}"/>
          </ac:inkMkLst>
        </pc:inkChg>
        <pc:inkChg chg="add del mod">
          <ac:chgData name="Tim Cook" userId="d1c7cfb340f2c7ab" providerId="LiveId" clId="{16ED6120-4380-449F-B9ED-25FB2C2B7825}" dt="2022-11-09T02:45:33.342" v="1376"/>
          <ac:inkMkLst>
            <pc:docMk/>
            <pc:sldMk cId="4042214872" sldId="323"/>
            <ac:inkMk id="11" creationId="{34CBD628-9A34-2681-F3B5-E5DC035210AD}"/>
          </ac:inkMkLst>
        </pc:inkChg>
        <pc:inkChg chg="add del mod">
          <ac:chgData name="Tim Cook" userId="d1c7cfb340f2c7ab" providerId="LiveId" clId="{16ED6120-4380-449F-B9ED-25FB2C2B7825}" dt="2022-11-09T02:45:33.342" v="1401"/>
          <ac:inkMkLst>
            <pc:docMk/>
            <pc:sldMk cId="4042214872" sldId="323"/>
            <ac:inkMk id="12" creationId="{EFB14281-A3BC-DFFE-2367-807D7DA67F31}"/>
          </ac:inkMkLst>
        </pc:inkChg>
        <pc:inkChg chg="add del mod">
          <ac:chgData name="Tim Cook" userId="d1c7cfb340f2c7ab" providerId="LiveId" clId="{16ED6120-4380-449F-B9ED-25FB2C2B7825}" dt="2022-11-09T02:45:33.342" v="1379"/>
          <ac:inkMkLst>
            <pc:docMk/>
            <pc:sldMk cId="4042214872" sldId="323"/>
            <ac:inkMk id="13" creationId="{C07D68CE-DB79-D8E7-360F-F9A659AAA29D}"/>
          </ac:inkMkLst>
        </pc:inkChg>
        <pc:inkChg chg="add del mod">
          <ac:chgData name="Tim Cook" userId="d1c7cfb340f2c7ab" providerId="LiveId" clId="{16ED6120-4380-449F-B9ED-25FB2C2B7825}" dt="2022-11-09T02:45:33.342" v="1397"/>
          <ac:inkMkLst>
            <pc:docMk/>
            <pc:sldMk cId="4042214872" sldId="323"/>
            <ac:inkMk id="14" creationId="{1EF568DB-6538-6B0F-547B-3EFABC2AD929}"/>
          </ac:inkMkLst>
        </pc:inkChg>
        <pc:inkChg chg="add del mod">
          <ac:chgData name="Tim Cook" userId="d1c7cfb340f2c7ab" providerId="LiveId" clId="{16ED6120-4380-449F-B9ED-25FB2C2B7825}" dt="2022-11-09T02:45:33.342" v="1387"/>
          <ac:inkMkLst>
            <pc:docMk/>
            <pc:sldMk cId="4042214872" sldId="323"/>
            <ac:inkMk id="15" creationId="{2878FA1E-625B-D798-D4AB-2902503A24F6}"/>
          </ac:inkMkLst>
        </pc:inkChg>
        <pc:inkChg chg="add del mod">
          <ac:chgData name="Tim Cook" userId="d1c7cfb340f2c7ab" providerId="LiveId" clId="{16ED6120-4380-449F-B9ED-25FB2C2B7825}" dt="2022-11-09T02:45:33.342" v="1384"/>
          <ac:inkMkLst>
            <pc:docMk/>
            <pc:sldMk cId="4042214872" sldId="323"/>
            <ac:inkMk id="16" creationId="{8A80622F-B31A-8894-0481-23DD00597018}"/>
          </ac:inkMkLst>
        </pc:inkChg>
        <pc:inkChg chg="add del mod">
          <ac:chgData name="Tim Cook" userId="d1c7cfb340f2c7ab" providerId="LiveId" clId="{16ED6120-4380-449F-B9ED-25FB2C2B7825}" dt="2022-11-09T02:45:33.342" v="1365"/>
          <ac:inkMkLst>
            <pc:docMk/>
            <pc:sldMk cId="4042214872" sldId="323"/>
            <ac:inkMk id="17" creationId="{34C69EB3-D9BB-38D3-D417-9F4DB8A397D8}"/>
          </ac:inkMkLst>
        </pc:inkChg>
        <pc:inkChg chg="add del mod">
          <ac:chgData name="Tim Cook" userId="d1c7cfb340f2c7ab" providerId="LiveId" clId="{16ED6120-4380-449F-B9ED-25FB2C2B7825}" dt="2022-11-09T02:45:33.342" v="1381"/>
          <ac:inkMkLst>
            <pc:docMk/>
            <pc:sldMk cId="4042214872" sldId="323"/>
            <ac:inkMk id="18" creationId="{5F3C7355-EDE0-F4B9-C6A1-A4A39B2E237A}"/>
          </ac:inkMkLst>
        </pc:inkChg>
        <pc:inkChg chg="add del mod">
          <ac:chgData name="Tim Cook" userId="d1c7cfb340f2c7ab" providerId="LiveId" clId="{16ED6120-4380-449F-B9ED-25FB2C2B7825}" dt="2022-11-09T02:45:33.342" v="1399"/>
          <ac:inkMkLst>
            <pc:docMk/>
            <pc:sldMk cId="4042214872" sldId="323"/>
            <ac:inkMk id="19" creationId="{E4D22082-68E9-4726-8EFD-A5E0741893D4}"/>
          </ac:inkMkLst>
        </pc:inkChg>
        <pc:inkChg chg="add del mod">
          <ac:chgData name="Tim Cook" userId="d1c7cfb340f2c7ab" providerId="LiveId" clId="{16ED6120-4380-449F-B9ED-25FB2C2B7825}" dt="2022-11-09T02:45:33.342" v="1375"/>
          <ac:inkMkLst>
            <pc:docMk/>
            <pc:sldMk cId="4042214872" sldId="323"/>
            <ac:inkMk id="20" creationId="{02A74911-C0AE-16AF-6A3C-F3C20F44A391}"/>
          </ac:inkMkLst>
        </pc:inkChg>
        <pc:inkChg chg="add del mod">
          <ac:chgData name="Tim Cook" userId="d1c7cfb340f2c7ab" providerId="LiveId" clId="{16ED6120-4380-449F-B9ED-25FB2C2B7825}" dt="2022-11-09T02:45:33.342" v="1372"/>
          <ac:inkMkLst>
            <pc:docMk/>
            <pc:sldMk cId="4042214872" sldId="323"/>
            <ac:inkMk id="21" creationId="{40CD8D4E-0BB1-73FD-C1D8-11844EDA4B2D}"/>
          </ac:inkMkLst>
        </pc:inkChg>
        <pc:inkChg chg="add del mod">
          <ac:chgData name="Tim Cook" userId="d1c7cfb340f2c7ab" providerId="LiveId" clId="{16ED6120-4380-449F-B9ED-25FB2C2B7825}" dt="2022-11-09T02:45:33.342" v="1393"/>
          <ac:inkMkLst>
            <pc:docMk/>
            <pc:sldMk cId="4042214872" sldId="323"/>
            <ac:inkMk id="22" creationId="{6D370E10-3DBE-DB19-53EC-ED0B12E00DBE}"/>
          </ac:inkMkLst>
        </pc:inkChg>
        <pc:inkChg chg="add del mod">
          <ac:chgData name="Tim Cook" userId="d1c7cfb340f2c7ab" providerId="LiveId" clId="{16ED6120-4380-449F-B9ED-25FB2C2B7825}" dt="2022-11-09T02:45:33.342" v="1395"/>
          <ac:inkMkLst>
            <pc:docMk/>
            <pc:sldMk cId="4042214872" sldId="323"/>
            <ac:inkMk id="23" creationId="{31AFE41A-87EB-DB5D-6E35-699412EE9A25}"/>
          </ac:inkMkLst>
        </pc:inkChg>
        <pc:inkChg chg="add del mod">
          <ac:chgData name="Tim Cook" userId="d1c7cfb340f2c7ab" providerId="LiveId" clId="{16ED6120-4380-449F-B9ED-25FB2C2B7825}" dt="2022-11-09T02:45:33.342" v="1367"/>
          <ac:inkMkLst>
            <pc:docMk/>
            <pc:sldMk cId="4042214872" sldId="323"/>
            <ac:inkMk id="24" creationId="{EFDDC699-6AEA-6404-C435-E870A769667A}"/>
          </ac:inkMkLst>
        </pc:inkChg>
        <pc:inkChg chg="add del mod">
          <ac:chgData name="Tim Cook" userId="d1c7cfb340f2c7ab" providerId="LiveId" clId="{16ED6120-4380-449F-B9ED-25FB2C2B7825}" dt="2022-11-09T02:45:33.342" v="1377"/>
          <ac:inkMkLst>
            <pc:docMk/>
            <pc:sldMk cId="4042214872" sldId="323"/>
            <ac:inkMk id="25" creationId="{960D4512-3551-34D3-7650-8690C096A2D9}"/>
          </ac:inkMkLst>
        </pc:inkChg>
        <pc:inkChg chg="add del mod">
          <ac:chgData name="Tim Cook" userId="d1c7cfb340f2c7ab" providerId="LiveId" clId="{16ED6120-4380-449F-B9ED-25FB2C2B7825}" dt="2022-11-09T02:45:33.342" v="1398"/>
          <ac:inkMkLst>
            <pc:docMk/>
            <pc:sldMk cId="4042214872" sldId="323"/>
            <ac:inkMk id="26" creationId="{6D605267-AEA4-727F-2FEB-9FE97285119E}"/>
          </ac:inkMkLst>
        </pc:inkChg>
        <pc:inkChg chg="add del mod">
          <ac:chgData name="Tim Cook" userId="d1c7cfb340f2c7ab" providerId="LiveId" clId="{16ED6120-4380-449F-B9ED-25FB2C2B7825}" dt="2022-11-09T02:45:33.342" v="1371"/>
          <ac:inkMkLst>
            <pc:docMk/>
            <pc:sldMk cId="4042214872" sldId="323"/>
            <ac:inkMk id="27" creationId="{8B2FD6C2-181E-7C13-ED0D-01071FBDC4B2}"/>
          </ac:inkMkLst>
        </pc:inkChg>
        <pc:inkChg chg="add del mod">
          <ac:chgData name="Tim Cook" userId="d1c7cfb340f2c7ab" providerId="LiveId" clId="{16ED6120-4380-449F-B9ED-25FB2C2B7825}" dt="2022-11-09T02:45:33.342" v="1368"/>
          <ac:inkMkLst>
            <pc:docMk/>
            <pc:sldMk cId="4042214872" sldId="323"/>
            <ac:inkMk id="28" creationId="{A9A7532A-8529-A657-F57D-660B250833C6}"/>
          </ac:inkMkLst>
        </pc:inkChg>
        <pc:inkChg chg="add del mod">
          <ac:chgData name="Tim Cook" userId="d1c7cfb340f2c7ab" providerId="LiveId" clId="{16ED6120-4380-449F-B9ED-25FB2C2B7825}" dt="2022-11-09T02:45:33.342" v="1400"/>
          <ac:inkMkLst>
            <pc:docMk/>
            <pc:sldMk cId="4042214872" sldId="323"/>
            <ac:inkMk id="29" creationId="{D8FCC23D-FE61-B84B-C541-DA11A47CFEEB}"/>
          </ac:inkMkLst>
        </pc:inkChg>
        <pc:inkChg chg="add del mod">
          <ac:chgData name="Tim Cook" userId="d1c7cfb340f2c7ab" providerId="LiveId" clId="{16ED6120-4380-449F-B9ED-25FB2C2B7825}" dt="2022-11-09T02:45:33.342" v="1392"/>
          <ac:inkMkLst>
            <pc:docMk/>
            <pc:sldMk cId="4042214872" sldId="323"/>
            <ac:inkMk id="30" creationId="{EF18079D-9088-15D0-F864-B50FE60E151E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36" creationId="{0B0DEF9E-097F-3A32-1E5D-8A9474B43111}"/>
          </ac:inkMkLst>
        </pc:inkChg>
        <pc:inkChg chg="add del">
          <ac:chgData name="Tim Cook" userId="d1c7cfb340f2c7ab" providerId="LiveId" clId="{16ED6120-4380-449F-B9ED-25FB2C2B7825}" dt="2022-11-09T02:43:54.219" v="1294"/>
          <ac:inkMkLst>
            <pc:docMk/>
            <pc:sldMk cId="4042214872" sldId="323"/>
            <ac:inkMk id="36" creationId="{0F959026-DCDB-BB34-E6DF-DDEBB2D1752A}"/>
          </ac:inkMkLst>
        </pc:inkChg>
        <pc:inkChg chg="add del mod">
          <ac:chgData name="Tim Cook" userId="d1c7cfb340f2c7ab" providerId="LiveId" clId="{16ED6120-4380-449F-B9ED-25FB2C2B7825}" dt="2022-11-09T02:27:33.218" v="379"/>
          <ac:inkMkLst>
            <pc:docMk/>
            <pc:sldMk cId="4042214872" sldId="323"/>
            <ac:inkMk id="36" creationId="{9F0DEDBE-5493-E8EC-A0A9-B8F58708429A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37" creationId="{0FFF6CD5-0E78-C654-71A4-31A4249522C1}"/>
          </ac:inkMkLst>
        </pc:inkChg>
        <pc:inkChg chg="add del">
          <ac:chgData name="Tim Cook" userId="d1c7cfb340f2c7ab" providerId="LiveId" clId="{16ED6120-4380-449F-B9ED-25FB2C2B7825}" dt="2022-11-09T02:43:58.889" v="1296"/>
          <ac:inkMkLst>
            <pc:docMk/>
            <pc:sldMk cId="4042214872" sldId="323"/>
            <ac:inkMk id="37" creationId="{13E38F2A-066E-4CFA-07CC-22C188DFCAE1}"/>
          </ac:inkMkLst>
        </pc:inkChg>
        <pc:inkChg chg="add del mod">
          <ac:chgData name="Tim Cook" userId="d1c7cfb340f2c7ab" providerId="LiveId" clId="{16ED6120-4380-449F-B9ED-25FB2C2B7825}" dt="2022-11-09T02:27:33.218" v="380"/>
          <ac:inkMkLst>
            <pc:docMk/>
            <pc:sldMk cId="4042214872" sldId="323"/>
            <ac:inkMk id="37" creationId="{75785EE6-B128-B242-86ED-151D6522E439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38" creationId="{3D8708BC-C476-45B1-4565-61BFB54D4A24}"/>
          </ac:inkMkLst>
        </pc:inkChg>
        <pc:inkChg chg="add del mod">
          <ac:chgData name="Tim Cook" userId="d1c7cfb340f2c7ab" providerId="LiveId" clId="{16ED6120-4380-449F-B9ED-25FB2C2B7825}" dt="2022-11-09T02:44:44.036" v="1339"/>
          <ac:inkMkLst>
            <pc:docMk/>
            <pc:sldMk cId="4042214872" sldId="323"/>
            <ac:inkMk id="38" creationId="{9484589B-5253-F29B-6654-3202CA593AEF}"/>
          </ac:inkMkLst>
        </pc:inkChg>
        <pc:inkChg chg="add del mod">
          <ac:chgData name="Tim Cook" userId="d1c7cfb340f2c7ab" providerId="LiveId" clId="{16ED6120-4380-449F-B9ED-25FB2C2B7825}" dt="2022-11-09T02:45:33.342" v="1364"/>
          <ac:inkMkLst>
            <pc:docMk/>
            <pc:sldMk cId="4042214872" sldId="323"/>
            <ac:inkMk id="39" creationId="{80FD964C-6EAF-854E-05E1-7739656ECA13}"/>
          </ac:inkMkLst>
        </pc:inkChg>
        <pc:inkChg chg="add del mod">
          <ac:chgData name="Tim Cook" userId="d1c7cfb340f2c7ab" providerId="LiveId" clId="{16ED6120-4380-449F-B9ED-25FB2C2B7825}" dt="2022-11-09T02:45:33.342" v="1394"/>
          <ac:inkMkLst>
            <pc:docMk/>
            <pc:sldMk cId="4042214872" sldId="323"/>
            <ac:inkMk id="40" creationId="{8E621390-5877-90F2-2D57-0EE51BDFFE05}"/>
          </ac:inkMkLst>
        </pc:inkChg>
        <pc:inkChg chg="add del mod">
          <ac:chgData name="Tim Cook" userId="d1c7cfb340f2c7ab" providerId="LiveId" clId="{16ED6120-4380-449F-B9ED-25FB2C2B7825}" dt="2022-11-09T02:45:33.342" v="1388"/>
          <ac:inkMkLst>
            <pc:docMk/>
            <pc:sldMk cId="4042214872" sldId="323"/>
            <ac:inkMk id="41" creationId="{FCA2CD6F-A4A1-02F6-23A5-B5318E1E8A11}"/>
          </ac:inkMkLst>
        </pc:inkChg>
        <pc:inkChg chg="add del mod">
          <ac:chgData name="Tim Cook" userId="d1c7cfb340f2c7ab" providerId="LiveId" clId="{16ED6120-4380-449F-B9ED-25FB2C2B7825}" dt="2022-11-09T02:45:33.342" v="1366"/>
          <ac:inkMkLst>
            <pc:docMk/>
            <pc:sldMk cId="4042214872" sldId="323"/>
            <ac:inkMk id="42" creationId="{C033638C-9856-C42A-141A-026291687AD6}"/>
          </ac:inkMkLst>
        </pc:inkChg>
        <pc:inkChg chg="add del mod">
          <ac:chgData name="Tim Cook" userId="d1c7cfb340f2c7ab" providerId="LiveId" clId="{16ED6120-4380-449F-B9ED-25FB2C2B7825}" dt="2022-11-09T02:45:33.342" v="1378"/>
          <ac:inkMkLst>
            <pc:docMk/>
            <pc:sldMk cId="4042214872" sldId="323"/>
            <ac:inkMk id="43" creationId="{E5565EEF-5868-1336-7165-221450DD564B}"/>
          </ac:inkMkLst>
        </pc:inkChg>
        <pc:inkChg chg="add del mod">
          <ac:chgData name="Tim Cook" userId="d1c7cfb340f2c7ab" providerId="LiveId" clId="{16ED6120-4380-449F-B9ED-25FB2C2B7825}" dt="2022-11-09T02:45:33.342" v="1396"/>
          <ac:inkMkLst>
            <pc:docMk/>
            <pc:sldMk cId="4042214872" sldId="323"/>
            <ac:inkMk id="44" creationId="{869B4AB8-CEF4-A476-C055-6535B6002F53}"/>
          </ac:inkMkLst>
        </pc:inkChg>
        <pc:inkChg chg="add del mod">
          <ac:chgData name="Tim Cook" userId="d1c7cfb340f2c7ab" providerId="LiveId" clId="{16ED6120-4380-449F-B9ED-25FB2C2B7825}" dt="2022-11-09T02:45:33.342" v="1386"/>
          <ac:inkMkLst>
            <pc:docMk/>
            <pc:sldMk cId="4042214872" sldId="323"/>
            <ac:inkMk id="45" creationId="{AF49A269-EE35-CC93-AF75-03D6D8242735}"/>
          </ac:inkMkLst>
        </pc:inkChg>
        <pc:inkChg chg="add del mod">
          <ac:chgData name="Tim Cook" userId="d1c7cfb340f2c7ab" providerId="LiveId" clId="{16ED6120-4380-449F-B9ED-25FB2C2B7825}" dt="2022-11-09T02:45:33.342" v="1389"/>
          <ac:inkMkLst>
            <pc:docMk/>
            <pc:sldMk cId="4042214872" sldId="323"/>
            <ac:inkMk id="46" creationId="{416F6F77-4B32-A189-FA65-D6592AD6B731}"/>
          </ac:inkMkLst>
        </pc:inkChg>
        <pc:inkChg chg="add del mod">
          <ac:chgData name="Tim Cook" userId="d1c7cfb340f2c7ab" providerId="LiveId" clId="{16ED6120-4380-449F-B9ED-25FB2C2B7825}" dt="2022-11-09T02:45:33.342" v="1370"/>
          <ac:inkMkLst>
            <pc:docMk/>
            <pc:sldMk cId="4042214872" sldId="323"/>
            <ac:inkMk id="47" creationId="{6668AAB3-ED57-DB6B-693C-7919BA8E4F28}"/>
          </ac:inkMkLst>
        </pc:inkChg>
        <pc:inkChg chg="add del mod">
          <ac:chgData name="Tim Cook" userId="d1c7cfb340f2c7ab" providerId="LiveId" clId="{16ED6120-4380-449F-B9ED-25FB2C2B7825}" dt="2022-11-09T02:45:33.342" v="1383"/>
          <ac:inkMkLst>
            <pc:docMk/>
            <pc:sldMk cId="4042214872" sldId="323"/>
            <ac:inkMk id="48" creationId="{7BF4BA3B-1D97-0DF6-7A7F-A5C5C5E3AA19}"/>
          </ac:inkMkLst>
        </pc:inkChg>
        <pc:inkChg chg="add del mod">
          <ac:chgData name="Tim Cook" userId="d1c7cfb340f2c7ab" providerId="LiveId" clId="{16ED6120-4380-449F-B9ED-25FB2C2B7825}" dt="2022-11-09T02:45:33.342" v="1374"/>
          <ac:inkMkLst>
            <pc:docMk/>
            <pc:sldMk cId="4042214872" sldId="323"/>
            <ac:inkMk id="49" creationId="{CD45C7AB-9937-4890-A148-CA6F8116FA72}"/>
          </ac:inkMkLst>
        </pc:inkChg>
        <pc:inkChg chg="add del">
          <ac:chgData name="Tim Cook" userId="d1c7cfb340f2c7ab" providerId="LiveId" clId="{16ED6120-4380-449F-B9ED-25FB2C2B7825}" dt="2022-11-09T02:45:33.342" v="1382"/>
          <ac:inkMkLst>
            <pc:docMk/>
            <pc:sldMk cId="4042214872" sldId="323"/>
            <ac:inkMk id="50" creationId="{EC082293-C704-0C4E-BC3D-5370ADC71EE0}"/>
          </ac:inkMkLst>
        </pc:inkChg>
        <pc:inkChg chg="add del">
          <ac:chgData name="Tim Cook" userId="d1c7cfb340f2c7ab" providerId="LiveId" clId="{16ED6120-4380-449F-B9ED-25FB2C2B7825}" dt="2022-11-09T02:45:33.342" v="1390"/>
          <ac:inkMkLst>
            <pc:docMk/>
            <pc:sldMk cId="4042214872" sldId="323"/>
            <ac:inkMk id="51" creationId="{2E698661-8FDC-CCE8-2FF2-16ECD2DE3E05}"/>
          </ac:inkMkLst>
        </pc:inkChg>
        <pc:inkChg chg="add del mod">
          <ac:chgData name="Tim Cook" userId="d1c7cfb340f2c7ab" providerId="LiveId" clId="{16ED6120-4380-449F-B9ED-25FB2C2B7825}" dt="2022-11-09T02:44:04.654" v="1300"/>
          <ac:inkMkLst>
            <pc:docMk/>
            <pc:sldMk cId="4042214872" sldId="323"/>
            <ac:inkMk id="54" creationId="{01C0935E-4335-2591-442F-9C5737D2B759}"/>
          </ac:inkMkLst>
        </pc:inkChg>
        <pc:inkChg chg="add del mod">
          <ac:chgData name="Tim Cook" userId="d1c7cfb340f2c7ab" providerId="LiveId" clId="{16ED6120-4380-449F-B9ED-25FB2C2B7825}" dt="2022-11-09T02:27:59.927" v="406"/>
          <ac:inkMkLst>
            <pc:docMk/>
            <pc:sldMk cId="4042214872" sldId="323"/>
            <ac:inkMk id="54" creationId="{14C16E21-A553-762A-5B2B-D14542D632DE}"/>
          </ac:inkMkLst>
        </pc:inkChg>
        <pc:inkChg chg="add del mod">
          <ac:chgData name="Tim Cook" userId="d1c7cfb340f2c7ab" providerId="LiveId" clId="{16ED6120-4380-449F-B9ED-25FB2C2B7825}" dt="2022-11-09T02:28:01.234" v="412"/>
          <ac:inkMkLst>
            <pc:docMk/>
            <pc:sldMk cId="4042214872" sldId="323"/>
            <ac:inkMk id="55" creationId="{0B677B13-EBCD-C08F-51A0-4B771242A0EA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55" creationId="{4791C652-1D76-9A11-B005-6A295DDEA01B}"/>
          </ac:inkMkLst>
        </pc:inkChg>
        <pc:inkChg chg="add del">
          <ac:chgData name="Tim Cook" userId="d1c7cfb340f2c7ab" providerId="LiveId" clId="{16ED6120-4380-449F-B9ED-25FB2C2B7825}" dt="2022-11-09T02:44:07.838" v="1302"/>
          <ac:inkMkLst>
            <pc:docMk/>
            <pc:sldMk cId="4042214872" sldId="323"/>
            <ac:inkMk id="56" creationId="{33F94231-5019-BADA-C6A2-D495F71EBF84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56" creationId="{5BB6F5F9-4F5B-893B-2ED9-F8D4871B985B}"/>
          </ac:inkMkLst>
        </pc:inkChg>
        <pc:inkChg chg="add del mod">
          <ac:chgData name="Tim Cook" userId="d1c7cfb340f2c7ab" providerId="LiveId" clId="{16ED6120-4380-449F-B9ED-25FB2C2B7825}" dt="2022-11-09T02:28:01.234" v="407"/>
          <ac:inkMkLst>
            <pc:docMk/>
            <pc:sldMk cId="4042214872" sldId="323"/>
            <ac:inkMk id="56" creationId="{B358843A-BF06-E17F-E3DA-DAA74C76C4A9}"/>
          </ac:inkMkLst>
        </pc:inkChg>
        <pc:inkChg chg="add del mod">
          <ac:chgData name="Tim Cook" userId="d1c7cfb340f2c7ab" providerId="LiveId" clId="{16ED6120-4380-449F-B9ED-25FB2C2B7825}" dt="2022-11-09T02:28:01.234" v="409"/>
          <ac:inkMkLst>
            <pc:docMk/>
            <pc:sldMk cId="4042214872" sldId="323"/>
            <ac:inkMk id="57" creationId="{7B328ECD-CC45-6BA9-59C3-3D269DCD6F97}"/>
          </ac:inkMkLst>
        </pc:inkChg>
        <pc:inkChg chg="add del mod">
          <ac:chgData name="Tim Cook" userId="d1c7cfb340f2c7ab" providerId="LiveId" clId="{16ED6120-4380-449F-B9ED-25FB2C2B7825}" dt="2022-11-09T02:44:17.296" v="1309"/>
          <ac:inkMkLst>
            <pc:docMk/>
            <pc:sldMk cId="4042214872" sldId="323"/>
            <ac:inkMk id="57" creationId="{A16BF55A-46B1-F95E-B2CD-EBB23B7D60B2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57" creationId="{AFD89A23-3DF5-40F9-EE0D-59891743D1AB}"/>
          </ac:inkMkLst>
        </pc:inkChg>
        <pc:inkChg chg="add del mod">
          <ac:chgData name="Tim Cook" userId="d1c7cfb340f2c7ab" providerId="LiveId" clId="{16ED6120-4380-449F-B9ED-25FB2C2B7825}" dt="2022-11-09T02:44:17.296" v="1308"/>
          <ac:inkMkLst>
            <pc:docMk/>
            <pc:sldMk cId="4042214872" sldId="323"/>
            <ac:inkMk id="58" creationId="{10BED153-AAE1-FE77-9B89-08739DC52CC0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58" creationId="{F7F9C00A-199B-5DFF-6E71-B7174B71A4C0}"/>
          </ac:inkMkLst>
        </pc:inkChg>
        <pc:inkChg chg="add del mod">
          <ac:chgData name="Tim Cook" userId="d1c7cfb340f2c7ab" providerId="LiveId" clId="{16ED6120-4380-449F-B9ED-25FB2C2B7825}" dt="2022-11-09T02:28:01.234" v="410"/>
          <ac:inkMkLst>
            <pc:docMk/>
            <pc:sldMk cId="4042214872" sldId="323"/>
            <ac:inkMk id="59" creationId="{85411EB7-F90C-4074-1897-A3686E246F36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59" creationId="{9535E56E-1009-E45D-2A3F-38084DD964A0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60" creationId="{57951B44-115C-8F98-6B9C-4EA83B341A55}"/>
          </ac:inkMkLst>
        </pc:inkChg>
        <pc:inkChg chg="add del">
          <ac:chgData name="Tim Cook" userId="d1c7cfb340f2c7ab" providerId="LiveId" clId="{16ED6120-4380-449F-B9ED-25FB2C2B7825}" dt="2022-11-09T02:44:14.263" v="1307"/>
          <ac:inkMkLst>
            <pc:docMk/>
            <pc:sldMk cId="4042214872" sldId="323"/>
            <ac:inkMk id="60" creationId="{9096D37E-3548-291F-1D34-2DBB09AEC67D}"/>
          </ac:inkMkLst>
        </pc:inkChg>
        <pc:inkChg chg="add del mod">
          <ac:chgData name="Tim Cook" userId="d1c7cfb340f2c7ab" providerId="LiveId" clId="{16ED6120-4380-449F-B9ED-25FB2C2B7825}" dt="2022-11-09T02:44:44.036" v="1338"/>
          <ac:inkMkLst>
            <pc:docMk/>
            <pc:sldMk cId="4042214872" sldId="323"/>
            <ac:inkMk id="61" creationId="{911A7B53-4598-0E1D-A84A-438E2516101F}"/>
          </ac:inkMkLst>
        </pc:inkChg>
        <pc:inkChg chg="add del mod">
          <ac:chgData name="Tim Cook" userId="d1c7cfb340f2c7ab" providerId="LiveId" clId="{16ED6120-4380-449F-B9ED-25FB2C2B7825}" dt="2022-11-09T02:28:01.234" v="411"/>
          <ac:inkMkLst>
            <pc:docMk/>
            <pc:sldMk cId="4042214872" sldId="323"/>
            <ac:inkMk id="61" creationId="{D7B9043B-6B57-67EE-428F-364AC36B5886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61" creationId="{F97F9D8C-D6E1-6AA2-38CE-D14BEB2FA0FE}"/>
          </ac:inkMkLst>
        </pc:inkChg>
        <pc:inkChg chg="add del">
          <ac:chgData name="Tim Cook" userId="d1c7cfb340f2c7ab" providerId="LiveId" clId="{16ED6120-4380-449F-B9ED-25FB2C2B7825}" dt="2022-11-09T02:45:49.404" v="1420"/>
          <ac:inkMkLst>
            <pc:docMk/>
            <pc:sldMk cId="4042214872" sldId="323"/>
            <ac:inkMk id="62" creationId="{3A10DC45-5899-3420-D8DC-12E9187F4581}"/>
          </ac:inkMkLst>
        </pc:inkChg>
        <pc:inkChg chg="add del mod">
          <ac:chgData name="Tim Cook" userId="d1c7cfb340f2c7ab" providerId="LiveId" clId="{16ED6120-4380-449F-B9ED-25FB2C2B7825}" dt="2022-11-09T02:44:44.036" v="1341"/>
          <ac:inkMkLst>
            <pc:docMk/>
            <pc:sldMk cId="4042214872" sldId="323"/>
            <ac:inkMk id="62" creationId="{CA7EC23E-51B9-022A-9F49-E4DCA02B890E}"/>
          </ac:inkMkLst>
        </pc:inkChg>
        <pc:inkChg chg="add del mod">
          <ac:chgData name="Tim Cook" userId="d1c7cfb340f2c7ab" providerId="LiveId" clId="{16ED6120-4380-449F-B9ED-25FB2C2B7825}" dt="2022-11-09T02:28:01.234" v="408"/>
          <ac:inkMkLst>
            <pc:docMk/>
            <pc:sldMk cId="4042214872" sldId="323"/>
            <ac:inkMk id="63" creationId="{1A401622-6681-0FA5-1623-112E4A276E2D}"/>
          </ac:inkMkLst>
        </pc:inkChg>
        <pc:inkChg chg="add del">
          <ac:chgData name="Tim Cook" userId="d1c7cfb340f2c7ab" providerId="LiveId" clId="{16ED6120-4380-449F-B9ED-25FB2C2B7825}" dt="2022-11-09T02:45:49.404" v="1423"/>
          <ac:inkMkLst>
            <pc:docMk/>
            <pc:sldMk cId="4042214872" sldId="323"/>
            <ac:inkMk id="63" creationId="{9751D9EA-E70C-052B-3306-27C96F796813}"/>
          </ac:inkMkLst>
        </pc:inkChg>
        <pc:inkChg chg="add del">
          <ac:chgData name="Tim Cook" userId="d1c7cfb340f2c7ab" providerId="LiveId" clId="{16ED6120-4380-449F-B9ED-25FB2C2B7825}" dt="2022-11-09T02:45:49.404" v="1421"/>
          <ac:inkMkLst>
            <pc:docMk/>
            <pc:sldMk cId="4042214872" sldId="323"/>
            <ac:inkMk id="64" creationId="{52754D2A-4A89-D0CA-7BA6-16617A7C2BBA}"/>
          </ac:inkMkLst>
        </pc:inkChg>
        <pc:inkChg chg="add del mod">
          <ac:chgData name="Tim Cook" userId="d1c7cfb340f2c7ab" providerId="LiveId" clId="{16ED6120-4380-449F-B9ED-25FB2C2B7825}" dt="2022-11-09T02:44:44.052" v="1342"/>
          <ac:inkMkLst>
            <pc:docMk/>
            <pc:sldMk cId="4042214872" sldId="323"/>
            <ac:inkMk id="64" creationId="{DC9977CB-963D-7596-1B07-46B36872B8F9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65" creationId="{0864056A-3B28-70AD-254A-D8222CD4B1B6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66" creationId="{C550DF85-4557-084A-656E-4EF52E3136AF}"/>
          </ac:inkMkLst>
        </pc:inkChg>
        <pc:inkChg chg="add del">
          <ac:chgData name="Tim Cook" userId="d1c7cfb340f2c7ab" providerId="LiveId" clId="{16ED6120-4380-449F-B9ED-25FB2C2B7825}" dt="2022-11-09T02:45:49.404" v="1422"/>
          <ac:inkMkLst>
            <pc:docMk/>
            <pc:sldMk cId="4042214872" sldId="323"/>
            <ac:inkMk id="67" creationId="{980D4C85-C98B-A86D-DF88-0AB078CFF40E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68" creationId="{5BB4F2FA-BCFC-8E21-D236-9D85335EE427}"/>
          </ac:inkMkLst>
        </pc:inkChg>
        <pc:inkChg chg="add del mod">
          <ac:chgData name="Tim Cook" userId="d1c7cfb340f2c7ab" providerId="LiveId" clId="{16ED6120-4380-449F-B9ED-25FB2C2B7825}" dt="2022-11-09T02:44:25.899" v="1317"/>
          <ac:inkMkLst>
            <pc:docMk/>
            <pc:sldMk cId="4042214872" sldId="323"/>
            <ac:inkMk id="69" creationId="{E916EDA3-2490-E537-F55C-C200DDB1EFD9}"/>
          </ac:inkMkLst>
        </pc:inkChg>
        <pc:inkChg chg="add del mod">
          <ac:chgData name="Tim Cook" userId="d1c7cfb340f2c7ab" providerId="LiveId" clId="{16ED6120-4380-449F-B9ED-25FB2C2B7825}" dt="2022-11-09T02:28:17.433" v="421"/>
          <ac:inkMkLst>
            <pc:docMk/>
            <pc:sldMk cId="4042214872" sldId="323"/>
            <ac:inkMk id="69" creationId="{EB95F00F-4524-E445-2234-ACBB209D3169}"/>
          </ac:inkMkLst>
        </pc:inkChg>
        <pc:inkChg chg="add del">
          <ac:chgData name="Tim Cook" userId="d1c7cfb340f2c7ab" providerId="LiveId" clId="{16ED6120-4380-449F-B9ED-25FB2C2B7825}" dt="2022-11-09T02:28:17.433" v="420"/>
          <ac:inkMkLst>
            <pc:docMk/>
            <pc:sldMk cId="4042214872" sldId="323"/>
            <ac:inkMk id="71" creationId="{168289CE-2711-86F1-1C22-86C3E3656D21}"/>
          </ac:inkMkLst>
        </pc:inkChg>
        <pc:inkChg chg="add mod">
          <ac:chgData name="Tim Cook" userId="d1c7cfb340f2c7ab" providerId="LiveId" clId="{16ED6120-4380-449F-B9ED-25FB2C2B7825}" dt="2022-11-09T02:45:53.118" v="1429"/>
          <ac:inkMkLst>
            <pc:docMk/>
            <pc:sldMk cId="4042214872" sldId="323"/>
            <ac:inkMk id="71" creationId="{325337CA-CC26-FDD8-2DAB-9CD44874C1A1}"/>
          </ac:inkMkLst>
        </pc:inkChg>
        <pc:inkChg chg="add del mod">
          <ac:chgData name="Tim Cook" userId="d1c7cfb340f2c7ab" providerId="LiveId" clId="{16ED6120-4380-449F-B9ED-25FB2C2B7825}" dt="2022-11-09T02:44:44.036" v="1340"/>
          <ac:inkMkLst>
            <pc:docMk/>
            <pc:sldMk cId="4042214872" sldId="323"/>
            <ac:inkMk id="71" creationId="{D89DEC06-137E-9607-5910-A732CBA157CC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72" creationId="{36077A3A-1F96-BA09-2C0E-B0FC8D2A348B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73" creationId="{B0446C28-E3A0-A2CE-206E-779192219AA3}"/>
          </ac:inkMkLst>
        </pc:inkChg>
        <pc:inkChg chg="add mod">
          <ac:chgData name="Tim Cook" userId="d1c7cfb340f2c7ab" providerId="LiveId" clId="{16ED6120-4380-449F-B9ED-25FB2C2B7825}" dt="2022-11-09T02:45:53.118" v="1429"/>
          <ac:inkMkLst>
            <pc:docMk/>
            <pc:sldMk cId="4042214872" sldId="323"/>
            <ac:inkMk id="74" creationId="{2E6805B6-4727-18CC-994A-F3939E75BC19}"/>
          </ac:inkMkLst>
        </pc:inkChg>
        <pc:inkChg chg="add del mod">
          <ac:chgData name="Tim Cook" userId="d1c7cfb340f2c7ab" providerId="LiveId" clId="{16ED6120-4380-449F-B9ED-25FB2C2B7825}" dt="2022-11-09T02:44:44.036" v="1337"/>
          <ac:inkMkLst>
            <pc:docMk/>
            <pc:sldMk cId="4042214872" sldId="323"/>
            <ac:inkMk id="74" creationId="{46E79A81-D3C8-947E-035D-2DB340CA9E52}"/>
          </ac:inkMkLst>
        </pc:inkChg>
        <pc:inkChg chg="add del mod">
          <ac:chgData name="Tim Cook" userId="d1c7cfb340f2c7ab" providerId="LiveId" clId="{16ED6120-4380-449F-B9ED-25FB2C2B7825}" dt="2022-11-09T02:29:30.580" v="499"/>
          <ac:inkMkLst>
            <pc:docMk/>
            <pc:sldMk cId="4042214872" sldId="323"/>
            <ac:inkMk id="74" creationId="{CAB25A5F-13EC-4931-B9E5-0FFC371B3F85}"/>
          </ac:inkMkLst>
        </pc:inkChg>
        <pc:inkChg chg="add mod">
          <ac:chgData name="Tim Cook" userId="d1c7cfb340f2c7ab" providerId="LiveId" clId="{16ED6120-4380-449F-B9ED-25FB2C2B7825}" dt="2022-11-09T02:45:53.118" v="1429"/>
          <ac:inkMkLst>
            <pc:docMk/>
            <pc:sldMk cId="4042214872" sldId="323"/>
            <ac:inkMk id="75" creationId="{7007CF49-86F9-1229-4C9B-D99D57DF5111}"/>
          </ac:inkMkLst>
        </pc:inkChg>
        <pc:inkChg chg="add del mod">
          <ac:chgData name="Tim Cook" userId="d1c7cfb340f2c7ab" providerId="LiveId" clId="{16ED6120-4380-449F-B9ED-25FB2C2B7825}" dt="2022-11-09T02:29:30.580" v="500"/>
          <ac:inkMkLst>
            <pc:docMk/>
            <pc:sldMk cId="4042214872" sldId="323"/>
            <ac:inkMk id="75" creationId="{8C5FA303-8A0B-97B0-0829-375FF472DF8E}"/>
          </ac:inkMkLst>
        </pc:inkChg>
        <pc:inkChg chg="add del mod">
          <ac:chgData name="Tim Cook" userId="d1c7cfb340f2c7ab" providerId="LiveId" clId="{16ED6120-4380-449F-B9ED-25FB2C2B7825}" dt="2022-11-09T02:44:32.894" v="1328"/>
          <ac:inkMkLst>
            <pc:docMk/>
            <pc:sldMk cId="4042214872" sldId="323"/>
            <ac:inkMk id="75" creationId="{C12EB1DE-7642-CB50-62E8-7168DC2855F8}"/>
          </ac:inkMkLst>
        </pc:inkChg>
        <pc:inkChg chg="add del mod">
          <ac:chgData name="Tim Cook" userId="d1c7cfb340f2c7ab" providerId="LiveId" clId="{16ED6120-4380-449F-B9ED-25FB2C2B7825}" dt="2022-11-09T02:29:33.926" v="503"/>
          <ac:inkMkLst>
            <pc:docMk/>
            <pc:sldMk cId="4042214872" sldId="323"/>
            <ac:inkMk id="76" creationId="{2A84FA8F-84C8-7AC9-D878-E6BBC5D869DB}"/>
          </ac:inkMkLst>
        </pc:inkChg>
        <pc:inkChg chg="add del mod">
          <ac:chgData name="Tim Cook" userId="d1c7cfb340f2c7ab" providerId="LiveId" clId="{16ED6120-4380-449F-B9ED-25FB2C2B7825}" dt="2022-11-09T02:44:32.894" v="1325"/>
          <ac:inkMkLst>
            <pc:docMk/>
            <pc:sldMk cId="4042214872" sldId="323"/>
            <ac:inkMk id="76" creationId="{6FAF30A7-CE1B-C897-F9F9-4EFD6C13E308}"/>
          </ac:inkMkLst>
        </pc:inkChg>
        <pc:inkChg chg="add mod">
          <ac:chgData name="Tim Cook" userId="d1c7cfb340f2c7ab" providerId="LiveId" clId="{16ED6120-4380-449F-B9ED-25FB2C2B7825}" dt="2022-11-09T02:45:53.118" v="1429"/>
          <ac:inkMkLst>
            <pc:docMk/>
            <pc:sldMk cId="4042214872" sldId="323"/>
            <ac:inkMk id="76" creationId="{CE31F11F-C784-C5CC-DC30-002D4573E292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77" creationId="{24C053FB-2A75-7B29-2690-39AFD7792119}"/>
          </ac:inkMkLst>
        </pc:inkChg>
        <pc:inkChg chg="add del mod">
          <ac:chgData name="Tim Cook" userId="d1c7cfb340f2c7ab" providerId="LiveId" clId="{16ED6120-4380-449F-B9ED-25FB2C2B7825}" dt="2022-11-09T02:44:32.894" v="1326"/>
          <ac:inkMkLst>
            <pc:docMk/>
            <pc:sldMk cId="4042214872" sldId="323"/>
            <ac:inkMk id="78" creationId="{6CAF4A33-E3B3-90EB-3F93-84B933C0E4F7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79" creationId="{369DD6D2-8C37-3BA0-3C24-BF35BBA5E8B1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80" creationId="{DFF4812A-A22A-DD95-12C8-60B45F395918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81" creationId="{717EDB05-3D6C-6111-0168-4ACEAE6C085F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82" creationId="{D6FC23D7-588D-2454-FFB5-FDB589266683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83" creationId="{EA272AAE-1F14-A3D7-9BEF-0B349195A844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84" creationId="{FC85BF49-1588-6629-ECE2-F67D483B81EC}"/>
          </ac:inkMkLst>
        </pc:inkChg>
        <pc:inkChg chg="add del mod">
          <ac:chgData name="Tim Cook" userId="d1c7cfb340f2c7ab" providerId="LiveId" clId="{16ED6120-4380-449F-B9ED-25FB2C2B7825}" dt="2022-11-09T02:28:31.020" v="443"/>
          <ac:inkMkLst>
            <pc:docMk/>
            <pc:sldMk cId="4042214872" sldId="323"/>
            <ac:inkMk id="85" creationId="{3E275443-DB4B-7A60-7A73-857B10A55B09}"/>
          </ac:inkMkLst>
        </pc:inkChg>
        <pc:inkChg chg="add del mod">
          <ac:chgData name="Tim Cook" userId="d1c7cfb340f2c7ab" providerId="LiveId" clId="{16ED6120-4380-449F-B9ED-25FB2C2B7825}" dt="2022-11-09T02:44:32.894" v="1327"/>
          <ac:inkMkLst>
            <pc:docMk/>
            <pc:sldMk cId="4042214872" sldId="323"/>
            <ac:inkMk id="85" creationId="{45220B08-DF3F-111F-AFF8-C3DF02E964C7}"/>
          </ac:inkMkLst>
        </pc:inkChg>
        <pc:inkChg chg="add del mod">
          <ac:chgData name="Tim Cook" userId="d1c7cfb340f2c7ab" providerId="LiveId" clId="{16ED6120-4380-449F-B9ED-25FB2C2B7825}" dt="2022-11-09T02:45:56.311" v="1434"/>
          <ac:inkMkLst>
            <pc:docMk/>
            <pc:sldMk cId="4042214872" sldId="323"/>
            <ac:inkMk id="85" creationId="{B9F8BFD3-7C4F-E744-870F-944DBAC10CB9}"/>
          </ac:inkMkLst>
        </pc:inkChg>
        <pc:inkChg chg="add del mod">
          <ac:chgData name="Tim Cook" userId="d1c7cfb340f2c7ab" providerId="LiveId" clId="{16ED6120-4380-449F-B9ED-25FB2C2B7825}" dt="2022-11-09T02:28:31.020" v="442"/>
          <ac:inkMkLst>
            <pc:docMk/>
            <pc:sldMk cId="4042214872" sldId="323"/>
            <ac:inkMk id="86" creationId="{31BC9917-E4B2-2B3D-DA4F-B4A94F146EED}"/>
          </ac:inkMkLst>
        </pc:inkChg>
        <pc:inkChg chg="add del mod">
          <ac:chgData name="Tim Cook" userId="d1c7cfb340f2c7ab" providerId="LiveId" clId="{16ED6120-4380-449F-B9ED-25FB2C2B7825}" dt="2022-11-09T02:45:56.311" v="1433"/>
          <ac:inkMkLst>
            <pc:docMk/>
            <pc:sldMk cId="4042214872" sldId="323"/>
            <ac:inkMk id="86" creationId="{6E9D911A-95B3-E80E-751E-12B12298387D}"/>
          </ac:inkMkLst>
        </pc:inkChg>
        <pc:inkChg chg="add del mod">
          <ac:chgData name="Tim Cook" userId="d1c7cfb340f2c7ab" providerId="LiveId" clId="{16ED6120-4380-449F-B9ED-25FB2C2B7825}" dt="2022-11-09T02:28:31.020" v="445"/>
          <ac:inkMkLst>
            <pc:docMk/>
            <pc:sldMk cId="4042214872" sldId="323"/>
            <ac:inkMk id="87" creationId="{109281B8-70E3-0926-01A2-FDEA3D1F1488}"/>
          </ac:inkMkLst>
        </pc:inkChg>
        <pc:inkChg chg="add del">
          <ac:chgData name="Tim Cook" userId="d1c7cfb340f2c7ab" providerId="LiveId" clId="{16ED6120-4380-449F-B9ED-25FB2C2B7825}" dt="2022-11-09T02:44:40.102" v="1333"/>
          <ac:inkMkLst>
            <pc:docMk/>
            <pc:sldMk cId="4042214872" sldId="323"/>
            <ac:inkMk id="87" creationId="{38E92845-C80A-91F3-CE9F-CFE2B30E9E8B}"/>
          </ac:inkMkLst>
        </pc:inkChg>
        <pc:inkChg chg="add del mod">
          <ac:chgData name="Tim Cook" userId="d1c7cfb340f2c7ab" providerId="LiveId" clId="{16ED6120-4380-449F-B9ED-25FB2C2B7825}" dt="2022-11-09T02:28:31.020" v="446"/>
          <ac:inkMkLst>
            <pc:docMk/>
            <pc:sldMk cId="4042214872" sldId="323"/>
            <ac:inkMk id="88" creationId="{1C081D0A-5CE5-6656-1038-43778837E73F}"/>
          </ac:inkMkLst>
        </pc:inkChg>
        <pc:inkChg chg="add mod">
          <ac:chgData name="Tim Cook" userId="d1c7cfb340f2c7ab" providerId="LiveId" clId="{16ED6120-4380-449F-B9ED-25FB2C2B7825}" dt="2022-11-09T02:44:42.269" v="1336"/>
          <ac:inkMkLst>
            <pc:docMk/>
            <pc:sldMk cId="4042214872" sldId="323"/>
            <ac:inkMk id="88" creationId="{534035A0-D790-5AC4-0794-2420805EAF78}"/>
          </ac:inkMkLst>
        </pc:inkChg>
        <pc:inkChg chg="add del mod">
          <ac:chgData name="Tim Cook" userId="d1c7cfb340f2c7ab" providerId="LiveId" clId="{16ED6120-4380-449F-B9ED-25FB2C2B7825}" dt="2022-11-09T02:28:31.020" v="447"/>
          <ac:inkMkLst>
            <pc:docMk/>
            <pc:sldMk cId="4042214872" sldId="323"/>
            <ac:inkMk id="89" creationId="{56713D46-B265-397C-E89A-153EED1477D4}"/>
          </ac:inkMkLst>
        </pc:inkChg>
        <pc:inkChg chg="add mod">
          <ac:chgData name="Tim Cook" userId="d1c7cfb340f2c7ab" providerId="LiveId" clId="{16ED6120-4380-449F-B9ED-25FB2C2B7825}" dt="2022-11-09T02:44:42.269" v="1336"/>
          <ac:inkMkLst>
            <pc:docMk/>
            <pc:sldMk cId="4042214872" sldId="323"/>
            <ac:inkMk id="89" creationId="{B3641DC0-7F3B-7920-DC86-5BA3BBA3AA2E}"/>
          </ac:inkMkLst>
        </pc:inkChg>
        <pc:inkChg chg="add del mod">
          <ac:chgData name="Tim Cook" userId="d1c7cfb340f2c7ab" providerId="LiveId" clId="{16ED6120-4380-449F-B9ED-25FB2C2B7825}" dt="2022-11-09T02:28:31.020" v="444"/>
          <ac:inkMkLst>
            <pc:docMk/>
            <pc:sldMk cId="4042214872" sldId="323"/>
            <ac:inkMk id="90" creationId="{65274FBB-702E-D900-CF6E-31194BCBB1E6}"/>
          </ac:inkMkLst>
        </pc:inkChg>
        <pc:inkChg chg="add del mod">
          <ac:chgData name="Tim Cook" userId="d1c7cfb340f2c7ab" providerId="LiveId" clId="{16ED6120-4380-449F-B9ED-25FB2C2B7825}" dt="2022-11-09T02:44:51.167" v="1348"/>
          <ac:inkMkLst>
            <pc:docMk/>
            <pc:sldMk cId="4042214872" sldId="323"/>
            <ac:inkMk id="93" creationId="{092A46D5-BDC7-4D9B-7D74-9E9CA7607F9F}"/>
          </ac:inkMkLst>
        </pc:inkChg>
        <pc:inkChg chg="add del mod">
          <ac:chgData name="Tim Cook" userId="d1c7cfb340f2c7ab" providerId="LiveId" clId="{16ED6120-4380-449F-B9ED-25FB2C2B7825}" dt="2022-11-09T02:46:02.812" v="1455"/>
          <ac:inkMkLst>
            <pc:docMk/>
            <pc:sldMk cId="4042214872" sldId="323"/>
            <ac:inkMk id="93" creationId="{67E4F18B-326E-543E-293C-2E9A0D38B5BE}"/>
          </ac:inkMkLst>
        </pc:inkChg>
        <pc:inkChg chg="add del mod">
          <ac:chgData name="Tim Cook" userId="d1c7cfb340f2c7ab" providerId="LiveId" clId="{16ED6120-4380-449F-B9ED-25FB2C2B7825}" dt="2022-11-09T02:28:34.956" v="456"/>
          <ac:inkMkLst>
            <pc:docMk/>
            <pc:sldMk cId="4042214872" sldId="323"/>
            <ac:inkMk id="93" creationId="{BFDC278C-662A-0B00-9528-FF92527454C7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94" creationId="{7585872B-BDDB-2C70-CDA3-B63F763F8A09}"/>
          </ac:inkMkLst>
        </pc:inkChg>
        <pc:inkChg chg="add del mod">
          <ac:chgData name="Tim Cook" userId="d1c7cfb340f2c7ab" providerId="LiveId" clId="{16ED6120-4380-449F-B9ED-25FB2C2B7825}" dt="2022-11-09T02:28:34.956" v="455"/>
          <ac:inkMkLst>
            <pc:docMk/>
            <pc:sldMk cId="4042214872" sldId="323"/>
            <ac:inkMk id="94" creationId="{B2404D8A-ED5C-8E7B-94DE-CC311AEFED4E}"/>
          </ac:inkMkLst>
        </pc:inkChg>
        <pc:inkChg chg="add del mod">
          <ac:chgData name="Tim Cook" userId="d1c7cfb340f2c7ab" providerId="LiveId" clId="{16ED6120-4380-449F-B9ED-25FB2C2B7825}" dt="2022-11-09T02:28:34.956" v="457"/>
          <ac:inkMkLst>
            <pc:docMk/>
            <pc:sldMk cId="4042214872" sldId="323"/>
            <ac:inkMk id="95" creationId="{3556B28A-6C0D-55F2-EE19-13E0EC1ACE7F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95" creationId="{96936709-B1D5-B70D-2058-C76E30D8AF7F}"/>
          </ac:inkMkLst>
        </pc:inkChg>
        <pc:inkChg chg="add del mod">
          <ac:chgData name="Tim Cook" userId="d1c7cfb340f2c7ab" providerId="LiveId" clId="{16ED6120-4380-449F-B9ED-25FB2C2B7825}" dt="2022-11-09T02:28:34.969" v="458"/>
          <ac:inkMkLst>
            <pc:docMk/>
            <pc:sldMk cId="4042214872" sldId="323"/>
            <ac:inkMk id="96" creationId="{4953BEC6-7D19-47A7-9EBB-BA166D1B8897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96" creationId="{F080DA07-D919-EA49-00A3-7593F26F3A93}"/>
          </ac:inkMkLst>
        </pc:inkChg>
        <pc:inkChg chg="add del mod">
          <ac:chgData name="Tim Cook" userId="d1c7cfb340f2c7ab" providerId="LiveId" clId="{16ED6120-4380-449F-B9ED-25FB2C2B7825}" dt="2022-11-09T02:46:02.796" v="1452"/>
          <ac:inkMkLst>
            <pc:docMk/>
            <pc:sldMk cId="4042214872" sldId="323"/>
            <ac:inkMk id="97" creationId="{BBC81B68-0DE4-7DBA-D76E-358559050D61}"/>
          </ac:inkMkLst>
        </pc:inkChg>
        <pc:inkChg chg="add del mod">
          <ac:chgData name="Tim Cook" userId="d1c7cfb340f2c7ab" providerId="LiveId" clId="{16ED6120-4380-449F-B9ED-25FB2C2B7825}" dt="2022-11-09T02:28:34.956" v="454"/>
          <ac:inkMkLst>
            <pc:docMk/>
            <pc:sldMk cId="4042214872" sldId="323"/>
            <ac:inkMk id="97" creationId="{DFFE3161-167B-8866-786F-9641971E0A25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98" creationId="{177F68F9-4D9A-9707-5643-F57325CBAAAB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99" creationId="{1B69DC06-8D78-D0EC-4102-2476C528B066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0" creationId="{CA602DEC-7D2C-2B9F-BB32-44585CF5875A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1" creationId="{EAF6C491-B3D3-6184-1FBB-C6A6B92A2061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2" creationId="{32651DFA-7E82-6312-57EF-55758C5326FD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3" creationId="{87D6E961-EE95-378E-9A2B-019536D847EF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4" creationId="{526655C6-75EB-3BB6-1CFF-1F4A98D8F651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6" creationId="{42D0B67C-7EDE-65F6-300A-500F44122185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7" creationId="{B571B2F6-4AA0-E90B-F45F-D02A8EA562D6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8" creationId="{E566CC18-B12C-48EF-AB4B-14D4B56E7DC5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9" creationId="{F2FFB2CA-2C05-9E33-7239-E3725F469589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10" creationId="{84778195-3415-4893-70D9-40953881326E}"/>
          </ac:inkMkLst>
        </pc:inkChg>
        <pc:inkChg chg="add del mod">
          <ac:chgData name="Tim Cook" userId="d1c7cfb340f2c7ab" providerId="LiveId" clId="{16ED6120-4380-449F-B9ED-25FB2C2B7825}" dt="2022-11-09T02:29:06.092" v="489"/>
          <ac:inkMkLst>
            <pc:docMk/>
            <pc:sldMk cId="4042214872" sldId="323"/>
            <ac:inkMk id="112" creationId="{97698651-C6EB-2D6D-928B-5329FE472899}"/>
          </ac:inkMkLst>
        </pc:inkChg>
        <pc:inkChg chg="add del mod">
          <ac:chgData name="Tim Cook" userId="d1c7cfb340f2c7ab" providerId="LiveId" clId="{16ED6120-4380-449F-B9ED-25FB2C2B7825}" dt="2022-11-09T02:46:02.796" v="1449"/>
          <ac:inkMkLst>
            <pc:docMk/>
            <pc:sldMk cId="4042214872" sldId="323"/>
            <ac:inkMk id="112" creationId="{F974E178-908A-3A4E-2507-3DBE3339A29D}"/>
          </ac:inkMkLst>
        </pc:inkChg>
        <pc:inkChg chg="add del mod">
          <ac:chgData name="Tim Cook" userId="d1c7cfb340f2c7ab" providerId="LiveId" clId="{16ED6120-4380-449F-B9ED-25FB2C2B7825}" dt="2022-11-09T02:29:06.103" v="490"/>
          <ac:inkMkLst>
            <pc:docMk/>
            <pc:sldMk cId="4042214872" sldId="323"/>
            <ac:inkMk id="113" creationId="{A89B1456-464E-AD37-6686-B0E685206716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13" creationId="{B3115EC2-2588-9181-DEBB-4CE19EF0A781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14" creationId="{12B5FA4F-11A5-2312-1CED-8AAC22CD1854}"/>
          </ac:inkMkLst>
        </pc:inkChg>
        <pc:inkChg chg="add del mod">
          <ac:chgData name="Tim Cook" userId="d1c7cfb340f2c7ab" providerId="LiveId" clId="{16ED6120-4380-449F-B9ED-25FB2C2B7825}" dt="2022-11-09T02:43:37.750" v="1282"/>
          <ac:inkMkLst>
            <pc:docMk/>
            <pc:sldMk cId="4042214872" sldId="323"/>
            <ac:inkMk id="115" creationId="{2BC7B38C-4CF9-4A0C-9410-0D7D2E979FEC}"/>
          </ac:inkMkLst>
        </pc:inkChg>
        <pc:inkChg chg="add del">
          <ac:chgData name="Tim Cook" userId="d1c7cfb340f2c7ab" providerId="LiveId" clId="{16ED6120-4380-449F-B9ED-25FB2C2B7825}" dt="2022-11-09T02:46:02.812" v="1453"/>
          <ac:inkMkLst>
            <pc:docMk/>
            <pc:sldMk cId="4042214872" sldId="323"/>
            <ac:inkMk id="116" creationId="{80C5B21B-7664-3F2D-53A0-3BAE30BB9044}"/>
          </ac:inkMkLst>
        </pc:inkChg>
        <pc:inkChg chg="add del mod">
          <ac:chgData name="Tim Cook" userId="d1c7cfb340f2c7ab" providerId="LiveId" clId="{16ED6120-4380-449F-B9ED-25FB2C2B7825}" dt="2022-11-09T02:43:37.750" v="1286"/>
          <ac:inkMkLst>
            <pc:docMk/>
            <pc:sldMk cId="4042214872" sldId="323"/>
            <ac:inkMk id="116" creationId="{EDDF92F8-1F10-95B2-855E-F2E0895FA9F5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17" creationId="{B0D1FD1E-660C-C497-46CC-139FF915A593}"/>
          </ac:inkMkLst>
        </pc:inkChg>
        <pc:inkChg chg="add del mod">
          <ac:chgData name="Tim Cook" userId="d1c7cfb340f2c7ab" providerId="LiveId" clId="{16ED6120-4380-449F-B9ED-25FB2C2B7825}" dt="2022-11-09T02:28:59.245" v="480"/>
          <ac:inkMkLst>
            <pc:docMk/>
            <pc:sldMk cId="4042214872" sldId="323"/>
            <ac:inkMk id="118" creationId="{B84359AF-F0FC-887F-7672-C242FCDB66B0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18" creationId="{BED606BD-2769-10D7-B8C6-C977131CBBCF}"/>
          </ac:inkMkLst>
        </pc:inkChg>
        <pc:inkChg chg="add del">
          <ac:chgData name="Tim Cook" userId="d1c7cfb340f2c7ab" providerId="LiveId" clId="{16ED6120-4380-449F-B9ED-25FB2C2B7825}" dt="2022-11-09T02:46:02.796" v="1446"/>
          <ac:inkMkLst>
            <pc:docMk/>
            <pc:sldMk cId="4042214872" sldId="323"/>
            <ac:inkMk id="119" creationId="{C2AE02E3-704B-3E05-2FB7-E24193F6171C}"/>
          </ac:inkMkLst>
        </pc:inkChg>
        <pc:inkChg chg="add del mod">
          <ac:chgData name="Tim Cook" userId="d1c7cfb340f2c7ab" providerId="LiveId" clId="{16ED6120-4380-449F-B9ED-25FB2C2B7825}" dt="2022-11-09T02:45:03.549" v="1359"/>
          <ac:inkMkLst>
            <pc:docMk/>
            <pc:sldMk cId="4042214872" sldId="323"/>
            <ac:inkMk id="119" creationId="{F5475BE5-F62D-7A38-BF0B-6DDFBEBE96DE}"/>
          </ac:inkMkLst>
        </pc:inkChg>
        <pc:inkChg chg="add del">
          <ac:chgData name="Tim Cook" userId="d1c7cfb340f2c7ab" providerId="LiveId" clId="{16ED6120-4380-449F-B9ED-25FB2C2B7825}" dt="2022-11-09T02:46:02.796" v="1447"/>
          <ac:inkMkLst>
            <pc:docMk/>
            <pc:sldMk cId="4042214872" sldId="323"/>
            <ac:inkMk id="120" creationId="{4C86DC2C-D3D0-3984-65F2-B5CFD1EED794}"/>
          </ac:inkMkLst>
        </pc:inkChg>
        <pc:inkChg chg="add del mod">
          <ac:chgData name="Tim Cook" userId="d1c7cfb340f2c7ab" providerId="LiveId" clId="{16ED6120-4380-449F-B9ED-25FB2C2B7825}" dt="2022-11-09T02:43:37.750" v="1284"/>
          <ac:inkMkLst>
            <pc:docMk/>
            <pc:sldMk cId="4042214872" sldId="323"/>
            <ac:inkMk id="120" creationId="{D47A3544-847B-C198-E50C-A3ACC6276739}"/>
          </ac:inkMkLst>
        </pc:inkChg>
        <pc:inkChg chg="add del">
          <ac:chgData name="Tim Cook" userId="d1c7cfb340f2c7ab" providerId="LiveId" clId="{16ED6120-4380-449F-B9ED-25FB2C2B7825}" dt="2022-11-09T02:46:02.796" v="1451"/>
          <ac:inkMkLst>
            <pc:docMk/>
            <pc:sldMk cId="4042214872" sldId="323"/>
            <ac:inkMk id="121" creationId="{6E5066D7-70FB-3638-9E50-9909336AB1CB}"/>
          </ac:inkMkLst>
        </pc:inkChg>
        <pc:inkChg chg="add del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21" creationId="{F2023084-6D9C-6EE2-BBEA-6709A12B9105}"/>
          </ac:inkMkLst>
        </pc:inkChg>
        <pc:inkChg chg="add del">
          <ac:chgData name="Tim Cook" userId="d1c7cfb340f2c7ab" providerId="LiveId" clId="{16ED6120-4380-449F-B9ED-25FB2C2B7825}" dt="2022-11-09T02:46:02.812" v="1454"/>
          <ac:inkMkLst>
            <pc:docMk/>
            <pc:sldMk cId="4042214872" sldId="323"/>
            <ac:inkMk id="122" creationId="{20B6970E-011A-0355-E4DD-8655F833F152}"/>
          </ac:inkMkLst>
        </pc:inkChg>
        <pc:inkChg chg="add del mod">
          <ac:chgData name="Tim Cook" userId="d1c7cfb340f2c7ab" providerId="LiveId" clId="{16ED6120-4380-449F-B9ED-25FB2C2B7825}" dt="2022-11-09T02:43:37.750" v="1283"/>
          <ac:inkMkLst>
            <pc:docMk/>
            <pc:sldMk cId="4042214872" sldId="323"/>
            <ac:inkMk id="122" creationId="{9063699C-A3A1-0058-4B02-CF66A8334281}"/>
          </ac:inkMkLst>
        </pc:inkChg>
        <pc:inkChg chg="add del">
          <ac:chgData name="Tim Cook" userId="d1c7cfb340f2c7ab" providerId="LiveId" clId="{16ED6120-4380-449F-B9ED-25FB2C2B7825}" dt="2022-11-09T02:46:02.796" v="1450"/>
          <ac:inkMkLst>
            <pc:docMk/>
            <pc:sldMk cId="4042214872" sldId="323"/>
            <ac:inkMk id="123" creationId="{B2ECB535-756C-80E0-4BEB-437953F340EA}"/>
          </ac:inkMkLst>
        </pc:inkChg>
        <pc:inkChg chg="add del mod">
          <ac:chgData name="Tim Cook" userId="d1c7cfb340f2c7ab" providerId="LiveId" clId="{16ED6120-4380-449F-B9ED-25FB2C2B7825}" dt="2022-11-09T02:43:37.749" v="1281"/>
          <ac:inkMkLst>
            <pc:docMk/>
            <pc:sldMk cId="4042214872" sldId="323"/>
            <ac:inkMk id="123" creationId="{DDC97362-525D-0DF7-BEEA-97D8E7223AC6}"/>
          </ac:inkMkLst>
        </pc:inkChg>
        <pc:inkChg chg="add del">
          <ac:chgData name="Tim Cook" userId="d1c7cfb340f2c7ab" providerId="LiveId" clId="{16ED6120-4380-449F-B9ED-25FB2C2B7825}" dt="2022-11-09T02:46:02.796" v="1448"/>
          <ac:inkMkLst>
            <pc:docMk/>
            <pc:sldMk cId="4042214872" sldId="323"/>
            <ac:inkMk id="124" creationId="{4E1A7B4F-4841-CAF0-A3DC-FAD718677AE5}"/>
          </ac:inkMkLst>
        </pc:inkChg>
        <pc:inkChg chg="add del mod">
          <ac:chgData name="Tim Cook" userId="d1c7cfb340f2c7ab" providerId="LiveId" clId="{16ED6120-4380-449F-B9ED-25FB2C2B7825}" dt="2022-11-09T02:43:37.735" v="1280"/>
          <ac:inkMkLst>
            <pc:docMk/>
            <pc:sldMk cId="4042214872" sldId="323"/>
            <ac:inkMk id="124" creationId="{E3921C17-7B50-D0D8-9FDA-D4A0DDAD2108}"/>
          </ac:inkMkLst>
        </pc:inkChg>
        <pc:inkChg chg="add del mod">
          <ac:chgData name="Tim Cook" userId="d1c7cfb340f2c7ab" providerId="LiveId" clId="{16ED6120-4380-449F-B9ED-25FB2C2B7825}" dt="2022-11-09T02:43:37.750" v="1287"/>
          <ac:inkMkLst>
            <pc:docMk/>
            <pc:sldMk cId="4042214872" sldId="323"/>
            <ac:inkMk id="125" creationId="{81876912-9084-4F19-6AA2-6F45721EEFCB}"/>
          </ac:inkMkLst>
        </pc:inkChg>
        <pc:inkChg chg="add del mod">
          <ac:chgData name="Tim Cook" userId="d1c7cfb340f2c7ab" providerId="LiveId" clId="{16ED6120-4380-449F-B9ED-25FB2C2B7825}" dt="2022-11-09T02:46:19.421" v="1485"/>
          <ac:inkMkLst>
            <pc:docMk/>
            <pc:sldMk cId="4042214872" sldId="323"/>
            <ac:inkMk id="125" creationId="{B658045D-7967-AA56-02E7-7A66B660F715}"/>
          </ac:inkMkLst>
        </pc:inkChg>
        <pc:inkChg chg="add del mod">
          <ac:chgData name="Tim Cook" userId="d1c7cfb340f2c7ab" providerId="LiveId" clId="{16ED6120-4380-449F-B9ED-25FB2C2B7825}" dt="2022-11-09T02:43:37.735" v="1279"/>
          <ac:inkMkLst>
            <pc:docMk/>
            <pc:sldMk cId="4042214872" sldId="323"/>
            <ac:inkMk id="126" creationId="{1DB20203-F616-AFD5-4F13-0655B45130C8}"/>
          </ac:inkMkLst>
        </pc:inkChg>
        <pc:inkChg chg="add del mod">
          <ac:chgData name="Tim Cook" userId="d1c7cfb340f2c7ab" providerId="LiveId" clId="{16ED6120-4380-449F-B9ED-25FB2C2B7825}" dt="2022-11-09T02:46:19.421" v="1486"/>
          <ac:inkMkLst>
            <pc:docMk/>
            <pc:sldMk cId="4042214872" sldId="323"/>
            <ac:inkMk id="126" creationId="{A2BC0886-005A-A91D-EFA3-CEEFD105AE45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27" creationId="{242C6542-E839-DD02-0627-4C9F9489D42D}"/>
          </ac:inkMkLst>
        </pc:inkChg>
        <pc:inkChg chg="add del">
          <ac:chgData name="Tim Cook" userId="d1c7cfb340f2c7ab" providerId="LiveId" clId="{16ED6120-4380-449F-B9ED-25FB2C2B7825}" dt="2022-11-09T02:29:06.673" v="491"/>
          <ac:inkMkLst>
            <pc:docMk/>
            <pc:sldMk cId="4042214872" sldId="323"/>
            <ac:inkMk id="127" creationId="{84372970-AD65-D370-6BD1-B9B440B8CC50}"/>
          </ac:inkMkLst>
        </pc:inkChg>
        <pc:inkChg chg="add del mod">
          <ac:chgData name="Tim Cook" userId="d1c7cfb340f2c7ab" providerId="LiveId" clId="{16ED6120-4380-449F-B9ED-25FB2C2B7825}" dt="2022-11-09T02:46:16.549" v="1481"/>
          <ac:inkMkLst>
            <pc:docMk/>
            <pc:sldMk cId="4042214872" sldId="323"/>
            <ac:inkMk id="128" creationId="{1765067C-5128-7FE7-46BC-8C440377125A}"/>
          </ac:inkMkLst>
        </pc:inkChg>
        <pc:inkChg chg="add del mod">
          <ac:chgData name="Tim Cook" userId="d1c7cfb340f2c7ab" providerId="LiveId" clId="{16ED6120-4380-449F-B9ED-25FB2C2B7825}" dt="2022-11-09T02:46:16.549" v="1482"/>
          <ac:inkMkLst>
            <pc:docMk/>
            <pc:sldMk cId="4042214872" sldId="323"/>
            <ac:inkMk id="130" creationId="{5F25363A-A177-828D-2F94-C434874F4A9D}"/>
          </ac:inkMkLst>
        </pc:inkChg>
        <pc:inkChg chg="add del mod">
          <ac:chgData name="Tim Cook" userId="d1c7cfb340f2c7ab" providerId="LiveId" clId="{16ED6120-4380-449F-B9ED-25FB2C2B7825}" dt="2022-11-09T02:43:37.750" v="1285"/>
          <ac:inkMkLst>
            <pc:docMk/>
            <pc:sldMk cId="4042214872" sldId="323"/>
            <ac:inkMk id="130" creationId="{E0414EE9-7049-4E1B-EC15-7C6D2B5987A4}"/>
          </ac:inkMkLst>
        </pc:inkChg>
        <pc:inkChg chg="add del mod">
          <ac:chgData name="Tim Cook" userId="d1c7cfb340f2c7ab" providerId="LiveId" clId="{16ED6120-4380-449F-B9ED-25FB2C2B7825}" dt="2022-11-09T02:46:23.200" v="1491"/>
          <ac:inkMkLst>
            <pc:docMk/>
            <pc:sldMk cId="4042214872" sldId="323"/>
            <ac:inkMk id="131" creationId="{6726F1D5-3C89-5BE8-F015-316ADD67D4DA}"/>
          </ac:inkMkLst>
        </pc:inkChg>
        <pc:inkChg chg="add del mod">
          <ac:chgData name="Tim Cook" userId="d1c7cfb340f2c7ab" providerId="LiveId" clId="{16ED6120-4380-449F-B9ED-25FB2C2B7825}" dt="2022-11-09T02:44:33.465" v="1330"/>
          <ac:inkMkLst>
            <pc:docMk/>
            <pc:sldMk cId="4042214872" sldId="323"/>
            <ac:inkMk id="131" creationId="{D2DA5EFD-CC53-F0BC-CEF7-DC09FD89259E}"/>
          </ac:inkMkLst>
        </pc:inkChg>
        <pc:inkChg chg="add del mod">
          <ac:chgData name="Tim Cook" userId="d1c7cfb340f2c7ab" providerId="LiveId" clId="{16ED6120-4380-449F-B9ED-25FB2C2B7825}" dt="2022-11-09T02:46:23.200" v="1493"/>
          <ac:inkMkLst>
            <pc:docMk/>
            <pc:sldMk cId="4042214872" sldId="323"/>
            <ac:inkMk id="132" creationId="{319FEE84-DD29-2119-2C8D-CBBB99A9B022}"/>
          </ac:inkMkLst>
        </pc:inkChg>
        <pc:inkChg chg="add del mod">
          <ac:chgData name="Tim Cook" userId="d1c7cfb340f2c7ab" providerId="LiveId" clId="{16ED6120-4380-449F-B9ED-25FB2C2B7825}" dt="2022-11-09T02:44:33.465" v="1329"/>
          <ac:inkMkLst>
            <pc:docMk/>
            <pc:sldMk cId="4042214872" sldId="323"/>
            <ac:inkMk id="132" creationId="{4B21B1FA-0D5C-B19D-22DC-63201221FFEB}"/>
          </ac:inkMkLst>
        </pc:inkChg>
        <pc:inkChg chg="add del mod">
          <ac:chgData name="Tim Cook" userId="d1c7cfb340f2c7ab" providerId="LiveId" clId="{16ED6120-4380-449F-B9ED-25FB2C2B7825}" dt="2022-11-09T02:46:23.200" v="1497"/>
          <ac:inkMkLst>
            <pc:docMk/>
            <pc:sldMk cId="4042214872" sldId="323"/>
            <ac:inkMk id="133" creationId="{EFCAADE4-7BC2-5442-7DA0-B0E7631FB9A8}"/>
          </ac:inkMkLst>
        </pc:inkChg>
        <pc:inkChg chg="add del mod">
          <ac:chgData name="Tim Cook" userId="d1c7cfb340f2c7ab" providerId="LiveId" clId="{16ED6120-4380-449F-B9ED-25FB2C2B7825}" dt="2022-11-09T02:46:23.200" v="1496"/>
          <ac:inkMkLst>
            <pc:docMk/>
            <pc:sldMk cId="4042214872" sldId="323"/>
            <ac:inkMk id="134" creationId="{55841AEA-DBFA-EAC8-D6F5-5B6B64A64ABD}"/>
          </ac:inkMkLst>
        </pc:inkChg>
        <pc:inkChg chg="add mod">
          <ac:chgData name="Tim Cook" userId="d1c7cfb340f2c7ab" providerId="LiveId" clId="{16ED6120-4380-449F-B9ED-25FB2C2B7825}" dt="2022-11-09T02:45:08.095" v="1363"/>
          <ac:inkMkLst>
            <pc:docMk/>
            <pc:sldMk cId="4042214872" sldId="323"/>
            <ac:inkMk id="135" creationId="{0F2A5F32-E1AD-18BE-C6D7-032A0557715F}"/>
          </ac:inkMkLst>
        </pc:inkChg>
        <pc:inkChg chg="add del mod">
          <ac:chgData name="Tim Cook" userId="d1c7cfb340f2c7ab" providerId="LiveId" clId="{16ED6120-4380-449F-B9ED-25FB2C2B7825}" dt="2022-11-09T02:29:33.926" v="504"/>
          <ac:inkMkLst>
            <pc:docMk/>
            <pc:sldMk cId="4042214872" sldId="323"/>
            <ac:inkMk id="135" creationId="{68DE359E-FD63-2707-B94E-1F59E9D2C21A}"/>
          </ac:inkMkLst>
        </pc:inkChg>
        <pc:inkChg chg="add mod">
          <ac:chgData name="Tim Cook" userId="d1c7cfb340f2c7ab" providerId="LiveId" clId="{16ED6120-4380-449F-B9ED-25FB2C2B7825}" dt="2022-11-09T02:45:08.095" v="1363"/>
          <ac:inkMkLst>
            <pc:docMk/>
            <pc:sldMk cId="4042214872" sldId="323"/>
            <ac:inkMk id="136" creationId="{2F744EAE-DD79-B2B2-A908-6515BB1F5DB7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137" creationId="{032B2C48-3F46-3A4E-1F0C-E180E40F478A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138" creationId="{6AB50EDA-159D-81E2-5087-1C723E409EF5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139" creationId="{3A6D326D-0F71-BC30-B33D-EF30FE413C02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140" creationId="{21CB3CE8-1CB3-9E9D-C09A-BC8C7A6067B0}"/>
          </ac:inkMkLst>
        </pc:inkChg>
        <pc:inkChg chg="add del mod">
          <ac:chgData name="Tim Cook" userId="d1c7cfb340f2c7ab" providerId="LiveId" clId="{16ED6120-4380-449F-B9ED-25FB2C2B7825}" dt="2022-11-09T02:46:23.200" v="1495"/>
          <ac:inkMkLst>
            <pc:docMk/>
            <pc:sldMk cId="4042214872" sldId="323"/>
            <ac:inkMk id="143" creationId="{F3B6ED7A-6BA2-D779-10C7-7276EFF88F91}"/>
          </ac:inkMkLst>
        </pc:inkChg>
        <pc:inkChg chg="add del mod">
          <ac:chgData name="Tim Cook" userId="d1c7cfb340f2c7ab" providerId="LiveId" clId="{16ED6120-4380-449F-B9ED-25FB2C2B7825}" dt="2022-11-09T02:46:23.200" v="1494"/>
          <ac:inkMkLst>
            <pc:docMk/>
            <pc:sldMk cId="4042214872" sldId="323"/>
            <ac:inkMk id="144" creationId="{775606A4-AC6F-DDC7-93B8-AA156547B449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45" creationId="{60132AF3-76EB-728F-75EF-61CE400136B1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46" creationId="{D609F9E0-A84F-BED8-7336-9FDA14AA9EB5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47" creationId="{FC575C55-D45A-46E4-7FC6-C621BAB99D33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48" creationId="{A647954B-0CF9-EDA8-DD61-04CCF7E4B793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49" creationId="{12A15F85-5AFC-44EB-58B2-3AAB3CAFB774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0" creationId="{68AF317E-6A41-643F-77CC-5ED1732AF924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1" creationId="{91CB8B4C-00F0-952B-4DF3-62E1CAA58DBB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2" creationId="{BD6A12F2-AF75-8548-677E-EB60960EE06A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3" creationId="{CA1FB6BA-FBEF-DE1B-BB40-D404B9CF09DE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4" creationId="{9D5EC9A0-0822-9D6B-C9C5-2EDE9467E26F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5" creationId="{D8055FB5-CE23-0DAD-F31A-A0347CAD2FA7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6" creationId="{41549BDF-24FD-EBAB-DB53-4C1417378DDC}"/>
          </ac:inkMkLst>
        </pc:inkChg>
        <pc:inkChg chg="add">
          <ac:chgData name="Tim Cook" userId="d1c7cfb340f2c7ab" providerId="LiveId" clId="{16ED6120-4380-449F-B9ED-25FB2C2B7825}" dt="2022-11-09T02:46:14.694" v="1479" actId="9405"/>
          <ac:inkMkLst>
            <pc:docMk/>
            <pc:sldMk cId="4042214872" sldId="323"/>
            <ac:inkMk id="160" creationId="{00FF9350-A51D-614E-B9F3-A8DDBDF43AD4}"/>
          </ac:inkMkLst>
        </pc:inkChg>
        <pc:inkChg chg="add">
          <ac:chgData name="Tim Cook" userId="d1c7cfb340f2c7ab" providerId="LiveId" clId="{16ED6120-4380-449F-B9ED-25FB2C2B7825}" dt="2022-11-09T02:46:15.434" v="1480" actId="9405"/>
          <ac:inkMkLst>
            <pc:docMk/>
            <pc:sldMk cId="4042214872" sldId="323"/>
            <ac:inkMk id="161" creationId="{2568D577-ED65-8E25-4EBB-CC5480521F4A}"/>
          </ac:inkMkLst>
        </pc:inkChg>
        <pc:inkChg chg="add del">
          <ac:chgData name="Tim Cook" userId="d1c7cfb340f2c7ab" providerId="LiveId" clId="{16ED6120-4380-449F-B9ED-25FB2C2B7825}" dt="2022-11-09T02:46:19.421" v="1484"/>
          <ac:inkMkLst>
            <pc:docMk/>
            <pc:sldMk cId="4042214872" sldId="323"/>
            <ac:inkMk id="162" creationId="{0778F59E-2967-6517-2C12-A00DF5D4D176}"/>
          </ac:inkMkLst>
        </pc:inkChg>
        <pc:inkChg chg="add del mod">
          <ac:chgData name="Tim Cook" userId="d1c7cfb340f2c7ab" providerId="LiveId" clId="{16ED6120-4380-449F-B9ED-25FB2C2B7825}" dt="2022-11-09T02:46:23.200" v="1492"/>
          <ac:inkMkLst>
            <pc:docMk/>
            <pc:sldMk cId="4042214872" sldId="323"/>
            <ac:inkMk id="163" creationId="{7242E6F3-BAA8-FE8C-9A4E-75607728BAD5}"/>
          </ac:inkMkLst>
        </pc:inkChg>
        <pc:inkChg chg="add del mod">
          <ac:chgData name="Tim Cook" userId="d1c7cfb340f2c7ab" providerId="LiveId" clId="{16ED6120-4380-449F-B9ED-25FB2C2B7825}" dt="2022-11-09T02:46:23.669" v="1499"/>
          <ac:inkMkLst>
            <pc:docMk/>
            <pc:sldMk cId="4042214872" sldId="323"/>
            <ac:inkMk id="164" creationId="{EBECCFC5-2B9F-267B-4A20-8EBE233E14D0}"/>
          </ac:inkMkLst>
        </pc:inkChg>
        <pc:inkChg chg="add del mod">
          <ac:chgData name="Tim Cook" userId="d1c7cfb340f2c7ab" providerId="LiveId" clId="{16ED6120-4380-449F-B9ED-25FB2C2B7825}" dt="2022-11-09T02:46:23.200" v="1498"/>
          <ac:inkMkLst>
            <pc:docMk/>
            <pc:sldMk cId="4042214872" sldId="323"/>
            <ac:inkMk id="165" creationId="{2E12AF79-5CBD-404B-9613-AD0FDC6E0981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67" creationId="{81BED824-581A-D7DE-C466-4D60A92D631A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68" creationId="{82F55CC9-3F51-08BE-77D4-0A137441F9DC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69" creationId="{FC4DA43F-F7BB-95A5-A6A6-D6EB08F75025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0" creationId="{38E210F0-6238-E647-74E9-943D860AB91F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1" creationId="{C858926C-AAC9-399E-E9E2-FC7962EB9AFB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2" creationId="{9ECB139B-DA73-4723-3534-214822BE0431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3" creationId="{31A5C42F-1760-737E-C401-B12EEE938E58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4" creationId="{44E83607-730B-E6AF-D91E-50FD06E92D5B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5" creationId="{97A739FD-9508-6A8A-A3BC-5B2B1BB2F06D}"/>
          </ac:inkMkLst>
        </pc:inkChg>
      </pc:sldChg>
      <pc:sldChg chg="addSp delSp modSp mod">
        <pc:chgData name="Tim Cook" userId="d1c7cfb340f2c7ab" providerId="LiveId" clId="{16ED6120-4380-449F-B9ED-25FB2C2B7825}" dt="2022-11-09T02:42:13.877" v="1248"/>
        <pc:sldMkLst>
          <pc:docMk/>
          <pc:sldMk cId="2173081391" sldId="327"/>
        </pc:sldMkLst>
        <pc:grpChg chg="del mod">
          <ac:chgData name="Tim Cook" userId="d1c7cfb340f2c7ab" providerId="LiveId" clId="{16ED6120-4380-449F-B9ED-25FB2C2B7825}" dt="2022-11-09T02:39:34.111" v="1003"/>
          <ac:grpSpMkLst>
            <pc:docMk/>
            <pc:sldMk cId="2173081391" sldId="327"/>
            <ac:grpSpMk id="6" creationId="{DBFFC13C-BD60-29D8-91BD-CFB09F9702C4}"/>
          </ac:grpSpMkLst>
        </pc:grpChg>
        <pc:grpChg chg="del mod">
          <ac:chgData name="Tim Cook" userId="d1c7cfb340f2c7ab" providerId="LiveId" clId="{16ED6120-4380-449F-B9ED-25FB2C2B7825}" dt="2022-11-09T02:39:34.111" v="1004"/>
          <ac:grpSpMkLst>
            <pc:docMk/>
            <pc:sldMk cId="2173081391" sldId="327"/>
            <ac:grpSpMk id="11" creationId="{2055AF90-B4AC-191A-DBC5-AEFADAC9CD38}"/>
          </ac:grpSpMkLst>
        </pc:grpChg>
        <pc:grpChg chg="mod">
          <ac:chgData name="Tim Cook" userId="d1c7cfb340f2c7ab" providerId="LiveId" clId="{16ED6120-4380-449F-B9ED-25FB2C2B7825}" dt="2022-11-09T02:39:37.854" v="1009"/>
          <ac:grpSpMkLst>
            <pc:docMk/>
            <pc:sldMk cId="2173081391" sldId="327"/>
            <ac:grpSpMk id="14" creationId="{78D718AF-C7A8-A7B8-055B-CB7B9B9CB897}"/>
          </ac:grpSpMkLst>
        </pc:grpChg>
        <pc:grpChg chg="del mod">
          <ac:chgData name="Tim Cook" userId="d1c7cfb340f2c7ab" providerId="LiveId" clId="{16ED6120-4380-449F-B9ED-25FB2C2B7825}" dt="2022-11-09T02:41:33.723" v="1165"/>
          <ac:grpSpMkLst>
            <pc:docMk/>
            <pc:sldMk cId="2173081391" sldId="327"/>
            <ac:grpSpMk id="17" creationId="{8D8A04B3-99C8-3AFE-8F4B-7C6AE44F032B}"/>
          </ac:grpSpMkLst>
        </pc:grpChg>
        <pc:grpChg chg="mod">
          <ac:chgData name="Tim Cook" userId="d1c7cfb340f2c7ab" providerId="LiveId" clId="{16ED6120-4380-449F-B9ED-25FB2C2B7825}" dt="2022-11-09T02:39:51.442" v="1020"/>
          <ac:grpSpMkLst>
            <pc:docMk/>
            <pc:sldMk cId="2173081391" sldId="327"/>
            <ac:grpSpMk id="25" creationId="{768530B1-099D-AC9C-E4A0-5BFD5A8A1515}"/>
          </ac:grpSpMkLst>
        </pc:grpChg>
        <pc:grpChg chg="del mod">
          <ac:chgData name="Tim Cook" userId="d1c7cfb340f2c7ab" providerId="LiveId" clId="{16ED6120-4380-449F-B9ED-25FB2C2B7825}" dt="2022-11-09T02:39:55.794" v="1027"/>
          <ac:grpSpMkLst>
            <pc:docMk/>
            <pc:sldMk cId="2173081391" sldId="327"/>
            <ac:grpSpMk id="28" creationId="{0ADC4C59-5DC2-03A8-ECF3-ABBA6C0A5BD1}"/>
          </ac:grpSpMkLst>
        </pc:grpChg>
        <pc:grpChg chg="del mod">
          <ac:chgData name="Tim Cook" userId="d1c7cfb340f2c7ab" providerId="LiveId" clId="{16ED6120-4380-449F-B9ED-25FB2C2B7825}" dt="2022-11-09T02:40:01.604" v="1033"/>
          <ac:grpSpMkLst>
            <pc:docMk/>
            <pc:sldMk cId="2173081391" sldId="327"/>
            <ac:grpSpMk id="32" creationId="{30098C24-4E39-0333-591B-91F0C872FBB6}"/>
          </ac:grpSpMkLst>
        </pc:grpChg>
        <pc:grpChg chg="mod">
          <ac:chgData name="Tim Cook" userId="d1c7cfb340f2c7ab" providerId="LiveId" clId="{16ED6120-4380-449F-B9ED-25FB2C2B7825}" dt="2022-11-09T02:40:01.604" v="1033"/>
          <ac:grpSpMkLst>
            <pc:docMk/>
            <pc:sldMk cId="2173081391" sldId="327"/>
            <ac:grpSpMk id="38" creationId="{47B0C020-1DA6-E2FE-E047-6073E762B599}"/>
          </ac:grpSpMkLst>
        </pc:grpChg>
        <pc:grpChg chg="del mod">
          <ac:chgData name="Tim Cook" userId="d1c7cfb340f2c7ab" providerId="LiveId" clId="{16ED6120-4380-449F-B9ED-25FB2C2B7825}" dt="2022-11-09T02:40:16.135" v="1049"/>
          <ac:grpSpMkLst>
            <pc:docMk/>
            <pc:sldMk cId="2173081391" sldId="327"/>
            <ac:grpSpMk id="50" creationId="{728B6653-32F6-E7E3-D388-8E1428A2250E}"/>
          </ac:grpSpMkLst>
        </pc:grpChg>
        <pc:grpChg chg="del mod">
          <ac:chgData name="Tim Cook" userId="d1c7cfb340f2c7ab" providerId="LiveId" clId="{16ED6120-4380-449F-B9ED-25FB2C2B7825}" dt="2022-11-09T02:40:16.135" v="1049"/>
          <ac:grpSpMkLst>
            <pc:docMk/>
            <pc:sldMk cId="2173081391" sldId="327"/>
            <ac:grpSpMk id="51" creationId="{0F3886B3-C5DF-EB25-408F-5E4330A7394F}"/>
          </ac:grpSpMkLst>
        </pc:grpChg>
        <pc:grpChg chg="del mod">
          <ac:chgData name="Tim Cook" userId="d1c7cfb340f2c7ab" providerId="LiveId" clId="{16ED6120-4380-449F-B9ED-25FB2C2B7825}" dt="2022-11-09T02:40:33.037" v="1087"/>
          <ac:grpSpMkLst>
            <pc:docMk/>
            <pc:sldMk cId="2173081391" sldId="327"/>
            <ac:grpSpMk id="55" creationId="{24B14C40-E945-6BF5-CC25-9FC6C78968F0}"/>
          </ac:grpSpMkLst>
        </pc:grpChg>
        <pc:grpChg chg="del mod">
          <ac:chgData name="Tim Cook" userId="d1c7cfb340f2c7ab" providerId="LiveId" clId="{16ED6120-4380-449F-B9ED-25FB2C2B7825}" dt="2022-11-09T02:40:26.194" v="1071"/>
          <ac:grpSpMkLst>
            <pc:docMk/>
            <pc:sldMk cId="2173081391" sldId="327"/>
            <ac:grpSpMk id="69" creationId="{ACA37106-3B5E-E065-7759-4DD29DB8342E}"/>
          </ac:grpSpMkLst>
        </pc:grpChg>
        <pc:grpChg chg="del mod">
          <ac:chgData name="Tim Cook" userId="d1c7cfb340f2c7ab" providerId="LiveId" clId="{16ED6120-4380-449F-B9ED-25FB2C2B7825}" dt="2022-11-09T02:40:33.037" v="1084"/>
          <ac:grpSpMkLst>
            <pc:docMk/>
            <pc:sldMk cId="2173081391" sldId="327"/>
            <ac:grpSpMk id="70" creationId="{DF21FC59-25A0-F8AE-8251-DC964A7E8046}"/>
          </ac:grpSpMkLst>
        </pc:grpChg>
        <pc:grpChg chg="del mod">
          <ac:chgData name="Tim Cook" userId="d1c7cfb340f2c7ab" providerId="LiveId" clId="{16ED6120-4380-449F-B9ED-25FB2C2B7825}" dt="2022-11-09T02:41:10.371" v="1122"/>
          <ac:grpSpMkLst>
            <pc:docMk/>
            <pc:sldMk cId="2173081391" sldId="327"/>
            <ac:grpSpMk id="74" creationId="{3E2A6A7B-CB62-ACF3-66C1-67BD26EC9FB2}"/>
          </ac:grpSpMkLst>
        </pc:grpChg>
        <pc:grpChg chg="del mod">
          <ac:chgData name="Tim Cook" userId="d1c7cfb340f2c7ab" providerId="LiveId" clId="{16ED6120-4380-449F-B9ED-25FB2C2B7825}" dt="2022-11-09T02:42:13.877" v="1246"/>
          <ac:grpSpMkLst>
            <pc:docMk/>
            <pc:sldMk cId="2173081391" sldId="327"/>
            <ac:grpSpMk id="92" creationId="{BFDEBE53-82FF-4FBE-9D52-29814F193298}"/>
          </ac:grpSpMkLst>
        </pc:grpChg>
        <pc:grpChg chg="del mod">
          <ac:chgData name="Tim Cook" userId="d1c7cfb340f2c7ab" providerId="LiveId" clId="{16ED6120-4380-449F-B9ED-25FB2C2B7825}" dt="2022-11-09T02:41:31.983" v="1164"/>
          <ac:grpSpMkLst>
            <pc:docMk/>
            <pc:sldMk cId="2173081391" sldId="327"/>
            <ac:grpSpMk id="120" creationId="{304B0E55-C859-0482-EE0F-50403147807C}"/>
          </ac:grpSpMkLst>
        </pc:grpChg>
        <pc:grpChg chg="del mod">
          <ac:chgData name="Tim Cook" userId="d1c7cfb340f2c7ab" providerId="LiveId" clId="{16ED6120-4380-449F-B9ED-25FB2C2B7825}" dt="2022-11-09T02:42:13.877" v="1245"/>
          <ac:grpSpMkLst>
            <pc:docMk/>
            <pc:sldMk cId="2173081391" sldId="327"/>
            <ac:grpSpMk id="122" creationId="{E5F6220A-B39B-B06E-7F3C-A204192CF3BF}"/>
          </ac:grpSpMkLst>
        </pc:grpChg>
        <pc:grpChg chg="mod">
          <ac:chgData name="Tim Cook" userId="d1c7cfb340f2c7ab" providerId="LiveId" clId="{16ED6120-4380-449F-B9ED-25FB2C2B7825}" dt="2022-11-09T02:41:36.988" v="1169"/>
          <ac:grpSpMkLst>
            <pc:docMk/>
            <pc:sldMk cId="2173081391" sldId="327"/>
            <ac:grpSpMk id="125" creationId="{855403AF-AC88-57AC-77B6-040CDBE1AD25}"/>
          </ac:grpSpMkLst>
        </pc:grpChg>
        <pc:grpChg chg="del mod">
          <ac:chgData name="Tim Cook" userId="d1c7cfb340f2c7ab" providerId="LiveId" clId="{16ED6120-4380-449F-B9ED-25FB2C2B7825}" dt="2022-11-09T02:42:07.956" v="1212"/>
          <ac:grpSpMkLst>
            <pc:docMk/>
            <pc:sldMk cId="2173081391" sldId="327"/>
            <ac:grpSpMk id="129" creationId="{37192DBD-662E-2DA9-C189-E1F0AA61F781}"/>
          </ac:grpSpMkLst>
        </pc:grpChg>
        <pc:grpChg chg="del mod">
          <ac:chgData name="Tim Cook" userId="d1c7cfb340f2c7ab" providerId="LiveId" clId="{16ED6120-4380-449F-B9ED-25FB2C2B7825}" dt="2022-11-09T02:41:44.266" v="1180"/>
          <ac:grpSpMkLst>
            <pc:docMk/>
            <pc:sldMk cId="2173081391" sldId="327"/>
            <ac:grpSpMk id="132" creationId="{5A44BCB0-E74F-FCB4-A353-B1BA6AC260F2}"/>
          </ac:grpSpMkLst>
        </pc:grpChg>
        <pc:grpChg chg="del mod">
          <ac:chgData name="Tim Cook" userId="d1c7cfb340f2c7ab" providerId="LiveId" clId="{16ED6120-4380-449F-B9ED-25FB2C2B7825}" dt="2022-11-09T02:41:46.094" v="1184"/>
          <ac:grpSpMkLst>
            <pc:docMk/>
            <pc:sldMk cId="2173081391" sldId="327"/>
            <ac:grpSpMk id="136" creationId="{E6C5E9AA-B0C4-DAA2-E3B2-0F7493785CF6}"/>
          </ac:grpSpMkLst>
        </pc:grpChg>
        <pc:grpChg chg="del mod">
          <ac:chgData name="Tim Cook" userId="d1c7cfb340f2c7ab" providerId="LiveId" clId="{16ED6120-4380-449F-B9ED-25FB2C2B7825}" dt="2022-11-09T02:42:07.956" v="1220"/>
          <ac:grpSpMkLst>
            <pc:docMk/>
            <pc:sldMk cId="2173081391" sldId="327"/>
            <ac:grpSpMk id="141" creationId="{6E7F456C-A455-CDC9-8DA3-A6215CC66744}"/>
          </ac:grpSpMkLst>
        </pc:grpChg>
        <pc:grpChg chg="del mod">
          <ac:chgData name="Tim Cook" userId="d1c7cfb340f2c7ab" providerId="LiveId" clId="{16ED6120-4380-449F-B9ED-25FB2C2B7825}" dt="2022-11-09T02:42:07.956" v="1219"/>
          <ac:grpSpMkLst>
            <pc:docMk/>
            <pc:sldMk cId="2173081391" sldId="327"/>
            <ac:grpSpMk id="154" creationId="{5F49077A-AB0C-03F2-FF9F-A7AFBE61F16B}"/>
          </ac:grpSpMkLst>
        </pc:grpChg>
        <pc:grpChg chg="del mod">
          <ac:chgData name="Tim Cook" userId="d1c7cfb340f2c7ab" providerId="LiveId" clId="{16ED6120-4380-449F-B9ED-25FB2C2B7825}" dt="2022-11-09T02:42:07.956" v="1213"/>
          <ac:grpSpMkLst>
            <pc:docMk/>
            <pc:sldMk cId="2173081391" sldId="327"/>
            <ac:grpSpMk id="155" creationId="{AE0CBC2E-6338-7EFD-024C-9363C3BCF467}"/>
          </ac:grpSpMkLst>
        </pc:grpChg>
        <pc:inkChg chg="add del mod">
          <ac:chgData name="Tim Cook" userId="d1c7cfb340f2c7ab" providerId="LiveId" clId="{16ED6120-4380-449F-B9ED-25FB2C2B7825}" dt="2022-11-09T02:39:34.111" v="1003"/>
          <ac:inkMkLst>
            <pc:docMk/>
            <pc:sldMk cId="2173081391" sldId="327"/>
            <ac:inkMk id="4" creationId="{E8FA6CD9-3C69-D7C8-15F7-C89DDB381249}"/>
          </ac:inkMkLst>
        </pc:inkChg>
        <pc:inkChg chg="add del mod">
          <ac:chgData name="Tim Cook" userId="d1c7cfb340f2c7ab" providerId="LiveId" clId="{16ED6120-4380-449F-B9ED-25FB2C2B7825}" dt="2022-11-09T02:39:34.111" v="1006"/>
          <ac:inkMkLst>
            <pc:docMk/>
            <pc:sldMk cId="2173081391" sldId="327"/>
            <ac:inkMk id="5" creationId="{DE5672AE-FF22-919D-B46E-F987F2C494FA}"/>
          </ac:inkMkLst>
        </pc:inkChg>
        <pc:inkChg chg="add del mod">
          <ac:chgData name="Tim Cook" userId="d1c7cfb340f2c7ab" providerId="LiveId" clId="{16ED6120-4380-449F-B9ED-25FB2C2B7825}" dt="2022-11-09T02:39:34.111" v="1004"/>
          <ac:inkMkLst>
            <pc:docMk/>
            <pc:sldMk cId="2173081391" sldId="327"/>
            <ac:inkMk id="7" creationId="{B503219C-A377-BA64-4B65-078BF7CFDBE5}"/>
          </ac:inkMkLst>
        </pc:inkChg>
        <pc:inkChg chg="add del mod">
          <ac:chgData name="Tim Cook" userId="d1c7cfb340f2c7ab" providerId="LiveId" clId="{16ED6120-4380-449F-B9ED-25FB2C2B7825}" dt="2022-11-09T02:39:34.111" v="1005"/>
          <ac:inkMkLst>
            <pc:docMk/>
            <pc:sldMk cId="2173081391" sldId="327"/>
            <ac:inkMk id="8" creationId="{B99EC5F7-84DD-1237-7972-E9DEDDB9E71F}"/>
          </ac:inkMkLst>
        </pc:inkChg>
        <pc:inkChg chg="add del mod">
          <ac:chgData name="Tim Cook" userId="d1c7cfb340f2c7ab" providerId="LiveId" clId="{16ED6120-4380-449F-B9ED-25FB2C2B7825}" dt="2022-11-09T02:39:34.111" v="1002"/>
          <ac:inkMkLst>
            <pc:docMk/>
            <pc:sldMk cId="2173081391" sldId="327"/>
            <ac:inkMk id="9" creationId="{155A275A-1BCF-5A0E-3486-8C384EC1F24A}"/>
          </ac:inkMkLst>
        </pc:inkChg>
        <pc:inkChg chg="add del">
          <ac:chgData name="Tim Cook" userId="d1c7cfb340f2c7ab" providerId="LiveId" clId="{16ED6120-4380-449F-B9ED-25FB2C2B7825}" dt="2022-11-09T02:39:34.111" v="1001"/>
          <ac:inkMkLst>
            <pc:docMk/>
            <pc:sldMk cId="2173081391" sldId="327"/>
            <ac:inkMk id="10" creationId="{365EBE2A-60E9-CF49-E2B8-564819C4983B}"/>
          </ac:inkMkLst>
        </pc:inkChg>
        <pc:inkChg chg="add mod">
          <ac:chgData name="Tim Cook" userId="d1c7cfb340f2c7ab" providerId="LiveId" clId="{16ED6120-4380-449F-B9ED-25FB2C2B7825}" dt="2022-11-09T02:39:37.854" v="1009"/>
          <ac:inkMkLst>
            <pc:docMk/>
            <pc:sldMk cId="2173081391" sldId="327"/>
            <ac:inkMk id="12" creationId="{8CD92864-67B9-7961-9E04-90E2CD56B6B4}"/>
          </ac:inkMkLst>
        </pc:inkChg>
        <pc:inkChg chg="add mod">
          <ac:chgData name="Tim Cook" userId="d1c7cfb340f2c7ab" providerId="LiveId" clId="{16ED6120-4380-449F-B9ED-25FB2C2B7825}" dt="2022-11-09T02:39:37.854" v="1009"/>
          <ac:inkMkLst>
            <pc:docMk/>
            <pc:sldMk cId="2173081391" sldId="327"/>
            <ac:inkMk id="13" creationId="{22EF4ABF-33CA-07F7-DB32-A60E0B0F3D6C}"/>
          </ac:inkMkLst>
        </pc:inkChg>
        <pc:inkChg chg="add del mod">
          <ac:chgData name="Tim Cook" userId="d1c7cfb340f2c7ab" providerId="LiveId" clId="{16ED6120-4380-449F-B9ED-25FB2C2B7825}" dt="2022-11-09T02:41:33.723" v="1165"/>
          <ac:inkMkLst>
            <pc:docMk/>
            <pc:sldMk cId="2173081391" sldId="327"/>
            <ac:inkMk id="15" creationId="{9768B542-A465-F2B9-8DA8-1EC5EBB9957C}"/>
          </ac:inkMkLst>
        </pc:inkChg>
        <pc:inkChg chg="add del mod">
          <ac:chgData name="Tim Cook" userId="d1c7cfb340f2c7ab" providerId="LiveId" clId="{16ED6120-4380-449F-B9ED-25FB2C2B7825}" dt="2022-11-09T02:41:33.723" v="1166"/>
          <ac:inkMkLst>
            <pc:docMk/>
            <pc:sldMk cId="2173081391" sldId="327"/>
            <ac:inkMk id="16" creationId="{C85245CC-65EB-0739-7C0C-928CFF380ED8}"/>
          </ac:inkMkLst>
        </pc:inkChg>
        <pc:inkChg chg="add">
          <ac:chgData name="Tim Cook" userId="d1c7cfb340f2c7ab" providerId="LiveId" clId="{16ED6120-4380-449F-B9ED-25FB2C2B7825}" dt="2022-11-09T02:39:48.310" v="1013" actId="9405"/>
          <ac:inkMkLst>
            <pc:docMk/>
            <pc:sldMk cId="2173081391" sldId="327"/>
            <ac:inkMk id="18" creationId="{4D1E1082-7D78-599E-7076-3899276B7EE4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19" creationId="{B5FE1893-5534-BBF8-6788-4A6C5B63D8A4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20" creationId="{040C11F2-62BB-A8B2-8F0E-18BA80BB0F02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21" creationId="{C70465B2-32FD-A7F3-3831-0C4D87F6D32A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22" creationId="{593D8E0C-E784-A2DB-AD06-8150A6661B5A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23" creationId="{2ABC4736-0C0E-1599-B2F0-810640D08127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24" creationId="{E3F1BBA3-972B-6B5A-7078-3E67217ADFDF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26" creationId="{852503EC-B7E2-D0D7-2105-9362DF0F7AE2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27" creationId="{26BDE0D2-CA52-1DC2-9C48-A0D9E127A8AD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29" creationId="{F172C4CF-65E1-C433-4BF1-75BA428FDB75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0" creationId="{C391448E-82CB-0DE4-2EDA-40ABF5903DE4}"/>
          </ac:inkMkLst>
        </pc:inkChg>
        <pc:inkChg chg="add">
          <ac:chgData name="Tim Cook" userId="d1c7cfb340f2c7ab" providerId="LiveId" clId="{16ED6120-4380-449F-B9ED-25FB2C2B7825}" dt="2022-11-09T02:39:55.073" v="1026" actId="9405"/>
          <ac:inkMkLst>
            <pc:docMk/>
            <pc:sldMk cId="2173081391" sldId="327"/>
            <ac:inkMk id="31" creationId="{B72C8CBD-769E-D948-9BF9-A81659BEFC0F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3" creationId="{A64D39E0-0AFE-F237-6AA8-C7023C7D1445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4" creationId="{9DE99320-A31C-773C-D6D6-0CD13FFD2A72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5" creationId="{46E1AFD7-B114-4FAF-9C92-5F9DD6B6A19B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6" creationId="{08B5750B-7F48-682C-F9BC-24B4A337C539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7" creationId="{4E148A5A-362D-7DE0-2836-ADC74716508F}"/>
          </ac:inkMkLst>
        </pc:inkChg>
        <pc:inkChg chg="add del mod">
          <ac:chgData name="Tim Cook" userId="d1c7cfb340f2c7ab" providerId="LiveId" clId="{16ED6120-4380-449F-B9ED-25FB2C2B7825}" dt="2022-11-09T02:40:33.037" v="1087"/>
          <ac:inkMkLst>
            <pc:docMk/>
            <pc:sldMk cId="2173081391" sldId="327"/>
            <ac:inkMk id="39" creationId="{6B7D08EE-2C52-6EDD-A567-AA477A76D80D}"/>
          </ac:inkMkLst>
        </pc:inkChg>
        <pc:inkChg chg="add del mod">
          <ac:chgData name="Tim Cook" userId="d1c7cfb340f2c7ab" providerId="LiveId" clId="{16ED6120-4380-449F-B9ED-25FB2C2B7825}" dt="2022-11-09T02:40:33.037" v="1076"/>
          <ac:inkMkLst>
            <pc:docMk/>
            <pc:sldMk cId="2173081391" sldId="327"/>
            <ac:inkMk id="40" creationId="{BCA0DFBA-7810-8035-D535-9B6C4172B922}"/>
          </ac:inkMkLst>
        </pc:inkChg>
        <pc:inkChg chg="add del mod">
          <ac:chgData name="Tim Cook" userId="d1c7cfb340f2c7ab" providerId="LiveId" clId="{16ED6120-4380-449F-B9ED-25FB2C2B7825}" dt="2022-11-09T02:40:33.037" v="1078"/>
          <ac:inkMkLst>
            <pc:docMk/>
            <pc:sldMk cId="2173081391" sldId="327"/>
            <ac:inkMk id="41" creationId="{FBBEFCE9-ABEF-5C07-D0AF-E543E8AC5450}"/>
          </ac:inkMkLst>
        </pc:inkChg>
        <pc:inkChg chg="add del mod">
          <ac:chgData name="Tim Cook" userId="d1c7cfb340f2c7ab" providerId="LiveId" clId="{16ED6120-4380-449F-B9ED-25FB2C2B7825}" dt="2022-11-09T02:40:33.037" v="1086"/>
          <ac:inkMkLst>
            <pc:docMk/>
            <pc:sldMk cId="2173081391" sldId="327"/>
            <ac:inkMk id="42" creationId="{CFEC1D42-32B3-2794-6427-180121676E88}"/>
          </ac:inkMkLst>
        </pc:inkChg>
        <pc:inkChg chg="add del mod">
          <ac:chgData name="Tim Cook" userId="d1c7cfb340f2c7ab" providerId="LiveId" clId="{16ED6120-4380-449F-B9ED-25FB2C2B7825}" dt="2022-11-09T02:40:33.037" v="1082"/>
          <ac:inkMkLst>
            <pc:docMk/>
            <pc:sldMk cId="2173081391" sldId="327"/>
            <ac:inkMk id="43" creationId="{BAACDAF0-CD0B-F1FC-4A93-7F0B4BB16FE4}"/>
          </ac:inkMkLst>
        </pc:inkChg>
        <pc:inkChg chg="add del">
          <ac:chgData name="Tim Cook" userId="d1c7cfb340f2c7ab" providerId="LiveId" clId="{16ED6120-4380-449F-B9ED-25FB2C2B7825}" dt="2022-11-09T02:40:33.037" v="1088"/>
          <ac:inkMkLst>
            <pc:docMk/>
            <pc:sldMk cId="2173081391" sldId="327"/>
            <ac:inkMk id="44" creationId="{FF9E10E8-73E9-AD58-C381-CEB22D0C63BC}"/>
          </ac:inkMkLst>
        </pc:inkChg>
        <pc:inkChg chg="add del mod">
          <ac:chgData name="Tim Cook" userId="d1c7cfb340f2c7ab" providerId="LiveId" clId="{16ED6120-4380-449F-B9ED-25FB2C2B7825}" dt="2022-11-09T02:40:33.037" v="1089"/>
          <ac:inkMkLst>
            <pc:docMk/>
            <pc:sldMk cId="2173081391" sldId="327"/>
            <ac:inkMk id="45" creationId="{974452DF-318D-E3B2-F495-76B4E89F5514}"/>
          </ac:inkMkLst>
        </pc:inkChg>
        <pc:inkChg chg="add del mod">
          <ac:chgData name="Tim Cook" userId="d1c7cfb340f2c7ab" providerId="LiveId" clId="{16ED6120-4380-449F-B9ED-25FB2C2B7825}" dt="2022-11-09T02:40:33.037" v="1081"/>
          <ac:inkMkLst>
            <pc:docMk/>
            <pc:sldMk cId="2173081391" sldId="327"/>
            <ac:inkMk id="46" creationId="{92F93579-107B-3976-9B78-8BD8E37975D1}"/>
          </ac:inkMkLst>
        </pc:inkChg>
        <pc:inkChg chg="add del mod">
          <ac:chgData name="Tim Cook" userId="d1c7cfb340f2c7ab" providerId="LiveId" clId="{16ED6120-4380-449F-B9ED-25FB2C2B7825}" dt="2022-11-09T02:40:33.037" v="1079"/>
          <ac:inkMkLst>
            <pc:docMk/>
            <pc:sldMk cId="2173081391" sldId="327"/>
            <ac:inkMk id="47" creationId="{C0D2053F-0845-CA20-7A7C-CB1FA0E62967}"/>
          </ac:inkMkLst>
        </pc:inkChg>
        <pc:inkChg chg="add del mod">
          <ac:chgData name="Tim Cook" userId="d1c7cfb340f2c7ab" providerId="LiveId" clId="{16ED6120-4380-449F-B9ED-25FB2C2B7825}" dt="2022-11-09T02:40:33.037" v="1080"/>
          <ac:inkMkLst>
            <pc:docMk/>
            <pc:sldMk cId="2173081391" sldId="327"/>
            <ac:inkMk id="48" creationId="{A1DA330A-991A-D54E-4218-527F047CD578}"/>
          </ac:inkMkLst>
        </pc:inkChg>
        <pc:inkChg chg="add del mod">
          <ac:chgData name="Tim Cook" userId="d1c7cfb340f2c7ab" providerId="LiveId" clId="{16ED6120-4380-449F-B9ED-25FB2C2B7825}" dt="2022-11-09T02:40:33.037" v="1075"/>
          <ac:inkMkLst>
            <pc:docMk/>
            <pc:sldMk cId="2173081391" sldId="327"/>
            <ac:inkMk id="49" creationId="{836CB776-3034-4BE9-DD0E-6E623C67360C}"/>
          </ac:inkMkLst>
        </pc:inkChg>
        <pc:inkChg chg="add del mod">
          <ac:chgData name="Tim Cook" userId="d1c7cfb340f2c7ab" providerId="LiveId" clId="{16ED6120-4380-449F-B9ED-25FB2C2B7825}" dt="2022-11-09T02:40:33.037" v="1083"/>
          <ac:inkMkLst>
            <pc:docMk/>
            <pc:sldMk cId="2173081391" sldId="327"/>
            <ac:inkMk id="52" creationId="{B08BD07B-9409-7C33-D080-31764B617A35}"/>
          </ac:inkMkLst>
        </pc:inkChg>
        <pc:inkChg chg="add del mod">
          <ac:chgData name="Tim Cook" userId="d1c7cfb340f2c7ab" providerId="LiveId" clId="{16ED6120-4380-449F-B9ED-25FB2C2B7825}" dt="2022-11-09T02:40:33.036" v="1074"/>
          <ac:inkMkLst>
            <pc:docMk/>
            <pc:sldMk cId="2173081391" sldId="327"/>
            <ac:inkMk id="53" creationId="{2ABCF1E3-F3A4-0315-91E1-903590225BFB}"/>
          </ac:inkMkLst>
        </pc:inkChg>
        <pc:inkChg chg="add del mod">
          <ac:chgData name="Tim Cook" userId="d1c7cfb340f2c7ab" providerId="LiveId" clId="{16ED6120-4380-449F-B9ED-25FB2C2B7825}" dt="2022-11-09T02:40:33.037" v="1085"/>
          <ac:inkMkLst>
            <pc:docMk/>
            <pc:sldMk cId="2173081391" sldId="327"/>
            <ac:inkMk id="54" creationId="{4B0FE17B-FABE-DA7C-072C-44D6C460D721}"/>
          </ac:inkMkLst>
        </pc:inkChg>
        <pc:inkChg chg="add del mod">
          <ac:chgData name="Tim Cook" userId="d1c7cfb340f2c7ab" providerId="LiveId" clId="{16ED6120-4380-449F-B9ED-25FB2C2B7825}" dt="2022-11-09T02:40:33.037" v="1084"/>
          <ac:inkMkLst>
            <pc:docMk/>
            <pc:sldMk cId="2173081391" sldId="327"/>
            <ac:inkMk id="56" creationId="{ACE74B87-A4A9-2F23-9421-3938E052CCE3}"/>
          </ac:inkMkLst>
        </pc:inkChg>
        <pc:inkChg chg="add del mod">
          <ac:chgData name="Tim Cook" userId="d1c7cfb340f2c7ab" providerId="LiveId" clId="{16ED6120-4380-449F-B9ED-25FB2C2B7825}" dt="2022-11-09T02:40:33.025" v="1073"/>
          <ac:inkMkLst>
            <pc:docMk/>
            <pc:sldMk cId="2173081391" sldId="327"/>
            <ac:inkMk id="57" creationId="{002C1F8C-A487-DFC6-C57C-4DB7C2D9BA6D}"/>
          </ac:inkMkLst>
        </pc:inkChg>
        <pc:inkChg chg="add del mod">
          <ac:chgData name="Tim Cook" userId="d1c7cfb340f2c7ab" providerId="LiveId" clId="{16ED6120-4380-449F-B9ED-25FB2C2B7825}" dt="2022-11-09T02:40:33.037" v="1077"/>
          <ac:inkMkLst>
            <pc:docMk/>
            <pc:sldMk cId="2173081391" sldId="327"/>
            <ac:inkMk id="58" creationId="{AE723AF8-021E-922F-E241-EBC6C6A63711}"/>
          </ac:inkMkLst>
        </pc:inkChg>
        <pc:inkChg chg="add del mod">
          <ac:chgData name="Tim Cook" userId="d1c7cfb340f2c7ab" providerId="LiveId" clId="{16ED6120-4380-449F-B9ED-25FB2C2B7825}" dt="2022-11-09T02:40:33.037" v="1090"/>
          <ac:inkMkLst>
            <pc:docMk/>
            <pc:sldMk cId="2173081391" sldId="327"/>
            <ac:inkMk id="59" creationId="{BB581F2F-C90E-48BD-25DB-B00F13F57ECC}"/>
          </ac:inkMkLst>
        </pc:inkChg>
        <pc:inkChg chg="add del mod">
          <ac:chgData name="Tim Cook" userId="d1c7cfb340f2c7ab" providerId="LiveId" clId="{16ED6120-4380-449F-B9ED-25FB2C2B7825}" dt="2022-11-09T02:40:26.194" v="1068"/>
          <ac:inkMkLst>
            <pc:docMk/>
            <pc:sldMk cId="2173081391" sldId="327"/>
            <ac:inkMk id="60" creationId="{6F49CD61-7EAB-3200-F3B4-F3FC1385ABE1}"/>
          </ac:inkMkLst>
        </pc:inkChg>
        <pc:inkChg chg="add del mod">
          <ac:chgData name="Tim Cook" userId="d1c7cfb340f2c7ab" providerId="LiveId" clId="{16ED6120-4380-449F-B9ED-25FB2C2B7825}" dt="2022-11-09T02:40:26.194" v="1064"/>
          <ac:inkMkLst>
            <pc:docMk/>
            <pc:sldMk cId="2173081391" sldId="327"/>
            <ac:inkMk id="61" creationId="{2A75F186-AC20-6982-1168-8B9527605B48}"/>
          </ac:inkMkLst>
        </pc:inkChg>
        <pc:inkChg chg="add del mod">
          <ac:chgData name="Tim Cook" userId="d1c7cfb340f2c7ab" providerId="LiveId" clId="{16ED6120-4380-449F-B9ED-25FB2C2B7825}" dt="2022-11-09T02:40:26.194" v="1071"/>
          <ac:inkMkLst>
            <pc:docMk/>
            <pc:sldMk cId="2173081391" sldId="327"/>
            <ac:inkMk id="62" creationId="{7EEEE663-57D1-83E0-9B46-438CED3DD84C}"/>
          </ac:inkMkLst>
        </pc:inkChg>
        <pc:inkChg chg="add del mod">
          <ac:chgData name="Tim Cook" userId="d1c7cfb340f2c7ab" providerId="LiveId" clId="{16ED6120-4380-449F-B9ED-25FB2C2B7825}" dt="2022-11-09T02:40:26.194" v="1066"/>
          <ac:inkMkLst>
            <pc:docMk/>
            <pc:sldMk cId="2173081391" sldId="327"/>
            <ac:inkMk id="63" creationId="{9B220048-1095-B419-4CD2-4A0D01CDBF7A}"/>
          </ac:inkMkLst>
        </pc:inkChg>
        <pc:inkChg chg="add del mod">
          <ac:chgData name="Tim Cook" userId="d1c7cfb340f2c7ab" providerId="LiveId" clId="{16ED6120-4380-449F-B9ED-25FB2C2B7825}" dt="2022-11-09T02:40:26.194" v="1069"/>
          <ac:inkMkLst>
            <pc:docMk/>
            <pc:sldMk cId="2173081391" sldId="327"/>
            <ac:inkMk id="64" creationId="{6B362DA2-8660-B8CE-94F7-1F0586BAFDBA}"/>
          </ac:inkMkLst>
        </pc:inkChg>
        <pc:inkChg chg="add del mod">
          <ac:chgData name="Tim Cook" userId="d1c7cfb340f2c7ab" providerId="LiveId" clId="{16ED6120-4380-449F-B9ED-25FB2C2B7825}" dt="2022-11-09T02:40:26.194" v="1065"/>
          <ac:inkMkLst>
            <pc:docMk/>
            <pc:sldMk cId="2173081391" sldId="327"/>
            <ac:inkMk id="65" creationId="{EF4B3E66-2954-7D18-D3C9-E0522DA849CB}"/>
          </ac:inkMkLst>
        </pc:inkChg>
        <pc:inkChg chg="add del mod">
          <ac:chgData name="Tim Cook" userId="d1c7cfb340f2c7ab" providerId="LiveId" clId="{16ED6120-4380-449F-B9ED-25FB2C2B7825}" dt="2022-11-09T02:40:26.194" v="1067"/>
          <ac:inkMkLst>
            <pc:docMk/>
            <pc:sldMk cId="2173081391" sldId="327"/>
            <ac:inkMk id="66" creationId="{3A22AC70-8F05-15D7-2DB3-F310D6BC025C}"/>
          </ac:inkMkLst>
        </pc:inkChg>
        <pc:inkChg chg="add del mod">
          <ac:chgData name="Tim Cook" userId="d1c7cfb340f2c7ab" providerId="LiveId" clId="{16ED6120-4380-449F-B9ED-25FB2C2B7825}" dt="2022-11-09T02:40:26.194" v="1070"/>
          <ac:inkMkLst>
            <pc:docMk/>
            <pc:sldMk cId="2173081391" sldId="327"/>
            <ac:inkMk id="67" creationId="{B472B9D8-8534-41B6-10DD-996A0117B46A}"/>
          </ac:inkMkLst>
        </pc:inkChg>
        <pc:inkChg chg="add del mod">
          <ac:chgData name="Tim Cook" userId="d1c7cfb340f2c7ab" providerId="LiveId" clId="{16ED6120-4380-449F-B9ED-25FB2C2B7825}" dt="2022-11-09T02:40:28.519" v="1072"/>
          <ac:inkMkLst>
            <pc:docMk/>
            <pc:sldMk cId="2173081391" sldId="327"/>
            <ac:inkMk id="68" creationId="{121C114D-CE0E-CE45-C37E-F734FD944065}"/>
          </ac:inkMkLst>
        </pc:inkChg>
        <pc:inkChg chg="add del">
          <ac:chgData name="Tim Cook" userId="d1c7cfb340f2c7ab" providerId="LiveId" clId="{16ED6120-4380-449F-B9ED-25FB2C2B7825}" dt="2022-11-09T02:40:48.351" v="1092"/>
          <ac:inkMkLst>
            <pc:docMk/>
            <pc:sldMk cId="2173081391" sldId="327"/>
            <ac:inkMk id="71" creationId="{AE4B7447-B15C-5CD0-3630-EB6EC1A11EA1}"/>
          </ac:inkMkLst>
        </pc:inkChg>
        <pc:inkChg chg="add del mod">
          <ac:chgData name="Tim Cook" userId="d1c7cfb340f2c7ab" providerId="LiveId" clId="{16ED6120-4380-449F-B9ED-25FB2C2B7825}" dt="2022-11-09T02:42:13.877" v="1239"/>
          <ac:inkMkLst>
            <pc:docMk/>
            <pc:sldMk cId="2173081391" sldId="327"/>
            <ac:inkMk id="72" creationId="{236C6E65-F375-F5EB-4F89-C5768599782C}"/>
          </ac:inkMkLst>
        </pc:inkChg>
        <pc:inkChg chg="add del mod">
          <ac:chgData name="Tim Cook" userId="d1c7cfb340f2c7ab" providerId="LiveId" clId="{16ED6120-4380-449F-B9ED-25FB2C2B7825}" dt="2022-11-09T02:42:13.877" v="1246"/>
          <ac:inkMkLst>
            <pc:docMk/>
            <pc:sldMk cId="2173081391" sldId="327"/>
            <ac:inkMk id="73" creationId="{873DD2E4-C977-8BEC-5F99-29C8603C3CBF}"/>
          </ac:inkMkLst>
        </pc:inkChg>
        <pc:inkChg chg="add del mod">
          <ac:chgData name="Tim Cook" userId="d1c7cfb340f2c7ab" providerId="LiveId" clId="{16ED6120-4380-449F-B9ED-25FB2C2B7825}" dt="2022-11-09T02:42:13.877" v="1248"/>
          <ac:inkMkLst>
            <pc:docMk/>
            <pc:sldMk cId="2173081391" sldId="327"/>
            <ac:inkMk id="75" creationId="{D9DE8049-5E41-F551-1AC3-B6FF33914C8C}"/>
          </ac:inkMkLst>
        </pc:inkChg>
        <pc:inkChg chg="add del mod">
          <ac:chgData name="Tim Cook" userId="d1c7cfb340f2c7ab" providerId="LiveId" clId="{16ED6120-4380-449F-B9ED-25FB2C2B7825}" dt="2022-11-09T02:42:13.877" v="1234"/>
          <ac:inkMkLst>
            <pc:docMk/>
            <pc:sldMk cId="2173081391" sldId="327"/>
            <ac:inkMk id="76" creationId="{CFE14118-BA94-CFA5-944A-BE9B8121F3B1}"/>
          </ac:inkMkLst>
        </pc:inkChg>
        <pc:inkChg chg="add del">
          <ac:chgData name="Tim Cook" userId="d1c7cfb340f2c7ab" providerId="LiveId" clId="{16ED6120-4380-449F-B9ED-25FB2C2B7825}" dt="2022-11-09T02:42:13.877" v="1228"/>
          <ac:inkMkLst>
            <pc:docMk/>
            <pc:sldMk cId="2173081391" sldId="327"/>
            <ac:inkMk id="77" creationId="{2C8D2EB4-944E-2983-AFB6-76AF47D71368}"/>
          </ac:inkMkLst>
        </pc:inkChg>
        <pc:inkChg chg="add del mod">
          <ac:chgData name="Tim Cook" userId="d1c7cfb340f2c7ab" providerId="LiveId" clId="{16ED6120-4380-449F-B9ED-25FB2C2B7825}" dt="2022-11-09T02:42:13.877" v="1238"/>
          <ac:inkMkLst>
            <pc:docMk/>
            <pc:sldMk cId="2173081391" sldId="327"/>
            <ac:inkMk id="78" creationId="{E24A42CB-2968-EF89-36E5-7B6E3C551356}"/>
          </ac:inkMkLst>
        </pc:inkChg>
        <pc:inkChg chg="add del mod">
          <ac:chgData name="Tim Cook" userId="d1c7cfb340f2c7ab" providerId="LiveId" clId="{16ED6120-4380-449F-B9ED-25FB2C2B7825}" dt="2022-11-09T02:42:13.877" v="1233"/>
          <ac:inkMkLst>
            <pc:docMk/>
            <pc:sldMk cId="2173081391" sldId="327"/>
            <ac:inkMk id="79" creationId="{B2B2BB25-9E36-8E3E-7E03-A28DFC47464C}"/>
          </ac:inkMkLst>
        </pc:inkChg>
        <pc:inkChg chg="add del mod">
          <ac:chgData name="Tim Cook" userId="d1c7cfb340f2c7ab" providerId="LiveId" clId="{16ED6120-4380-449F-B9ED-25FB2C2B7825}" dt="2022-11-09T02:42:13.877" v="1244"/>
          <ac:inkMkLst>
            <pc:docMk/>
            <pc:sldMk cId="2173081391" sldId="327"/>
            <ac:inkMk id="80" creationId="{D9A1DB1E-5020-8231-869F-D4114C63DFE5}"/>
          </ac:inkMkLst>
        </pc:inkChg>
        <pc:inkChg chg="add del mod">
          <ac:chgData name="Tim Cook" userId="d1c7cfb340f2c7ab" providerId="LiveId" clId="{16ED6120-4380-449F-B9ED-25FB2C2B7825}" dt="2022-11-09T02:42:13.877" v="1230"/>
          <ac:inkMkLst>
            <pc:docMk/>
            <pc:sldMk cId="2173081391" sldId="327"/>
            <ac:inkMk id="81" creationId="{9ED63BD1-2173-1604-675B-7D0AFF5B80A1}"/>
          </ac:inkMkLst>
        </pc:inkChg>
        <pc:inkChg chg="add del mod">
          <ac:chgData name="Tim Cook" userId="d1c7cfb340f2c7ab" providerId="LiveId" clId="{16ED6120-4380-449F-B9ED-25FB2C2B7825}" dt="2022-11-09T02:42:13.877" v="1243"/>
          <ac:inkMkLst>
            <pc:docMk/>
            <pc:sldMk cId="2173081391" sldId="327"/>
            <ac:inkMk id="82" creationId="{827CF318-6A87-9C37-32C6-440BB5CEA25F}"/>
          </ac:inkMkLst>
        </pc:inkChg>
        <pc:inkChg chg="add del">
          <ac:chgData name="Tim Cook" userId="d1c7cfb340f2c7ab" providerId="LiveId" clId="{16ED6120-4380-449F-B9ED-25FB2C2B7825}" dt="2022-11-09T02:41:09.191" v="1114"/>
          <ac:inkMkLst>
            <pc:docMk/>
            <pc:sldMk cId="2173081391" sldId="327"/>
            <ac:inkMk id="83" creationId="{C85FBC48-E0E8-0EF5-44C0-F412B4882B9E}"/>
          </ac:inkMkLst>
        </pc:inkChg>
        <pc:inkChg chg="add del">
          <ac:chgData name="Tim Cook" userId="d1c7cfb340f2c7ab" providerId="LiveId" clId="{16ED6120-4380-449F-B9ED-25FB2C2B7825}" dt="2022-11-09T02:41:09.191" v="1116"/>
          <ac:inkMkLst>
            <pc:docMk/>
            <pc:sldMk cId="2173081391" sldId="327"/>
            <ac:inkMk id="84" creationId="{04E1F2CB-7B1D-3BA3-74C1-3CC77B35F67B}"/>
          </ac:inkMkLst>
        </pc:inkChg>
        <pc:inkChg chg="add del">
          <ac:chgData name="Tim Cook" userId="d1c7cfb340f2c7ab" providerId="LiveId" clId="{16ED6120-4380-449F-B9ED-25FB2C2B7825}" dt="2022-11-09T02:41:09.191" v="1118"/>
          <ac:inkMkLst>
            <pc:docMk/>
            <pc:sldMk cId="2173081391" sldId="327"/>
            <ac:inkMk id="85" creationId="{29F47F9B-A169-9EA5-0E08-81B30B595CFD}"/>
          </ac:inkMkLst>
        </pc:inkChg>
        <pc:inkChg chg="add del">
          <ac:chgData name="Tim Cook" userId="d1c7cfb340f2c7ab" providerId="LiveId" clId="{16ED6120-4380-449F-B9ED-25FB2C2B7825}" dt="2022-11-09T02:41:09.191" v="1119"/>
          <ac:inkMkLst>
            <pc:docMk/>
            <pc:sldMk cId="2173081391" sldId="327"/>
            <ac:inkMk id="86" creationId="{BA1A7C25-4FBD-8D25-464E-878EF049E51B}"/>
          </ac:inkMkLst>
        </pc:inkChg>
        <pc:inkChg chg="add del">
          <ac:chgData name="Tim Cook" userId="d1c7cfb340f2c7ab" providerId="LiveId" clId="{16ED6120-4380-449F-B9ED-25FB2C2B7825}" dt="2022-11-09T02:41:09.191" v="1117"/>
          <ac:inkMkLst>
            <pc:docMk/>
            <pc:sldMk cId="2173081391" sldId="327"/>
            <ac:inkMk id="87" creationId="{CD1BF253-F534-C05A-790E-97727DFB0690}"/>
          </ac:inkMkLst>
        </pc:inkChg>
        <pc:inkChg chg="add del">
          <ac:chgData name="Tim Cook" userId="d1c7cfb340f2c7ab" providerId="LiveId" clId="{16ED6120-4380-449F-B9ED-25FB2C2B7825}" dt="2022-11-09T02:41:09.191" v="1120"/>
          <ac:inkMkLst>
            <pc:docMk/>
            <pc:sldMk cId="2173081391" sldId="327"/>
            <ac:inkMk id="88" creationId="{A6D1EBCE-21E1-056A-C1DD-E4C179EBF777}"/>
          </ac:inkMkLst>
        </pc:inkChg>
        <pc:inkChg chg="add del">
          <ac:chgData name="Tim Cook" userId="d1c7cfb340f2c7ab" providerId="LiveId" clId="{16ED6120-4380-449F-B9ED-25FB2C2B7825}" dt="2022-11-09T02:41:09.191" v="1115"/>
          <ac:inkMkLst>
            <pc:docMk/>
            <pc:sldMk cId="2173081391" sldId="327"/>
            <ac:inkMk id="89" creationId="{5D4887B6-DCC7-B13A-7683-73164606B9EE}"/>
          </ac:inkMkLst>
        </pc:inkChg>
        <pc:inkChg chg="add del">
          <ac:chgData name="Tim Cook" userId="d1c7cfb340f2c7ab" providerId="LiveId" clId="{16ED6120-4380-449F-B9ED-25FB2C2B7825}" dt="2022-11-09T02:41:09.191" v="1113"/>
          <ac:inkMkLst>
            <pc:docMk/>
            <pc:sldMk cId="2173081391" sldId="327"/>
            <ac:inkMk id="90" creationId="{BA0B770E-B531-01C2-8001-BE9656B4AF96}"/>
          </ac:inkMkLst>
        </pc:inkChg>
        <pc:inkChg chg="add del">
          <ac:chgData name="Tim Cook" userId="d1c7cfb340f2c7ab" providerId="LiveId" clId="{16ED6120-4380-449F-B9ED-25FB2C2B7825}" dt="2022-11-09T02:41:09.881" v="1121"/>
          <ac:inkMkLst>
            <pc:docMk/>
            <pc:sldMk cId="2173081391" sldId="327"/>
            <ac:inkMk id="91" creationId="{4EDEE129-2C59-AB6D-3AAD-52CEF113F907}"/>
          </ac:inkMkLst>
        </pc:inkChg>
        <pc:inkChg chg="add del">
          <ac:chgData name="Tim Cook" userId="d1c7cfb340f2c7ab" providerId="LiveId" clId="{16ED6120-4380-449F-B9ED-25FB2C2B7825}" dt="2022-11-09T02:41:20.861" v="1137"/>
          <ac:inkMkLst>
            <pc:docMk/>
            <pc:sldMk cId="2173081391" sldId="327"/>
            <ac:inkMk id="93" creationId="{CB8E0A03-41FA-BC2B-2D67-C4E9213F29BF}"/>
          </ac:inkMkLst>
        </pc:inkChg>
        <pc:inkChg chg="add del">
          <ac:chgData name="Tim Cook" userId="d1c7cfb340f2c7ab" providerId="LiveId" clId="{16ED6120-4380-449F-B9ED-25FB2C2B7825}" dt="2022-11-09T02:41:20.861" v="1140"/>
          <ac:inkMkLst>
            <pc:docMk/>
            <pc:sldMk cId="2173081391" sldId="327"/>
            <ac:inkMk id="94" creationId="{70A16737-0AB1-D093-65BE-BC808F11588C}"/>
          </ac:inkMkLst>
        </pc:inkChg>
        <pc:inkChg chg="add del">
          <ac:chgData name="Tim Cook" userId="d1c7cfb340f2c7ab" providerId="LiveId" clId="{16ED6120-4380-449F-B9ED-25FB2C2B7825}" dt="2022-11-09T02:41:20.871" v="1143"/>
          <ac:inkMkLst>
            <pc:docMk/>
            <pc:sldMk cId="2173081391" sldId="327"/>
            <ac:inkMk id="95" creationId="{9EF962AB-0EE1-BCCF-57DB-81FFBF0AE54D}"/>
          </ac:inkMkLst>
        </pc:inkChg>
        <pc:inkChg chg="add del">
          <ac:chgData name="Tim Cook" userId="d1c7cfb340f2c7ab" providerId="LiveId" clId="{16ED6120-4380-449F-B9ED-25FB2C2B7825}" dt="2022-11-09T02:41:20.871" v="1145"/>
          <ac:inkMkLst>
            <pc:docMk/>
            <pc:sldMk cId="2173081391" sldId="327"/>
            <ac:inkMk id="96" creationId="{919BC898-7A0B-ED79-1714-94E6A3940EA9}"/>
          </ac:inkMkLst>
        </pc:inkChg>
        <pc:inkChg chg="add del">
          <ac:chgData name="Tim Cook" userId="d1c7cfb340f2c7ab" providerId="LiveId" clId="{16ED6120-4380-449F-B9ED-25FB2C2B7825}" dt="2022-11-09T02:41:20.871" v="1144"/>
          <ac:inkMkLst>
            <pc:docMk/>
            <pc:sldMk cId="2173081391" sldId="327"/>
            <ac:inkMk id="97" creationId="{45E6DF13-B5EC-9DD4-C65C-57525E03CB44}"/>
          </ac:inkMkLst>
        </pc:inkChg>
        <pc:inkChg chg="add del">
          <ac:chgData name="Tim Cook" userId="d1c7cfb340f2c7ab" providerId="LiveId" clId="{16ED6120-4380-449F-B9ED-25FB2C2B7825}" dt="2022-11-09T02:41:20.871" v="1146"/>
          <ac:inkMkLst>
            <pc:docMk/>
            <pc:sldMk cId="2173081391" sldId="327"/>
            <ac:inkMk id="98" creationId="{361E4295-3A05-60EA-0282-F2E0A6B1ED7E}"/>
          </ac:inkMkLst>
        </pc:inkChg>
        <pc:inkChg chg="add del">
          <ac:chgData name="Tim Cook" userId="d1c7cfb340f2c7ab" providerId="LiveId" clId="{16ED6120-4380-449F-B9ED-25FB2C2B7825}" dt="2022-11-09T02:41:20.861" v="1136"/>
          <ac:inkMkLst>
            <pc:docMk/>
            <pc:sldMk cId="2173081391" sldId="327"/>
            <ac:inkMk id="99" creationId="{E8B3824B-0906-F9F7-8CE0-4AEDC8E25E76}"/>
          </ac:inkMkLst>
        </pc:inkChg>
        <pc:inkChg chg="add del">
          <ac:chgData name="Tim Cook" userId="d1c7cfb340f2c7ab" providerId="LiveId" clId="{16ED6120-4380-449F-B9ED-25FB2C2B7825}" dt="2022-11-09T02:41:20.871" v="1142"/>
          <ac:inkMkLst>
            <pc:docMk/>
            <pc:sldMk cId="2173081391" sldId="327"/>
            <ac:inkMk id="100" creationId="{C05DAE84-4BC1-112F-7906-2486DB2F908C}"/>
          </ac:inkMkLst>
        </pc:inkChg>
        <pc:inkChg chg="add del">
          <ac:chgData name="Tim Cook" userId="d1c7cfb340f2c7ab" providerId="LiveId" clId="{16ED6120-4380-449F-B9ED-25FB2C2B7825}" dt="2022-11-09T02:41:20.861" v="1135"/>
          <ac:inkMkLst>
            <pc:docMk/>
            <pc:sldMk cId="2173081391" sldId="327"/>
            <ac:inkMk id="101" creationId="{55119966-2551-F5A9-7121-934EB377EEA4}"/>
          </ac:inkMkLst>
        </pc:inkChg>
        <pc:inkChg chg="add del">
          <ac:chgData name="Tim Cook" userId="d1c7cfb340f2c7ab" providerId="LiveId" clId="{16ED6120-4380-449F-B9ED-25FB2C2B7825}" dt="2022-11-09T02:41:20.861" v="1139"/>
          <ac:inkMkLst>
            <pc:docMk/>
            <pc:sldMk cId="2173081391" sldId="327"/>
            <ac:inkMk id="102" creationId="{010CE7F4-233A-71AE-E91E-60C5CECF0DCD}"/>
          </ac:inkMkLst>
        </pc:inkChg>
        <pc:inkChg chg="add del">
          <ac:chgData name="Tim Cook" userId="d1c7cfb340f2c7ab" providerId="LiveId" clId="{16ED6120-4380-449F-B9ED-25FB2C2B7825}" dt="2022-11-09T02:41:20.871" v="1141"/>
          <ac:inkMkLst>
            <pc:docMk/>
            <pc:sldMk cId="2173081391" sldId="327"/>
            <ac:inkMk id="103" creationId="{C1522153-B182-255B-2C87-27061F37B954}"/>
          </ac:inkMkLst>
        </pc:inkChg>
        <pc:inkChg chg="add del">
          <ac:chgData name="Tim Cook" userId="d1c7cfb340f2c7ab" providerId="LiveId" clId="{16ED6120-4380-449F-B9ED-25FB2C2B7825}" dt="2022-11-09T02:41:20.861" v="1138"/>
          <ac:inkMkLst>
            <pc:docMk/>
            <pc:sldMk cId="2173081391" sldId="327"/>
            <ac:inkMk id="104" creationId="{CB31CFA3-41C7-F887-5885-3ECCAA16DDEC}"/>
          </ac:inkMkLst>
        </pc:inkChg>
        <pc:inkChg chg="add del mod">
          <ac:chgData name="Tim Cook" userId="d1c7cfb340f2c7ab" providerId="LiveId" clId="{16ED6120-4380-449F-B9ED-25FB2C2B7825}" dt="2022-11-09T02:42:13.877" v="1232"/>
          <ac:inkMkLst>
            <pc:docMk/>
            <pc:sldMk cId="2173081391" sldId="327"/>
            <ac:inkMk id="105" creationId="{DCCF4440-5801-4D11-B3F7-A27312F361E6}"/>
          </ac:inkMkLst>
        </pc:inkChg>
        <pc:inkChg chg="add del mod">
          <ac:chgData name="Tim Cook" userId="d1c7cfb340f2c7ab" providerId="LiveId" clId="{16ED6120-4380-449F-B9ED-25FB2C2B7825}" dt="2022-11-09T02:42:13.877" v="1226"/>
          <ac:inkMkLst>
            <pc:docMk/>
            <pc:sldMk cId="2173081391" sldId="327"/>
            <ac:inkMk id="106" creationId="{10DCD51A-1DED-5950-C55C-69A5507EF1E4}"/>
          </ac:inkMkLst>
        </pc:inkChg>
        <pc:inkChg chg="add del mod">
          <ac:chgData name="Tim Cook" userId="d1c7cfb340f2c7ab" providerId="LiveId" clId="{16ED6120-4380-449F-B9ED-25FB2C2B7825}" dt="2022-11-09T02:42:13.877" v="1242"/>
          <ac:inkMkLst>
            <pc:docMk/>
            <pc:sldMk cId="2173081391" sldId="327"/>
            <ac:inkMk id="107" creationId="{13475D4D-3B09-5A29-758B-5053C7A659EB}"/>
          </ac:inkMkLst>
        </pc:inkChg>
        <pc:inkChg chg="add del mod">
          <ac:chgData name="Tim Cook" userId="d1c7cfb340f2c7ab" providerId="LiveId" clId="{16ED6120-4380-449F-B9ED-25FB2C2B7825}" dt="2022-11-09T02:42:13.877" v="1241"/>
          <ac:inkMkLst>
            <pc:docMk/>
            <pc:sldMk cId="2173081391" sldId="327"/>
            <ac:inkMk id="108" creationId="{27A954DC-A9B4-A119-F2A5-0BED068BCF32}"/>
          </ac:inkMkLst>
        </pc:inkChg>
        <pc:inkChg chg="add del mod">
          <ac:chgData name="Tim Cook" userId="d1c7cfb340f2c7ab" providerId="LiveId" clId="{16ED6120-4380-449F-B9ED-25FB2C2B7825}" dt="2022-11-09T02:42:13.877" v="1247"/>
          <ac:inkMkLst>
            <pc:docMk/>
            <pc:sldMk cId="2173081391" sldId="327"/>
            <ac:inkMk id="109" creationId="{296E6B14-E147-6D44-4948-FB1A34CE2412}"/>
          </ac:inkMkLst>
        </pc:inkChg>
        <pc:inkChg chg="add del mod">
          <ac:chgData name="Tim Cook" userId="d1c7cfb340f2c7ab" providerId="LiveId" clId="{16ED6120-4380-449F-B9ED-25FB2C2B7825}" dt="2022-11-09T02:42:13.877" v="1225"/>
          <ac:inkMkLst>
            <pc:docMk/>
            <pc:sldMk cId="2173081391" sldId="327"/>
            <ac:inkMk id="110" creationId="{2BEAC820-254B-86AD-BABA-9CA6FECFC4C3}"/>
          </ac:inkMkLst>
        </pc:inkChg>
        <pc:inkChg chg="add del mod">
          <ac:chgData name="Tim Cook" userId="d1c7cfb340f2c7ab" providerId="LiveId" clId="{16ED6120-4380-449F-B9ED-25FB2C2B7825}" dt="2022-11-09T02:42:13.877" v="1231"/>
          <ac:inkMkLst>
            <pc:docMk/>
            <pc:sldMk cId="2173081391" sldId="327"/>
            <ac:inkMk id="111" creationId="{7C1640E8-8A9E-2536-634F-3E1E51861D4B}"/>
          </ac:inkMkLst>
        </pc:inkChg>
        <pc:inkChg chg="add del mod">
          <ac:chgData name="Tim Cook" userId="d1c7cfb340f2c7ab" providerId="LiveId" clId="{16ED6120-4380-449F-B9ED-25FB2C2B7825}" dt="2022-11-09T02:42:13.877" v="1237"/>
          <ac:inkMkLst>
            <pc:docMk/>
            <pc:sldMk cId="2173081391" sldId="327"/>
            <ac:inkMk id="112" creationId="{76817027-2CCA-A5CA-DFEC-FCE0C3DED84C}"/>
          </ac:inkMkLst>
        </pc:inkChg>
        <pc:inkChg chg="add del mod">
          <ac:chgData name="Tim Cook" userId="d1c7cfb340f2c7ab" providerId="LiveId" clId="{16ED6120-4380-449F-B9ED-25FB2C2B7825}" dt="2022-11-09T02:42:13.877" v="1235"/>
          <ac:inkMkLst>
            <pc:docMk/>
            <pc:sldMk cId="2173081391" sldId="327"/>
            <ac:inkMk id="113" creationId="{496BBFB2-DE13-BFCC-5363-255F2FF3759F}"/>
          </ac:inkMkLst>
        </pc:inkChg>
        <pc:inkChg chg="add del mod">
          <ac:chgData name="Tim Cook" userId="d1c7cfb340f2c7ab" providerId="LiveId" clId="{16ED6120-4380-449F-B9ED-25FB2C2B7825}" dt="2022-11-09T02:42:13.877" v="1227"/>
          <ac:inkMkLst>
            <pc:docMk/>
            <pc:sldMk cId="2173081391" sldId="327"/>
            <ac:inkMk id="114" creationId="{E8DD76FF-0B2C-8CBF-C169-FFF82C0B6A5B}"/>
          </ac:inkMkLst>
        </pc:inkChg>
        <pc:inkChg chg="add del mod">
          <ac:chgData name="Tim Cook" userId="d1c7cfb340f2c7ab" providerId="LiveId" clId="{16ED6120-4380-449F-B9ED-25FB2C2B7825}" dt="2022-11-09T02:42:13.877" v="1223"/>
          <ac:inkMkLst>
            <pc:docMk/>
            <pc:sldMk cId="2173081391" sldId="327"/>
            <ac:inkMk id="115" creationId="{4F66B365-F92F-FD89-0F2B-5540B9609C58}"/>
          </ac:inkMkLst>
        </pc:inkChg>
        <pc:inkChg chg="add del mod">
          <ac:chgData name="Tim Cook" userId="d1c7cfb340f2c7ab" providerId="LiveId" clId="{16ED6120-4380-449F-B9ED-25FB2C2B7825}" dt="2022-11-09T02:42:13.877" v="1224"/>
          <ac:inkMkLst>
            <pc:docMk/>
            <pc:sldMk cId="2173081391" sldId="327"/>
            <ac:inkMk id="116" creationId="{DE9EAF12-02FD-6335-2B9D-7733C688EB55}"/>
          </ac:inkMkLst>
        </pc:inkChg>
        <pc:inkChg chg="add del mod">
          <ac:chgData name="Tim Cook" userId="d1c7cfb340f2c7ab" providerId="LiveId" clId="{16ED6120-4380-449F-B9ED-25FB2C2B7825}" dt="2022-11-09T02:42:13.877" v="1229"/>
          <ac:inkMkLst>
            <pc:docMk/>
            <pc:sldMk cId="2173081391" sldId="327"/>
            <ac:inkMk id="117" creationId="{7C4FD3A6-4487-17D4-A3F7-B1E7FDA9B57C}"/>
          </ac:inkMkLst>
        </pc:inkChg>
        <pc:inkChg chg="add del mod">
          <ac:chgData name="Tim Cook" userId="d1c7cfb340f2c7ab" providerId="LiveId" clId="{16ED6120-4380-449F-B9ED-25FB2C2B7825}" dt="2022-11-09T02:42:13.877" v="1236"/>
          <ac:inkMkLst>
            <pc:docMk/>
            <pc:sldMk cId="2173081391" sldId="327"/>
            <ac:inkMk id="118" creationId="{61A87129-CD09-A44A-D399-B56D0C4ADD50}"/>
          </ac:inkMkLst>
        </pc:inkChg>
        <pc:inkChg chg="add del mod">
          <ac:chgData name="Tim Cook" userId="d1c7cfb340f2c7ab" providerId="LiveId" clId="{16ED6120-4380-449F-B9ED-25FB2C2B7825}" dt="2022-11-09T02:42:13.877" v="1240"/>
          <ac:inkMkLst>
            <pc:docMk/>
            <pc:sldMk cId="2173081391" sldId="327"/>
            <ac:inkMk id="119" creationId="{A122546C-3BBE-91BF-38EB-3FD7AA09043A}"/>
          </ac:inkMkLst>
        </pc:inkChg>
        <pc:inkChg chg="add del mod">
          <ac:chgData name="Tim Cook" userId="d1c7cfb340f2c7ab" providerId="LiveId" clId="{16ED6120-4380-449F-B9ED-25FB2C2B7825}" dt="2022-11-09T02:42:13.877" v="1245"/>
          <ac:inkMkLst>
            <pc:docMk/>
            <pc:sldMk cId="2173081391" sldId="327"/>
            <ac:inkMk id="121" creationId="{E9B6B676-3380-A72C-AE42-778AC83DC1BD}"/>
          </ac:inkMkLst>
        </pc:inkChg>
        <pc:inkChg chg="add mod">
          <ac:chgData name="Tim Cook" userId="d1c7cfb340f2c7ab" providerId="LiveId" clId="{16ED6120-4380-449F-B9ED-25FB2C2B7825}" dt="2022-11-09T02:41:36.988" v="1169"/>
          <ac:inkMkLst>
            <pc:docMk/>
            <pc:sldMk cId="2173081391" sldId="327"/>
            <ac:inkMk id="123" creationId="{713FBA56-3D7A-2DCD-D1EF-558758562922}"/>
          </ac:inkMkLst>
        </pc:inkChg>
        <pc:inkChg chg="add mod">
          <ac:chgData name="Tim Cook" userId="d1c7cfb340f2c7ab" providerId="LiveId" clId="{16ED6120-4380-449F-B9ED-25FB2C2B7825}" dt="2022-11-09T02:41:36.988" v="1169"/>
          <ac:inkMkLst>
            <pc:docMk/>
            <pc:sldMk cId="2173081391" sldId="327"/>
            <ac:inkMk id="124" creationId="{C3FDAA28-0804-EF6F-0D04-F8C9C5870EFE}"/>
          </ac:inkMkLst>
        </pc:inkChg>
        <pc:inkChg chg="add del mod">
          <ac:chgData name="Tim Cook" userId="d1c7cfb340f2c7ab" providerId="LiveId" clId="{16ED6120-4380-449F-B9ED-25FB2C2B7825}" dt="2022-11-09T02:42:07.939" v="1205"/>
          <ac:inkMkLst>
            <pc:docMk/>
            <pc:sldMk cId="2173081391" sldId="327"/>
            <ac:inkMk id="126" creationId="{19C16348-8A1C-7712-5F27-8A9BD458E43B}"/>
          </ac:inkMkLst>
        </pc:inkChg>
        <pc:inkChg chg="add del mod">
          <ac:chgData name="Tim Cook" userId="d1c7cfb340f2c7ab" providerId="LiveId" clId="{16ED6120-4380-449F-B9ED-25FB2C2B7825}" dt="2022-11-09T02:42:07.956" v="1214"/>
          <ac:inkMkLst>
            <pc:docMk/>
            <pc:sldMk cId="2173081391" sldId="327"/>
            <ac:inkMk id="127" creationId="{88B87AC3-E2C1-E4F8-3BB8-39FF57C61AEA}"/>
          </ac:inkMkLst>
        </pc:inkChg>
        <pc:inkChg chg="add del mod">
          <ac:chgData name="Tim Cook" userId="d1c7cfb340f2c7ab" providerId="LiveId" clId="{16ED6120-4380-449F-B9ED-25FB2C2B7825}" dt="2022-11-09T02:42:07.956" v="1212"/>
          <ac:inkMkLst>
            <pc:docMk/>
            <pc:sldMk cId="2173081391" sldId="327"/>
            <ac:inkMk id="128" creationId="{76278353-81D3-4329-F2F1-1D1BDB4CC273}"/>
          </ac:inkMkLst>
        </pc:inkChg>
        <pc:inkChg chg="add del mod">
          <ac:chgData name="Tim Cook" userId="d1c7cfb340f2c7ab" providerId="LiveId" clId="{16ED6120-4380-449F-B9ED-25FB2C2B7825}" dt="2022-11-09T02:41:46.094" v="1184"/>
          <ac:inkMkLst>
            <pc:docMk/>
            <pc:sldMk cId="2173081391" sldId="327"/>
            <ac:inkMk id="130" creationId="{7F297351-A5FD-F6DB-37BF-185FF3513E4C}"/>
          </ac:inkMkLst>
        </pc:inkChg>
        <pc:inkChg chg="add del mod">
          <ac:chgData name="Tim Cook" userId="d1c7cfb340f2c7ab" providerId="LiveId" clId="{16ED6120-4380-449F-B9ED-25FB2C2B7825}" dt="2022-11-09T02:41:46.094" v="1185"/>
          <ac:inkMkLst>
            <pc:docMk/>
            <pc:sldMk cId="2173081391" sldId="327"/>
            <ac:inkMk id="131" creationId="{D8604DC7-AFD2-A84A-815F-21A48578F7E5}"/>
          </ac:inkMkLst>
        </pc:inkChg>
        <pc:inkChg chg="add del mod">
          <ac:chgData name="Tim Cook" userId="d1c7cfb340f2c7ab" providerId="LiveId" clId="{16ED6120-4380-449F-B9ED-25FB2C2B7825}" dt="2022-11-09T02:41:46.094" v="1182"/>
          <ac:inkMkLst>
            <pc:docMk/>
            <pc:sldMk cId="2173081391" sldId="327"/>
            <ac:inkMk id="133" creationId="{2F2A36BC-713C-6C11-451B-A10DECA1C628}"/>
          </ac:inkMkLst>
        </pc:inkChg>
        <pc:inkChg chg="add del mod">
          <ac:chgData name="Tim Cook" userId="d1c7cfb340f2c7ab" providerId="LiveId" clId="{16ED6120-4380-449F-B9ED-25FB2C2B7825}" dt="2022-11-09T02:41:46.094" v="1183"/>
          <ac:inkMkLst>
            <pc:docMk/>
            <pc:sldMk cId="2173081391" sldId="327"/>
            <ac:inkMk id="134" creationId="{B0ED2FCE-C346-4F5B-82AB-37DBAEC08F50}"/>
          </ac:inkMkLst>
        </pc:inkChg>
        <pc:inkChg chg="add del mod">
          <ac:chgData name="Tim Cook" userId="d1c7cfb340f2c7ab" providerId="LiveId" clId="{16ED6120-4380-449F-B9ED-25FB2C2B7825}" dt="2022-11-09T02:41:46.094" v="1181"/>
          <ac:inkMkLst>
            <pc:docMk/>
            <pc:sldMk cId="2173081391" sldId="327"/>
            <ac:inkMk id="135" creationId="{07C17C19-EA6D-747A-C1C5-F77A911FB230}"/>
          </ac:inkMkLst>
        </pc:inkChg>
        <pc:inkChg chg="add del mod">
          <ac:chgData name="Tim Cook" userId="d1c7cfb340f2c7ab" providerId="LiveId" clId="{16ED6120-4380-449F-B9ED-25FB2C2B7825}" dt="2022-11-09T02:42:07.956" v="1220"/>
          <ac:inkMkLst>
            <pc:docMk/>
            <pc:sldMk cId="2173081391" sldId="327"/>
            <ac:inkMk id="137" creationId="{C7901A98-5B27-2204-2352-D39E0E0E63BE}"/>
          </ac:inkMkLst>
        </pc:inkChg>
        <pc:inkChg chg="add del mod">
          <ac:chgData name="Tim Cook" userId="d1c7cfb340f2c7ab" providerId="LiveId" clId="{16ED6120-4380-449F-B9ED-25FB2C2B7825}" dt="2022-11-09T02:42:07.939" v="1206"/>
          <ac:inkMkLst>
            <pc:docMk/>
            <pc:sldMk cId="2173081391" sldId="327"/>
            <ac:inkMk id="138" creationId="{F848903D-F8AF-CABE-27B0-0999CBBC30A0}"/>
          </ac:inkMkLst>
        </pc:inkChg>
        <pc:inkChg chg="add del mod">
          <ac:chgData name="Tim Cook" userId="d1c7cfb340f2c7ab" providerId="LiveId" clId="{16ED6120-4380-449F-B9ED-25FB2C2B7825}" dt="2022-11-09T02:42:07.956" v="1221"/>
          <ac:inkMkLst>
            <pc:docMk/>
            <pc:sldMk cId="2173081391" sldId="327"/>
            <ac:inkMk id="139" creationId="{33685D7C-4A68-8264-972D-B1F5B4089634}"/>
          </ac:inkMkLst>
        </pc:inkChg>
        <pc:inkChg chg="add del mod">
          <ac:chgData name="Tim Cook" userId="d1c7cfb340f2c7ab" providerId="LiveId" clId="{16ED6120-4380-449F-B9ED-25FB2C2B7825}" dt="2022-11-09T02:42:07.956" v="1216"/>
          <ac:inkMkLst>
            <pc:docMk/>
            <pc:sldMk cId="2173081391" sldId="327"/>
            <ac:inkMk id="140" creationId="{8F9E6896-6849-1374-0E8C-D8D7DCD8B7D9}"/>
          </ac:inkMkLst>
        </pc:inkChg>
        <pc:inkChg chg="add del mod">
          <ac:chgData name="Tim Cook" userId="d1c7cfb340f2c7ab" providerId="LiveId" clId="{16ED6120-4380-449F-B9ED-25FB2C2B7825}" dt="2022-11-09T02:42:07.956" v="1213"/>
          <ac:inkMkLst>
            <pc:docMk/>
            <pc:sldMk cId="2173081391" sldId="327"/>
            <ac:inkMk id="142" creationId="{3D54AFED-3DD9-BC4D-1A66-7087855E01B1}"/>
          </ac:inkMkLst>
        </pc:inkChg>
        <pc:inkChg chg="add del mod">
          <ac:chgData name="Tim Cook" userId="d1c7cfb340f2c7ab" providerId="LiveId" clId="{16ED6120-4380-449F-B9ED-25FB2C2B7825}" dt="2022-11-09T02:42:07.956" v="1215"/>
          <ac:inkMkLst>
            <pc:docMk/>
            <pc:sldMk cId="2173081391" sldId="327"/>
            <ac:inkMk id="143" creationId="{BCA29901-2283-F247-011F-E91BE3AF1483}"/>
          </ac:inkMkLst>
        </pc:inkChg>
        <pc:inkChg chg="add del mod">
          <ac:chgData name="Tim Cook" userId="d1c7cfb340f2c7ab" providerId="LiveId" clId="{16ED6120-4380-449F-B9ED-25FB2C2B7825}" dt="2022-11-09T02:42:07.956" v="1222"/>
          <ac:inkMkLst>
            <pc:docMk/>
            <pc:sldMk cId="2173081391" sldId="327"/>
            <ac:inkMk id="144" creationId="{8DBE5760-2B6B-9BBF-BF6B-73B146A47166}"/>
          </ac:inkMkLst>
        </pc:inkChg>
        <pc:inkChg chg="add del mod">
          <ac:chgData name="Tim Cook" userId="d1c7cfb340f2c7ab" providerId="LiveId" clId="{16ED6120-4380-449F-B9ED-25FB2C2B7825}" dt="2022-11-09T02:42:07.956" v="1211"/>
          <ac:inkMkLst>
            <pc:docMk/>
            <pc:sldMk cId="2173081391" sldId="327"/>
            <ac:inkMk id="145" creationId="{A63D59B8-953A-3E1C-D0E7-85A1DDC8A9B9}"/>
          </ac:inkMkLst>
        </pc:inkChg>
        <pc:inkChg chg="add del mod">
          <ac:chgData name="Tim Cook" userId="d1c7cfb340f2c7ab" providerId="LiveId" clId="{16ED6120-4380-449F-B9ED-25FB2C2B7825}" dt="2022-11-09T02:42:07.956" v="1218"/>
          <ac:inkMkLst>
            <pc:docMk/>
            <pc:sldMk cId="2173081391" sldId="327"/>
            <ac:inkMk id="146" creationId="{DBC0CB40-4942-E458-26C3-E27E0AAD0F5A}"/>
          </ac:inkMkLst>
        </pc:inkChg>
        <pc:inkChg chg="add del mod">
          <ac:chgData name="Tim Cook" userId="d1c7cfb340f2c7ab" providerId="LiveId" clId="{16ED6120-4380-449F-B9ED-25FB2C2B7825}" dt="2022-11-09T02:42:07.956" v="1210"/>
          <ac:inkMkLst>
            <pc:docMk/>
            <pc:sldMk cId="2173081391" sldId="327"/>
            <ac:inkMk id="147" creationId="{A86E4AA4-0DEF-F1D0-A4AF-2445EF68CE86}"/>
          </ac:inkMkLst>
        </pc:inkChg>
        <pc:inkChg chg="add del mod">
          <ac:chgData name="Tim Cook" userId="d1c7cfb340f2c7ab" providerId="LiveId" clId="{16ED6120-4380-449F-B9ED-25FB2C2B7825}" dt="2022-11-09T02:42:07.956" v="1219"/>
          <ac:inkMkLst>
            <pc:docMk/>
            <pc:sldMk cId="2173081391" sldId="327"/>
            <ac:inkMk id="148" creationId="{2B4869BA-A5D7-EC33-7E86-E91A39A04F42}"/>
          </ac:inkMkLst>
        </pc:inkChg>
        <pc:inkChg chg="add del mod">
          <ac:chgData name="Tim Cook" userId="d1c7cfb340f2c7ab" providerId="LiveId" clId="{16ED6120-4380-449F-B9ED-25FB2C2B7825}" dt="2022-11-09T02:42:07.955" v="1207"/>
          <ac:inkMkLst>
            <pc:docMk/>
            <pc:sldMk cId="2173081391" sldId="327"/>
            <ac:inkMk id="149" creationId="{A8E1F50D-1357-0931-F79F-CAB88B71BE9E}"/>
          </ac:inkMkLst>
        </pc:inkChg>
        <pc:inkChg chg="add del mod">
          <ac:chgData name="Tim Cook" userId="d1c7cfb340f2c7ab" providerId="LiveId" clId="{16ED6120-4380-449F-B9ED-25FB2C2B7825}" dt="2022-11-09T02:42:07.939" v="1204"/>
          <ac:inkMkLst>
            <pc:docMk/>
            <pc:sldMk cId="2173081391" sldId="327"/>
            <ac:inkMk id="150" creationId="{63C5DFB6-1788-19BF-25EA-B35325BF0E36}"/>
          </ac:inkMkLst>
        </pc:inkChg>
        <pc:inkChg chg="add del mod">
          <ac:chgData name="Tim Cook" userId="d1c7cfb340f2c7ab" providerId="LiveId" clId="{16ED6120-4380-449F-B9ED-25FB2C2B7825}" dt="2022-11-09T02:42:07.956" v="1217"/>
          <ac:inkMkLst>
            <pc:docMk/>
            <pc:sldMk cId="2173081391" sldId="327"/>
            <ac:inkMk id="151" creationId="{8A91880A-CBA1-70A9-4CFC-4D7DEFF20C68}"/>
          </ac:inkMkLst>
        </pc:inkChg>
        <pc:inkChg chg="add del mod">
          <ac:chgData name="Tim Cook" userId="d1c7cfb340f2c7ab" providerId="LiveId" clId="{16ED6120-4380-449F-B9ED-25FB2C2B7825}" dt="2022-11-09T02:42:07.956" v="1209"/>
          <ac:inkMkLst>
            <pc:docMk/>
            <pc:sldMk cId="2173081391" sldId="327"/>
            <ac:inkMk id="152" creationId="{AF6A28A5-5DC3-29CF-2C50-16555E583505}"/>
          </ac:inkMkLst>
        </pc:inkChg>
        <pc:inkChg chg="add del mod">
          <ac:chgData name="Tim Cook" userId="d1c7cfb340f2c7ab" providerId="LiveId" clId="{16ED6120-4380-449F-B9ED-25FB2C2B7825}" dt="2022-11-09T02:42:07.956" v="1208"/>
          <ac:inkMkLst>
            <pc:docMk/>
            <pc:sldMk cId="2173081391" sldId="327"/>
            <ac:inkMk id="153" creationId="{64E7917E-473E-2780-23B4-E36509AA9F20}"/>
          </ac:inkMkLst>
        </pc:inkChg>
      </pc:sldChg>
      <pc:sldChg chg="addSp delSp modSp mod">
        <pc:chgData name="Tim Cook" userId="d1c7cfb340f2c7ab" providerId="LiveId" clId="{16ED6120-4380-449F-B9ED-25FB2C2B7825}" dt="2022-11-09T02:35:38.947" v="857"/>
        <pc:sldMkLst>
          <pc:docMk/>
          <pc:sldMk cId="888516570" sldId="328"/>
        </pc:sldMkLst>
        <pc:grpChg chg="mod">
          <ac:chgData name="Tim Cook" userId="d1c7cfb340f2c7ab" providerId="LiveId" clId="{16ED6120-4380-449F-B9ED-25FB2C2B7825}" dt="2022-11-09T02:29:56.223" v="516"/>
          <ac:grpSpMkLst>
            <pc:docMk/>
            <pc:sldMk cId="888516570" sldId="328"/>
            <ac:grpSpMk id="8" creationId="{6F31F566-D740-063E-D07C-33229F551D31}"/>
          </ac:grpSpMkLst>
        </pc:grpChg>
        <pc:grpChg chg="mod">
          <ac:chgData name="Tim Cook" userId="d1c7cfb340f2c7ab" providerId="LiveId" clId="{16ED6120-4380-449F-B9ED-25FB2C2B7825}" dt="2022-11-09T02:30:01.109" v="519"/>
          <ac:grpSpMkLst>
            <pc:docMk/>
            <pc:sldMk cId="888516570" sldId="328"/>
            <ac:grpSpMk id="11" creationId="{0DEC724E-1D56-C41A-167C-489743E3CC97}"/>
          </ac:grpSpMkLst>
        </pc:grpChg>
        <pc:grpChg chg="mod">
          <ac:chgData name="Tim Cook" userId="d1c7cfb340f2c7ab" providerId="LiveId" clId="{16ED6120-4380-449F-B9ED-25FB2C2B7825}" dt="2022-11-09T02:30:06.497" v="523"/>
          <ac:grpSpMkLst>
            <pc:docMk/>
            <pc:sldMk cId="888516570" sldId="328"/>
            <ac:grpSpMk id="15" creationId="{BAD0303C-B9E8-D2A9-8EF5-C216E314C455}"/>
          </ac:grpSpMkLst>
        </pc:grpChg>
        <pc:grpChg chg="mod">
          <ac:chgData name="Tim Cook" userId="d1c7cfb340f2c7ab" providerId="LiveId" clId="{16ED6120-4380-449F-B9ED-25FB2C2B7825}" dt="2022-11-09T02:30:11.510" v="527"/>
          <ac:grpSpMkLst>
            <pc:docMk/>
            <pc:sldMk cId="888516570" sldId="328"/>
            <ac:grpSpMk id="18" creationId="{C8DCDB98-5C55-A317-A19F-FDE6330723DE}"/>
          </ac:grpSpMkLst>
        </pc:grpChg>
        <pc:grpChg chg="mod">
          <ac:chgData name="Tim Cook" userId="d1c7cfb340f2c7ab" providerId="LiveId" clId="{16ED6120-4380-449F-B9ED-25FB2C2B7825}" dt="2022-11-09T02:30:18.970" v="531"/>
          <ac:grpSpMkLst>
            <pc:docMk/>
            <pc:sldMk cId="888516570" sldId="328"/>
            <ac:grpSpMk id="22" creationId="{24CFF344-CE58-A737-88AC-2DDB16D5FAF1}"/>
          </ac:grpSpMkLst>
        </pc:grpChg>
        <pc:grpChg chg="del mod">
          <ac:chgData name="Tim Cook" userId="d1c7cfb340f2c7ab" providerId="LiveId" clId="{16ED6120-4380-449F-B9ED-25FB2C2B7825}" dt="2022-11-09T02:32:13.266" v="655"/>
          <ac:grpSpMkLst>
            <pc:docMk/>
            <pc:sldMk cId="888516570" sldId="328"/>
            <ac:grpSpMk id="32" creationId="{1D64BABB-FAC8-23A1-F832-632B30B00640}"/>
          </ac:grpSpMkLst>
        </pc:grpChg>
        <pc:grpChg chg="del mod">
          <ac:chgData name="Tim Cook" userId="d1c7cfb340f2c7ab" providerId="LiveId" clId="{16ED6120-4380-449F-B9ED-25FB2C2B7825}" dt="2022-11-09T02:32:05.716" v="645"/>
          <ac:grpSpMkLst>
            <pc:docMk/>
            <pc:sldMk cId="888516570" sldId="328"/>
            <ac:grpSpMk id="33" creationId="{AB6AB49A-173F-ED38-AD1A-EC0E58FC15BF}"/>
          </ac:grpSpMkLst>
        </pc:grpChg>
        <pc:grpChg chg="del mod">
          <ac:chgData name="Tim Cook" userId="d1c7cfb340f2c7ab" providerId="LiveId" clId="{16ED6120-4380-449F-B9ED-25FB2C2B7825}" dt="2022-11-09T02:30:34.838" v="566"/>
          <ac:grpSpMkLst>
            <pc:docMk/>
            <pc:sldMk cId="888516570" sldId="328"/>
            <ac:grpSpMk id="53" creationId="{DDF93A2F-2020-8643-10B7-C9B3F9BC8821}"/>
          </ac:grpSpMkLst>
        </pc:grpChg>
        <pc:grpChg chg="mod">
          <ac:chgData name="Tim Cook" userId="d1c7cfb340f2c7ab" providerId="LiveId" clId="{16ED6120-4380-449F-B9ED-25FB2C2B7825}" dt="2022-11-09T02:30:34.473" v="564"/>
          <ac:grpSpMkLst>
            <pc:docMk/>
            <pc:sldMk cId="888516570" sldId="328"/>
            <ac:grpSpMk id="54" creationId="{0F206B68-254C-0065-0705-EDCCF92AD176}"/>
          </ac:grpSpMkLst>
        </pc:grpChg>
        <pc:grpChg chg="mod">
          <ac:chgData name="Tim Cook" userId="d1c7cfb340f2c7ab" providerId="LiveId" clId="{16ED6120-4380-449F-B9ED-25FB2C2B7825}" dt="2022-11-09T02:30:34.473" v="564"/>
          <ac:grpSpMkLst>
            <pc:docMk/>
            <pc:sldMk cId="888516570" sldId="328"/>
            <ac:grpSpMk id="55" creationId="{8D5558DD-BD51-51DF-4EB7-7A37FA135418}"/>
          </ac:grpSpMkLst>
        </pc:grpChg>
        <pc:grpChg chg="del mod">
          <ac:chgData name="Tim Cook" userId="d1c7cfb340f2c7ab" providerId="LiveId" clId="{16ED6120-4380-449F-B9ED-25FB2C2B7825}" dt="2022-11-09T02:34:02.746" v="776"/>
          <ac:grpSpMkLst>
            <pc:docMk/>
            <pc:sldMk cId="888516570" sldId="328"/>
            <ac:grpSpMk id="61" creationId="{2890112E-332C-72C9-856D-9EBE8ED3B277}"/>
          </ac:grpSpMkLst>
        </pc:grpChg>
        <pc:grpChg chg="del mod">
          <ac:chgData name="Tim Cook" userId="d1c7cfb340f2c7ab" providerId="LiveId" clId="{16ED6120-4380-449F-B9ED-25FB2C2B7825}" dt="2022-11-09T02:34:48.541" v="826"/>
          <ac:grpSpMkLst>
            <pc:docMk/>
            <pc:sldMk cId="888516570" sldId="328"/>
            <ac:grpSpMk id="64" creationId="{315924EC-5DF5-0BFF-643F-95F4052C4545}"/>
          </ac:grpSpMkLst>
        </pc:grpChg>
        <pc:grpChg chg="del mod">
          <ac:chgData name="Tim Cook" userId="d1c7cfb340f2c7ab" providerId="LiveId" clId="{16ED6120-4380-449F-B9ED-25FB2C2B7825}" dt="2022-11-09T02:34:02.746" v="776"/>
          <ac:grpSpMkLst>
            <pc:docMk/>
            <pc:sldMk cId="888516570" sldId="328"/>
            <ac:grpSpMk id="69" creationId="{4EDAC3D2-43CC-DB93-B89E-49A5063531EA}"/>
          </ac:grpSpMkLst>
        </pc:grpChg>
        <pc:grpChg chg="del mod">
          <ac:chgData name="Tim Cook" userId="d1c7cfb340f2c7ab" providerId="LiveId" clId="{16ED6120-4380-449F-B9ED-25FB2C2B7825}" dt="2022-11-09T02:33:55.989" v="766"/>
          <ac:grpSpMkLst>
            <pc:docMk/>
            <pc:sldMk cId="888516570" sldId="328"/>
            <ac:grpSpMk id="72" creationId="{5944931D-47A1-F553-6AB6-43D1D9D03C84}"/>
          </ac:grpSpMkLst>
        </pc:grpChg>
        <pc:grpChg chg="del mod">
          <ac:chgData name="Tim Cook" userId="d1c7cfb340f2c7ab" providerId="LiveId" clId="{16ED6120-4380-449F-B9ED-25FB2C2B7825}" dt="2022-11-09T02:33:55.989" v="771"/>
          <ac:grpSpMkLst>
            <pc:docMk/>
            <pc:sldMk cId="888516570" sldId="328"/>
            <ac:grpSpMk id="79" creationId="{AE66FE92-B93B-544E-3B9F-8200EF8EC9E2}"/>
          </ac:grpSpMkLst>
        </pc:grpChg>
        <pc:grpChg chg="del mod">
          <ac:chgData name="Tim Cook" userId="d1c7cfb340f2c7ab" providerId="LiveId" clId="{16ED6120-4380-449F-B9ED-25FB2C2B7825}" dt="2022-11-09T02:31:38.227" v="622"/>
          <ac:grpSpMkLst>
            <pc:docMk/>
            <pc:sldMk cId="888516570" sldId="328"/>
            <ac:grpSpMk id="91" creationId="{AD5388BC-B943-C513-D032-C8F1CD11266F}"/>
          </ac:grpSpMkLst>
        </pc:grpChg>
        <pc:grpChg chg="del mod">
          <ac:chgData name="Tim Cook" userId="d1c7cfb340f2c7ab" providerId="LiveId" clId="{16ED6120-4380-449F-B9ED-25FB2C2B7825}" dt="2022-11-09T02:31:38.164" v="620"/>
          <ac:grpSpMkLst>
            <pc:docMk/>
            <pc:sldMk cId="888516570" sldId="328"/>
            <ac:grpSpMk id="92" creationId="{1DC26633-B548-B3CC-7F62-8F14333828E0}"/>
          </ac:grpSpMkLst>
        </pc:grpChg>
        <pc:grpChg chg="del mod">
          <ac:chgData name="Tim Cook" userId="d1c7cfb340f2c7ab" providerId="LiveId" clId="{16ED6120-4380-449F-B9ED-25FB2C2B7825}" dt="2022-11-09T02:31:55.720" v="639"/>
          <ac:grpSpMkLst>
            <pc:docMk/>
            <pc:sldMk cId="888516570" sldId="328"/>
            <ac:grpSpMk id="93" creationId="{36E5BA25-8BA6-C37F-6881-930EE9AF2E7D}"/>
          </ac:grpSpMkLst>
        </pc:grpChg>
        <pc:grpChg chg="del mod">
          <ac:chgData name="Tim Cook" userId="d1c7cfb340f2c7ab" providerId="LiveId" clId="{16ED6120-4380-449F-B9ED-25FB2C2B7825}" dt="2022-11-09T02:33:17.963" v="702"/>
          <ac:grpSpMkLst>
            <pc:docMk/>
            <pc:sldMk cId="888516570" sldId="328"/>
            <ac:grpSpMk id="104" creationId="{FAF6022A-B47B-DE22-09CF-BBA53FFCFE66}"/>
          </ac:grpSpMkLst>
        </pc:grpChg>
        <pc:grpChg chg="del mod">
          <ac:chgData name="Tim Cook" userId="d1c7cfb340f2c7ab" providerId="LiveId" clId="{16ED6120-4380-449F-B9ED-25FB2C2B7825}" dt="2022-11-09T02:33:17.963" v="712"/>
          <ac:grpSpMkLst>
            <pc:docMk/>
            <pc:sldMk cId="888516570" sldId="328"/>
            <ac:grpSpMk id="105" creationId="{01AC542A-CDD4-397F-39C1-0555E06C51A1}"/>
          </ac:grpSpMkLst>
        </pc:grpChg>
        <pc:grpChg chg="del mod">
          <ac:chgData name="Tim Cook" userId="d1c7cfb340f2c7ab" providerId="LiveId" clId="{16ED6120-4380-449F-B9ED-25FB2C2B7825}" dt="2022-11-09T02:31:45.580" v="636"/>
          <ac:grpSpMkLst>
            <pc:docMk/>
            <pc:sldMk cId="888516570" sldId="328"/>
            <ac:grpSpMk id="117" creationId="{ABF233C0-14D0-B6F6-730C-D2481D61C7FC}"/>
          </ac:grpSpMkLst>
        </pc:grpChg>
        <pc:grpChg chg="del mod">
          <ac:chgData name="Tim Cook" userId="d1c7cfb340f2c7ab" providerId="LiveId" clId="{16ED6120-4380-449F-B9ED-25FB2C2B7825}" dt="2022-11-09T02:31:55.720" v="639"/>
          <ac:grpSpMkLst>
            <pc:docMk/>
            <pc:sldMk cId="888516570" sldId="328"/>
            <ac:grpSpMk id="118" creationId="{840B267C-0390-1917-6983-3925F4CD256A}"/>
          </ac:grpSpMkLst>
        </pc:grpChg>
        <pc:grpChg chg="del mod">
          <ac:chgData name="Tim Cook" userId="d1c7cfb340f2c7ab" providerId="LiveId" clId="{16ED6120-4380-449F-B9ED-25FB2C2B7825}" dt="2022-11-09T02:33:17.963" v="711"/>
          <ac:grpSpMkLst>
            <pc:docMk/>
            <pc:sldMk cId="888516570" sldId="328"/>
            <ac:grpSpMk id="120" creationId="{E1284E40-DD17-FAEE-D2A3-DF0BA8B835FA}"/>
          </ac:grpSpMkLst>
        </pc:grpChg>
        <pc:grpChg chg="del mod">
          <ac:chgData name="Tim Cook" userId="d1c7cfb340f2c7ab" providerId="LiveId" clId="{16ED6120-4380-449F-B9ED-25FB2C2B7825}" dt="2022-11-09T02:33:17.963" v="717"/>
          <ac:grpSpMkLst>
            <pc:docMk/>
            <pc:sldMk cId="888516570" sldId="328"/>
            <ac:grpSpMk id="122" creationId="{42091192-778A-CC67-C720-A761EB0471ED}"/>
          </ac:grpSpMkLst>
        </pc:grpChg>
        <pc:grpChg chg="mod">
          <ac:chgData name="Tim Cook" userId="d1c7cfb340f2c7ab" providerId="LiveId" clId="{16ED6120-4380-449F-B9ED-25FB2C2B7825}" dt="2022-11-09T02:32:12.367" v="651"/>
          <ac:grpSpMkLst>
            <pc:docMk/>
            <pc:sldMk cId="888516570" sldId="328"/>
            <ac:grpSpMk id="127" creationId="{328FAA65-B93E-6201-9718-51042F90F927}"/>
          </ac:grpSpMkLst>
        </pc:grpChg>
        <pc:grpChg chg="mod">
          <ac:chgData name="Tim Cook" userId="d1c7cfb340f2c7ab" providerId="LiveId" clId="{16ED6120-4380-449F-B9ED-25FB2C2B7825}" dt="2022-11-09T02:32:16.765" v="661"/>
          <ac:grpSpMkLst>
            <pc:docMk/>
            <pc:sldMk cId="888516570" sldId="328"/>
            <ac:grpSpMk id="132" creationId="{E886F989-7E83-EBD4-F58D-0DDDE891D548}"/>
          </ac:grpSpMkLst>
        </pc:grpChg>
        <pc:grpChg chg="del mod">
          <ac:chgData name="Tim Cook" userId="d1c7cfb340f2c7ab" providerId="LiveId" clId="{16ED6120-4380-449F-B9ED-25FB2C2B7825}" dt="2022-11-09T02:32:28.477" v="667"/>
          <ac:grpSpMkLst>
            <pc:docMk/>
            <pc:sldMk cId="888516570" sldId="328"/>
            <ac:grpSpMk id="136" creationId="{3881D5F7-F122-99A4-328C-1EDB573DD6F2}"/>
          </ac:grpSpMkLst>
        </pc:grpChg>
        <pc:grpChg chg="mod">
          <ac:chgData name="Tim Cook" userId="d1c7cfb340f2c7ab" providerId="LiveId" clId="{16ED6120-4380-449F-B9ED-25FB2C2B7825}" dt="2022-11-09T02:32:28.477" v="667"/>
          <ac:grpSpMkLst>
            <pc:docMk/>
            <pc:sldMk cId="888516570" sldId="328"/>
            <ac:grpSpMk id="138" creationId="{85AD7A16-E48B-FC26-3064-7C588D028E5A}"/>
          </ac:grpSpMkLst>
        </pc:grpChg>
        <pc:grpChg chg="mod">
          <ac:chgData name="Tim Cook" userId="d1c7cfb340f2c7ab" providerId="LiveId" clId="{16ED6120-4380-449F-B9ED-25FB2C2B7825}" dt="2022-11-09T02:32:37.367" v="672"/>
          <ac:grpSpMkLst>
            <pc:docMk/>
            <pc:sldMk cId="888516570" sldId="328"/>
            <ac:grpSpMk id="143" creationId="{295F1678-FDF6-409C-38A9-AF1C06FAC557}"/>
          </ac:grpSpMkLst>
        </pc:grpChg>
        <pc:grpChg chg="del mod">
          <ac:chgData name="Tim Cook" userId="d1c7cfb340f2c7ab" providerId="LiveId" clId="{16ED6120-4380-449F-B9ED-25FB2C2B7825}" dt="2022-11-09T02:35:21.882" v="848"/>
          <ac:grpSpMkLst>
            <pc:docMk/>
            <pc:sldMk cId="888516570" sldId="328"/>
            <ac:grpSpMk id="146" creationId="{858557AA-C06C-22B7-F252-0D8737B334A4}"/>
          </ac:grpSpMkLst>
        </pc:grpChg>
        <pc:grpChg chg="del mod">
          <ac:chgData name="Tim Cook" userId="d1c7cfb340f2c7ab" providerId="LiveId" clId="{16ED6120-4380-449F-B9ED-25FB2C2B7825}" dt="2022-11-09T02:35:28.249" v="850"/>
          <ac:grpSpMkLst>
            <pc:docMk/>
            <pc:sldMk cId="888516570" sldId="328"/>
            <ac:grpSpMk id="149" creationId="{33AE09A8-0A80-00EA-E3F9-80F5CB4DE3A6}"/>
          </ac:grpSpMkLst>
        </pc:grpChg>
        <pc:grpChg chg="mod">
          <ac:chgData name="Tim Cook" userId="d1c7cfb340f2c7ab" providerId="LiveId" clId="{16ED6120-4380-449F-B9ED-25FB2C2B7825}" dt="2022-11-09T02:32:59.483" v="684"/>
          <ac:grpSpMkLst>
            <pc:docMk/>
            <pc:sldMk cId="888516570" sldId="328"/>
            <ac:grpSpMk id="155" creationId="{9D032571-8E65-1DC1-D13C-34067F8CF284}"/>
          </ac:grpSpMkLst>
        </pc:grpChg>
        <pc:grpChg chg="mod">
          <ac:chgData name="Tim Cook" userId="d1c7cfb340f2c7ab" providerId="LiveId" clId="{16ED6120-4380-449F-B9ED-25FB2C2B7825}" dt="2022-11-09T02:33:02.579" v="691"/>
          <ac:grpSpMkLst>
            <pc:docMk/>
            <pc:sldMk cId="888516570" sldId="328"/>
            <ac:grpSpMk id="162" creationId="{17A5BDD1-E764-A766-AAA7-78FA43AAA538}"/>
          </ac:grpSpMkLst>
        </pc:grpChg>
        <pc:grpChg chg="mod">
          <ac:chgData name="Tim Cook" userId="d1c7cfb340f2c7ab" providerId="LiveId" clId="{16ED6120-4380-449F-B9ED-25FB2C2B7825}" dt="2022-11-09T02:33:31.273" v="730"/>
          <ac:grpSpMkLst>
            <pc:docMk/>
            <pc:sldMk cId="888516570" sldId="328"/>
            <ac:grpSpMk id="174" creationId="{0455205A-B7BC-74DB-BC3D-B9DBD21137E6}"/>
          </ac:grpSpMkLst>
        </pc:grpChg>
        <pc:grpChg chg="mod">
          <ac:chgData name="Tim Cook" userId="d1c7cfb340f2c7ab" providerId="LiveId" clId="{16ED6120-4380-449F-B9ED-25FB2C2B7825}" dt="2022-11-09T02:33:31.273" v="730"/>
          <ac:grpSpMkLst>
            <pc:docMk/>
            <pc:sldMk cId="888516570" sldId="328"/>
            <ac:grpSpMk id="175" creationId="{859AB1DB-342C-0150-3FA6-0A802B3A68DA}"/>
          </ac:grpSpMkLst>
        </pc:grpChg>
        <pc:grpChg chg="mod">
          <ac:chgData name="Tim Cook" userId="d1c7cfb340f2c7ab" providerId="LiveId" clId="{16ED6120-4380-449F-B9ED-25FB2C2B7825}" dt="2022-11-09T02:33:34.247" v="738"/>
          <ac:grpSpMkLst>
            <pc:docMk/>
            <pc:sldMk cId="888516570" sldId="328"/>
            <ac:grpSpMk id="183" creationId="{95C2838B-992B-3B6B-F18B-83D31948CECF}"/>
          </ac:grpSpMkLst>
        </pc:grpChg>
        <pc:grpChg chg="del mod">
          <ac:chgData name="Tim Cook" userId="d1c7cfb340f2c7ab" providerId="LiveId" clId="{16ED6120-4380-449F-B9ED-25FB2C2B7825}" dt="2022-11-09T02:33:37.102" v="745"/>
          <ac:grpSpMkLst>
            <pc:docMk/>
            <pc:sldMk cId="888516570" sldId="328"/>
            <ac:grpSpMk id="189" creationId="{78E51313-9FBE-1C9C-314F-9C8590E1B956}"/>
          </ac:grpSpMkLst>
        </pc:grpChg>
        <pc:grpChg chg="mod">
          <ac:chgData name="Tim Cook" userId="d1c7cfb340f2c7ab" providerId="LiveId" clId="{16ED6120-4380-449F-B9ED-25FB2C2B7825}" dt="2022-11-09T02:33:36.497" v="744"/>
          <ac:grpSpMkLst>
            <pc:docMk/>
            <pc:sldMk cId="888516570" sldId="328"/>
            <ac:grpSpMk id="190" creationId="{D9ABE924-1796-F543-1C39-913AABC6DF5A}"/>
          </ac:grpSpMkLst>
        </pc:grpChg>
        <pc:grpChg chg="mod">
          <ac:chgData name="Tim Cook" userId="d1c7cfb340f2c7ab" providerId="LiveId" clId="{16ED6120-4380-449F-B9ED-25FB2C2B7825}" dt="2022-11-09T02:33:42.946" v="757"/>
          <ac:grpSpMkLst>
            <pc:docMk/>
            <pc:sldMk cId="888516570" sldId="328"/>
            <ac:grpSpMk id="200" creationId="{5111C3C8-82E6-0826-8541-457201EABAD6}"/>
          </ac:grpSpMkLst>
        </pc:grpChg>
        <pc:grpChg chg="mod">
          <ac:chgData name="Tim Cook" userId="d1c7cfb340f2c7ab" providerId="LiveId" clId="{16ED6120-4380-449F-B9ED-25FB2C2B7825}" dt="2022-11-09T02:33:47.622" v="765"/>
          <ac:grpSpMkLst>
            <pc:docMk/>
            <pc:sldMk cId="888516570" sldId="328"/>
            <ac:grpSpMk id="208" creationId="{4F3C1D86-CAEC-77FB-CBFE-A033D04F3693}"/>
          </ac:grpSpMkLst>
        </pc:grpChg>
        <pc:grpChg chg="del mod">
          <ac:chgData name="Tim Cook" userId="d1c7cfb340f2c7ab" providerId="LiveId" clId="{16ED6120-4380-449F-B9ED-25FB2C2B7825}" dt="2022-11-09T02:34:05.596" v="779"/>
          <ac:grpSpMkLst>
            <pc:docMk/>
            <pc:sldMk cId="888516570" sldId="328"/>
            <ac:grpSpMk id="211" creationId="{06EADE6F-BCFA-FF30-2E34-3F5F9DAAB5E8}"/>
          </ac:grpSpMkLst>
        </pc:grpChg>
        <pc:grpChg chg="del mod">
          <ac:chgData name="Tim Cook" userId="d1c7cfb340f2c7ab" providerId="LiveId" clId="{16ED6120-4380-449F-B9ED-25FB2C2B7825}" dt="2022-11-09T02:34:48.541" v="828"/>
          <ac:grpSpMkLst>
            <pc:docMk/>
            <pc:sldMk cId="888516570" sldId="328"/>
            <ac:grpSpMk id="213" creationId="{147B4EB8-A702-BA4B-4CFE-453AECE64A73}"/>
          </ac:grpSpMkLst>
        </pc:grpChg>
        <pc:grpChg chg="del mod">
          <ac:chgData name="Tim Cook" userId="d1c7cfb340f2c7ab" providerId="LiveId" clId="{16ED6120-4380-449F-B9ED-25FB2C2B7825}" dt="2022-11-09T02:34:48.541" v="822"/>
          <ac:grpSpMkLst>
            <pc:docMk/>
            <pc:sldMk cId="888516570" sldId="328"/>
            <ac:grpSpMk id="218" creationId="{DE9D8F16-F434-6B2D-709B-A09071C5B502}"/>
          </ac:grpSpMkLst>
        </pc:grpChg>
        <pc:grpChg chg="del mod">
          <ac:chgData name="Tim Cook" userId="d1c7cfb340f2c7ab" providerId="LiveId" clId="{16ED6120-4380-449F-B9ED-25FB2C2B7825}" dt="2022-11-09T02:34:22.519" v="794"/>
          <ac:grpSpMkLst>
            <pc:docMk/>
            <pc:sldMk cId="888516570" sldId="328"/>
            <ac:grpSpMk id="224" creationId="{AFE392E3-404C-5D73-0517-F34EA9B3EB53}"/>
          </ac:grpSpMkLst>
        </pc:grpChg>
        <pc:grpChg chg="mod">
          <ac:chgData name="Tim Cook" userId="d1c7cfb340f2c7ab" providerId="LiveId" clId="{16ED6120-4380-449F-B9ED-25FB2C2B7825}" dt="2022-11-09T02:34:17.749" v="790"/>
          <ac:grpSpMkLst>
            <pc:docMk/>
            <pc:sldMk cId="888516570" sldId="328"/>
            <ac:grpSpMk id="225" creationId="{C0E0FB68-6435-95C5-2ACC-B3C449920C1C}"/>
          </ac:grpSpMkLst>
        </pc:grpChg>
        <pc:grpChg chg="del mod">
          <ac:chgData name="Tim Cook" userId="d1c7cfb340f2c7ab" providerId="LiveId" clId="{16ED6120-4380-449F-B9ED-25FB2C2B7825}" dt="2022-11-09T02:34:22.519" v="793"/>
          <ac:grpSpMkLst>
            <pc:docMk/>
            <pc:sldMk cId="888516570" sldId="328"/>
            <ac:grpSpMk id="227" creationId="{328375C5-BAA5-CE2E-9D35-2F37BED410D7}"/>
          </ac:grpSpMkLst>
        </pc:grpChg>
        <pc:grpChg chg="del mod">
          <ac:chgData name="Tim Cook" userId="d1c7cfb340f2c7ab" providerId="LiveId" clId="{16ED6120-4380-449F-B9ED-25FB2C2B7825}" dt="2022-11-09T02:34:31.804" v="803"/>
          <ac:grpSpMkLst>
            <pc:docMk/>
            <pc:sldMk cId="888516570" sldId="328"/>
            <ac:grpSpMk id="230" creationId="{60AFF733-45E3-9683-5BEC-16C4A6EB2291}"/>
          </ac:grpSpMkLst>
        </pc:grpChg>
        <pc:grpChg chg="del mod">
          <ac:chgData name="Tim Cook" userId="d1c7cfb340f2c7ab" providerId="LiveId" clId="{16ED6120-4380-449F-B9ED-25FB2C2B7825}" dt="2022-11-09T02:34:34.231" v="805"/>
          <ac:grpSpMkLst>
            <pc:docMk/>
            <pc:sldMk cId="888516570" sldId="328"/>
            <ac:grpSpMk id="233" creationId="{E1D24AA2-3BAF-1F4A-07DA-53BAEB05CF67}"/>
          </ac:grpSpMkLst>
        </pc:grpChg>
        <pc:grpChg chg="del mod">
          <ac:chgData name="Tim Cook" userId="d1c7cfb340f2c7ab" providerId="LiveId" clId="{16ED6120-4380-449F-B9ED-25FB2C2B7825}" dt="2022-11-09T02:34:41.855" v="813"/>
          <ac:grpSpMkLst>
            <pc:docMk/>
            <pc:sldMk cId="888516570" sldId="328"/>
            <ac:grpSpMk id="236" creationId="{836B24A1-667C-9856-9F1C-2699B093FE28}"/>
          </ac:grpSpMkLst>
        </pc:grpChg>
        <pc:grpChg chg="mod">
          <ac:chgData name="Tim Cook" userId="d1c7cfb340f2c7ab" providerId="LiveId" clId="{16ED6120-4380-449F-B9ED-25FB2C2B7825}" dt="2022-11-09T02:34:38.881" v="812"/>
          <ac:grpSpMkLst>
            <pc:docMk/>
            <pc:sldMk cId="888516570" sldId="328"/>
            <ac:grpSpMk id="239" creationId="{89FFC7D4-E435-CB93-9306-9EA68A68B3A7}"/>
          </ac:grpSpMkLst>
        </pc:grpChg>
        <pc:grpChg chg="mod">
          <ac:chgData name="Tim Cook" userId="d1c7cfb340f2c7ab" providerId="LiveId" clId="{16ED6120-4380-449F-B9ED-25FB2C2B7825}" dt="2022-11-09T02:34:45.189" v="817"/>
          <ac:grpSpMkLst>
            <pc:docMk/>
            <pc:sldMk cId="888516570" sldId="328"/>
            <ac:grpSpMk id="242" creationId="{A5396B77-FB44-7169-4C98-A5A72E25D4FF}"/>
          </ac:grpSpMkLst>
        </pc:grpChg>
        <pc:grpChg chg="mod">
          <ac:chgData name="Tim Cook" userId="d1c7cfb340f2c7ab" providerId="LiveId" clId="{16ED6120-4380-449F-B9ED-25FB2C2B7825}" dt="2022-11-09T02:35:05.008" v="843"/>
          <ac:grpSpMkLst>
            <pc:docMk/>
            <pc:sldMk cId="888516570" sldId="328"/>
            <ac:grpSpMk id="254" creationId="{F7C395CE-10F0-2518-9310-35CDFB1E9F3F}"/>
          </ac:grpSpMkLst>
        </pc:grpChg>
        <pc:grpChg chg="mod">
          <ac:chgData name="Tim Cook" userId="d1c7cfb340f2c7ab" providerId="LiveId" clId="{16ED6120-4380-449F-B9ED-25FB2C2B7825}" dt="2022-11-09T02:35:11.487" v="847"/>
          <ac:grpSpMkLst>
            <pc:docMk/>
            <pc:sldMk cId="888516570" sldId="328"/>
            <ac:grpSpMk id="258" creationId="{2E5689A8-E80A-77BB-0750-B5545E02B3EA}"/>
          </ac:grpSpMkLst>
        </pc:grpChg>
        <pc:grpChg chg="mod">
          <ac:chgData name="Tim Cook" userId="d1c7cfb340f2c7ab" providerId="LiveId" clId="{16ED6120-4380-449F-B9ED-25FB2C2B7825}" dt="2022-11-09T02:35:33.784" v="854"/>
          <ac:grpSpMkLst>
            <pc:docMk/>
            <pc:sldMk cId="888516570" sldId="328"/>
            <ac:grpSpMk id="261" creationId="{EDEE7C76-1E55-A0D1-B933-4B2FE0703252}"/>
          </ac:grpSpMkLst>
        </pc:grpChg>
        <pc:grpChg chg="mod">
          <ac:chgData name="Tim Cook" userId="d1c7cfb340f2c7ab" providerId="LiveId" clId="{16ED6120-4380-449F-B9ED-25FB2C2B7825}" dt="2022-11-09T02:35:38.947" v="857"/>
          <ac:grpSpMkLst>
            <pc:docMk/>
            <pc:sldMk cId="888516570" sldId="328"/>
            <ac:grpSpMk id="264" creationId="{A17DA1A9-E392-B464-5DCA-735730FECBBA}"/>
          </ac:grpSpMkLst>
        </pc:grpChg>
        <pc:inkChg chg="add mod">
          <ac:chgData name="Tim Cook" userId="d1c7cfb340f2c7ab" providerId="LiveId" clId="{16ED6120-4380-449F-B9ED-25FB2C2B7825}" dt="2022-11-09T02:29:56.223" v="516"/>
          <ac:inkMkLst>
            <pc:docMk/>
            <pc:sldMk cId="888516570" sldId="328"/>
            <ac:inkMk id="4" creationId="{CB14350B-9A2A-BC16-051F-CCF6AA69ABAF}"/>
          </ac:inkMkLst>
        </pc:inkChg>
        <pc:inkChg chg="add mod">
          <ac:chgData name="Tim Cook" userId="d1c7cfb340f2c7ab" providerId="LiveId" clId="{16ED6120-4380-449F-B9ED-25FB2C2B7825}" dt="2022-11-09T02:29:56.223" v="516"/>
          <ac:inkMkLst>
            <pc:docMk/>
            <pc:sldMk cId="888516570" sldId="328"/>
            <ac:inkMk id="5" creationId="{7E7C4535-A00E-0495-E8F2-86C5C36FC9E6}"/>
          </ac:inkMkLst>
        </pc:inkChg>
        <pc:inkChg chg="add del mod">
          <ac:chgData name="Tim Cook" userId="d1c7cfb340f2c7ab" providerId="LiveId" clId="{16ED6120-4380-449F-B9ED-25FB2C2B7825}" dt="2022-11-09T02:29:56.223" v="516"/>
          <ac:inkMkLst>
            <pc:docMk/>
            <pc:sldMk cId="888516570" sldId="328"/>
            <ac:inkMk id="6" creationId="{94A2376E-148D-B9D0-1685-E190ABBEC258}"/>
          </ac:inkMkLst>
        </pc:inkChg>
        <pc:inkChg chg="add del mod">
          <ac:chgData name="Tim Cook" userId="d1c7cfb340f2c7ab" providerId="LiveId" clId="{16ED6120-4380-449F-B9ED-25FB2C2B7825}" dt="2022-11-09T02:29:56.223" v="515"/>
          <ac:inkMkLst>
            <pc:docMk/>
            <pc:sldMk cId="888516570" sldId="328"/>
            <ac:inkMk id="7" creationId="{EE693950-C94F-D5CF-056D-D963DAF7F812}"/>
          </ac:inkMkLst>
        </pc:inkChg>
        <pc:inkChg chg="add mod">
          <ac:chgData name="Tim Cook" userId="d1c7cfb340f2c7ab" providerId="LiveId" clId="{16ED6120-4380-449F-B9ED-25FB2C2B7825}" dt="2022-11-09T02:30:01.109" v="519"/>
          <ac:inkMkLst>
            <pc:docMk/>
            <pc:sldMk cId="888516570" sldId="328"/>
            <ac:inkMk id="9" creationId="{B940D3AB-66F3-16D4-EB7C-566C8A255426}"/>
          </ac:inkMkLst>
        </pc:inkChg>
        <pc:inkChg chg="add mod">
          <ac:chgData name="Tim Cook" userId="d1c7cfb340f2c7ab" providerId="LiveId" clId="{16ED6120-4380-449F-B9ED-25FB2C2B7825}" dt="2022-11-09T02:30:01.109" v="519"/>
          <ac:inkMkLst>
            <pc:docMk/>
            <pc:sldMk cId="888516570" sldId="328"/>
            <ac:inkMk id="10" creationId="{E60EE450-A0AB-A4F3-6C79-7D51A7136428}"/>
          </ac:inkMkLst>
        </pc:inkChg>
        <pc:inkChg chg="add del">
          <ac:chgData name="Tim Cook" userId="d1c7cfb340f2c7ab" providerId="LiveId" clId="{16ED6120-4380-449F-B9ED-25FB2C2B7825}" dt="2022-11-09T02:30:11.416" v="526"/>
          <ac:inkMkLst>
            <pc:docMk/>
            <pc:sldMk cId="888516570" sldId="328"/>
            <ac:inkMk id="12" creationId="{EFDB8198-0988-C7CE-0418-8A38CD594650}"/>
          </ac:inkMkLst>
        </pc:inkChg>
        <pc:inkChg chg="add mod">
          <ac:chgData name="Tim Cook" userId="d1c7cfb340f2c7ab" providerId="LiveId" clId="{16ED6120-4380-449F-B9ED-25FB2C2B7825}" dt="2022-11-09T02:30:06.497" v="523"/>
          <ac:inkMkLst>
            <pc:docMk/>
            <pc:sldMk cId="888516570" sldId="328"/>
            <ac:inkMk id="13" creationId="{0DC9AE12-5484-E290-D0C5-0264CA49F1F0}"/>
          </ac:inkMkLst>
        </pc:inkChg>
        <pc:inkChg chg="add mod">
          <ac:chgData name="Tim Cook" userId="d1c7cfb340f2c7ab" providerId="LiveId" clId="{16ED6120-4380-449F-B9ED-25FB2C2B7825}" dt="2022-11-09T02:30:06.497" v="523"/>
          <ac:inkMkLst>
            <pc:docMk/>
            <pc:sldMk cId="888516570" sldId="328"/>
            <ac:inkMk id="14" creationId="{D7D3676C-4FF3-5EDF-437E-6215AB2F0342}"/>
          </ac:inkMkLst>
        </pc:inkChg>
        <pc:inkChg chg="add mod">
          <ac:chgData name="Tim Cook" userId="d1c7cfb340f2c7ab" providerId="LiveId" clId="{16ED6120-4380-449F-B9ED-25FB2C2B7825}" dt="2022-11-09T02:30:11.510" v="527"/>
          <ac:inkMkLst>
            <pc:docMk/>
            <pc:sldMk cId="888516570" sldId="328"/>
            <ac:inkMk id="16" creationId="{4A2F7BAE-850C-3D92-D53C-A6F7E225015F}"/>
          </ac:inkMkLst>
        </pc:inkChg>
        <pc:inkChg chg="add mod">
          <ac:chgData name="Tim Cook" userId="d1c7cfb340f2c7ab" providerId="LiveId" clId="{16ED6120-4380-449F-B9ED-25FB2C2B7825}" dt="2022-11-09T02:30:11.510" v="527"/>
          <ac:inkMkLst>
            <pc:docMk/>
            <pc:sldMk cId="888516570" sldId="328"/>
            <ac:inkMk id="17" creationId="{A643D370-7EA4-E8E7-3172-D26E61F94D02}"/>
          </ac:inkMkLst>
        </pc:inkChg>
        <pc:inkChg chg="add">
          <ac:chgData name="Tim Cook" userId="d1c7cfb340f2c7ab" providerId="LiveId" clId="{16ED6120-4380-449F-B9ED-25FB2C2B7825}" dt="2022-11-09T02:30:14.476" v="528" actId="9405"/>
          <ac:inkMkLst>
            <pc:docMk/>
            <pc:sldMk cId="888516570" sldId="328"/>
            <ac:inkMk id="19" creationId="{6523C044-3260-D163-B9CE-DF83086876F9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20" creationId="{7B9671CE-6D86-834F-4434-93B16CE02F06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21" creationId="{3A0A022E-3A69-E7EE-B9BD-187101D555C4}"/>
          </ac:inkMkLst>
        </pc:inkChg>
        <pc:inkChg chg="add del mod">
          <ac:chgData name="Tim Cook" userId="d1c7cfb340f2c7ab" providerId="LiveId" clId="{16ED6120-4380-449F-B9ED-25FB2C2B7825}" dt="2022-11-09T02:32:05.716" v="642"/>
          <ac:inkMkLst>
            <pc:docMk/>
            <pc:sldMk cId="888516570" sldId="328"/>
            <ac:inkMk id="23" creationId="{D698F19F-DB26-D05F-114E-40ECC078F9F0}"/>
          </ac:inkMkLst>
        </pc:inkChg>
        <pc:inkChg chg="add del mod">
          <ac:chgData name="Tim Cook" userId="d1c7cfb340f2c7ab" providerId="LiveId" clId="{16ED6120-4380-449F-B9ED-25FB2C2B7825}" dt="2022-11-09T02:32:05.716" v="644"/>
          <ac:inkMkLst>
            <pc:docMk/>
            <pc:sldMk cId="888516570" sldId="328"/>
            <ac:inkMk id="24" creationId="{7D508015-68E0-1B32-71E6-62B17E80D146}"/>
          </ac:inkMkLst>
        </pc:inkChg>
        <pc:inkChg chg="add del mod">
          <ac:chgData name="Tim Cook" userId="d1c7cfb340f2c7ab" providerId="LiveId" clId="{16ED6120-4380-449F-B9ED-25FB2C2B7825}" dt="2022-11-09T02:32:05.716" v="645"/>
          <ac:inkMkLst>
            <pc:docMk/>
            <pc:sldMk cId="888516570" sldId="328"/>
            <ac:inkMk id="25" creationId="{51259F3E-C4C5-6142-1A28-643D564AC074}"/>
          </ac:inkMkLst>
        </pc:inkChg>
        <pc:inkChg chg="add del mod">
          <ac:chgData name="Tim Cook" userId="d1c7cfb340f2c7ab" providerId="LiveId" clId="{16ED6120-4380-449F-B9ED-25FB2C2B7825}" dt="2022-11-09T02:32:05.732" v="646"/>
          <ac:inkMkLst>
            <pc:docMk/>
            <pc:sldMk cId="888516570" sldId="328"/>
            <ac:inkMk id="26" creationId="{2C05B9A2-0437-B3D6-E0B9-3743A12E5AFD}"/>
          </ac:inkMkLst>
        </pc:inkChg>
        <pc:inkChg chg="add del mod">
          <ac:chgData name="Tim Cook" userId="d1c7cfb340f2c7ab" providerId="LiveId" clId="{16ED6120-4380-449F-B9ED-25FB2C2B7825}" dt="2022-11-09T02:32:05.716" v="643"/>
          <ac:inkMkLst>
            <pc:docMk/>
            <pc:sldMk cId="888516570" sldId="328"/>
            <ac:inkMk id="27" creationId="{FD846061-C912-6810-CEFC-45DF494EAD95}"/>
          </ac:inkMkLst>
        </pc:inkChg>
        <pc:inkChg chg="add del mod">
          <ac:chgData name="Tim Cook" userId="d1c7cfb340f2c7ab" providerId="LiveId" clId="{16ED6120-4380-449F-B9ED-25FB2C2B7825}" dt="2022-11-09T02:32:13.266" v="656"/>
          <ac:inkMkLst>
            <pc:docMk/>
            <pc:sldMk cId="888516570" sldId="328"/>
            <ac:inkMk id="28" creationId="{0082E0AC-0B94-587F-8B91-5CDF7BA13F2B}"/>
          </ac:inkMkLst>
        </pc:inkChg>
        <pc:inkChg chg="add del mod">
          <ac:chgData name="Tim Cook" userId="d1c7cfb340f2c7ab" providerId="LiveId" clId="{16ED6120-4380-449F-B9ED-25FB2C2B7825}" dt="2022-11-09T02:32:13.266" v="655"/>
          <ac:inkMkLst>
            <pc:docMk/>
            <pc:sldMk cId="888516570" sldId="328"/>
            <ac:inkMk id="29" creationId="{03BA549A-790B-E326-8A35-B4B98619F72C}"/>
          </ac:inkMkLst>
        </pc:inkChg>
        <pc:inkChg chg="add del mod">
          <ac:chgData name="Tim Cook" userId="d1c7cfb340f2c7ab" providerId="LiveId" clId="{16ED6120-4380-449F-B9ED-25FB2C2B7825}" dt="2022-11-09T02:32:13.266" v="654"/>
          <ac:inkMkLst>
            <pc:docMk/>
            <pc:sldMk cId="888516570" sldId="328"/>
            <ac:inkMk id="30" creationId="{636F2911-03BC-B498-5FA4-98B4F9E00BED}"/>
          </ac:inkMkLst>
        </pc:inkChg>
        <pc:inkChg chg="add del mod">
          <ac:chgData name="Tim Cook" userId="d1c7cfb340f2c7ab" providerId="LiveId" clId="{16ED6120-4380-449F-B9ED-25FB2C2B7825}" dt="2022-11-09T02:32:13.266" v="653"/>
          <ac:inkMkLst>
            <pc:docMk/>
            <pc:sldMk cId="888516570" sldId="328"/>
            <ac:inkMk id="31" creationId="{DC41406C-AB0B-F1D8-A365-F39775ECAD7D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4" creationId="{8E68EC68-5C0F-E974-DA65-EAAA249652BE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5" creationId="{DF233232-474F-B7E4-159F-1B660E77E891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6" creationId="{B5B7616E-BA2C-9F3E-E43E-5A225E37821E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7" creationId="{F33D0E8A-0FA5-1982-7E6D-7FA03D4F4CAC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8" creationId="{ABF1E629-0919-15FB-9153-C9BE10464FB3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9" creationId="{7EAEFEE5-3FB2-62A0-CAC5-EA379072702C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0" creationId="{0EE8672D-04FF-88F2-5EAD-5E43BFBC0CBA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1" creationId="{378C76EA-A91F-C3B9-D193-7CBABE081AB2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2" creationId="{537937F9-FF14-0A0E-43CE-71A971A0C207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3" creationId="{47C32D55-734B-F1E3-8667-6F5E09C53283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4" creationId="{8B54D9C5-9970-7A0F-CB76-19157E6852AA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5" creationId="{3FB35FFE-61F7-9399-F4E2-6B8F4D6DE5EA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6" creationId="{63EE082E-4327-E456-9CE2-8515EE002AF9}"/>
          </ac:inkMkLst>
        </pc:inkChg>
        <pc:inkChg chg="add del">
          <ac:chgData name="Tim Cook" userId="d1c7cfb340f2c7ab" providerId="LiveId" clId="{16ED6120-4380-449F-B9ED-25FB2C2B7825}" dt="2022-11-09T02:30:34.117" v="562"/>
          <ac:inkMkLst>
            <pc:docMk/>
            <pc:sldMk cId="888516570" sldId="328"/>
            <ac:inkMk id="47" creationId="{541F8363-BF25-B49F-CA63-3EF2A6F48D96}"/>
          </ac:inkMkLst>
        </pc:inkChg>
        <pc:inkChg chg="add del">
          <ac:chgData name="Tim Cook" userId="d1c7cfb340f2c7ab" providerId="LiveId" clId="{16ED6120-4380-449F-B9ED-25FB2C2B7825}" dt="2022-11-09T02:30:34.117" v="563"/>
          <ac:inkMkLst>
            <pc:docMk/>
            <pc:sldMk cId="888516570" sldId="328"/>
            <ac:inkMk id="48" creationId="{014EC48B-2968-DBFE-F763-BD3A98F26045}"/>
          </ac:inkMkLst>
        </pc:inkChg>
        <pc:inkChg chg="add del">
          <ac:chgData name="Tim Cook" userId="d1c7cfb340f2c7ab" providerId="LiveId" clId="{16ED6120-4380-449F-B9ED-25FB2C2B7825}" dt="2022-11-09T02:30:34.117" v="561"/>
          <ac:inkMkLst>
            <pc:docMk/>
            <pc:sldMk cId="888516570" sldId="328"/>
            <ac:inkMk id="49" creationId="{F920E622-E32A-873A-94F8-26477F02B03D}"/>
          </ac:inkMkLst>
        </pc:inkChg>
        <pc:inkChg chg="add del mod">
          <ac:chgData name="Tim Cook" userId="d1c7cfb340f2c7ab" providerId="LiveId" clId="{16ED6120-4380-449F-B9ED-25FB2C2B7825}" dt="2022-11-09T02:30:34.838" v="567"/>
          <ac:inkMkLst>
            <pc:docMk/>
            <pc:sldMk cId="888516570" sldId="328"/>
            <ac:inkMk id="50" creationId="{45252C38-3B1A-3446-05BB-BCF6BF29DDFE}"/>
          </ac:inkMkLst>
        </pc:inkChg>
        <pc:inkChg chg="add del mod">
          <ac:chgData name="Tim Cook" userId="d1c7cfb340f2c7ab" providerId="LiveId" clId="{16ED6120-4380-449F-B9ED-25FB2C2B7825}" dt="2022-11-09T02:30:34.838" v="565"/>
          <ac:inkMkLst>
            <pc:docMk/>
            <pc:sldMk cId="888516570" sldId="328"/>
            <ac:inkMk id="51" creationId="{DB1E1B1B-2AAF-0FD2-DD88-9C65CD7B9359}"/>
          </ac:inkMkLst>
        </pc:inkChg>
        <pc:inkChg chg="add del mod">
          <ac:chgData name="Tim Cook" userId="d1c7cfb340f2c7ab" providerId="LiveId" clId="{16ED6120-4380-449F-B9ED-25FB2C2B7825}" dt="2022-11-09T02:30:34.838" v="566"/>
          <ac:inkMkLst>
            <pc:docMk/>
            <pc:sldMk cId="888516570" sldId="328"/>
            <ac:inkMk id="52" creationId="{2121642F-A986-F8A7-07EB-7DF5A9B7CF03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56" creationId="{9F982078-0E6D-B6E2-CBE2-0E5CB079AB62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57" creationId="{95BDEC32-9001-8F44-EA97-D825FA66B142}"/>
          </ac:inkMkLst>
        </pc:inkChg>
        <pc:inkChg chg="add del">
          <ac:chgData name="Tim Cook" userId="d1c7cfb340f2c7ab" providerId="LiveId" clId="{16ED6120-4380-449F-B9ED-25FB2C2B7825}" dt="2022-11-09T02:31:50.716" v="637"/>
          <ac:inkMkLst>
            <pc:docMk/>
            <pc:sldMk cId="888516570" sldId="328"/>
            <ac:inkMk id="58" creationId="{76F98D9B-DE6A-8D8A-67F6-9B35FA25DEBD}"/>
          </ac:inkMkLst>
        </pc:inkChg>
        <pc:inkChg chg="add del mod">
          <ac:chgData name="Tim Cook" userId="d1c7cfb340f2c7ab" providerId="LiveId" clId="{16ED6120-4380-449F-B9ED-25FB2C2B7825}" dt="2022-11-09T02:34:48.541" v="820"/>
          <ac:inkMkLst>
            <pc:docMk/>
            <pc:sldMk cId="888516570" sldId="328"/>
            <ac:inkMk id="59" creationId="{DCAFA75A-2CC4-3AA3-5107-C3C154BAF6E1}"/>
          </ac:inkMkLst>
        </pc:inkChg>
        <pc:inkChg chg="add del mod">
          <ac:chgData name="Tim Cook" userId="d1c7cfb340f2c7ab" providerId="LiveId" clId="{16ED6120-4380-449F-B9ED-25FB2C2B7825}" dt="2022-11-09T02:34:48.541" v="828"/>
          <ac:inkMkLst>
            <pc:docMk/>
            <pc:sldMk cId="888516570" sldId="328"/>
            <ac:inkMk id="60" creationId="{701FBD43-735E-FA4C-8285-A9E4A3539A19}"/>
          </ac:inkMkLst>
        </pc:inkChg>
        <pc:inkChg chg="add del mod">
          <ac:chgData name="Tim Cook" userId="d1c7cfb340f2c7ab" providerId="LiveId" clId="{16ED6120-4380-449F-B9ED-25FB2C2B7825}" dt="2022-11-09T02:34:48.541" v="829"/>
          <ac:inkMkLst>
            <pc:docMk/>
            <pc:sldMk cId="888516570" sldId="328"/>
            <ac:inkMk id="62" creationId="{6063CF4B-6507-D3DE-A615-D4A165838B57}"/>
          </ac:inkMkLst>
        </pc:inkChg>
        <pc:inkChg chg="add del mod">
          <ac:chgData name="Tim Cook" userId="d1c7cfb340f2c7ab" providerId="LiveId" clId="{16ED6120-4380-449F-B9ED-25FB2C2B7825}" dt="2022-11-09T02:34:48.541" v="826"/>
          <ac:inkMkLst>
            <pc:docMk/>
            <pc:sldMk cId="888516570" sldId="328"/>
            <ac:inkMk id="63" creationId="{B0184CBF-1009-0C73-961E-C5EB79BFB67B}"/>
          </ac:inkMkLst>
        </pc:inkChg>
        <pc:inkChg chg="add mod">
          <ac:chgData name="Tim Cook" userId="d1c7cfb340f2c7ab" providerId="LiveId" clId="{16ED6120-4380-449F-B9ED-25FB2C2B7825}" dt="2022-11-09T02:34:48.541" v="828"/>
          <ac:inkMkLst>
            <pc:docMk/>
            <pc:sldMk cId="888516570" sldId="328"/>
            <ac:inkMk id="65" creationId="{03E537CE-3474-7B96-0EA8-5491190F68A4}"/>
          </ac:inkMkLst>
        </pc:inkChg>
        <pc:inkChg chg="add del mod">
          <ac:chgData name="Tim Cook" userId="d1c7cfb340f2c7ab" providerId="LiveId" clId="{16ED6120-4380-449F-B9ED-25FB2C2B7825}" dt="2022-11-09T02:34:48.541" v="824"/>
          <ac:inkMkLst>
            <pc:docMk/>
            <pc:sldMk cId="888516570" sldId="328"/>
            <ac:inkMk id="66" creationId="{C008E998-C748-CE3E-924C-08F0AC72E1A2}"/>
          </ac:inkMkLst>
        </pc:inkChg>
        <pc:inkChg chg="add del mod">
          <ac:chgData name="Tim Cook" userId="d1c7cfb340f2c7ab" providerId="LiveId" clId="{16ED6120-4380-449F-B9ED-25FB2C2B7825}" dt="2022-11-09T02:34:48.541" v="825"/>
          <ac:inkMkLst>
            <pc:docMk/>
            <pc:sldMk cId="888516570" sldId="328"/>
            <ac:inkMk id="67" creationId="{3D957BF0-EE63-3544-66B5-81B5D4921679}"/>
          </ac:inkMkLst>
        </pc:inkChg>
        <pc:inkChg chg="add del mod">
          <ac:chgData name="Tim Cook" userId="d1c7cfb340f2c7ab" providerId="LiveId" clId="{16ED6120-4380-449F-B9ED-25FB2C2B7825}" dt="2022-11-09T02:34:48.541" v="827"/>
          <ac:inkMkLst>
            <pc:docMk/>
            <pc:sldMk cId="888516570" sldId="328"/>
            <ac:inkMk id="68" creationId="{526BA3F2-F934-F6C1-AC38-71B5CFF62C6B}"/>
          </ac:inkMkLst>
        </pc:inkChg>
        <pc:inkChg chg="add del mod">
          <ac:chgData name="Tim Cook" userId="d1c7cfb340f2c7ab" providerId="LiveId" clId="{16ED6120-4380-449F-B9ED-25FB2C2B7825}" dt="2022-11-09T02:33:55.989" v="766"/>
          <ac:inkMkLst>
            <pc:docMk/>
            <pc:sldMk cId="888516570" sldId="328"/>
            <ac:inkMk id="70" creationId="{4AD37CA4-E7A2-AB65-4DCA-3AD03CEEE533}"/>
          </ac:inkMkLst>
        </pc:inkChg>
        <pc:inkChg chg="add del mod">
          <ac:chgData name="Tim Cook" userId="d1c7cfb340f2c7ab" providerId="LiveId" clId="{16ED6120-4380-449F-B9ED-25FB2C2B7825}" dt="2022-11-09T02:33:55.989" v="768"/>
          <ac:inkMkLst>
            <pc:docMk/>
            <pc:sldMk cId="888516570" sldId="328"/>
            <ac:inkMk id="71" creationId="{5F699B65-89CE-5368-5E01-60501A9C5B27}"/>
          </ac:inkMkLst>
        </pc:inkChg>
        <pc:inkChg chg="add del mod">
          <ac:chgData name="Tim Cook" userId="d1c7cfb340f2c7ab" providerId="LiveId" clId="{16ED6120-4380-449F-B9ED-25FB2C2B7825}" dt="2022-11-09T02:33:55.989" v="767"/>
          <ac:inkMkLst>
            <pc:docMk/>
            <pc:sldMk cId="888516570" sldId="328"/>
            <ac:inkMk id="73" creationId="{8DCF94A0-AC88-23B0-253C-133401938C4E}"/>
          </ac:inkMkLst>
        </pc:inkChg>
        <pc:inkChg chg="add del mod">
          <ac:chgData name="Tim Cook" userId="d1c7cfb340f2c7ab" providerId="LiveId" clId="{16ED6120-4380-449F-B9ED-25FB2C2B7825}" dt="2022-11-09T02:33:55.989" v="771"/>
          <ac:inkMkLst>
            <pc:docMk/>
            <pc:sldMk cId="888516570" sldId="328"/>
            <ac:inkMk id="74" creationId="{06DBDD76-C7E5-2B6C-68E1-4B04020D6937}"/>
          </ac:inkMkLst>
        </pc:inkChg>
        <pc:inkChg chg="add del mod">
          <ac:chgData name="Tim Cook" userId="d1c7cfb340f2c7ab" providerId="LiveId" clId="{16ED6120-4380-449F-B9ED-25FB2C2B7825}" dt="2022-11-09T02:33:55.989" v="770"/>
          <ac:inkMkLst>
            <pc:docMk/>
            <pc:sldMk cId="888516570" sldId="328"/>
            <ac:inkMk id="75" creationId="{E5675D0B-C20C-57D3-4FD0-2647FEB6E185}"/>
          </ac:inkMkLst>
        </pc:inkChg>
        <pc:inkChg chg="add del mod">
          <ac:chgData name="Tim Cook" userId="d1c7cfb340f2c7ab" providerId="LiveId" clId="{16ED6120-4380-449F-B9ED-25FB2C2B7825}" dt="2022-11-09T02:33:55.989" v="772"/>
          <ac:inkMkLst>
            <pc:docMk/>
            <pc:sldMk cId="888516570" sldId="328"/>
            <ac:inkMk id="76" creationId="{60F06FE3-ACD4-DCE8-DECE-1E193EC7119D}"/>
          </ac:inkMkLst>
        </pc:inkChg>
        <pc:inkChg chg="add del mod">
          <ac:chgData name="Tim Cook" userId="d1c7cfb340f2c7ab" providerId="LiveId" clId="{16ED6120-4380-449F-B9ED-25FB2C2B7825}" dt="2022-11-09T02:33:55.989" v="769"/>
          <ac:inkMkLst>
            <pc:docMk/>
            <pc:sldMk cId="888516570" sldId="328"/>
            <ac:inkMk id="77" creationId="{69A50A54-0D96-9A6B-5ECA-697B08DFEACE}"/>
          </ac:inkMkLst>
        </pc:inkChg>
        <pc:inkChg chg="add del">
          <ac:chgData name="Tim Cook" userId="d1c7cfb340f2c7ab" providerId="LiveId" clId="{16ED6120-4380-449F-B9ED-25FB2C2B7825}" dt="2022-11-09T02:31:21.559" v="593"/>
          <ac:inkMkLst>
            <pc:docMk/>
            <pc:sldMk cId="888516570" sldId="328"/>
            <ac:inkMk id="78" creationId="{BB693CC1-3C71-E4E6-15C7-8F5A11490C15}"/>
          </ac:inkMkLst>
        </pc:inkChg>
        <pc:inkChg chg="add">
          <ac:chgData name="Tim Cook" userId="d1c7cfb340f2c7ab" providerId="LiveId" clId="{16ED6120-4380-449F-B9ED-25FB2C2B7825}" dt="2022-11-09T02:31:24.003" v="594" actId="9405"/>
          <ac:inkMkLst>
            <pc:docMk/>
            <pc:sldMk cId="888516570" sldId="328"/>
            <ac:inkMk id="80" creationId="{A4D5BE7D-F43A-FF74-8C6F-81DFDB24A6F6}"/>
          </ac:inkMkLst>
        </pc:inkChg>
        <pc:inkChg chg="add del mod">
          <ac:chgData name="Tim Cook" userId="d1c7cfb340f2c7ab" providerId="LiveId" clId="{16ED6120-4380-449F-B9ED-25FB2C2B7825}" dt="2022-11-09T02:33:17.963" v="713"/>
          <ac:inkMkLst>
            <pc:docMk/>
            <pc:sldMk cId="888516570" sldId="328"/>
            <ac:inkMk id="81" creationId="{9118AE62-6178-B817-D70A-C36FEA4F692A}"/>
          </ac:inkMkLst>
        </pc:inkChg>
        <pc:inkChg chg="add del mod">
          <ac:chgData name="Tim Cook" userId="d1c7cfb340f2c7ab" providerId="LiveId" clId="{16ED6120-4380-449F-B9ED-25FB2C2B7825}" dt="2022-11-09T02:33:17.963" v="705"/>
          <ac:inkMkLst>
            <pc:docMk/>
            <pc:sldMk cId="888516570" sldId="328"/>
            <ac:inkMk id="82" creationId="{382028DA-B578-6D51-1E51-CBCCCA186EBA}"/>
          </ac:inkMkLst>
        </pc:inkChg>
        <pc:inkChg chg="add del mod">
          <ac:chgData name="Tim Cook" userId="d1c7cfb340f2c7ab" providerId="LiveId" clId="{16ED6120-4380-449F-B9ED-25FB2C2B7825}" dt="2022-11-09T02:33:17.963" v="715"/>
          <ac:inkMkLst>
            <pc:docMk/>
            <pc:sldMk cId="888516570" sldId="328"/>
            <ac:inkMk id="83" creationId="{E275F340-60AF-C580-F5D3-700003105222}"/>
          </ac:inkMkLst>
        </pc:inkChg>
        <pc:inkChg chg="add del mod">
          <ac:chgData name="Tim Cook" userId="d1c7cfb340f2c7ab" providerId="LiveId" clId="{16ED6120-4380-449F-B9ED-25FB2C2B7825}" dt="2022-11-09T02:33:17.963" v="717"/>
          <ac:inkMkLst>
            <pc:docMk/>
            <pc:sldMk cId="888516570" sldId="328"/>
            <ac:inkMk id="84" creationId="{6FBDC4D8-2EF3-DE25-6DCA-12D4433D3102}"/>
          </ac:inkMkLst>
        </pc:inkChg>
        <pc:inkChg chg="add del mod">
          <ac:chgData name="Tim Cook" userId="d1c7cfb340f2c7ab" providerId="LiveId" clId="{16ED6120-4380-449F-B9ED-25FB2C2B7825}" dt="2022-11-09T02:31:38.164" v="620"/>
          <ac:inkMkLst>
            <pc:docMk/>
            <pc:sldMk cId="888516570" sldId="328"/>
            <ac:inkMk id="85" creationId="{39D45A2E-DEEC-1458-7EC8-B7A1B5FF60E6}"/>
          </ac:inkMkLst>
        </pc:inkChg>
        <pc:inkChg chg="add del mod">
          <ac:chgData name="Tim Cook" userId="d1c7cfb340f2c7ab" providerId="LiveId" clId="{16ED6120-4380-449F-B9ED-25FB2C2B7825}" dt="2022-11-09T02:31:38.164" v="621"/>
          <ac:inkMkLst>
            <pc:docMk/>
            <pc:sldMk cId="888516570" sldId="328"/>
            <ac:inkMk id="86" creationId="{DAE7735C-A7CE-BA07-8470-137CFB40F16A}"/>
          </ac:inkMkLst>
        </pc:inkChg>
        <pc:inkChg chg="add del mod">
          <ac:chgData name="Tim Cook" userId="d1c7cfb340f2c7ab" providerId="LiveId" clId="{16ED6120-4380-449F-B9ED-25FB2C2B7825}" dt="2022-11-09T02:33:17.963" v="708"/>
          <ac:inkMkLst>
            <pc:docMk/>
            <pc:sldMk cId="888516570" sldId="328"/>
            <ac:inkMk id="87" creationId="{4C0C285E-EB6F-4BE2-D180-A53F943232F8}"/>
          </ac:inkMkLst>
        </pc:inkChg>
        <pc:inkChg chg="add del mod">
          <ac:chgData name="Tim Cook" userId="d1c7cfb340f2c7ab" providerId="LiveId" clId="{16ED6120-4380-449F-B9ED-25FB2C2B7825}" dt="2022-11-09T02:33:17.963" v="716"/>
          <ac:inkMkLst>
            <pc:docMk/>
            <pc:sldMk cId="888516570" sldId="328"/>
            <ac:inkMk id="88" creationId="{37F6583E-5045-862B-1A57-B9C91CFB4DA0}"/>
          </ac:inkMkLst>
        </pc:inkChg>
        <pc:inkChg chg="add del mod">
          <ac:chgData name="Tim Cook" userId="d1c7cfb340f2c7ab" providerId="LiveId" clId="{16ED6120-4380-449F-B9ED-25FB2C2B7825}" dt="2022-11-09T02:33:17.963" v="706"/>
          <ac:inkMkLst>
            <pc:docMk/>
            <pc:sldMk cId="888516570" sldId="328"/>
            <ac:inkMk id="89" creationId="{DE137631-A366-44F9-7307-F2378EBADD5E}"/>
          </ac:inkMkLst>
        </pc:inkChg>
        <pc:inkChg chg="add del mod">
          <ac:chgData name="Tim Cook" userId="d1c7cfb340f2c7ab" providerId="LiveId" clId="{16ED6120-4380-449F-B9ED-25FB2C2B7825}" dt="2022-11-09T02:33:17.963" v="712"/>
          <ac:inkMkLst>
            <pc:docMk/>
            <pc:sldMk cId="888516570" sldId="328"/>
            <ac:inkMk id="90" creationId="{3292C184-BDD7-575B-4153-A8E772170B53}"/>
          </ac:inkMkLst>
        </pc:inkChg>
        <pc:inkChg chg="add del mod">
          <ac:chgData name="Tim Cook" userId="d1c7cfb340f2c7ab" providerId="LiveId" clId="{16ED6120-4380-449F-B9ED-25FB2C2B7825}" dt="2022-11-09T02:33:17.963" v="703"/>
          <ac:inkMkLst>
            <pc:docMk/>
            <pc:sldMk cId="888516570" sldId="328"/>
            <ac:inkMk id="94" creationId="{B73ACA1B-E600-9817-D6BF-7CC34B184239}"/>
          </ac:inkMkLst>
        </pc:inkChg>
        <pc:inkChg chg="add del mod">
          <ac:chgData name="Tim Cook" userId="d1c7cfb340f2c7ab" providerId="LiveId" clId="{16ED6120-4380-449F-B9ED-25FB2C2B7825}" dt="2022-11-09T02:33:17.963" v="700"/>
          <ac:inkMkLst>
            <pc:docMk/>
            <pc:sldMk cId="888516570" sldId="328"/>
            <ac:inkMk id="95" creationId="{C20ECD89-D166-65B6-2B08-231B38DF251B}"/>
          </ac:inkMkLst>
        </pc:inkChg>
        <pc:inkChg chg="add del mod">
          <ac:chgData name="Tim Cook" userId="d1c7cfb340f2c7ab" providerId="LiveId" clId="{16ED6120-4380-449F-B9ED-25FB2C2B7825}" dt="2022-11-09T02:33:17.963" v="704"/>
          <ac:inkMkLst>
            <pc:docMk/>
            <pc:sldMk cId="888516570" sldId="328"/>
            <ac:inkMk id="96" creationId="{F7F436D7-4068-A097-418C-46769D9077F8}"/>
          </ac:inkMkLst>
        </pc:inkChg>
        <pc:inkChg chg="add del mod">
          <ac:chgData name="Tim Cook" userId="d1c7cfb340f2c7ab" providerId="LiveId" clId="{16ED6120-4380-449F-B9ED-25FB2C2B7825}" dt="2022-11-09T02:33:22.239" v="720"/>
          <ac:inkMkLst>
            <pc:docMk/>
            <pc:sldMk cId="888516570" sldId="328"/>
            <ac:inkMk id="97" creationId="{9BEDC887-F5A5-E385-F0C8-9F125B0BA556}"/>
          </ac:inkMkLst>
        </pc:inkChg>
        <pc:inkChg chg="add del mod">
          <ac:chgData name="Tim Cook" userId="d1c7cfb340f2c7ab" providerId="LiveId" clId="{16ED6120-4380-449F-B9ED-25FB2C2B7825}" dt="2022-11-09T02:33:17.963" v="702"/>
          <ac:inkMkLst>
            <pc:docMk/>
            <pc:sldMk cId="888516570" sldId="328"/>
            <ac:inkMk id="98" creationId="{6B8046F1-FF67-3E05-1162-5B4DDE5DE46B}"/>
          </ac:inkMkLst>
        </pc:inkChg>
        <pc:inkChg chg="add del mod">
          <ac:chgData name="Tim Cook" userId="d1c7cfb340f2c7ab" providerId="LiveId" clId="{16ED6120-4380-449F-B9ED-25FB2C2B7825}" dt="2022-11-09T02:33:17.947" v="695"/>
          <ac:inkMkLst>
            <pc:docMk/>
            <pc:sldMk cId="888516570" sldId="328"/>
            <ac:inkMk id="99" creationId="{BBE6AEB6-7E17-B051-392B-B9D1C65AD262}"/>
          </ac:inkMkLst>
        </pc:inkChg>
        <pc:inkChg chg="add del">
          <ac:chgData name="Tim Cook" userId="d1c7cfb340f2c7ab" providerId="LiveId" clId="{16ED6120-4380-449F-B9ED-25FB2C2B7825}" dt="2022-11-09T02:31:37.526" v="617"/>
          <ac:inkMkLst>
            <pc:docMk/>
            <pc:sldMk cId="888516570" sldId="328"/>
            <ac:inkMk id="100" creationId="{7A60290A-80F2-B693-5714-D3D4596F692F}"/>
          </ac:inkMkLst>
        </pc:inkChg>
        <pc:inkChg chg="add del">
          <ac:chgData name="Tim Cook" userId="d1c7cfb340f2c7ab" providerId="LiveId" clId="{16ED6120-4380-449F-B9ED-25FB2C2B7825}" dt="2022-11-09T02:31:37.526" v="619"/>
          <ac:inkMkLst>
            <pc:docMk/>
            <pc:sldMk cId="888516570" sldId="328"/>
            <ac:inkMk id="101" creationId="{B659D57C-D300-5B50-5081-CAC49EF94632}"/>
          </ac:inkMkLst>
        </pc:inkChg>
        <pc:inkChg chg="add del">
          <ac:chgData name="Tim Cook" userId="d1c7cfb340f2c7ab" providerId="LiveId" clId="{16ED6120-4380-449F-B9ED-25FB2C2B7825}" dt="2022-11-09T02:31:37.526" v="616"/>
          <ac:inkMkLst>
            <pc:docMk/>
            <pc:sldMk cId="888516570" sldId="328"/>
            <ac:inkMk id="102" creationId="{FEF04931-0496-9D87-6A9C-9F817E60380B}"/>
          </ac:inkMkLst>
        </pc:inkChg>
        <pc:inkChg chg="add del">
          <ac:chgData name="Tim Cook" userId="d1c7cfb340f2c7ab" providerId="LiveId" clId="{16ED6120-4380-449F-B9ED-25FB2C2B7825}" dt="2022-11-09T02:31:37.526" v="618"/>
          <ac:inkMkLst>
            <pc:docMk/>
            <pc:sldMk cId="888516570" sldId="328"/>
            <ac:inkMk id="103" creationId="{50C629D1-A6FC-A378-135E-C0B92DD1E175}"/>
          </ac:inkMkLst>
        </pc:inkChg>
        <pc:inkChg chg="add del mod">
          <ac:chgData name="Tim Cook" userId="d1c7cfb340f2c7ab" providerId="LiveId" clId="{16ED6120-4380-449F-B9ED-25FB2C2B7825}" dt="2022-11-09T02:33:17.963" v="718"/>
          <ac:inkMkLst>
            <pc:docMk/>
            <pc:sldMk cId="888516570" sldId="328"/>
            <ac:inkMk id="106" creationId="{9DF03615-A07C-FCC7-29DE-2F1AE7177ADA}"/>
          </ac:inkMkLst>
        </pc:inkChg>
        <pc:inkChg chg="add del mod">
          <ac:chgData name="Tim Cook" userId="d1c7cfb340f2c7ab" providerId="LiveId" clId="{16ED6120-4380-449F-B9ED-25FB2C2B7825}" dt="2022-11-09T02:33:17.963" v="701"/>
          <ac:inkMkLst>
            <pc:docMk/>
            <pc:sldMk cId="888516570" sldId="328"/>
            <ac:inkMk id="107" creationId="{3C309971-6C10-86A1-EA7D-FF33CF0AF7B6}"/>
          </ac:inkMkLst>
        </pc:inkChg>
        <pc:inkChg chg="add del mod">
          <ac:chgData name="Tim Cook" userId="d1c7cfb340f2c7ab" providerId="LiveId" clId="{16ED6120-4380-449F-B9ED-25FB2C2B7825}" dt="2022-11-09T02:33:17.963" v="697"/>
          <ac:inkMkLst>
            <pc:docMk/>
            <pc:sldMk cId="888516570" sldId="328"/>
            <ac:inkMk id="108" creationId="{308DA4D6-1C8F-ABA0-946E-BE09C5E1B1F7}"/>
          </ac:inkMkLst>
        </pc:inkChg>
        <pc:inkChg chg="add del mod">
          <ac:chgData name="Tim Cook" userId="d1c7cfb340f2c7ab" providerId="LiveId" clId="{16ED6120-4380-449F-B9ED-25FB2C2B7825}" dt="2022-11-09T02:33:17.963" v="711"/>
          <ac:inkMkLst>
            <pc:docMk/>
            <pc:sldMk cId="888516570" sldId="328"/>
            <ac:inkMk id="109" creationId="{E6949E51-50BE-A7CB-822E-2C43BAF413F4}"/>
          </ac:inkMkLst>
        </pc:inkChg>
        <pc:inkChg chg="add del mod">
          <ac:chgData name="Tim Cook" userId="d1c7cfb340f2c7ab" providerId="LiveId" clId="{16ED6120-4380-449F-B9ED-25FB2C2B7825}" dt="2022-11-09T02:33:17.963" v="696"/>
          <ac:inkMkLst>
            <pc:docMk/>
            <pc:sldMk cId="888516570" sldId="328"/>
            <ac:inkMk id="110" creationId="{EB1A6C56-C97F-1383-8366-9D428BE60621}"/>
          </ac:inkMkLst>
        </pc:inkChg>
        <pc:inkChg chg="add del mod">
          <ac:chgData name="Tim Cook" userId="d1c7cfb340f2c7ab" providerId="LiveId" clId="{16ED6120-4380-449F-B9ED-25FB2C2B7825}" dt="2022-11-09T02:33:17.963" v="707"/>
          <ac:inkMkLst>
            <pc:docMk/>
            <pc:sldMk cId="888516570" sldId="328"/>
            <ac:inkMk id="111" creationId="{6FBF6038-239E-E098-9A06-7DB8717EDB68}"/>
          </ac:inkMkLst>
        </pc:inkChg>
        <pc:inkChg chg="add del mod">
          <ac:chgData name="Tim Cook" userId="d1c7cfb340f2c7ab" providerId="LiveId" clId="{16ED6120-4380-449F-B9ED-25FB2C2B7825}" dt="2022-11-09T02:33:17.963" v="714"/>
          <ac:inkMkLst>
            <pc:docMk/>
            <pc:sldMk cId="888516570" sldId="328"/>
            <ac:inkMk id="112" creationId="{3D9B271E-4250-3A11-BCA1-5943F94FE29C}"/>
          </ac:inkMkLst>
        </pc:inkChg>
        <pc:inkChg chg="add del mod">
          <ac:chgData name="Tim Cook" userId="d1c7cfb340f2c7ab" providerId="LiveId" clId="{16ED6120-4380-449F-B9ED-25FB2C2B7825}" dt="2022-11-09T02:33:17.963" v="709"/>
          <ac:inkMkLst>
            <pc:docMk/>
            <pc:sldMk cId="888516570" sldId="328"/>
            <ac:inkMk id="113" creationId="{C11DD0FE-CA3B-8B98-D15C-717C9FEF0FF8}"/>
          </ac:inkMkLst>
        </pc:inkChg>
        <pc:inkChg chg="add del mod">
          <ac:chgData name="Tim Cook" userId="d1c7cfb340f2c7ab" providerId="LiveId" clId="{16ED6120-4380-449F-B9ED-25FB2C2B7825}" dt="2022-11-09T02:33:17.963" v="699"/>
          <ac:inkMkLst>
            <pc:docMk/>
            <pc:sldMk cId="888516570" sldId="328"/>
            <ac:inkMk id="114" creationId="{E82AE3A8-084E-F1AC-05A2-9B0F534C3334}"/>
          </ac:inkMkLst>
        </pc:inkChg>
        <pc:inkChg chg="add del mod">
          <ac:chgData name="Tim Cook" userId="d1c7cfb340f2c7ab" providerId="LiveId" clId="{16ED6120-4380-449F-B9ED-25FB2C2B7825}" dt="2022-11-09T02:33:17.963" v="698"/>
          <ac:inkMkLst>
            <pc:docMk/>
            <pc:sldMk cId="888516570" sldId="328"/>
            <ac:inkMk id="115" creationId="{A68B6E7D-0FD6-718B-FF27-6947B79DCC6C}"/>
          </ac:inkMkLst>
        </pc:inkChg>
        <pc:inkChg chg="add del mod">
          <ac:chgData name="Tim Cook" userId="d1c7cfb340f2c7ab" providerId="LiveId" clId="{16ED6120-4380-449F-B9ED-25FB2C2B7825}" dt="2022-11-09T02:33:17.963" v="710"/>
          <ac:inkMkLst>
            <pc:docMk/>
            <pc:sldMk cId="888516570" sldId="328"/>
            <ac:inkMk id="116" creationId="{AA59F1A1-4374-CF06-2582-359343677CBA}"/>
          </ac:inkMkLst>
        </pc:inkChg>
        <pc:inkChg chg="add del mod">
          <ac:chgData name="Tim Cook" userId="d1c7cfb340f2c7ab" providerId="LiveId" clId="{16ED6120-4380-449F-B9ED-25FB2C2B7825}" dt="2022-11-09T02:33:17.947" v="694"/>
          <ac:inkMkLst>
            <pc:docMk/>
            <pc:sldMk cId="888516570" sldId="328"/>
            <ac:inkMk id="119" creationId="{9E939B32-47EF-2B4A-CD06-3ADC0E2CADCB}"/>
          </ac:inkMkLst>
        </pc:inkChg>
        <pc:inkChg chg="add del mod">
          <ac:chgData name="Tim Cook" userId="d1c7cfb340f2c7ab" providerId="LiveId" clId="{16ED6120-4380-449F-B9ED-25FB2C2B7825}" dt="2022-11-09T02:33:12.105" v="693"/>
          <ac:inkMkLst>
            <pc:docMk/>
            <pc:sldMk cId="888516570" sldId="328"/>
            <ac:inkMk id="121" creationId="{36D608D8-E428-A4C1-355D-BBC480DB3EF3}"/>
          </ac:inkMkLst>
        </pc:inkChg>
        <pc:inkChg chg="add mod">
          <ac:chgData name="Tim Cook" userId="d1c7cfb340f2c7ab" providerId="LiveId" clId="{16ED6120-4380-449F-B9ED-25FB2C2B7825}" dt="2022-11-09T02:32:12.367" v="651"/>
          <ac:inkMkLst>
            <pc:docMk/>
            <pc:sldMk cId="888516570" sldId="328"/>
            <ac:inkMk id="123" creationId="{855FDE43-6244-FD22-B36B-36DA427A8D4D}"/>
          </ac:inkMkLst>
        </pc:inkChg>
        <pc:inkChg chg="add mod">
          <ac:chgData name="Tim Cook" userId="d1c7cfb340f2c7ab" providerId="LiveId" clId="{16ED6120-4380-449F-B9ED-25FB2C2B7825}" dt="2022-11-09T02:32:12.367" v="651"/>
          <ac:inkMkLst>
            <pc:docMk/>
            <pc:sldMk cId="888516570" sldId="328"/>
            <ac:inkMk id="124" creationId="{D59B3498-7384-2CA8-8413-19EAE5D1C4BF}"/>
          </ac:inkMkLst>
        </pc:inkChg>
        <pc:inkChg chg="add">
          <ac:chgData name="Tim Cook" userId="d1c7cfb340f2c7ab" providerId="LiveId" clId="{16ED6120-4380-449F-B9ED-25FB2C2B7825}" dt="2022-11-09T02:32:10.835" v="649" actId="9405"/>
          <ac:inkMkLst>
            <pc:docMk/>
            <pc:sldMk cId="888516570" sldId="328"/>
            <ac:inkMk id="125" creationId="{A67A80C5-5695-A90D-AA5C-A8DCC0B50D18}"/>
          </ac:inkMkLst>
        </pc:inkChg>
        <pc:inkChg chg="add del">
          <ac:chgData name="Tim Cook" userId="d1c7cfb340f2c7ab" providerId="LiveId" clId="{16ED6120-4380-449F-B9ED-25FB2C2B7825}" dt="2022-11-09T02:32:13.266" v="652"/>
          <ac:inkMkLst>
            <pc:docMk/>
            <pc:sldMk cId="888516570" sldId="328"/>
            <ac:inkMk id="126" creationId="{B9D04DAF-1DDC-6175-5084-A1806DEA2DB6}"/>
          </ac:inkMkLst>
        </pc:inkChg>
        <pc:inkChg chg="add mod">
          <ac:chgData name="Tim Cook" userId="d1c7cfb340f2c7ab" providerId="LiveId" clId="{16ED6120-4380-449F-B9ED-25FB2C2B7825}" dt="2022-11-09T02:32:16.765" v="661"/>
          <ac:inkMkLst>
            <pc:docMk/>
            <pc:sldMk cId="888516570" sldId="328"/>
            <ac:inkMk id="128" creationId="{79E6C8C0-336A-4594-A07C-AA0530670D95}"/>
          </ac:inkMkLst>
        </pc:inkChg>
        <pc:inkChg chg="add mod">
          <ac:chgData name="Tim Cook" userId="d1c7cfb340f2c7ab" providerId="LiveId" clId="{16ED6120-4380-449F-B9ED-25FB2C2B7825}" dt="2022-11-09T02:32:16.765" v="661"/>
          <ac:inkMkLst>
            <pc:docMk/>
            <pc:sldMk cId="888516570" sldId="328"/>
            <ac:inkMk id="129" creationId="{04AD955A-9346-6051-16ED-62DB58D08944}"/>
          </ac:inkMkLst>
        </pc:inkChg>
        <pc:inkChg chg="add mod">
          <ac:chgData name="Tim Cook" userId="d1c7cfb340f2c7ab" providerId="LiveId" clId="{16ED6120-4380-449F-B9ED-25FB2C2B7825}" dt="2022-11-09T02:32:16.765" v="661"/>
          <ac:inkMkLst>
            <pc:docMk/>
            <pc:sldMk cId="888516570" sldId="328"/>
            <ac:inkMk id="130" creationId="{E4339F45-507E-9471-DA9C-F778F098A059}"/>
          </ac:inkMkLst>
        </pc:inkChg>
        <pc:inkChg chg="add mod">
          <ac:chgData name="Tim Cook" userId="d1c7cfb340f2c7ab" providerId="LiveId" clId="{16ED6120-4380-449F-B9ED-25FB2C2B7825}" dt="2022-11-09T02:32:16.765" v="661"/>
          <ac:inkMkLst>
            <pc:docMk/>
            <pc:sldMk cId="888516570" sldId="328"/>
            <ac:inkMk id="131" creationId="{AB61AE45-0773-18AB-0759-6BBBFF2E380A}"/>
          </ac:inkMkLst>
        </pc:inkChg>
        <pc:inkChg chg="add mod">
          <ac:chgData name="Tim Cook" userId="d1c7cfb340f2c7ab" providerId="LiveId" clId="{16ED6120-4380-449F-B9ED-25FB2C2B7825}" dt="2022-11-09T02:32:28.477" v="667"/>
          <ac:inkMkLst>
            <pc:docMk/>
            <pc:sldMk cId="888516570" sldId="328"/>
            <ac:inkMk id="133" creationId="{B014BEF5-AB4E-E755-F9FB-D55B7C61C37D}"/>
          </ac:inkMkLst>
        </pc:inkChg>
        <pc:inkChg chg="add mod">
          <ac:chgData name="Tim Cook" userId="d1c7cfb340f2c7ab" providerId="LiveId" clId="{16ED6120-4380-449F-B9ED-25FB2C2B7825}" dt="2022-11-09T02:32:28.477" v="667"/>
          <ac:inkMkLst>
            <pc:docMk/>
            <pc:sldMk cId="888516570" sldId="328"/>
            <ac:inkMk id="134" creationId="{2D6FE0D6-430D-7104-A9CB-F8888049B255}"/>
          </ac:inkMkLst>
        </pc:inkChg>
        <pc:inkChg chg="add mod">
          <ac:chgData name="Tim Cook" userId="d1c7cfb340f2c7ab" providerId="LiveId" clId="{16ED6120-4380-449F-B9ED-25FB2C2B7825}" dt="2022-11-09T02:32:28.477" v="667"/>
          <ac:inkMkLst>
            <pc:docMk/>
            <pc:sldMk cId="888516570" sldId="328"/>
            <ac:inkMk id="135" creationId="{46EBD507-5B53-8614-C454-741495C47882}"/>
          </ac:inkMkLst>
        </pc:inkChg>
        <pc:inkChg chg="add mod">
          <ac:chgData name="Tim Cook" userId="d1c7cfb340f2c7ab" providerId="LiveId" clId="{16ED6120-4380-449F-B9ED-25FB2C2B7825}" dt="2022-11-09T02:32:28.477" v="667"/>
          <ac:inkMkLst>
            <pc:docMk/>
            <pc:sldMk cId="888516570" sldId="328"/>
            <ac:inkMk id="137" creationId="{C4BC9C7B-FFC3-345F-C2D6-B55F2DEE4B93}"/>
          </ac:inkMkLst>
        </pc:inkChg>
        <pc:inkChg chg="add mod">
          <ac:chgData name="Tim Cook" userId="d1c7cfb340f2c7ab" providerId="LiveId" clId="{16ED6120-4380-449F-B9ED-25FB2C2B7825}" dt="2022-11-09T02:32:37.367" v="672"/>
          <ac:inkMkLst>
            <pc:docMk/>
            <pc:sldMk cId="888516570" sldId="328"/>
            <ac:inkMk id="139" creationId="{DA25712A-6062-9870-9DF3-CAEF6DA9FE69}"/>
          </ac:inkMkLst>
        </pc:inkChg>
        <pc:inkChg chg="add mod">
          <ac:chgData name="Tim Cook" userId="d1c7cfb340f2c7ab" providerId="LiveId" clId="{16ED6120-4380-449F-B9ED-25FB2C2B7825}" dt="2022-11-09T02:32:37.367" v="672"/>
          <ac:inkMkLst>
            <pc:docMk/>
            <pc:sldMk cId="888516570" sldId="328"/>
            <ac:inkMk id="140" creationId="{5A5AF3C5-83B3-B941-D309-44C6B6788ADE}"/>
          </ac:inkMkLst>
        </pc:inkChg>
        <pc:inkChg chg="add mod">
          <ac:chgData name="Tim Cook" userId="d1c7cfb340f2c7ab" providerId="LiveId" clId="{16ED6120-4380-449F-B9ED-25FB2C2B7825}" dt="2022-11-09T02:32:37.367" v="672"/>
          <ac:inkMkLst>
            <pc:docMk/>
            <pc:sldMk cId="888516570" sldId="328"/>
            <ac:inkMk id="141" creationId="{3F11A220-3C97-5316-66F7-8D105C480A7C}"/>
          </ac:inkMkLst>
        </pc:inkChg>
        <pc:inkChg chg="add mod">
          <ac:chgData name="Tim Cook" userId="d1c7cfb340f2c7ab" providerId="LiveId" clId="{16ED6120-4380-449F-B9ED-25FB2C2B7825}" dt="2022-11-09T02:32:37.367" v="672"/>
          <ac:inkMkLst>
            <pc:docMk/>
            <pc:sldMk cId="888516570" sldId="328"/>
            <ac:inkMk id="142" creationId="{A3ADE1D1-019E-ADFB-E174-81CFD9CC2AFC}"/>
          </ac:inkMkLst>
        </pc:inkChg>
        <pc:inkChg chg="add del mod">
          <ac:chgData name="Tim Cook" userId="d1c7cfb340f2c7ab" providerId="LiveId" clId="{16ED6120-4380-449F-B9ED-25FB2C2B7825}" dt="2022-11-09T02:35:21.882" v="849"/>
          <ac:inkMkLst>
            <pc:docMk/>
            <pc:sldMk cId="888516570" sldId="328"/>
            <ac:inkMk id="144" creationId="{2155C2C3-BE67-B211-28E9-C3AB73330BC4}"/>
          </ac:inkMkLst>
        </pc:inkChg>
        <pc:inkChg chg="add del mod">
          <ac:chgData name="Tim Cook" userId="d1c7cfb340f2c7ab" providerId="LiveId" clId="{16ED6120-4380-449F-B9ED-25FB2C2B7825}" dt="2022-11-09T02:35:21.882" v="848"/>
          <ac:inkMkLst>
            <pc:docMk/>
            <pc:sldMk cId="888516570" sldId="328"/>
            <ac:inkMk id="145" creationId="{70932CE5-4A40-D1A0-1423-1D40CC250EFB}"/>
          </ac:inkMkLst>
        </pc:inkChg>
        <pc:inkChg chg="add del mod">
          <ac:chgData name="Tim Cook" userId="d1c7cfb340f2c7ab" providerId="LiveId" clId="{16ED6120-4380-449F-B9ED-25FB2C2B7825}" dt="2022-11-09T02:35:28.249" v="850"/>
          <ac:inkMkLst>
            <pc:docMk/>
            <pc:sldMk cId="888516570" sldId="328"/>
            <ac:inkMk id="147" creationId="{7C966172-CA8D-0404-F1C6-046CBC77C39E}"/>
          </ac:inkMkLst>
        </pc:inkChg>
        <pc:inkChg chg="add del mod">
          <ac:chgData name="Tim Cook" userId="d1c7cfb340f2c7ab" providerId="LiveId" clId="{16ED6120-4380-449F-B9ED-25FB2C2B7825}" dt="2022-11-09T02:35:28.249" v="851"/>
          <ac:inkMkLst>
            <pc:docMk/>
            <pc:sldMk cId="888516570" sldId="328"/>
            <ac:inkMk id="148" creationId="{97C1F826-DF1D-8829-8BE2-E71178EC661F}"/>
          </ac:inkMkLst>
        </pc:inkChg>
        <pc:inkChg chg="add">
          <ac:chgData name="Tim Cook" userId="d1c7cfb340f2c7ab" providerId="LiveId" clId="{16ED6120-4380-449F-B9ED-25FB2C2B7825}" dt="2022-11-09T02:32:56.490" v="679" actId="9405"/>
          <ac:inkMkLst>
            <pc:docMk/>
            <pc:sldMk cId="888516570" sldId="328"/>
            <ac:inkMk id="150" creationId="{8B66DA92-B043-6B70-577A-A7A73E8B9FB1}"/>
          </ac:inkMkLst>
        </pc:inkChg>
        <pc:inkChg chg="add">
          <ac:chgData name="Tim Cook" userId="d1c7cfb340f2c7ab" providerId="LiveId" clId="{16ED6120-4380-449F-B9ED-25FB2C2B7825}" dt="2022-11-09T02:32:57.673" v="680" actId="9405"/>
          <ac:inkMkLst>
            <pc:docMk/>
            <pc:sldMk cId="888516570" sldId="328"/>
            <ac:inkMk id="151" creationId="{2EF9C166-29EB-9D35-0785-ACEC482AD354}"/>
          </ac:inkMkLst>
        </pc:inkChg>
        <pc:inkChg chg="add mod">
          <ac:chgData name="Tim Cook" userId="d1c7cfb340f2c7ab" providerId="LiveId" clId="{16ED6120-4380-449F-B9ED-25FB2C2B7825}" dt="2022-11-09T02:32:59.483" v="684"/>
          <ac:inkMkLst>
            <pc:docMk/>
            <pc:sldMk cId="888516570" sldId="328"/>
            <ac:inkMk id="152" creationId="{B806B35D-3139-3209-3918-2F9820FE8D3E}"/>
          </ac:inkMkLst>
        </pc:inkChg>
        <pc:inkChg chg="add mod">
          <ac:chgData name="Tim Cook" userId="d1c7cfb340f2c7ab" providerId="LiveId" clId="{16ED6120-4380-449F-B9ED-25FB2C2B7825}" dt="2022-11-09T02:32:59.483" v="684"/>
          <ac:inkMkLst>
            <pc:docMk/>
            <pc:sldMk cId="888516570" sldId="328"/>
            <ac:inkMk id="153" creationId="{5D734E7C-1928-4211-A5B9-B3805A11969D}"/>
          </ac:inkMkLst>
        </pc:inkChg>
        <pc:inkChg chg="add mod">
          <ac:chgData name="Tim Cook" userId="d1c7cfb340f2c7ab" providerId="LiveId" clId="{16ED6120-4380-449F-B9ED-25FB2C2B7825}" dt="2022-11-09T02:32:59.483" v="684"/>
          <ac:inkMkLst>
            <pc:docMk/>
            <pc:sldMk cId="888516570" sldId="328"/>
            <ac:inkMk id="154" creationId="{F86AB8C9-7CE1-8800-CEB3-772735A4F305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56" creationId="{B414B7DF-2F53-5BF1-2AF4-0BCF11E49777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57" creationId="{D4CB2434-32BE-BDDB-6D77-2FD3A6F63044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58" creationId="{083B8C83-C9C1-7F34-8F5C-D7ED54E61025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59" creationId="{0A267C30-D09B-B8AE-AEB3-E3DCF46A39A6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60" creationId="{D43CBA19-F656-8216-BAA5-F7751C98E35D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61" creationId="{BD806C4C-4749-AA8A-B6A2-70BECE466DCA}"/>
          </ac:inkMkLst>
        </pc:inkChg>
        <pc:inkChg chg="add">
          <ac:chgData name="Tim Cook" userId="d1c7cfb340f2c7ab" providerId="LiveId" clId="{16ED6120-4380-449F-B9ED-25FB2C2B7825}" dt="2022-11-09T02:33:07.192" v="692" actId="9405"/>
          <ac:inkMkLst>
            <pc:docMk/>
            <pc:sldMk cId="888516570" sldId="328"/>
            <ac:inkMk id="163" creationId="{4F711E52-5D72-E447-BBC4-C04F9C12D42B}"/>
          </ac:inkMkLst>
        </pc:inkChg>
        <pc:inkChg chg="add">
          <ac:chgData name="Tim Cook" userId="d1c7cfb340f2c7ab" providerId="LiveId" clId="{16ED6120-4380-449F-B9ED-25FB2C2B7825}" dt="2022-11-09T02:33:21.177" v="719" actId="9405"/>
          <ac:inkMkLst>
            <pc:docMk/>
            <pc:sldMk cId="888516570" sldId="328"/>
            <ac:inkMk id="164" creationId="{1B87786B-CBFD-71DE-1D5D-F548DB488558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65" creationId="{07AFB65A-08B0-8FCF-A5CC-AED6A306929B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66" creationId="{65FF1926-6D63-533D-6C88-6226479105A9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67" creationId="{7345C79A-16C6-6F17-A466-A3C795E5E5DA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68" creationId="{9A44320D-1342-54E1-4B84-D29762813C1D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69" creationId="{AD5C0070-3565-F39C-4D0A-5D158A52F81A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70" creationId="{24080C96-7591-6A32-BBF6-A0635D8B7D05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71" creationId="{10701810-FB25-5716-5FB7-A95F40CE72EB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72" creationId="{3856C296-F0C9-B3E8-91FA-C26866DE5082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73" creationId="{E15C6233-7F90-923D-B171-14C3A3C7F266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76" creationId="{4FDDE681-3590-D0F8-66C4-528209C13427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77" creationId="{081E165E-D270-4C26-4A8A-FA068583C05B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78" creationId="{78515D0D-9129-1A12-0D40-02060FA2D5DB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79" creationId="{C31CE7B1-4B9F-5720-3D06-350A9486EC8E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80" creationId="{39A12E01-382B-E363-7300-AF0DA1D608BE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81" creationId="{74372E02-42EC-F07C-34D1-26F9B2D88FEB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82" creationId="{7223F277-0BA7-B9C8-3B28-A08CDE5401DD}"/>
          </ac:inkMkLst>
        </pc:inkChg>
        <pc:inkChg chg="add mod">
          <ac:chgData name="Tim Cook" userId="d1c7cfb340f2c7ab" providerId="LiveId" clId="{16ED6120-4380-449F-B9ED-25FB2C2B7825}" dt="2022-11-09T02:33:36.497" v="744"/>
          <ac:inkMkLst>
            <pc:docMk/>
            <pc:sldMk cId="888516570" sldId="328"/>
            <ac:inkMk id="184" creationId="{22774437-05C0-57A9-FE72-1C41EF9A2766}"/>
          </ac:inkMkLst>
        </pc:inkChg>
        <pc:inkChg chg="add mod">
          <ac:chgData name="Tim Cook" userId="d1c7cfb340f2c7ab" providerId="LiveId" clId="{16ED6120-4380-449F-B9ED-25FB2C2B7825}" dt="2022-11-09T02:33:36.497" v="744"/>
          <ac:inkMkLst>
            <pc:docMk/>
            <pc:sldMk cId="888516570" sldId="328"/>
            <ac:inkMk id="185" creationId="{6F801D10-9EA1-8F2B-48CA-514662892A35}"/>
          </ac:inkMkLst>
        </pc:inkChg>
        <pc:inkChg chg="add mod">
          <ac:chgData name="Tim Cook" userId="d1c7cfb340f2c7ab" providerId="LiveId" clId="{16ED6120-4380-449F-B9ED-25FB2C2B7825}" dt="2022-11-09T02:33:36.497" v="744"/>
          <ac:inkMkLst>
            <pc:docMk/>
            <pc:sldMk cId="888516570" sldId="328"/>
            <ac:inkMk id="186" creationId="{1BBCCBF0-E490-A75A-E317-3525EDB0792D}"/>
          </ac:inkMkLst>
        </pc:inkChg>
        <pc:inkChg chg="add del mod">
          <ac:chgData name="Tim Cook" userId="d1c7cfb340f2c7ab" providerId="LiveId" clId="{16ED6120-4380-449F-B9ED-25FB2C2B7825}" dt="2022-11-09T02:33:38.168" v="747"/>
          <ac:inkMkLst>
            <pc:docMk/>
            <pc:sldMk cId="888516570" sldId="328"/>
            <ac:inkMk id="187" creationId="{9D5CE046-8D08-0E79-6FEF-8EE8A628CC51}"/>
          </ac:inkMkLst>
        </pc:inkChg>
        <pc:inkChg chg="add del mod">
          <ac:chgData name="Tim Cook" userId="d1c7cfb340f2c7ab" providerId="LiveId" clId="{16ED6120-4380-449F-B9ED-25FB2C2B7825}" dt="2022-11-09T02:33:37.102" v="745"/>
          <ac:inkMkLst>
            <pc:docMk/>
            <pc:sldMk cId="888516570" sldId="328"/>
            <ac:inkMk id="188" creationId="{CD4EF9BA-E8A8-325D-1692-1907AAACD31A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1" creationId="{30D06BAF-FCAD-949D-732E-C4DBB29D444B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2" creationId="{441A1E4A-9334-894A-C04C-88F3A79A2230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3" creationId="{149E44D5-9FDA-099E-A387-EF512E590D86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4" creationId="{98D856BC-B4CC-03AA-0C50-9A8218EFEC59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5" creationId="{31151D45-6CC3-CDF3-1C96-6EDB0FE4E47A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6" creationId="{D95F3549-4B02-6B51-E102-69C8E80F6F1A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7" creationId="{D828D095-1219-F78E-F320-9DD23B2D22EA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8" creationId="{CC0F67E0-35AF-DA50-7027-07F6BA033D77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9" creationId="{BF6F3049-3C61-942F-AA79-B78318B8FC12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1" creationId="{B288BA01-62C0-FC6C-FF7B-D738A475C479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2" creationId="{1321A186-A7E9-0849-185E-6AB62238F639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3" creationId="{B8244163-BB0F-8680-B014-A9C1536CEE99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4" creationId="{EC73B1BD-ECD3-3634-A702-0A8F6B66E7B2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5" creationId="{651A8D85-B0B8-D288-060E-0A9F082E3DFB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6" creationId="{71DEF496-F756-B9EE-E235-A7850C8E1AA0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7" creationId="{EE2E3F2C-B186-F5DD-0DC9-16F1B7C9E8B1}"/>
          </ac:inkMkLst>
        </pc:inkChg>
        <pc:inkChg chg="add del">
          <ac:chgData name="Tim Cook" userId="d1c7cfb340f2c7ab" providerId="LiveId" clId="{16ED6120-4380-449F-B9ED-25FB2C2B7825}" dt="2022-11-09T02:33:59.442" v="774"/>
          <ac:inkMkLst>
            <pc:docMk/>
            <pc:sldMk cId="888516570" sldId="328"/>
            <ac:inkMk id="209" creationId="{39B7DD86-EAB2-31EE-C36D-E711633D830E}"/>
          </ac:inkMkLst>
        </pc:inkChg>
        <pc:inkChg chg="add del mod">
          <ac:chgData name="Tim Cook" userId="d1c7cfb340f2c7ab" providerId="LiveId" clId="{16ED6120-4380-449F-B9ED-25FB2C2B7825}" dt="2022-11-09T02:34:03.078" v="777"/>
          <ac:inkMkLst>
            <pc:docMk/>
            <pc:sldMk cId="888516570" sldId="328"/>
            <ac:inkMk id="210" creationId="{1E354FC3-8DDD-97BD-4BC6-F11C3E05DB37}"/>
          </ac:inkMkLst>
        </pc:inkChg>
        <pc:inkChg chg="add del mod">
          <ac:chgData name="Tim Cook" userId="d1c7cfb340f2c7ab" providerId="LiveId" clId="{16ED6120-4380-449F-B9ED-25FB2C2B7825}" dt="2022-11-09T02:34:48.541" v="821"/>
          <ac:inkMkLst>
            <pc:docMk/>
            <pc:sldMk cId="888516570" sldId="328"/>
            <ac:inkMk id="212" creationId="{5F030358-468A-0331-DC97-AD7E5A1E9145}"/>
          </ac:inkMkLst>
        </pc:inkChg>
        <pc:inkChg chg="add del mod">
          <ac:chgData name="Tim Cook" userId="d1c7cfb340f2c7ab" providerId="LiveId" clId="{16ED6120-4380-449F-B9ED-25FB2C2B7825}" dt="2022-11-09T02:34:46.645" v="819"/>
          <ac:inkMkLst>
            <pc:docMk/>
            <pc:sldMk cId="888516570" sldId="328"/>
            <ac:inkMk id="214" creationId="{25666B66-4653-485A-FA22-6AD4A8A7AECE}"/>
          </ac:inkMkLst>
        </pc:inkChg>
        <pc:inkChg chg="add del mod">
          <ac:chgData name="Tim Cook" userId="d1c7cfb340f2c7ab" providerId="LiveId" clId="{16ED6120-4380-449F-B9ED-25FB2C2B7825}" dt="2022-11-09T02:34:46.645" v="818"/>
          <ac:inkMkLst>
            <pc:docMk/>
            <pc:sldMk cId="888516570" sldId="328"/>
            <ac:inkMk id="215" creationId="{E695F48A-BD2F-5C40-35CE-DA1F884D5335}"/>
          </ac:inkMkLst>
        </pc:inkChg>
        <pc:inkChg chg="add del mod">
          <ac:chgData name="Tim Cook" userId="d1c7cfb340f2c7ab" providerId="LiveId" clId="{16ED6120-4380-449F-B9ED-25FB2C2B7825}" dt="2022-11-09T02:34:48.541" v="822"/>
          <ac:inkMkLst>
            <pc:docMk/>
            <pc:sldMk cId="888516570" sldId="328"/>
            <ac:inkMk id="216" creationId="{063FBE81-CACA-FA62-1397-0F8A7E0A1249}"/>
          </ac:inkMkLst>
        </pc:inkChg>
        <pc:inkChg chg="add del mod">
          <ac:chgData name="Tim Cook" userId="d1c7cfb340f2c7ab" providerId="LiveId" clId="{16ED6120-4380-449F-B9ED-25FB2C2B7825}" dt="2022-11-09T02:34:48.541" v="823"/>
          <ac:inkMkLst>
            <pc:docMk/>
            <pc:sldMk cId="888516570" sldId="328"/>
            <ac:inkMk id="217" creationId="{D604B757-85C9-6902-F5F2-9C40BC34F081}"/>
          </ac:inkMkLst>
        </pc:inkChg>
        <pc:inkChg chg="add mod">
          <ac:chgData name="Tim Cook" userId="d1c7cfb340f2c7ab" providerId="LiveId" clId="{16ED6120-4380-449F-B9ED-25FB2C2B7825}" dt="2022-11-09T02:34:17.749" v="790"/>
          <ac:inkMkLst>
            <pc:docMk/>
            <pc:sldMk cId="888516570" sldId="328"/>
            <ac:inkMk id="219" creationId="{9F44820A-D09D-5DF1-FD48-760CCE629D0A}"/>
          </ac:inkMkLst>
        </pc:inkChg>
        <pc:inkChg chg="add mod">
          <ac:chgData name="Tim Cook" userId="d1c7cfb340f2c7ab" providerId="LiveId" clId="{16ED6120-4380-449F-B9ED-25FB2C2B7825}" dt="2022-11-09T02:34:17.749" v="790"/>
          <ac:inkMkLst>
            <pc:docMk/>
            <pc:sldMk cId="888516570" sldId="328"/>
            <ac:inkMk id="220" creationId="{FDAF9D58-1588-F599-1183-112291EE6A3B}"/>
          </ac:inkMkLst>
        </pc:inkChg>
        <pc:inkChg chg="add del mod">
          <ac:chgData name="Tim Cook" userId="d1c7cfb340f2c7ab" providerId="LiveId" clId="{16ED6120-4380-449F-B9ED-25FB2C2B7825}" dt="2022-11-09T02:34:22.519" v="795"/>
          <ac:inkMkLst>
            <pc:docMk/>
            <pc:sldMk cId="888516570" sldId="328"/>
            <ac:inkMk id="221" creationId="{478797E1-0F84-B184-53F7-F91DE25967EB}"/>
          </ac:inkMkLst>
        </pc:inkChg>
        <pc:inkChg chg="add del mod">
          <ac:chgData name="Tim Cook" userId="d1c7cfb340f2c7ab" providerId="LiveId" clId="{16ED6120-4380-449F-B9ED-25FB2C2B7825}" dt="2022-11-09T02:34:22.519" v="794"/>
          <ac:inkMkLst>
            <pc:docMk/>
            <pc:sldMk cId="888516570" sldId="328"/>
            <ac:inkMk id="222" creationId="{941E5705-4452-2387-8C4E-B638B75F47D5}"/>
          </ac:inkMkLst>
        </pc:inkChg>
        <pc:inkChg chg="add del mod">
          <ac:chgData name="Tim Cook" userId="d1c7cfb340f2c7ab" providerId="LiveId" clId="{16ED6120-4380-449F-B9ED-25FB2C2B7825}" dt="2022-11-09T02:34:22.519" v="793"/>
          <ac:inkMkLst>
            <pc:docMk/>
            <pc:sldMk cId="888516570" sldId="328"/>
            <ac:inkMk id="223" creationId="{2FEF5451-D78B-57DA-456B-6E24B262C5E2}"/>
          </ac:inkMkLst>
        </pc:inkChg>
        <pc:inkChg chg="add del mod">
          <ac:chgData name="Tim Cook" userId="d1c7cfb340f2c7ab" providerId="LiveId" clId="{16ED6120-4380-449F-B9ED-25FB2C2B7825}" dt="2022-11-09T02:34:22.519" v="796"/>
          <ac:inkMkLst>
            <pc:docMk/>
            <pc:sldMk cId="888516570" sldId="328"/>
            <ac:inkMk id="226" creationId="{21E8E0B7-4D0C-62FA-FDDB-6D282503C840}"/>
          </ac:inkMkLst>
        </pc:inkChg>
        <pc:inkChg chg="add del mod">
          <ac:chgData name="Tim Cook" userId="d1c7cfb340f2c7ab" providerId="LiveId" clId="{16ED6120-4380-449F-B9ED-25FB2C2B7825}" dt="2022-11-09T02:34:31.804" v="803"/>
          <ac:inkMkLst>
            <pc:docMk/>
            <pc:sldMk cId="888516570" sldId="328"/>
            <ac:inkMk id="228" creationId="{91FFE508-9DD6-269A-457E-C2B7EED5EB83}"/>
          </ac:inkMkLst>
        </pc:inkChg>
        <pc:inkChg chg="add del mod">
          <ac:chgData name="Tim Cook" userId="d1c7cfb340f2c7ab" providerId="LiveId" clId="{16ED6120-4380-449F-B9ED-25FB2C2B7825}" dt="2022-11-09T02:34:31.804" v="804"/>
          <ac:inkMkLst>
            <pc:docMk/>
            <pc:sldMk cId="888516570" sldId="328"/>
            <ac:inkMk id="229" creationId="{0DC96DF4-E1B9-67E6-5E02-E24E7557B403}"/>
          </ac:inkMkLst>
        </pc:inkChg>
        <pc:inkChg chg="add del mod">
          <ac:chgData name="Tim Cook" userId="d1c7cfb340f2c7ab" providerId="LiveId" clId="{16ED6120-4380-449F-B9ED-25FB2C2B7825}" dt="2022-11-09T02:34:34.231" v="806"/>
          <ac:inkMkLst>
            <pc:docMk/>
            <pc:sldMk cId="888516570" sldId="328"/>
            <ac:inkMk id="231" creationId="{3612FD5E-901B-E340-323D-04E08ED6703C}"/>
          </ac:inkMkLst>
        </pc:inkChg>
        <pc:inkChg chg="add del mod">
          <ac:chgData name="Tim Cook" userId="d1c7cfb340f2c7ab" providerId="LiveId" clId="{16ED6120-4380-449F-B9ED-25FB2C2B7825}" dt="2022-11-09T02:34:34.231" v="805"/>
          <ac:inkMkLst>
            <pc:docMk/>
            <pc:sldMk cId="888516570" sldId="328"/>
            <ac:inkMk id="232" creationId="{3E094B9C-F41D-D0AC-FB88-269FAD36CFEC}"/>
          </ac:inkMkLst>
        </pc:inkChg>
        <pc:inkChg chg="add del mod">
          <ac:chgData name="Tim Cook" userId="d1c7cfb340f2c7ab" providerId="LiveId" clId="{16ED6120-4380-449F-B9ED-25FB2C2B7825}" dt="2022-11-09T02:34:42.696" v="814"/>
          <ac:inkMkLst>
            <pc:docMk/>
            <pc:sldMk cId="888516570" sldId="328"/>
            <ac:inkMk id="234" creationId="{EA0FF1D1-5A16-16C5-3FD5-866649940C3E}"/>
          </ac:inkMkLst>
        </pc:inkChg>
        <pc:inkChg chg="add del mod">
          <ac:chgData name="Tim Cook" userId="d1c7cfb340f2c7ab" providerId="LiveId" clId="{16ED6120-4380-449F-B9ED-25FB2C2B7825}" dt="2022-11-09T02:34:41.855" v="813"/>
          <ac:inkMkLst>
            <pc:docMk/>
            <pc:sldMk cId="888516570" sldId="328"/>
            <ac:inkMk id="235" creationId="{8A85334F-3C78-7371-2594-F65AE0E1DB47}"/>
          </ac:inkMkLst>
        </pc:inkChg>
        <pc:inkChg chg="add mod">
          <ac:chgData name="Tim Cook" userId="d1c7cfb340f2c7ab" providerId="LiveId" clId="{16ED6120-4380-449F-B9ED-25FB2C2B7825}" dt="2022-11-09T02:34:38.881" v="812"/>
          <ac:inkMkLst>
            <pc:docMk/>
            <pc:sldMk cId="888516570" sldId="328"/>
            <ac:inkMk id="237" creationId="{A171B95D-2DD8-A148-BCFC-B0455B679BC5}"/>
          </ac:inkMkLst>
        </pc:inkChg>
        <pc:inkChg chg="add mod">
          <ac:chgData name="Tim Cook" userId="d1c7cfb340f2c7ab" providerId="LiveId" clId="{16ED6120-4380-449F-B9ED-25FB2C2B7825}" dt="2022-11-09T02:34:38.881" v="812"/>
          <ac:inkMkLst>
            <pc:docMk/>
            <pc:sldMk cId="888516570" sldId="328"/>
            <ac:inkMk id="238" creationId="{4B9FAD63-7043-C617-C986-51F2E8D0F98F}"/>
          </ac:inkMkLst>
        </pc:inkChg>
        <pc:inkChg chg="add mod">
          <ac:chgData name="Tim Cook" userId="d1c7cfb340f2c7ab" providerId="LiveId" clId="{16ED6120-4380-449F-B9ED-25FB2C2B7825}" dt="2022-11-09T02:34:45.189" v="817"/>
          <ac:inkMkLst>
            <pc:docMk/>
            <pc:sldMk cId="888516570" sldId="328"/>
            <ac:inkMk id="240" creationId="{C52BC343-4F85-9390-3493-DF91B3F59A42}"/>
          </ac:inkMkLst>
        </pc:inkChg>
        <pc:inkChg chg="add mod">
          <ac:chgData name="Tim Cook" userId="d1c7cfb340f2c7ab" providerId="LiveId" clId="{16ED6120-4380-449F-B9ED-25FB2C2B7825}" dt="2022-11-09T02:34:45.189" v="817"/>
          <ac:inkMkLst>
            <pc:docMk/>
            <pc:sldMk cId="888516570" sldId="328"/>
            <ac:inkMk id="241" creationId="{5C450E9A-ED4D-738D-57EF-18FCB309FBC5}"/>
          </ac:inkMkLst>
        </pc:inkChg>
        <pc:inkChg chg="add del">
          <ac:chgData name="Tim Cook" userId="d1c7cfb340f2c7ab" providerId="LiveId" clId="{16ED6120-4380-449F-B9ED-25FB2C2B7825}" dt="2022-11-09T02:34:53.358" v="831"/>
          <ac:inkMkLst>
            <pc:docMk/>
            <pc:sldMk cId="888516570" sldId="328"/>
            <ac:inkMk id="243" creationId="{E8B1096A-B58A-199F-D115-A868BDDA4F6F}"/>
          </ac:inkMkLst>
        </pc:inkChg>
        <pc:inkChg chg="add del">
          <ac:chgData name="Tim Cook" userId="d1c7cfb340f2c7ab" providerId="LiveId" clId="{16ED6120-4380-449F-B9ED-25FB2C2B7825}" dt="2022-11-09T02:34:56.181" v="833"/>
          <ac:inkMkLst>
            <pc:docMk/>
            <pc:sldMk cId="888516570" sldId="328"/>
            <ac:inkMk id="244" creationId="{3D6017E2-FA28-E8CC-E11C-D27EA39DE03C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45" creationId="{58BBEA14-2545-7893-4ADD-AEFB2C3B197E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46" creationId="{46AA6877-2D76-0245-DFF4-966444C5ED81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47" creationId="{2C9F3C26-FD0E-0CF3-43AF-3EE13175B024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48" creationId="{0CC0BA11-1BCB-A625-D4F9-6365FEC2B227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49" creationId="{07FA5F94-F67B-6016-2029-8D5D3F2E13B1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50" creationId="{A001B5A2-3B87-F180-5566-5232CB797CEF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51" creationId="{470AC999-DDB0-3749-5AE3-E0C4334A1494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52" creationId="{E40F4206-400B-DE45-4694-20C306A274B1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53" creationId="{7077C4C0-393E-387F-87BE-728E7260052C}"/>
          </ac:inkMkLst>
        </pc:inkChg>
        <pc:inkChg chg="add">
          <ac:chgData name="Tim Cook" userId="d1c7cfb340f2c7ab" providerId="LiveId" clId="{16ED6120-4380-449F-B9ED-25FB2C2B7825}" dt="2022-11-09T02:35:08.431" v="844" actId="9405"/>
          <ac:inkMkLst>
            <pc:docMk/>
            <pc:sldMk cId="888516570" sldId="328"/>
            <ac:inkMk id="255" creationId="{FFBC11DA-B364-85C0-976C-6751C0962538}"/>
          </ac:inkMkLst>
        </pc:inkChg>
        <pc:inkChg chg="add mod">
          <ac:chgData name="Tim Cook" userId="d1c7cfb340f2c7ab" providerId="LiveId" clId="{16ED6120-4380-449F-B9ED-25FB2C2B7825}" dt="2022-11-09T02:35:11.487" v="847"/>
          <ac:inkMkLst>
            <pc:docMk/>
            <pc:sldMk cId="888516570" sldId="328"/>
            <ac:inkMk id="256" creationId="{07E427E6-8451-EEEA-BE32-8BFDB4266851}"/>
          </ac:inkMkLst>
        </pc:inkChg>
        <pc:inkChg chg="add mod">
          <ac:chgData name="Tim Cook" userId="d1c7cfb340f2c7ab" providerId="LiveId" clId="{16ED6120-4380-449F-B9ED-25FB2C2B7825}" dt="2022-11-09T02:35:11.487" v="847"/>
          <ac:inkMkLst>
            <pc:docMk/>
            <pc:sldMk cId="888516570" sldId="328"/>
            <ac:inkMk id="257" creationId="{122A480C-EFBE-28CE-74B7-DFDC87339FC1}"/>
          </ac:inkMkLst>
        </pc:inkChg>
        <pc:inkChg chg="add mod">
          <ac:chgData name="Tim Cook" userId="d1c7cfb340f2c7ab" providerId="LiveId" clId="{16ED6120-4380-449F-B9ED-25FB2C2B7825}" dt="2022-11-09T02:35:33.784" v="854"/>
          <ac:inkMkLst>
            <pc:docMk/>
            <pc:sldMk cId="888516570" sldId="328"/>
            <ac:inkMk id="259" creationId="{CBEBEC6C-771A-A105-18B4-3303FA64D6C2}"/>
          </ac:inkMkLst>
        </pc:inkChg>
        <pc:inkChg chg="add mod">
          <ac:chgData name="Tim Cook" userId="d1c7cfb340f2c7ab" providerId="LiveId" clId="{16ED6120-4380-449F-B9ED-25FB2C2B7825}" dt="2022-11-09T02:35:33.784" v="854"/>
          <ac:inkMkLst>
            <pc:docMk/>
            <pc:sldMk cId="888516570" sldId="328"/>
            <ac:inkMk id="260" creationId="{87320436-7BA0-F151-0B8E-97364FC95F8D}"/>
          </ac:inkMkLst>
        </pc:inkChg>
        <pc:inkChg chg="add mod">
          <ac:chgData name="Tim Cook" userId="d1c7cfb340f2c7ab" providerId="LiveId" clId="{16ED6120-4380-449F-B9ED-25FB2C2B7825}" dt="2022-11-09T02:35:38.947" v="857"/>
          <ac:inkMkLst>
            <pc:docMk/>
            <pc:sldMk cId="888516570" sldId="328"/>
            <ac:inkMk id="262" creationId="{99EA281E-2114-A7FC-8F86-F55843267E04}"/>
          </ac:inkMkLst>
        </pc:inkChg>
        <pc:inkChg chg="add mod">
          <ac:chgData name="Tim Cook" userId="d1c7cfb340f2c7ab" providerId="LiveId" clId="{16ED6120-4380-449F-B9ED-25FB2C2B7825}" dt="2022-11-09T02:35:38.947" v="857"/>
          <ac:inkMkLst>
            <pc:docMk/>
            <pc:sldMk cId="888516570" sldId="328"/>
            <ac:inkMk id="263" creationId="{3B33EE13-C314-6762-E912-F604EAC4ADFF}"/>
          </ac:inkMkLst>
        </pc:inkChg>
      </pc:sldChg>
      <pc:sldChg chg="addSp delSp modSp mod">
        <pc:chgData name="Tim Cook" userId="d1c7cfb340f2c7ab" providerId="LiveId" clId="{16ED6120-4380-449F-B9ED-25FB2C2B7825}" dt="2022-11-09T02:42:44.663" v="1278"/>
        <pc:sldMkLst>
          <pc:docMk/>
          <pc:sldMk cId="3644606174" sldId="329"/>
        </pc:sldMkLst>
        <pc:grpChg chg="del mod">
          <ac:chgData name="Tim Cook" userId="d1c7cfb340f2c7ab" providerId="LiveId" clId="{16ED6120-4380-449F-B9ED-25FB2C2B7825}" dt="2022-11-09T02:36:02.050" v="862"/>
          <ac:grpSpMkLst>
            <pc:docMk/>
            <pc:sldMk cId="3644606174" sldId="329"/>
            <ac:grpSpMk id="5" creationId="{05E1F5DE-E50B-A1DF-988F-74AA55208D2E}"/>
          </ac:grpSpMkLst>
        </pc:grpChg>
        <pc:grpChg chg="del mod">
          <ac:chgData name="Tim Cook" userId="d1c7cfb340f2c7ab" providerId="LiveId" clId="{16ED6120-4380-449F-B9ED-25FB2C2B7825}" dt="2022-11-09T02:36:12.287" v="870"/>
          <ac:grpSpMkLst>
            <pc:docMk/>
            <pc:sldMk cId="3644606174" sldId="329"/>
            <ac:grpSpMk id="7" creationId="{58C706A2-6330-18CD-B108-46F4EF44C4ED}"/>
          </ac:grpSpMkLst>
        </pc:grpChg>
        <pc:grpChg chg="del mod">
          <ac:chgData name="Tim Cook" userId="d1c7cfb340f2c7ab" providerId="LiveId" clId="{16ED6120-4380-449F-B9ED-25FB2C2B7825}" dt="2022-11-09T02:36:12.287" v="870"/>
          <ac:grpSpMkLst>
            <pc:docMk/>
            <pc:sldMk cId="3644606174" sldId="329"/>
            <ac:grpSpMk id="15" creationId="{D8BD48E6-BD8E-7317-8F45-DA765B7BA844}"/>
          </ac:grpSpMkLst>
        </pc:grpChg>
        <pc:grpChg chg="del mod">
          <ac:chgData name="Tim Cook" userId="d1c7cfb340f2c7ab" providerId="LiveId" clId="{16ED6120-4380-449F-B9ED-25FB2C2B7825}" dt="2022-11-09T02:36:13.899" v="873"/>
          <ac:grpSpMkLst>
            <pc:docMk/>
            <pc:sldMk cId="3644606174" sldId="329"/>
            <ac:grpSpMk id="16" creationId="{4A65822F-F63A-10D4-9095-63DBFD4315A5}"/>
          </ac:grpSpMkLst>
        </pc:grpChg>
        <pc:grpChg chg="mod">
          <ac:chgData name="Tim Cook" userId="d1c7cfb340f2c7ab" providerId="LiveId" clId="{16ED6120-4380-449F-B9ED-25FB2C2B7825}" dt="2022-11-09T02:36:12.287" v="870"/>
          <ac:grpSpMkLst>
            <pc:docMk/>
            <pc:sldMk cId="3644606174" sldId="329"/>
            <ac:grpSpMk id="17" creationId="{38D32527-B75C-FBD1-35C7-C20F9E692BFB}"/>
          </ac:grpSpMkLst>
        </pc:grpChg>
        <pc:grpChg chg="mod">
          <ac:chgData name="Tim Cook" userId="d1c7cfb340f2c7ab" providerId="LiveId" clId="{16ED6120-4380-449F-B9ED-25FB2C2B7825}" dt="2022-11-09T02:36:13.899" v="873"/>
          <ac:grpSpMkLst>
            <pc:docMk/>
            <pc:sldMk cId="3644606174" sldId="329"/>
            <ac:grpSpMk id="20" creationId="{1BEB4710-3399-078C-F53F-4438567B98E6}"/>
          </ac:grpSpMkLst>
        </pc:grpChg>
        <pc:grpChg chg="mod">
          <ac:chgData name="Tim Cook" userId="d1c7cfb340f2c7ab" providerId="LiveId" clId="{16ED6120-4380-449F-B9ED-25FB2C2B7825}" dt="2022-11-09T02:36:16.072" v="876"/>
          <ac:grpSpMkLst>
            <pc:docMk/>
            <pc:sldMk cId="3644606174" sldId="329"/>
            <ac:grpSpMk id="23" creationId="{7D487DB7-E6D8-23D7-C587-6A9C52EC0DD9}"/>
          </ac:grpSpMkLst>
        </pc:grpChg>
        <pc:grpChg chg="del mod">
          <ac:chgData name="Tim Cook" userId="d1c7cfb340f2c7ab" providerId="LiveId" clId="{16ED6120-4380-449F-B9ED-25FB2C2B7825}" dt="2022-11-09T02:36:28.613" v="901"/>
          <ac:grpSpMkLst>
            <pc:docMk/>
            <pc:sldMk cId="3644606174" sldId="329"/>
            <ac:grpSpMk id="33" creationId="{451E53AF-C332-CF80-66DA-7646665BFD63}"/>
          </ac:grpSpMkLst>
        </pc:grpChg>
        <pc:grpChg chg="del mod">
          <ac:chgData name="Tim Cook" userId="d1c7cfb340f2c7ab" providerId="LiveId" clId="{16ED6120-4380-449F-B9ED-25FB2C2B7825}" dt="2022-11-09T02:37:17.561" v="940"/>
          <ac:grpSpMkLst>
            <pc:docMk/>
            <pc:sldMk cId="3644606174" sldId="329"/>
            <ac:grpSpMk id="42" creationId="{26598ADF-CB94-8E92-F68D-B3BC8145A3BD}"/>
          </ac:grpSpMkLst>
        </pc:grpChg>
        <pc:grpChg chg="del mod">
          <ac:chgData name="Tim Cook" userId="d1c7cfb340f2c7ab" providerId="LiveId" clId="{16ED6120-4380-449F-B9ED-25FB2C2B7825}" dt="2022-11-09T02:36:52.703" v="921"/>
          <ac:grpSpMkLst>
            <pc:docMk/>
            <pc:sldMk cId="3644606174" sldId="329"/>
            <ac:grpSpMk id="51" creationId="{511CB607-3C58-B5EC-D918-31FFCE87D86F}"/>
          </ac:grpSpMkLst>
        </pc:grpChg>
        <pc:grpChg chg="del mod">
          <ac:chgData name="Tim Cook" userId="d1c7cfb340f2c7ab" providerId="LiveId" clId="{16ED6120-4380-449F-B9ED-25FB2C2B7825}" dt="2022-11-09T02:37:02.139" v="926"/>
          <ac:grpSpMkLst>
            <pc:docMk/>
            <pc:sldMk cId="3644606174" sldId="329"/>
            <ac:grpSpMk id="56" creationId="{3A49EAC8-1B28-C026-5089-1BEEAE9EB714}"/>
          </ac:grpSpMkLst>
        </pc:grpChg>
        <pc:grpChg chg="mod">
          <ac:chgData name="Tim Cook" userId="d1c7cfb340f2c7ab" providerId="LiveId" clId="{16ED6120-4380-449F-B9ED-25FB2C2B7825}" dt="2022-11-09T02:37:32.271" v="955" actId="1076"/>
          <ac:grpSpMkLst>
            <pc:docMk/>
            <pc:sldMk cId="3644606174" sldId="329"/>
            <ac:grpSpMk id="60" creationId="{0458BB5C-678D-F689-62E7-B0F7F92010A4}"/>
          </ac:grpSpMkLst>
        </pc:grpChg>
        <pc:grpChg chg="mod">
          <ac:chgData name="Tim Cook" userId="d1c7cfb340f2c7ab" providerId="LiveId" clId="{16ED6120-4380-449F-B9ED-25FB2C2B7825}" dt="2022-11-09T02:37:25.394" v="953"/>
          <ac:grpSpMkLst>
            <pc:docMk/>
            <pc:sldMk cId="3644606174" sldId="329"/>
            <ac:grpSpMk id="72" creationId="{6130738C-F0F9-7688-97D6-449C8AE21E46}"/>
          </ac:grpSpMkLst>
        </pc:grpChg>
        <pc:grpChg chg="del mod">
          <ac:chgData name="Tim Cook" userId="d1c7cfb340f2c7ab" providerId="LiveId" clId="{16ED6120-4380-449F-B9ED-25FB2C2B7825}" dt="2022-11-09T02:37:41.958" v="967"/>
          <ac:grpSpMkLst>
            <pc:docMk/>
            <pc:sldMk cId="3644606174" sldId="329"/>
            <ac:grpSpMk id="79" creationId="{8D0102EC-0448-6992-7F21-290E7281CB9F}"/>
          </ac:grpSpMkLst>
        </pc:grpChg>
        <pc:grpChg chg="del mod">
          <ac:chgData name="Tim Cook" userId="d1c7cfb340f2c7ab" providerId="LiveId" clId="{16ED6120-4380-449F-B9ED-25FB2C2B7825}" dt="2022-11-09T02:37:48.654" v="978"/>
          <ac:grpSpMkLst>
            <pc:docMk/>
            <pc:sldMk cId="3644606174" sldId="329"/>
            <ac:grpSpMk id="85" creationId="{7546F6F8-927D-F340-1B89-F668407BC2C4}"/>
          </ac:grpSpMkLst>
        </pc:grpChg>
        <pc:grpChg chg="del mod">
          <ac:chgData name="Tim Cook" userId="d1c7cfb340f2c7ab" providerId="LiveId" clId="{16ED6120-4380-449F-B9ED-25FB2C2B7825}" dt="2022-11-09T02:37:55.030" v="986"/>
          <ac:grpSpMkLst>
            <pc:docMk/>
            <pc:sldMk cId="3644606174" sldId="329"/>
            <ac:grpSpMk id="90" creationId="{17E9B149-9924-9D72-2A58-6D05AA1689C3}"/>
          </ac:grpSpMkLst>
        </pc:grpChg>
        <pc:grpChg chg="mod">
          <ac:chgData name="Tim Cook" userId="d1c7cfb340f2c7ab" providerId="LiveId" clId="{16ED6120-4380-449F-B9ED-25FB2C2B7825}" dt="2022-11-09T02:37:58.605" v="992"/>
          <ac:grpSpMkLst>
            <pc:docMk/>
            <pc:sldMk cId="3644606174" sldId="329"/>
            <ac:grpSpMk id="95" creationId="{9E53DC2B-DC2B-DE7C-3136-C969A0145863}"/>
          </ac:grpSpMkLst>
        </pc:grpChg>
        <pc:grpChg chg="del mod">
          <ac:chgData name="Tim Cook" userId="d1c7cfb340f2c7ab" providerId="LiveId" clId="{16ED6120-4380-449F-B9ED-25FB2C2B7825}" dt="2022-11-09T02:42:44.663" v="1272"/>
          <ac:grpSpMkLst>
            <pc:docMk/>
            <pc:sldMk cId="3644606174" sldId="329"/>
            <ac:grpSpMk id="99" creationId="{86EFC9D6-81BC-44EB-07F4-52CA7B5CBCD3}"/>
          </ac:grpSpMkLst>
        </pc:grpChg>
        <pc:grpChg chg="del mod">
          <ac:chgData name="Tim Cook" userId="d1c7cfb340f2c7ab" providerId="LiveId" clId="{16ED6120-4380-449F-B9ED-25FB2C2B7825}" dt="2022-11-09T02:42:40.713" v="1267"/>
          <ac:grpSpMkLst>
            <pc:docMk/>
            <pc:sldMk cId="3644606174" sldId="329"/>
            <ac:grpSpMk id="111" creationId="{14D11FF9-BD8C-8BD2-8274-6567BAAFBE13}"/>
          </ac:grpSpMkLst>
        </pc:grpChg>
        <pc:grpChg chg="del mod">
          <ac:chgData name="Tim Cook" userId="d1c7cfb340f2c7ab" providerId="LiveId" clId="{16ED6120-4380-449F-B9ED-25FB2C2B7825}" dt="2022-11-09T02:42:44.663" v="1277"/>
          <ac:grpSpMkLst>
            <pc:docMk/>
            <pc:sldMk cId="3644606174" sldId="329"/>
            <ac:grpSpMk id="112" creationId="{0E9EE95E-D5E2-EB8E-E07F-A6C0499F59AD}"/>
          </ac:grpSpMkLst>
        </pc:grpChg>
        <pc:inkChg chg="add mod">
          <ac:chgData name="Tim Cook" userId="d1c7cfb340f2c7ab" providerId="LiveId" clId="{16ED6120-4380-449F-B9ED-25FB2C2B7825}" dt="2022-11-09T02:36:12.287" v="870"/>
          <ac:inkMkLst>
            <pc:docMk/>
            <pc:sldMk cId="3644606174" sldId="329"/>
            <ac:inkMk id="3" creationId="{DC6286F0-F64B-A8DC-5CFB-7BD2BE4B84D4}"/>
          </ac:inkMkLst>
        </pc:inkChg>
        <pc:inkChg chg="add mod">
          <ac:chgData name="Tim Cook" userId="d1c7cfb340f2c7ab" providerId="LiveId" clId="{16ED6120-4380-449F-B9ED-25FB2C2B7825}" dt="2022-11-09T02:36:12.287" v="870"/>
          <ac:inkMkLst>
            <pc:docMk/>
            <pc:sldMk cId="3644606174" sldId="329"/>
            <ac:inkMk id="4" creationId="{720E5F5D-2A17-60A1-CEAA-AE2B59F44042}"/>
          </ac:inkMkLst>
        </pc:inkChg>
        <pc:inkChg chg="add mod">
          <ac:chgData name="Tim Cook" userId="d1c7cfb340f2c7ab" providerId="LiveId" clId="{16ED6120-4380-449F-B9ED-25FB2C2B7825}" dt="2022-11-09T02:36:12.287" v="870"/>
          <ac:inkMkLst>
            <pc:docMk/>
            <pc:sldMk cId="3644606174" sldId="329"/>
            <ac:inkMk id="6" creationId="{21B7B64E-A085-492C-76AC-9BD34E81EEEA}"/>
          </ac:inkMkLst>
        </pc:inkChg>
        <pc:inkChg chg="add mod">
          <ac:chgData name="Tim Cook" userId="d1c7cfb340f2c7ab" providerId="LiveId" clId="{16ED6120-4380-449F-B9ED-25FB2C2B7825}" dt="2022-11-09T02:36:12.287" v="870"/>
          <ac:inkMkLst>
            <pc:docMk/>
            <pc:sldMk cId="3644606174" sldId="329"/>
            <ac:inkMk id="8" creationId="{954B3A31-0F5C-00F4-F4CC-CF2DD25A8654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9" creationId="{5AB05971-48C5-A536-5771-7F4B13D54C8D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0" creationId="{5620B04F-EC05-D564-23A1-F7766EDE2549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1" creationId="{BB2BDB81-B487-B5F5-5A88-B7769DB5C89E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2" creationId="{A1DC9378-20A7-7F8D-9CEB-21B822655EC8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3" creationId="{11908994-A8E4-70E0-159F-24B999D73B6D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4" creationId="{EF8FFA9A-41D4-FD34-1864-5B229E291C55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8" creationId="{15FF5C96-1ACE-BBC8-6B52-E075D5A5D238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9" creationId="{879402B1-A8BB-CCEB-6CC6-734390277671}"/>
          </ac:inkMkLst>
        </pc:inkChg>
        <pc:inkChg chg="add mod">
          <ac:chgData name="Tim Cook" userId="d1c7cfb340f2c7ab" providerId="LiveId" clId="{16ED6120-4380-449F-B9ED-25FB2C2B7825}" dt="2022-11-09T02:36:16.072" v="876"/>
          <ac:inkMkLst>
            <pc:docMk/>
            <pc:sldMk cId="3644606174" sldId="329"/>
            <ac:inkMk id="21" creationId="{141597F0-71A0-9935-72E4-0773CF06055F}"/>
          </ac:inkMkLst>
        </pc:inkChg>
        <pc:inkChg chg="add mod">
          <ac:chgData name="Tim Cook" userId="d1c7cfb340f2c7ab" providerId="LiveId" clId="{16ED6120-4380-449F-B9ED-25FB2C2B7825}" dt="2022-11-09T02:36:16.072" v="876"/>
          <ac:inkMkLst>
            <pc:docMk/>
            <pc:sldMk cId="3644606174" sldId="329"/>
            <ac:inkMk id="22" creationId="{2A720CD2-2C0E-A166-B5FF-392C105DC464}"/>
          </ac:inkMkLst>
        </pc:inkChg>
        <pc:inkChg chg="add del">
          <ac:chgData name="Tim Cook" userId="d1c7cfb340f2c7ab" providerId="LiveId" clId="{16ED6120-4380-449F-B9ED-25FB2C2B7825}" dt="2022-11-09T02:37:17.561" v="936"/>
          <ac:inkMkLst>
            <pc:docMk/>
            <pc:sldMk cId="3644606174" sldId="329"/>
            <ac:inkMk id="24" creationId="{EC17532E-7684-DBAA-DC49-8C7ABC9D3F7B}"/>
          </ac:inkMkLst>
        </pc:inkChg>
        <pc:inkChg chg="add del">
          <ac:chgData name="Tim Cook" userId="d1c7cfb340f2c7ab" providerId="LiveId" clId="{16ED6120-4380-449F-B9ED-25FB2C2B7825}" dt="2022-11-09T02:36:22.102" v="887"/>
          <ac:inkMkLst>
            <pc:docMk/>
            <pc:sldMk cId="3644606174" sldId="329"/>
            <ac:inkMk id="25" creationId="{71ACB08E-9280-D3D3-8964-D95F877B3E82}"/>
          </ac:inkMkLst>
        </pc:inkChg>
        <pc:inkChg chg="add del">
          <ac:chgData name="Tim Cook" userId="d1c7cfb340f2c7ab" providerId="LiveId" clId="{16ED6120-4380-449F-B9ED-25FB2C2B7825}" dt="2022-11-09T02:36:22.118" v="889"/>
          <ac:inkMkLst>
            <pc:docMk/>
            <pc:sldMk cId="3644606174" sldId="329"/>
            <ac:inkMk id="26" creationId="{93A6298F-8945-255C-C837-E82A25FC9267}"/>
          </ac:inkMkLst>
        </pc:inkChg>
        <pc:inkChg chg="add del">
          <ac:chgData name="Tim Cook" userId="d1c7cfb340f2c7ab" providerId="LiveId" clId="{16ED6120-4380-449F-B9ED-25FB2C2B7825}" dt="2022-11-09T02:36:22.102" v="885"/>
          <ac:inkMkLst>
            <pc:docMk/>
            <pc:sldMk cId="3644606174" sldId="329"/>
            <ac:inkMk id="27" creationId="{4E4D20CE-3541-F0E2-3333-AEE2ACDC12B4}"/>
          </ac:inkMkLst>
        </pc:inkChg>
        <pc:inkChg chg="add del">
          <ac:chgData name="Tim Cook" userId="d1c7cfb340f2c7ab" providerId="LiveId" clId="{16ED6120-4380-449F-B9ED-25FB2C2B7825}" dt="2022-11-09T02:36:22.102" v="884"/>
          <ac:inkMkLst>
            <pc:docMk/>
            <pc:sldMk cId="3644606174" sldId="329"/>
            <ac:inkMk id="28" creationId="{AEFBE05A-8E92-8721-9119-AEC8752FEF0D}"/>
          </ac:inkMkLst>
        </pc:inkChg>
        <pc:inkChg chg="add del">
          <ac:chgData name="Tim Cook" userId="d1c7cfb340f2c7ab" providerId="LiveId" clId="{16ED6120-4380-449F-B9ED-25FB2C2B7825}" dt="2022-11-09T02:36:22.102" v="886"/>
          <ac:inkMkLst>
            <pc:docMk/>
            <pc:sldMk cId="3644606174" sldId="329"/>
            <ac:inkMk id="29" creationId="{0D87B133-4ADD-3A02-9AAD-984F8FD557EC}"/>
          </ac:inkMkLst>
        </pc:inkChg>
        <pc:inkChg chg="add del">
          <ac:chgData name="Tim Cook" userId="d1c7cfb340f2c7ab" providerId="LiveId" clId="{16ED6120-4380-449F-B9ED-25FB2C2B7825}" dt="2022-11-09T02:36:22.102" v="888"/>
          <ac:inkMkLst>
            <pc:docMk/>
            <pc:sldMk cId="3644606174" sldId="329"/>
            <ac:inkMk id="30" creationId="{86188B0F-5A88-E4CA-C929-0CF304FCF12D}"/>
          </ac:inkMkLst>
        </pc:inkChg>
        <pc:inkChg chg="add del mod">
          <ac:chgData name="Tim Cook" userId="d1c7cfb340f2c7ab" providerId="LiveId" clId="{16ED6120-4380-449F-B9ED-25FB2C2B7825}" dt="2022-11-09T02:37:17.561" v="937"/>
          <ac:inkMkLst>
            <pc:docMk/>
            <pc:sldMk cId="3644606174" sldId="329"/>
            <ac:inkMk id="31" creationId="{3E01FE30-93F9-4D7F-3AAE-5DAD0A8213EC}"/>
          </ac:inkMkLst>
        </pc:inkChg>
        <pc:inkChg chg="add del mod">
          <ac:chgData name="Tim Cook" userId="d1c7cfb340f2c7ab" providerId="LiveId" clId="{16ED6120-4380-449F-B9ED-25FB2C2B7825}" dt="2022-11-09T02:37:17.561" v="932"/>
          <ac:inkMkLst>
            <pc:docMk/>
            <pc:sldMk cId="3644606174" sldId="329"/>
            <ac:inkMk id="32" creationId="{C5F486C6-EDD6-3405-75A7-41BA04E9C8BD}"/>
          </ac:inkMkLst>
        </pc:inkChg>
        <pc:inkChg chg="add del mod">
          <ac:chgData name="Tim Cook" userId="d1c7cfb340f2c7ab" providerId="LiveId" clId="{16ED6120-4380-449F-B9ED-25FB2C2B7825}" dt="2022-11-09T02:37:17.561" v="938"/>
          <ac:inkMkLst>
            <pc:docMk/>
            <pc:sldMk cId="3644606174" sldId="329"/>
            <ac:inkMk id="34" creationId="{179D3AE5-EB1F-7AC6-7101-A4D99DF1E8C2}"/>
          </ac:inkMkLst>
        </pc:inkChg>
        <pc:inkChg chg="add del mod">
          <ac:chgData name="Tim Cook" userId="d1c7cfb340f2c7ab" providerId="LiveId" clId="{16ED6120-4380-449F-B9ED-25FB2C2B7825}" dt="2022-11-09T02:37:17.561" v="931"/>
          <ac:inkMkLst>
            <pc:docMk/>
            <pc:sldMk cId="3644606174" sldId="329"/>
            <ac:inkMk id="35" creationId="{21B371CD-F940-D4B5-B49D-AD4755714BF0}"/>
          </ac:inkMkLst>
        </pc:inkChg>
        <pc:inkChg chg="add del mod">
          <ac:chgData name="Tim Cook" userId="d1c7cfb340f2c7ab" providerId="LiveId" clId="{16ED6120-4380-449F-B9ED-25FB2C2B7825}" dt="2022-11-09T02:37:17.561" v="935"/>
          <ac:inkMkLst>
            <pc:docMk/>
            <pc:sldMk cId="3644606174" sldId="329"/>
            <ac:inkMk id="36" creationId="{370B7588-18E4-6F2D-97A8-E7CF7F28BF4F}"/>
          </ac:inkMkLst>
        </pc:inkChg>
        <pc:inkChg chg="add del mod">
          <ac:chgData name="Tim Cook" userId="d1c7cfb340f2c7ab" providerId="LiveId" clId="{16ED6120-4380-449F-B9ED-25FB2C2B7825}" dt="2022-11-09T02:37:17.561" v="941"/>
          <ac:inkMkLst>
            <pc:docMk/>
            <pc:sldMk cId="3644606174" sldId="329"/>
            <ac:inkMk id="37" creationId="{399F931C-7FA1-7879-B48C-50D01A266F34}"/>
          </ac:inkMkLst>
        </pc:inkChg>
        <pc:inkChg chg="add del mod">
          <ac:chgData name="Tim Cook" userId="d1c7cfb340f2c7ab" providerId="LiveId" clId="{16ED6120-4380-449F-B9ED-25FB2C2B7825}" dt="2022-11-09T02:37:17.561" v="934"/>
          <ac:inkMkLst>
            <pc:docMk/>
            <pc:sldMk cId="3644606174" sldId="329"/>
            <ac:inkMk id="38" creationId="{EF3CD067-98E9-C366-5C41-A57656AFE7FB}"/>
          </ac:inkMkLst>
        </pc:inkChg>
        <pc:inkChg chg="add del mod">
          <ac:chgData name="Tim Cook" userId="d1c7cfb340f2c7ab" providerId="LiveId" clId="{16ED6120-4380-449F-B9ED-25FB2C2B7825}" dt="2022-11-09T02:37:17.561" v="940"/>
          <ac:inkMkLst>
            <pc:docMk/>
            <pc:sldMk cId="3644606174" sldId="329"/>
            <ac:inkMk id="39" creationId="{EB288DD7-73AA-8FF3-D05E-658CAEC45C0E}"/>
          </ac:inkMkLst>
        </pc:inkChg>
        <pc:inkChg chg="add del mod">
          <ac:chgData name="Tim Cook" userId="d1c7cfb340f2c7ab" providerId="LiveId" clId="{16ED6120-4380-449F-B9ED-25FB2C2B7825}" dt="2022-11-09T02:37:17.561" v="933"/>
          <ac:inkMkLst>
            <pc:docMk/>
            <pc:sldMk cId="3644606174" sldId="329"/>
            <ac:inkMk id="40" creationId="{9000CD58-CAC9-8BB1-DE34-08731CB993CD}"/>
          </ac:inkMkLst>
        </pc:inkChg>
        <pc:inkChg chg="add del mod">
          <ac:chgData name="Tim Cook" userId="d1c7cfb340f2c7ab" providerId="LiveId" clId="{16ED6120-4380-449F-B9ED-25FB2C2B7825}" dt="2022-11-09T02:37:17.561" v="939"/>
          <ac:inkMkLst>
            <pc:docMk/>
            <pc:sldMk cId="3644606174" sldId="329"/>
            <ac:inkMk id="41" creationId="{28E027E8-B892-22E1-DC8F-2D266EA19435}"/>
          </ac:inkMkLst>
        </pc:inkChg>
        <pc:inkChg chg="add del">
          <ac:chgData name="Tim Cook" userId="d1c7cfb340f2c7ab" providerId="LiveId" clId="{16ED6120-4380-449F-B9ED-25FB2C2B7825}" dt="2022-11-09T02:36:34.263" v="903"/>
          <ac:inkMkLst>
            <pc:docMk/>
            <pc:sldMk cId="3644606174" sldId="329"/>
            <ac:inkMk id="43" creationId="{77D94390-48B6-5F99-14ED-95D1E2035D6D}"/>
          </ac:inkMkLst>
        </pc:inkChg>
        <pc:inkChg chg="add del">
          <ac:chgData name="Tim Cook" userId="d1c7cfb340f2c7ab" providerId="LiveId" clId="{16ED6120-4380-449F-B9ED-25FB2C2B7825}" dt="2022-11-09T02:36:41.442" v="907"/>
          <ac:inkMkLst>
            <pc:docMk/>
            <pc:sldMk cId="3644606174" sldId="329"/>
            <ac:inkMk id="44" creationId="{61DC26D2-9779-80B4-6AB7-528F0ADD26F5}"/>
          </ac:inkMkLst>
        </pc:inkChg>
        <pc:inkChg chg="add del">
          <ac:chgData name="Tim Cook" userId="d1c7cfb340f2c7ab" providerId="LiveId" clId="{16ED6120-4380-449F-B9ED-25FB2C2B7825}" dt="2022-11-09T02:36:41.442" v="906"/>
          <ac:inkMkLst>
            <pc:docMk/>
            <pc:sldMk cId="3644606174" sldId="329"/>
            <ac:inkMk id="45" creationId="{81F34954-5C07-BB9D-91C8-56200052A4D9}"/>
          </ac:inkMkLst>
        </pc:inkChg>
        <pc:inkChg chg="add del">
          <ac:chgData name="Tim Cook" userId="d1c7cfb340f2c7ab" providerId="LiveId" clId="{16ED6120-4380-449F-B9ED-25FB2C2B7825}" dt="2022-11-09T02:36:45.645" v="911"/>
          <ac:inkMkLst>
            <pc:docMk/>
            <pc:sldMk cId="3644606174" sldId="329"/>
            <ac:inkMk id="46" creationId="{C58A4721-D6D2-7240-B4EB-108162D8B595}"/>
          </ac:inkMkLst>
        </pc:inkChg>
        <pc:inkChg chg="add del">
          <ac:chgData name="Tim Cook" userId="d1c7cfb340f2c7ab" providerId="LiveId" clId="{16ED6120-4380-449F-B9ED-25FB2C2B7825}" dt="2022-11-09T02:36:45.645" v="913"/>
          <ac:inkMkLst>
            <pc:docMk/>
            <pc:sldMk cId="3644606174" sldId="329"/>
            <ac:inkMk id="47" creationId="{CCD595CB-301F-28E1-EBED-C62FD5B00C2F}"/>
          </ac:inkMkLst>
        </pc:inkChg>
        <pc:inkChg chg="add del">
          <ac:chgData name="Tim Cook" userId="d1c7cfb340f2c7ab" providerId="LiveId" clId="{16ED6120-4380-449F-B9ED-25FB2C2B7825}" dt="2022-11-09T02:36:45.645" v="912"/>
          <ac:inkMkLst>
            <pc:docMk/>
            <pc:sldMk cId="3644606174" sldId="329"/>
            <ac:inkMk id="48" creationId="{249668D4-4975-9F27-F0A6-27928EBC5064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49" creationId="{8D04F2D6-7DA6-BD8C-6368-5F7FE0FA5973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0" creationId="{22FFC6EC-E60C-5468-6DF9-11D3512A8B2B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2" creationId="{0A1ACA0F-536C-6BD7-BF67-AC089507BEF3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3" creationId="{43FA17CB-2CCB-C597-0FB8-3FD75FDB774F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4" creationId="{0FBCBD99-FA01-F795-D1FD-13FF6B06DBD8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5" creationId="{3E755F9C-2951-818A-CF66-BE1A3B314987}"/>
          </ac:inkMkLst>
        </pc:inkChg>
        <pc:inkChg chg="add del">
          <ac:chgData name="Tim Cook" userId="d1c7cfb340f2c7ab" providerId="LiveId" clId="{16ED6120-4380-449F-B9ED-25FB2C2B7825}" dt="2022-11-09T02:36:54.972" v="923"/>
          <ac:inkMkLst>
            <pc:docMk/>
            <pc:sldMk cId="3644606174" sldId="329"/>
            <ac:inkMk id="57" creationId="{07123EF9-F279-5F85-DEEA-4CEA77A61330}"/>
          </ac:inkMkLst>
        </pc:inkChg>
        <pc:inkChg chg="add del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8" creationId="{43056DE2-5DCD-EB33-E851-F41B77272CC6}"/>
          </ac:inkMkLst>
        </pc:inkChg>
        <pc:inkChg chg="add del mod">
          <ac:chgData name="Tim Cook" userId="d1c7cfb340f2c7ab" providerId="LiveId" clId="{16ED6120-4380-449F-B9ED-25FB2C2B7825}" dt="2022-11-09T02:37:02.727" v="927"/>
          <ac:inkMkLst>
            <pc:docMk/>
            <pc:sldMk cId="3644606174" sldId="329"/>
            <ac:inkMk id="59" creationId="{9BC1CED9-0729-0819-5D0F-F93AB2A2573F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1" creationId="{5F3AEBD0-008E-04A2-7D6D-A52EF189B702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2" creationId="{9555354A-596E-F826-4F78-977605B60A9A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3" creationId="{25972206-A57A-B894-D085-99D1B41404E3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4" creationId="{08189976-52EF-B786-369E-A2C084F8C44B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5" creationId="{B4EB9ABF-B7EC-A473-1F92-8643F65184AF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6" creationId="{C204677B-7009-C1A5-4270-39A601A81581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7" creationId="{9E85285D-280A-558D-17F0-4DFD81A38197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8" creationId="{5043089A-B8ED-823C-BE58-34228CB3A763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9" creationId="{63D8B880-0E07-E4D7-1537-D55D8687E66B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70" creationId="{B0FB951E-F118-7C41-56CF-1B8407352857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71" creationId="{AEDAB492-D338-A821-9A46-5F221767B204}"/>
          </ac:inkMkLst>
        </pc:inkChg>
        <pc:inkChg chg="add del">
          <ac:chgData name="Tim Cook" userId="d1c7cfb340f2c7ab" providerId="LiveId" clId="{16ED6120-4380-449F-B9ED-25FB2C2B7825}" dt="2022-11-09T02:37:34.949" v="957"/>
          <ac:inkMkLst>
            <pc:docMk/>
            <pc:sldMk cId="3644606174" sldId="329"/>
            <ac:inkMk id="73" creationId="{0C503FAD-A748-3ABD-058A-F78C66D1D132}"/>
          </ac:inkMkLst>
        </pc:inkChg>
        <pc:inkChg chg="add del mod">
          <ac:chgData name="Tim Cook" userId="d1c7cfb340f2c7ab" providerId="LiveId" clId="{16ED6120-4380-449F-B9ED-25FB2C2B7825}" dt="2022-11-09T02:37:41.944" v="965"/>
          <ac:inkMkLst>
            <pc:docMk/>
            <pc:sldMk cId="3644606174" sldId="329"/>
            <ac:inkMk id="74" creationId="{D7F55DC2-9D17-1B08-1882-D5291A23989C}"/>
          </ac:inkMkLst>
        </pc:inkChg>
        <pc:inkChg chg="add del mod">
          <ac:chgData name="Tim Cook" userId="d1c7cfb340f2c7ab" providerId="LiveId" clId="{16ED6120-4380-449F-B9ED-25FB2C2B7825}" dt="2022-11-09T02:37:41.958" v="966"/>
          <ac:inkMkLst>
            <pc:docMk/>
            <pc:sldMk cId="3644606174" sldId="329"/>
            <ac:inkMk id="75" creationId="{CD294762-198C-69FD-D3DC-C282874E2CA9}"/>
          </ac:inkMkLst>
        </pc:inkChg>
        <pc:inkChg chg="add del mod">
          <ac:chgData name="Tim Cook" userId="d1c7cfb340f2c7ab" providerId="LiveId" clId="{16ED6120-4380-449F-B9ED-25FB2C2B7825}" dt="2022-11-09T02:37:41.958" v="968"/>
          <ac:inkMkLst>
            <pc:docMk/>
            <pc:sldMk cId="3644606174" sldId="329"/>
            <ac:inkMk id="76" creationId="{3B359523-6144-DD5C-0FDD-DCE025AE77A4}"/>
          </ac:inkMkLst>
        </pc:inkChg>
        <pc:inkChg chg="add del mod">
          <ac:chgData name="Tim Cook" userId="d1c7cfb340f2c7ab" providerId="LiveId" clId="{16ED6120-4380-449F-B9ED-25FB2C2B7825}" dt="2022-11-09T02:37:41.958" v="967"/>
          <ac:inkMkLst>
            <pc:docMk/>
            <pc:sldMk cId="3644606174" sldId="329"/>
            <ac:inkMk id="77" creationId="{44C48157-C76F-9FC8-F12C-2FE606D98B2A}"/>
          </ac:inkMkLst>
        </pc:inkChg>
        <pc:inkChg chg="add del mod">
          <ac:chgData name="Tim Cook" userId="d1c7cfb340f2c7ab" providerId="LiveId" clId="{16ED6120-4380-449F-B9ED-25FB2C2B7825}" dt="2022-11-09T02:37:41.944" v="964"/>
          <ac:inkMkLst>
            <pc:docMk/>
            <pc:sldMk cId="3644606174" sldId="329"/>
            <ac:inkMk id="78" creationId="{69BD13FC-7FDA-83C6-9C3E-53DA1B6BDE62}"/>
          </ac:inkMkLst>
        </pc:inkChg>
        <pc:inkChg chg="add mod">
          <ac:chgData name="Tim Cook" userId="d1c7cfb340f2c7ab" providerId="LiveId" clId="{16ED6120-4380-449F-B9ED-25FB2C2B7825}" dt="2022-11-09T02:37:48.654" v="978"/>
          <ac:inkMkLst>
            <pc:docMk/>
            <pc:sldMk cId="3644606174" sldId="329"/>
            <ac:inkMk id="80" creationId="{34E25500-5430-5FF5-0A73-2FE1AE6E0AFA}"/>
          </ac:inkMkLst>
        </pc:inkChg>
        <pc:inkChg chg="add del mod">
          <ac:chgData name="Tim Cook" userId="d1c7cfb340f2c7ab" providerId="LiveId" clId="{16ED6120-4380-449F-B9ED-25FB2C2B7825}" dt="2022-11-09T02:37:48.654" v="978"/>
          <ac:inkMkLst>
            <pc:docMk/>
            <pc:sldMk cId="3644606174" sldId="329"/>
            <ac:inkMk id="81" creationId="{8BCAC8EB-8582-A97A-D996-DA8CC775AC89}"/>
          </ac:inkMkLst>
        </pc:inkChg>
        <pc:inkChg chg="add del mod">
          <ac:chgData name="Tim Cook" userId="d1c7cfb340f2c7ab" providerId="LiveId" clId="{16ED6120-4380-449F-B9ED-25FB2C2B7825}" dt="2022-11-09T02:37:48.654" v="976"/>
          <ac:inkMkLst>
            <pc:docMk/>
            <pc:sldMk cId="3644606174" sldId="329"/>
            <ac:inkMk id="82" creationId="{846D7E39-F0A5-2B0C-ACF4-5AB9E4878B50}"/>
          </ac:inkMkLst>
        </pc:inkChg>
        <pc:inkChg chg="add del mod">
          <ac:chgData name="Tim Cook" userId="d1c7cfb340f2c7ab" providerId="LiveId" clId="{16ED6120-4380-449F-B9ED-25FB2C2B7825}" dt="2022-11-09T02:37:48.654" v="977"/>
          <ac:inkMkLst>
            <pc:docMk/>
            <pc:sldMk cId="3644606174" sldId="329"/>
            <ac:inkMk id="83" creationId="{6524A7DF-3568-E762-0DF3-418D8D947383}"/>
          </ac:inkMkLst>
        </pc:inkChg>
        <pc:inkChg chg="add del mod">
          <ac:chgData name="Tim Cook" userId="d1c7cfb340f2c7ab" providerId="LiveId" clId="{16ED6120-4380-449F-B9ED-25FB2C2B7825}" dt="2022-11-09T02:37:48.654" v="975"/>
          <ac:inkMkLst>
            <pc:docMk/>
            <pc:sldMk cId="3644606174" sldId="329"/>
            <ac:inkMk id="84" creationId="{BAB0CBB7-5526-E782-D287-4498658F9C30}"/>
          </ac:inkMkLst>
        </pc:inkChg>
        <pc:inkChg chg="add del mod">
          <ac:chgData name="Tim Cook" userId="d1c7cfb340f2c7ab" providerId="LiveId" clId="{16ED6120-4380-449F-B9ED-25FB2C2B7825}" dt="2022-11-09T02:37:55.030" v="985"/>
          <ac:inkMkLst>
            <pc:docMk/>
            <pc:sldMk cId="3644606174" sldId="329"/>
            <ac:inkMk id="86" creationId="{80B123E6-F472-337D-6011-F822CE1FAC50}"/>
          </ac:inkMkLst>
        </pc:inkChg>
        <pc:inkChg chg="add del mod">
          <ac:chgData name="Tim Cook" userId="d1c7cfb340f2c7ab" providerId="LiveId" clId="{16ED6120-4380-449F-B9ED-25FB2C2B7825}" dt="2022-11-09T02:37:55.030" v="987"/>
          <ac:inkMkLst>
            <pc:docMk/>
            <pc:sldMk cId="3644606174" sldId="329"/>
            <ac:inkMk id="87" creationId="{CB223C64-0309-9B34-FD97-365F245FCCDF}"/>
          </ac:inkMkLst>
        </pc:inkChg>
        <pc:inkChg chg="add del mod">
          <ac:chgData name="Tim Cook" userId="d1c7cfb340f2c7ab" providerId="LiveId" clId="{16ED6120-4380-449F-B9ED-25FB2C2B7825}" dt="2022-11-09T02:37:54.390" v="984"/>
          <ac:inkMkLst>
            <pc:docMk/>
            <pc:sldMk cId="3644606174" sldId="329"/>
            <ac:inkMk id="88" creationId="{5E4A2F81-4151-D3FB-B77E-7BB80A4BB0E8}"/>
          </ac:inkMkLst>
        </pc:inkChg>
        <pc:inkChg chg="add del mod">
          <ac:chgData name="Tim Cook" userId="d1c7cfb340f2c7ab" providerId="LiveId" clId="{16ED6120-4380-449F-B9ED-25FB2C2B7825}" dt="2022-11-09T02:37:55.030" v="986"/>
          <ac:inkMkLst>
            <pc:docMk/>
            <pc:sldMk cId="3644606174" sldId="329"/>
            <ac:inkMk id="89" creationId="{96F81AFC-9EBF-0A45-64C3-0BEC589BD5FC}"/>
          </ac:inkMkLst>
        </pc:inkChg>
        <pc:inkChg chg="add mod">
          <ac:chgData name="Tim Cook" userId="d1c7cfb340f2c7ab" providerId="LiveId" clId="{16ED6120-4380-449F-B9ED-25FB2C2B7825}" dt="2022-11-09T02:37:58.605" v="992"/>
          <ac:inkMkLst>
            <pc:docMk/>
            <pc:sldMk cId="3644606174" sldId="329"/>
            <ac:inkMk id="91" creationId="{7701D315-A3DC-DE24-A0E5-62F9A16ADF30}"/>
          </ac:inkMkLst>
        </pc:inkChg>
        <pc:inkChg chg="add mod">
          <ac:chgData name="Tim Cook" userId="d1c7cfb340f2c7ab" providerId="LiveId" clId="{16ED6120-4380-449F-B9ED-25FB2C2B7825}" dt="2022-11-09T02:37:58.605" v="992"/>
          <ac:inkMkLst>
            <pc:docMk/>
            <pc:sldMk cId="3644606174" sldId="329"/>
            <ac:inkMk id="92" creationId="{8E5A6516-DB44-8F13-C8E4-24EC4C437F7B}"/>
          </ac:inkMkLst>
        </pc:inkChg>
        <pc:inkChg chg="add mod">
          <ac:chgData name="Tim Cook" userId="d1c7cfb340f2c7ab" providerId="LiveId" clId="{16ED6120-4380-449F-B9ED-25FB2C2B7825}" dt="2022-11-09T02:37:58.605" v="992"/>
          <ac:inkMkLst>
            <pc:docMk/>
            <pc:sldMk cId="3644606174" sldId="329"/>
            <ac:inkMk id="93" creationId="{57EA1136-C1FF-6DA7-082C-8979959F5449}"/>
          </ac:inkMkLst>
        </pc:inkChg>
        <pc:inkChg chg="add mod">
          <ac:chgData name="Tim Cook" userId="d1c7cfb340f2c7ab" providerId="LiveId" clId="{16ED6120-4380-449F-B9ED-25FB2C2B7825}" dt="2022-11-09T02:37:58.605" v="992"/>
          <ac:inkMkLst>
            <pc:docMk/>
            <pc:sldMk cId="3644606174" sldId="329"/>
            <ac:inkMk id="94" creationId="{BEF63B72-02AF-72AF-F903-7398EAFB824A}"/>
          </ac:inkMkLst>
        </pc:inkChg>
        <pc:inkChg chg="add del mod">
          <ac:chgData name="Tim Cook" userId="d1c7cfb340f2c7ab" providerId="LiveId" clId="{16ED6120-4380-449F-B9ED-25FB2C2B7825}" dt="2022-11-09T02:42:44.663" v="1270"/>
          <ac:inkMkLst>
            <pc:docMk/>
            <pc:sldMk cId="3644606174" sldId="329"/>
            <ac:inkMk id="96" creationId="{5457D7C8-84DF-0C26-991F-496B88E742E8}"/>
          </ac:inkMkLst>
        </pc:inkChg>
        <pc:inkChg chg="add del mod">
          <ac:chgData name="Tim Cook" userId="d1c7cfb340f2c7ab" providerId="LiveId" clId="{16ED6120-4380-449F-B9ED-25FB2C2B7825}" dt="2022-11-09T02:42:44.663" v="1272"/>
          <ac:inkMkLst>
            <pc:docMk/>
            <pc:sldMk cId="3644606174" sldId="329"/>
            <ac:inkMk id="97" creationId="{2DC7781E-B43E-DAFD-34E6-F314182D6E0F}"/>
          </ac:inkMkLst>
        </pc:inkChg>
        <pc:inkChg chg="add del mod">
          <ac:chgData name="Tim Cook" userId="d1c7cfb340f2c7ab" providerId="LiveId" clId="{16ED6120-4380-449F-B9ED-25FB2C2B7825}" dt="2022-11-09T02:42:44.663" v="1274"/>
          <ac:inkMkLst>
            <pc:docMk/>
            <pc:sldMk cId="3644606174" sldId="329"/>
            <ac:inkMk id="98" creationId="{65426FB3-EF8A-AE54-1568-249E610B43F3}"/>
          </ac:inkMkLst>
        </pc:inkChg>
        <pc:inkChg chg="add del mod">
          <ac:chgData name="Tim Cook" userId="d1c7cfb340f2c7ab" providerId="LiveId" clId="{16ED6120-4380-449F-B9ED-25FB2C2B7825}" dt="2022-11-09T02:42:44.663" v="1275"/>
          <ac:inkMkLst>
            <pc:docMk/>
            <pc:sldMk cId="3644606174" sldId="329"/>
            <ac:inkMk id="100" creationId="{39325E8E-A25F-F6F7-FAB8-2BC8B2EF496C}"/>
          </ac:inkMkLst>
        </pc:inkChg>
        <pc:inkChg chg="add del mod">
          <ac:chgData name="Tim Cook" userId="d1c7cfb340f2c7ab" providerId="LiveId" clId="{16ED6120-4380-449F-B9ED-25FB2C2B7825}" dt="2022-11-09T02:42:44.663" v="1276"/>
          <ac:inkMkLst>
            <pc:docMk/>
            <pc:sldMk cId="3644606174" sldId="329"/>
            <ac:inkMk id="101" creationId="{E6BF7DEF-FB6F-7613-56C5-1C2C18E2B014}"/>
          </ac:inkMkLst>
        </pc:inkChg>
        <pc:inkChg chg="add del mod">
          <ac:chgData name="Tim Cook" userId="d1c7cfb340f2c7ab" providerId="LiveId" clId="{16ED6120-4380-449F-B9ED-25FB2C2B7825}" dt="2022-11-09T02:42:44.663" v="1277"/>
          <ac:inkMkLst>
            <pc:docMk/>
            <pc:sldMk cId="3644606174" sldId="329"/>
            <ac:inkMk id="102" creationId="{4F74EF09-10AA-CA8E-7696-DAB5D86F981B}"/>
          </ac:inkMkLst>
        </pc:inkChg>
        <pc:inkChg chg="add del mod">
          <ac:chgData name="Tim Cook" userId="d1c7cfb340f2c7ab" providerId="LiveId" clId="{16ED6120-4380-449F-B9ED-25FB2C2B7825}" dt="2022-11-09T02:42:44.663" v="1278"/>
          <ac:inkMkLst>
            <pc:docMk/>
            <pc:sldMk cId="3644606174" sldId="329"/>
            <ac:inkMk id="103" creationId="{E5B5AA85-2207-D71B-79EF-D2448704801B}"/>
          </ac:inkMkLst>
        </pc:inkChg>
        <pc:inkChg chg="add del mod">
          <ac:chgData name="Tim Cook" userId="d1c7cfb340f2c7ab" providerId="LiveId" clId="{16ED6120-4380-449F-B9ED-25FB2C2B7825}" dt="2022-11-09T02:42:44.663" v="1273"/>
          <ac:inkMkLst>
            <pc:docMk/>
            <pc:sldMk cId="3644606174" sldId="329"/>
            <ac:inkMk id="104" creationId="{5985FF87-195B-9171-289A-826019910578}"/>
          </ac:inkMkLst>
        </pc:inkChg>
        <pc:inkChg chg="add del mod">
          <ac:chgData name="Tim Cook" userId="d1c7cfb340f2c7ab" providerId="LiveId" clId="{16ED6120-4380-449F-B9ED-25FB2C2B7825}" dt="2022-11-09T02:42:44.647" v="1269"/>
          <ac:inkMkLst>
            <pc:docMk/>
            <pc:sldMk cId="3644606174" sldId="329"/>
            <ac:inkMk id="105" creationId="{B5142356-90E5-C1F1-55F8-FCFE7883D01E}"/>
          </ac:inkMkLst>
        </pc:inkChg>
        <pc:inkChg chg="add del mod">
          <ac:chgData name="Tim Cook" userId="d1c7cfb340f2c7ab" providerId="LiveId" clId="{16ED6120-4380-449F-B9ED-25FB2C2B7825}" dt="2022-11-09T02:42:44.663" v="1271"/>
          <ac:inkMkLst>
            <pc:docMk/>
            <pc:sldMk cId="3644606174" sldId="329"/>
            <ac:inkMk id="106" creationId="{ABB6631D-31CE-DB04-2860-80B2A4D2E6AB}"/>
          </ac:inkMkLst>
        </pc:inkChg>
        <pc:inkChg chg="add del mod">
          <ac:chgData name="Tim Cook" userId="d1c7cfb340f2c7ab" providerId="LiveId" clId="{16ED6120-4380-449F-B9ED-25FB2C2B7825}" dt="2022-11-09T02:42:40.713" v="1268"/>
          <ac:inkMkLst>
            <pc:docMk/>
            <pc:sldMk cId="3644606174" sldId="329"/>
            <ac:inkMk id="107" creationId="{4CAE2039-62CD-29B6-9126-CC767E23E0BB}"/>
          </ac:inkMkLst>
        </pc:inkChg>
        <pc:inkChg chg="add del mod">
          <ac:chgData name="Tim Cook" userId="d1c7cfb340f2c7ab" providerId="LiveId" clId="{16ED6120-4380-449F-B9ED-25FB2C2B7825}" dt="2022-11-09T02:42:40.713" v="1265"/>
          <ac:inkMkLst>
            <pc:docMk/>
            <pc:sldMk cId="3644606174" sldId="329"/>
            <ac:inkMk id="108" creationId="{E95DA958-35BA-8F7D-D89F-BFD91645CB2C}"/>
          </ac:inkMkLst>
        </pc:inkChg>
        <pc:inkChg chg="add del mod">
          <ac:chgData name="Tim Cook" userId="d1c7cfb340f2c7ab" providerId="LiveId" clId="{16ED6120-4380-449F-B9ED-25FB2C2B7825}" dt="2022-11-09T02:42:40.713" v="1267"/>
          <ac:inkMkLst>
            <pc:docMk/>
            <pc:sldMk cId="3644606174" sldId="329"/>
            <ac:inkMk id="109" creationId="{CFD12ACD-4CE5-3D22-FE4A-0A23D4256A8E}"/>
          </ac:inkMkLst>
        </pc:inkChg>
        <pc:inkChg chg="add del mod">
          <ac:chgData name="Tim Cook" userId="d1c7cfb340f2c7ab" providerId="LiveId" clId="{16ED6120-4380-449F-B9ED-25FB2C2B7825}" dt="2022-11-09T02:42:40.713" v="1266"/>
          <ac:inkMkLst>
            <pc:docMk/>
            <pc:sldMk cId="3644606174" sldId="329"/>
            <ac:inkMk id="110" creationId="{DD0F600C-C32E-F0F7-AD08-3E843E31697C}"/>
          </ac:inkMkLst>
        </pc:inkChg>
      </pc:sldChg>
      <pc:sldChg chg="addSp delSp modSp mod">
        <pc:chgData name="Tim Cook" userId="d1c7cfb340f2c7ab" providerId="LiveId" clId="{16ED6120-4380-449F-B9ED-25FB2C2B7825}" dt="2022-11-09T03:27:10.925" v="1568"/>
        <pc:sldMkLst>
          <pc:docMk/>
          <pc:sldMk cId="2279821197" sldId="330"/>
        </pc:sldMkLst>
        <pc:grpChg chg="mod">
          <ac:chgData name="Tim Cook" userId="d1c7cfb340f2c7ab" providerId="LiveId" clId="{16ED6120-4380-449F-B9ED-25FB2C2B7825}" dt="2022-11-09T03:26:40.361" v="1516"/>
          <ac:grpSpMkLst>
            <pc:docMk/>
            <pc:sldMk cId="2279821197" sldId="330"/>
            <ac:grpSpMk id="7" creationId="{A298FDC3-2364-02E6-929B-7214D070909A}"/>
          </ac:grpSpMkLst>
        </pc:grpChg>
        <pc:grpChg chg="del mod">
          <ac:chgData name="Tim Cook" userId="d1c7cfb340f2c7ab" providerId="LiveId" clId="{16ED6120-4380-449F-B9ED-25FB2C2B7825}" dt="2022-11-09T03:26:46.324" v="1527"/>
          <ac:grpSpMkLst>
            <pc:docMk/>
            <pc:sldMk cId="2279821197" sldId="330"/>
            <ac:grpSpMk id="10" creationId="{6BE19168-C787-1F92-D2D5-5B7288D6367E}"/>
          </ac:grpSpMkLst>
        </pc:grpChg>
        <pc:grpChg chg="mod">
          <ac:chgData name="Tim Cook" userId="d1c7cfb340f2c7ab" providerId="LiveId" clId="{16ED6120-4380-449F-B9ED-25FB2C2B7825}" dt="2022-11-09T03:26:43.777" v="1524"/>
          <ac:grpSpMkLst>
            <pc:docMk/>
            <pc:sldMk cId="2279821197" sldId="330"/>
            <ac:grpSpMk id="15" creationId="{09647928-3F22-02A0-FF74-339A833725BD}"/>
          </ac:grpSpMkLst>
        </pc:grpChg>
        <pc:grpChg chg="mod">
          <ac:chgData name="Tim Cook" userId="d1c7cfb340f2c7ab" providerId="LiveId" clId="{16ED6120-4380-449F-B9ED-25FB2C2B7825}" dt="2022-11-09T03:26:43.777" v="1524"/>
          <ac:grpSpMkLst>
            <pc:docMk/>
            <pc:sldMk cId="2279821197" sldId="330"/>
            <ac:grpSpMk id="16" creationId="{49910FE0-7BFD-A83E-5C43-ADC539AD73EA}"/>
          </ac:grpSpMkLst>
        </pc:grpChg>
        <pc:grpChg chg="del mod">
          <ac:chgData name="Tim Cook" userId="d1c7cfb340f2c7ab" providerId="LiveId" clId="{16ED6120-4380-449F-B9ED-25FB2C2B7825}" dt="2022-11-09T03:26:54.657" v="1541"/>
          <ac:grpSpMkLst>
            <pc:docMk/>
            <pc:sldMk cId="2279821197" sldId="330"/>
            <ac:grpSpMk id="24" creationId="{379062B3-0551-3DB3-748A-E49F50F362E3}"/>
          </ac:grpSpMkLst>
        </pc:grpChg>
        <pc:grpChg chg="del mod">
          <ac:chgData name="Tim Cook" userId="d1c7cfb340f2c7ab" providerId="LiveId" clId="{16ED6120-4380-449F-B9ED-25FB2C2B7825}" dt="2022-11-09T03:27:05.619" v="1558"/>
          <ac:grpSpMkLst>
            <pc:docMk/>
            <pc:sldMk cId="2279821197" sldId="330"/>
            <ac:grpSpMk id="31" creationId="{EDD53FFB-90AD-4B23-D5B0-E19954C584BC}"/>
          </ac:grpSpMkLst>
        </pc:grpChg>
        <pc:grpChg chg="mod">
          <ac:chgData name="Tim Cook" userId="d1c7cfb340f2c7ab" providerId="LiveId" clId="{16ED6120-4380-449F-B9ED-25FB2C2B7825}" dt="2022-11-09T03:27:10.925" v="1568"/>
          <ac:grpSpMkLst>
            <pc:docMk/>
            <pc:sldMk cId="2279821197" sldId="330"/>
            <ac:grpSpMk id="41" creationId="{CC8D152F-860A-2203-790F-ABD5E438F189}"/>
          </ac:grpSpMkLst>
        </pc:grpChg>
        <pc:inkChg chg="mod">
          <ac:chgData name="Tim Cook" userId="d1c7cfb340f2c7ab" providerId="LiveId" clId="{16ED6120-4380-449F-B9ED-25FB2C2B7825}" dt="2022-11-09T03:26:46.324" v="1526"/>
          <ac:inkMkLst>
            <pc:docMk/>
            <pc:sldMk cId="2279821197" sldId="330"/>
            <ac:inkMk id="4" creationId="{CD3B555D-B70B-D34D-05ED-FB05AA65E3C7}"/>
          </ac:inkMkLst>
        </pc:inkChg>
        <pc:inkChg chg="add mod">
          <ac:chgData name="Tim Cook" userId="d1c7cfb340f2c7ab" providerId="LiveId" clId="{16ED6120-4380-449F-B9ED-25FB2C2B7825}" dt="2022-11-09T03:26:40.361" v="1516"/>
          <ac:inkMkLst>
            <pc:docMk/>
            <pc:sldMk cId="2279821197" sldId="330"/>
            <ac:inkMk id="5" creationId="{905D02DD-5761-8F50-3C6D-6DC4735A6757}"/>
          </ac:inkMkLst>
        </pc:inkChg>
        <pc:inkChg chg="add mod">
          <ac:chgData name="Tim Cook" userId="d1c7cfb340f2c7ab" providerId="LiveId" clId="{16ED6120-4380-449F-B9ED-25FB2C2B7825}" dt="2022-11-09T03:26:40.361" v="1516"/>
          <ac:inkMkLst>
            <pc:docMk/>
            <pc:sldMk cId="2279821197" sldId="330"/>
            <ac:inkMk id="6" creationId="{397DB492-7E25-90FD-3044-496FF689256F}"/>
          </ac:inkMkLst>
        </pc:inkChg>
        <pc:inkChg chg="add del mod">
          <ac:chgData name="Tim Cook" userId="d1c7cfb340f2c7ab" providerId="LiveId" clId="{16ED6120-4380-449F-B9ED-25FB2C2B7825}" dt="2022-11-09T03:26:46.324" v="1527"/>
          <ac:inkMkLst>
            <pc:docMk/>
            <pc:sldMk cId="2279821197" sldId="330"/>
            <ac:inkMk id="8" creationId="{112BAE26-113D-2020-D6B4-6C132E42BB9A}"/>
          </ac:inkMkLst>
        </pc:inkChg>
        <pc:inkChg chg="add del mod">
          <ac:chgData name="Tim Cook" userId="d1c7cfb340f2c7ab" providerId="LiveId" clId="{16ED6120-4380-449F-B9ED-25FB2C2B7825}" dt="2022-11-09T03:26:47.706" v="1529"/>
          <ac:inkMkLst>
            <pc:docMk/>
            <pc:sldMk cId="2279821197" sldId="330"/>
            <ac:inkMk id="9" creationId="{36D79439-B41E-0FC0-19E8-AD6B8BD9D0C3}"/>
          </ac:inkMkLst>
        </pc:inkChg>
        <pc:inkChg chg="add mod">
          <ac:chgData name="Tim Cook" userId="d1c7cfb340f2c7ab" providerId="LiveId" clId="{16ED6120-4380-449F-B9ED-25FB2C2B7825}" dt="2022-11-09T03:26:43.777" v="1524"/>
          <ac:inkMkLst>
            <pc:docMk/>
            <pc:sldMk cId="2279821197" sldId="330"/>
            <ac:inkMk id="11" creationId="{A74C2B60-1672-C397-4DF1-04866F51588C}"/>
          </ac:inkMkLst>
        </pc:inkChg>
        <pc:inkChg chg="add mod">
          <ac:chgData name="Tim Cook" userId="d1c7cfb340f2c7ab" providerId="LiveId" clId="{16ED6120-4380-449F-B9ED-25FB2C2B7825}" dt="2022-11-09T03:26:43.777" v="1524"/>
          <ac:inkMkLst>
            <pc:docMk/>
            <pc:sldMk cId="2279821197" sldId="330"/>
            <ac:inkMk id="12" creationId="{3006D049-5345-F80E-8972-5A9B47762F02}"/>
          </ac:inkMkLst>
        </pc:inkChg>
        <pc:inkChg chg="add mod">
          <ac:chgData name="Tim Cook" userId="d1c7cfb340f2c7ab" providerId="LiveId" clId="{16ED6120-4380-449F-B9ED-25FB2C2B7825}" dt="2022-11-09T03:26:43.777" v="1524"/>
          <ac:inkMkLst>
            <pc:docMk/>
            <pc:sldMk cId="2279821197" sldId="330"/>
            <ac:inkMk id="13" creationId="{365CBC97-5F39-E0C4-91FD-A5D31AB424AF}"/>
          </ac:inkMkLst>
        </pc:inkChg>
        <pc:inkChg chg="add mod">
          <ac:chgData name="Tim Cook" userId="d1c7cfb340f2c7ab" providerId="LiveId" clId="{16ED6120-4380-449F-B9ED-25FB2C2B7825}" dt="2022-11-09T03:26:43.777" v="1524"/>
          <ac:inkMkLst>
            <pc:docMk/>
            <pc:sldMk cId="2279821197" sldId="330"/>
            <ac:inkMk id="14" creationId="{BFC8F096-F0CE-5C59-9E89-58889A1D3B6F}"/>
          </ac:inkMkLst>
        </pc:inkChg>
        <pc:inkChg chg="add del">
          <ac:chgData name="Tim Cook" userId="d1c7cfb340f2c7ab" providerId="LiveId" clId="{16ED6120-4380-449F-B9ED-25FB2C2B7825}" dt="2022-11-09T03:26:46.324" v="1528"/>
          <ac:inkMkLst>
            <pc:docMk/>
            <pc:sldMk cId="2279821197" sldId="330"/>
            <ac:inkMk id="17" creationId="{8143F208-67A4-6D31-7A5B-1ADB14CD35AE}"/>
          </ac:inkMkLst>
        </pc:inkChg>
        <pc:inkChg chg="add del mod">
          <ac:chgData name="Tim Cook" userId="d1c7cfb340f2c7ab" providerId="LiveId" clId="{16ED6120-4380-449F-B9ED-25FB2C2B7825}" dt="2022-11-09T03:26:54.657" v="1539"/>
          <ac:inkMkLst>
            <pc:docMk/>
            <pc:sldMk cId="2279821197" sldId="330"/>
            <ac:inkMk id="18" creationId="{F13A3773-2BB5-9868-0AB7-F1E32DDB896B}"/>
          </ac:inkMkLst>
        </pc:inkChg>
        <pc:inkChg chg="add del mod">
          <ac:chgData name="Tim Cook" userId="d1c7cfb340f2c7ab" providerId="LiveId" clId="{16ED6120-4380-449F-B9ED-25FB2C2B7825}" dt="2022-11-09T03:26:54.657" v="1541"/>
          <ac:inkMkLst>
            <pc:docMk/>
            <pc:sldMk cId="2279821197" sldId="330"/>
            <ac:inkMk id="19" creationId="{CA596DF5-AA7E-DBB4-DD1B-EE3A1A124874}"/>
          </ac:inkMkLst>
        </pc:inkChg>
        <pc:inkChg chg="add del mod">
          <ac:chgData name="Tim Cook" userId="d1c7cfb340f2c7ab" providerId="LiveId" clId="{16ED6120-4380-449F-B9ED-25FB2C2B7825}" dt="2022-11-09T03:26:54.657" v="1537"/>
          <ac:inkMkLst>
            <pc:docMk/>
            <pc:sldMk cId="2279821197" sldId="330"/>
            <ac:inkMk id="20" creationId="{239322D4-9439-CAB0-E421-F15E0D601C6A}"/>
          </ac:inkMkLst>
        </pc:inkChg>
        <pc:inkChg chg="add del mod">
          <ac:chgData name="Tim Cook" userId="d1c7cfb340f2c7ab" providerId="LiveId" clId="{16ED6120-4380-449F-B9ED-25FB2C2B7825}" dt="2022-11-09T03:26:54.657" v="1540"/>
          <ac:inkMkLst>
            <pc:docMk/>
            <pc:sldMk cId="2279821197" sldId="330"/>
            <ac:inkMk id="21" creationId="{C671E0F0-D056-52A3-9F9F-ACA271D6DC69}"/>
          </ac:inkMkLst>
        </pc:inkChg>
        <pc:inkChg chg="add del mod">
          <ac:chgData name="Tim Cook" userId="d1c7cfb340f2c7ab" providerId="LiveId" clId="{16ED6120-4380-449F-B9ED-25FB2C2B7825}" dt="2022-11-09T03:26:54.657" v="1538"/>
          <ac:inkMkLst>
            <pc:docMk/>
            <pc:sldMk cId="2279821197" sldId="330"/>
            <ac:inkMk id="22" creationId="{573AD2E6-3F29-155A-F606-BB5A5DC0DC20}"/>
          </ac:inkMkLst>
        </pc:inkChg>
        <pc:inkChg chg="add del mod">
          <ac:chgData name="Tim Cook" userId="d1c7cfb340f2c7ab" providerId="LiveId" clId="{16ED6120-4380-449F-B9ED-25FB2C2B7825}" dt="2022-11-09T03:26:55.678" v="1542"/>
          <ac:inkMkLst>
            <pc:docMk/>
            <pc:sldMk cId="2279821197" sldId="330"/>
            <ac:inkMk id="23" creationId="{3166ECE5-B0AB-2421-E14E-B9ABD3FCA762}"/>
          </ac:inkMkLst>
        </pc:inkChg>
        <pc:inkChg chg="add del">
          <ac:chgData name="Tim Cook" userId="d1c7cfb340f2c7ab" providerId="LiveId" clId="{16ED6120-4380-449F-B9ED-25FB2C2B7825}" dt="2022-11-09T03:27:00.527" v="1546"/>
          <ac:inkMkLst>
            <pc:docMk/>
            <pc:sldMk cId="2279821197" sldId="330"/>
            <ac:inkMk id="25" creationId="{67E3FB08-9215-877F-E941-2D7657A118AF}"/>
          </ac:inkMkLst>
        </pc:inkChg>
        <pc:inkChg chg="add del">
          <ac:chgData name="Tim Cook" userId="d1c7cfb340f2c7ab" providerId="LiveId" clId="{16ED6120-4380-449F-B9ED-25FB2C2B7825}" dt="2022-11-09T03:27:00.527" v="1547"/>
          <ac:inkMkLst>
            <pc:docMk/>
            <pc:sldMk cId="2279821197" sldId="330"/>
            <ac:inkMk id="26" creationId="{99190399-01BF-9110-3543-09D2A71586D8}"/>
          </ac:inkMkLst>
        </pc:inkChg>
        <pc:inkChg chg="add del">
          <ac:chgData name="Tim Cook" userId="d1c7cfb340f2c7ab" providerId="LiveId" clId="{16ED6120-4380-449F-B9ED-25FB2C2B7825}" dt="2022-11-09T03:27:00.527" v="1548"/>
          <ac:inkMkLst>
            <pc:docMk/>
            <pc:sldMk cId="2279821197" sldId="330"/>
            <ac:inkMk id="27" creationId="{0E070348-94C6-BFF1-3F18-225BC5EAB789}"/>
          </ac:inkMkLst>
        </pc:inkChg>
        <pc:inkChg chg="add del mod">
          <ac:chgData name="Tim Cook" userId="d1c7cfb340f2c7ab" providerId="LiveId" clId="{16ED6120-4380-449F-B9ED-25FB2C2B7825}" dt="2022-11-09T03:27:05.619" v="1558"/>
          <ac:inkMkLst>
            <pc:docMk/>
            <pc:sldMk cId="2279821197" sldId="330"/>
            <ac:inkMk id="28" creationId="{FEE07EFF-1C4B-BB92-BEF4-F3064DA08F37}"/>
          </ac:inkMkLst>
        </pc:inkChg>
        <pc:inkChg chg="add del mod">
          <ac:chgData name="Tim Cook" userId="d1c7cfb340f2c7ab" providerId="LiveId" clId="{16ED6120-4380-449F-B9ED-25FB2C2B7825}" dt="2022-11-09T03:27:05.619" v="1557"/>
          <ac:inkMkLst>
            <pc:docMk/>
            <pc:sldMk cId="2279821197" sldId="330"/>
            <ac:inkMk id="29" creationId="{341295B3-FB20-F202-C862-F0178194C90C}"/>
          </ac:inkMkLst>
        </pc:inkChg>
        <pc:inkChg chg="add del mod">
          <ac:chgData name="Tim Cook" userId="d1c7cfb340f2c7ab" providerId="LiveId" clId="{16ED6120-4380-449F-B9ED-25FB2C2B7825}" dt="2022-11-09T03:27:05.619" v="1559"/>
          <ac:inkMkLst>
            <pc:docMk/>
            <pc:sldMk cId="2279821197" sldId="330"/>
            <ac:inkMk id="30" creationId="{AF13C44C-F648-33C3-54AF-207FE4516110}"/>
          </ac:inkMkLst>
        </pc:inkChg>
        <pc:inkChg chg="add del">
          <ac:chgData name="Tim Cook" userId="d1c7cfb340f2c7ab" providerId="LiveId" clId="{16ED6120-4380-449F-B9ED-25FB2C2B7825}" dt="2022-11-09T03:27:05.602" v="1556"/>
          <ac:inkMkLst>
            <pc:docMk/>
            <pc:sldMk cId="2279821197" sldId="330"/>
            <ac:inkMk id="32" creationId="{777D7752-382F-3363-F1D5-3CD6B89CA4EA}"/>
          </ac:inkMkLst>
        </pc:inkChg>
        <pc:inkChg chg="add del">
          <ac:chgData name="Tim Cook" userId="d1c7cfb340f2c7ab" providerId="LiveId" clId="{16ED6120-4380-449F-B9ED-25FB2C2B7825}" dt="2022-11-09T03:27:05.619" v="1561"/>
          <ac:inkMkLst>
            <pc:docMk/>
            <pc:sldMk cId="2279821197" sldId="330"/>
            <ac:inkMk id="33" creationId="{8030CF7B-22DE-A347-FCA5-8CAFBB3DA8BD}"/>
          </ac:inkMkLst>
        </pc:inkChg>
        <pc:inkChg chg="add del">
          <ac:chgData name="Tim Cook" userId="d1c7cfb340f2c7ab" providerId="LiveId" clId="{16ED6120-4380-449F-B9ED-25FB2C2B7825}" dt="2022-11-09T03:27:05.619" v="1560"/>
          <ac:inkMkLst>
            <pc:docMk/>
            <pc:sldMk cId="2279821197" sldId="330"/>
            <ac:inkMk id="34" creationId="{856AB129-0997-DD77-6417-CDCA4E944D77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35" creationId="{D4ABE27A-485C-FC86-35EB-9B7DE7CA7445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36" creationId="{F54D9BFC-DA56-3B4A-AC01-AF5DD84E1632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37" creationId="{0D5E6F38-7CEE-0BDC-85BC-27DBCDC514F0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38" creationId="{89A9B576-D74D-AEC4-4E20-630905A2A6D1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39" creationId="{AAABE65E-FC8F-0D28-D38F-7E3320110BC3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40" creationId="{AFB1EE22-8D76-2DA4-8D71-F5689DED9D59}"/>
          </ac:inkMkLst>
        </pc:inkChg>
      </pc:sldChg>
    </pc:docChg>
  </pc:docChgLst>
  <pc:docChgLst>
    <pc:chgData name="Tim Cook" userId="d1c7cfb340f2c7ab" providerId="LiveId" clId="{D3499090-7CE8-4F80-9ABA-2A9BBCFD1FD9}"/>
    <pc:docChg chg="custSel modSld">
      <pc:chgData name="Tim Cook" userId="d1c7cfb340f2c7ab" providerId="LiveId" clId="{D3499090-7CE8-4F80-9ABA-2A9BBCFD1FD9}" dt="2022-10-31T02:17:42.104" v="365"/>
      <pc:docMkLst>
        <pc:docMk/>
      </pc:docMkLst>
      <pc:sldChg chg="addSp delSp modSp mod">
        <pc:chgData name="Tim Cook" userId="d1c7cfb340f2c7ab" providerId="LiveId" clId="{D3499090-7CE8-4F80-9ABA-2A9BBCFD1FD9}" dt="2022-10-31T02:10:13.133" v="107"/>
        <pc:sldMkLst>
          <pc:docMk/>
          <pc:sldMk cId="1584054668" sldId="300"/>
        </pc:sldMkLst>
        <pc:grpChg chg="del mod">
          <ac:chgData name="Tim Cook" userId="d1c7cfb340f2c7ab" providerId="LiveId" clId="{D3499090-7CE8-4F80-9ABA-2A9BBCFD1FD9}" dt="2022-10-31T02:08:51.685" v="6"/>
          <ac:grpSpMkLst>
            <pc:docMk/>
            <pc:sldMk cId="1584054668" sldId="300"/>
            <ac:grpSpMk id="7" creationId="{91366D81-0B9B-C2D4-E08C-2750FF9E1701}"/>
          </ac:grpSpMkLst>
        </pc:grpChg>
        <pc:grpChg chg="mod">
          <ac:chgData name="Tim Cook" userId="d1c7cfb340f2c7ab" providerId="LiveId" clId="{D3499090-7CE8-4F80-9ABA-2A9BBCFD1FD9}" dt="2022-10-31T02:08:51.685" v="6"/>
          <ac:grpSpMkLst>
            <pc:docMk/>
            <pc:sldMk cId="1584054668" sldId="300"/>
            <ac:grpSpMk id="10" creationId="{E9A734D8-4DD8-5CE5-0ECF-BE208897AA5F}"/>
          </ac:grpSpMkLst>
        </pc:grpChg>
        <pc:grpChg chg="mod">
          <ac:chgData name="Tim Cook" userId="d1c7cfb340f2c7ab" providerId="LiveId" clId="{D3499090-7CE8-4F80-9ABA-2A9BBCFD1FD9}" dt="2022-10-31T02:09:00.288" v="13"/>
          <ac:grpSpMkLst>
            <pc:docMk/>
            <pc:sldMk cId="1584054668" sldId="300"/>
            <ac:grpSpMk id="16" creationId="{8560EF60-D97D-E4C1-475F-845AB319E252}"/>
          </ac:grpSpMkLst>
        </pc:grpChg>
        <pc:grpChg chg="del mod">
          <ac:chgData name="Tim Cook" userId="d1c7cfb340f2c7ab" providerId="LiveId" clId="{D3499090-7CE8-4F80-9ABA-2A9BBCFD1FD9}" dt="2022-10-31T02:09:05.162" v="21"/>
          <ac:grpSpMkLst>
            <pc:docMk/>
            <pc:sldMk cId="1584054668" sldId="300"/>
            <ac:grpSpMk id="21" creationId="{C1744F3D-5367-0CBB-9AD5-39C1556524E8}"/>
          </ac:grpSpMkLst>
        </pc:grpChg>
        <pc:grpChg chg="mod">
          <ac:chgData name="Tim Cook" userId="d1c7cfb340f2c7ab" providerId="LiveId" clId="{D3499090-7CE8-4F80-9ABA-2A9BBCFD1FD9}" dt="2022-10-31T02:09:07.977" v="25"/>
          <ac:grpSpMkLst>
            <pc:docMk/>
            <pc:sldMk cId="1584054668" sldId="300"/>
            <ac:grpSpMk id="25" creationId="{04CB0D19-EF9C-33BE-951C-575DA5CB7B86}"/>
          </ac:grpSpMkLst>
        </pc:grpChg>
        <pc:grpChg chg="mod">
          <ac:chgData name="Tim Cook" userId="d1c7cfb340f2c7ab" providerId="LiveId" clId="{D3499090-7CE8-4F80-9ABA-2A9BBCFD1FD9}" dt="2022-10-31T02:09:15.646" v="29"/>
          <ac:grpSpMkLst>
            <pc:docMk/>
            <pc:sldMk cId="1584054668" sldId="300"/>
            <ac:grpSpMk id="29" creationId="{4841B737-1864-7368-9CAA-B61AE9CFF0DB}"/>
          </ac:grpSpMkLst>
        </pc:grpChg>
        <pc:grpChg chg="del mod">
          <ac:chgData name="Tim Cook" userId="d1c7cfb340f2c7ab" providerId="LiveId" clId="{D3499090-7CE8-4F80-9ABA-2A9BBCFD1FD9}" dt="2022-10-31T02:09:21.470" v="37"/>
          <ac:grpSpMkLst>
            <pc:docMk/>
            <pc:sldMk cId="1584054668" sldId="300"/>
            <ac:grpSpMk id="34" creationId="{4C48962C-6239-21B7-7C5D-EF8F516CE582}"/>
          </ac:grpSpMkLst>
        </pc:grpChg>
        <pc:grpChg chg="mod">
          <ac:chgData name="Tim Cook" userId="d1c7cfb340f2c7ab" providerId="LiveId" clId="{D3499090-7CE8-4F80-9ABA-2A9BBCFD1FD9}" dt="2022-10-31T02:09:25.298" v="43"/>
          <ac:grpSpMkLst>
            <pc:docMk/>
            <pc:sldMk cId="1584054668" sldId="300"/>
            <ac:grpSpMk id="39" creationId="{00D4A1C3-8E7A-AA27-F58B-8821AAC1C183}"/>
          </ac:grpSpMkLst>
        </pc:grpChg>
        <pc:grpChg chg="mod">
          <ac:chgData name="Tim Cook" userId="d1c7cfb340f2c7ab" providerId="LiveId" clId="{D3499090-7CE8-4F80-9ABA-2A9BBCFD1FD9}" dt="2022-10-31T02:09:30.069" v="47"/>
          <ac:grpSpMkLst>
            <pc:docMk/>
            <pc:sldMk cId="1584054668" sldId="300"/>
            <ac:grpSpMk id="43" creationId="{537172EA-27CB-FF71-D58A-B6FFDE737F72}"/>
          </ac:grpSpMkLst>
        </pc:grpChg>
        <pc:grpChg chg="mod">
          <ac:chgData name="Tim Cook" userId="d1c7cfb340f2c7ab" providerId="LiveId" clId="{D3499090-7CE8-4F80-9ABA-2A9BBCFD1FD9}" dt="2022-10-31T02:09:32.101" v="50"/>
          <ac:grpSpMkLst>
            <pc:docMk/>
            <pc:sldMk cId="1584054668" sldId="300"/>
            <ac:grpSpMk id="46" creationId="{CF13C8EF-7EC8-7A71-F3CB-C1282FCB3AB9}"/>
          </ac:grpSpMkLst>
        </pc:grpChg>
        <pc:grpChg chg="mod">
          <ac:chgData name="Tim Cook" userId="d1c7cfb340f2c7ab" providerId="LiveId" clId="{D3499090-7CE8-4F80-9ABA-2A9BBCFD1FD9}" dt="2022-10-31T02:09:37.147" v="55"/>
          <ac:grpSpMkLst>
            <pc:docMk/>
            <pc:sldMk cId="1584054668" sldId="300"/>
            <ac:grpSpMk id="51" creationId="{99367DAF-4C4F-0861-2A50-A555139F2D09}"/>
          </ac:grpSpMkLst>
        </pc:grpChg>
        <pc:inkChg chg="add mod">
          <ac:chgData name="Tim Cook" userId="d1c7cfb340f2c7ab" providerId="LiveId" clId="{D3499090-7CE8-4F80-9ABA-2A9BBCFD1FD9}" dt="2022-10-31T02:08:51.685" v="6"/>
          <ac:inkMkLst>
            <pc:docMk/>
            <pc:sldMk cId="1584054668" sldId="300"/>
            <ac:inkMk id="2" creationId="{47E7BE5C-A7D4-27FF-ABF5-8DC4F93443D1}"/>
          </ac:inkMkLst>
        </pc:inkChg>
        <pc:inkChg chg="add mod">
          <ac:chgData name="Tim Cook" userId="d1c7cfb340f2c7ab" providerId="LiveId" clId="{D3499090-7CE8-4F80-9ABA-2A9BBCFD1FD9}" dt="2022-10-31T02:08:51.685" v="6"/>
          <ac:inkMkLst>
            <pc:docMk/>
            <pc:sldMk cId="1584054668" sldId="300"/>
            <ac:inkMk id="5" creationId="{79C14D2F-7A8C-680F-9774-5F648CC62169}"/>
          </ac:inkMkLst>
        </pc:inkChg>
        <pc:inkChg chg="add mod">
          <ac:chgData name="Tim Cook" userId="d1c7cfb340f2c7ab" providerId="LiveId" clId="{D3499090-7CE8-4F80-9ABA-2A9BBCFD1FD9}" dt="2022-10-31T02:08:51.685" v="6"/>
          <ac:inkMkLst>
            <pc:docMk/>
            <pc:sldMk cId="1584054668" sldId="300"/>
            <ac:inkMk id="6" creationId="{87A7CDF1-0856-DBA5-311F-6E4ADB504503}"/>
          </ac:inkMkLst>
        </pc:inkChg>
        <pc:inkChg chg="add mod">
          <ac:chgData name="Tim Cook" userId="d1c7cfb340f2c7ab" providerId="LiveId" clId="{D3499090-7CE8-4F80-9ABA-2A9BBCFD1FD9}" dt="2022-10-31T02:08:51.685" v="6"/>
          <ac:inkMkLst>
            <pc:docMk/>
            <pc:sldMk cId="1584054668" sldId="300"/>
            <ac:inkMk id="8" creationId="{B308E6CA-CD19-ABCA-E756-7DDB0D792341}"/>
          </ac:inkMkLst>
        </pc:inkChg>
        <pc:inkChg chg="add mod">
          <ac:chgData name="Tim Cook" userId="d1c7cfb340f2c7ab" providerId="LiveId" clId="{D3499090-7CE8-4F80-9ABA-2A9BBCFD1FD9}" dt="2022-10-31T02:08:51.685" v="6"/>
          <ac:inkMkLst>
            <pc:docMk/>
            <pc:sldMk cId="1584054668" sldId="300"/>
            <ac:inkMk id="9" creationId="{D514FBAC-55E9-C51A-E806-458C91C19107}"/>
          </ac:inkMkLst>
        </pc:inkChg>
        <pc:inkChg chg="add del">
          <ac:chgData name="Tim Cook" userId="d1c7cfb340f2c7ab" providerId="LiveId" clId="{D3499090-7CE8-4F80-9ABA-2A9BBCFD1FD9}" dt="2022-10-31T02:08:54.626" v="8"/>
          <ac:inkMkLst>
            <pc:docMk/>
            <pc:sldMk cId="1584054668" sldId="300"/>
            <ac:inkMk id="11" creationId="{2910544F-0A0E-DC2D-6E1C-1F1FF4C4DD76}"/>
          </ac:inkMkLst>
        </pc:inkChg>
        <pc:inkChg chg="add">
          <ac:chgData name="Tim Cook" userId="d1c7cfb340f2c7ab" providerId="LiveId" clId="{D3499090-7CE8-4F80-9ABA-2A9BBCFD1FD9}" dt="2022-10-31T02:08:56.627" v="9" actId="9405"/>
          <ac:inkMkLst>
            <pc:docMk/>
            <pc:sldMk cId="1584054668" sldId="300"/>
            <ac:inkMk id="12" creationId="{D788C2C4-F111-47E8-E439-DCB7CB1FBD39}"/>
          </ac:inkMkLst>
        </pc:inkChg>
        <pc:inkChg chg="add mod">
          <ac:chgData name="Tim Cook" userId="d1c7cfb340f2c7ab" providerId="LiveId" clId="{D3499090-7CE8-4F80-9ABA-2A9BBCFD1FD9}" dt="2022-10-31T02:09:00.288" v="13"/>
          <ac:inkMkLst>
            <pc:docMk/>
            <pc:sldMk cId="1584054668" sldId="300"/>
            <ac:inkMk id="13" creationId="{08BDCA91-D98A-E493-1104-2C32D46238AB}"/>
          </ac:inkMkLst>
        </pc:inkChg>
        <pc:inkChg chg="add mod">
          <ac:chgData name="Tim Cook" userId="d1c7cfb340f2c7ab" providerId="LiveId" clId="{D3499090-7CE8-4F80-9ABA-2A9BBCFD1FD9}" dt="2022-10-31T02:09:00.288" v="13"/>
          <ac:inkMkLst>
            <pc:docMk/>
            <pc:sldMk cId="1584054668" sldId="300"/>
            <ac:inkMk id="14" creationId="{CDEC2C90-F8FE-F081-531A-D6A0EF0CAC74}"/>
          </ac:inkMkLst>
        </pc:inkChg>
        <pc:inkChg chg="add mod">
          <ac:chgData name="Tim Cook" userId="d1c7cfb340f2c7ab" providerId="LiveId" clId="{D3499090-7CE8-4F80-9ABA-2A9BBCFD1FD9}" dt="2022-10-31T02:09:00.288" v="13"/>
          <ac:inkMkLst>
            <pc:docMk/>
            <pc:sldMk cId="1584054668" sldId="300"/>
            <ac:inkMk id="15" creationId="{0D84869E-5F3C-6E46-3FB8-599A1659735E}"/>
          </ac:inkMkLst>
        </pc:inkChg>
        <pc:inkChg chg="add mod">
          <ac:chgData name="Tim Cook" userId="d1c7cfb340f2c7ab" providerId="LiveId" clId="{D3499090-7CE8-4F80-9ABA-2A9BBCFD1FD9}" dt="2022-10-31T02:09:05.162" v="21"/>
          <ac:inkMkLst>
            <pc:docMk/>
            <pc:sldMk cId="1584054668" sldId="300"/>
            <ac:inkMk id="17" creationId="{AB3E0612-9DD9-ED5D-9251-53F65A200250}"/>
          </ac:inkMkLst>
        </pc:inkChg>
        <pc:inkChg chg="add del mod">
          <ac:chgData name="Tim Cook" userId="d1c7cfb340f2c7ab" providerId="LiveId" clId="{D3499090-7CE8-4F80-9ABA-2A9BBCFD1FD9}" dt="2022-10-31T02:09:04.628" v="19"/>
          <ac:inkMkLst>
            <pc:docMk/>
            <pc:sldMk cId="1584054668" sldId="300"/>
            <ac:inkMk id="18" creationId="{65C3ECA0-0EB6-0F3B-426E-AA38BF69D990}"/>
          </ac:inkMkLst>
        </pc:inkChg>
        <pc:inkChg chg="add del mod">
          <ac:chgData name="Tim Cook" userId="d1c7cfb340f2c7ab" providerId="LiveId" clId="{D3499090-7CE8-4F80-9ABA-2A9BBCFD1FD9}" dt="2022-10-31T02:09:05.162" v="21"/>
          <ac:inkMkLst>
            <pc:docMk/>
            <pc:sldMk cId="1584054668" sldId="300"/>
            <ac:inkMk id="19" creationId="{C15115B0-56FD-F3BC-AAA7-57A99DF82811}"/>
          </ac:inkMkLst>
        </pc:inkChg>
        <pc:inkChg chg="add del mod">
          <ac:chgData name="Tim Cook" userId="d1c7cfb340f2c7ab" providerId="LiveId" clId="{D3499090-7CE8-4F80-9ABA-2A9BBCFD1FD9}" dt="2022-10-31T02:09:04.628" v="20"/>
          <ac:inkMkLst>
            <pc:docMk/>
            <pc:sldMk cId="1584054668" sldId="300"/>
            <ac:inkMk id="20" creationId="{CEE385A7-B04B-2F7E-4189-4FA1EA3042F7}"/>
          </ac:inkMkLst>
        </pc:inkChg>
        <pc:inkChg chg="add mod">
          <ac:chgData name="Tim Cook" userId="d1c7cfb340f2c7ab" providerId="LiveId" clId="{D3499090-7CE8-4F80-9ABA-2A9BBCFD1FD9}" dt="2022-10-31T02:09:07.977" v="25"/>
          <ac:inkMkLst>
            <pc:docMk/>
            <pc:sldMk cId="1584054668" sldId="300"/>
            <ac:inkMk id="22" creationId="{3A4B5B91-F119-8B66-3046-989E32E1999C}"/>
          </ac:inkMkLst>
        </pc:inkChg>
        <pc:inkChg chg="add mod">
          <ac:chgData name="Tim Cook" userId="d1c7cfb340f2c7ab" providerId="LiveId" clId="{D3499090-7CE8-4F80-9ABA-2A9BBCFD1FD9}" dt="2022-10-31T02:09:07.977" v="25"/>
          <ac:inkMkLst>
            <pc:docMk/>
            <pc:sldMk cId="1584054668" sldId="300"/>
            <ac:inkMk id="23" creationId="{57FB3F18-52A5-30FF-FACB-5DCA10BC5C3B}"/>
          </ac:inkMkLst>
        </pc:inkChg>
        <pc:inkChg chg="add mod">
          <ac:chgData name="Tim Cook" userId="d1c7cfb340f2c7ab" providerId="LiveId" clId="{D3499090-7CE8-4F80-9ABA-2A9BBCFD1FD9}" dt="2022-10-31T02:09:07.977" v="25"/>
          <ac:inkMkLst>
            <pc:docMk/>
            <pc:sldMk cId="1584054668" sldId="300"/>
            <ac:inkMk id="24" creationId="{45E88349-C140-27DF-6C8B-3E84340CB631}"/>
          </ac:inkMkLst>
        </pc:inkChg>
        <pc:inkChg chg="add mod">
          <ac:chgData name="Tim Cook" userId="d1c7cfb340f2c7ab" providerId="LiveId" clId="{D3499090-7CE8-4F80-9ABA-2A9BBCFD1FD9}" dt="2022-10-31T02:09:15.646" v="29"/>
          <ac:inkMkLst>
            <pc:docMk/>
            <pc:sldMk cId="1584054668" sldId="300"/>
            <ac:inkMk id="26" creationId="{044786AE-2ACB-5D4C-C77E-7AC476485B2C}"/>
          </ac:inkMkLst>
        </pc:inkChg>
        <pc:inkChg chg="add mod">
          <ac:chgData name="Tim Cook" userId="d1c7cfb340f2c7ab" providerId="LiveId" clId="{D3499090-7CE8-4F80-9ABA-2A9BBCFD1FD9}" dt="2022-10-31T02:09:15.646" v="29"/>
          <ac:inkMkLst>
            <pc:docMk/>
            <pc:sldMk cId="1584054668" sldId="300"/>
            <ac:inkMk id="27" creationId="{05B3D057-4089-3AC2-96A6-0CD224A650C4}"/>
          </ac:inkMkLst>
        </pc:inkChg>
        <pc:inkChg chg="add mod">
          <ac:chgData name="Tim Cook" userId="d1c7cfb340f2c7ab" providerId="LiveId" clId="{D3499090-7CE8-4F80-9ABA-2A9BBCFD1FD9}" dt="2022-10-31T02:09:15.646" v="29"/>
          <ac:inkMkLst>
            <pc:docMk/>
            <pc:sldMk cId="1584054668" sldId="300"/>
            <ac:inkMk id="28" creationId="{C423322D-E1F2-0056-2D8C-A343256FF2EB}"/>
          </ac:inkMkLst>
        </pc:inkChg>
        <pc:inkChg chg="add del">
          <ac:chgData name="Tim Cook" userId="d1c7cfb340f2c7ab" providerId="LiveId" clId="{D3499090-7CE8-4F80-9ABA-2A9BBCFD1FD9}" dt="2022-10-31T02:09:21.470" v="36"/>
          <ac:inkMkLst>
            <pc:docMk/>
            <pc:sldMk cId="1584054668" sldId="300"/>
            <ac:inkMk id="30" creationId="{877FDC4A-2BAE-1E8A-1993-2D1125534586}"/>
          </ac:inkMkLst>
        </pc:inkChg>
        <pc:inkChg chg="add del mod">
          <ac:chgData name="Tim Cook" userId="d1c7cfb340f2c7ab" providerId="LiveId" clId="{D3499090-7CE8-4F80-9ABA-2A9BBCFD1FD9}" dt="2022-10-31T02:09:21.470" v="38"/>
          <ac:inkMkLst>
            <pc:docMk/>
            <pc:sldMk cId="1584054668" sldId="300"/>
            <ac:inkMk id="31" creationId="{B4DF8F21-5DB8-2511-62B5-BFDC4C7D448A}"/>
          </ac:inkMkLst>
        </pc:inkChg>
        <pc:inkChg chg="add del mod">
          <ac:chgData name="Tim Cook" userId="d1c7cfb340f2c7ab" providerId="LiveId" clId="{D3499090-7CE8-4F80-9ABA-2A9BBCFD1FD9}" dt="2022-10-31T02:09:21.470" v="37"/>
          <ac:inkMkLst>
            <pc:docMk/>
            <pc:sldMk cId="1584054668" sldId="300"/>
            <ac:inkMk id="32" creationId="{7E6A6CD8-E19F-FEF1-8250-F856F4D571FB}"/>
          </ac:inkMkLst>
        </pc:inkChg>
        <pc:inkChg chg="add del mod">
          <ac:chgData name="Tim Cook" userId="d1c7cfb340f2c7ab" providerId="LiveId" clId="{D3499090-7CE8-4F80-9ABA-2A9BBCFD1FD9}" dt="2022-10-31T02:09:21.470" v="35"/>
          <ac:inkMkLst>
            <pc:docMk/>
            <pc:sldMk cId="1584054668" sldId="300"/>
            <ac:inkMk id="33" creationId="{E4B14E57-481A-4A30-7D3F-C1BB3AEF3981}"/>
          </ac:inkMkLst>
        </pc:inkChg>
        <pc:inkChg chg="add">
          <ac:chgData name="Tim Cook" userId="d1c7cfb340f2c7ab" providerId="LiveId" clId="{D3499090-7CE8-4F80-9ABA-2A9BBCFD1FD9}" dt="2022-10-31T02:09:23.184" v="39" actId="9405"/>
          <ac:inkMkLst>
            <pc:docMk/>
            <pc:sldMk cId="1584054668" sldId="300"/>
            <ac:inkMk id="35" creationId="{AB310FB3-28D9-01BB-6085-20DB7A687846}"/>
          </ac:inkMkLst>
        </pc:inkChg>
        <pc:inkChg chg="add mod">
          <ac:chgData name="Tim Cook" userId="d1c7cfb340f2c7ab" providerId="LiveId" clId="{D3499090-7CE8-4F80-9ABA-2A9BBCFD1FD9}" dt="2022-10-31T02:09:25.298" v="43"/>
          <ac:inkMkLst>
            <pc:docMk/>
            <pc:sldMk cId="1584054668" sldId="300"/>
            <ac:inkMk id="36" creationId="{686B04C5-529F-F625-5CBD-51865FA5369B}"/>
          </ac:inkMkLst>
        </pc:inkChg>
        <pc:inkChg chg="add mod">
          <ac:chgData name="Tim Cook" userId="d1c7cfb340f2c7ab" providerId="LiveId" clId="{D3499090-7CE8-4F80-9ABA-2A9BBCFD1FD9}" dt="2022-10-31T02:09:25.298" v="43"/>
          <ac:inkMkLst>
            <pc:docMk/>
            <pc:sldMk cId="1584054668" sldId="300"/>
            <ac:inkMk id="37" creationId="{AA536F8D-6CBE-8816-EB83-D1AF16305E5D}"/>
          </ac:inkMkLst>
        </pc:inkChg>
        <pc:inkChg chg="add mod">
          <ac:chgData name="Tim Cook" userId="d1c7cfb340f2c7ab" providerId="LiveId" clId="{D3499090-7CE8-4F80-9ABA-2A9BBCFD1FD9}" dt="2022-10-31T02:09:25.298" v="43"/>
          <ac:inkMkLst>
            <pc:docMk/>
            <pc:sldMk cId="1584054668" sldId="300"/>
            <ac:inkMk id="38" creationId="{142BE7BD-4AAE-7564-722C-B0246D4D8164}"/>
          </ac:inkMkLst>
        </pc:inkChg>
        <pc:inkChg chg="add mod">
          <ac:chgData name="Tim Cook" userId="d1c7cfb340f2c7ab" providerId="LiveId" clId="{D3499090-7CE8-4F80-9ABA-2A9BBCFD1FD9}" dt="2022-10-31T02:09:30.069" v="47"/>
          <ac:inkMkLst>
            <pc:docMk/>
            <pc:sldMk cId="1584054668" sldId="300"/>
            <ac:inkMk id="40" creationId="{C0B14DB7-B0BE-6FD5-5070-89FA8444C053}"/>
          </ac:inkMkLst>
        </pc:inkChg>
        <pc:inkChg chg="add mod">
          <ac:chgData name="Tim Cook" userId="d1c7cfb340f2c7ab" providerId="LiveId" clId="{D3499090-7CE8-4F80-9ABA-2A9BBCFD1FD9}" dt="2022-10-31T02:09:30.069" v="47"/>
          <ac:inkMkLst>
            <pc:docMk/>
            <pc:sldMk cId="1584054668" sldId="300"/>
            <ac:inkMk id="41" creationId="{479F5D00-4CAE-07FB-9E99-21103D493D1C}"/>
          </ac:inkMkLst>
        </pc:inkChg>
        <pc:inkChg chg="add mod">
          <ac:chgData name="Tim Cook" userId="d1c7cfb340f2c7ab" providerId="LiveId" clId="{D3499090-7CE8-4F80-9ABA-2A9BBCFD1FD9}" dt="2022-10-31T02:09:32.101" v="50"/>
          <ac:inkMkLst>
            <pc:docMk/>
            <pc:sldMk cId="1584054668" sldId="300"/>
            <ac:inkMk id="42" creationId="{0839A20A-7E4A-2DE3-16B3-6616DC2075B4}"/>
          </ac:inkMkLst>
        </pc:inkChg>
        <pc:inkChg chg="add mod">
          <ac:chgData name="Tim Cook" userId="d1c7cfb340f2c7ab" providerId="LiveId" clId="{D3499090-7CE8-4F80-9ABA-2A9BBCFD1FD9}" dt="2022-10-31T02:09:32.101" v="50"/>
          <ac:inkMkLst>
            <pc:docMk/>
            <pc:sldMk cId="1584054668" sldId="300"/>
            <ac:inkMk id="44" creationId="{2810B6D6-5489-FACC-5734-4C4DFEEB5AA9}"/>
          </ac:inkMkLst>
        </pc:inkChg>
        <pc:inkChg chg="add mod">
          <ac:chgData name="Tim Cook" userId="d1c7cfb340f2c7ab" providerId="LiveId" clId="{D3499090-7CE8-4F80-9ABA-2A9BBCFD1FD9}" dt="2022-10-31T02:09:32.101" v="50"/>
          <ac:inkMkLst>
            <pc:docMk/>
            <pc:sldMk cId="1584054668" sldId="300"/>
            <ac:inkMk id="45" creationId="{C30D41A3-6B52-0254-122E-312E41DCEECF}"/>
          </ac:inkMkLst>
        </pc:inkChg>
        <pc:inkChg chg="add mod">
          <ac:chgData name="Tim Cook" userId="d1c7cfb340f2c7ab" providerId="LiveId" clId="{D3499090-7CE8-4F80-9ABA-2A9BBCFD1FD9}" dt="2022-10-31T02:09:37.147" v="55"/>
          <ac:inkMkLst>
            <pc:docMk/>
            <pc:sldMk cId="1584054668" sldId="300"/>
            <ac:inkMk id="47" creationId="{AEE460A4-A0FC-DFD6-32C2-62DDE411754C}"/>
          </ac:inkMkLst>
        </pc:inkChg>
        <pc:inkChg chg="add mod">
          <ac:chgData name="Tim Cook" userId="d1c7cfb340f2c7ab" providerId="LiveId" clId="{D3499090-7CE8-4F80-9ABA-2A9BBCFD1FD9}" dt="2022-10-31T02:09:37.147" v="55"/>
          <ac:inkMkLst>
            <pc:docMk/>
            <pc:sldMk cId="1584054668" sldId="300"/>
            <ac:inkMk id="48" creationId="{96641AE0-CB5C-DD3F-7B01-ADFF3771A078}"/>
          </ac:inkMkLst>
        </pc:inkChg>
        <pc:inkChg chg="add mod">
          <ac:chgData name="Tim Cook" userId="d1c7cfb340f2c7ab" providerId="LiveId" clId="{D3499090-7CE8-4F80-9ABA-2A9BBCFD1FD9}" dt="2022-10-31T02:09:37.147" v="55"/>
          <ac:inkMkLst>
            <pc:docMk/>
            <pc:sldMk cId="1584054668" sldId="300"/>
            <ac:inkMk id="49" creationId="{1834673F-6768-4A5D-CC2B-185F7F51FC56}"/>
          </ac:inkMkLst>
        </pc:inkChg>
        <pc:inkChg chg="add mod">
          <ac:chgData name="Tim Cook" userId="d1c7cfb340f2c7ab" providerId="LiveId" clId="{D3499090-7CE8-4F80-9ABA-2A9BBCFD1FD9}" dt="2022-10-31T02:09:37.147" v="55"/>
          <ac:inkMkLst>
            <pc:docMk/>
            <pc:sldMk cId="1584054668" sldId="300"/>
            <ac:inkMk id="50" creationId="{16046552-CFDA-01AE-CC8B-BD46FFC59145}"/>
          </ac:inkMkLst>
        </pc:inkChg>
        <pc:inkChg chg="add del">
          <ac:chgData name="Tim Cook" userId="d1c7cfb340f2c7ab" providerId="LiveId" clId="{D3499090-7CE8-4F80-9ABA-2A9BBCFD1FD9}" dt="2022-10-31T02:10:00.300" v="73"/>
          <ac:inkMkLst>
            <pc:docMk/>
            <pc:sldMk cId="1584054668" sldId="300"/>
            <ac:inkMk id="52" creationId="{BFBCACD6-352B-E7E1-E800-C83453DC9077}"/>
          </ac:inkMkLst>
        </pc:inkChg>
        <pc:inkChg chg="add del">
          <ac:chgData name="Tim Cook" userId="d1c7cfb340f2c7ab" providerId="LiveId" clId="{D3499090-7CE8-4F80-9ABA-2A9BBCFD1FD9}" dt="2022-10-31T02:10:00.300" v="75"/>
          <ac:inkMkLst>
            <pc:docMk/>
            <pc:sldMk cId="1584054668" sldId="300"/>
            <ac:inkMk id="53" creationId="{12722BCA-0A26-0154-8F77-A2476B937CB0}"/>
          </ac:inkMkLst>
        </pc:inkChg>
        <pc:inkChg chg="add del">
          <ac:chgData name="Tim Cook" userId="d1c7cfb340f2c7ab" providerId="LiveId" clId="{D3499090-7CE8-4F80-9ABA-2A9BBCFD1FD9}" dt="2022-10-31T02:10:00.300" v="74"/>
          <ac:inkMkLst>
            <pc:docMk/>
            <pc:sldMk cId="1584054668" sldId="300"/>
            <ac:inkMk id="54" creationId="{7BA496AD-C43A-D44D-846A-3DE011148BF1}"/>
          </ac:inkMkLst>
        </pc:inkChg>
        <pc:inkChg chg="add del">
          <ac:chgData name="Tim Cook" userId="d1c7cfb340f2c7ab" providerId="LiveId" clId="{D3499090-7CE8-4F80-9ABA-2A9BBCFD1FD9}" dt="2022-10-31T02:10:00.300" v="70"/>
          <ac:inkMkLst>
            <pc:docMk/>
            <pc:sldMk cId="1584054668" sldId="300"/>
            <ac:inkMk id="55" creationId="{1F7E6350-5C12-C54F-5F93-9667FC77AA18}"/>
          </ac:inkMkLst>
        </pc:inkChg>
        <pc:inkChg chg="add del">
          <ac:chgData name="Tim Cook" userId="d1c7cfb340f2c7ab" providerId="LiveId" clId="{D3499090-7CE8-4F80-9ABA-2A9BBCFD1FD9}" dt="2022-10-31T02:10:00.300" v="72"/>
          <ac:inkMkLst>
            <pc:docMk/>
            <pc:sldMk cId="1584054668" sldId="300"/>
            <ac:inkMk id="56" creationId="{9F67526D-3870-97AC-2D5C-39224B421A47}"/>
          </ac:inkMkLst>
        </pc:inkChg>
        <pc:inkChg chg="add del">
          <ac:chgData name="Tim Cook" userId="d1c7cfb340f2c7ab" providerId="LiveId" clId="{D3499090-7CE8-4F80-9ABA-2A9BBCFD1FD9}" dt="2022-10-31T02:10:00.300" v="71"/>
          <ac:inkMkLst>
            <pc:docMk/>
            <pc:sldMk cId="1584054668" sldId="300"/>
            <ac:inkMk id="57" creationId="{716AD43C-1525-614E-9B4B-D179F336023E}"/>
          </ac:inkMkLst>
        </pc:inkChg>
        <pc:inkChg chg="add del">
          <ac:chgData name="Tim Cook" userId="d1c7cfb340f2c7ab" providerId="LiveId" clId="{D3499090-7CE8-4F80-9ABA-2A9BBCFD1FD9}" dt="2022-10-31T02:10:00.300" v="69"/>
          <ac:inkMkLst>
            <pc:docMk/>
            <pc:sldMk cId="1584054668" sldId="300"/>
            <ac:inkMk id="58" creationId="{F32ABC74-D92C-BDA9-CD46-3A6D46C3574B}"/>
          </ac:inkMkLst>
        </pc:inkChg>
        <pc:inkChg chg="add del">
          <ac:chgData name="Tim Cook" userId="d1c7cfb340f2c7ab" providerId="LiveId" clId="{D3499090-7CE8-4F80-9ABA-2A9BBCFD1FD9}" dt="2022-10-31T02:09:58.237" v="66"/>
          <ac:inkMkLst>
            <pc:docMk/>
            <pc:sldMk cId="1584054668" sldId="300"/>
            <ac:inkMk id="59" creationId="{8F675EAB-4DBD-1550-92F3-B5E0A8220975}"/>
          </ac:inkMkLst>
        </pc:inkChg>
        <pc:inkChg chg="add del">
          <ac:chgData name="Tim Cook" userId="d1c7cfb340f2c7ab" providerId="LiveId" clId="{D3499090-7CE8-4F80-9ABA-2A9BBCFD1FD9}" dt="2022-10-31T02:10:00.300" v="68"/>
          <ac:inkMkLst>
            <pc:docMk/>
            <pc:sldMk cId="1584054668" sldId="300"/>
            <ac:inkMk id="60" creationId="{DEFC0932-5A76-ACE9-480D-39DE402A40D1}"/>
          </ac:inkMkLst>
        </pc:inkChg>
        <pc:inkChg chg="add del">
          <ac:chgData name="Tim Cook" userId="d1c7cfb340f2c7ab" providerId="LiveId" clId="{D3499090-7CE8-4F80-9ABA-2A9BBCFD1FD9}" dt="2022-10-31T02:09:58.326" v="67"/>
          <ac:inkMkLst>
            <pc:docMk/>
            <pc:sldMk cId="1584054668" sldId="300"/>
            <ac:inkMk id="61" creationId="{817489D9-A0B6-846D-6CF1-6EBAC3E90755}"/>
          </ac:inkMkLst>
        </pc:inkChg>
        <pc:inkChg chg="add del">
          <ac:chgData name="Tim Cook" userId="d1c7cfb340f2c7ab" providerId="LiveId" clId="{D3499090-7CE8-4F80-9ABA-2A9BBCFD1FD9}" dt="2022-10-31T02:10:13.133" v="104"/>
          <ac:inkMkLst>
            <pc:docMk/>
            <pc:sldMk cId="1584054668" sldId="300"/>
            <ac:inkMk id="62" creationId="{E9C7582B-F578-EC9B-93C0-9C51104DF00D}"/>
          </ac:inkMkLst>
        </pc:inkChg>
        <pc:inkChg chg="add del">
          <ac:chgData name="Tim Cook" userId="d1c7cfb340f2c7ab" providerId="LiveId" clId="{D3499090-7CE8-4F80-9ABA-2A9BBCFD1FD9}" dt="2022-10-31T02:10:13.133" v="97"/>
          <ac:inkMkLst>
            <pc:docMk/>
            <pc:sldMk cId="1584054668" sldId="300"/>
            <ac:inkMk id="63" creationId="{B03EE220-93A1-1F20-B59B-23402C7A579A}"/>
          </ac:inkMkLst>
        </pc:inkChg>
        <pc:inkChg chg="add del">
          <ac:chgData name="Tim Cook" userId="d1c7cfb340f2c7ab" providerId="LiveId" clId="{D3499090-7CE8-4F80-9ABA-2A9BBCFD1FD9}" dt="2022-10-31T02:10:13.133" v="106"/>
          <ac:inkMkLst>
            <pc:docMk/>
            <pc:sldMk cId="1584054668" sldId="300"/>
            <ac:inkMk id="64" creationId="{15E04A15-3B93-FCA5-5878-522694ED70DD}"/>
          </ac:inkMkLst>
        </pc:inkChg>
        <pc:inkChg chg="add del">
          <ac:chgData name="Tim Cook" userId="d1c7cfb340f2c7ab" providerId="LiveId" clId="{D3499090-7CE8-4F80-9ABA-2A9BBCFD1FD9}" dt="2022-10-31T02:10:13.133" v="107"/>
          <ac:inkMkLst>
            <pc:docMk/>
            <pc:sldMk cId="1584054668" sldId="300"/>
            <ac:inkMk id="65" creationId="{8876921B-3162-15D6-93FC-3C6FF753F4C3}"/>
          </ac:inkMkLst>
        </pc:inkChg>
        <pc:inkChg chg="add del">
          <ac:chgData name="Tim Cook" userId="d1c7cfb340f2c7ab" providerId="LiveId" clId="{D3499090-7CE8-4F80-9ABA-2A9BBCFD1FD9}" dt="2022-10-31T02:10:13.133" v="95"/>
          <ac:inkMkLst>
            <pc:docMk/>
            <pc:sldMk cId="1584054668" sldId="300"/>
            <ac:inkMk id="66" creationId="{CE8E7E7F-259B-B85B-142F-DC335396226F}"/>
          </ac:inkMkLst>
        </pc:inkChg>
        <pc:inkChg chg="add del">
          <ac:chgData name="Tim Cook" userId="d1c7cfb340f2c7ab" providerId="LiveId" clId="{D3499090-7CE8-4F80-9ABA-2A9BBCFD1FD9}" dt="2022-10-31T02:10:13.133" v="103"/>
          <ac:inkMkLst>
            <pc:docMk/>
            <pc:sldMk cId="1584054668" sldId="300"/>
            <ac:inkMk id="67" creationId="{9B17FDB4-5C2F-1A07-214B-1E2089C1B3AC}"/>
          </ac:inkMkLst>
        </pc:inkChg>
        <pc:inkChg chg="add del">
          <ac:chgData name="Tim Cook" userId="d1c7cfb340f2c7ab" providerId="LiveId" clId="{D3499090-7CE8-4F80-9ABA-2A9BBCFD1FD9}" dt="2022-10-31T02:10:13.133" v="98"/>
          <ac:inkMkLst>
            <pc:docMk/>
            <pc:sldMk cId="1584054668" sldId="300"/>
            <ac:inkMk id="68" creationId="{A8F4CBAE-C2D1-EE86-44F5-7294F0D399B1}"/>
          </ac:inkMkLst>
        </pc:inkChg>
        <pc:inkChg chg="add del">
          <ac:chgData name="Tim Cook" userId="d1c7cfb340f2c7ab" providerId="LiveId" clId="{D3499090-7CE8-4F80-9ABA-2A9BBCFD1FD9}" dt="2022-10-31T02:10:13.133" v="101"/>
          <ac:inkMkLst>
            <pc:docMk/>
            <pc:sldMk cId="1584054668" sldId="300"/>
            <ac:inkMk id="69" creationId="{CB52939D-BCD6-0FFF-CE09-E808D9D099FD}"/>
          </ac:inkMkLst>
        </pc:inkChg>
        <pc:inkChg chg="add del">
          <ac:chgData name="Tim Cook" userId="d1c7cfb340f2c7ab" providerId="LiveId" clId="{D3499090-7CE8-4F80-9ABA-2A9BBCFD1FD9}" dt="2022-10-31T02:10:13.133" v="99"/>
          <ac:inkMkLst>
            <pc:docMk/>
            <pc:sldMk cId="1584054668" sldId="300"/>
            <ac:inkMk id="70" creationId="{EF2B3871-0514-3107-E110-36E1E8580EDA}"/>
          </ac:inkMkLst>
        </pc:inkChg>
        <pc:inkChg chg="add del">
          <ac:chgData name="Tim Cook" userId="d1c7cfb340f2c7ab" providerId="LiveId" clId="{D3499090-7CE8-4F80-9ABA-2A9BBCFD1FD9}" dt="2022-10-31T02:10:13.133" v="94"/>
          <ac:inkMkLst>
            <pc:docMk/>
            <pc:sldMk cId="1584054668" sldId="300"/>
            <ac:inkMk id="71" creationId="{D2384EB1-63F3-801E-34A7-72A79B407F7B}"/>
          </ac:inkMkLst>
        </pc:inkChg>
        <pc:inkChg chg="add del">
          <ac:chgData name="Tim Cook" userId="d1c7cfb340f2c7ab" providerId="LiveId" clId="{D3499090-7CE8-4F80-9ABA-2A9BBCFD1FD9}" dt="2022-10-31T02:10:13.133" v="93"/>
          <ac:inkMkLst>
            <pc:docMk/>
            <pc:sldMk cId="1584054668" sldId="300"/>
            <ac:inkMk id="72" creationId="{09B4D73A-E64F-F4ED-7897-0426DE83703D}"/>
          </ac:inkMkLst>
        </pc:inkChg>
        <pc:inkChg chg="add del">
          <ac:chgData name="Tim Cook" userId="d1c7cfb340f2c7ab" providerId="LiveId" clId="{D3499090-7CE8-4F80-9ABA-2A9BBCFD1FD9}" dt="2022-10-31T02:10:13.133" v="96"/>
          <ac:inkMkLst>
            <pc:docMk/>
            <pc:sldMk cId="1584054668" sldId="300"/>
            <ac:inkMk id="73" creationId="{E4868E60-B751-D1B2-DD7B-590072A0849B}"/>
          </ac:inkMkLst>
        </pc:inkChg>
        <pc:inkChg chg="add del">
          <ac:chgData name="Tim Cook" userId="d1c7cfb340f2c7ab" providerId="LiveId" clId="{D3499090-7CE8-4F80-9ABA-2A9BBCFD1FD9}" dt="2022-10-31T02:10:13.133" v="92"/>
          <ac:inkMkLst>
            <pc:docMk/>
            <pc:sldMk cId="1584054668" sldId="300"/>
            <ac:inkMk id="74" creationId="{474F44C4-F9D9-6E0B-B809-DF9E65E1DA55}"/>
          </ac:inkMkLst>
        </pc:inkChg>
        <pc:inkChg chg="add del">
          <ac:chgData name="Tim Cook" userId="d1c7cfb340f2c7ab" providerId="LiveId" clId="{D3499090-7CE8-4F80-9ABA-2A9BBCFD1FD9}" dt="2022-10-31T02:10:13.133" v="105"/>
          <ac:inkMkLst>
            <pc:docMk/>
            <pc:sldMk cId="1584054668" sldId="300"/>
            <ac:inkMk id="75" creationId="{90806EA3-16AA-464C-0519-16FE7FF8078A}"/>
          </ac:inkMkLst>
        </pc:inkChg>
        <pc:inkChg chg="add del">
          <ac:chgData name="Tim Cook" userId="d1c7cfb340f2c7ab" providerId="LiveId" clId="{D3499090-7CE8-4F80-9ABA-2A9BBCFD1FD9}" dt="2022-10-31T02:10:13.133" v="102"/>
          <ac:inkMkLst>
            <pc:docMk/>
            <pc:sldMk cId="1584054668" sldId="300"/>
            <ac:inkMk id="76" creationId="{1C635750-6E89-E8F8-5391-2A704CD7A42C}"/>
          </ac:inkMkLst>
        </pc:inkChg>
        <pc:inkChg chg="add del">
          <ac:chgData name="Tim Cook" userId="d1c7cfb340f2c7ab" providerId="LiveId" clId="{D3499090-7CE8-4F80-9ABA-2A9BBCFD1FD9}" dt="2022-10-31T02:10:13.133" v="100"/>
          <ac:inkMkLst>
            <pc:docMk/>
            <pc:sldMk cId="1584054668" sldId="300"/>
            <ac:inkMk id="77" creationId="{83285911-7316-96E9-BEBE-401F0876CD4C}"/>
          </ac:inkMkLst>
        </pc:inkChg>
      </pc:sldChg>
      <pc:sldChg chg="addSp delSp modSp mod">
        <pc:chgData name="Tim Cook" userId="d1c7cfb340f2c7ab" providerId="LiveId" clId="{D3499090-7CE8-4F80-9ABA-2A9BBCFD1FD9}" dt="2022-10-31T02:11:50.600" v="170" actId="1076"/>
        <pc:sldMkLst>
          <pc:docMk/>
          <pc:sldMk cId="3813780969" sldId="302"/>
        </pc:sldMkLst>
        <pc:grpChg chg="del mod">
          <ac:chgData name="Tim Cook" userId="d1c7cfb340f2c7ab" providerId="LiveId" clId="{D3499090-7CE8-4F80-9ABA-2A9BBCFD1FD9}" dt="2022-10-31T02:10:46.686" v="119"/>
          <ac:grpSpMkLst>
            <pc:docMk/>
            <pc:sldMk cId="3813780969" sldId="302"/>
            <ac:grpSpMk id="10" creationId="{BE21EA90-1E6E-EA9F-FC76-22AAE629594E}"/>
          </ac:grpSpMkLst>
        </pc:grpChg>
        <pc:grpChg chg="del mod">
          <ac:chgData name="Tim Cook" userId="d1c7cfb340f2c7ab" providerId="LiveId" clId="{D3499090-7CE8-4F80-9ABA-2A9BBCFD1FD9}" dt="2022-10-31T02:10:52.426" v="128"/>
          <ac:grpSpMkLst>
            <pc:docMk/>
            <pc:sldMk cId="3813780969" sldId="302"/>
            <ac:grpSpMk id="15" creationId="{F5914C99-EC49-B231-5855-E194D7736F8D}"/>
          </ac:grpSpMkLst>
        </pc:grpChg>
        <pc:grpChg chg="mod">
          <ac:chgData name="Tim Cook" userId="d1c7cfb340f2c7ab" providerId="LiveId" clId="{D3499090-7CE8-4F80-9ABA-2A9BBCFD1FD9}" dt="2022-10-31T02:10:52.426" v="128"/>
          <ac:grpSpMkLst>
            <pc:docMk/>
            <pc:sldMk cId="3813780969" sldId="302"/>
            <ac:grpSpMk id="18" creationId="{34E04E16-6F77-159C-A5CB-C86485ACC3AF}"/>
          </ac:grpSpMkLst>
        </pc:grpChg>
        <pc:grpChg chg="del mod">
          <ac:chgData name="Tim Cook" userId="d1c7cfb340f2c7ab" providerId="LiveId" clId="{D3499090-7CE8-4F80-9ABA-2A9BBCFD1FD9}" dt="2022-10-31T02:11:11.233" v="135"/>
          <ac:grpSpMkLst>
            <pc:docMk/>
            <pc:sldMk cId="3813780969" sldId="302"/>
            <ac:grpSpMk id="23" creationId="{CCAC9542-2428-D800-D2D2-F6274CD408CC}"/>
          </ac:grpSpMkLst>
        </pc:grpChg>
        <pc:grpChg chg="del mod">
          <ac:chgData name="Tim Cook" userId="d1c7cfb340f2c7ab" providerId="LiveId" clId="{D3499090-7CE8-4F80-9ABA-2A9BBCFD1FD9}" dt="2022-10-31T02:11:15.498" v="140"/>
          <ac:grpSpMkLst>
            <pc:docMk/>
            <pc:sldMk cId="3813780969" sldId="302"/>
            <ac:grpSpMk id="26" creationId="{86B7B943-F3CC-577A-C3BC-B8EC4D6975E4}"/>
          </ac:grpSpMkLst>
        </pc:grpChg>
        <pc:grpChg chg="del mod">
          <ac:chgData name="Tim Cook" userId="d1c7cfb340f2c7ab" providerId="LiveId" clId="{D3499090-7CE8-4F80-9ABA-2A9BBCFD1FD9}" dt="2022-10-31T02:11:22.726" v="148"/>
          <ac:grpSpMkLst>
            <pc:docMk/>
            <pc:sldMk cId="3813780969" sldId="302"/>
            <ac:grpSpMk id="30" creationId="{4BAA1633-A339-C2AB-0F1D-716E96B5F83B}"/>
          </ac:grpSpMkLst>
        </pc:grpChg>
        <pc:grpChg chg="del mod">
          <ac:chgData name="Tim Cook" userId="d1c7cfb340f2c7ab" providerId="LiveId" clId="{D3499090-7CE8-4F80-9ABA-2A9BBCFD1FD9}" dt="2022-10-31T02:11:36.342" v="162"/>
          <ac:grpSpMkLst>
            <pc:docMk/>
            <pc:sldMk cId="3813780969" sldId="302"/>
            <ac:grpSpMk id="33" creationId="{9CBDB406-F034-DCED-D8C8-80F349EBD62E}"/>
          </ac:grpSpMkLst>
        </pc:grpChg>
        <pc:grpChg chg="del mod">
          <ac:chgData name="Tim Cook" userId="d1c7cfb340f2c7ab" providerId="LiveId" clId="{D3499090-7CE8-4F80-9ABA-2A9BBCFD1FD9}" dt="2022-10-31T02:11:36.342" v="164"/>
          <ac:grpSpMkLst>
            <pc:docMk/>
            <pc:sldMk cId="3813780969" sldId="302"/>
            <ac:grpSpMk id="37" creationId="{E167EAF5-FFF3-6023-5D92-0FE13FBFC6BD}"/>
          </ac:grpSpMkLst>
        </pc:grpChg>
        <pc:grpChg chg="del mod">
          <ac:chgData name="Tim Cook" userId="d1c7cfb340f2c7ab" providerId="LiveId" clId="{D3499090-7CE8-4F80-9ABA-2A9BBCFD1FD9}" dt="2022-10-31T02:11:37.980" v="165"/>
          <ac:grpSpMkLst>
            <pc:docMk/>
            <pc:sldMk cId="3813780969" sldId="302"/>
            <ac:grpSpMk id="41" creationId="{2CDACB06-3EC0-71B9-21AE-14253DCBE9BF}"/>
          </ac:grpSpMkLst>
        </pc:grpChg>
        <pc:inkChg chg="add del mod">
          <ac:chgData name="Tim Cook" userId="d1c7cfb340f2c7ab" providerId="LiveId" clId="{D3499090-7CE8-4F80-9ABA-2A9BBCFD1FD9}" dt="2022-10-31T02:10:45.621" v="117"/>
          <ac:inkMkLst>
            <pc:docMk/>
            <pc:sldMk cId="3813780969" sldId="302"/>
            <ac:inkMk id="4" creationId="{15472E00-31B9-A40F-7CB2-35A8DB0C9397}"/>
          </ac:inkMkLst>
        </pc:inkChg>
        <pc:inkChg chg="add del mod">
          <ac:chgData name="Tim Cook" userId="d1c7cfb340f2c7ab" providerId="LiveId" clId="{D3499090-7CE8-4F80-9ABA-2A9BBCFD1FD9}" dt="2022-10-31T02:10:45.875" v="118"/>
          <ac:inkMkLst>
            <pc:docMk/>
            <pc:sldMk cId="3813780969" sldId="302"/>
            <ac:inkMk id="5" creationId="{3546DF41-0471-3BED-808A-F5ACE31737BB}"/>
          </ac:inkMkLst>
        </pc:inkChg>
        <pc:inkChg chg="add del mod">
          <ac:chgData name="Tim Cook" userId="d1c7cfb340f2c7ab" providerId="LiveId" clId="{D3499090-7CE8-4F80-9ABA-2A9BBCFD1FD9}" dt="2022-10-31T02:10:46.686" v="119"/>
          <ac:inkMkLst>
            <pc:docMk/>
            <pc:sldMk cId="3813780969" sldId="302"/>
            <ac:inkMk id="6" creationId="{16FC98FE-AE1A-87ED-F475-98B67F17666C}"/>
          </ac:inkMkLst>
        </pc:inkChg>
        <pc:inkChg chg="add del mod">
          <ac:chgData name="Tim Cook" userId="d1c7cfb340f2c7ab" providerId="LiveId" clId="{D3499090-7CE8-4F80-9ABA-2A9BBCFD1FD9}" dt="2022-10-31T02:10:46.694" v="120"/>
          <ac:inkMkLst>
            <pc:docMk/>
            <pc:sldMk cId="3813780969" sldId="302"/>
            <ac:inkMk id="7" creationId="{3C5279DB-040E-380A-20AC-1E7E36B2A0BD}"/>
          </ac:inkMkLst>
        </pc:inkChg>
        <pc:inkChg chg="add del mod">
          <ac:chgData name="Tim Cook" userId="d1c7cfb340f2c7ab" providerId="LiveId" clId="{D3499090-7CE8-4F80-9ABA-2A9BBCFD1FD9}" dt="2022-10-31T02:10:45.621" v="116"/>
          <ac:inkMkLst>
            <pc:docMk/>
            <pc:sldMk cId="3813780969" sldId="302"/>
            <ac:inkMk id="8" creationId="{FFD2AAF0-F541-61E3-69EA-9148F9DDDB8F}"/>
          </ac:inkMkLst>
        </pc:inkChg>
        <pc:inkChg chg="add del mod">
          <ac:chgData name="Tim Cook" userId="d1c7cfb340f2c7ab" providerId="LiveId" clId="{D3499090-7CE8-4F80-9ABA-2A9BBCFD1FD9}" dt="2022-10-31T02:10:45.621" v="115"/>
          <ac:inkMkLst>
            <pc:docMk/>
            <pc:sldMk cId="3813780969" sldId="302"/>
            <ac:inkMk id="9" creationId="{945FF226-C753-06D6-632E-93F3DD5E9F9D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1" creationId="{F5D0154C-3B04-6145-7F2D-99AB1C5660BB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2" creationId="{E9B69C56-0C2F-57E4-310A-3E5702E9C174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3" creationId="{894E1A73-F9C9-F6FF-2492-E3910A16587D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4" creationId="{25B23FFD-A6AF-9F3D-65BE-A470334FAF33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6" creationId="{C1E781C6-1010-76FC-8A1C-088A2B2CF6F2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7" creationId="{356FAB14-97AC-E972-7A25-0C2C29AA0035}"/>
          </ac:inkMkLst>
        </pc:inkChg>
        <pc:inkChg chg="add del">
          <ac:chgData name="Tim Cook" userId="d1c7cfb340f2c7ab" providerId="LiveId" clId="{D3499090-7CE8-4F80-9ABA-2A9BBCFD1FD9}" dt="2022-10-31T02:10:58.025" v="130"/>
          <ac:inkMkLst>
            <pc:docMk/>
            <pc:sldMk cId="3813780969" sldId="302"/>
            <ac:inkMk id="19" creationId="{F0AD026A-28F3-8E85-6585-F9999121C2CD}"/>
          </ac:inkMkLst>
        </pc:inkChg>
        <pc:inkChg chg="add del">
          <ac:chgData name="Tim Cook" userId="d1c7cfb340f2c7ab" providerId="LiveId" clId="{D3499090-7CE8-4F80-9ABA-2A9BBCFD1FD9}" dt="2022-10-31T02:11:39.053" v="168"/>
          <ac:inkMkLst>
            <pc:docMk/>
            <pc:sldMk cId="3813780969" sldId="302"/>
            <ac:inkMk id="20" creationId="{02C2A1F7-4917-5564-368D-FAF0E8B488FD}"/>
          </ac:inkMkLst>
        </pc:inkChg>
        <pc:inkChg chg="add del mod">
          <ac:chgData name="Tim Cook" userId="d1c7cfb340f2c7ab" providerId="LiveId" clId="{D3499090-7CE8-4F80-9ABA-2A9BBCFD1FD9}" dt="2022-10-31T02:11:11.233" v="135"/>
          <ac:inkMkLst>
            <pc:docMk/>
            <pc:sldMk cId="3813780969" sldId="302"/>
            <ac:inkMk id="21" creationId="{E0C5B4BC-6EDC-83ED-7ADA-5AEC73CB4292}"/>
          </ac:inkMkLst>
        </pc:inkChg>
        <pc:inkChg chg="add del mod">
          <ac:chgData name="Tim Cook" userId="d1c7cfb340f2c7ab" providerId="LiveId" clId="{D3499090-7CE8-4F80-9ABA-2A9BBCFD1FD9}" dt="2022-10-31T02:11:11.233" v="136"/>
          <ac:inkMkLst>
            <pc:docMk/>
            <pc:sldMk cId="3813780969" sldId="302"/>
            <ac:inkMk id="22" creationId="{2C3EF1F1-212C-704F-EF9A-4D3AD4B43534}"/>
          </ac:inkMkLst>
        </pc:inkChg>
        <pc:inkChg chg="add del mod">
          <ac:chgData name="Tim Cook" userId="d1c7cfb340f2c7ab" providerId="LiveId" clId="{D3499090-7CE8-4F80-9ABA-2A9BBCFD1FD9}" dt="2022-10-31T02:11:16.638" v="141"/>
          <ac:inkMkLst>
            <pc:docMk/>
            <pc:sldMk cId="3813780969" sldId="302"/>
            <ac:inkMk id="24" creationId="{5C7AEEF3-BA93-6BC0-BE6E-001F5DD57B17}"/>
          </ac:inkMkLst>
        </pc:inkChg>
        <pc:inkChg chg="add del mod">
          <ac:chgData name="Tim Cook" userId="d1c7cfb340f2c7ab" providerId="LiveId" clId="{D3499090-7CE8-4F80-9ABA-2A9BBCFD1FD9}" dt="2022-10-31T02:11:15.498" v="140"/>
          <ac:inkMkLst>
            <pc:docMk/>
            <pc:sldMk cId="3813780969" sldId="302"/>
            <ac:inkMk id="25" creationId="{F0519B48-E81F-1942-419C-CA93FBF919EE}"/>
          </ac:inkMkLst>
        </pc:inkChg>
        <pc:inkChg chg="add del mod">
          <ac:chgData name="Tim Cook" userId="d1c7cfb340f2c7ab" providerId="LiveId" clId="{D3499090-7CE8-4F80-9ABA-2A9BBCFD1FD9}" dt="2022-10-31T02:11:36.342" v="157"/>
          <ac:inkMkLst>
            <pc:docMk/>
            <pc:sldMk cId="3813780969" sldId="302"/>
            <ac:inkMk id="27" creationId="{C59C7DA2-412F-0268-AA7C-9CABDEDED99B}"/>
          </ac:inkMkLst>
        </pc:inkChg>
        <pc:inkChg chg="add del mod">
          <ac:chgData name="Tim Cook" userId="d1c7cfb340f2c7ab" providerId="LiveId" clId="{D3499090-7CE8-4F80-9ABA-2A9BBCFD1FD9}" dt="2022-10-31T02:11:36.342" v="163"/>
          <ac:inkMkLst>
            <pc:docMk/>
            <pc:sldMk cId="3813780969" sldId="302"/>
            <ac:inkMk id="28" creationId="{6840485E-6713-0E28-3B60-0D4A4D74F332}"/>
          </ac:inkMkLst>
        </pc:inkChg>
        <pc:inkChg chg="add del mod">
          <ac:chgData name="Tim Cook" userId="d1c7cfb340f2c7ab" providerId="LiveId" clId="{D3499090-7CE8-4F80-9ABA-2A9BBCFD1FD9}" dt="2022-10-31T02:11:36.342" v="162"/>
          <ac:inkMkLst>
            <pc:docMk/>
            <pc:sldMk cId="3813780969" sldId="302"/>
            <ac:inkMk id="29" creationId="{F879423F-09E7-E111-6195-1273BFF9692E}"/>
          </ac:inkMkLst>
        </pc:inkChg>
        <pc:inkChg chg="add del mod">
          <ac:chgData name="Tim Cook" userId="d1c7cfb340f2c7ab" providerId="LiveId" clId="{D3499090-7CE8-4F80-9ABA-2A9BBCFD1FD9}" dt="2022-10-31T02:11:36.342" v="159"/>
          <ac:inkMkLst>
            <pc:docMk/>
            <pc:sldMk cId="3813780969" sldId="302"/>
            <ac:inkMk id="31" creationId="{648D14C7-9CE3-2FAA-0846-501C3B5C9BBD}"/>
          </ac:inkMkLst>
        </pc:inkChg>
        <pc:inkChg chg="add del mod">
          <ac:chgData name="Tim Cook" userId="d1c7cfb340f2c7ab" providerId="LiveId" clId="{D3499090-7CE8-4F80-9ABA-2A9BBCFD1FD9}" dt="2022-10-31T02:11:36.342" v="161"/>
          <ac:inkMkLst>
            <pc:docMk/>
            <pc:sldMk cId="3813780969" sldId="302"/>
            <ac:inkMk id="32" creationId="{EA72E4F3-263F-CD9C-9234-7B52D01E05E8}"/>
          </ac:inkMkLst>
        </pc:inkChg>
        <pc:inkChg chg="add del mod">
          <ac:chgData name="Tim Cook" userId="d1c7cfb340f2c7ab" providerId="LiveId" clId="{D3499090-7CE8-4F80-9ABA-2A9BBCFD1FD9}" dt="2022-10-31T02:11:36.342" v="158"/>
          <ac:inkMkLst>
            <pc:docMk/>
            <pc:sldMk cId="3813780969" sldId="302"/>
            <ac:inkMk id="34" creationId="{1685C9A2-DECE-E099-24CB-587E09DDC90A}"/>
          </ac:inkMkLst>
        </pc:inkChg>
        <pc:inkChg chg="add del mod">
          <ac:chgData name="Tim Cook" userId="d1c7cfb340f2c7ab" providerId="LiveId" clId="{D3499090-7CE8-4F80-9ABA-2A9BBCFD1FD9}" dt="2022-10-31T02:11:36.342" v="164"/>
          <ac:inkMkLst>
            <pc:docMk/>
            <pc:sldMk cId="3813780969" sldId="302"/>
            <ac:inkMk id="35" creationId="{218A01C9-B147-6BB7-5453-4F7D800E74BF}"/>
          </ac:inkMkLst>
        </pc:inkChg>
        <pc:inkChg chg="add del mod">
          <ac:chgData name="Tim Cook" userId="d1c7cfb340f2c7ab" providerId="LiveId" clId="{D3499090-7CE8-4F80-9ABA-2A9BBCFD1FD9}" dt="2022-10-31T02:11:37.980" v="167"/>
          <ac:inkMkLst>
            <pc:docMk/>
            <pc:sldMk cId="3813780969" sldId="302"/>
            <ac:inkMk id="36" creationId="{8023BAA2-E4C6-6773-ED4E-F7BA00C5F8EF}"/>
          </ac:inkMkLst>
        </pc:inkChg>
        <pc:inkChg chg="add del mod">
          <ac:chgData name="Tim Cook" userId="d1c7cfb340f2c7ab" providerId="LiveId" clId="{D3499090-7CE8-4F80-9ABA-2A9BBCFD1FD9}" dt="2022-10-31T02:11:36.342" v="160"/>
          <ac:inkMkLst>
            <pc:docMk/>
            <pc:sldMk cId="3813780969" sldId="302"/>
            <ac:inkMk id="38" creationId="{1DF98DEE-AA70-5390-2087-969210D768A8}"/>
          </ac:inkMkLst>
        </pc:inkChg>
        <pc:inkChg chg="add del mod">
          <ac:chgData name="Tim Cook" userId="d1c7cfb340f2c7ab" providerId="LiveId" clId="{D3499090-7CE8-4F80-9ABA-2A9BBCFD1FD9}" dt="2022-10-31T02:11:37.980" v="166"/>
          <ac:inkMkLst>
            <pc:docMk/>
            <pc:sldMk cId="3813780969" sldId="302"/>
            <ac:inkMk id="39" creationId="{9967587F-F763-74D3-06C2-AC9BDF7FB539}"/>
          </ac:inkMkLst>
        </pc:inkChg>
        <pc:inkChg chg="add del mod">
          <ac:chgData name="Tim Cook" userId="d1c7cfb340f2c7ab" providerId="LiveId" clId="{D3499090-7CE8-4F80-9ABA-2A9BBCFD1FD9}" dt="2022-10-31T02:11:37.980" v="165"/>
          <ac:inkMkLst>
            <pc:docMk/>
            <pc:sldMk cId="3813780969" sldId="302"/>
            <ac:inkMk id="40" creationId="{C8982D73-81A4-25B5-03E9-27FE21B48B95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42" creationId="{590FFBB5-314F-4744-ED35-32C51F045AA9}"/>
          </ac:inkMkLst>
        </pc:inkChg>
      </pc:sldChg>
      <pc:sldChg chg="addSp delSp modSp mod">
        <pc:chgData name="Tim Cook" userId="d1c7cfb340f2c7ab" providerId="LiveId" clId="{D3499090-7CE8-4F80-9ABA-2A9BBCFD1FD9}" dt="2022-10-31T02:13:01.058" v="225"/>
        <pc:sldMkLst>
          <pc:docMk/>
          <pc:sldMk cId="3116188503" sldId="303"/>
        </pc:sldMkLst>
        <pc:grpChg chg="del mod">
          <ac:chgData name="Tim Cook" userId="d1c7cfb340f2c7ab" providerId="LiveId" clId="{D3499090-7CE8-4F80-9ABA-2A9BBCFD1FD9}" dt="2022-10-31T02:12:12.762" v="178"/>
          <ac:grpSpMkLst>
            <pc:docMk/>
            <pc:sldMk cId="3116188503" sldId="303"/>
            <ac:grpSpMk id="7" creationId="{E8A4C264-A4D1-EF35-9F38-F7E4ECB3158B}"/>
          </ac:grpSpMkLst>
        </pc:grpChg>
        <pc:grpChg chg="mod">
          <ac:chgData name="Tim Cook" userId="d1c7cfb340f2c7ab" providerId="LiveId" clId="{D3499090-7CE8-4F80-9ABA-2A9BBCFD1FD9}" dt="2022-10-31T02:12:12.762" v="178"/>
          <ac:grpSpMkLst>
            <pc:docMk/>
            <pc:sldMk cId="3116188503" sldId="303"/>
            <ac:grpSpMk id="9" creationId="{4E3BF581-1589-CA05-CD5F-C043A0E77881}"/>
          </ac:grpSpMkLst>
        </pc:grpChg>
        <pc:grpChg chg="mod">
          <ac:chgData name="Tim Cook" userId="d1c7cfb340f2c7ab" providerId="LiveId" clId="{D3499090-7CE8-4F80-9ABA-2A9BBCFD1FD9}" dt="2022-10-31T02:12:23.159" v="203"/>
          <ac:grpSpMkLst>
            <pc:docMk/>
            <pc:sldMk cId="3116188503" sldId="303"/>
            <ac:grpSpMk id="26" creationId="{AF972254-7FCD-99E1-23C1-99A83B5A139C}"/>
          </ac:grpSpMkLst>
        </pc:grpChg>
        <pc:grpChg chg="mod">
          <ac:chgData name="Tim Cook" userId="d1c7cfb340f2c7ab" providerId="LiveId" clId="{D3499090-7CE8-4F80-9ABA-2A9BBCFD1FD9}" dt="2022-10-31T02:12:26.022" v="209"/>
          <ac:grpSpMkLst>
            <pc:docMk/>
            <pc:sldMk cId="3116188503" sldId="303"/>
            <ac:grpSpMk id="32" creationId="{B91A6F93-0784-2E61-1F57-E6E02D14B510}"/>
          </ac:grpSpMkLst>
        </pc:grpChg>
        <pc:grpChg chg="del mod">
          <ac:chgData name="Tim Cook" userId="d1c7cfb340f2c7ab" providerId="LiveId" clId="{D3499090-7CE8-4F80-9ABA-2A9BBCFD1FD9}" dt="2022-10-31T02:12:32.999" v="213"/>
          <ac:grpSpMkLst>
            <pc:docMk/>
            <pc:sldMk cId="3116188503" sldId="303"/>
            <ac:grpSpMk id="35" creationId="{C0090C59-D45B-F03A-1B30-CF6168328D03}"/>
          </ac:grpSpMkLst>
        </pc:grpChg>
        <pc:grpChg chg="mod">
          <ac:chgData name="Tim Cook" userId="d1c7cfb340f2c7ab" providerId="LiveId" clId="{D3499090-7CE8-4F80-9ABA-2A9BBCFD1FD9}" dt="2022-10-31T02:12:41.709" v="223"/>
          <ac:grpSpMkLst>
            <pc:docMk/>
            <pc:sldMk cId="3116188503" sldId="303"/>
            <ac:grpSpMk id="43" creationId="{6FAAB1C5-90F7-F5FA-8CBF-CDF3EAABE553}"/>
          </ac:grpSpMkLst>
        </pc:grpChg>
        <pc:inkChg chg="add del">
          <ac:chgData name="Tim Cook" userId="d1c7cfb340f2c7ab" providerId="LiveId" clId="{D3499090-7CE8-4F80-9ABA-2A9BBCFD1FD9}" dt="2022-10-31T02:12:05.552" v="172"/>
          <ac:inkMkLst>
            <pc:docMk/>
            <pc:sldMk cId="3116188503" sldId="303"/>
            <ac:inkMk id="3" creationId="{814B6A24-784B-58BF-42A8-01D7BA19C124}"/>
          </ac:inkMkLst>
        </pc:inkChg>
        <pc:inkChg chg="add mod">
          <ac:chgData name="Tim Cook" userId="d1c7cfb340f2c7ab" providerId="LiveId" clId="{D3499090-7CE8-4F80-9ABA-2A9BBCFD1FD9}" dt="2022-10-31T02:12:12.762" v="178"/>
          <ac:inkMkLst>
            <pc:docMk/>
            <pc:sldMk cId="3116188503" sldId="303"/>
            <ac:inkMk id="4" creationId="{5A222990-5A09-AB6C-9CE2-BCD5AF92B478}"/>
          </ac:inkMkLst>
        </pc:inkChg>
        <pc:inkChg chg="add mod">
          <ac:chgData name="Tim Cook" userId="d1c7cfb340f2c7ab" providerId="LiveId" clId="{D3499090-7CE8-4F80-9ABA-2A9BBCFD1FD9}" dt="2022-10-31T02:12:12.762" v="178"/>
          <ac:inkMkLst>
            <pc:docMk/>
            <pc:sldMk cId="3116188503" sldId="303"/>
            <ac:inkMk id="5" creationId="{36E70680-75C7-BC36-B097-041F6470309C}"/>
          </ac:inkMkLst>
        </pc:inkChg>
        <pc:inkChg chg="add mod">
          <ac:chgData name="Tim Cook" userId="d1c7cfb340f2c7ab" providerId="LiveId" clId="{D3499090-7CE8-4F80-9ABA-2A9BBCFD1FD9}" dt="2022-10-31T02:12:12.762" v="178"/>
          <ac:inkMkLst>
            <pc:docMk/>
            <pc:sldMk cId="3116188503" sldId="303"/>
            <ac:inkMk id="6" creationId="{B496217B-340F-B34E-EC72-331E6EDB0D1C}"/>
          </ac:inkMkLst>
        </pc:inkChg>
        <pc:inkChg chg="add mod">
          <ac:chgData name="Tim Cook" userId="d1c7cfb340f2c7ab" providerId="LiveId" clId="{D3499090-7CE8-4F80-9ABA-2A9BBCFD1FD9}" dt="2022-10-31T02:12:12.762" v="178"/>
          <ac:inkMkLst>
            <pc:docMk/>
            <pc:sldMk cId="3116188503" sldId="303"/>
            <ac:inkMk id="8" creationId="{CD64A716-F3B4-CD61-36A7-76CD5D75E7C5}"/>
          </ac:inkMkLst>
        </pc:inkChg>
        <pc:inkChg chg="add del">
          <ac:chgData name="Tim Cook" userId="d1c7cfb340f2c7ab" providerId="LiveId" clId="{D3499090-7CE8-4F80-9ABA-2A9BBCFD1FD9}" dt="2022-10-31T02:12:16.393" v="186"/>
          <ac:inkMkLst>
            <pc:docMk/>
            <pc:sldMk cId="3116188503" sldId="303"/>
            <ac:inkMk id="10" creationId="{EC1E6A08-73D6-4611-9D5C-BC9DD6309B33}"/>
          </ac:inkMkLst>
        </pc:inkChg>
        <pc:inkChg chg="add del">
          <ac:chgData name="Tim Cook" userId="d1c7cfb340f2c7ab" providerId="LiveId" clId="{D3499090-7CE8-4F80-9ABA-2A9BBCFD1FD9}" dt="2022-10-31T02:12:16.393" v="185"/>
          <ac:inkMkLst>
            <pc:docMk/>
            <pc:sldMk cId="3116188503" sldId="303"/>
            <ac:inkMk id="11" creationId="{19F3CB27-4D5E-FE1A-C2EB-A8C4445FB292}"/>
          </ac:inkMkLst>
        </pc:inkChg>
        <pc:inkChg chg="add del">
          <ac:chgData name="Tim Cook" userId="d1c7cfb340f2c7ab" providerId="LiveId" clId="{D3499090-7CE8-4F80-9ABA-2A9BBCFD1FD9}" dt="2022-10-31T02:12:16.393" v="188"/>
          <ac:inkMkLst>
            <pc:docMk/>
            <pc:sldMk cId="3116188503" sldId="303"/>
            <ac:inkMk id="12" creationId="{B19F4218-33E0-0538-EC29-1645E07825B0}"/>
          </ac:inkMkLst>
        </pc:inkChg>
        <pc:inkChg chg="add del">
          <ac:chgData name="Tim Cook" userId="d1c7cfb340f2c7ab" providerId="LiveId" clId="{D3499090-7CE8-4F80-9ABA-2A9BBCFD1FD9}" dt="2022-10-31T02:12:16.393" v="184"/>
          <ac:inkMkLst>
            <pc:docMk/>
            <pc:sldMk cId="3116188503" sldId="303"/>
            <ac:inkMk id="13" creationId="{33A9F3EF-A87C-BF81-29AD-E7D03A19215C}"/>
          </ac:inkMkLst>
        </pc:inkChg>
        <pc:inkChg chg="add del">
          <ac:chgData name="Tim Cook" userId="d1c7cfb340f2c7ab" providerId="LiveId" clId="{D3499090-7CE8-4F80-9ABA-2A9BBCFD1FD9}" dt="2022-10-31T02:12:16.393" v="187"/>
          <ac:inkMkLst>
            <pc:docMk/>
            <pc:sldMk cId="3116188503" sldId="303"/>
            <ac:inkMk id="14" creationId="{63357110-DDC5-25DE-F7E3-5CA51BCBC3EC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15" creationId="{62100553-D0D6-49F2-A917-69617C65FDD9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16" creationId="{93539793-B893-BBF1-90F7-A9EA0D632430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17" creationId="{48E611A7-F6A0-8DCE-AC86-0809BB1AB5DA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18" creationId="{B59A47A5-49C2-5DB7-D549-6A7F466D8D55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19" creationId="{0D032AF5-67B8-2125-0123-9F29E2188075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20" creationId="{61AE8804-5104-BB57-8669-51373B77811C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21" creationId="{2D591CF6-AF98-6F9E-BAFC-A0D8012282C3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22" creationId="{E2993D33-6B55-F27C-BA84-2CD4FF139D19}"/>
          </ac:inkMkLst>
        </pc:inkChg>
        <pc:inkChg chg="add del">
          <ac:chgData name="Tim Cook" userId="d1c7cfb340f2c7ab" providerId="LiveId" clId="{D3499090-7CE8-4F80-9ABA-2A9BBCFD1FD9}" dt="2022-10-31T02:12:22.970" v="201"/>
          <ac:inkMkLst>
            <pc:docMk/>
            <pc:sldMk cId="3116188503" sldId="303"/>
            <ac:inkMk id="23" creationId="{4FF5A915-3B35-229B-6173-2C85103B88D9}"/>
          </ac:inkMkLst>
        </pc:inkChg>
        <pc:inkChg chg="add del">
          <ac:chgData name="Tim Cook" userId="d1c7cfb340f2c7ab" providerId="LiveId" clId="{D3499090-7CE8-4F80-9ABA-2A9BBCFD1FD9}" dt="2022-10-31T02:12:22.970" v="200"/>
          <ac:inkMkLst>
            <pc:docMk/>
            <pc:sldMk cId="3116188503" sldId="303"/>
            <ac:inkMk id="24" creationId="{B15EBE5C-0A36-F9DF-6A1B-D4BF0E9BCE4C}"/>
          </ac:inkMkLst>
        </pc:inkChg>
        <pc:inkChg chg="add del">
          <ac:chgData name="Tim Cook" userId="d1c7cfb340f2c7ab" providerId="LiveId" clId="{D3499090-7CE8-4F80-9ABA-2A9BBCFD1FD9}" dt="2022-10-31T02:12:22.970" v="202"/>
          <ac:inkMkLst>
            <pc:docMk/>
            <pc:sldMk cId="3116188503" sldId="303"/>
            <ac:inkMk id="25" creationId="{A0511393-0D44-7FB6-4D33-E93912C48AFF}"/>
          </ac:inkMkLst>
        </pc:inkChg>
        <pc:inkChg chg="add mod">
          <ac:chgData name="Tim Cook" userId="d1c7cfb340f2c7ab" providerId="LiveId" clId="{D3499090-7CE8-4F80-9ABA-2A9BBCFD1FD9}" dt="2022-10-31T02:12:26.022" v="209"/>
          <ac:inkMkLst>
            <pc:docMk/>
            <pc:sldMk cId="3116188503" sldId="303"/>
            <ac:inkMk id="27" creationId="{6B900C41-444D-7142-6038-65A245978239}"/>
          </ac:inkMkLst>
        </pc:inkChg>
        <pc:inkChg chg="add mod">
          <ac:chgData name="Tim Cook" userId="d1c7cfb340f2c7ab" providerId="LiveId" clId="{D3499090-7CE8-4F80-9ABA-2A9BBCFD1FD9}" dt="2022-10-31T02:12:26.022" v="209"/>
          <ac:inkMkLst>
            <pc:docMk/>
            <pc:sldMk cId="3116188503" sldId="303"/>
            <ac:inkMk id="28" creationId="{98E376F7-9B2C-B760-0665-976E3B5FB1CD}"/>
          </ac:inkMkLst>
        </pc:inkChg>
        <pc:inkChg chg="add mod">
          <ac:chgData name="Tim Cook" userId="d1c7cfb340f2c7ab" providerId="LiveId" clId="{D3499090-7CE8-4F80-9ABA-2A9BBCFD1FD9}" dt="2022-10-31T02:12:26.022" v="209"/>
          <ac:inkMkLst>
            <pc:docMk/>
            <pc:sldMk cId="3116188503" sldId="303"/>
            <ac:inkMk id="29" creationId="{0C9AA70B-26D5-3E69-0BD7-1AF9503FDE2F}"/>
          </ac:inkMkLst>
        </pc:inkChg>
        <pc:inkChg chg="add mod">
          <ac:chgData name="Tim Cook" userId="d1c7cfb340f2c7ab" providerId="LiveId" clId="{D3499090-7CE8-4F80-9ABA-2A9BBCFD1FD9}" dt="2022-10-31T02:12:26.022" v="209"/>
          <ac:inkMkLst>
            <pc:docMk/>
            <pc:sldMk cId="3116188503" sldId="303"/>
            <ac:inkMk id="30" creationId="{3332CEC4-3086-DF28-4713-226350A51FEE}"/>
          </ac:inkMkLst>
        </pc:inkChg>
        <pc:inkChg chg="add mod">
          <ac:chgData name="Tim Cook" userId="d1c7cfb340f2c7ab" providerId="LiveId" clId="{D3499090-7CE8-4F80-9ABA-2A9BBCFD1FD9}" dt="2022-10-31T02:12:26.022" v="209"/>
          <ac:inkMkLst>
            <pc:docMk/>
            <pc:sldMk cId="3116188503" sldId="303"/>
            <ac:inkMk id="31" creationId="{B361AC45-547E-452E-406B-97E27218BA44}"/>
          </ac:inkMkLst>
        </pc:inkChg>
        <pc:inkChg chg="add del mod">
          <ac:chgData name="Tim Cook" userId="d1c7cfb340f2c7ab" providerId="LiveId" clId="{D3499090-7CE8-4F80-9ABA-2A9BBCFD1FD9}" dt="2022-10-31T02:12:34.427" v="214"/>
          <ac:inkMkLst>
            <pc:docMk/>
            <pc:sldMk cId="3116188503" sldId="303"/>
            <ac:inkMk id="33" creationId="{442DF36C-73F0-9183-9DB8-F2BE3BCA31DB}"/>
          </ac:inkMkLst>
        </pc:inkChg>
        <pc:inkChg chg="add del mod">
          <ac:chgData name="Tim Cook" userId="d1c7cfb340f2c7ab" providerId="LiveId" clId="{D3499090-7CE8-4F80-9ABA-2A9BBCFD1FD9}" dt="2022-10-31T02:12:32.999" v="213"/>
          <ac:inkMkLst>
            <pc:docMk/>
            <pc:sldMk cId="3116188503" sldId="303"/>
            <ac:inkMk id="34" creationId="{CA7556E3-ADD9-F4A8-172B-6C2D328B2360}"/>
          </ac:inkMkLst>
        </pc:inkChg>
        <pc:inkChg chg="add del">
          <ac:chgData name="Tim Cook" userId="d1c7cfb340f2c7ab" providerId="LiveId" clId="{D3499090-7CE8-4F80-9ABA-2A9BBCFD1FD9}" dt="2022-10-31T02:12:35.925" v="216"/>
          <ac:inkMkLst>
            <pc:docMk/>
            <pc:sldMk cId="3116188503" sldId="303"/>
            <ac:inkMk id="36" creationId="{E5FE7F17-1324-A219-71C6-2FFF598AE86A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37" creationId="{95A67B44-DAF1-2579-62FE-723E3473C294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38" creationId="{67D94194-DE55-07ED-360F-11A6500BB004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39" creationId="{88C135D3-B1BE-F2EB-20D7-7287158C014E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40" creationId="{B3A5DF35-B5B4-3EEE-D35D-2F71D12A8A31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41" creationId="{0989D58F-FC61-76C0-9A8C-FE555B56BA61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42" creationId="{B207EF29-C90E-ECA9-80A9-D9A3BA37F031}"/>
          </ac:inkMkLst>
        </pc:inkChg>
        <pc:inkChg chg="add del">
          <ac:chgData name="Tim Cook" userId="d1c7cfb340f2c7ab" providerId="LiveId" clId="{D3499090-7CE8-4F80-9ABA-2A9BBCFD1FD9}" dt="2022-10-31T02:13:01.058" v="225"/>
          <ac:inkMkLst>
            <pc:docMk/>
            <pc:sldMk cId="3116188503" sldId="303"/>
            <ac:inkMk id="44" creationId="{F4BDF2A8-3066-F4F8-30CD-15F4D40B2419}"/>
          </ac:inkMkLst>
        </pc:inkChg>
      </pc:sldChg>
      <pc:sldChg chg="addSp delSp modSp mod">
        <pc:chgData name="Tim Cook" userId="d1c7cfb340f2c7ab" providerId="LiveId" clId="{D3499090-7CE8-4F80-9ABA-2A9BBCFD1FD9}" dt="2022-10-31T02:14:58.785" v="322"/>
        <pc:sldMkLst>
          <pc:docMk/>
          <pc:sldMk cId="318701383" sldId="304"/>
        </pc:sldMkLst>
        <pc:spChg chg="del">
          <ac:chgData name="Tim Cook" userId="d1c7cfb340f2c7ab" providerId="LiveId" clId="{D3499090-7CE8-4F80-9ABA-2A9BBCFD1FD9}" dt="2022-10-31T02:13:22.933" v="226" actId="478"/>
          <ac:spMkLst>
            <pc:docMk/>
            <pc:sldMk cId="318701383" sldId="304"/>
            <ac:spMk id="3" creationId="{E2813EF0-33A5-7F6B-B656-CCD7A31D20E2}"/>
          </ac:spMkLst>
        </pc:spChg>
        <pc:grpChg chg="del mod">
          <ac:chgData name="Tim Cook" userId="d1c7cfb340f2c7ab" providerId="LiveId" clId="{D3499090-7CE8-4F80-9ABA-2A9BBCFD1FD9}" dt="2022-10-31T02:13:37.115" v="236"/>
          <ac:grpSpMkLst>
            <pc:docMk/>
            <pc:sldMk cId="318701383" sldId="304"/>
            <ac:grpSpMk id="8" creationId="{F666ED40-75B0-ACF6-CE24-95CFD840C317}"/>
          </ac:grpSpMkLst>
        </pc:grpChg>
        <pc:grpChg chg="del mod">
          <ac:chgData name="Tim Cook" userId="d1c7cfb340f2c7ab" providerId="LiveId" clId="{D3499090-7CE8-4F80-9ABA-2A9BBCFD1FD9}" dt="2022-10-31T02:13:40.818" v="239"/>
          <ac:grpSpMkLst>
            <pc:docMk/>
            <pc:sldMk cId="318701383" sldId="304"/>
            <ac:grpSpMk id="11" creationId="{56E0C3F8-3EFE-35D4-7F92-446065BBD9A3}"/>
          </ac:grpSpMkLst>
        </pc:grpChg>
        <pc:grpChg chg="del mod">
          <ac:chgData name="Tim Cook" userId="d1c7cfb340f2c7ab" providerId="LiveId" clId="{D3499090-7CE8-4F80-9ABA-2A9BBCFD1FD9}" dt="2022-10-31T02:13:47.868" v="244"/>
          <ac:grpSpMkLst>
            <pc:docMk/>
            <pc:sldMk cId="318701383" sldId="304"/>
            <ac:grpSpMk id="13" creationId="{8944DF68-B7B9-3773-68CF-584879D549C9}"/>
          </ac:grpSpMkLst>
        </pc:grpChg>
        <pc:grpChg chg="del mod">
          <ac:chgData name="Tim Cook" userId="d1c7cfb340f2c7ab" providerId="LiveId" clId="{D3499090-7CE8-4F80-9ABA-2A9BBCFD1FD9}" dt="2022-10-31T02:13:55.370" v="250"/>
          <ac:grpSpMkLst>
            <pc:docMk/>
            <pc:sldMk cId="318701383" sldId="304"/>
            <ac:grpSpMk id="16" creationId="{2E680F4F-5591-DABC-9EE6-FFEF6FB3C1AA}"/>
          </ac:grpSpMkLst>
        </pc:grpChg>
        <pc:grpChg chg="add del mod">
          <ac:chgData name="Tim Cook" userId="d1c7cfb340f2c7ab" providerId="LiveId" clId="{D3499090-7CE8-4F80-9ABA-2A9BBCFD1FD9}" dt="2022-10-31T02:14:02.138" v="256"/>
          <ac:grpSpMkLst>
            <pc:docMk/>
            <pc:sldMk cId="318701383" sldId="304"/>
            <ac:grpSpMk id="19" creationId="{FD2ABC89-6F04-BE3D-CC48-6ED236BA8D79}"/>
          </ac:grpSpMkLst>
        </pc:grpChg>
        <pc:grpChg chg="del mod">
          <ac:chgData name="Tim Cook" userId="d1c7cfb340f2c7ab" providerId="LiveId" clId="{D3499090-7CE8-4F80-9ABA-2A9BBCFD1FD9}" dt="2022-10-31T02:14:03.368" v="258"/>
          <ac:grpSpMkLst>
            <pc:docMk/>
            <pc:sldMk cId="318701383" sldId="304"/>
            <ac:grpSpMk id="21" creationId="{08410C63-930E-AEF2-645C-0E22998E0E13}"/>
          </ac:grpSpMkLst>
        </pc:grpChg>
        <pc:grpChg chg="del mod">
          <ac:chgData name="Tim Cook" userId="d1c7cfb340f2c7ab" providerId="LiveId" clId="{D3499090-7CE8-4F80-9ABA-2A9BBCFD1FD9}" dt="2022-10-31T02:14:08.670" v="262"/>
          <ac:grpSpMkLst>
            <pc:docMk/>
            <pc:sldMk cId="318701383" sldId="304"/>
            <ac:grpSpMk id="23" creationId="{12373DC6-D673-41B0-8C37-A29DA801D522}"/>
          </ac:grpSpMkLst>
        </pc:grpChg>
        <pc:grpChg chg="del mod">
          <ac:chgData name="Tim Cook" userId="d1c7cfb340f2c7ab" providerId="LiveId" clId="{D3499090-7CE8-4F80-9ABA-2A9BBCFD1FD9}" dt="2022-10-31T02:14:10.651" v="264"/>
          <ac:grpSpMkLst>
            <pc:docMk/>
            <pc:sldMk cId="318701383" sldId="304"/>
            <ac:grpSpMk id="25" creationId="{46124A21-179C-AF8E-542F-75703149C6DB}"/>
          </ac:grpSpMkLst>
        </pc:grpChg>
        <pc:grpChg chg="del mod">
          <ac:chgData name="Tim Cook" userId="d1c7cfb340f2c7ab" providerId="LiveId" clId="{D3499090-7CE8-4F80-9ABA-2A9BBCFD1FD9}" dt="2022-10-31T02:14:14.410" v="269"/>
          <ac:grpSpMkLst>
            <pc:docMk/>
            <pc:sldMk cId="318701383" sldId="304"/>
            <ac:grpSpMk id="27" creationId="{EEF2C683-7C61-6CBA-E3EA-027E6EBE4AA2}"/>
          </ac:grpSpMkLst>
        </pc:grpChg>
        <pc:grpChg chg="del mod">
          <ac:chgData name="Tim Cook" userId="d1c7cfb340f2c7ab" providerId="LiveId" clId="{D3499090-7CE8-4F80-9ABA-2A9BBCFD1FD9}" dt="2022-10-31T02:14:19.160" v="275"/>
          <ac:grpSpMkLst>
            <pc:docMk/>
            <pc:sldMk cId="318701383" sldId="304"/>
            <ac:grpSpMk id="30" creationId="{82B98E15-2358-A9DF-7494-019B8B0469B7}"/>
          </ac:grpSpMkLst>
        </pc:grpChg>
        <pc:grpChg chg="mod">
          <ac:chgData name="Tim Cook" userId="d1c7cfb340f2c7ab" providerId="LiveId" clId="{D3499090-7CE8-4F80-9ABA-2A9BBCFD1FD9}" dt="2022-10-31T02:14:19.160" v="275"/>
          <ac:grpSpMkLst>
            <pc:docMk/>
            <pc:sldMk cId="318701383" sldId="304"/>
            <ac:grpSpMk id="34" creationId="{0DCFA75C-846C-610B-63B0-E2B8F53D500A}"/>
          </ac:grpSpMkLst>
        </pc:grpChg>
        <pc:grpChg chg="del mod">
          <ac:chgData name="Tim Cook" userId="d1c7cfb340f2c7ab" providerId="LiveId" clId="{D3499090-7CE8-4F80-9ABA-2A9BBCFD1FD9}" dt="2022-10-31T02:14:26.216" v="286"/>
          <ac:grpSpMkLst>
            <pc:docMk/>
            <pc:sldMk cId="318701383" sldId="304"/>
            <ac:grpSpMk id="43" creationId="{0BB0F69D-3C3C-49D7-BF15-5471E380A2E6}"/>
          </ac:grpSpMkLst>
        </pc:grpChg>
        <pc:grpChg chg="del mod">
          <ac:chgData name="Tim Cook" userId="d1c7cfb340f2c7ab" providerId="LiveId" clId="{D3499090-7CE8-4F80-9ABA-2A9BBCFD1FD9}" dt="2022-10-31T02:14:29.037" v="294"/>
          <ac:grpSpMkLst>
            <pc:docMk/>
            <pc:sldMk cId="318701383" sldId="304"/>
            <ac:grpSpMk id="45" creationId="{6928BEF0-DF24-9469-B44E-C66E6206D95A}"/>
          </ac:grpSpMkLst>
        </pc:grpChg>
        <pc:grpChg chg="mod">
          <ac:chgData name="Tim Cook" userId="d1c7cfb340f2c7ab" providerId="LiveId" clId="{D3499090-7CE8-4F80-9ABA-2A9BBCFD1FD9}" dt="2022-10-31T02:14:35.992" v="303"/>
          <ac:grpSpMkLst>
            <pc:docMk/>
            <pc:sldMk cId="318701383" sldId="304"/>
            <ac:grpSpMk id="54" creationId="{F5666E87-11E4-FD13-B448-28A6FEAF11B4}"/>
          </ac:grpSpMkLst>
        </pc:grpChg>
        <pc:grpChg chg="mod">
          <ac:chgData name="Tim Cook" userId="d1c7cfb340f2c7ab" providerId="LiveId" clId="{D3499090-7CE8-4F80-9ABA-2A9BBCFD1FD9}" dt="2022-10-31T02:14:38.668" v="309"/>
          <ac:grpSpMkLst>
            <pc:docMk/>
            <pc:sldMk cId="318701383" sldId="304"/>
            <ac:grpSpMk id="60" creationId="{F8EBE8ED-B8D6-1E15-8C71-7501F3F996E0}"/>
          </ac:grpSpMkLst>
        </pc:grpChg>
        <pc:grpChg chg="del mod">
          <ac:chgData name="Tim Cook" userId="d1c7cfb340f2c7ab" providerId="LiveId" clId="{D3499090-7CE8-4F80-9ABA-2A9BBCFD1FD9}" dt="2022-10-31T02:14:58.785" v="321"/>
          <ac:grpSpMkLst>
            <pc:docMk/>
            <pc:sldMk cId="318701383" sldId="304"/>
            <ac:grpSpMk id="67" creationId="{2EFDB8A5-9558-D0D8-8D90-CE51E350037D}"/>
          </ac:grpSpMkLst>
        </pc:grpChg>
        <pc:inkChg chg="add del">
          <ac:chgData name="Tim Cook" userId="d1c7cfb340f2c7ab" providerId="LiveId" clId="{D3499090-7CE8-4F80-9ABA-2A9BBCFD1FD9}" dt="2022-10-31T02:13:27.242" v="228"/>
          <ac:inkMkLst>
            <pc:docMk/>
            <pc:sldMk cId="318701383" sldId="304"/>
            <ac:inkMk id="4" creationId="{A3C278BF-8B95-103F-B85D-61C0F817986E}"/>
          </ac:inkMkLst>
        </pc:inkChg>
        <pc:inkChg chg="add del mod">
          <ac:chgData name="Tim Cook" userId="d1c7cfb340f2c7ab" providerId="LiveId" clId="{D3499090-7CE8-4F80-9ABA-2A9BBCFD1FD9}" dt="2022-10-31T02:14:19.160" v="275"/>
          <ac:inkMkLst>
            <pc:docMk/>
            <pc:sldMk cId="318701383" sldId="304"/>
            <ac:inkMk id="5" creationId="{1858B763-A835-28FD-7309-EFB9040610CF}"/>
          </ac:inkMkLst>
        </pc:inkChg>
        <pc:inkChg chg="add del mod">
          <ac:chgData name="Tim Cook" userId="d1c7cfb340f2c7ab" providerId="LiveId" clId="{D3499090-7CE8-4F80-9ABA-2A9BBCFD1FD9}" dt="2022-10-31T02:13:44.508" v="241"/>
          <ac:inkMkLst>
            <pc:docMk/>
            <pc:sldMk cId="318701383" sldId="304"/>
            <ac:inkMk id="6" creationId="{0AB98848-B52C-C690-7A38-7C8D1AB7CAA2}"/>
          </ac:inkMkLst>
        </pc:inkChg>
        <pc:inkChg chg="add del mod">
          <ac:chgData name="Tim Cook" userId="d1c7cfb340f2c7ab" providerId="LiveId" clId="{D3499090-7CE8-4F80-9ABA-2A9BBCFD1FD9}" dt="2022-10-31T02:14:19.160" v="275"/>
          <ac:inkMkLst>
            <pc:docMk/>
            <pc:sldMk cId="318701383" sldId="304"/>
            <ac:inkMk id="7" creationId="{3788C0FD-209E-C718-43D8-1F8576465441}"/>
          </ac:inkMkLst>
        </pc:inkChg>
        <pc:inkChg chg="add del">
          <ac:chgData name="Tim Cook" userId="d1c7cfb340f2c7ab" providerId="LiveId" clId="{D3499090-7CE8-4F80-9ABA-2A9BBCFD1FD9}" dt="2022-10-31T02:13:34.194" v="234"/>
          <ac:inkMkLst>
            <pc:docMk/>
            <pc:sldMk cId="318701383" sldId="304"/>
            <ac:inkMk id="9" creationId="{B73CBAA5-45B5-0F93-9217-47F081F7DB62}"/>
          </ac:inkMkLst>
        </pc:inkChg>
        <pc:inkChg chg="add del mod">
          <ac:chgData name="Tim Cook" userId="d1c7cfb340f2c7ab" providerId="LiveId" clId="{D3499090-7CE8-4F80-9ABA-2A9BBCFD1FD9}" dt="2022-10-31T02:13:38.171" v="237"/>
          <ac:inkMkLst>
            <pc:docMk/>
            <pc:sldMk cId="318701383" sldId="304"/>
            <ac:inkMk id="10" creationId="{A48D15D9-93BE-D2FA-0415-3187F7F39165}"/>
          </ac:inkMkLst>
        </pc:inkChg>
        <pc:inkChg chg="add del mod">
          <ac:chgData name="Tim Cook" userId="d1c7cfb340f2c7ab" providerId="LiveId" clId="{D3499090-7CE8-4F80-9ABA-2A9BBCFD1FD9}" dt="2022-10-31T02:13:43.093" v="240"/>
          <ac:inkMkLst>
            <pc:docMk/>
            <pc:sldMk cId="318701383" sldId="304"/>
            <ac:inkMk id="12" creationId="{43A1CFBF-61BD-2CC2-ACE1-491F2A1A559D}"/>
          </ac:inkMkLst>
        </pc:inkChg>
        <pc:inkChg chg="add del mod">
          <ac:chgData name="Tim Cook" userId="d1c7cfb340f2c7ab" providerId="LiveId" clId="{D3499090-7CE8-4F80-9ABA-2A9BBCFD1FD9}" dt="2022-10-31T02:13:48.891" v="245"/>
          <ac:inkMkLst>
            <pc:docMk/>
            <pc:sldMk cId="318701383" sldId="304"/>
            <ac:inkMk id="14" creationId="{223CEF28-F4F4-6058-251C-8B983C4ED0CE}"/>
          </ac:inkMkLst>
        </pc:inkChg>
        <pc:inkChg chg="add del mod">
          <ac:chgData name="Tim Cook" userId="d1c7cfb340f2c7ab" providerId="LiveId" clId="{D3499090-7CE8-4F80-9ABA-2A9BBCFD1FD9}" dt="2022-10-31T02:13:49.536" v="246"/>
          <ac:inkMkLst>
            <pc:docMk/>
            <pc:sldMk cId="318701383" sldId="304"/>
            <ac:inkMk id="15" creationId="{F655CA5C-F1A1-CC80-0371-97A70EC26978}"/>
          </ac:inkMkLst>
        </pc:inkChg>
        <pc:inkChg chg="add del">
          <ac:chgData name="Tim Cook" userId="d1c7cfb340f2c7ab" providerId="LiveId" clId="{D3499090-7CE8-4F80-9ABA-2A9BBCFD1FD9}" dt="2022-10-31T02:13:52.824" v="248"/>
          <ac:inkMkLst>
            <pc:docMk/>
            <pc:sldMk cId="318701383" sldId="304"/>
            <ac:inkMk id="17" creationId="{188C1C19-7F7D-779D-E633-4440A91EBD25}"/>
          </ac:inkMkLst>
        </pc:inkChg>
        <pc:inkChg chg="add del mod">
          <ac:chgData name="Tim Cook" userId="d1c7cfb340f2c7ab" providerId="LiveId" clId="{D3499090-7CE8-4F80-9ABA-2A9BBCFD1FD9}" dt="2022-10-31T02:13:56.189" v="251"/>
          <ac:inkMkLst>
            <pc:docMk/>
            <pc:sldMk cId="318701383" sldId="304"/>
            <ac:inkMk id="18" creationId="{D35A100D-0DEA-F0BA-B07B-D7555E1C8B9F}"/>
          </ac:inkMkLst>
        </pc:inkChg>
        <pc:inkChg chg="add del mod">
          <ac:chgData name="Tim Cook" userId="d1c7cfb340f2c7ab" providerId="LiveId" clId="{D3499090-7CE8-4F80-9ABA-2A9BBCFD1FD9}" dt="2022-10-31T02:14:06.217" v="260"/>
          <ac:inkMkLst>
            <pc:docMk/>
            <pc:sldMk cId="318701383" sldId="304"/>
            <ac:inkMk id="20" creationId="{015A01C7-18A7-A988-FB0F-56E8D03FB9FD}"/>
          </ac:inkMkLst>
        </pc:inkChg>
        <pc:inkChg chg="add del mod">
          <ac:chgData name="Tim Cook" userId="d1c7cfb340f2c7ab" providerId="LiveId" clId="{D3499090-7CE8-4F80-9ABA-2A9BBCFD1FD9}" dt="2022-10-31T02:14:06.217" v="259"/>
          <ac:inkMkLst>
            <pc:docMk/>
            <pc:sldMk cId="318701383" sldId="304"/>
            <ac:inkMk id="22" creationId="{F94D3EA4-8E74-5CA8-1F7A-7F1796762775}"/>
          </ac:inkMkLst>
        </pc:inkChg>
        <pc:inkChg chg="add del mod">
          <ac:chgData name="Tim Cook" userId="d1c7cfb340f2c7ab" providerId="LiveId" clId="{D3499090-7CE8-4F80-9ABA-2A9BBCFD1FD9}" dt="2022-10-31T02:14:11.097" v="265"/>
          <ac:inkMkLst>
            <pc:docMk/>
            <pc:sldMk cId="318701383" sldId="304"/>
            <ac:inkMk id="24" creationId="{6B7104A9-9A67-532E-F261-2B89690BDF1C}"/>
          </ac:inkMkLst>
        </pc:inkChg>
        <pc:inkChg chg="add del mod">
          <ac:chgData name="Tim Cook" userId="d1c7cfb340f2c7ab" providerId="LiveId" clId="{D3499090-7CE8-4F80-9ABA-2A9BBCFD1FD9}" dt="2022-10-31T02:14:11.097" v="266"/>
          <ac:inkMkLst>
            <pc:docMk/>
            <pc:sldMk cId="318701383" sldId="304"/>
            <ac:inkMk id="26" creationId="{7EEF3B6A-0538-3B46-B5C8-82A73DF2467E}"/>
          </ac:inkMkLst>
        </pc:inkChg>
        <pc:inkChg chg="add del mod">
          <ac:chgData name="Tim Cook" userId="d1c7cfb340f2c7ab" providerId="LiveId" clId="{D3499090-7CE8-4F80-9ABA-2A9BBCFD1FD9}" dt="2022-10-31T02:14:15.465" v="271"/>
          <ac:inkMkLst>
            <pc:docMk/>
            <pc:sldMk cId="318701383" sldId="304"/>
            <ac:inkMk id="28" creationId="{D3FBD736-42C3-A4D9-3FE1-0DBB19B51265}"/>
          </ac:inkMkLst>
        </pc:inkChg>
        <pc:inkChg chg="add del mod">
          <ac:chgData name="Tim Cook" userId="d1c7cfb340f2c7ab" providerId="LiveId" clId="{D3499090-7CE8-4F80-9ABA-2A9BBCFD1FD9}" dt="2022-10-31T02:14:15.465" v="270"/>
          <ac:inkMkLst>
            <pc:docMk/>
            <pc:sldMk cId="318701383" sldId="304"/>
            <ac:inkMk id="29" creationId="{04B1860B-FAE9-E006-CDCF-73FA22F947D7}"/>
          </ac:inkMkLst>
        </pc:inkChg>
        <pc:inkChg chg="add mod">
          <ac:chgData name="Tim Cook" userId="d1c7cfb340f2c7ab" providerId="LiveId" clId="{D3499090-7CE8-4F80-9ABA-2A9BBCFD1FD9}" dt="2022-10-31T02:14:19.160" v="275"/>
          <ac:inkMkLst>
            <pc:docMk/>
            <pc:sldMk cId="318701383" sldId="304"/>
            <ac:inkMk id="31" creationId="{13CC2300-AF41-67FA-F2BF-CB9558B05DAD}"/>
          </ac:inkMkLst>
        </pc:inkChg>
        <pc:inkChg chg="add mod">
          <ac:chgData name="Tim Cook" userId="d1c7cfb340f2c7ab" providerId="LiveId" clId="{D3499090-7CE8-4F80-9ABA-2A9BBCFD1FD9}" dt="2022-10-31T02:14:19.160" v="275"/>
          <ac:inkMkLst>
            <pc:docMk/>
            <pc:sldMk cId="318701383" sldId="304"/>
            <ac:inkMk id="32" creationId="{D22EBCEF-89C2-501D-EE4E-5FDD132E18D6}"/>
          </ac:inkMkLst>
        </pc:inkChg>
        <pc:inkChg chg="add mod">
          <ac:chgData name="Tim Cook" userId="d1c7cfb340f2c7ab" providerId="LiveId" clId="{D3499090-7CE8-4F80-9ABA-2A9BBCFD1FD9}" dt="2022-10-31T02:14:19.160" v="275"/>
          <ac:inkMkLst>
            <pc:docMk/>
            <pc:sldMk cId="318701383" sldId="304"/>
            <ac:inkMk id="33" creationId="{619E1910-5FFE-8B40-60AB-89D55E70C14C}"/>
          </ac:inkMkLst>
        </pc:inkChg>
        <pc:inkChg chg="add mod">
          <ac:chgData name="Tim Cook" userId="d1c7cfb340f2c7ab" providerId="LiveId" clId="{D3499090-7CE8-4F80-9ABA-2A9BBCFD1FD9}" dt="2022-10-31T02:14:29.037" v="294"/>
          <ac:inkMkLst>
            <pc:docMk/>
            <pc:sldMk cId="318701383" sldId="304"/>
            <ac:inkMk id="35" creationId="{8C8794F3-3038-D50C-4B56-99DA78C29F9F}"/>
          </ac:inkMkLst>
        </pc:inkChg>
        <pc:inkChg chg="add del mod">
          <ac:chgData name="Tim Cook" userId="d1c7cfb340f2c7ab" providerId="LiveId" clId="{D3499090-7CE8-4F80-9ABA-2A9BBCFD1FD9}" dt="2022-10-31T02:14:27.311" v="290"/>
          <ac:inkMkLst>
            <pc:docMk/>
            <pc:sldMk cId="318701383" sldId="304"/>
            <ac:inkMk id="36" creationId="{BE7B9EF1-7537-4FE6-759D-E07396B42FCC}"/>
          </ac:inkMkLst>
        </pc:inkChg>
        <pc:inkChg chg="add del mod">
          <ac:chgData name="Tim Cook" userId="d1c7cfb340f2c7ab" providerId="LiveId" clId="{D3499090-7CE8-4F80-9ABA-2A9BBCFD1FD9}" dt="2022-10-31T02:14:27.311" v="287"/>
          <ac:inkMkLst>
            <pc:docMk/>
            <pc:sldMk cId="318701383" sldId="304"/>
            <ac:inkMk id="37" creationId="{40FD678B-EDEF-139B-BBDB-6A0C8D946DE1}"/>
          </ac:inkMkLst>
        </pc:inkChg>
        <pc:inkChg chg="add del mod">
          <ac:chgData name="Tim Cook" userId="d1c7cfb340f2c7ab" providerId="LiveId" clId="{D3499090-7CE8-4F80-9ABA-2A9BBCFD1FD9}" dt="2022-10-31T02:14:27.311" v="288"/>
          <ac:inkMkLst>
            <pc:docMk/>
            <pc:sldMk cId="318701383" sldId="304"/>
            <ac:inkMk id="38" creationId="{88760798-9CDF-5BF5-224E-D476269E0150}"/>
          </ac:inkMkLst>
        </pc:inkChg>
        <pc:inkChg chg="add del mod">
          <ac:chgData name="Tim Cook" userId="d1c7cfb340f2c7ab" providerId="LiveId" clId="{D3499090-7CE8-4F80-9ABA-2A9BBCFD1FD9}" dt="2022-10-31T02:14:27.311" v="289"/>
          <ac:inkMkLst>
            <pc:docMk/>
            <pc:sldMk cId="318701383" sldId="304"/>
            <ac:inkMk id="39" creationId="{43289CB8-3DDA-770F-5764-615795BC8449}"/>
          </ac:inkMkLst>
        </pc:inkChg>
        <pc:inkChg chg="add del mod">
          <ac:chgData name="Tim Cook" userId="d1c7cfb340f2c7ab" providerId="LiveId" clId="{D3499090-7CE8-4F80-9ABA-2A9BBCFD1FD9}" dt="2022-10-31T02:14:29.037" v="292"/>
          <ac:inkMkLst>
            <pc:docMk/>
            <pc:sldMk cId="318701383" sldId="304"/>
            <ac:inkMk id="40" creationId="{BA17A860-4AAD-21AC-4114-93D107881CF6}"/>
          </ac:inkMkLst>
        </pc:inkChg>
        <pc:inkChg chg="add del mod">
          <ac:chgData name="Tim Cook" userId="d1c7cfb340f2c7ab" providerId="LiveId" clId="{D3499090-7CE8-4F80-9ABA-2A9BBCFD1FD9}" dt="2022-10-31T02:14:29.037" v="293"/>
          <ac:inkMkLst>
            <pc:docMk/>
            <pc:sldMk cId="318701383" sldId="304"/>
            <ac:inkMk id="41" creationId="{8FB8B8FF-754D-6602-485D-1969C4BFAD69}"/>
          </ac:inkMkLst>
        </pc:inkChg>
        <pc:inkChg chg="add del mod">
          <ac:chgData name="Tim Cook" userId="d1c7cfb340f2c7ab" providerId="LiveId" clId="{D3499090-7CE8-4F80-9ABA-2A9BBCFD1FD9}" dt="2022-10-31T02:14:29.037" v="294"/>
          <ac:inkMkLst>
            <pc:docMk/>
            <pc:sldMk cId="318701383" sldId="304"/>
            <ac:inkMk id="42" creationId="{C2F5C5B7-8B30-9F7F-A3C5-BCF51FD6BB29}"/>
          </ac:inkMkLst>
        </pc:inkChg>
        <pc:inkChg chg="add del mod">
          <ac:chgData name="Tim Cook" userId="d1c7cfb340f2c7ab" providerId="LiveId" clId="{D3499090-7CE8-4F80-9ABA-2A9BBCFD1FD9}" dt="2022-10-31T02:14:27.311" v="291"/>
          <ac:inkMkLst>
            <pc:docMk/>
            <pc:sldMk cId="318701383" sldId="304"/>
            <ac:inkMk id="44" creationId="{DDB283A4-0993-3BD1-86A6-9BF2F95A4471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46" creationId="{9B0CFC33-D13F-92E1-52CE-725E69ADC6F9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47" creationId="{A0667849-7DB9-1005-AA9F-9B182CEBEDC2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48" creationId="{4469A9C5-D42C-DF37-6125-9126B8F6AE00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49" creationId="{804ACD98-1FA8-D9E7-1003-0C7310E63642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50" creationId="{EAE58A2E-4F62-41C6-F6A2-869FDC2EC841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51" creationId="{F67E1F5C-AB75-9CDC-5C48-AC466BFE174C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52" creationId="{B0C88362-D43B-0F09-D010-C83C1CAB2397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53" creationId="{04C45DD0-47A3-7C5E-6E9F-C84A7418B288}"/>
          </ac:inkMkLst>
        </pc:inkChg>
        <pc:inkChg chg="add mod">
          <ac:chgData name="Tim Cook" userId="d1c7cfb340f2c7ab" providerId="LiveId" clId="{D3499090-7CE8-4F80-9ABA-2A9BBCFD1FD9}" dt="2022-10-31T02:14:38.668" v="309"/>
          <ac:inkMkLst>
            <pc:docMk/>
            <pc:sldMk cId="318701383" sldId="304"/>
            <ac:inkMk id="55" creationId="{4B945D8B-E4FB-0619-FA88-06B2FBBB1DAF}"/>
          </ac:inkMkLst>
        </pc:inkChg>
        <pc:inkChg chg="add mod">
          <ac:chgData name="Tim Cook" userId="d1c7cfb340f2c7ab" providerId="LiveId" clId="{D3499090-7CE8-4F80-9ABA-2A9BBCFD1FD9}" dt="2022-10-31T02:14:38.668" v="309"/>
          <ac:inkMkLst>
            <pc:docMk/>
            <pc:sldMk cId="318701383" sldId="304"/>
            <ac:inkMk id="56" creationId="{3A469A06-C7E2-D26E-FB67-527CBA34779D}"/>
          </ac:inkMkLst>
        </pc:inkChg>
        <pc:inkChg chg="add mod">
          <ac:chgData name="Tim Cook" userId="d1c7cfb340f2c7ab" providerId="LiveId" clId="{D3499090-7CE8-4F80-9ABA-2A9BBCFD1FD9}" dt="2022-10-31T02:14:38.668" v="309"/>
          <ac:inkMkLst>
            <pc:docMk/>
            <pc:sldMk cId="318701383" sldId="304"/>
            <ac:inkMk id="57" creationId="{2E9ED034-EFC6-FA32-4F74-0452B8D6C50D}"/>
          </ac:inkMkLst>
        </pc:inkChg>
        <pc:inkChg chg="add mod">
          <ac:chgData name="Tim Cook" userId="d1c7cfb340f2c7ab" providerId="LiveId" clId="{D3499090-7CE8-4F80-9ABA-2A9BBCFD1FD9}" dt="2022-10-31T02:14:38.668" v="309"/>
          <ac:inkMkLst>
            <pc:docMk/>
            <pc:sldMk cId="318701383" sldId="304"/>
            <ac:inkMk id="58" creationId="{6F15F0EC-697D-3831-431D-6986D22BF6D4}"/>
          </ac:inkMkLst>
        </pc:inkChg>
        <pc:inkChg chg="add mod">
          <ac:chgData name="Tim Cook" userId="d1c7cfb340f2c7ab" providerId="LiveId" clId="{D3499090-7CE8-4F80-9ABA-2A9BBCFD1FD9}" dt="2022-10-31T02:14:38.668" v="309"/>
          <ac:inkMkLst>
            <pc:docMk/>
            <pc:sldMk cId="318701383" sldId="304"/>
            <ac:inkMk id="59" creationId="{E1A8159B-0490-D145-C8DD-FD38182A5899}"/>
          </ac:inkMkLst>
        </pc:inkChg>
        <pc:inkChg chg="add del mod">
          <ac:chgData name="Tim Cook" userId="d1c7cfb340f2c7ab" providerId="LiveId" clId="{D3499090-7CE8-4F80-9ABA-2A9BBCFD1FD9}" dt="2022-10-31T02:14:58.785" v="320"/>
          <ac:inkMkLst>
            <pc:docMk/>
            <pc:sldMk cId="318701383" sldId="304"/>
            <ac:inkMk id="61" creationId="{4586A020-97BC-D96B-40F0-1C05B0B5A992}"/>
          </ac:inkMkLst>
        </pc:inkChg>
        <pc:inkChg chg="add del mod">
          <ac:chgData name="Tim Cook" userId="d1c7cfb340f2c7ab" providerId="LiveId" clId="{D3499090-7CE8-4F80-9ABA-2A9BBCFD1FD9}" dt="2022-10-31T02:14:58.784" v="317"/>
          <ac:inkMkLst>
            <pc:docMk/>
            <pc:sldMk cId="318701383" sldId="304"/>
            <ac:inkMk id="62" creationId="{2BEE3274-F94E-CCC0-4920-E2F2EBB0E6AB}"/>
          </ac:inkMkLst>
        </pc:inkChg>
        <pc:inkChg chg="add del mod">
          <ac:chgData name="Tim Cook" userId="d1c7cfb340f2c7ab" providerId="LiveId" clId="{D3499090-7CE8-4F80-9ABA-2A9BBCFD1FD9}" dt="2022-10-31T02:14:58.785" v="318"/>
          <ac:inkMkLst>
            <pc:docMk/>
            <pc:sldMk cId="318701383" sldId="304"/>
            <ac:inkMk id="63" creationId="{D5395D34-EFA4-273B-7B91-1D09C5C62496}"/>
          </ac:inkMkLst>
        </pc:inkChg>
        <pc:inkChg chg="add del mod">
          <ac:chgData name="Tim Cook" userId="d1c7cfb340f2c7ab" providerId="LiveId" clId="{D3499090-7CE8-4F80-9ABA-2A9BBCFD1FD9}" dt="2022-10-31T02:14:58.785" v="322"/>
          <ac:inkMkLst>
            <pc:docMk/>
            <pc:sldMk cId="318701383" sldId="304"/>
            <ac:inkMk id="64" creationId="{F49A93CA-9BFA-AA7A-4A1E-BAC5D923D80B}"/>
          </ac:inkMkLst>
        </pc:inkChg>
        <pc:inkChg chg="add del mod">
          <ac:chgData name="Tim Cook" userId="d1c7cfb340f2c7ab" providerId="LiveId" clId="{D3499090-7CE8-4F80-9ABA-2A9BBCFD1FD9}" dt="2022-10-31T02:14:58.785" v="321"/>
          <ac:inkMkLst>
            <pc:docMk/>
            <pc:sldMk cId="318701383" sldId="304"/>
            <ac:inkMk id="65" creationId="{4EAF3C6D-A2BF-2076-BEB4-E013999C8857}"/>
          </ac:inkMkLst>
        </pc:inkChg>
        <pc:inkChg chg="add del mod">
          <ac:chgData name="Tim Cook" userId="d1c7cfb340f2c7ab" providerId="LiveId" clId="{D3499090-7CE8-4F80-9ABA-2A9BBCFD1FD9}" dt="2022-10-31T02:14:58.785" v="319"/>
          <ac:inkMkLst>
            <pc:docMk/>
            <pc:sldMk cId="318701383" sldId="304"/>
            <ac:inkMk id="66" creationId="{CF24F79E-523F-4D87-18C3-B01D83CED312}"/>
          </ac:inkMkLst>
        </pc:inkChg>
      </pc:sldChg>
      <pc:sldChg chg="addSp delSp modSp mod">
        <pc:chgData name="Tim Cook" userId="d1c7cfb340f2c7ab" providerId="LiveId" clId="{D3499090-7CE8-4F80-9ABA-2A9BBCFD1FD9}" dt="2022-10-31T02:17:42.104" v="365"/>
        <pc:sldMkLst>
          <pc:docMk/>
          <pc:sldMk cId="2761783800" sldId="305"/>
        </pc:sldMkLst>
        <pc:spChg chg="del">
          <ac:chgData name="Tim Cook" userId="d1c7cfb340f2c7ab" providerId="LiveId" clId="{D3499090-7CE8-4F80-9ABA-2A9BBCFD1FD9}" dt="2022-10-31T02:17:02.865" v="330" actId="478"/>
          <ac:spMkLst>
            <pc:docMk/>
            <pc:sldMk cId="2761783800" sldId="305"/>
            <ac:spMk id="3" creationId="{E2813EF0-33A5-7F6B-B656-CCD7A31D20E2}"/>
          </ac:spMkLst>
        </pc:spChg>
        <pc:grpChg chg="del mod">
          <ac:chgData name="Tim Cook" userId="d1c7cfb340f2c7ab" providerId="LiveId" clId="{D3499090-7CE8-4F80-9ABA-2A9BBCFD1FD9}" dt="2022-10-31T02:17:29.493" v="341"/>
          <ac:grpSpMkLst>
            <pc:docMk/>
            <pc:sldMk cId="2761783800" sldId="305"/>
            <ac:grpSpMk id="9" creationId="{46D79DB2-15B5-1D51-7830-EB2388C5F6E5}"/>
          </ac:grpSpMkLst>
        </pc:grpChg>
        <pc:grpChg chg="mod">
          <ac:chgData name="Tim Cook" userId="d1c7cfb340f2c7ab" providerId="LiveId" clId="{D3499090-7CE8-4F80-9ABA-2A9BBCFD1FD9}" dt="2022-10-31T02:17:29.493" v="341"/>
          <ac:grpSpMkLst>
            <pc:docMk/>
            <pc:sldMk cId="2761783800" sldId="305"/>
            <ac:grpSpMk id="13" creationId="{469DD9A3-1EF0-0806-2470-77F619F9BC94}"/>
          </ac:grpSpMkLst>
        </pc:grpChg>
        <pc:grpChg chg="mod">
          <ac:chgData name="Tim Cook" userId="d1c7cfb340f2c7ab" providerId="LiveId" clId="{D3499090-7CE8-4F80-9ABA-2A9BBCFD1FD9}" dt="2022-10-31T02:17:38.708" v="358"/>
          <ac:grpSpMkLst>
            <pc:docMk/>
            <pc:sldMk cId="2761783800" sldId="305"/>
            <ac:grpSpMk id="26" creationId="{EBB72FB7-763D-716F-CCEC-DDDF4F0E334E}"/>
          </ac:grpSpMkLst>
        </pc:grpChg>
        <pc:grpChg chg="mod">
          <ac:chgData name="Tim Cook" userId="d1c7cfb340f2c7ab" providerId="LiveId" clId="{D3499090-7CE8-4F80-9ABA-2A9BBCFD1FD9}" dt="2022-10-31T02:17:42.104" v="365"/>
          <ac:grpSpMkLst>
            <pc:docMk/>
            <pc:sldMk cId="2761783800" sldId="305"/>
            <ac:grpSpMk id="33" creationId="{8F1FE81C-E094-352F-E142-5D04A52D3017}"/>
          </ac:grpSpMkLst>
        </pc:grpChg>
        <pc:inkChg chg="add">
          <ac:chgData name="Tim Cook" userId="d1c7cfb340f2c7ab" providerId="LiveId" clId="{D3499090-7CE8-4F80-9ABA-2A9BBCFD1FD9}" dt="2022-10-31T02:17:00.487" v="329" actId="9405"/>
          <ac:inkMkLst>
            <pc:docMk/>
            <pc:sldMk cId="2761783800" sldId="305"/>
            <ac:inkMk id="4" creationId="{AB8B0ADB-76C4-A017-CF63-3F719CD2F73D}"/>
          </ac:inkMkLst>
        </pc:inkChg>
        <pc:inkChg chg="add del">
          <ac:chgData name="Tim Cook" userId="d1c7cfb340f2c7ab" providerId="LiveId" clId="{D3499090-7CE8-4F80-9ABA-2A9BBCFD1FD9}" dt="2022-10-31T02:17:19.232" v="332"/>
          <ac:inkMkLst>
            <pc:docMk/>
            <pc:sldMk cId="2761783800" sldId="305"/>
            <ac:inkMk id="5" creationId="{08322991-0239-5F2B-0B80-04265AD1CDB8}"/>
          </ac:inkMkLst>
        </pc:inkChg>
        <pc:inkChg chg="add del">
          <ac:chgData name="Tim Cook" userId="d1c7cfb340f2c7ab" providerId="LiveId" clId="{D3499090-7CE8-4F80-9ABA-2A9BBCFD1FD9}" dt="2022-10-31T02:17:22.204" v="334"/>
          <ac:inkMkLst>
            <pc:docMk/>
            <pc:sldMk cId="2761783800" sldId="305"/>
            <ac:inkMk id="6" creationId="{51561055-AC82-907E-150C-310776EC008E}"/>
          </ac:inkMkLst>
        </pc:inkChg>
        <pc:inkChg chg="add mod">
          <ac:chgData name="Tim Cook" userId="d1c7cfb340f2c7ab" providerId="LiveId" clId="{D3499090-7CE8-4F80-9ABA-2A9BBCFD1FD9}" dt="2022-10-31T02:17:29.493" v="341"/>
          <ac:inkMkLst>
            <pc:docMk/>
            <pc:sldMk cId="2761783800" sldId="305"/>
            <ac:inkMk id="7" creationId="{F1CC49D6-5734-80D4-7DF1-3AFB7AE90991}"/>
          </ac:inkMkLst>
        </pc:inkChg>
        <pc:inkChg chg="add mod">
          <ac:chgData name="Tim Cook" userId="d1c7cfb340f2c7ab" providerId="LiveId" clId="{D3499090-7CE8-4F80-9ABA-2A9BBCFD1FD9}" dt="2022-10-31T02:17:29.493" v="341"/>
          <ac:inkMkLst>
            <pc:docMk/>
            <pc:sldMk cId="2761783800" sldId="305"/>
            <ac:inkMk id="8" creationId="{36EE11E2-236D-CEE6-39FE-E92E41407176}"/>
          </ac:inkMkLst>
        </pc:inkChg>
        <pc:inkChg chg="add mod">
          <ac:chgData name="Tim Cook" userId="d1c7cfb340f2c7ab" providerId="LiveId" clId="{D3499090-7CE8-4F80-9ABA-2A9BBCFD1FD9}" dt="2022-10-31T02:17:29.493" v="341"/>
          <ac:inkMkLst>
            <pc:docMk/>
            <pc:sldMk cId="2761783800" sldId="305"/>
            <ac:inkMk id="10" creationId="{072E146C-1E99-183E-1797-38322911D237}"/>
          </ac:inkMkLst>
        </pc:inkChg>
        <pc:inkChg chg="add mod">
          <ac:chgData name="Tim Cook" userId="d1c7cfb340f2c7ab" providerId="LiveId" clId="{D3499090-7CE8-4F80-9ABA-2A9BBCFD1FD9}" dt="2022-10-31T02:17:29.493" v="341"/>
          <ac:inkMkLst>
            <pc:docMk/>
            <pc:sldMk cId="2761783800" sldId="305"/>
            <ac:inkMk id="11" creationId="{EF8F4896-68DE-7CEA-AF14-5F3160423A1C}"/>
          </ac:inkMkLst>
        </pc:inkChg>
        <pc:inkChg chg="add mod">
          <ac:chgData name="Tim Cook" userId="d1c7cfb340f2c7ab" providerId="LiveId" clId="{D3499090-7CE8-4F80-9ABA-2A9BBCFD1FD9}" dt="2022-10-31T02:17:29.493" v="341"/>
          <ac:inkMkLst>
            <pc:docMk/>
            <pc:sldMk cId="2761783800" sldId="305"/>
            <ac:inkMk id="12" creationId="{DD6F4085-EFAD-1221-2EDB-D8C22514CAA5}"/>
          </ac:inkMkLst>
        </pc:inkChg>
        <pc:inkChg chg="add">
          <ac:chgData name="Tim Cook" userId="d1c7cfb340f2c7ab" providerId="LiveId" clId="{D3499090-7CE8-4F80-9ABA-2A9BBCFD1FD9}" dt="2022-10-31T02:17:31.132" v="342" actId="9405"/>
          <ac:inkMkLst>
            <pc:docMk/>
            <pc:sldMk cId="2761783800" sldId="305"/>
            <ac:inkMk id="14" creationId="{46F02788-00A1-E8E8-F234-7F25833970DB}"/>
          </ac:inkMkLst>
        </pc:inkChg>
        <pc:inkChg chg="add del">
          <ac:chgData name="Tim Cook" userId="d1c7cfb340f2c7ab" providerId="LiveId" clId="{D3499090-7CE8-4F80-9ABA-2A9BBCFD1FD9}" dt="2022-10-31T02:17:34.455" v="348"/>
          <ac:inkMkLst>
            <pc:docMk/>
            <pc:sldMk cId="2761783800" sldId="305"/>
            <ac:inkMk id="15" creationId="{4C7BDC05-230E-2B6C-237F-A2D6897B351D}"/>
          </ac:inkMkLst>
        </pc:inkChg>
        <pc:inkChg chg="add del">
          <ac:chgData name="Tim Cook" userId="d1c7cfb340f2c7ab" providerId="LiveId" clId="{D3499090-7CE8-4F80-9ABA-2A9BBCFD1FD9}" dt="2022-10-31T02:17:34.455" v="347"/>
          <ac:inkMkLst>
            <pc:docMk/>
            <pc:sldMk cId="2761783800" sldId="305"/>
            <ac:inkMk id="16" creationId="{26EA0BB1-E5E1-AA5D-65CD-4DBA836FAC0C}"/>
          </ac:inkMkLst>
        </pc:inkChg>
        <pc:inkChg chg="add del">
          <ac:chgData name="Tim Cook" userId="d1c7cfb340f2c7ab" providerId="LiveId" clId="{D3499090-7CE8-4F80-9ABA-2A9BBCFD1FD9}" dt="2022-10-31T02:17:34.461" v="350"/>
          <ac:inkMkLst>
            <pc:docMk/>
            <pc:sldMk cId="2761783800" sldId="305"/>
            <ac:inkMk id="17" creationId="{90C0F755-EA7A-E033-9854-889D053AA55C}"/>
          </ac:inkMkLst>
        </pc:inkChg>
        <pc:inkChg chg="add del">
          <ac:chgData name="Tim Cook" userId="d1c7cfb340f2c7ab" providerId="LiveId" clId="{D3499090-7CE8-4F80-9ABA-2A9BBCFD1FD9}" dt="2022-10-31T02:17:34.455" v="349"/>
          <ac:inkMkLst>
            <pc:docMk/>
            <pc:sldMk cId="2761783800" sldId="305"/>
            <ac:inkMk id="18" creationId="{1A327EFF-F15B-B643-680D-94A7C234250E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19" creationId="{747D8310-5E81-5C12-91AC-06C01B648797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0" creationId="{FB1A857C-32E5-9302-2472-7C779B5EBB66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1" creationId="{4A968D6E-F363-F76F-1C56-36BDBBBE94E7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2" creationId="{FAFCC3B5-C641-E9F0-85B9-2BFF101EF046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3" creationId="{6A89EEB7-A2F9-15B7-A036-9E39717C0A7A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4" creationId="{FD86F3B2-B9C5-4943-0633-6A8E6FECF37C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5" creationId="{8FF5D9F0-2A7C-9474-7D8D-102B138CCC6D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27" creationId="{9225C0E1-0E77-AFEC-C6BB-B691179A7BE8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28" creationId="{776FE572-4ED5-CFCD-8FA1-4CCB1C37FA36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29" creationId="{6989DEDC-83A5-1DD6-DEB9-EEBFA2E22B66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30" creationId="{86A92073-28C1-83F9-9F3A-04D6A172238C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31" creationId="{BDD1E2FE-CD93-93F6-49DC-327B0377E538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32" creationId="{92981020-8ED0-7000-EE6B-5AE6EECAFF5E}"/>
          </ac:inkMkLst>
        </pc:inkChg>
      </pc:sldChg>
      <pc:sldChg chg="addSp delSp modSp mod">
        <pc:chgData name="Tim Cook" userId="d1c7cfb340f2c7ab" providerId="LiveId" clId="{D3499090-7CE8-4F80-9ABA-2A9BBCFD1FD9}" dt="2022-10-31T02:16:46.211" v="328"/>
        <pc:sldMkLst>
          <pc:docMk/>
          <pc:sldMk cId="2150997306" sldId="307"/>
        </pc:sldMkLst>
        <pc:grpChg chg="mod">
          <ac:chgData name="Tim Cook" userId="d1c7cfb340f2c7ab" providerId="LiveId" clId="{D3499090-7CE8-4F80-9ABA-2A9BBCFD1FD9}" dt="2022-10-31T02:16:46.211" v="328"/>
          <ac:grpSpMkLst>
            <pc:docMk/>
            <pc:sldMk cId="2150997306" sldId="307"/>
            <ac:grpSpMk id="8" creationId="{6A9837AB-6F90-1F2A-10DE-7A69BF35BCA5}"/>
          </ac:grpSpMkLst>
        </pc:grpChg>
        <pc:grpChg chg="mod">
          <ac:chgData name="Tim Cook" userId="d1c7cfb340f2c7ab" providerId="LiveId" clId="{D3499090-7CE8-4F80-9ABA-2A9BBCFD1FD9}" dt="2022-10-31T02:16:39.041" v="324"/>
          <ac:grpSpMkLst>
            <pc:docMk/>
            <pc:sldMk cId="2150997306" sldId="307"/>
            <ac:grpSpMk id="34" creationId="{0DCFA75C-846C-610B-63B0-E2B8F53D500A}"/>
          </ac:grpSpMkLst>
        </pc:grpChg>
        <pc:inkChg chg="add mod">
          <ac:chgData name="Tim Cook" userId="d1c7cfb340f2c7ab" providerId="LiveId" clId="{D3499090-7CE8-4F80-9ABA-2A9BBCFD1FD9}" dt="2022-10-31T02:16:46.211" v="328"/>
          <ac:inkMkLst>
            <pc:docMk/>
            <pc:sldMk cId="2150997306" sldId="307"/>
            <ac:inkMk id="3" creationId="{628D2CDC-2BBD-6115-1A96-4839EC7B4ADA}"/>
          </ac:inkMkLst>
        </pc:inkChg>
        <pc:inkChg chg="add mod">
          <ac:chgData name="Tim Cook" userId="d1c7cfb340f2c7ab" providerId="LiveId" clId="{D3499090-7CE8-4F80-9ABA-2A9BBCFD1FD9}" dt="2022-10-31T02:16:46.211" v="328"/>
          <ac:inkMkLst>
            <pc:docMk/>
            <pc:sldMk cId="2150997306" sldId="307"/>
            <ac:inkMk id="4" creationId="{505376E8-1063-6907-B4F8-DE827D49D461}"/>
          </ac:inkMkLst>
        </pc:inkChg>
        <pc:inkChg chg="del mod">
          <ac:chgData name="Tim Cook" userId="d1c7cfb340f2c7ab" providerId="LiveId" clId="{D3499090-7CE8-4F80-9ABA-2A9BBCFD1FD9}" dt="2022-10-31T02:16:39.041" v="324"/>
          <ac:inkMkLst>
            <pc:docMk/>
            <pc:sldMk cId="2150997306" sldId="307"/>
            <ac:inkMk id="5" creationId="{1858B763-A835-28FD-7309-EFB9040610CF}"/>
          </ac:inkMkLst>
        </pc:inkChg>
        <pc:inkChg chg="add mod">
          <ac:chgData name="Tim Cook" userId="d1c7cfb340f2c7ab" providerId="LiveId" clId="{D3499090-7CE8-4F80-9ABA-2A9BBCFD1FD9}" dt="2022-10-31T02:16:46.211" v="328"/>
          <ac:inkMkLst>
            <pc:docMk/>
            <pc:sldMk cId="2150997306" sldId="307"/>
            <ac:inkMk id="6" creationId="{535C203F-2A14-1755-BB27-12D13D35FEF3}"/>
          </ac:inkMkLst>
        </pc:inkChg>
        <pc:inkChg chg="del">
          <ac:chgData name="Tim Cook" userId="d1c7cfb340f2c7ab" providerId="LiveId" clId="{D3499090-7CE8-4F80-9ABA-2A9BBCFD1FD9}" dt="2022-10-31T02:16:34.581" v="323"/>
          <ac:inkMkLst>
            <pc:docMk/>
            <pc:sldMk cId="2150997306" sldId="307"/>
            <ac:inkMk id="7" creationId="{3788C0FD-209E-C718-43D8-1F8576465441}"/>
          </ac:inkMkLst>
        </pc:inkChg>
        <pc:inkChg chg="mod">
          <ac:chgData name="Tim Cook" userId="d1c7cfb340f2c7ab" providerId="LiveId" clId="{D3499090-7CE8-4F80-9ABA-2A9BBCFD1FD9}" dt="2022-10-31T02:16:39.041" v="324"/>
          <ac:inkMkLst>
            <pc:docMk/>
            <pc:sldMk cId="2150997306" sldId="307"/>
            <ac:inkMk id="31" creationId="{13CC2300-AF41-67FA-F2BF-CB9558B05DAD}"/>
          </ac:inkMkLst>
        </pc:inkChg>
        <pc:inkChg chg="mod">
          <ac:chgData name="Tim Cook" userId="d1c7cfb340f2c7ab" providerId="LiveId" clId="{D3499090-7CE8-4F80-9ABA-2A9BBCFD1FD9}" dt="2022-10-31T02:16:39.041" v="324"/>
          <ac:inkMkLst>
            <pc:docMk/>
            <pc:sldMk cId="2150997306" sldId="307"/>
            <ac:inkMk id="32" creationId="{D22EBCEF-89C2-501D-EE4E-5FDD132E18D6}"/>
          </ac:inkMkLst>
        </pc:inkChg>
        <pc:inkChg chg="mod">
          <ac:chgData name="Tim Cook" userId="d1c7cfb340f2c7ab" providerId="LiveId" clId="{D3499090-7CE8-4F80-9ABA-2A9BBCFD1FD9}" dt="2022-10-31T02:16:39.041" v="324"/>
          <ac:inkMkLst>
            <pc:docMk/>
            <pc:sldMk cId="2150997306" sldId="307"/>
            <ac:inkMk id="33" creationId="{619E1910-5FFE-8B40-60AB-89D55E70C14C}"/>
          </ac:inkMkLst>
        </pc:inkChg>
      </pc:sldChg>
    </pc:docChg>
  </pc:docChgLst>
  <pc:docChgLst>
    <pc:chgData name="Tim Cook" userId="d1c7cfb340f2c7ab" providerId="LiveId" clId="{DC999870-8405-44E5-A66B-8F08502856E1}"/>
    <pc:docChg chg="undo custSel addSld delSld modSld">
      <pc:chgData name="Tim Cook" userId="d1c7cfb340f2c7ab" providerId="LiveId" clId="{DC999870-8405-44E5-A66B-8F08502856E1}" dt="2022-10-25T19:38:48.375" v="290" actId="20577"/>
      <pc:docMkLst>
        <pc:docMk/>
      </pc:docMkLst>
      <pc:sldChg chg="delSp modSp mod">
        <pc:chgData name="Tim Cook" userId="d1c7cfb340f2c7ab" providerId="LiveId" clId="{DC999870-8405-44E5-A66B-8F08502856E1}" dt="2022-10-25T19:04:21.561" v="21" actId="478"/>
        <pc:sldMkLst>
          <pc:docMk/>
          <pc:sldMk cId="3734686983" sldId="256"/>
        </pc:sldMkLst>
        <pc:spChg chg="mod">
          <ac:chgData name="Tim Cook" userId="d1c7cfb340f2c7ab" providerId="LiveId" clId="{DC999870-8405-44E5-A66B-8F08502856E1}" dt="2022-10-25T19:04:18.136" v="20" actId="255"/>
          <ac:spMkLst>
            <pc:docMk/>
            <pc:sldMk cId="3734686983" sldId="256"/>
            <ac:spMk id="2" creationId="{12448ACF-02F1-4494-8E7B-5D293925914A}"/>
          </ac:spMkLst>
        </pc:spChg>
        <pc:spChg chg="mod">
          <ac:chgData name="Tim Cook" userId="d1c7cfb340f2c7ab" providerId="LiveId" clId="{DC999870-8405-44E5-A66B-8F08502856E1}" dt="2022-10-25T18:57:51.519" v="9" actId="20577"/>
          <ac:spMkLst>
            <pc:docMk/>
            <pc:sldMk cId="3734686983" sldId="256"/>
            <ac:spMk id="3" creationId="{88EC7462-71C8-4069-BF41-F4F576C37588}"/>
          </ac:spMkLst>
        </pc:spChg>
        <pc:spChg chg="del">
          <ac:chgData name="Tim Cook" userId="d1c7cfb340f2c7ab" providerId="LiveId" clId="{DC999870-8405-44E5-A66B-8F08502856E1}" dt="2022-10-25T19:04:21.561" v="21" actId="478"/>
          <ac:spMkLst>
            <pc:docMk/>
            <pc:sldMk cId="3734686983" sldId="256"/>
            <ac:spMk id="4" creationId="{63D64726-5F07-4EF9-AA7B-183EF1523058}"/>
          </ac:spMkLst>
        </pc:spChg>
      </pc:sldChg>
      <pc:sldChg chg="modNotesTx">
        <pc:chgData name="Tim Cook" userId="d1c7cfb340f2c7ab" providerId="LiveId" clId="{DC999870-8405-44E5-A66B-8F08502856E1}" dt="2022-10-25T19:04:34.016" v="22" actId="20577"/>
        <pc:sldMkLst>
          <pc:docMk/>
          <pc:sldMk cId="3735985321" sldId="258"/>
        </pc:sldMkLst>
      </pc:sldChg>
      <pc:sldChg chg="add del">
        <pc:chgData name="Tim Cook" userId="d1c7cfb340f2c7ab" providerId="LiveId" clId="{DC999870-8405-44E5-A66B-8F08502856E1}" dt="2022-10-25T19:09:25.304" v="143" actId="47"/>
        <pc:sldMkLst>
          <pc:docMk/>
          <pc:sldMk cId="1060947231" sldId="259"/>
        </pc:sldMkLst>
      </pc:sldChg>
      <pc:sldChg chg="modNotesTx">
        <pc:chgData name="Tim Cook" userId="d1c7cfb340f2c7ab" providerId="LiveId" clId="{DC999870-8405-44E5-A66B-8F08502856E1}" dt="2022-10-25T19:06:03.174" v="59" actId="20577"/>
        <pc:sldMkLst>
          <pc:docMk/>
          <pc:sldMk cId="1308247815" sldId="264"/>
        </pc:sldMkLst>
      </pc:sldChg>
      <pc:sldChg chg="addSp delSp modSp mod">
        <pc:chgData name="Tim Cook" userId="d1c7cfb340f2c7ab" providerId="LiveId" clId="{DC999870-8405-44E5-A66B-8F08502856E1}" dt="2022-10-25T19:37:49.361" v="283" actId="1076"/>
        <pc:sldMkLst>
          <pc:docMk/>
          <pc:sldMk cId="881999123" sldId="267"/>
        </pc:sldMkLst>
        <pc:spChg chg="mod">
          <ac:chgData name="Tim Cook" userId="d1c7cfb340f2c7ab" providerId="LiveId" clId="{DC999870-8405-44E5-A66B-8F08502856E1}" dt="2022-10-25T19:05:14.456" v="56" actId="20577"/>
          <ac:spMkLst>
            <pc:docMk/>
            <pc:sldMk cId="881999123" sldId="267"/>
            <ac:spMk id="2" creationId="{A5F8E7A9-848A-4305-AADA-E7A87DA18240}"/>
          </ac:spMkLst>
        </pc:spChg>
        <pc:spChg chg="add mod">
          <ac:chgData name="Tim Cook" userId="d1c7cfb340f2c7ab" providerId="LiveId" clId="{DC999870-8405-44E5-A66B-8F08502856E1}" dt="2022-10-25T19:37:49.361" v="283" actId="1076"/>
          <ac:spMkLst>
            <pc:docMk/>
            <pc:sldMk cId="881999123" sldId="267"/>
            <ac:spMk id="4" creationId="{3A8258A8-18D6-6C56-8FDA-458488FB5DD0}"/>
          </ac:spMkLst>
        </pc:spChg>
        <pc:spChg chg="del">
          <ac:chgData name="Tim Cook" userId="d1c7cfb340f2c7ab" providerId="LiveId" clId="{DC999870-8405-44E5-A66B-8F08502856E1}" dt="2022-10-25T18:58:23.743" v="11" actId="478"/>
          <ac:spMkLst>
            <pc:docMk/>
            <pc:sldMk cId="881999123" sldId="267"/>
            <ac:spMk id="6" creationId="{A8E8B227-5FEF-4236-9DAD-DFD52E4C2F10}"/>
          </ac:spMkLst>
        </pc:spChg>
      </pc:sldChg>
      <pc:sldChg chg="modSp add mod">
        <pc:chgData name="Tim Cook" userId="d1c7cfb340f2c7ab" providerId="LiveId" clId="{DC999870-8405-44E5-A66B-8F08502856E1}" dt="2022-10-25T19:25:22.566" v="273" actId="1076"/>
        <pc:sldMkLst>
          <pc:docMk/>
          <pc:sldMk cId="3095618689" sldId="268"/>
        </pc:sldMkLst>
        <pc:spChg chg="mod">
          <ac:chgData name="Tim Cook" userId="d1c7cfb340f2c7ab" providerId="LiveId" clId="{DC999870-8405-44E5-A66B-8F08502856E1}" dt="2022-10-25T19:25:22.566" v="273" actId="1076"/>
          <ac:spMkLst>
            <pc:docMk/>
            <pc:sldMk cId="3095618689" sldId="268"/>
            <ac:spMk id="2" creationId="{D3EF1365-6F93-B0DB-665D-2653B72F18B0}"/>
          </ac:spMkLst>
        </pc:spChg>
      </pc:sldChg>
      <pc:sldChg chg="modSp">
        <pc:chgData name="Tim Cook" userId="d1c7cfb340f2c7ab" providerId="LiveId" clId="{DC999870-8405-44E5-A66B-8F08502856E1}" dt="2022-10-25T19:07:15.040" v="69" actId="20577"/>
        <pc:sldMkLst>
          <pc:docMk/>
          <pc:sldMk cId="4122132994" sldId="270"/>
        </pc:sldMkLst>
        <pc:spChg chg="mod">
          <ac:chgData name="Tim Cook" userId="d1c7cfb340f2c7ab" providerId="LiveId" clId="{DC999870-8405-44E5-A66B-8F08502856E1}" dt="2022-10-25T19:07:15.040" v="69" actId="20577"/>
          <ac:spMkLst>
            <pc:docMk/>
            <pc:sldMk cId="4122132994" sldId="270"/>
            <ac:spMk id="3" creationId="{E7C09278-8C99-476A-983D-5EE8DC743CA2}"/>
          </ac:spMkLst>
        </pc:spChg>
      </pc:sldChg>
      <pc:sldChg chg="modNotesTx">
        <pc:chgData name="Tim Cook" userId="d1c7cfb340f2c7ab" providerId="LiveId" clId="{DC999870-8405-44E5-A66B-8F08502856E1}" dt="2022-10-25T19:38:48.375" v="290" actId="20577"/>
        <pc:sldMkLst>
          <pc:docMk/>
          <pc:sldMk cId="2845006845" sldId="274"/>
        </pc:sldMkLst>
      </pc:sldChg>
      <pc:sldChg chg="modSp mod">
        <pc:chgData name="Tim Cook" userId="d1c7cfb340f2c7ab" providerId="LiveId" clId="{DC999870-8405-44E5-A66B-8F08502856E1}" dt="2022-10-25T19:12:49.884" v="157" actId="1076"/>
        <pc:sldMkLst>
          <pc:docMk/>
          <pc:sldMk cId="3508862604" sldId="276"/>
        </pc:sldMkLst>
        <pc:picChg chg="mod">
          <ac:chgData name="Tim Cook" userId="d1c7cfb340f2c7ab" providerId="LiveId" clId="{DC999870-8405-44E5-A66B-8F08502856E1}" dt="2022-10-25T19:12:49.884" v="157" actId="1076"/>
          <ac:picMkLst>
            <pc:docMk/>
            <pc:sldMk cId="3508862604" sldId="276"/>
            <ac:picMk id="4" creationId="{E40FB24D-DD4E-4AEC-9E61-979B80C8CFF4}"/>
          </ac:picMkLst>
        </pc:picChg>
      </pc:sldChg>
      <pc:sldChg chg="modSp mod">
        <pc:chgData name="Tim Cook" userId="d1c7cfb340f2c7ab" providerId="LiveId" clId="{DC999870-8405-44E5-A66B-8F08502856E1}" dt="2022-10-25T19:12:46.238" v="156" actId="1076"/>
        <pc:sldMkLst>
          <pc:docMk/>
          <pc:sldMk cId="3319645150" sldId="277"/>
        </pc:sldMkLst>
        <pc:spChg chg="mod">
          <ac:chgData name="Tim Cook" userId="d1c7cfb340f2c7ab" providerId="LiveId" clId="{DC999870-8405-44E5-A66B-8F08502856E1}" dt="2022-10-25T18:58:56.069" v="14" actId="1076"/>
          <ac:spMkLst>
            <pc:docMk/>
            <pc:sldMk cId="3319645150" sldId="277"/>
            <ac:spMk id="6" creationId="{9074406E-F22F-4BDE-9297-C4C2893EBC03}"/>
          </ac:spMkLst>
        </pc:spChg>
        <pc:spChg chg="mod">
          <ac:chgData name="Tim Cook" userId="d1c7cfb340f2c7ab" providerId="LiveId" clId="{DC999870-8405-44E5-A66B-8F08502856E1}" dt="2022-10-25T18:59:31.795" v="17" actId="1076"/>
          <ac:spMkLst>
            <pc:docMk/>
            <pc:sldMk cId="3319645150" sldId="277"/>
            <ac:spMk id="7" creationId="{3B8CACD7-0566-42C3-BAFE-A98DEF71481B}"/>
          </ac:spMkLst>
        </pc:spChg>
        <pc:picChg chg="mod">
          <ac:chgData name="Tim Cook" userId="d1c7cfb340f2c7ab" providerId="LiveId" clId="{DC999870-8405-44E5-A66B-8F08502856E1}" dt="2022-10-25T19:12:46.238" v="156" actId="1076"/>
          <ac:picMkLst>
            <pc:docMk/>
            <pc:sldMk cId="3319645150" sldId="277"/>
            <ac:picMk id="5" creationId="{11E8D133-999E-4FF5-853B-FCF0E9FDD8A5}"/>
          </ac:picMkLst>
        </pc:picChg>
      </pc:sldChg>
      <pc:sldChg chg="modSp mod">
        <pc:chgData name="Tim Cook" userId="d1c7cfb340f2c7ab" providerId="LiveId" clId="{DC999870-8405-44E5-A66B-8F08502856E1}" dt="2022-10-25T19:15:49.962" v="159" actId="1076"/>
        <pc:sldMkLst>
          <pc:docMk/>
          <pc:sldMk cId="4067504923" sldId="278"/>
        </pc:sldMkLst>
        <pc:spChg chg="mod">
          <ac:chgData name="Tim Cook" userId="d1c7cfb340f2c7ab" providerId="LiveId" clId="{DC999870-8405-44E5-A66B-8F08502856E1}" dt="2022-10-25T19:15:49.962" v="159" actId="1076"/>
          <ac:spMkLst>
            <pc:docMk/>
            <pc:sldMk cId="4067504923" sldId="278"/>
            <ac:spMk id="10" creationId="{8288F321-00F2-406A-AEDE-5CC2CDA0C729}"/>
          </ac:spMkLst>
        </pc:spChg>
        <pc:picChg chg="mod">
          <ac:chgData name="Tim Cook" userId="d1c7cfb340f2c7ab" providerId="LiveId" clId="{DC999870-8405-44E5-A66B-8F08502856E1}" dt="2022-10-25T19:12:52.565" v="158" actId="1076"/>
          <ac:picMkLst>
            <pc:docMk/>
            <pc:sldMk cId="4067504923" sldId="278"/>
            <ac:picMk id="9" creationId="{23423C50-474E-4998-B531-D0003E2A4433}"/>
          </ac:picMkLst>
        </pc:picChg>
      </pc:sldChg>
      <pc:sldChg chg="del">
        <pc:chgData name="Tim Cook" userId="d1c7cfb340f2c7ab" providerId="LiveId" clId="{DC999870-8405-44E5-A66B-8F08502856E1}" dt="2022-10-25T18:58:31.526" v="12" actId="47"/>
        <pc:sldMkLst>
          <pc:docMk/>
          <pc:sldMk cId="3663888996" sldId="279"/>
        </pc:sldMkLst>
      </pc:sldChg>
      <pc:sldChg chg="modNotesTx">
        <pc:chgData name="Tim Cook" userId="d1c7cfb340f2c7ab" providerId="LiveId" clId="{DC999870-8405-44E5-A66B-8F08502856E1}" dt="2022-10-25T19:04:55.776" v="54" actId="20577"/>
        <pc:sldMkLst>
          <pc:docMk/>
          <pc:sldMk cId="3425836524" sldId="283"/>
        </pc:sldMkLst>
      </pc:sldChg>
      <pc:sldChg chg="modSp mod">
        <pc:chgData name="Tim Cook" userId="d1c7cfb340f2c7ab" providerId="LiveId" clId="{DC999870-8405-44E5-A66B-8F08502856E1}" dt="2022-10-25T19:37:38.784" v="281"/>
        <pc:sldMkLst>
          <pc:docMk/>
          <pc:sldMk cId="2896413409" sldId="284"/>
        </pc:sldMkLst>
        <pc:spChg chg="mod">
          <ac:chgData name="Tim Cook" userId="d1c7cfb340f2c7ab" providerId="LiveId" clId="{DC999870-8405-44E5-A66B-8F08502856E1}" dt="2022-10-25T19:05:09.384" v="55" actId="20577"/>
          <ac:spMkLst>
            <pc:docMk/>
            <pc:sldMk cId="2896413409" sldId="284"/>
            <ac:spMk id="2" creationId="{0AE8FB1D-6B87-4625-8628-5EBC7D483ACB}"/>
          </ac:spMkLst>
        </pc:spChg>
        <pc:spChg chg="mod">
          <ac:chgData name="Tim Cook" userId="d1c7cfb340f2c7ab" providerId="LiveId" clId="{DC999870-8405-44E5-A66B-8F08502856E1}" dt="2022-10-25T19:37:38.784" v="281"/>
          <ac:spMkLst>
            <pc:docMk/>
            <pc:sldMk cId="2896413409" sldId="284"/>
            <ac:spMk id="9" creationId="{46EA7F99-1CF7-482C-9739-47AACBFA4B7C}"/>
          </ac:spMkLst>
        </pc:spChg>
      </pc:sldChg>
      <pc:sldChg chg="addSp modSp mod modShow">
        <pc:chgData name="Tim Cook" userId="d1c7cfb340f2c7ab" providerId="LiveId" clId="{DC999870-8405-44E5-A66B-8F08502856E1}" dt="2022-10-25T19:37:57.062" v="287" actId="1076"/>
        <pc:sldMkLst>
          <pc:docMk/>
          <pc:sldMk cId="2376903206" sldId="290"/>
        </pc:sldMkLst>
        <pc:spChg chg="mod">
          <ac:chgData name="Tim Cook" userId="d1c7cfb340f2c7ab" providerId="LiveId" clId="{DC999870-8405-44E5-A66B-8F08502856E1}" dt="2022-10-25T19:05:16.128" v="57" actId="20577"/>
          <ac:spMkLst>
            <pc:docMk/>
            <pc:sldMk cId="2376903206" sldId="290"/>
            <ac:spMk id="2" creationId="{A5F8E7A9-848A-4305-AADA-E7A87DA18240}"/>
          </ac:spMkLst>
        </pc:spChg>
        <pc:spChg chg="add mod">
          <ac:chgData name="Tim Cook" userId="d1c7cfb340f2c7ab" providerId="LiveId" clId="{DC999870-8405-44E5-A66B-8F08502856E1}" dt="2022-10-25T19:37:57.062" v="287" actId="1076"/>
          <ac:spMkLst>
            <pc:docMk/>
            <pc:sldMk cId="2376903206" sldId="290"/>
            <ac:spMk id="4" creationId="{1BDD4AFB-9C88-82CA-590C-4E1E7776517D}"/>
          </ac:spMkLst>
        </pc:spChg>
      </pc:sldChg>
      <pc:sldChg chg="addSp modSp mod">
        <pc:chgData name="Tim Cook" userId="d1c7cfb340f2c7ab" providerId="LiveId" clId="{DC999870-8405-44E5-A66B-8F08502856E1}" dt="2022-10-25T19:37:52.096" v="285" actId="1076"/>
        <pc:sldMkLst>
          <pc:docMk/>
          <pc:sldMk cId="3074418426" sldId="292"/>
        </pc:sldMkLst>
        <pc:spChg chg="add mod">
          <ac:chgData name="Tim Cook" userId="d1c7cfb340f2c7ab" providerId="LiveId" clId="{DC999870-8405-44E5-A66B-8F08502856E1}" dt="2022-10-25T19:37:52.096" v="285" actId="1076"/>
          <ac:spMkLst>
            <pc:docMk/>
            <pc:sldMk cId="3074418426" sldId="292"/>
            <ac:spMk id="4" creationId="{C3DA66F6-3EEE-A9AE-4B80-2C277EA1B02B}"/>
          </ac:spMkLst>
        </pc:spChg>
      </pc:sldChg>
      <pc:sldChg chg="addSp modSp mod">
        <pc:chgData name="Tim Cook" userId="d1c7cfb340f2c7ab" providerId="LiveId" clId="{DC999870-8405-44E5-A66B-8F08502856E1}" dt="2022-10-25T19:38:02.297" v="289" actId="1076"/>
        <pc:sldMkLst>
          <pc:docMk/>
          <pc:sldMk cId="4208429041" sldId="293"/>
        </pc:sldMkLst>
        <pc:spChg chg="mod">
          <ac:chgData name="Tim Cook" userId="d1c7cfb340f2c7ab" providerId="LiveId" clId="{DC999870-8405-44E5-A66B-8F08502856E1}" dt="2022-10-25T19:05:18.481" v="58" actId="20577"/>
          <ac:spMkLst>
            <pc:docMk/>
            <pc:sldMk cId="4208429041" sldId="293"/>
            <ac:spMk id="2" creationId="{A5F8E7A9-848A-4305-AADA-E7A87DA18240}"/>
          </ac:spMkLst>
        </pc:spChg>
        <pc:spChg chg="add mod">
          <ac:chgData name="Tim Cook" userId="d1c7cfb340f2c7ab" providerId="LiveId" clId="{DC999870-8405-44E5-A66B-8F08502856E1}" dt="2022-10-25T19:38:02.297" v="289" actId="1076"/>
          <ac:spMkLst>
            <pc:docMk/>
            <pc:sldMk cId="4208429041" sldId="293"/>
            <ac:spMk id="4" creationId="{07803F17-A2E8-01DB-AB33-86AE48957664}"/>
          </ac:spMkLst>
        </pc:spChg>
      </pc:sldChg>
      <pc:sldChg chg="modSp new mod">
        <pc:chgData name="Tim Cook" userId="d1c7cfb340f2c7ab" providerId="LiveId" clId="{DC999870-8405-44E5-A66B-8F08502856E1}" dt="2022-10-25T19:37:28.083" v="278" actId="27636"/>
        <pc:sldMkLst>
          <pc:docMk/>
          <pc:sldMk cId="1699363218" sldId="294"/>
        </pc:sldMkLst>
        <pc:spChg chg="mod">
          <ac:chgData name="Tim Cook" userId="d1c7cfb340f2c7ab" providerId="LiveId" clId="{DC999870-8405-44E5-A66B-8F08502856E1}" dt="2022-10-25T19:11:16.411" v="154" actId="1076"/>
          <ac:spMkLst>
            <pc:docMk/>
            <pc:sldMk cId="1699363218" sldId="294"/>
            <ac:spMk id="2" creationId="{D8490966-1584-3899-B010-BF15A75C6270}"/>
          </ac:spMkLst>
        </pc:spChg>
        <pc:spChg chg="mod">
          <ac:chgData name="Tim Cook" userId="d1c7cfb340f2c7ab" providerId="LiveId" clId="{DC999870-8405-44E5-A66B-8F08502856E1}" dt="2022-10-25T19:37:28.083" v="278" actId="27636"/>
          <ac:spMkLst>
            <pc:docMk/>
            <pc:sldMk cId="1699363218" sldId="294"/>
            <ac:spMk id="3" creationId="{A94FCE5F-A413-9FBF-9B5B-E1CBC0242358}"/>
          </ac:spMkLst>
        </pc:spChg>
      </pc:sldChg>
      <pc:sldChg chg="new del">
        <pc:chgData name="Tim Cook" userId="d1c7cfb340f2c7ab" providerId="LiveId" clId="{DC999870-8405-44E5-A66B-8F08502856E1}" dt="2022-10-25T19:24:57.745" v="267" actId="47"/>
        <pc:sldMkLst>
          <pc:docMk/>
          <pc:sldMk cId="2594416840" sldId="295"/>
        </pc:sldMkLst>
      </pc:sldChg>
      <pc:sldChg chg="modSp add mod">
        <pc:chgData name="Tim Cook" userId="d1c7cfb340f2c7ab" providerId="LiveId" clId="{DC999870-8405-44E5-A66B-8F08502856E1}" dt="2022-10-25T19:25:04.970" v="269" actId="255"/>
        <pc:sldMkLst>
          <pc:docMk/>
          <pc:sldMk cId="493166353" sldId="296"/>
        </pc:sldMkLst>
        <pc:spChg chg="mod">
          <ac:chgData name="Tim Cook" userId="d1c7cfb340f2c7ab" providerId="LiveId" clId="{DC999870-8405-44E5-A66B-8F08502856E1}" dt="2022-10-25T19:25:04.970" v="269" actId="255"/>
          <ac:spMkLst>
            <pc:docMk/>
            <pc:sldMk cId="493166353" sldId="296"/>
            <ac:spMk id="2" creationId="{7796CF59-5B28-C699-9A0E-7ECD9D70E136}"/>
          </ac:spMkLst>
        </pc:spChg>
        <pc:spChg chg="mod">
          <ac:chgData name="Tim Cook" userId="d1c7cfb340f2c7ab" providerId="LiveId" clId="{DC999870-8405-44E5-A66B-8F08502856E1}" dt="2022-10-25T19:09:28.853" v="145" actId="1076"/>
          <ac:spMkLst>
            <pc:docMk/>
            <pc:sldMk cId="493166353" sldId="296"/>
            <ac:spMk id="3" creationId="{015A902F-9032-19C9-FC77-29CFFDF2B567}"/>
          </ac:spMkLst>
        </pc:spChg>
      </pc:sldChg>
      <pc:sldChg chg="modSp add mod">
        <pc:chgData name="Tim Cook" userId="d1c7cfb340f2c7ab" providerId="LiveId" clId="{DC999870-8405-44E5-A66B-8F08502856E1}" dt="2022-10-25T19:25:20.119" v="272" actId="1076"/>
        <pc:sldMkLst>
          <pc:docMk/>
          <pc:sldMk cId="1427044510" sldId="297"/>
        </pc:sldMkLst>
        <pc:spChg chg="mod">
          <ac:chgData name="Tim Cook" userId="d1c7cfb340f2c7ab" providerId="LiveId" clId="{DC999870-8405-44E5-A66B-8F08502856E1}" dt="2022-10-25T19:25:20.119" v="272" actId="1076"/>
          <ac:spMkLst>
            <pc:docMk/>
            <pc:sldMk cId="1427044510" sldId="297"/>
            <ac:spMk id="2" creationId="{A8FD21AD-BFDC-443F-B121-12931E3537A5}"/>
          </ac:spMkLst>
        </pc:spChg>
      </pc:sldChg>
      <pc:sldChg chg="modSp add mod">
        <pc:chgData name="Tim Cook" userId="d1c7cfb340f2c7ab" providerId="LiveId" clId="{DC999870-8405-44E5-A66B-8F08502856E1}" dt="2022-10-25T19:25:12.087" v="271" actId="1076"/>
        <pc:sldMkLst>
          <pc:docMk/>
          <pc:sldMk cId="2555147919" sldId="298"/>
        </pc:sldMkLst>
        <pc:spChg chg="mod">
          <ac:chgData name="Tim Cook" userId="d1c7cfb340f2c7ab" providerId="LiveId" clId="{DC999870-8405-44E5-A66B-8F08502856E1}" dt="2022-10-25T19:25:12.087" v="271" actId="1076"/>
          <ac:spMkLst>
            <pc:docMk/>
            <pc:sldMk cId="2555147919" sldId="298"/>
            <ac:spMk id="2" creationId="{202392E3-FEB6-C4A2-62ED-F72ADAB09CF6}"/>
          </ac:spMkLst>
        </pc:spChg>
        <pc:spChg chg="mod">
          <ac:chgData name="Tim Cook" userId="d1c7cfb340f2c7ab" providerId="LiveId" clId="{DC999870-8405-44E5-A66B-8F08502856E1}" dt="2022-10-25T19:09:40.153" v="148" actId="1076"/>
          <ac:spMkLst>
            <pc:docMk/>
            <pc:sldMk cId="2555147919" sldId="298"/>
            <ac:spMk id="3" creationId="{A577742D-71EE-7802-F5ED-7FE8558B1CB2}"/>
          </ac:spMkLst>
        </pc:spChg>
      </pc:sldChg>
      <pc:sldChg chg="delSp modSp new mod">
        <pc:chgData name="Tim Cook" userId="d1c7cfb340f2c7ab" providerId="LiveId" clId="{DC999870-8405-44E5-A66B-8F08502856E1}" dt="2022-10-25T19:24:07.376" v="266" actId="478"/>
        <pc:sldMkLst>
          <pc:docMk/>
          <pc:sldMk cId="2763371689" sldId="299"/>
        </pc:sldMkLst>
        <pc:spChg chg="mod">
          <ac:chgData name="Tim Cook" userId="d1c7cfb340f2c7ab" providerId="LiveId" clId="{DC999870-8405-44E5-A66B-8F08502856E1}" dt="2022-10-25T19:24:05.748" v="265" actId="255"/>
          <ac:spMkLst>
            <pc:docMk/>
            <pc:sldMk cId="2763371689" sldId="299"/>
            <ac:spMk id="2" creationId="{4B13719E-CF92-7060-07E1-3F0AD15E7B5F}"/>
          </ac:spMkLst>
        </pc:spChg>
        <pc:spChg chg="del">
          <ac:chgData name="Tim Cook" userId="d1c7cfb340f2c7ab" providerId="LiveId" clId="{DC999870-8405-44E5-A66B-8F08502856E1}" dt="2022-10-25T19:24:07.376" v="266" actId="478"/>
          <ac:spMkLst>
            <pc:docMk/>
            <pc:sldMk cId="2763371689" sldId="299"/>
            <ac:spMk id="3" creationId="{AE8BB045-6812-C98A-BE96-B528DAF00DCD}"/>
          </ac:spMkLst>
        </pc:spChg>
      </pc:sldChg>
      <pc:sldChg chg="delSp modSp new mod">
        <pc:chgData name="Tim Cook" userId="d1c7cfb340f2c7ab" providerId="LiveId" clId="{DC999870-8405-44E5-A66B-8F08502856E1}" dt="2022-10-25T19:23:59.697" v="264" actId="478"/>
        <pc:sldMkLst>
          <pc:docMk/>
          <pc:sldMk cId="3017110559" sldId="300"/>
        </pc:sldMkLst>
        <pc:spChg chg="mod">
          <ac:chgData name="Tim Cook" userId="d1c7cfb340f2c7ab" providerId="LiveId" clId="{DC999870-8405-44E5-A66B-8F08502856E1}" dt="2022-10-25T19:23:57.400" v="263" actId="20577"/>
          <ac:spMkLst>
            <pc:docMk/>
            <pc:sldMk cId="3017110559" sldId="300"/>
            <ac:spMk id="2" creationId="{BEBC92F6-5848-2167-0445-A3ECF9539959}"/>
          </ac:spMkLst>
        </pc:spChg>
        <pc:spChg chg="del">
          <ac:chgData name="Tim Cook" userId="d1c7cfb340f2c7ab" providerId="LiveId" clId="{DC999870-8405-44E5-A66B-8F08502856E1}" dt="2022-10-25T19:23:59.697" v="264" actId="478"/>
          <ac:spMkLst>
            <pc:docMk/>
            <pc:sldMk cId="3017110559" sldId="300"/>
            <ac:spMk id="3" creationId="{0C660B37-826A-7BBF-A984-703AB79C01E2}"/>
          </ac:spMkLst>
        </pc:spChg>
      </pc:sldChg>
    </pc:docChg>
  </pc:docChgLst>
  <pc:docChgLst>
    <pc:chgData name="Tim Cook" userId="d1c7cfb340f2c7ab" providerId="LiveId" clId="{5C1F12CB-40C8-4B8D-A4AE-7D6A5B8371A4}"/>
    <pc:docChg chg="modSld">
      <pc:chgData name="Tim Cook" userId="d1c7cfb340f2c7ab" providerId="LiveId" clId="{5C1F12CB-40C8-4B8D-A4AE-7D6A5B8371A4}" dt="2022-11-14T17:03:05.915" v="4" actId="20577"/>
      <pc:docMkLst>
        <pc:docMk/>
      </pc:docMkLst>
      <pc:sldChg chg="modSp mod">
        <pc:chgData name="Tim Cook" userId="d1c7cfb340f2c7ab" providerId="LiveId" clId="{5C1F12CB-40C8-4B8D-A4AE-7D6A5B8371A4}" dt="2022-11-14T17:03:05.915" v="4" actId="20577"/>
        <pc:sldMkLst>
          <pc:docMk/>
          <pc:sldMk cId="146710544" sldId="317"/>
        </pc:sldMkLst>
        <pc:spChg chg="mod">
          <ac:chgData name="Tim Cook" userId="d1c7cfb340f2c7ab" providerId="LiveId" clId="{5C1F12CB-40C8-4B8D-A4AE-7D6A5B8371A4}" dt="2022-11-14T17:03:05.915" v="4" actId="20577"/>
          <ac:spMkLst>
            <pc:docMk/>
            <pc:sldMk cId="146710544" sldId="317"/>
            <ac:spMk id="4" creationId="{83F6F91C-CF1C-AFE2-42AE-3B54FFF72F8E}"/>
          </ac:spMkLst>
        </pc:spChg>
      </pc:sldChg>
    </pc:docChg>
  </pc:docChgLst>
  <pc:docChgLst>
    <pc:chgData name="Tim Cook" userId="d1c7cfb340f2c7ab" providerId="LiveId" clId="{49517245-F2A8-4B92-83DD-90E7A3ADA4C2}"/>
    <pc:docChg chg="modSld">
      <pc:chgData name="Tim Cook" userId="d1c7cfb340f2c7ab" providerId="LiveId" clId="{49517245-F2A8-4B92-83DD-90E7A3ADA4C2}" dt="2022-10-17T00:40:28.441" v="53" actId="20577"/>
      <pc:docMkLst>
        <pc:docMk/>
      </pc:docMkLst>
      <pc:sldChg chg="modSp mod">
        <pc:chgData name="Tim Cook" userId="d1c7cfb340f2c7ab" providerId="LiveId" clId="{49517245-F2A8-4B92-83DD-90E7A3ADA4C2}" dt="2022-10-17T00:36:04.320" v="0" actId="1076"/>
        <pc:sldMkLst>
          <pc:docMk/>
          <pc:sldMk cId="4067504923" sldId="278"/>
        </pc:sldMkLst>
        <pc:spChg chg="mod">
          <ac:chgData name="Tim Cook" userId="d1c7cfb340f2c7ab" providerId="LiveId" clId="{49517245-F2A8-4B92-83DD-90E7A3ADA4C2}" dt="2022-10-17T00:36:04.320" v="0" actId="1076"/>
          <ac:spMkLst>
            <pc:docMk/>
            <pc:sldMk cId="4067504923" sldId="278"/>
            <ac:spMk id="10" creationId="{8288F321-00F2-406A-AEDE-5CC2CDA0C729}"/>
          </ac:spMkLst>
        </pc:spChg>
      </pc:sldChg>
      <pc:sldChg chg="modSp mod">
        <pc:chgData name="Tim Cook" userId="d1c7cfb340f2c7ab" providerId="LiveId" clId="{49517245-F2A8-4B92-83DD-90E7A3ADA4C2}" dt="2022-10-17T00:40:28.441" v="53" actId="20577"/>
        <pc:sldMkLst>
          <pc:docMk/>
          <pc:sldMk cId="3663888996" sldId="279"/>
        </pc:sldMkLst>
        <pc:spChg chg="mod">
          <ac:chgData name="Tim Cook" userId="d1c7cfb340f2c7ab" providerId="LiveId" clId="{49517245-F2A8-4B92-83DD-90E7A3ADA4C2}" dt="2022-10-17T00:40:28.441" v="53" actId="20577"/>
          <ac:spMkLst>
            <pc:docMk/>
            <pc:sldMk cId="3663888996" sldId="279"/>
            <ac:spMk id="3" creationId="{FA4D62F0-3C51-4015-B2F3-AEBA2BA9C2C3}"/>
          </ac:spMkLst>
        </pc:spChg>
        <pc:spChg chg="mod">
          <ac:chgData name="Tim Cook" userId="d1c7cfb340f2c7ab" providerId="LiveId" clId="{49517245-F2A8-4B92-83DD-90E7A3ADA4C2}" dt="2022-10-17T00:40:18.256" v="1" actId="1076"/>
          <ac:spMkLst>
            <pc:docMk/>
            <pc:sldMk cId="3663888996" sldId="279"/>
            <ac:spMk id="4" creationId="{79D15A0D-2829-4B38-90C2-62432F63D8D7}"/>
          </ac:spMkLst>
        </pc:spChg>
      </pc:sldChg>
    </pc:docChg>
  </pc:docChgLst>
  <pc:docChgLst>
    <pc:chgData name="Tim Cook" userId="d1c7cfb340f2c7ab" providerId="LiveId" clId="{910B14F6-4C10-444D-98B4-33F2BC6260EF}"/>
    <pc:docChg chg="undo custSel modSld">
      <pc:chgData name="Tim Cook" userId="d1c7cfb340f2c7ab" providerId="LiveId" clId="{910B14F6-4C10-444D-98B4-33F2BC6260EF}" dt="2022-11-28T02:30:01.636" v="717"/>
      <pc:docMkLst>
        <pc:docMk/>
      </pc:docMkLst>
      <pc:sldChg chg="addSp delSp modSp mod">
        <pc:chgData name="Tim Cook" userId="d1c7cfb340f2c7ab" providerId="LiveId" clId="{910B14F6-4C10-444D-98B4-33F2BC6260EF}" dt="2022-11-28T01:52:00.206" v="185" actId="1076"/>
        <pc:sldMkLst>
          <pc:docMk/>
          <pc:sldMk cId="4115593170" sldId="317"/>
        </pc:sldMkLst>
        <pc:grpChg chg="del mod">
          <ac:chgData name="Tim Cook" userId="d1c7cfb340f2c7ab" providerId="LiveId" clId="{910B14F6-4C10-444D-98B4-33F2BC6260EF}" dt="2022-11-28T01:48:42.174" v="22"/>
          <ac:grpSpMkLst>
            <pc:docMk/>
            <pc:sldMk cId="4115593170" sldId="317"/>
            <ac:grpSpMk id="6" creationId="{37E455EC-78B6-DF4B-1966-827656FAD72F}"/>
          </ac:grpSpMkLst>
        </pc:grpChg>
        <pc:grpChg chg="del mod">
          <ac:chgData name="Tim Cook" userId="d1c7cfb340f2c7ab" providerId="LiveId" clId="{910B14F6-4C10-444D-98B4-33F2BC6260EF}" dt="2022-11-28T01:48:30.092" v="7"/>
          <ac:grpSpMkLst>
            <pc:docMk/>
            <pc:sldMk cId="4115593170" sldId="317"/>
            <ac:grpSpMk id="9" creationId="{D2CC00A4-34EA-AC7A-1F0B-EC472C00918E}"/>
          </ac:grpSpMkLst>
        </pc:grpChg>
        <pc:grpChg chg="del mod">
          <ac:chgData name="Tim Cook" userId="d1c7cfb340f2c7ab" providerId="LiveId" clId="{910B14F6-4C10-444D-98B4-33F2BC6260EF}" dt="2022-11-28T01:48:40.903" v="17"/>
          <ac:grpSpMkLst>
            <pc:docMk/>
            <pc:sldMk cId="4115593170" sldId="317"/>
            <ac:grpSpMk id="12" creationId="{01250996-22CC-21BC-A420-1420F736C883}"/>
          </ac:grpSpMkLst>
        </pc:grpChg>
        <pc:grpChg chg="del mod">
          <ac:chgData name="Tim Cook" userId="d1c7cfb340f2c7ab" providerId="LiveId" clId="{910B14F6-4C10-444D-98B4-33F2BC6260EF}" dt="2022-11-28T01:48:43.011" v="24"/>
          <ac:grpSpMkLst>
            <pc:docMk/>
            <pc:sldMk cId="4115593170" sldId="317"/>
            <ac:grpSpMk id="17" creationId="{D7876E65-1D05-C64E-CD28-46468A87B029}"/>
          </ac:grpSpMkLst>
        </pc:grpChg>
        <pc:grpChg chg="del mod">
          <ac:chgData name="Tim Cook" userId="d1c7cfb340f2c7ab" providerId="LiveId" clId="{910B14F6-4C10-444D-98B4-33F2BC6260EF}" dt="2022-11-28T01:49:14.719" v="43"/>
          <ac:grpSpMkLst>
            <pc:docMk/>
            <pc:sldMk cId="4115593170" sldId="317"/>
            <ac:grpSpMk id="22" creationId="{29BA29B7-8886-E249-E78C-5E07C1169F8E}"/>
          </ac:grpSpMkLst>
        </pc:grpChg>
        <pc:grpChg chg="del mod">
          <ac:chgData name="Tim Cook" userId="d1c7cfb340f2c7ab" providerId="LiveId" clId="{910B14F6-4C10-444D-98B4-33F2BC6260EF}" dt="2022-11-28T01:49:05.692" v="39"/>
          <ac:grpSpMkLst>
            <pc:docMk/>
            <pc:sldMk cId="4115593170" sldId="317"/>
            <ac:grpSpMk id="27" creationId="{5D90525D-BD93-1975-25B0-824F539D29B1}"/>
          </ac:grpSpMkLst>
        </pc:grpChg>
        <pc:grpChg chg="del mod">
          <ac:chgData name="Tim Cook" userId="d1c7cfb340f2c7ab" providerId="LiveId" clId="{910B14F6-4C10-444D-98B4-33F2BC6260EF}" dt="2022-11-28T01:49:20.941" v="49"/>
          <ac:grpSpMkLst>
            <pc:docMk/>
            <pc:sldMk cId="4115593170" sldId="317"/>
            <ac:grpSpMk id="30" creationId="{F168FCBA-94CE-8028-BFDF-A01BF6775BD8}"/>
          </ac:grpSpMkLst>
        </pc:grpChg>
        <pc:grpChg chg="del mod">
          <ac:chgData name="Tim Cook" userId="d1c7cfb340f2c7ab" providerId="LiveId" clId="{910B14F6-4C10-444D-98B4-33F2BC6260EF}" dt="2022-11-28T01:49:15.540" v="45"/>
          <ac:grpSpMkLst>
            <pc:docMk/>
            <pc:sldMk cId="4115593170" sldId="317"/>
            <ac:grpSpMk id="34" creationId="{8CA58C9E-4997-97CF-67C3-2E6E51281674}"/>
          </ac:grpSpMkLst>
        </pc:grpChg>
        <pc:grpChg chg="mod">
          <ac:chgData name="Tim Cook" userId="d1c7cfb340f2c7ab" providerId="LiveId" clId="{910B14F6-4C10-444D-98B4-33F2BC6260EF}" dt="2022-11-28T01:49:15.540" v="45"/>
          <ac:grpSpMkLst>
            <pc:docMk/>
            <pc:sldMk cId="4115593170" sldId="317"/>
            <ac:grpSpMk id="36" creationId="{1DCBED58-D4CF-FA7E-BE9B-46407274A517}"/>
          </ac:grpSpMkLst>
        </pc:grpChg>
        <pc:grpChg chg="del mod">
          <ac:chgData name="Tim Cook" userId="d1c7cfb340f2c7ab" providerId="LiveId" clId="{910B14F6-4C10-444D-98B4-33F2BC6260EF}" dt="2022-11-28T01:49:23.689" v="52"/>
          <ac:grpSpMkLst>
            <pc:docMk/>
            <pc:sldMk cId="4115593170" sldId="317"/>
            <ac:grpSpMk id="39" creationId="{74A074FA-B961-30FD-C62F-3392ABF16ED1}"/>
          </ac:grpSpMkLst>
        </pc:grpChg>
        <pc:grpChg chg="mod">
          <ac:chgData name="Tim Cook" userId="d1c7cfb340f2c7ab" providerId="LiveId" clId="{910B14F6-4C10-444D-98B4-33F2BC6260EF}" dt="2022-11-28T01:49:23.689" v="52"/>
          <ac:grpSpMkLst>
            <pc:docMk/>
            <pc:sldMk cId="4115593170" sldId="317"/>
            <ac:grpSpMk id="41" creationId="{9A7B8D71-FBF7-0E16-73C2-F13DDAE47419}"/>
          </ac:grpSpMkLst>
        </pc:grpChg>
        <pc:grpChg chg="del mod">
          <ac:chgData name="Tim Cook" userId="d1c7cfb340f2c7ab" providerId="LiveId" clId="{910B14F6-4C10-444D-98B4-33F2BC6260EF}" dt="2022-11-28T01:49:47.219" v="66"/>
          <ac:grpSpMkLst>
            <pc:docMk/>
            <pc:sldMk cId="4115593170" sldId="317"/>
            <ac:grpSpMk id="49" creationId="{7BCF5EA7-E71C-5418-B806-2F2392E38708}"/>
          </ac:grpSpMkLst>
        </pc:grpChg>
        <pc:grpChg chg="del mod">
          <ac:chgData name="Tim Cook" userId="d1c7cfb340f2c7ab" providerId="LiveId" clId="{910B14F6-4C10-444D-98B4-33F2BC6260EF}" dt="2022-11-28T01:50:00.027" v="88"/>
          <ac:grpSpMkLst>
            <pc:docMk/>
            <pc:sldMk cId="4115593170" sldId="317"/>
            <ac:grpSpMk id="69" creationId="{576807D1-43FB-55FD-5C97-FB924BDAD4C6}"/>
          </ac:grpSpMkLst>
        </pc:grpChg>
        <pc:grpChg chg="del mod">
          <ac:chgData name="Tim Cook" userId="d1c7cfb340f2c7ab" providerId="LiveId" clId="{910B14F6-4C10-444D-98B4-33F2BC6260EF}" dt="2022-11-28T01:50:01.504" v="92"/>
          <ac:grpSpMkLst>
            <pc:docMk/>
            <pc:sldMk cId="4115593170" sldId="317"/>
            <ac:grpSpMk id="70" creationId="{EC1353DD-2CBE-F78D-9B80-E22A093F05C4}"/>
          </ac:grpSpMkLst>
        </pc:grpChg>
        <pc:grpChg chg="del mod">
          <ac:chgData name="Tim Cook" userId="d1c7cfb340f2c7ab" providerId="LiveId" clId="{910B14F6-4C10-444D-98B4-33F2BC6260EF}" dt="2022-11-28T01:50:49.176" v="128"/>
          <ac:grpSpMkLst>
            <pc:docMk/>
            <pc:sldMk cId="4115593170" sldId="317"/>
            <ac:grpSpMk id="71" creationId="{6FDCDAB2-28D4-4C46-9B66-2C4F88BCF7AC}"/>
          </ac:grpSpMkLst>
        </pc:grpChg>
        <pc:grpChg chg="del mod">
          <ac:chgData name="Tim Cook" userId="d1c7cfb340f2c7ab" providerId="LiveId" clId="{910B14F6-4C10-444D-98B4-33F2BC6260EF}" dt="2022-11-28T01:50:49.176" v="128"/>
          <ac:grpSpMkLst>
            <pc:docMk/>
            <pc:sldMk cId="4115593170" sldId="317"/>
            <ac:grpSpMk id="76" creationId="{71A05A48-BE5F-E913-5428-B89724ADC259}"/>
          </ac:grpSpMkLst>
        </pc:grpChg>
        <pc:grpChg chg="del mod">
          <ac:chgData name="Tim Cook" userId="d1c7cfb340f2c7ab" providerId="LiveId" clId="{910B14F6-4C10-444D-98B4-33F2BC6260EF}" dt="2022-11-28T01:50:19.320" v="105"/>
          <ac:grpSpMkLst>
            <pc:docMk/>
            <pc:sldMk cId="4115593170" sldId="317"/>
            <ac:grpSpMk id="80" creationId="{4FF8E194-9036-42B2-BDEF-0839A3358575}"/>
          </ac:grpSpMkLst>
        </pc:grpChg>
        <pc:grpChg chg="del mod">
          <ac:chgData name="Tim Cook" userId="d1c7cfb340f2c7ab" providerId="LiveId" clId="{910B14F6-4C10-444D-98B4-33F2BC6260EF}" dt="2022-11-28T01:50:20.874" v="109"/>
          <ac:grpSpMkLst>
            <pc:docMk/>
            <pc:sldMk cId="4115593170" sldId="317"/>
            <ac:grpSpMk id="83" creationId="{E603074E-101A-B202-A398-E2D63F8A7477}"/>
          </ac:grpSpMkLst>
        </pc:grpChg>
        <pc:grpChg chg="del mod">
          <ac:chgData name="Tim Cook" userId="d1c7cfb340f2c7ab" providerId="LiveId" clId="{910B14F6-4C10-444D-98B4-33F2BC6260EF}" dt="2022-11-28T01:50:26.233" v="119"/>
          <ac:grpSpMkLst>
            <pc:docMk/>
            <pc:sldMk cId="4115593170" sldId="317"/>
            <ac:grpSpMk id="90" creationId="{8246BDA1-DBE2-BFEC-4241-E64F0C78A530}"/>
          </ac:grpSpMkLst>
        </pc:grpChg>
        <pc:grpChg chg="del mod">
          <ac:chgData name="Tim Cook" userId="d1c7cfb340f2c7ab" providerId="LiveId" clId="{910B14F6-4C10-444D-98B4-33F2BC6260EF}" dt="2022-11-28T01:50:49.176" v="128"/>
          <ac:grpSpMkLst>
            <pc:docMk/>
            <pc:sldMk cId="4115593170" sldId="317"/>
            <ac:grpSpMk id="92" creationId="{0F949947-EA75-BDDB-AF1D-AB8D8BA0E95F}"/>
          </ac:grpSpMkLst>
        </pc:grpChg>
        <pc:grpChg chg="mod">
          <ac:chgData name="Tim Cook" userId="d1c7cfb340f2c7ab" providerId="LiveId" clId="{910B14F6-4C10-444D-98B4-33F2BC6260EF}" dt="2022-11-28T01:50:49.176" v="128"/>
          <ac:grpSpMkLst>
            <pc:docMk/>
            <pc:sldMk cId="4115593170" sldId="317"/>
            <ac:grpSpMk id="99" creationId="{6647B4DA-9BFD-08F1-DEAF-816703D2A58E}"/>
          </ac:grpSpMkLst>
        </pc:grpChg>
        <pc:grpChg chg="mod">
          <ac:chgData name="Tim Cook" userId="d1c7cfb340f2c7ab" providerId="LiveId" clId="{910B14F6-4C10-444D-98B4-33F2BC6260EF}" dt="2022-11-28T01:51:05.395" v="135"/>
          <ac:grpSpMkLst>
            <pc:docMk/>
            <pc:sldMk cId="4115593170" sldId="317"/>
            <ac:grpSpMk id="105" creationId="{212545EB-B58A-0FCC-E5A4-C00C19D12A11}"/>
          </ac:grpSpMkLst>
        </pc:grpChg>
        <pc:grpChg chg="del mod">
          <ac:chgData name="Tim Cook" userId="d1c7cfb340f2c7ab" providerId="LiveId" clId="{910B14F6-4C10-444D-98B4-33F2BC6260EF}" dt="2022-11-28T01:51:11.204" v="151"/>
          <ac:grpSpMkLst>
            <pc:docMk/>
            <pc:sldMk cId="4115593170" sldId="317"/>
            <ac:grpSpMk id="118" creationId="{294B08EE-FF9B-40C7-4D98-110F40206664}"/>
          </ac:grpSpMkLst>
        </pc:grpChg>
        <pc:grpChg chg="mod">
          <ac:chgData name="Tim Cook" userId="d1c7cfb340f2c7ab" providerId="LiveId" clId="{910B14F6-4C10-444D-98B4-33F2BC6260EF}" dt="2022-11-28T01:51:10.223" v="148"/>
          <ac:grpSpMkLst>
            <pc:docMk/>
            <pc:sldMk cId="4115593170" sldId="317"/>
            <ac:grpSpMk id="119" creationId="{FC89FF8A-B466-AF21-CB1A-1D04C6B53CDC}"/>
          </ac:grpSpMkLst>
        </pc:grpChg>
        <pc:grpChg chg="mod">
          <ac:chgData name="Tim Cook" userId="d1c7cfb340f2c7ab" providerId="LiveId" clId="{910B14F6-4C10-444D-98B4-33F2BC6260EF}" dt="2022-11-28T01:51:11.204" v="151"/>
          <ac:grpSpMkLst>
            <pc:docMk/>
            <pc:sldMk cId="4115593170" sldId="317"/>
            <ac:grpSpMk id="122" creationId="{3407FC3C-39CE-6FD9-3D1B-F2D142AAD3FD}"/>
          </ac:grpSpMkLst>
        </pc:grpChg>
        <pc:grpChg chg="mod">
          <ac:chgData name="Tim Cook" userId="d1c7cfb340f2c7ab" providerId="LiveId" clId="{910B14F6-4C10-444D-98B4-33F2BC6260EF}" dt="2022-11-28T01:51:26.654" v="154"/>
          <ac:grpSpMkLst>
            <pc:docMk/>
            <pc:sldMk cId="4115593170" sldId="317"/>
            <ac:grpSpMk id="125" creationId="{9E12566E-3E30-26F8-C0B4-D8726FBABB6F}"/>
          </ac:grpSpMkLst>
        </pc:grpChg>
        <pc:grpChg chg="del mod">
          <ac:chgData name="Tim Cook" userId="d1c7cfb340f2c7ab" providerId="LiveId" clId="{910B14F6-4C10-444D-98B4-33F2BC6260EF}" dt="2022-11-28T01:51:42.241" v="170"/>
          <ac:grpSpMkLst>
            <pc:docMk/>
            <pc:sldMk cId="4115593170" sldId="317"/>
            <ac:grpSpMk id="135" creationId="{4866A55B-9846-88A0-BAD0-1849C9971B46}"/>
          </ac:grpSpMkLst>
        </pc:grpChg>
        <pc:grpChg chg="del mod">
          <ac:chgData name="Tim Cook" userId="d1c7cfb340f2c7ab" providerId="LiveId" clId="{910B14F6-4C10-444D-98B4-33F2BC6260EF}" dt="2022-11-28T01:51:52.790" v="182"/>
          <ac:grpSpMkLst>
            <pc:docMk/>
            <pc:sldMk cId="4115593170" sldId="317"/>
            <ac:grpSpMk id="139" creationId="{F1FD4FAC-12B0-706D-0D14-91169A6E745E}"/>
          </ac:grpSpMkLst>
        </pc:grpChg>
        <pc:grpChg chg="del mod">
          <ac:chgData name="Tim Cook" userId="d1c7cfb340f2c7ab" providerId="LiveId" clId="{910B14F6-4C10-444D-98B4-33F2BC6260EF}" dt="2022-11-28T01:51:53.770" v="184"/>
          <ac:grpSpMkLst>
            <pc:docMk/>
            <pc:sldMk cId="4115593170" sldId="317"/>
            <ac:grpSpMk id="145" creationId="{2A0712A6-BA75-43F1-A8EC-32E28D718300}"/>
          </ac:grpSpMkLst>
        </pc:grpChg>
        <pc:grpChg chg="mod">
          <ac:chgData name="Tim Cook" userId="d1c7cfb340f2c7ab" providerId="LiveId" clId="{910B14F6-4C10-444D-98B4-33F2BC6260EF}" dt="2022-11-28T01:52:00.206" v="185" actId="1076"/>
          <ac:grpSpMkLst>
            <pc:docMk/>
            <pc:sldMk cId="4115593170" sldId="317"/>
            <ac:grpSpMk id="147" creationId="{3F1605DC-C700-E115-BEFD-85B85D812106}"/>
          </ac:grpSpMkLst>
        </pc:grpChg>
        <pc:inkChg chg="add del mod">
          <ac:chgData name="Tim Cook" userId="d1c7cfb340f2c7ab" providerId="LiveId" clId="{910B14F6-4C10-444D-98B4-33F2BC6260EF}" dt="2022-11-28T01:48:42.174" v="22"/>
          <ac:inkMkLst>
            <pc:docMk/>
            <pc:sldMk cId="4115593170" sldId="317"/>
            <ac:inkMk id="3" creationId="{C222A8D3-8F9B-9C5E-3CE0-E5459374EBD0}"/>
          </ac:inkMkLst>
        </pc:inkChg>
        <pc:inkChg chg="add del mod">
          <ac:chgData name="Tim Cook" userId="d1c7cfb340f2c7ab" providerId="LiveId" clId="{910B14F6-4C10-444D-98B4-33F2BC6260EF}" dt="2022-11-28T01:48:42.174" v="21"/>
          <ac:inkMkLst>
            <pc:docMk/>
            <pc:sldMk cId="4115593170" sldId="317"/>
            <ac:inkMk id="4" creationId="{F934DC2D-945E-B822-3FA2-A5E256D99D57}"/>
          </ac:inkMkLst>
        </pc:inkChg>
        <pc:inkChg chg="add del mod">
          <ac:chgData name="Tim Cook" userId="d1c7cfb340f2c7ab" providerId="LiveId" clId="{910B14F6-4C10-444D-98B4-33F2BC6260EF}" dt="2022-11-28T01:48:42.174" v="23"/>
          <ac:inkMkLst>
            <pc:docMk/>
            <pc:sldMk cId="4115593170" sldId="317"/>
            <ac:inkMk id="5" creationId="{E261731D-69CB-B3F4-9E87-265B5E1D6994}"/>
          </ac:inkMkLst>
        </pc:inkChg>
        <pc:inkChg chg="add del mod">
          <ac:chgData name="Tim Cook" userId="d1c7cfb340f2c7ab" providerId="LiveId" clId="{910B14F6-4C10-444D-98B4-33F2BC6260EF}" dt="2022-11-28T01:48:40.913" v="19"/>
          <ac:inkMkLst>
            <pc:docMk/>
            <pc:sldMk cId="4115593170" sldId="317"/>
            <ac:inkMk id="7" creationId="{AC7F3AEA-3B93-0960-97B6-1A3BF7A7F77D}"/>
          </ac:inkMkLst>
        </pc:inkChg>
        <pc:inkChg chg="add del mod">
          <ac:chgData name="Tim Cook" userId="d1c7cfb340f2c7ab" providerId="LiveId" clId="{910B14F6-4C10-444D-98B4-33F2BC6260EF}" dt="2022-11-28T01:48:30.092" v="7"/>
          <ac:inkMkLst>
            <pc:docMk/>
            <pc:sldMk cId="4115593170" sldId="317"/>
            <ac:inkMk id="8" creationId="{EC3A5444-D54C-07BD-8CE4-482A7BCBE989}"/>
          </ac:inkMkLst>
        </pc:inkChg>
        <pc:inkChg chg="add del mod">
          <ac:chgData name="Tim Cook" userId="d1c7cfb340f2c7ab" providerId="LiveId" clId="{910B14F6-4C10-444D-98B4-33F2BC6260EF}" dt="2022-11-28T01:48:40.903" v="18"/>
          <ac:inkMkLst>
            <pc:docMk/>
            <pc:sldMk cId="4115593170" sldId="317"/>
            <ac:inkMk id="10" creationId="{38E26C81-49E4-9215-2074-A8477A418C2A}"/>
          </ac:inkMkLst>
        </pc:inkChg>
        <pc:inkChg chg="add del mod">
          <ac:chgData name="Tim Cook" userId="d1c7cfb340f2c7ab" providerId="LiveId" clId="{910B14F6-4C10-444D-98B4-33F2BC6260EF}" dt="2022-11-28T01:48:40.903" v="17"/>
          <ac:inkMkLst>
            <pc:docMk/>
            <pc:sldMk cId="4115593170" sldId="317"/>
            <ac:inkMk id="11" creationId="{3A6B43FD-788F-71C9-6B7D-022F40F1EFE6}"/>
          </ac:inkMkLst>
        </pc:inkChg>
        <pc:inkChg chg="add del mod">
          <ac:chgData name="Tim Cook" userId="d1c7cfb340f2c7ab" providerId="LiveId" clId="{910B14F6-4C10-444D-98B4-33F2BC6260EF}" dt="2022-11-28T01:48:40.903" v="16"/>
          <ac:inkMkLst>
            <pc:docMk/>
            <pc:sldMk cId="4115593170" sldId="317"/>
            <ac:inkMk id="13" creationId="{8AAA1E8A-27B7-8A42-DC6D-FE2F357B5F5E}"/>
          </ac:inkMkLst>
        </pc:inkChg>
        <pc:inkChg chg="add del mod">
          <ac:chgData name="Tim Cook" userId="d1c7cfb340f2c7ab" providerId="LiveId" clId="{910B14F6-4C10-444D-98B4-33F2BC6260EF}" dt="2022-11-28T01:48:43.011" v="24"/>
          <ac:inkMkLst>
            <pc:docMk/>
            <pc:sldMk cId="4115593170" sldId="317"/>
            <ac:inkMk id="14" creationId="{3CD6CFC9-F95C-DD88-3AA7-AE4F4F379633}"/>
          </ac:inkMkLst>
        </pc:inkChg>
        <pc:inkChg chg="add del mod">
          <ac:chgData name="Tim Cook" userId="d1c7cfb340f2c7ab" providerId="LiveId" clId="{910B14F6-4C10-444D-98B4-33F2BC6260EF}" dt="2022-11-28T01:48:43.011" v="25"/>
          <ac:inkMkLst>
            <pc:docMk/>
            <pc:sldMk cId="4115593170" sldId="317"/>
            <ac:inkMk id="15" creationId="{BFF2F802-4E9B-A71F-AC61-D75E48F4FB07}"/>
          </ac:inkMkLst>
        </pc:inkChg>
        <pc:inkChg chg="add del mod">
          <ac:chgData name="Tim Cook" userId="d1c7cfb340f2c7ab" providerId="LiveId" clId="{910B14F6-4C10-444D-98B4-33F2BC6260EF}" dt="2022-11-28T01:48:40.913" v="20"/>
          <ac:inkMkLst>
            <pc:docMk/>
            <pc:sldMk cId="4115593170" sldId="317"/>
            <ac:inkMk id="16" creationId="{1BCA357B-423C-AF5B-9481-66C83DB322D4}"/>
          </ac:inkMkLst>
        </pc:inkChg>
        <pc:inkChg chg="add del">
          <ac:chgData name="Tim Cook" userId="d1c7cfb340f2c7ab" providerId="LiveId" clId="{910B14F6-4C10-444D-98B4-33F2BC6260EF}" dt="2022-11-28T01:48:45.909" v="27"/>
          <ac:inkMkLst>
            <pc:docMk/>
            <pc:sldMk cId="4115593170" sldId="317"/>
            <ac:inkMk id="18" creationId="{2FD68132-5822-34DC-300E-2A6E0911CF5B}"/>
          </ac:inkMkLst>
        </pc:inkChg>
        <pc:inkChg chg="add">
          <ac:chgData name="Tim Cook" userId="d1c7cfb340f2c7ab" providerId="LiveId" clId="{910B14F6-4C10-444D-98B4-33F2BC6260EF}" dt="2022-11-28T01:48:48.180" v="28" actId="9405"/>
          <ac:inkMkLst>
            <pc:docMk/>
            <pc:sldMk cId="4115593170" sldId="317"/>
            <ac:inkMk id="19" creationId="{4AE214FE-EF4B-6DD4-1E76-BEE679312C0D}"/>
          </ac:inkMkLst>
        </pc:inkChg>
        <pc:inkChg chg="add mod">
          <ac:chgData name="Tim Cook" userId="d1c7cfb340f2c7ab" providerId="LiveId" clId="{910B14F6-4C10-444D-98B4-33F2BC6260EF}" dt="2022-11-28T01:49:15.540" v="45"/>
          <ac:inkMkLst>
            <pc:docMk/>
            <pc:sldMk cId="4115593170" sldId="317"/>
            <ac:inkMk id="20" creationId="{9AC6070C-87B1-2A23-AD40-03D2475FCC05}"/>
          </ac:inkMkLst>
        </pc:inkChg>
        <pc:inkChg chg="add mod">
          <ac:chgData name="Tim Cook" userId="d1c7cfb340f2c7ab" providerId="LiveId" clId="{910B14F6-4C10-444D-98B4-33F2BC6260EF}" dt="2022-11-28T01:49:15.540" v="45"/>
          <ac:inkMkLst>
            <pc:docMk/>
            <pc:sldMk cId="4115593170" sldId="317"/>
            <ac:inkMk id="21" creationId="{4132C9EB-03CC-2EC9-B496-E0E6315E17BA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3" creationId="{328012D3-3F18-B0F3-24DF-568F80F67CC3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4" creationId="{BC16685F-BEDE-5A55-7D6F-867DCDFD407B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5" creationId="{349FFA44-F581-C6FA-4F6E-5FC0B1CD2D46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6" creationId="{3F9028F5-F356-EA6D-E6BD-BB67A2007C86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8" creationId="{C87F6365-066F-C03E-F35C-076F11F13C48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9" creationId="{080D037E-6960-26D1-88A8-D8D4DB84F6F6}"/>
          </ac:inkMkLst>
        </pc:inkChg>
        <pc:inkChg chg="add del">
          <ac:chgData name="Tim Cook" userId="d1c7cfb340f2c7ab" providerId="LiveId" clId="{910B14F6-4C10-444D-98B4-33F2BC6260EF}" dt="2022-11-28T01:49:17.171" v="47"/>
          <ac:inkMkLst>
            <pc:docMk/>
            <pc:sldMk cId="4115593170" sldId="317"/>
            <ac:inkMk id="31" creationId="{F1A1FC8C-31F8-EE73-F961-2327BCFED2ED}"/>
          </ac:inkMkLst>
        </pc:inkChg>
        <pc:inkChg chg="add">
          <ac:chgData name="Tim Cook" userId="d1c7cfb340f2c7ab" providerId="LiveId" clId="{910B14F6-4C10-444D-98B4-33F2BC6260EF}" dt="2022-11-28T01:49:11.503" v="41" actId="9405"/>
          <ac:inkMkLst>
            <pc:docMk/>
            <pc:sldMk cId="4115593170" sldId="317"/>
            <ac:inkMk id="32" creationId="{06E530EA-ABCF-080A-E345-A24322636F5B}"/>
          </ac:inkMkLst>
        </pc:inkChg>
        <pc:inkChg chg="add mod">
          <ac:chgData name="Tim Cook" userId="d1c7cfb340f2c7ab" providerId="LiveId" clId="{910B14F6-4C10-444D-98B4-33F2BC6260EF}" dt="2022-11-28T01:49:15.540" v="45"/>
          <ac:inkMkLst>
            <pc:docMk/>
            <pc:sldMk cId="4115593170" sldId="317"/>
            <ac:inkMk id="33" creationId="{465E1045-D3EE-12B2-8844-A33AF78DE3F0}"/>
          </ac:inkMkLst>
        </pc:inkChg>
        <pc:inkChg chg="add mod">
          <ac:chgData name="Tim Cook" userId="d1c7cfb340f2c7ab" providerId="LiveId" clId="{910B14F6-4C10-444D-98B4-33F2BC6260EF}" dt="2022-11-28T01:49:15.540" v="45"/>
          <ac:inkMkLst>
            <pc:docMk/>
            <pc:sldMk cId="4115593170" sldId="317"/>
            <ac:inkMk id="35" creationId="{05D5C94B-7390-4C67-D0FD-BCC33C9637CA}"/>
          </ac:inkMkLst>
        </pc:inkChg>
        <pc:inkChg chg="add">
          <ac:chgData name="Tim Cook" userId="d1c7cfb340f2c7ab" providerId="LiveId" clId="{910B14F6-4C10-444D-98B4-33F2BC6260EF}" dt="2022-11-28T01:49:15.853" v="46" actId="9405"/>
          <ac:inkMkLst>
            <pc:docMk/>
            <pc:sldMk cId="4115593170" sldId="317"/>
            <ac:inkMk id="37" creationId="{493C1FFA-A90B-C6DC-C336-76A0AEE4BB9D}"/>
          </ac:inkMkLst>
        </pc:inkChg>
        <pc:inkChg chg="add del mod">
          <ac:chgData name="Tim Cook" userId="d1c7cfb340f2c7ab" providerId="LiveId" clId="{910B14F6-4C10-444D-98B4-33F2BC6260EF}" dt="2022-11-28T01:49:21.409" v="50"/>
          <ac:inkMkLst>
            <pc:docMk/>
            <pc:sldMk cId="4115593170" sldId="317"/>
            <ac:inkMk id="38" creationId="{2CD90AA2-7CF8-B506-1CFF-F19C92E0569F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40" creationId="{70DEAAEC-A80C-2D89-9361-4ED1C3146021}"/>
          </ac:inkMkLst>
        </pc:inkChg>
        <pc:inkChg chg="add del mod">
          <ac:chgData name="Tim Cook" userId="d1c7cfb340f2c7ab" providerId="LiveId" clId="{910B14F6-4C10-444D-98B4-33F2BC6260EF}" dt="2022-11-28T01:49:47.219" v="65"/>
          <ac:inkMkLst>
            <pc:docMk/>
            <pc:sldMk cId="4115593170" sldId="317"/>
            <ac:inkMk id="42" creationId="{65695733-E9B5-CDBE-ED9A-16A388AE476F}"/>
          </ac:inkMkLst>
        </pc:inkChg>
        <pc:inkChg chg="add del mod">
          <ac:chgData name="Tim Cook" userId="d1c7cfb340f2c7ab" providerId="LiveId" clId="{910B14F6-4C10-444D-98B4-33F2BC6260EF}" dt="2022-11-28T01:49:47.219" v="63"/>
          <ac:inkMkLst>
            <pc:docMk/>
            <pc:sldMk cId="4115593170" sldId="317"/>
            <ac:inkMk id="43" creationId="{2EF3687F-6B77-E5DA-7F39-63DA3B1E69EF}"/>
          </ac:inkMkLst>
        </pc:inkChg>
        <pc:inkChg chg="add del mod">
          <ac:chgData name="Tim Cook" userId="d1c7cfb340f2c7ab" providerId="LiveId" clId="{910B14F6-4C10-444D-98B4-33F2BC6260EF}" dt="2022-11-28T01:49:47.219" v="66"/>
          <ac:inkMkLst>
            <pc:docMk/>
            <pc:sldMk cId="4115593170" sldId="317"/>
            <ac:inkMk id="44" creationId="{DC7EE184-0591-F044-A29F-9392FBC3F385}"/>
          </ac:inkMkLst>
        </pc:inkChg>
        <pc:inkChg chg="add del mod">
          <ac:chgData name="Tim Cook" userId="d1c7cfb340f2c7ab" providerId="LiveId" clId="{910B14F6-4C10-444D-98B4-33F2BC6260EF}" dt="2022-11-28T01:49:47.219" v="64"/>
          <ac:inkMkLst>
            <pc:docMk/>
            <pc:sldMk cId="4115593170" sldId="317"/>
            <ac:inkMk id="45" creationId="{28091298-DBD9-D4A2-DAB0-966EE9843A0C}"/>
          </ac:inkMkLst>
        </pc:inkChg>
        <pc:inkChg chg="add del mod">
          <ac:chgData name="Tim Cook" userId="d1c7cfb340f2c7ab" providerId="LiveId" clId="{910B14F6-4C10-444D-98B4-33F2BC6260EF}" dt="2022-11-28T01:49:47.219" v="61"/>
          <ac:inkMkLst>
            <pc:docMk/>
            <pc:sldMk cId="4115593170" sldId="317"/>
            <ac:inkMk id="46" creationId="{A3A17E50-B027-25AA-A4FD-1CDF95A3DA72}"/>
          </ac:inkMkLst>
        </pc:inkChg>
        <pc:inkChg chg="add del mod">
          <ac:chgData name="Tim Cook" userId="d1c7cfb340f2c7ab" providerId="LiveId" clId="{910B14F6-4C10-444D-98B4-33F2BC6260EF}" dt="2022-11-28T01:49:47.219" v="62"/>
          <ac:inkMkLst>
            <pc:docMk/>
            <pc:sldMk cId="4115593170" sldId="317"/>
            <ac:inkMk id="47" creationId="{9C5D640A-70F2-18C2-11C9-C27E4A74D13A}"/>
          </ac:inkMkLst>
        </pc:inkChg>
        <pc:inkChg chg="add del mod">
          <ac:chgData name="Tim Cook" userId="d1c7cfb340f2c7ab" providerId="LiveId" clId="{910B14F6-4C10-444D-98B4-33F2BC6260EF}" dt="2022-11-28T01:49:48.469" v="67"/>
          <ac:inkMkLst>
            <pc:docMk/>
            <pc:sldMk cId="4115593170" sldId="317"/>
            <ac:inkMk id="48" creationId="{D4B9D725-4930-2070-D955-12881FCDAF9E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0" creationId="{B84FB7AE-0C00-93EA-DCF2-C25D9843D4E2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1" creationId="{0C510FD1-7CE8-0DB6-5C91-061495F1A5F7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2" creationId="{97B86099-DC61-490E-936E-0EBACF6F0F09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3" creationId="{0EE70C87-593F-90FB-E0F5-DA9DC23AC3B8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4" creationId="{3FE9B376-DE92-ACCB-D7C4-5018F6802995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5" creationId="{6FE8B81E-C0A6-0E7D-F706-31FBE83F03FC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6" creationId="{9BA10178-CC20-2033-95DE-E4CB657A2BA0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7" creationId="{80179189-3C0D-DD4C-227C-1C1C3FE4B1D4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8" creationId="{DDC44E62-341C-F507-44C8-58F506261467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9" creationId="{6409B5B4-B13C-5E71-7181-0F6DB8C90058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60" creationId="{C4CEB1D1-552E-D309-6478-4AEED8F24DBC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61" creationId="{1F6A4662-51CE-A204-D421-84F4B0926C1D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62" creationId="{8FBE7BBD-B307-820C-FAC1-3A9046DF4F67}"/>
          </ac:inkMkLst>
        </pc:inkChg>
        <pc:inkChg chg="add del mod">
          <ac:chgData name="Tim Cook" userId="d1c7cfb340f2c7ab" providerId="LiveId" clId="{910B14F6-4C10-444D-98B4-33F2BC6260EF}" dt="2022-11-28T01:50:01.504" v="92"/>
          <ac:inkMkLst>
            <pc:docMk/>
            <pc:sldMk cId="4115593170" sldId="317"/>
            <ac:inkMk id="63" creationId="{5F5EE503-D763-0E89-B647-793D53689F43}"/>
          </ac:inkMkLst>
        </pc:inkChg>
        <pc:inkChg chg="add del mod">
          <ac:chgData name="Tim Cook" userId="d1c7cfb340f2c7ab" providerId="LiveId" clId="{910B14F6-4C10-444D-98B4-33F2BC6260EF}" dt="2022-11-28T01:50:01.504" v="91"/>
          <ac:inkMkLst>
            <pc:docMk/>
            <pc:sldMk cId="4115593170" sldId="317"/>
            <ac:inkMk id="64" creationId="{CC8158AE-830C-5F8C-0881-7134937D3C6A}"/>
          </ac:inkMkLst>
        </pc:inkChg>
        <pc:inkChg chg="add del mod">
          <ac:chgData name="Tim Cook" userId="d1c7cfb340f2c7ab" providerId="LiveId" clId="{910B14F6-4C10-444D-98B4-33F2BC6260EF}" dt="2022-11-28T01:50:01.504" v="90"/>
          <ac:inkMkLst>
            <pc:docMk/>
            <pc:sldMk cId="4115593170" sldId="317"/>
            <ac:inkMk id="65" creationId="{6026BC0C-20D9-AF0C-0117-17CE13A0BA15}"/>
          </ac:inkMkLst>
        </pc:inkChg>
        <pc:inkChg chg="add del mod">
          <ac:chgData name="Tim Cook" userId="d1c7cfb340f2c7ab" providerId="LiveId" clId="{910B14F6-4C10-444D-98B4-33F2BC6260EF}" dt="2022-11-28T01:50:01.504" v="93"/>
          <ac:inkMkLst>
            <pc:docMk/>
            <pc:sldMk cId="4115593170" sldId="317"/>
            <ac:inkMk id="66" creationId="{E1E08343-14C1-593F-94D0-576F89ABA2A1}"/>
          </ac:inkMkLst>
        </pc:inkChg>
        <pc:inkChg chg="add del mod">
          <ac:chgData name="Tim Cook" userId="d1c7cfb340f2c7ab" providerId="LiveId" clId="{910B14F6-4C10-444D-98B4-33F2BC6260EF}" dt="2022-11-28T01:50:00.027" v="89"/>
          <ac:inkMkLst>
            <pc:docMk/>
            <pc:sldMk cId="4115593170" sldId="317"/>
            <ac:inkMk id="67" creationId="{1EF981D6-1C82-05CE-7A52-5BF773C23B45}"/>
          </ac:inkMkLst>
        </pc:inkChg>
        <pc:inkChg chg="add del mod">
          <ac:chgData name="Tim Cook" userId="d1c7cfb340f2c7ab" providerId="LiveId" clId="{910B14F6-4C10-444D-98B4-33F2BC6260EF}" dt="2022-11-28T01:50:00.027" v="88"/>
          <ac:inkMkLst>
            <pc:docMk/>
            <pc:sldMk cId="4115593170" sldId="317"/>
            <ac:inkMk id="68" creationId="{9485FC34-266D-589D-628A-9FFD27782B4E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72" creationId="{7E983B74-1F47-6209-ACD5-BFF8E5718F41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73" creationId="{65E49CDE-B5BE-2F5C-90D2-8EC97C612339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74" creationId="{A00C67BC-D1DA-5773-F86F-115A7209D97C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75" creationId="{7C7ADE1B-B991-5F9A-A5C7-078D4643B986}"/>
          </ac:inkMkLst>
        </pc:inkChg>
        <pc:inkChg chg="add del mod">
          <ac:chgData name="Tim Cook" userId="d1c7cfb340f2c7ab" providerId="LiveId" clId="{910B14F6-4C10-444D-98B4-33F2BC6260EF}" dt="2022-11-28T01:50:20.874" v="110"/>
          <ac:inkMkLst>
            <pc:docMk/>
            <pc:sldMk cId="4115593170" sldId="317"/>
            <ac:inkMk id="77" creationId="{A864CA81-9307-8EE7-AB24-C408FE7AACA1}"/>
          </ac:inkMkLst>
        </pc:inkChg>
        <pc:inkChg chg="add del mod">
          <ac:chgData name="Tim Cook" userId="d1c7cfb340f2c7ab" providerId="LiveId" clId="{910B14F6-4C10-444D-98B4-33F2BC6260EF}" dt="2022-11-28T01:50:20.874" v="109"/>
          <ac:inkMkLst>
            <pc:docMk/>
            <pc:sldMk cId="4115593170" sldId="317"/>
            <ac:inkMk id="78" creationId="{6FD9D097-2628-E62F-B090-D0D4BC764B49}"/>
          </ac:inkMkLst>
        </pc:inkChg>
        <pc:inkChg chg="add del mod">
          <ac:chgData name="Tim Cook" userId="d1c7cfb340f2c7ab" providerId="LiveId" clId="{910B14F6-4C10-444D-98B4-33F2BC6260EF}" dt="2022-11-28T01:50:20.874" v="107"/>
          <ac:inkMkLst>
            <pc:docMk/>
            <pc:sldMk cId="4115593170" sldId="317"/>
            <ac:inkMk id="79" creationId="{6366B6AB-AEB0-7BD2-B6E4-9F3DE39DF00E}"/>
          </ac:inkMkLst>
        </pc:inkChg>
        <pc:inkChg chg="add del mod">
          <ac:chgData name="Tim Cook" userId="d1c7cfb340f2c7ab" providerId="LiveId" clId="{910B14F6-4C10-444D-98B4-33F2BC6260EF}" dt="2022-11-28T01:50:20.874" v="108"/>
          <ac:inkMkLst>
            <pc:docMk/>
            <pc:sldMk cId="4115593170" sldId="317"/>
            <ac:inkMk id="81" creationId="{F4650DBF-FAF7-C9AF-F9C6-3F7E471A6932}"/>
          </ac:inkMkLst>
        </pc:inkChg>
        <pc:inkChg chg="add del mod">
          <ac:chgData name="Tim Cook" userId="d1c7cfb340f2c7ab" providerId="LiveId" clId="{910B14F6-4C10-444D-98B4-33F2BC6260EF}" dt="2022-11-28T01:50:20.874" v="106"/>
          <ac:inkMkLst>
            <pc:docMk/>
            <pc:sldMk cId="4115593170" sldId="317"/>
            <ac:inkMk id="82" creationId="{AEFC4E5B-3D72-D2E5-2306-2CA07CE7FF97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4" creationId="{A2745209-C968-F1ED-8E11-ADADA4F457A8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5" creationId="{99BB325E-C65E-9F0B-9050-028F76152223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6" creationId="{C142CA51-5037-83EA-23CB-94F81EB6663A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7" creationId="{E451FDB6-BD4A-ABB1-7436-EB9E74714FB8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8" creationId="{5DA47BE8-EF67-9179-E94C-9EE06511F016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9" creationId="{B80C783E-6E18-BC10-499F-95B8FC67503B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1" creationId="{FF11C742-C58E-2349-2687-8CD3947973DD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3" creationId="{7D34CB5F-5F2E-962A-DBC5-524113A373AB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4" creationId="{8C8AD5FB-0C2A-BA23-97AE-8BBD1F11D3D2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5" creationId="{59FE7CD8-AAB9-A6E6-1BC7-8A0325E5902F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6" creationId="{8BF69658-7F4C-BE6E-E632-4E4C9AC709DF}"/>
          </ac:inkMkLst>
        </pc:inkChg>
        <pc:inkChg chg="add del">
          <ac:chgData name="Tim Cook" userId="d1c7cfb340f2c7ab" providerId="LiveId" clId="{910B14F6-4C10-444D-98B4-33F2BC6260EF}" dt="2022-11-28T01:50:45.308" v="126"/>
          <ac:inkMkLst>
            <pc:docMk/>
            <pc:sldMk cId="4115593170" sldId="317"/>
            <ac:inkMk id="97" creationId="{D6E9A075-6F9F-25E1-BA5D-10DCE906F5C3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8" creationId="{9CA5E92B-54B3-E1B0-5054-CF5AC3D7BC44}"/>
          </ac:inkMkLst>
        </pc:inkChg>
        <pc:inkChg chg="add">
          <ac:chgData name="Tim Cook" userId="d1c7cfb340f2c7ab" providerId="LiveId" clId="{910B14F6-4C10-444D-98B4-33F2BC6260EF}" dt="2022-11-28T01:50:52.027" v="129" actId="9405"/>
          <ac:inkMkLst>
            <pc:docMk/>
            <pc:sldMk cId="4115593170" sldId="317"/>
            <ac:inkMk id="100" creationId="{96387DF6-A453-5AD7-7AE1-D3FDDBBDA7A6}"/>
          </ac:inkMkLst>
        </pc:inkChg>
        <pc:inkChg chg="add del">
          <ac:chgData name="Tim Cook" userId="d1c7cfb340f2c7ab" providerId="LiveId" clId="{910B14F6-4C10-444D-98B4-33F2BC6260EF}" dt="2022-11-28T01:51:00.307" v="131"/>
          <ac:inkMkLst>
            <pc:docMk/>
            <pc:sldMk cId="4115593170" sldId="317"/>
            <ac:inkMk id="101" creationId="{42CEC908-3A26-BFEC-26BA-A59A79131B90}"/>
          </ac:inkMkLst>
        </pc:inkChg>
        <pc:inkChg chg="add">
          <ac:chgData name="Tim Cook" userId="d1c7cfb340f2c7ab" providerId="LiveId" clId="{910B14F6-4C10-444D-98B4-33F2BC6260EF}" dt="2022-11-28T01:51:02.197" v="132" actId="9405"/>
          <ac:inkMkLst>
            <pc:docMk/>
            <pc:sldMk cId="4115593170" sldId="317"/>
            <ac:inkMk id="102" creationId="{3D72FCB8-79C7-187B-25C1-28D49377BC3B}"/>
          </ac:inkMkLst>
        </pc:inkChg>
        <pc:inkChg chg="add mod">
          <ac:chgData name="Tim Cook" userId="d1c7cfb340f2c7ab" providerId="LiveId" clId="{910B14F6-4C10-444D-98B4-33F2BC6260EF}" dt="2022-11-28T01:51:05.395" v="135"/>
          <ac:inkMkLst>
            <pc:docMk/>
            <pc:sldMk cId="4115593170" sldId="317"/>
            <ac:inkMk id="103" creationId="{501C24D8-7E6D-DC14-BFBF-CC8A8E4023BC}"/>
          </ac:inkMkLst>
        </pc:inkChg>
        <pc:inkChg chg="add mod">
          <ac:chgData name="Tim Cook" userId="d1c7cfb340f2c7ab" providerId="LiveId" clId="{910B14F6-4C10-444D-98B4-33F2BC6260EF}" dt="2022-11-28T01:51:05.395" v="135"/>
          <ac:inkMkLst>
            <pc:docMk/>
            <pc:sldMk cId="4115593170" sldId="317"/>
            <ac:inkMk id="104" creationId="{4D4E541E-16A9-3319-424E-8D1926C1CC93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06" creationId="{0029F285-2490-4554-58AA-8E47D8D43154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07" creationId="{FD8A6280-6F93-0923-53D6-8874B023B0A6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08" creationId="{0A66CB2F-2E46-9928-C2E9-1B09D8F23EFD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09" creationId="{01FB41D7-3542-F43D-E0A1-585676CFBA81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10" creationId="{FBE91E9C-75D5-C61B-03C6-848D856B9A9B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11" creationId="{33810281-11D9-0F59-4A87-AB26CE346170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12" creationId="{06FA2503-88DC-72BE-4CEB-7D47D6175692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13" creationId="{75A4C797-5433-1D2C-C793-48F3634CC3E0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14" creationId="{156ADC36-7A3F-41CE-C308-8BB564509250}"/>
          </ac:inkMkLst>
        </pc:inkChg>
        <pc:inkChg chg="add mod">
          <ac:chgData name="Tim Cook" userId="d1c7cfb340f2c7ab" providerId="LiveId" clId="{910B14F6-4C10-444D-98B4-33F2BC6260EF}" dt="2022-11-28T01:51:11.204" v="151"/>
          <ac:inkMkLst>
            <pc:docMk/>
            <pc:sldMk cId="4115593170" sldId="317"/>
            <ac:inkMk id="115" creationId="{60A50B35-F508-B9EE-003B-5DC25C92C82D}"/>
          </ac:inkMkLst>
        </pc:inkChg>
        <pc:inkChg chg="add mod">
          <ac:chgData name="Tim Cook" userId="d1c7cfb340f2c7ab" providerId="LiveId" clId="{910B14F6-4C10-444D-98B4-33F2BC6260EF}" dt="2022-11-28T01:51:11.204" v="151"/>
          <ac:inkMkLst>
            <pc:docMk/>
            <pc:sldMk cId="4115593170" sldId="317"/>
            <ac:inkMk id="116" creationId="{81881A54-57E2-6EF8-5A63-93079D9A952D}"/>
          </ac:inkMkLst>
        </pc:inkChg>
        <pc:inkChg chg="add mod">
          <ac:chgData name="Tim Cook" userId="d1c7cfb340f2c7ab" providerId="LiveId" clId="{910B14F6-4C10-444D-98B4-33F2BC6260EF}" dt="2022-11-28T01:51:11.204" v="151"/>
          <ac:inkMkLst>
            <pc:docMk/>
            <pc:sldMk cId="4115593170" sldId="317"/>
            <ac:inkMk id="117" creationId="{455AF513-3806-640B-87A5-8E733122BE94}"/>
          </ac:inkMkLst>
        </pc:inkChg>
        <pc:inkChg chg="add mod">
          <ac:chgData name="Tim Cook" userId="d1c7cfb340f2c7ab" providerId="LiveId" clId="{910B14F6-4C10-444D-98B4-33F2BC6260EF}" dt="2022-11-28T01:51:11.204" v="151"/>
          <ac:inkMkLst>
            <pc:docMk/>
            <pc:sldMk cId="4115593170" sldId="317"/>
            <ac:inkMk id="120" creationId="{EC70B57A-07E5-EBC8-C051-9C194C809020}"/>
          </ac:inkMkLst>
        </pc:inkChg>
        <pc:inkChg chg="add mod">
          <ac:chgData name="Tim Cook" userId="d1c7cfb340f2c7ab" providerId="LiveId" clId="{910B14F6-4C10-444D-98B4-33F2BC6260EF}" dt="2022-11-28T01:51:11.204" v="151"/>
          <ac:inkMkLst>
            <pc:docMk/>
            <pc:sldMk cId="4115593170" sldId="317"/>
            <ac:inkMk id="121" creationId="{5D320D31-D298-178B-A333-FED6716D680B}"/>
          </ac:inkMkLst>
        </pc:inkChg>
        <pc:inkChg chg="add mod">
          <ac:chgData name="Tim Cook" userId="d1c7cfb340f2c7ab" providerId="LiveId" clId="{910B14F6-4C10-444D-98B4-33F2BC6260EF}" dt="2022-11-28T01:51:26.654" v="154"/>
          <ac:inkMkLst>
            <pc:docMk/>
            <pc:sldMk cId="4115593170" sldId="317"/>
            <ac:inkMk id="123" creationId="{7918FD55-6C5E-6B0D-1004-ECD1D7DAE781}"/>
          </ac:inkMkLst>
        </pc:inkChg>
        <pc:inkChg chg="add mod">
          <ac:chgData name="Tim Cook" userId="d1c7cfb340f2c7ab" providerId="LiveId" clId="{910B14F6-4C10-444D-98B4-33F2BC6260EF}" dt="2022-11-28T01:51:26.654" v="154"/>
          <ac:inkMkLst>
            <pc:docMk/>
            <pc:sldMk cId="4115593170" sldId="317"/>
            <ac:inkMk id="124" creationId="{E5FDFA1B-C635-8935-031B-D9E8305973B1}"/>
          </ac:inkMkLst>
        </pc:inkChg>
        <pc:inkChg chg="add">
          <ac:chgData name="Tim Cook" userId="d1c7cfb340f2c7ab" providerId="LiveId" clId="{910B14F6-4C10-444D-98B4-33F2BC6260EF}" dt="2022-11-28T01:51:27.412" v="155" actId="9405"/>
          <ac:inkMkLst>
            <pc:docMk/>
            <pc:sldMk cId="4115593170" sldId="317"/>
            <ac:inkMk id="126" creationId="{B3D21B82-357F-A8B8-11DF-F584036BA0D7}"/>
          </ac:inkMkLst>
        </pc:inkChg>
        <pc:inkChg chg="add del">
          <ac:chgData name="Tim Cook" userId="d1c7cfb340f2c7ab" providerId="LiveId" clId="{910B14F6-4C10-444D-98B4-33F2BC6260EF}" dt="2022-11-28T01:51:30.238" v="157"/>
          <ac:inkMkLst>
            <pc:docMk/>
            <pc:sldMk cId="4115593170" sldId="317"/>
            <ac:inkMk id="127" creationId="{11B5CE7A-D653-B063-EA43-9DACDE2CFD63}"/>
          </ac:inkMkLst>
        </pc:inkChg>
        <pc:inkChg chg="add">
          <ac:chgData name="Tim Cook" userId="d1c7cfb340f2c7ab" providerId="LiveId" clId="{910B14F6-4C10-444D-98B4-33F2BC6260EF}" dt="2022-11-28T01:51:32.058" v="158" actId="9405"/>
          <ac:inkMkLst>
            <pc:docMk/>
            <pc:sldMk cId="4115593170" sldId="317"/>
            <ac:inkMk id="128" creationId="{2883F6CE-4E09-0D63-E841-7531A093E32E}"/>
          </ac:inkMkLst>
        </pc:inkChg>
        <pc:inkChg chg="add del">
          <ac:chgData name="Tim Cook" userId="d1c7cfb340f2c7ab" providerId="LiveId" clId="{910B14F6-4C10-444D-98B4-33F2BC6260EF}" dt="2022-11-28T01:51:35.836" v="161"/>
          <ac:inkMkLst>
            <pc:docMk/>
            <pc:sldMk cId="4115593170" sldId="317"/>
            <ac:inkMk id="129" creationId="{819E1E63-CA63-7E4C-4872-43D47D91DDD9}"/>
          </ac:inkMkLst>
        </pc:inkChg>
        <pc:inkChg chg="add del">
          <ac:chgData name="Tim Cook" userId="d1c7cfb340f2c7ab" providerId="LiveId" clId="{910B14F6-4C10-444D-98B4-33F2BC6260EF}" dt="2022-11-28T01:51:35.836" v="162"/>
          <ac:inkMkLst>
            <pc:docMk/>
            <pc:sldMk cId="4115593170" sldId="317"/>
            <ac:inkMk id="130" creationId="{7843E836-E7D2-1B08-0AC6-932DBAE2725F}"/>
          </ac:inkMkLst>
        </pc:inkChg>
        <pc:inkChg chg="add del mod">
          <ac:chgData name="Tim Cook" userId="d1c7cfb340f2c7ab" providerId="LiveId" clId="{910B14F6-4C10-444D-98B4-33F2BC6260EF}" dt="2022-11-28T01:51:42.241" v="169"/>
          <ac:inkMkLst>
            <pc:docMk/>
            <pc:sldMk cId="4115593170" sldId="317"/>
            <ac:inkMk id="131" creationId="{1D073437-C238-2B6D-CE78-16CE313973F8}"/>
          </ac:inkMkLst>
        </pc:inkChg>
        <pc:inkChg chg="add del mod">
          <ac:chgData name="Tim Cook" userId="d1c7cfb340f2c7ab" providerId="LiveId" clId="{910B14F6-4C10-444D-98B4-33F2BC6260EF}" dt="2022-11-28T01:51:42.241" v="170"/>
          <ac:inkMkLst>
            <pc:docMk/>
            <pc:sldMk cId="4115593170" sldId="317"/>
            <ac:inkMk id="132" creationId="{2D331000-6457-EB7D-9056-EBE7F22A6221}"/>
          </ac:inkMkLst>
        </pc:inkChg>
        <pc:inkChg chg="add del mod">
          <ac:chgData name="Tim Cook" userId="d1c7cfb340f2c7ab" providerId="LiveId" clId="{910B14F6-4C10-444D-98B4-33F2BC6260EF}" dt="2022-11-28T01:51:42.241" v="171"/>
          <ac:inkMkLst>
            <pc:docMk/>
            <pc:sldMk cId="4115593170" sldId="317"/>
            <ac:inkMk id="133" creationId="{8F2B0AB1-3A94-A8D6-19AE-2129C063003F}"/>
          </ac:inkMkLst>
        </pc:inkChg>
        <pc:inkChg chg="add del mod">
          <ac:chgData name="Tim Cook" userId="d1c7cfb340f2c7ab" providerId="LiveId" clId="{910B14F6-4C10-444D-98B4-33F2BC6260EF}" dt="2022-11-28T01:51:42.241" v="168"/>
          <ac:inkMkLst>
            <pc:docMk/>
            <pc:sldMk cId="4115593170" sldId="317"/>
            <ac:inkMk id="134" creationId="{D2C6258D-7D29-3A52-53FC-F4D71BEB06AF}"/>
          </ac:inkMkLst>
        </pc:inkChg>
        <pc:inkChg chg="add del">
          <ac:chgData name="Tim Cook" userId="d1c7cfb340f2c7ab" providerId="LiveId" clId="{910B14F6-4C10-444D-98B4-33F2BC6260EF}" dt="2022-11-28T01:51:45.128" v="173"/>
          <ac:inkMkLst>
            <pc:docMk/>
            <pc:sldMk cId="4115593170" sldId="317"/>
            <ac:inkMk id="136" creationId="{BC823840-CCBC-13D3-AD76-2B3A22793CCA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37" creationId="{676179FC-8303-774E-1795-29F2D8FBCD6B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38" creationId="{5B7543B8-F0C1-0F8D-6272-2AC228E02F26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0" creationId="{93DAB753-4D19-2683-D44B-24DAB9D9DFF1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1" creationId="{5A1C205C-EA97-CC01-9A7C-CB972A821318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2" creationId="{D6443583-F0BB-6157-170E-6BAC4352C285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3" creationId="{3399DBA6-988A-9A2F-A7A3-5FF052011431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4" creationId="{C6915739-D513-DFEE-E3EF-1440EB132625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6" creationId="{4A608ED0-1C96-0F2E-906F-5E08CDA6967A}"/>
          </ac:inkMkLst>
        </pc:inkChg>
      </pc:sldChg>
      <pc:sldChg chg="addSp delSp modSp mod">
        <pc:chgData name="Tim Cook" userId="d1c7cfb340f2c7ab" providerId="LiveId" clId="{910B14F6-4C10-444D-98B4-33F2BC6260EF}" dt="2022-11-28T01:56:13.491" v="405"/>
        <pc:sldMkLst>
          <pc:docMk/>
          <pc:sldMk cId="3043490424" sldId="318"/>
        </pc:sldMkLst>
        <pc:spChg chg="mod">
          <ac:chgData name="Tim Cook" userId="d1c7cfb340f2c7ab" providerId="LiveId" clId="{910B14F6-4C10-444D-98B4-33F2BC6260EF}" dt="2022-11-28T01:53:37.955" v="245" actId="1076"/>
          <ac:spMkLst>
            <pc:docMk/>
            <pc:sldMk cId="3043490424" sldId="318"/>
            <ac:spMk id="2" creationId="{DED0A770-1F9E-61D3-15AB-9ECCAEF840A9}"/>
          </ac:spMkLst>
        </pc:spChg>
        <pc:grpChg chg="mod">
          <ac:chgData name="Tim Cook" userId="d1c7cfb340f2c7ab" providerId="LiveId" clId="{910B14F6-4C10-444D-98B4-33F2BC6260EF}" dt="2022-11-28T01:52:32.576" v="205"/>
          <ac:grpSpMkLst>
            <pc:docMk/>
            <pc:sldMk cId="3043490424" sldId="318"/>
            <ac:grpSpMk id="21" creationId="{1226B14E-A8C5-2FC5-424E-93F83029E64B}"/>
          </ac:grpSpMkLst>
        </pc:grpChg>
        <pc:grpChg chg="mod">
          <ac:chgData name="Tim Cook" userId="d1c7cfb340f2c7ab" providerId="LiveId" clId="{910B14F6-4C10-444D-98B4-33F2BC6260EF}" dt="2022-11-28T01:52:32.576" v="205"/>
          <ac:grpSpMkLst>
            <pc:docMk/>
            <pc:sldMk cId="3043490424" sldId="318"/>
            <ac:grpSpMk id="22" creationId="{2A8BDD33-F4E8-D55A-DBF6-77D5D8D776B5}"/>
          </ac:grpSpMkLst>
        </pc:grpChg>
        <pc:grpChg chg="mod">
          <ac:chgData name="Tim Cook" userId="d1c7cfb340f2c7ab" providerId="LiveId" clId="{910B14F6-4C10-444D-98B4-33F2BC6260EF}" dt="2022-11-28T01:52:32.576" v="205"/>
          <ac:grpSpMkLst>
            <pc:docMk/>
            <pc:sldMk cId="3043490424" sldId="318"/>
            <ac:grpSpMk id="23" creationId="{C5009B06-FED8-E3D0-54AA-7608078E227E}"/>
          </ac:grpSpMkLst>
        </pc:grpChg>
        <pc:grpChg chg="del mod">
          <ac:chgData name="Tim Cook" userId="d1c7cfb340f2c7ab" providerId="LiveId" clId="{910B14F6-4C10-444D-98B4-33F2BC6260EF}" dt="2022-11-28T01:52:40.659" v="211"/>
          <ac:grpSpMkLst>
            <pc:docMk/>
            <pc:sldMk cId="3043490424" sldId="318"/>
            <ac:grpSpMk id="27" creationId="{03E9CA6E-16F0-DEC3-9FC9-FCBE2E2B340F}"/>
          </ac:grpSpMkLst>
        </pc:grpChg>
        <pc:grpChg chg="del mod">
          <ac:chgData name="Tim Cook" userId="d1c7cfb340f2c7ab" providerId="LiveId" clId="{910B14F6-4C10-444D-98B4-33F2BC6260EF}" dt="2022-11-28T01:53:02.965" v="232"/>
          <ac:grpSpMkLst>
            <pc:docMk/>
            <pc:sldMk cId="3043490424" sldId="318"/>
            <ac:grpSpMk id="31" creationId="{4F7FA65F-B088-0DC2-D045-D2ABE3EAAEE3}"/>
          </ac:grpSpMkLst>
        </pc:grpChg>
        <pc:grpChg chg="del mod">
          <ac:chgData name="Tim Cook" userId="d1c7cfb340f2c7ab" providerId="LiveId" clId="{910B14F6-4C10-444D-98B4-33F2BC6260EF}" dt="2022-11-28T01:52:52.333" v="224"/>
          <ac:grpSpMkLst>
            <pc:docMk/>
            <pc:sldMk cId="3043490424" sldId="318"/>
            <ac:grpSpMk id="34" creationId="{681E6F44-8AB2-0742-084F-8709E4AD9965}"/>
          </ac:grpSpMkLst>
        </pc:grpChg>
        <pc:grpChg chg="mod">
          <ac:chgData name="Tim Cook" userId="d1c7cfb340f2c7ab" providerId="LiveId" clId="{910B14F6-4C10-444D-98B4-33F2BC6260EF}" dt="2022-11-28T01:53:20.588" v="242" actId="1076"/>
          <ac:grpSpMkLst>
            <pc:docMk/>
            <pc:sldMk cId="3043490424" sldId="318"/>
            <ac:grpSpMk id="39" creationId="{AE003B39-29FE-6877-35D6-F5540876349A}"/>
          </ac:grpSpMkLst>
        </pc:grpChg>
        <pc:grpChg chg="mod">
          <ac:chgData name="Tim Cook" userId="d1c7cfb340f2c7ab" providerId="LiveId" clId="{910B14F6-4C10-444D-98B4-33F2BC6260EF}" dt="2022-11-28T01:53:17.913" v="241" actId="1076"/>
          <ac:grpSpMkLst>
            <pc:docMk/>
            <pc:sldMk cId="3043490424" sldId="318"/>
            <ac:grpSpMk id="44" creationId="{023D10D3-4506-1618-BD79-BD39E8AF929F}"/>
          </ac:grpSpMkLst>
        </pc:grpChg>
        <pc:grpChg chg="mod">
          <ac:chgData name="Tim Cook" userId="d1c7cfb340f2c7ab" providerId="LiveId" clId="{910B14F6-4C10-444D-98B4-33F2BC6260EF}" dt="2022-11-28T01:53:25.545" v="243" actId="1076"/>
          <ac:grpSpMkLst>
            <pc:docMk/>
            <pc:sldMk cId="3043490424" sldId="318"/>
            <ac:grpSpMk id="50" creationId="{DD1C44A7-A1A3-7FAC-CDD2-15096971F996}"/>
          </ac:grpSpMkLst>
        </pc:grpChg>
        <pc:grpChg chg="del mod">
          <ac:chgData name="Tim Cook" userId="d1c7cfb340f2c7ab" providerId="LiveId" clId="{910B14F6-4C10-444D-98B4-33F2BC6260EF}" dt="2022-11-28T01:54:17.161" v="259"/>
          <ac:grpSpMkLst>
            <pc:docMk/>
            <pc:sldMk cId="3043490424" sldId="318"/>
            <ac:grpSpMk id="58" creationId="{61C9568F-D012-213A-CF08-F7B4EA053186}"/>
          </ac:grpSpMkLst>
        </pc:grpChg>
        <pc:grpChg chg="del mod">
          <ac:chgData name="Tim Cook" userId="d1c7cfb340f2c7ab" providerId="LiveId" clId="{910B14F6-4C10-444D-98B4-33F2BC6260EF}" dt="2022-11-28T01:54:19.058" v="261"/>
          <ac:grpSpMkLst>
            <pc:docMk/>
            <pc:sldMk cId="3043490424" sldId="318"/>
            <ac:grpSpMk id="60" creationId="{B692C8F3-7DDC-3C6D-D90F-1D9CA057B990}"/>
          </ac:grpSpMkLst>
        </pc:grpChg>
        <pc:grpChg chg="del mod">
          <ac:chgData name="Tim Cook" userId="d1c7cfb340f2c7ab" providerId="LiveId" clId="{910B14F6-4C10-444D-98B4-33F2BC6260EF}" dt="2022-11-28T01:54:20.866" v="267"/>
          <ac:grpSpMkLst>
            <pc:docMk/>
            <pc:sldMk cId="3043490424" sldId="318"/>
            <ac:grpSpMk id="62" creationId="{C0554E9C-B424-B110-07FE-C20EC56C1EB9}"/>
          </ac:grpSpMkLst>
        </pc:grpChg>
        <pc:grpChg chg="del mod">
          <ac:chgData name="Tim Cook" userId="d1c7cfb340f2c7ab" providerId="LiveId" clId="{910B14F6-4C10-444D-98B4-33F2BC6260EF}" dt="2022-11-28T01:54:26.360" v="275"/>
          <ac:grpSpMkLst>
            <pc:docMk/>
            <pc:sldMk cId="3043490424" sldId="318"/>
            <ac:grpSpMk id="66" creationId="{CDFC378C-7CFC-F0C8-5448-5AC85834F204}"/>
          </ac:grpSpMkLst>
        </pc:grpChg>
        <pc:grpChg chg="del mod">
          <ac:chgData name="Tim Cook" userId="d1c7cfb340f2c7ab" providerId="LiveId" clId="{910B14F6-4C10-444D-98B4-33F2BC6260EF}" dt="2022-11-28T01:54:29.611" v="278"/>
          <ac:grpSpMkLst>
            <pc:docMk/>
            <pc:sldMk cId="3043490424" sldId="318"/>
            <ac:grpSpMk id="69" creationId="{A6CB7188-7179-B9CA-3E70-2CD4C972DF08}"/>
          </ac:grpSpMkLst>
        </pc:grpChg>
        <pc:grpChg chg="del mod">
          <ac:chgData name="Tim Cook" userId="d1c7cfb340f2c7ab" providerId="LiveId" clId="{910B14F6-4C10-444D-98B4-33F2BC6260EF}" dt="2022-11-28T01:54:34.192" v="282"/>
          <ac:grpSpMkLst>
            <pc:docMk/>
            <pc:sldMk cId="3043490424" sldId="318"/>
            <ac:grpSpMk id="72" creationId="{B3203F3D-5021-C126-8101-5610BBED51D9}"/>
          </ac:grpSpMkLst>
        </pc:grpChg>
        <pc:grpChg chg="del mod">
          <ac:chgData name="Tim Cook" userId="d1c7cfb340f2c7ab" providerId="LiveId" clId="{910B14F6-4C10-444D-98B4-33F2BC6260EF}" dt="2022-11-28T01:54:38.283" v="287"/>
          <ac:grpSpMkLst>
            <pc:docMk/>
            <pc:sldMk cId="3043490424" sldId="318"/>
            <ac:grpSpMk id="74" creationId="{A9A8056E-6D9D-0E45-444E-AE1E7B3E313A}"/>
          </ac:grpSpMkLst>
        </pc:grpChg>
        <pc:grpChg chg="del mod">
          <ac:chgData name="Tim Cook" userId="d1c7cfb340f2c7ab" providerId="LiveId" clId="{910B14F6-4C10-444D-98B4-33F2BC6260EF}" dt="2022-11-28T01:54:42.157" v="291"/>
          <ac:grpSpMkLst>
            <pc:docMk/>
            <pc:sldMk cId="3043490424" sldId="318"/>
            <ac:grpSpMk id="77" creationId="{4024238E-72C3-00FC-FA22-54314667D76F}"/>
          </ac:grpSpMkLst>
        </pc:grpChg>
        <pc:grpChg chg="mod">
          <ac:chgData name="Tim Cook" userId="d1c7cfb340f2c7ab" providerId="LiveId" clId="{910B14F6-4C10-444D-98B4-33F2BC6260EF}" dt="2022-11-28T01:54:42.157" v="291"/>
          <ac:grpSpMkLst>
            <pc:docMk/>
            <pc:sldMk cId="3043490424" sldId="318"/>
            <ac:grpSpMk id="80" creationId="{65B82C3B-4957-15DB-2695-1ADBBA4BA803}"/>
          </ac:grpSpMkLst>
        </pc:grpChg>
        <pc:grpChg chg="del mod">
          <ac:chgData name="Tim Cook" userId="d1c7cfb340f2c7ab" providerId="LiveId" clId="{910B14F6-4C10-444D-98B4-33F2BC6260EF}" dt="2022-11-28T01:54:51.839" v="298"/>
          <ac:grpSpMkLst>
            <pc:docMk/>
            <pc:sldMk cId="3043490424" sldId="318"/>
            <ac:grpSpMk id="84" creationId="{FE011E84-EECF-034F-0B0D-D419C0B407F1}"/>
          </ac:grpSpMkLst>
        </pc:grpChg>
        <pc:grpChg chg="del mod">
          <ac:chgData name="Tim Cook" userId="d1c7cfb340f2c7ab" providerId="LiveId" clId="{910B14F6-4C10-444D-98B4-33F2BC6260EF}" dt="2022-11-28T01:54:52.682" v="300"/>
          <ac:grpSpMkLst>
            <pc:docMk/>
            <pc:sldMk cId="3043490424" sldId="318"/>
            <ac:grpSpMk id="87" creationId="{B3A44F36-5F0D-1528-882E-D24C4E9E01AD}"/>
          </ac:grpSpMkLst>
        </pc:grpChg>
        <pc:grpChg chg="del mod">
          <ac:chgData name="Tim Cook" userId="d1c7cfb340f2c7ab" providerId="LiveId" clId="{910B14F6-4C10-444D-98B4-33F2BC6260EF}" dt="2022-11-28T01:55:02.853" v="317"/>
          <ac:grpSpMkLst>
            <pc:docMk/>
            <pc:sldMk cId="3043490424" sldId="318"/>
            <ac:grpSpMk id="89" creationId="{9EA43972-DD75-30F9-272D-E23FD0E6CACD}"/>
          </ac:grpSpMkLst>
        </pc:grpChg>
        <pc:grpChg chg="del mod">
          <ac:chgData name="Tim Cook" userId="d1c7cfb340f2c7ab" providerId="LiveId" clId="{910B14F6-4C10-444D-98B4-33F2BC6260EF}" dt="2022-11-28T01:54:58.963" v="308"/>
          <ac:grpSpMkLst>
            <pc:docMk/>
            <pc:sldMk cId="3043490424" sldId="318"/>
            <ac:grpSpMk id="94" creationId="{4D59DA17-975F-77A4-1E0A-68E5711339A8}"/>
          </ac:grpSpMkLst>
        </pc:grpChg>
        <pc:grpChg chg="del mod">
          <ac:chgData name="Tim Cook" userId="d1c7cfb340f2c7ab" providerId="LiveId" clId="{910B14F6-4C10-444D-98B4-33F2BC6260EF}" dt="2022-11-28T01:55:02.853" v="318"/>
          <ac:grpSpMkLst>
            <pc:docMk/>
            <pc:sldMk cId="3043490424" sldId="318"/>
            <ac:grpSpMk id="97" creationId="{87C59A74-D6FC-0B4E-4400-A6C1D33D8E4A}"/>
          </ac:grpSpMkLst>
        </pc:grpChg>
        <pc:grpChg chg="del mod">
          <ac:chgData name="Tim Cook" userId="d1c7cfb340f2c7ab" providerId="LiveId" clId="{910B14F6-4C10-444D-98B4-33F2BC6260EF}" dt="2022-11-28T01:55:07.008" v="325"/>
          <ac:grpSpMkLst>
            <pc:docMk/>
            <pc:sldMk cId="3043490424" sldId="318"/>
            <ac:grpSpMk id="100" creationId="{73425A72-2146-D7FF-0354-94535AE2990F}"/>
          </ac:grpSpMkLst>
        </pc:grpChg>
        <pc:grpChg chg="del mod">
          <ac:chgData name="Tim Cook" userId="d1c7cfb340f2c7ab" providerId="LiveId" clId="{910B14F6-4C10-444D-98B4-33F2BC6260EF}" dt="2022-11-28T01:55:16.685" v="331"/>
          <ac:grpSpMkLst>
            <pc:docMk/>
            <pc:sldMk cId="3043490424" sldId="318"/>
            <ac:grpSpMk id="102" creationId="{25523CAE-782B-8DBA-7415-403445AD8E8D}"/>
          </ac:grpSpMkLst>
        </pc:grpChg>
        <pc:grpChg chg="del mod">
          <ac:chgData name="Tim Cook" userId="d1c7cfb340f2c7ab" providerId="LiveId" clId="{910B14F6-4C10-444D-98B4-33F2BC6260EF}" dt="2022-11-28T01:55:23.619" v="339"/>
          <ac:grpSpMkLst>
            <pc:docMk/>
            <pc:sldMk cId="3043490424" sldId="318"/>
            <ac:grpSpMk id="106" creationId="{38E8A403-6EEA-750D-BADF-AF8F520ECDAC}"/>
          </ac:grpSpMkLst>
        </pc:grpChg>
        <pc:grpChg chg="del mod">
          <ac:chgData name="Tim Cook" userId="d1c7cfb340f2c7ab" providerId="LiveId" clId="{910B14F6-4C10-444D-98B4-33F2BC6260EF}" dt="2022-11-28T01:55:19.275" v="334"/>
          <ac:grpSpMkLst>
            <pc:docMk/>
            <pc:sldMk cId="3043490424" sldId="318"/>
            <ac:grpSpMk id="108" creationId="{6D70352A-EFE9-31C8-6FF5-1D0C9BA42797}"/>
          </ac:grpSpMkLst>
        </pc:grpChg>
        <pc:grpChg chg="del mod">
          <ac:chgData name="Tim Cook" userId="d1c7cfb340f2c7ab" providerId="LiveId" clId="{910B14F6-4C10-444D-98B4-33F2BC6260EF}" dt="2022-11-28T01:55:21.030" v="336"/>
          <ac:grpSpMkLst>
            <pc:docMk/>
            <pc:sldMk cId="3043490424" sldId="318"/>
            <ac:grpSpMk id="110" creationId="{0C8D358C-C4F6-70DD-CB37-8C2A68D454D4}"/>
          </ac:grpSpMkLst>
        </pc:grpChg>
        <pc:grpChg chg="mod">
          <ac:chgData name="Tim Cook" userId="d1c7cfb340f2c7ab" providerId="LiveId" clId="{910B14F6-4C10-444D-98B4-33F2BC6260EF}" dt="2022-11-28T01:55:21.030" v="336"/>
          <ac:grpSpMkLst>
            <pc:docMk/>
            <pc:sldMk cId="3043490424" sldId="318"/>
            <ac:grpSpMk id="112" creationId="{A64D0132-BB98-B0A1-4FF5-7A1775A5F2CA}"/>
          </ac:grpSpMkLst>
        </pc:grpChg>
        <pc:grpChg chg="mod">
          <ac:chgData name="Tim Cook" userId="d1c7cfb340f2c7ab" providerId="LiveId" clId="{910B14F6-4C10-444D-98B4-33F2BC6260EF}" dt="2022-11-28T01:55:23.619" v="339"/>
          <ac:grpSpMkLst>
            <pc:docMk/>
            <pc:sldMk cId="3043490424" sldId="318"/>
            <ac:grpSpMk id="115" creationId="{D21475A9-806C-66EC-EA00-F0636552D4C5}"/>
          </ac:grpSpMkLst>
        </pc:grpChg>
        <pc:grpChg chg="del mod">
          <ac:chgData name="Tim Cook" userId="d1c7cfb340f2c7ab" providerId="LiveId" clId="{910B14F6-4C10-444D-98B4-33F2BC6260EF}" dt="2022-11-28T01:55:58.834" v="391"/>
          <ac:grpSpMkLst>
            <pc:docMk/>
            <pc:sldMk cId="3043490424" sldId="318"/>
            <ac:grpSpMk id="149" creationId="{DE351AC8-7873-ABA3-F7C9-4C984903BAC0}"/>
          </ac:grpSpMkLst>
        </pc:grpChg>
        <pc:grpChg chg="mod">
          <ac:chgData name="Tim Cook" userId="d1c7cfb340f2c7ab" providerId="LiveId" clId="{910B14F6-4C10-444D-98B4-33F2BC6260EF}" dt="2022-11-28T01:55:58.316" v="389"/>
          <ac:grpSpMkLst>
            <pc:docMk/>
            <pc:sldMk cId="3043490424" sldId="318"/>
            <ac:grpSpMk id="150" creationId="{861D64EB-55B1-33DE-8D76-184D9F528237}"/>
          </ac:grpSpMkLst>
        </pc:grpChg>
        <pc:grpChg chg="mod">
          <ac:chgData name="Tim Cook" userId="d1c7cfb340f2c7ab" providerId="LiveId" clId="{910B14F6-4C10-444D-98B4-33F2BC6260EF}" dt="2022-11-28T01:55:58.316" v="389"/>
          <ac:grpSpMkLst>
            <pc:docMk/>
            <pc:sldMk cId="3043490424" sldId="318"/>
            <ac:grpSpMk id="151" creationId="{513FE9A9-511E-7797-EBB0-D14FD0BF9A1D}"/>
          </ac:grpSpMkLst>
        </pc:grpChg>
        <pc:grpChg chg="mod">
          <ac:chgData name="Tim Cook" userId="d1c7cfb340f2c7ab" providerId="LiveId" clId="{910B14F6-4C10-444D-98B4-33F2BC6260EF}" dt="2022-11-28T01:55:58.834" v="391"/>
          <ac:grpSpMkLst>
            <pc:docMk/>
            <pc:sldMk cId="3043490424" sldId="318"/>
            <ac:grpSpMk id="153" creationId="{D402A18F-58D0-A5CD-581A-1ABFEEEBD9B1}"/>
          </ac:grpSpMkLst>
        </pc:grpChg>
        <pc:grpChg chg="del mod">
          <ac:chgData name="Tim Cook" userId="d1c7cfb340f2c7ab" providerId="LiveId" clId="{910B14F6-4C10-444D-98B4-33F2BC6260EF}" dt="2022-11-28T01:56:09.454" v="400"/>
          <ac:grpSpMkLst>
            <pc:docMk/>
            <pc:sldMk cId="3043490424" sldId="318"/>
            <ac:grpSpMk id="157" creationId="{BE8A1A6D-2184-8D0F-6585-69FF682E4AF2}"/>
          </ac:grpSpMkLst>
        </pc:grpChg>
        <pc:grpChg chg="del mod">
          <ac:chgData name="Tim Cook" userId="d1c7cfb340f2c7ab" providerId="LiveId" clId="{910B14F6-4C10-444D-98B4-33F2BC6260EF}" dt="2022-11-28T01:56:13.491" v="405"/>
          <ac:grpSpMkLst>
            <pc:docMk/>
            <pc:sldMk cId="3043490424" sldId="318"/>
            <ac:grpSpMk id="162" creationId="{A06A75CA-87F7-FC54-BDCF-8068C64FE412}"/>
          </ac:grpSpMkLst>
        </pc:grpChg>
        <pc:grpChg chg="mod">
          <ac:chgData name="Tim Cook" userId="d1c7cfb340f2c7ab" providerId="LiveId" clId="{910B14F6-4C10-444D-98B4-33F2BC6260EF}" dt="2022-11-28T01:56:13.491" v="405"/>
          <ac:grpSpMkLst>
            <pc:docMk/>
            <pc:sldMk cId="3043490424" sldId="318"/>
            <ac:grpSpMk id="165" creationId="{0761BE1A-A922-F257-ED0F-692C749858B4}"/>
          </ac:grpSpMkLst>
        </pc:grpChg>
        <pc:inkChg chg="add del">
          <ac:chgData name="Tim Cook" userId="d1c7cfb340f2c7ab" providerId="LiveId" clId="{910B14F6-4C10-444D-98B4-33F2BC6260EF}" dt="2022-11-28T01:52:23.558" v="187"/>
          <ac:inkMkLst>
            <pc:docMk/>
            <pc:sldMk cId="3043490424" sldId="318"/>
            <ac:inkMk id="3" creationId="{61435E18-E7E4-372E-D7C4-8AC619F307D9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" creationId="{D93BBA48-FF5A-B049-A554-B6AD52B7D3B3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5" creationId="{4FCB1886-D6BE-8AAE-23DE-F22B8BB4599F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6" creationId="{E6EA7027-BF0B-C079-6E6A-2EDE773A0864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7" creationId="{C651F0B0-A278-66B4-7AF0-4D884616E269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8" creationId="{6FFA4705-DCFD-1666-27D4-58D57F7E8403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9" creationId="{B4F840DA-8211-210C-43E3-A7EB3E3B9B54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0" creationId="{D66683B4-AA3D-C617-5716-34827D3066EA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1" creationId="{46E1FB1C-E733-DC51-E06D-C2B8018040C8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2" creationId="{95F0E65B-8C34-DA71-FE28-3C8480D1FEA0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3" creationId="{E26DF266-6A97-12FF-D2C1-DC5C64B2D4F2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4" creationId="{0FBD2F62-1A4F-5799-FFB9-E71139F166D5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5" creationId="{C5E2E298-A447-A960-66DB-813BD316DCE1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6" creationId="{1CD7C6C3-CA11-8250-B122-590FB90633B7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7" creationId="{069A5D7D-44BF-2EE7-1241-3A6A5CBB2DBE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8" creationId="{4309E9CE-5C50-03F0-8466-713975F6D856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9" creationId="{4AD5F49C-70B4-8A1B-DBCB-DF4AB43ECBD8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20" creationId="{0F8E83DE-941D-69E3-2A59-AC32C838CCEE}"/>
          </ac:inkMkLst>
        </pc:inkChg>
        <pc:inkChg chg="add del mod">
          <ac:chgData name="Tim Cook" userId="d1c7cfb340f2c7ab" providerId="LiveId" clId="{910B14F6-4C10-444D-98B4-33F2BC6260EF}" dt="2022-11-28T01:52:40.659" v="210"/>
          <ac:inkMkLst>
            <pc:docMk/>
            <pc:sldMk cId="3043490424" sldId="318"/>
            <ac:inkMk id="24" creationId="{F7CD4B5C-14B4-85B2-E981-7F7553C1305D}"/>
          </ac:inkMkLst>
        </pc:inkChg>
        <pc:inkChg chg="add del mod">
          <ac:chgData name="Tim Cook" userId="d1c7cfb340f2c7ab" providerId="LiveId" clId="{910B14F6-4C10-444D-98B4-33F2BC6260EF}" dt="2022-11-28T01:52:40.659" v="212"/>
          <ac:inkMkLst>
            <pc:docMk/>
            <pc:sldMk cId="3043490424" sldId="318"/>
            <ac:inkMk id="25" creationId="{50A2ADB7-9DDE-9348-E014-52756BD1DD8D}"/>
          </ac:inkMkLst>
        </pc:inkChg>
        <pc:inkChg chg="add del mod">
          <ac:chgData name="Tim Cook" userId="d1c7cfb340f2c7ab" providerId="LiveId" clId="{910B14F6-4C10-444D-98B4-33F2BC6260EF}" dt="2022-11-28T01:52:40.659" v="211"/>
          <ac:inkMkLst>
            <pc:docMk/>
            <pc:sldMk cId="3043490424" sldId="318"/>
            <ac:inkMk id="26" creationId="{E021B0C3-568B-80F4-1F3F-7E29FC61C04B}"/>
          </ac:inkMkLst>
        </pc:inkChg>
        <pc:inkChg chg="add del mod">
          <ac:chgData name="Tim Cook" userId="d1c7cfb340f2c7ab" providerId="LiveId" clId="{910B14F6-4C10-444D-98B4-33F2BC6260EF}" dt="2022-11-28T01:53:02.965" v="232"/>
          <ac:inkMkLst>
            <pc:docMk/>
            <pc:sldMk cId="3043490424" sldId="318"/>
            <ac:inkMk id="28" creationId="{67E4680A-E3A2-CA85-14D7-0348E07172D6}"/>
          </ac:inkMkLst>
        </pc:inkChg>
        <pc:inkChg chg="add del mod">
          <ac:chgData name="Tim Cook" userId="d1c7cfb340f2c7ab" providerId="LiveId" clId="{910B14F6-4C10-444D-98B4-33F2BC6260EF}" dt="2022-11-28T01:53:02.965" v="231"/>
          <ac:inkMkLst>
            <pc:docMk/>
            <pc:sldMk cId="3043490424" sldId="318"/>
            <ac:inkMk id="29" creationId="{1EA479F7-BCDC-C866-A3DD-EC75BC04E73F}"/>
          </ac:inkMkLst>
        </pc:inkChg>
        <pc:inkChg chg="add del mod">
          <ac:chgData name="Tim Cook" userId="d1c7cfb340f2c7ab" providerId="LiveId" clId="{910B14F6-4C10-444D-98B4-33F2BC6260EF}" dt="2022-11-28T01:53:02.965" v="233"/>
          <ac:inkMkLst>
            <pc:docMk/>
            <pc:sldMk cId="3043490424" sldId="318"/>
            <ac:inkMk id="30" creationId="{5A78C085-1048-51B4-F871-44773BF8D1F1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2" creationId="{6E8BC41A-ED9E-B97F-C5CE-E5DFFA268617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3" creationId="{01A1061D-33C9-DAD8-563D-1FEEBE7C58CF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5" creationId="{D557024D-DA29-D8AA-92A6-4E69427324CF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6" creationId="{EE44A74A-C89B-F23F-111E-14B0B3766128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7" creationId="{7446C24C-ED82-F898-BB26-388C76374476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8" creationId="{A231D4A6-C022-5437-4166-469BF294C5EE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0" creationId="{81B72932-7245-A255-0538-C6916E479A5E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1" creationId="{C34A358D-46D3-04AE-FA26-8B69F513BB95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2" creationId="{04CD81FC-CB6E-45C0-6063-1EDEA09AC3DC}"/>
          </ac:inkMkLst>
        </pc:inkChg>
        <pc:inkChg chg="add del mod">
          <ac:chgData name="Tim Cook" userId="d1c7cfb340f2c7ab" providerId="LiveId" clId="{910B14F6-4C10-444D-98B4-33F2BC6260EF}" dt="2022-11-28T01:52:59.184" v="230"/>
          <ac:inkMkLst>
            <pc:docMk/>
            <pc:sldMk cId="3043490424" sldId="318"/>
            <ac:inkMk id="43" creationId="{2E3601EE-232A-F6BF-6629-00A5AA321076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5" creationId="{402F9360-7C52-7AAC-634F-C0A76AF54F7B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6" creationId="{F43AC9C4-DF0A-2A68-D939-0A94788676D8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7" creationId="{28450F73-BCA0-D604-ECA9-E0316F4BB232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8" creationId="{36195F6B-824E-05EB-2077-CCF92886D974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9" creationId="{23959B5A-45D6-39DE-FF6D-DB6CDF744EFE}"/>
          </ac:inkMkLst>
        </pc:inkChg>
        <pc:inkChg chg="add del">
          <ac:chgData name="Tim Cook" userId="d1c7cfb340f2c7ab" providerId="LiveId" clId="{910B14F6-4C10-444D-98B4-33F2BC6260EF}" dt="2022-11-28T01:54:07.100" v="250"/>
          <ac:inkMkLst>
            <pc:docMk/>
            <pc:sldMk cId="3043490424" sldId="318"/>
            <ac:inkMk id="51" creationId="{B35D080A-7EA7-18E2-B1CB-D409B6EE9747}"/>
          </ac:inkMkLst>
        </pc:inkChg>
        <pc:inkChg chg="add">
          <ac:chgData name="Tim Cook" userId="d1c7cfb340f2c7ab" providerId="LiveId" clId="{910B14F6-4C10-444D-98B4-33F2BC6260EF}" dt="2022-11-28T01:54:09.135" v="251" actId="9405"/>
          <ac:inkMkLst>
            <pc:docMk/>
            <pc:sldMk cId="3043490424" sldId="318"/>
            <ac:inkMk id="52" creationId="{FD97C4EE-5652-C7CB-56E7-3402B75E20D6}"/>
          </ac:inkMkLst>
        </pc:inkChg>
        <pc:inkChg chg="add del mod">
          <ac:chgData name="Tim Cook" userId="d1c7cfb340f2c7ab" providerId="LiveId" clId="{910B14F6-4C10-444D-98B4-33F2BC6260EF}" dt="2022-11-28T01:54:20.866" v="265"/>
          <ac:inkMkLst>
            <pc:docMk/>
            <pc:sldMk cId="3043490424" sldId="318"/>
            <ac:inkMk id="53" creationId="{902C68CA-9921-57D4-0428-2F7FFF246457}"/>
          </ac:inkMkLst>
        </pc:inkChg>
        <pc:inkChg chg="add del mod">
          <ac:chgData name="Tim Cook" userId="d1c7cfb340f2c7ab" providerId="LiveId" clId="{910B14F6-4C10-444D-98B4-33F2BC6260EF}" dt="2022-11-28T01:54:20.866" v="266"/>
          <ac:inkMkLst>
            <pc:docMk/>
            <pc:sldMk cId="3043490424" sldId="318"/>
            <ac:inkMk id="54" creationId="{513A8958-FB95-7B5F-128E-4C81D21C5F87}"/>
          </ac:inkMkLst>
        </pc:inkChg>
        <pc:inkChg chg="add del mod">
          <ac:chgData name="Tim Cook" userId="d1c7cfb340f2c7ab" providerId="LiveId" clId="{910B14F6-4C10-444D-98B4-33F2BC6260EF}" dt="2022-11-28T01:54:20.866" v="263"/>
          <ac:inkMkLst>
            <pc:docMk/>
            <pc:sldMk cId="3043490424" sldId="318"/>
            <ac:inkMk id="55" creationId="{F4496B6C-937B-100D-2C39-C1056AA36B22}"/>
          </ac:inkMkLst>
        </pc:inkChg>
        <pc:inkChg chg="add del mod">
          <ac:chgData name="Tim Cook" userId="d1c7cfb340f2c7ab" providerId="LiveId" clId="{910B14F6-4C10-444D-98B4-33F2BC6260EF}" dt="2022-11-28T01:54:20.866" v="268"/>
          <ac:inkMkLst>
            <pc:docMk/>
            <pc:sldMk cId="3043490424" sldId="318"/>
            <ac:inkMk id="56" creationId="{1D2501E5-EA1A-FEC5-A358-0851A74707AB}"/>
          </ac:inkMkLst>
        </pc:inkChg>
        <pc:inkChg chg="add del mod">
          <ac:chgData name="Tim Cook" userId="d1c7cfb340f2c7ab" providerId="LiveId" clId="{910B14F6-4C10-444D-98B4-33F2BC6260EF}" dt="2022-11-28T01:54:20.866" v="267"/>
          <ac:inkMkLst>
            <pc:docMk/>
            <pc:sldMk cId="3043490424" sldId="318"/>
            <ac:inkMk id="57" creationId="{0C7EF601-CFDF-4738-6983-257BAA889634}"/>
          </ac:inkMkLst>
        </pc:inkChg>
        <pc:inkChg chg="add del mod">
          <ac:chgData name="Tim Cook" userId="d1c7cfb340f2c7ab" providerId="LiveId" clId="{910B14F6-4C10-444D-98B4-33F2BC6260EF}" dt="2022-11-28T01:54:20.866" v="264"/>
          <ac:inkMkLst>
            <pc:docMk/>
            <pc:sldMk cId="3043490424" sldId="318"/>
            <ac:inkMk id="59" creationId="{380E2DA2-6B32-979C-5710-1531A157A2EF}"/>
          </ac:inkMkLst>
        </pc:inkChg>
        <pc:inkChg chg="add del mod">
          <ac:chgData name="Tim Cook" userId="d1c7cfb340f2c7ab" providerId="LiveId" clId="{910B14F6-4C10-444D-98B4-33F2BC6260EF}" dt="2022-11-28T01:54:20.866" v="262"/>
          <ac:inkMkLst>
            <pc:docMk/>
            <pc:sldMk cId="3043490424" sldId="318"/>
            <ac:inkMk id="61" creationId="{32CAD18C-4B59-8B2E-59DB-1EF661EE4788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63" creationId="{5B90F49D-2EAA-D843-669E-C58CEA591200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64" creationId="{7650974E-B313-00B8-D099-A68E60AE9206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65" creationId="{1F5F08CF-6EBE-33F2-1441-CE57D99AEB32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67" creationId="{520293FD-FBA5-3574-E345-E29EB184860F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68" creationId="{84973535-986D-7485-D252-A9028E9F9B8B}"/>
          </ac:inkMkLst>
        </pc:inkChg>
        <pc:inkChg chg="add del mod">
          <ac:chgData name="Tim Cook" userId="d1c7cfb340f2c7ab" providerId="LiveId" clId="{910B14F6-4C10-444D-98B4-33F2BC6260EF}" dt="2022-11-28T01:54:31.242" v="280"/>
          <ac:inkMkLst>
            <pc:docMk/>
            <pc:sldMk cId="3043490424" sldId="318"/>
            <ac:inkMk id="70" creationId="{4E56131C-942C-FF3F-B5FA-011B9CD53D52}"/>
          </ac:inkMkLst>
        </pc:inkChg>
        <pc:inkChg chg="add del mod">
          <ac:chgData name="Tim Cook" userId="d1c7cfb340f2c7ab" providerId="LiveId" clId="{910B14F6-4C10-444D-98B4-33F2BC6260EF}" dt="2022-11-28T01:54:31.226" v="279"/>
          <ac:inkMkLst>
            <pc:docMk/>
            <pc:sldMk cId="3043490424" sldId="318"/>
            <ac:inkMk id="71" creationId="{0E94B316-6F0C-DC25-D555-0A7D6491F713}"/>
          </ac:inkMkLst>
        </pc:inkChg>
        <pc:inkChg chg="add del mod">
          <ac:chgData name="Tim Cook" userId="d1c7cfb340f2c7ab" providerId="LiveId" clId="{910B14F6-4C10-444D-98B4-33F2BC6260EF}" dt="2022-11-28T01:54:36.051" v="285"/>
          <ac:inkMkLst>
            <pc:docMk/>
            <pc:sldMk cId="3043490424" sldId="318"/>
            <ac:inkMk id="73" creationId="{76304634-28FE-D49C-9393-5251F79245F3}"/>
          </ac:inkMkLst>
        </pc:inkChg>
        <pc:inkChg chg="add del">
          <ac:chgData name="Tim Cook" userId="d1c7cfb340f2c7ab" providerId="LiveId" clId="{910B14F6-4C10-444D-98B4-33F2BC6260EF}" dt="2022-11-28T01:54:36.051" v="284"/>
          <ac:inkMkLst>
            <pc:docMk/>
            <pc:sldMk cId="3043490424" sldId="318"/>
            <ac:inkMk id="75" creationId="{5A3D75F4-DB9A-2A8F-FCD4-C783087FCFB6}"/>
          </ac:inkMkLst>
        </pc:inkChg>
        <pc:inkChg chg="add del mod">
          <ac:chgData name="Tim Cook" userId="d1c7cfb340f2c7ab" providerId="LiveId" clId="{910B14F6-4C10-444D-98B4-33F2BC6260EF}" dt="2022-11-28T01:54:39.145" v="288"/>
          <ac:inkMkLst>
            <pc:docMk/>
            <pc:sldMk cId="3043490424" sldId="318"/>
            <ac:inkMk id="76" creationId="{26DC79C8-3142-61B4-8764-4440024A5202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78" creationId="{E0CC5049-E063-A6FB-0CA0-D61202E1E2F0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79" creationId="{0ED28409-B0BD-AB3E-5544-A7114F1C849C}"/>
          </ac:inkMkLst>
        </pc:inkChg>
        <pc:inkChg chg="add del mod">
          <ac:chgData name="Tim Cook" userId="d1c7cfb340f2c7ab" providerId="LiveId" clId="{910B14F6-4C10-444D-98B4-33F2BC6260EF}" dt="2022-11-28T01:55:02.853" v="317"/>
          <ac:inkMkLst>
            <pc:docMk/>
            <pc:sldMk cId="3043490424" sldId="318"/>
            <ac:inkMk id="81" creationId="{FC64F545-8B36-14F8-3A20-9BCB04F5B8E5}"/>
          </ac:inkMkLst>
        </pc:inkChg>
        <pc:inkChg chg="add del mod">
          <ac:chgData name="Tim Cook" userId="d1c7cfb340f2c7ab" providerId="LiveId" clId="{910B14F6-4C10-444D-98B4-33F2BC6260EF}" dt="2022-11-28T01:55:02.853" v="315"/>
          <ac:inkMkLst>
            <pc:docMk/>
            <pc:sldMk cId="3043490424" sldId="318"/>
            <ac:inkMk id="82" creationId="{476344D8-500A-D83B-7F76-A24120D62857}"/>
          </ac:inkMkLst>
        </pc:inkChg>
        <pc:inkChg chg="add del mod">
          <ac:chgData name="Tim Cook" userId="d1c7cfb340f2c7ab" providerId="LiveId" clId="{910B14F6-4C10-444D-98B4-33F2BC6260EF}" dt="2022-11-28T01:55:02.853" v="314"/>
          <ac:inkMkLst>
            <pc:docMk/>
            <pc:sldMk cId="3043490424" sldId="318"/>
            <ac:inkMk id="83" creationId="{BB354C61-D131-037A-19F1-55534F4CDDDB}"/>
          </ac:inkMkLst>
        </pc:inkChg>
        <pc:inkChg chg="add del mod">
          <ac:chgData name="Tim Cook" userId="d1c7cfb340f2c7ab" providerId="LiveId" clId="{910B14F6-4C10-444D-98B4-33F2BC6260EF}" dt="2022-11-28T01:55:02.853" v="312"/>
          <ac:inkMkLst>
            <pc:docMk/>
            <pc:sldMk cId="3043490424" sldId="318"/>
            <ac:inkMk id="85" creationId="{37C51FBE-85E4-A953-3F29-A7ECB9302C62}"/>
          </ac:inkMkLst>
        </pc:inkChg>
        <pc:inkChg chg="add del mod">
          <ac:chgData name="Tim Cook" userId="d1c7cfb340f2c7ab" providerId="LiveId" clId="{910B14F6-4C10-444D-98B4-33F2BC6260EF}" dt="2022-11-28T01:55:02.853" v="319"/>
          <ac:inkMkLst>
            <pc:docMk/>
            <pc:sldMk cId="3043490424" sldId="318"/>
            <ac:inkMk id="86" creationId="{902FD29D-AF9C-ADEA-56C4-AE7A3B914E25}"/>
          </ac:inkMkLst>
        </pc:inkChg>
        <pc:inkChg chg="add del mod">
          <ac:chgData name="Tim Cook" userId="d1c7cfb340f2c7ab" providerId="LiveId" clId="{910B14F6-4C10-444D-98B4-33F2BC6260EF}" dt="2022-11-28T01:55:02.837" v="309"/>
          <ac:inkMkLst>
            <pc:docMk/>
            <pc:sldMk cId="3043490424" sldId="318"/>
            <ac:inkMk id="88" creationId="{4B390E91-53D6-51BD-6F0E-1C736F618173}"/>
          </ac:inkMkLst>
        </pc:inkChg>
        <pc:inkChg chg="add del mod">
          <ac:chgData name="Tim Cook" userId="d1c7cfb340f2c7ab" providerId="LiveId" clId="{910B14F6-4C10-444D-98B4-33F2BC6260EF}" dt="2022-11-28T01:55:02.853" v="311"/>
          <ac:inkMkLst>
            <pc:docMk/>
            <pc:sldMk cId="3043490424" sldId="318"/>
            <ac:inkMk id="90" creationId="{1E57A2AF-53EC-E9A5-132E-F66DA53E6041}"/>
          </ac:inkMkLst>
        </pc:inkChg>
        <pc:inkChg chg="add del mod">
          <ac:chgData name="Tim Cook" userId="d1c7cfb340f2c7ab" providerId="LiveId" clId="{910B14F6-4C10-444D-98B4-33F2BC6260EF}" dt="2022-11-28T01:55:02.853" v="316"/>
          <ac:inkMkLst>
            <pc:docMk/>
            <pc:sldMk cId="3043490424" sldId="318"/>
            <ac:inkMk id="91" creationId="{96929B43-CFD4-3A22-C136-9C29DAD5CF60}"/>
          </ac:inkMkLst>
        </pc:inkChg>
        <pc:inkChg chg="add del mod">
          <ac:chgData name="Tim Cook" userId="d1c7cfb340f2c7ab" providerId="LiveId" clId="{910B14F6-4C10-444D-98B4-33F2BC6260EF}" dt="2022-11-28T01:55:02.853" v="320"/>
          <ac:inkMkLst>
            <pc:docMk/>
            <pc:sldMk cId="3043490424" sldId="318"/>
            <ac:inkMk id="92" creationId="{94453996-8425-F164-1667-3463DA10C7BA}"/>
          </ac:inkMkLst>
        </pc:inkChg>
        <pc:inkChg chg="add del mod">
          <ac:chgData name="Tim Cook" userId="d1c7cfb340f2c7ab" providerId="LiveId" clId="{910B14F6-4C10-444D-98B4-33F2BC6260EF}" dt="2022-11-28T01:55:02.853" v="313"/>
          <ac:inkMkLst>
            <pc:docMk/>
            <pc:sldMk cId="3043490424" sldId="318"/>
            <ac:inkMk id="93" creationId="{2C4EE659-6C35-E441-5A3A-AA97E0D55651}"/>
          </ac:inkMkLst>
        </pc:inkChg>
        <pc:inkChg chg="add del mod">
          <ac:chgData name="Tim Cook" userId="d1c7cfb340f2c7ab" providerId="LiveId" clId="{910B14F6-4C10-444D-98B4-33F2BC6260EF}" dt="2022-11-28T01:55:02.853" v="310"/>
          <ac:inkMkLst>
            <pc:docMk/>
            <pc:sldMk cId="3043490424" sldId="318"/>
            <ac:inkMk id="95" creationId="{039562C9-DCD6-7369-ED72-66A2CC1FAB1A}"/>
          </ac:inkMkLst>
        </pc:inkChg>
        <pc:inkChg chg="add del mod">
          <ac:chgData name="Tim Cook" userId="d1c7cfb340f2c7ab" providerId="LiveId" clId="{910B14F6-4C10-444D-98B4-33F2BC6260EF}" dt="2022-11-28T01:55:02.853" v="318"/>
          <ac:inkMkLst>
            <pc:docMk/>
            <pc:sldMk cId="3043490424" sldId="318"/>
            <ac:inkMk id="96" creationId="{6F5B9474-8954-1E3D-8A4A-C5B8818B2F35}"/>
          </ac:inkMkLst>
        </pc:inkChg>
        <pc:inkChg chg="add mod">
          <ac:chgData name="Tim Cook" userId="d1c7cfb340f2c7ab" providerId="LiveId" clId="{910B14F6-4C10-444D-98B4-33F2BC6260EF}" dt="2022-11-28T01:55:21.030" v="336"/>
          <ac:inkMkLst>
            <pc:docMk/>
            <pc:sldMk cId="3043490424" sldId="318"/>
            <ac:inkMk id="98" creationId="{95A48D6F-718D-FFDE-FB35-DEE8496FF8D1}"/>
          </ac:inkMkLst>
        </pc:inkChg>
        <pc:inkChg chg="add mod">
          <ac:chgData name="Tim Cook" userId="d1c7cfb340f2c7ab" providerId="LiveId" clId="{910B14F6-4C10-444D-98B4-33F2BC6260EF}" dt="2022-11-28T01:55:21.030" v="336"/>
          <ac:inkMkLst>
            <pc:docMk/>
            <pc:sldMk cId="3043490424" sldId="318"/>
            <ac:inkMk id="99" creationId="{5D9E1FDB-E6EE-598A-65A1-702F3BF1184B}"/>
          </ac:inkMkLst>
        </pc:inkChg>
        <pc:inkChg chg="add mod">
          <ac:chgData name="Tim Cook" userId="d1c7cfb340f2c7ab" providerId="LiveId" clId="{910B14F6-4C10-444D-98B4-33F2BC6260EF}" dt="2022-11-28T01:55:21.030" v="336"/>
          <ac:inkMkLst>
            <pc:docMk/>
            <pc:sldMk cId="3043490424" sldId="318"/>
            <ac:inkMk id="101" creationId="{D8661CAA-FFEA-4B32-2762-B2E88501BE39}"/>
          </ac:inkMkLst>
        </pc:inkChg>
        <pc:inkChg chg="add mod">
          <ac:chgData name="Tim Cook" userId="d1c7cfb340f2c7ab" providerId="LiveId" clId="{910B14F6-4C10-444D-98B4-33F2BC6260EF}" dt="2022-11-28T01:55:23.619" v="339"/>
          <ac:inkMkLst>
            <pc:docMk/>
            <pc:sldMk cId="3043490424" sldId="318"/>
            <ac:inkMk id="103" creationId="{BEAD798E-7530-58AF-2EEB-2A9C46AC3CC5}"/>
          </ac:inkMkLst>
        </pc:inkChg>
        <pc:inkChg chg="add mod">
          <ac:chgData name="Tim Cook" userId="d1c7cfb340f2c7ab" providerId="LiveId" clId="{910B14F6-4C10-444D-98B4-33F2BC6260EF}" dt="2022-11-28T01:55:23.619" v="339"/>
          <ac:inkMkLst>
            <pc:docMk/>
            <pc:sldMk cId="3043490424" sldId="318"/>
            <ac:inkMk id="104" creationId="{837CFE6D-1F75-0C75-9C4C-DDFA5A4F166C}"/>
          </ac:inkMkLst>
        </pc:inkChg>
        <pc:inkChg chg="add mod">
          <ac:chgData name="Tim Cook" userId="d1c7cfb340f2c7ab" providerId="LiveId" clId="{910B14F6-4C10-444D-98B4-33F2BC6260EF}" dt="2022-11-28T01:55:23.619" v="339"/>
          <ac:inkMkLst>
            <pc:docMk/>
            <pc:sldMk cId="3043490424" sldId="318"/>
            <ac:inkMk id="105" creationId="{F65A8CA6-E212-18B0-8AF2-E5C91FDADA97}"/>
          </ac:inkMkLst>
        </pc:inkChg>
        <pc:inkChg chg="add del mod">
          <ac:chgData name="Tim Cook" userId="d1c7cfb340f2c7ab" providerId="LiveId" clId="{910B14F6-4C10-444D-98B4-33F2BC6260EF}" dt="2022-11-28T01:55:17.321" v="332"/>
          <ac:inkMkLst>
            <pc:docMk/>
            <pc:sldMk cId="3043490424" sldId="318"/>
            <ac:inkMk id="107" creationId="{3F82A180-440C-4055-F386-D0091FB2E6AF}"/>
          </ac:inkMkLst>
        </pc:inkChg>
        <pc:inkChg chg="add mod">
          <ac:chgData name="Tim Cook" userId="d1c7cfb340f2c7ab" providerId="LiveId" clId="{910B14F6-4C10-444D-98B4-33F2BC6260EF}" dt="2022-11-28T01:55:21.030" v="336"/>
          <ac:inkMkLst>
            <pc:docMk/>
            <pc:sldMk cId="3043490424" sldId="318"/>
            <ac:inkMk id="109" creationId="{9A4AD358-05EB-A2AC-8930-AC47E8AD1504}"/>
          </ac:inkMkLst>
        </pc:inkChg>
        <pc:inkChg chg="add mod">
          <ac:chgData name="Tim Cook" userId="d1c7cfb340f2c7ab" providerId="LiveId" clId="{910B14F6-4C10-444D-98B4-33F2BC6260EF}" dt="2022-11-28T01:55:21.030" v="336"/>
          <ac:inkMkLst>
            <pc:docMk/>
            <pc:sldMk cId="3043490424" sldId="318"/>
            <ac:inkMk id="111" creationId="{A54CF4FF-56E4-D23B-1D84-276AD8D5BF72}"/>
          </ac:inkMkLst>
        </pc:inkChg>
        <pc:inkChg chg="add mod">
          <ac:chgData name="Tim Cook" userId="d1c7cfb340f2c7ab" providerId="LiveId" clId="{910B14F6-4C10-444D-98B4-33F2BC6260EF}" dt="2022-11-28T01:55:23.619" v="339"/>
          <ac:inkMkLst>
            <pc:docMk/>
            <pc:sldMk cId="3043490424" sldId="318"/>
            <ac:inkMk id="113" creationId="{10C88F47-245A-3C0F-B2B4-DEF58E1A50C1}"/>
          </ac:inkMkLst>
        </pc:inkChg>
        <pc:inkChg chg="add mod">
          <ac:chgData name="Tim Cook" userId="d1c7cfb340f2c7ab" providerId="LiveId" clId="{910B14F6-4C10-444D-98B4-33F2BC6260EF}" dt="2022-11-28T01:55:23.619" v="339"/>
          <ac:inkMkLst>
            <pc:docMk/>
            <pc:sldMk cId="3043490424" sldId="318"/>
            <ac:inkMk id="114" creationId="{329E446A-8295-7CDB-103C-7DC2352C4A6C}"/>
          </ac:inkMkLst>
        </pc:inkChg>
        <pc:inkChg chg="add del">
          <ac:chgData name="Tim Cook" userId="d1c7cfb340f2c7ab" providerId="LiveId" clId="{910B14F6-4C10-444D-98B4-33F2BC6260EF}" dt="2022-11-28T01:55:42.170" v="351"/>
          <ac:inkMkLst>
            <pc:docMk/>
            <pc:sldMk cId="3043490424" sldId="318"/>
            <ac:inkMk id="116" creationId="{239B10A8-1A75-C69F-7918-EA1402B444DC}"/>
          </ac:inkMkLst>
        </pc:inkChg>
        <pc:inkChg chg="add del">
          <ac:chgData name="Tim Cook" userId="d1c7cfb340f2c7ab" providerId="LiveId" clId="{910B14F6-4C10-444D-98B4-33F2BC6260EF}" dt="2022-11-28T01:55:42.170" v="348"/>
          <ac:inkMkLst>
            <pc:docMk/>
            <pc:sldMk cId="3043490424" sldId="318"/>
            <ac:inkMk id="117" creationId="{29DAB6DE-9F0C-CFCB-DE6C-62BB6F712A5B}"/>
          </ac:inkMkLst>
        </pc:inkChg>
        <pc:inkChg chg="add del">
          <ac:chgData name="Tim Cook" userId="d1c7cfb340f2c7ab" providerId="LiveId" clId="{910B14F6-4C10-444D-98B4-33F2BC6260EF}" dt="2022-11-28T01:55:42.170" v="350"/>
          <ac:inkMkLst>
            <pc:docMk/>
            <pc:sldMk cId="3043490424" sldId="318"/>
            <ac:inkMk id="118" creationId="{1FE380EB-CB49-03C8-024F-B4164BDF1C4C}"/>
          </ac:inkMkLst>
        </pc:inkChg>
        <pc:inkChg chg="add del">
          <ac:chgData name="Tim Cook" userId="d1c7cfb340f2c7ab" providerId="LiveId" clId="{910B14F6-4C10-444D-98B4-33F2BC6260EF}" dt="2022-11-28T01:55:42.170" v="347"/>
          <ac:inkMkLst>
            <pc:docMk/>
            <pc:sldMk cId="3043490424" sldId="318"/>
            <ac:inkMk id="119" creationId="{46C29A6A-C703-6D41-2941-B2F220A0FD44}"/>
          </ac:inkMkLst>
        </pc:inkChg>
        <pc:inkChg chg="add del">
          <ac:chgData name="Tim Cook" userId="d1c7cfb340f2c7ab" providerId="LiveId" clId="{910B14F6-4C10-444D-98B4-33F2BC6260EF}" dt="2022-11-28T01:55:42.170" v="353"/>
          <ac:inkMkLst>
            <pc:docMk/>
            <pc:sldMk cId="3043490424" sldId="318"/>
            <ac:inkMk id="120" creationId="{20D113F7-0AC5-08D7-DF6F-839925648461}"/>
          </ac:inkMkLst>
        </pc:inkChg>
        <pc:inkChg chg="add del">
          <ac:chgData name="Tim Cook" userId="d1c7cfb340f2c7ab" providerId="LiveId" clId="{910B14F6-4C10-444D-98B4-33F2BC6260EF}" dt="2022-11-28T01:55:42.170" v="349"/>
          <ac:inkMkLst>
            <pc:docMk/>
            <pc:sldMk cId="3043490424" sldId="318"/>
            <ac:inkMk id="121" creationId="{6DF5A302-FFCE-3BD5-B28A-547FB1100114}"/>
          </ac:inkMkLst>
        </pc:inkChg>
        <pc:inkChg chg="add del">
          <ac:chgData name="Tim Cook" userId="d1c7cfb340f2c7ab" providerId="LiveId" clId="{910B14F6-4C10-444D-98B4-33F2BC6260EF}" dt="2022-11-28T01:55:42.170" v="352"/>
          <ac:inkMkLst>
            <pc:docMk/>
            <pc:sldMk cId="3043490424" sldId="318"/>
            <ac:inkMk id="122" creationId="{E085D6D2-28D5-2E95-5FB9-F6E446F186CF}"/>
          </ac:inkMkLst>
        </pc:inkChg>
        <pc:inkChg chg="add">
          <ac:chgData name="Tim Cook" userId="d1c7cfb340f2c7ab" providerId="LiveId" clId="{910B14F6-4C10-444D-98B4-33F2BC6260EF}" dt="2022-11-28T01:55:43.229" v="354" actId="9405"/>
          <ac:inkMkLst>
            <pc:docMk/>
            <pc:sldMk cId="3043490424" sldId="318"/>
            <ac:inkMk id="123" creationId="{A535BDCB-0044-24D7-C400-815B27218E42}"/>
          </ac:inkMkLst>
        </pc:inkChg>
        <pc:inkChg chg="add">
          <ac:chgData name="Tim Cook" userId="d1c7cfb340f2c7ab" providerId="LiveId" clId="{910B14F6-4C10-444D-98B4-33F2BC6260EF}" dt="2022-11-28T01:55:43.949" v="355" actId="9405"/>
          <ac:inkMkLst>
            <pc:docMk/>
            <pc:sldMk cId="3043490424" sldId="318"/>
            <ac:inkMk id="124" creationId="{FE9D8905-0F19-9D42-69DB-6221ED473EF1}"/>
          </ac:inkMkLst>
        </pc:inkChg>
        <pc:inkChg chg="add">
          <ac:chgData name="Tim Cook" userId="d1c7cfb340f2c7ab" providerId="LiveId" clId="{910B14F6-4C10-444D-98B4-33F2BC6260EF}" dt="2022-11-28T01:55:44.828" v="356" actId="9405"/>
          <ac:inkMkLst>
            <pc:docMk/>
            <pc:sldMk cId="3043490424" sldId="318"/>
            <ac:inkMk id="125" creationId="{AC34E4FD-3FD1-EEFA-6881-595312D028B6}"/>
          </ac:inkMkLst>
        </pc:inkChg>
        <pc:inkChg chg="add del">
          <ac:chgData name="Tim Cook" userId="d1c7cfb340f2c7ab" providerId="LiveId" clId="{910B14F6-4C10-444D-98B4-33F2BC6260EF}" dt="2022-11-28T01:55:50.434" v="366"/>
          <ac:inkMkLst>
            <pc:docMk/>
            <pc:sldMk cId="3043490424" sldId="318"/>
            <ac:inkMk id="126" creationId="{50D72490-CD19-410F-99E3-753D52C82207}"/>
          </ac:inkMkLst>
        </pc:inkChg>
        <pc:inkChg chg="add del">
          <ac:chgData name="Tim Cook" userId="d1c7cfb340f2c7ab" providerId="LiveId" clId="{910B14F6-4C10-444D-98B4-33F2BC6260EF}" dt="2022-11-28T01:55:50.435" v="372"/>
          <ac:inkMkLst>
            <pc:docMk/>
            <pc:sldMk cId="3043490424" sldId="318"/>
            <ac:inkMk id="127" creationId="{F17824B6-F25F-299B-8533-CD29F9A1BD9D}"/>
          </ac:inkMkLst>
        </pc:inkChg>
        <pc:inkChg chg="add del">
          <ac:chgData name="Tim Cook" userId="d1c7cfb340f2c7ab" providerId="LiveId" clId="{910B14F6-4C10-444D-98B4-33F2BC6260EF}" dt="2022-11-28T01:55:50.435" v="373"/>
          <ac:inkMkLst>
            <pc:docMk/>
            <pc:sldMk cId="3043490424" sldId="318"/>
            <ac:inkMk id="128" creationId="{E3E1488E-2DB9-A7DB-BD7D-0F63B9DEA60C}"/>
          </ac:inkMkLst>
        </pc:inkChg>
        <pc:inkChg chg="add del">
          <ac:chgData name="Tim Cook" userId="d1c7cfb340f2c7ab" providerId="LiveId" clId="{910B14F6-4C10-444D-98B4-33F2BC6260EF}" dt="2022-11-28T01:55:50.435" v="370"/>
          <ac:inkMkLst>
            <pc:docMk/>
            <pc:sldMk cId="3043490424" sldId="318"/>
            <ac:inkMk id="129" creationId="{7388AA51-7550-629B-37F9-B92C6E71ABAD}"/>
          </ac:inkMkLst>
        </pc:inkChg>
        <pc:inkChg chg="add del">
          <ac:chgData name="Tim Cook" userId="d1c7cfb340f2c7ab" providerId="LiveId" clId="{910B14F6-4C10-444D-98B4-33F2BC6260EF}" dt="2022-11-28T01:55:50.435" v="367"/>
          <ac:inkMkLst>
            <pc:docMk/>
            <pc:sldMk cId="3043490424" sldId="318"/>
            <ac:inkMk id="130" creationId="{03A62C63-A741-442A-7D6D-A984DF421D88}"/>
          </ac:inkMkLst>
        </pc:inkChg>
        <pc:inkChg chg="add del">
          <ac:chgData name="Tim Cook" userId="d1c7cfb340f2c7ab" providerId="LiveId" clId="{910B14F6-4C10-444D-98B4-33F2BC6260EF}" dt="2022-11-28T01:55:50.435" v="369"/>
          <ac:inkMkLst>
            <pc:docMk/>
            <pc:sldMk cId="3043490424" sldId="318"/>
            <ac:inkMk id="131" creationId="{2A6955EE-CFF0-EFF8-BF5F-DA4C2CEC1788}"/>
          </ac:inkMkLst>
        </pc:inkChg>
        <pc:inkChg chg="add del">
          <ac:chgData name="Tim Cook" userId="d1c7cfb340f2c7ab" providerId="LiveId" clId="{910B14F6-4C10-444D-98B4-33F2BC6260EF}" dt="2022-11-28T01:55:50.435" v="368"/>
          <ac:inkMkLst>
            <pc:docMk/>
            <pc:sldMk cId="3043490424" sldId="318"/>
            <ac:inkMk id="132" creationId="{D12DE157-66CD-863C-FF29-90D90E300C33}"/>
          </ac:inkMkLst>
        </pc:inkChg>
        <pc:inkChg chg="add del">
          <ac:chgData name="Tim Cook" userId="d1c7cfb340f2c7ab" providerId="LiveId" clId="{910B14F6-4C10-444D-98B4-33F2BC6260EF}" dt="2022-11-28T01:55:50.435" v="371"/>
          <ac:inkMkLst>
            <pc:docMk/>
            <pc:sldMk cId="3043490424" sldId="318"/>
            <ac:inkMk id="133" creationId="{452DE9C4-B425-942E-31D7-8A17B07A56E8}"/>
          </ac:inkMkLst>
        </pc:inkChg>
        <pc:inkChg chg="add del">
          <ac:chgData name="Tim Cook" userId="d1c7cfb340f2c7ab" providerId="LiveId" clId="{910B14F6-4C10-444D-98B4-33F2BC6260EF}" dt="2022-11-28T01:55:51.504" v="374"/>
          <ac:inkMkLst>
            <pc:docMk/>
            <pc:sldMk cId="3043490424" sldId="318"/>
            <ac:inkMk id="134" creationId="{9A486313-17AD-2D79-BB46-E50EA8D4E690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35" creationId="{7C7ED65E-8A46-0CAE-EF3C-19E20DA6FC8D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36" creationId="{5C9C60F6-84D5-BE18-A4FF-E705A558E184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37" creationId="{59586DE9-E6A1-3CAE-B64B-2FA8D4CD7B4A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38" creationId="{7CB42FAD-B38E-12F7-2438-1D2F2AC2A4CC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39" creationId="{64CFEE0C-6524-4ECA-0716-AFC2AECE2213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40" creationId="{77A5B3AF-9136-D1E3-21C6-BB19FB26229B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41" creationId="{8F1D5B4F-3210-F41E-091F-998322C09599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2" creationId="{89F55DBA-6532-B74F-8C4E-D0D9E5714663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3" creationId="{202F4C64-7C17-1564-FF3E-F9C68330BA2D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4" creationId="{5DA71AFF-A824-FF80-6867-05AECE123B9A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5" creationId="{B4E1DB36-0178-3BA3-90B8-88EBFAF42878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6" creationId="{438E3A6D-0C01-5047-A5E1-44114ED31E8E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7" creationId="{7760D346-C56C-C8C1-2030-F0C123168FC2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8" creationId="{8A44F4DC-C40A-CDDD-B48F-78D6A678637E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52" creationId="{A5F3C59B-2C94-33EB-E133-2247C1443E8B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54" creationId="{18C3ADD0-22C7-80F5-8C2D-161EBDC00711}"/>
          </ac:inkMkLst>
        </pc:inkChg>
        <pc:inkChg chg="add del mod">
          <ac:chgData name="Tim Cook" userId="d1c7cfb340f2c7ab" providerId="LiveId" clId="{910B14F6-4C10-444D-98B4-33F2BC6260EF}" dt="2022-11-28T01:56:10.889" v="401"/>
          <ac:inkMkLst>
            <pc:docMk/>
            <pc:sldMk cId="3043490424" sldId="318"/>
            <ac:inkMk id="155" creationId="{85782EA6-0068-A1F2-941A-8B0D5ACAE71C}"/>
          </ac:inkMkLst>
        </pc:inkChg>
        <pc:inkChg chg="add del mod">
          <ac:chgData name="Tim Cook" userId="d1c7cfb340f2c7ab" providerId="LiveId" clId="{910B14F6-4C10-444D-98B4-33F2BC6260EF}" dt="2022-11-28T01:56:10.889" v="402"/>
          <ac:inkMkLst>
            <pc:docMk/>
            <pc:sldMk cId="3043490424" sldId="318"/>
            <ac:inkMk id="156" creationId="{ED60FBAB-78D6-E5E7-4649-646D79D082C3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58" creationId="{201EDCB1-7246-0B8C-7DBD-6CA4D00E6198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59" creationId="{3C2C2C68-7EEB-60B3-678B-B89D0ADD70B2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60" creationId="{CED912A0-170A-84FD-879E-488C42EFB975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61" creationId="{9C6864D1-FD0C-7BB2-181C-5F0D6908015F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63" creationId="{B982AD00-336C-8438-86D3-AE5F70144CBE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64" creationId="{A27C662A-528C-A4FE-FB2D-8D2E589A6DC8}"/>
          </ac:inkMkLst>
        </pc:inkChg>
      </pc:sldChg>
      <pc:sldChg chg="addSp delSp modSp mod">
        <pc:chgData name="Tim Cook" userId="d1c7cfb340f2c7ab" providerId="LiveId" clId="{910B14F6-4C10-444D-98B4-33F2BC6260EF}" dt="2022-11-28T02:04:21.630" v="649"/>
        <pc:sldMkLst>
          <pc:docMk/>
          <pc:sldMk cId="2459877382" sldId="320"/>
        </pc:sldMkLst>
        <pc:spChg chg="add del mod">
          <ac:chgData name="Tim Cook" userId="d1c7cfb340f2c7ab" providerId="LiveId" clId="{910B14F6-4C10-444D-98B4-33F2BC6260EF}" dt="2022-11-28T01:59:53.418" v="443" actId="1076"/>
          <ac:spMkLst>
            <pc:docMk/>
            <pc:sldMk cId="2459877382" sldId="320"/>
            <ac:spMk id="3" creationId="{4442C9FB-2503-D849-0AC7-43366DBDEECC}"/>
          </ac:spMkLst>
        </pc:spChg>
        <pc:grpChg chg="del mod">
          <ac:chgData name="Tim Cook" userId="d1c7cfb340f2c7ab" providerId="LiveId" clId="{910B14F6-4C10-444D-98B4-33F2BC6260EF}" dt="2022-11-28T01:59:18.945" v="417"/>
          <ac:grpSpMkLst>
            <pc:docMk/>
            <pc:sldMk cId="2459877382" sldId="320"/>
            <ac:grpSpMk id="9" creationId="{AC7A338B-E990-FAF5-408A-215E6504CFAF}"/>
          </ac:grpSpMkLst>
        </pc:grpChg>
        <pc:grpChg chg="del mod">
          <ac:chgData name="Tim Cook" userId="d1c7cfb340f2c7ab" providerId="LiveId" clId="{910B14F6-4C10-444D-98B4-33F2BC6260EF}" dt="2022-11-28T02:01:11.285" v="501"/>
          <ac:grpSpMkLst>
            <pc:docMk/>
            <pc:sldMk cId="2459877382" sldId="320"/>
            <ac:grpSpMk id="11" creationId="{008CBD25-3484-4AAD-4920-17E660426DBF}"/>
          </ac:grpSpMkLst>
        </pc:grpChg>
        <pc:grpChg chg="del mod">
          <ac:chgData name="Tim Cook" userId="d1c7cfb340f2c7ab" providerId="LiveId" clId="{910B14F6-4C10-444D-98B4-33F2BC6260EF}" dt="2022-11-28T01:59:31.168" v="424"/>
          <ac:grpSpMkLst>
            <pc:docMk/>
            <pc:sldMk cId="2459877382" sldId="320"/>
            <ac:grpSpMk id="11" creationId="{6A2CB99B-3345-FB0F-D0EE-B5E904C6A875}"/>
          </ac:grpSpMkLst>
        </pc:grpChg>
        <pc:grpChg chg="del mod">
          <ac:chgData name="Tim Cook" userId="d1c7cfb340f2c7ab" providerId="LiveId" clId="{910B14F6-4C10-444D-98B4-33F2BC6260EF}" dt="2022-11-28T01:59:33.024" v="426"/>
          <ac:grpSpMkLst>
            <pc:docMk/>
            <pc:sldMk cId="2459877382" sldId="320"/>
            <ac:grpSpMk id="13" creationId="{7CAC5E41-83FB-8E1E-DFA5-AF72347743D4}"/>
          </ac:grpSpMkLst>
        </pc:grpChg>
        <pc:grpChg chg="mod">
          <ac:chgData name="Tim Cook" userId="d1c7cfb340f2c7ab" providerId="LiveId" clId="{910B14F6-4C10-444D-98B4-33F2BC6260EF}" dt="2022-11-28T01:59:33.024" v="426"/>
          <ac:grpSpMkLst>
            <pc:docMk/>
            <pc:sldMk cId="2459877382" sldId="320"/>
            <ac:grpSpMk id="15" creationId="{3DB79BA1-F355-E915-3513-05CFEB931D1B}"/>
          </ac:grpSpMkLst>
        </pc:grpChg>
        <pc:grpChg chg="del mod">
          <ac:chgData name="Tim Cook" userId="d1c7cfb340f2c7ab" providerId="LiveId" clId="{910B14F6-4C10-444D-98B4-33F2BC6260EF}" dt="2022-11-28T02:01:39.924" v="535"/>
          <ac:grpSpMkLst>
            <pc:docMk/>
            <pc:sldMk cId="2459877382" sldId="320"/>
            <ac:grpSpMk id="18" creationId="{1030B94C-94FE-0052-866D-9D3C2A0B316A}"/>
          </ac:grpSpMkLst>
        </pc:grpChg>
        <pc:grpChg chg="del mod">
          <ac:chgData name="Tim Cook" userId="d1c7cfb340f2c7ab" providerId="LiveId" clId="{910B14F6-4C10-444D-98B4-33F2BC6260EF}" dt="2022-11-28T01:59:36.497" v="430"/>
          <ac:grpSpMkLst>
            <pc:docMk/>
            <pc:sldMk cId="2459877382" sldId="320"/>
            <ac:grpSpMk id="18" creationId="{1A94057B-3658-B645-4CC4-2C4223EC8C49}"/>
          </ac:grpSpMkLst>
        </pc:grpChg>
        <pc:grpChg chg="del mod">
          <ac:chgData name="Tim Cook" userId="d1c7cfb340f2c7ab" providerId="LiveId" clId="{910B14F6-4C10-444D-98B4-33F2BC6260EF}" dt="2022-11-28T01:59:43.371" v="435"/>
          <ac:grpSpMkLst>
            <pc:docMk/>
            <pc:sldMk cId="2459877382" sldId="320"/>
            <ac:grpSpMk id="21" creationId="{AC34E049-D5F6-07E2-03B5-BE0042177DAB}"/>
          </ac:grpSpMkLst>
        </pc:grpChg>
        <pc:grpChg chg="del mod">
          <ac:chgData name="Tim Cook" userId="d1c7cfb340f2c7ab" providerId="LiveId" clId="{910B14F6-4C10-444D-98B4-33F2BC6260EF}" dt="2022-11-28T02:00:04.659" v="449"/>
          <ac:grpSpMkLst>
            <pc:docMk/>
            <pc:sldMk cId="2459877382" sldId="320"/>
            <ac:grpSpMk id="24" creationId="{5A95EABF-5292-A528-0AFE-1845CF170D8A}"/>
          </ac:grpSpMkLst>
        </pc:grpChg>
        <pc:grpChg chg="mod">
          <ac:chgData name="Tim Cook" userId="d1c7cfb340f2c7ab" providerId="LiveId" clId="{910B14F6-4C10-444D-98B4-33F2BC6260EF}" dt="2022-11-28T02:00:08.299" v="453"/>
          <ac:grpSpMkLst>
            <pc:docMk/>
            <pc:sldMk cId="2459877382" sldId="320"/>
            <ac:grpSpMk id="29" creationId="{2AC97BEE-99DD-B301-03DF-900850F18533}"/>
          </ac:grpSpMkLst>
        </pc:grpChg>
        <pc:grpChg chg="mod">
          <ac:chgData name="Tim Cook" userId="d1c7cfb340f2c7ab" providerId="LiveId" clId="{910B14F6-4C10-444D-98B4-33F2BC6260EF}" dt="2022-11-28T02:00:10.179" v="456"/>
          <ac:grpSpMkLst>
            <pc:docMk/>
            <pc:sldMk cId="2459877382" sldId="320"/>
            <ac:grpSpMk id="32" creationId="{C2034D11-6F2C-8C1D-131D-A8300DF2B0DF}"/>
          </ac:grpSpMkLst>
        </pc:grpChg>
        <pc:grpChg chg="mod">
          <ac:chgData name="Tim Cook" userId="d1c7cfb340f2c7ab" providerId="LiveId" clId="{910B14F6-4C10-444D-98B4-33F2BC6260EF}" dt="2022-11-28T02:01:31.733" v="524"/>
          <ac:grpSpMkLst>
            <pc:docMk/>
            <pc:sldMk cId="2459877382" sldId="320"/>
            <ac:grpSpMk id="34" creationId="{F15AB968-2721-3FE3-4F07-6DE40602BC3C}"/>
          </ac:grpSpMkLst>
        </pc:grpChg>
        <pc:grpChg chg="del mod">
          <ac:chgData name="Tim Cook" userId="d1c7cfb340f2c7ab" providerId="LiveId" clId="{910B14F6-4C10-444D-98B4-33F2BC6260EF}" dt="2022-11-28T02:00:25.541" v="461"/>
          <ac:grpSpMkLst>
            <pc:docMk/>
            <pc:sldMk cId="2459877382" sldId="320"/>
            <ac:grpSpMk id="35" creationId="{F60A48CC-AAC0-DBFA-7D14-E064115C0B0C}"/>
          </ac:grpSpMkLst>
        </pc:grpChg>
        <pc:grpChg chg="del mod">
          <ac:chgData name="Tim Cook" userId="d1c7cfb340f2c7ab" providerId="LiveId" clId="{910B14F6-4C10-444D-98B4-33F2BC6260EF}" dt="2022-11-28T02:00:26.983" v="463"/>
          <ac:grpSpMkLst>
            <pc:docMk/>
            <pc:sldMk cId="2459877382" sldId="320"/>
            <ac:grpSpMk id="37" creationId="{7C1F4151-645A-2EED-8EE5-2E4AB87E87AB}"/>
          </ac:grpSpMkLst>
        </pc:grpChg>
        <pc:grpChg chg="del mod">
          <ac:chgData name="Tim Cook" userId="d1c7cfb340f2c7ab" providerId="LiveId" clId="{910B14F6-4C10-444D-98B4-33F2BC6260EF}" dt="2022-11-28T02:03:20.270" v="584"/>
          <ac:grpSpMkLst>
            <pc:docMk/>
            <pc:sldMk cId="2459877382" sldId="320"/>
            <ac:grpSpMk id="48" creationId="{685986F6-FA97-E0EB-1490-AAAA7369D858}"/>
          </ac:grpSpMkLst>
        </pc:grpChg>
        <pc:grpChg chg="del mod">
          <ac:chgData name="Tim Cook" userId="d1c7cfb340f2c7ab" providerId="LiveId" clId="{910B14F6-4C10-444D-98B4-33F2BC6260EF}" dt="2022-11-28T02:03:50.334" v="625"/>
          <ac:grpSpMkLst>
            <pc:docMk/>
            <pc:sldMk cId="2459877382" sldId="320"/>
            <ac:grpSpMk id="54" creationId="{0C5D7234-2F2C-44EF-B387-4E1C9101B419}"/>
          </ac:grpSpMkLst>
        </pc:grpChg>
        <pc:grpChg chg="del mod">
          <ac:chgData name="Tim Cook" userId="d1c7cfb340f2c7ab" providerId="LiveId" clId="{910B14F6-4C10-444D-98B4-33F2BC6260EF}" dt="2022-11-28T02:01:18.684" v="510"/>
          <ac:grpSpMkLst>
            <pc:docMk/>
            <pc:sldMk cId="2459877382" sldId="320"/>
            <ac:grpSpMk id="65" creationId="{3CABD5C4-3BD3-9AF4-FE0B-35604D1B5727}"/>
          </ac:grpSpMkLst>
        </pc:grpChg>
        <pc:grpChg chg="mod">
          <ac:chgData name="Tim Cook" userId="d1c7cfb340f2c7ab" providerId="LiveId" clId="{910B14F6-4C10-444D-98B4-33F2BC6260EF}" dt="2022-11-28T02:01:35.075" v="529"/>
          <ac:grpSpMkLst>
            <pc:docMk/>
            <pc:sldMk cId="2459877382" sldId="320"/>
            <ac:grpSpMk id="67" creationId="{55A3B11E-DF32-71A5-2E3F-0E56A672725F}"/>
          </ac:grpSpMkLst>
        </pc:grpChg>
        <pc:grpChg chg="del mod">
          <ac:chgData name="Tim Cook" userId="d1c7cfb340f2c7ab" providerId="LiveId" clId="{910B14F6-4C10-444D-98B4-33F2BC6260EF}" dt="2022-11-28T02:01:52.484" v="547"/>
          <ac:grpSpMkLst>
            <pc:docMk/>
            <pc:sldMk cId="2459877382" sldId="320"/>
            <ac:grpSpMk id="73" creationId="{5F9FEB1C-AFA2-5E58-FD42-8F993CF8D8BD}"/>
          </ac:grpSpMkLst>
        </pc:grpChg>
        <pc:grpChg chg="del mod">
          <ac:chgData name="Tim Cook" userId="d1c7cfb340f2c7ab" providerId="LiveId" clId="{910B14F6-4C10-444D-98B4-33F2BC6260EF}" dt="2022-11-28T02:01:54.855" v="550"/>
          <ac:grpSpMkLst>
            <pc:docMk/>
            <pc:sldMk cId="2459877382" sldId="320"/>
            <ac:grpSpMk id="76" creationId="{C655D692-20F6-AE65-B94C-535D6161F221}"/>
          </ac:grpSpMkLst>
        </pc:grpChg>
        <pc:grpChg chg="del mod">
          <ac:chgData name="Tim Cook" userId="d1c7cfb340f2c7ab" providerId="LiveId" clId="{910B14F6-4C10-444D-98B4-33F2BC6260EF}" dt="2022-11-28T02:02:17.649" v="561"/>
          <ac:grpSpMkLst>
            <pc:docMk/>
            <pc:sldMk cId="2459877382" sldId="320"/>
            <ac:grpSpMk id="78" creationId="{E884D4CB-993A-CF33-74ED-E8FBF508613A}"/>
          </ac:grpSpMkLst>
        </pc:grpChg>
        <pc:grpChg chg="del mod">
          <ac:chgData name="Tim Cook" userId="d1c7cfb340f2c7ab" providerId="LiveId" clId="{910B14F6-4C10-444D-98B4-33F2BC6260EF}" dt="2022-11-28T02:02:02.081" v="555"/>
          <ac:grpSpMkLst>
            <pc:docMk/>
            <pc:sldMk cId="2459877382" sldId="320"/>
            <ac:grpSpMk id="81" creationId="{6FBA5D9F-E495-ACB8-C519-503D28B3FA07}"/>
          </ac:grpSpMkLst>
        </pc:grpChg>
        <pc:grpChg chg="del mod">
          <ac:chgData name="Tim Cook" userId="d1c7cfb340f2c7ab" providerId="LiveId" clId="{910B14F6-4C10-444D-98B4-33F2BC6260EF}" dt="2022-11-28T02:02:24.619" v="565"/>
          <ac:grpSpMkLst>
            <pc:docMk/>
            <pc:sldMk cId="2459877382" sldId="320"/>
            <ac:grpSpMk id="83" creationId="{CE1AC23D-6A7D-03AF-A25A-3876F5183812}"/>
          </ac:grpSpMkLst>
        </pc:grpChg>
        <pc:grpChg chg="mod">
          <ac:chgData name="Tim Cook" userId="d1c7cfb340f2c7ab" providerId="LiveId" clId="{910B14F6-4C10-444D-98B4-33F2BC6260EF}" dt="2022-11-28T02:03:16.535" v="575" actId="1076"/>
          <ac:grpSpMkLst>
            <pc:docMk/>
            <pc:sldMk cId="2459877382" sldId="320"/>
            <ac:grpSpMk id="87" creationId="{8AA3A0EE-B67A-D942-B421-376CC8F0D4CA}"/>
          </ac:grpSpMkLst>
        </pc:grpChg>
        <pc:grpChg chg="del mod">
          <ac:chgData name="Tim Cook" userId="d1c7cfb340f2c7ab" providerId="LiveId" clId="{910B14F6-4C10-444D-98B4-33F2BC6260EF}" dt="2022-11-28T02:02:24.619" v="565"/>
          <ac:grpSpMkLst>
            <pc:docMk/>
            <pc:sldMk cId="2459877382" sldId="320"/>
            <ac:grpSpMk id="91" creationId="{9B0DD47C-6ABB-6D31-E8BC-339BD9101B69}"/>
          </ac:grpSpMkLst>
        </pc:grpChg>
        <pc:grpChg chg="mod">
          <ac:chgData name="Tim Cook" userId="d1c7cfb340f2c7ab" providerId="LiveId" clId="{910B14F6-4C10-444D-98B4-33F2BC6260EF}" dt="2022-11-28T02:03:10.364" v="572" actId="1076"/>
          <ac:grpSpMkLst>
            <pc:docMk/>
            <pc:sldMk cId="2459877382" sldId="320"/>
            <ac:grpSpMk id="92" creationId="{5A9C104C-2692-1879-F26C-152B971110F9}"/>
          </ac:grpSpMkLst>
        </pc:grpChg>
        <pc:grpChg chg="del mod">
          <ac:chgData name="Tim Cook" userId="d1c7cfb340f2c7ab" providerId="LiveId" clId="{910B14F6-4C10-444D-98B4-33F2BC6260EF}" dt="2022-11-28T02:03:26.122" v="596"/>
          <ac:grpSpMkLst>
            <pc:docMk/>
            <pc:sldMk cId="2459877382" sldId="320"/>
            <ac:grpSpMk id="98" creationId="{5CAD7838-C62C-E77F-503F-23EA28FF9DE3}"/>
          </ac:grpSpMkLst>
        </pc:grpChg>
        <pc:grpChg chg="mod">
          <ac:chgData name="Tim Cook" userId="d1c7cfb340f2c7ab" providerId="LiveId" clId="{910B14F6-4C10-444D-98B4-33F2BC6260EF}" dt="2022-11-28T02:03:42.416" v="619"/>
          <ac:grpSpMkLst>
            <pc:docMk/>
            <pc:sldMk cId="2459877382" sldId="320"/>
            <ac:grpSpMk id="115" creationId="{F071B616-08EA-8863-7E99-043F823D4213}"/>
          </ac:grpSpMkLst>
        </pc:grpChg>
        <pc:grpChg chg="del mod">
          <ac:chgData name="Tim Cook" userId="d1c7cfb340f2c7ab" providerId="LiveId" clId="{910B14F6-4C10-444D-98B4-33F2BC6260EF}" dt="2022-11-28T02:03:54.576" v="632"/>
          <ac:grpSpMkLst>
            <pc:docMk/>
            <pc:sldMk cId="2459877382" sldId="320"/>
            <ac:grpSpMk id="121" creationId="{7EAD6903-AF5C-76AD-12F3-B588A532C461}"/>
          </ac:grpSpMkLst>
        </pc:grpChg>
        <pc:grpChg chg="del mod">
          <ac:chgData name="Tim Cook" userId="d1c7cfb340f2c7ab" providerId="LiveId" clId="{910B14F6-4C10-444D-98B4-33F2BC6260EF}" dt="2022-11-28T02:04:00.531" v="640"/>
          <ac:grpSpMkLst>
            <pc:docMk/>
            <pc:sldMk cId="2459877382" sldId="320"/>
            <ac:grpSpMk id="124" creationId="{B1A355CA-245D-702F-F536-281F8C380EC5}"/>
          </ac:grpSpMkLst>
        </pc:grpChg>
        <pc:grpChg chg="mod">
          <ac:chgData name="Tim Cook" userId="d1c7cfb340f2c7ab" providerId="LiveId" clId="{910B14F6-4C10-444D-98B4-33F2BC6260EF}" dt="2022-11-28T02:04:07.754" v="642" actId="1076"/>
          <ac:grpSpMkLst>
            <pc:docMk/>
            <pc:sldMk cId="2459877382" sldId="320"/>
            <ac:grpSpMk id="128" creationId="{4852CAE9-D7C7-B939-1055-B86B2BBE0F20}"/>
          </ac:grpSpMkLst>
        </pc:grpChg>
        <pc:inkChg chg="add del">
          <ac:chgData name="Tim Cook" userId="d1c7cfb340f2c7ab" providerId="LiveId" clId="{910B14F6-4C10-444D-98B4-33F2BC6260EF}" dt="2022-11-28T01:58:56.237" v="409"/>
          <ac:inkMkLst>
            <pc:docMk/>
            <pc:sldMk cId="2459877382" sldId="320"/>
            <ac:inkMk id="4" creationId="{125BF4C4-8943-053C-1D86-A782CCA81D42}"/>
          </ac:inkMkLst>
        </pc:inkChg>
        <pc:inkChg chg="add mod">
          <ac:chgData name="Tim Cook" userId="d1c7cfb340f2c7ab" providerId="LiveId" clId="{910B14F6-4C10-444D-98B4-33F2BC6260EF}" dt="2022-11-28T01:59:59.997" v="444" actId="1076"/>
          <ac:inkMkLst>
            <pc:docMk/>
            <pc:sldMk cId="2459877382" sldId="320"/>
            <ac:inkMk id="4" creationId="{A0BAA3F2-C7E7-8D72-98FB-0AFBBAC58BF4}"/>
          </ac:inkMkLst>
        </pc:inkChg>
        <pc:inkChg chg="add mod">
          <ac:chgData name="Tim Cook" userId="d1c7cfb340f2c7ab" providerId="LiveId" clId="{910B14F6-4C10-444D-98B4-33F2BC6260EF}" dt="2022-11-28T01:59:59.997" v="444" actId="1076"/>
          <ac:inkMkLst>
            <pc:docMk/>
            <pc:sldMk cId="2459877382" sldId="320"/>
            <ac:inkMk id="5" creationId="{277EE062-90FB-C8E6-4B31-C8DCCFF798E9}"/>
          </ac:inkMkLst>
        </pc:inkChg>
        <pc:inkChg chg="add del">
          <ac:chgData name="Tim Cook" userId="d1c7cfb340f2c7ab" providerId="LiveId" clId="{910B14F6-4C10-444D-98B4-33F2BC6260EF}" dt="2022-11-28T01:58:59.676" v="411"/>
          <ac:inkMkLst>
            <pc:docMk/>
            <pc:sldMk cId="2459877382" sldId="320"/>
            <ac:inkMk id="5" creationId="{2E6D6304-9ED5-A5F5-F80C-F8B00E944B38}"/>
          </ac:inkMkLst>
        </pc:inkChg>
        <pc:inkChg chg="add del mod">
          <ac:chgData name="Tim Cook" userId="d1c7cfb340f2c7ab" providerId="LiveId" clId="{910B14F6-4C10-444D-98B4-33F2BC6260EF}" dt="2022-11-28T02:01:39.924" v="531"/>
          <ac:inkMkLst>
            <pc:docMk/>
            <pc:sldMk cId="2459877382" sldId="320"/>
            <ac:inkMk id="6" creationId="{56C6254F-5BFE-9936-21DB-235D89C0F3F4}"/>
          </ac:inkMkLst>
        </pc:inkChg>
        <pc:inkChg chg="add del mod">
          <ac:chgData name="Tim Cook" userId="d1c7cfb340f2c7ab" providerId="LiveId" clId="{910B14F6-4C10-444D-98B4-33F2BC6260EF}" dt="2022-11-28T01:59:18.945" v="417"/>
          <ac:inkMkLst>
            <pc:docMk/>
            <pc:sldMk cId="2459877382" sldId="320"/>
            <ac:inkMk id="6" creationId="{DAC34A6B-2A89-DD11-37D2-1D5A34B9C631}"/>
          </ac:inkMkLst>
        </pc:inkChg>
        <pc:inkChg chg="add del mod">
          <ac:chgData name="Tim Cook" userId="d1c7cfb340f2c7ab" providerId="LiveId" clId="{910B14F6-4C10-444D-98B4-33F2BC6260EF}" dt="2022-11-28T02:01:39.924" v="535"/>
          <ac:inkMkLst>
            <pc:docMk/>
            <pc:sldMk cId="2459877382" sldId="320"/>
            <ac:inkMk id="7" creationId="{5FA5436C-70F7-090A-5578-196CCA115F5E}"/>
          </ac:inkMkLst>
        </pc:inkChg>
        <pc:inkChg chg="add del mod">
          <ac:chgData name="Tim Cook" userId="d1c7cfb340f2c7ab" providerId="LiveId" clId="{910B14F6-4C10-444D-98B4-33F2BC6260EF}" dt="2022-11-28T01:59:18.945" v="418"/>
          <ac:inkMkLst>
            <pc:docMk/>
            <pc:sldMk cId="2459877382" sldId="320"/>
            <ac:inkMk id="7" creationId="{A62D623E-95B7-E2F4-DF4E-CAB8F5B455BA}"/>
          </ac:inkMkLst>
        </pc:inkChg>
        <pc:inkChg chg="add del mod">
          <ac:chgData name="Tim Cook" userId="d1c7cfb340f2c7ab" providerId="LiveId" clId="{910B14F6-4C10-444D-98B4-33F2BC6260EF}" dt="2022-11-28T02:01:39.924" v="534"/>
          <ac:inkMkLst>
            <pc:docMk/>
            <pc:sldMk cId="2459877382" sldId="320"/>
            <ac:inkMk id="8" creationId="{82435284-601A-3115-F832-A61A63F377AC}"/>
          </ac:inkMkLst>
        </pc:inkChg>
        <pc:inkChg chg="add del mod">
          <ac:chgData name="Tim Cook" userId="d1c7cfb340f2c7ab" providerId="LiveId" clId="{910B14F6-4C10-444D-98B4-33F2BC6260EF}" dt="2022-11-28T01:59:18.930" v="416"/>
          <ac:inkMkLst>
            <pc:docMk/>
            <pc:sldMk cId="2459877382" sldId="320"/>
            <ac:inkMk id="8" creationId="{8F6EAC38-9B92-71CD-4D7F-4F51C4AFB04F}"/>
          </ac:inkMkLst>
        </pc:inkChg>
        <pc:inkChg chg="add del mod">
          <ac:chgData name="Tim Cook" userId="d1c7cfb340f2c7ab" providerId="LiveId" clId="{910B14F6-4C10-444D-98B4-33F2BC6260EF}" dt="2022-11-28T02:01:39.924" v="536"/>
          <ac:inkMkLst>
            <pc:docMk/>
            <pc:sldMk cId="2459877382" sldId="320"/>
            <ac:inkMk id="9" creationId="{14D52C4F-FB13-BBAE-6DEC-FC92E1208227}"/>
          </ac:inkMkLst>
        </pc:inkChg>
        <pc:inkChg chg="add mod">
          <ac:chgData name="Tim Cook" userId="d1c7cfb340f2c7ab" providerId="LiveId" clId="{910B14F6-4C10-444D-98B4-33F2BC6260EF}" dt="2022-11-28T01:59:59.997" v="444" actId="1076"/>
          <ac:inkMkLst>
            <pc:docMk/>
            <pc:sldMk cId="2459877382" sldId="320"/>
            <ac:inkMk id="10" creationId="{066E2653-6D51-A64E-6D1A-C14146ADD4BD}"/>
          </ac:inkMkLst>
        </pc:inkChg>
        <pc:inkChg chg="add mod">
          <ac:chgData name="Tim Cook" userId="d1c7cfb340f2c7ab" providerId="LiveId" clId="{910B14F6-4C10-444D-98B4-33F2BC6260EF}" dt="2022-11-28T01:59:59.997" v="444" actId="1076"/>
          <ac:inkMkLst>
            <pc:docMk/>
            <pc:sldMk cId="2459877382" sldId="320"/>
            <ac:inkMk id="12" creationId="{0E2D7230-EE55-C831-91C0-4017772BEB76}"/>
          </ac:inkMkLst>
        </pc:inkChg>
        <pc:inkChg chg="add del mod">
          <ac:chgData name="Tim Cook" userId="d1c7cfb340f2c7ab" providerId="LiveId" clId="{910B14F6-4C10-444D-98B4-33F2BC6260EF}" dt="2022-11-28T02:01:39.924" v="533"/>
          <ac:inkMkLst>
            <pc:docMk/>
            <pc:sldMk cId="2459877382" sldId="320"/>
            <ac:inkMk id="13" creationId="{6541FFF2-CE80-053D-884D-F07515CAF68C}"/>
          </ac:inkMkLst>
        </pc:inkChg>
        <pc:inkChg chg="add mod">
          <ac:chgData name="Tim Cook" userId="d1c7cfb340f2c7ab" providerId="LiveId" clId="{910B14F6-4C10-444D-98B4-33F2BC6260EF}" dt="2022-11-28T01:59:59.997" v="444" actId="1076"/>
          <ac:inkMkLst>
            <pc:docMk/>
            <pc:sldMk cId="2459877382" sldId="320"/>
            <ac:inkMk id="14" creationId="{928AF0FB-8C2B-E1EB-145C-6C48B7352552}"/>
          </ac:inkMkLst>
        </pc:inkChg>
        <pc:inkChg chg="add del mod">
          <ac:chgData name="Tim Cook" userId="d1c7cfb340f2c7ab" providerId="LiveId" clId="{910B14F6-4C10-444D-98B4-33F2BC6260EF}" dt="2022-11-28T02:01:39.924" v="532"/>
          <ac:inkMkLst>
            <pc:docMk/>
            <pc:sldMk cId="2459877382" sldId="320"/>
            <ac:inkMk id="16" creationId="{B821C453-4D76-BE95-38D6-723AD9F456F2}"/>
          </ac:inkMkLst>
        </pc:inkChg>
        <pc:inkChg chg="add del mod">
          <ac:chgData name="Tim Cook" userId="d1c7cfb340f2c7ab" providerId="LiveId" clId="{910B14F6-4C10-444D-98B4-33F2BC6260EF}" dt="2022-11-28T01:59:36.497" v="430"/>
          <ac:inkMkLst>
            <pc:docMk/>
            <pc:sldMk cId="2459877382" sldId="320"/>
            <ac:inkMk id="16" creationId="{BFAC451B-54E4-CEBB-09F2-CD92BE732AB1}"/>
          </ac:inkMkLst>
        </pc:inkChg>
        <pc:inkChg chg="add del mod">
          <ac:chgData name="Tim Cook" userId="d1c7cfb340f2c7ab" providerId="LiveId" clId="{910B14F6-4C10-444D-98B4-33F2BC6260EF}" dt="2022-11-28T02:01:39.924" v="530"/>
          <ac:inkMkLst>
            <pc:docMk/>
            <pc:sldMk cId="2459877382" sldId="320"/>
            <ac:inkMk id="17" creationId="{373309B6-ED4B-1917-5EE3-8AF566380E21}"/>
          </ac:inkMkLst>
        </pc:inkChg>
        <pc:inkChg chg="add del mod">
          <ac:chgData name="Tim Cook" userId="d1c7cfb340f2c7ab" providerId="LiveId" clId="{910B14F6-4C10-444D-98B4-33F2BC6260EF}" dt="2022-11-28T01:59:36.513" v="431"/>
          <ac:inkMkLst>
            <pc:docMk/>
            <pc:sldMk cId="2459877382" sldId="320"/>
            <ac:inkMk id="17" creationId="{AB4D6AF8-F0B4-BC32-D31F-C080F7092F50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19" creationId="{82E213FA-0856-F2B7-AACE-31EB088FDAF1}"/>
          </ac:inkMkLst>
        </pc:inkChg>
        <pc:inkChg chg="add del mod">
          <ac:chgData name="Tim Cook" userId="d1c7cfb340f2c7ab" providerId="LiveId" clId="{910B14F6-4C10-444D-98B4-33F2BC6260EF}" dt="2022-11-28T01:59:43.371" v="436"/>
          <ac:inkMkLst>
            <pc:docMk/>
            <pc:sldMk cId="2459877382" sldId="320"/>
            <ac:inkMk id="19" creationId="{8321E32F-FD9A-07F9-D4D4-24DFB2BF6F86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0" creationId="{7A217F4B-B780-05F6-B659-54CB8D0592CE}"/>
          </ac:inkMkLst>
        </pc:inkChg>
        <pc:inkChg chg="add del mod">
          <ac:chgData name="Tim Cook" userId="d1c7cfb340f2c7ab" providerId="LiveId" clId="{910B14F6-4C10-444D-98B4-33F2BC6260EF}" dt="2022-11-28T01:59:43.371" v="435"/>
          <ac:inkMkLst>
            <pc:docMk/>
            <pc:sldMk cId="2459877382" sldId="320"/>
            <ac:inkMk id="20" creationId="{DCEA0C9C-6D53-A8D2-9252-64189147504E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1" creationId="{63508331-B655-88E5-59FF-382EC4DF09CD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2" creationId="{32A69C5A-E30E-2A2E-4F1B-77B5F4E39647}"/>
          </ac:inkMkLst>
        </pc:inkChg>
        <pc:inkChg chg="add del mod">
          <ac:chgData name="Tim Cook" userId="d1c7cfb340f2c7ab" providerId="LiveId" clId="{910B14F6-4C10-444D-98B4-33F2BC6260EF}" dt="2022-11-28T02:00:05.426" v="450"/>
          <ac:inkMkLst>
            <pc:docMk/>
            <pc:sldMk cId="2459877382" sldId="320"/>
            <ac:inkMk id="22" creationId="{84651F4D-E835-4F6B-B86C-90448D04A571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3" creationId="{10ACE73E-927E-5A0A-5424-F878F3DCE306}"/>
          </ac:inkMkLst>
        </pc:inkChg>
        <pc:inkChg chg="add del mod">
          <ac:chgData name="Tim Cook" userId="d1c7cfb340f2c7ab" providerId="LiveId" clId="{910B14F6-4C10-444D-98B4-33F2BC6260EF}" dt="2022-11-28T02:00:04.659" v="449"/>
          <ac:inkMkLst>
            <pc:docMk/>
            <pc:sldMk cId="2459877382" sldId="320"/>
            <ac:inkMk id="23" creationId="{94BAAE5A-6C5F-6CF0-9316-8C696F261161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4" creationId="{F75CAE89-55F7-9C0D-1E22-167A36507D2B}"/>
          </ac:inkMkLst>
        </pc:inkChg>
        <pc:inkChg chg="add del">
          <ac:chgData name="Tim Cook" userId="d1c7cfb340f2c7ab" providerId="LiveId" clId="{910B14F6-4C10-444D-98B4-33F2BC6260EF}" dt="2022-11-28T02:00:03.805" v="448"/>
          <ac:inkMkLst>
            <pc:docMk/>
            <pc:sldMk cId="2459877382" sldId="320"/>
            <ac:inkMk id="25" creationId="{14B10A54-5FE9-A934-BD26-40A806113324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5" creationId="{F597D7BA-DB45-D4CE-8B79-58E3C4ACDEBB}"/>
          </ac:inkMkLst>
        </pc:inkChg>
        <pc:inkChg chg="add del mod">
          <ac:chgData name="Tim Cook" userId="d1c7cfb340f2c7ab" providerId="LiveId" clId="{910B14F6-4C10-444D-98B4-33F2BC6260EF}" dt="2022-11-28T02:01:31.733" v="522"/>
          <ac:inkMkLst>
            <pc:docMk/>
            <pc:sldMk cId="2459877382" sldId="320"/>
            <ac:inkMk id="26" creationId="{9C3E17F8-7FDC-0321-72B2-CC246D9B09BB}"/>
          </ac:inkMkLst>
        </pc:inkChg>
        <pc:inkChg chg="add del">
          <ac:chgData name="Tim Cook" userId="d1c7cfb340f2c7ab" providerId="LiveId" clId="{910B14F6-4C10-444D-98B4-33F2BC6260EF}" dt="2022-11-28T02:00:03.805" v="447"/>
          <ac:inkMkLst>
            <pc:docMk/>
            <pc:sldMk cId="2459877382" sldId="320"/>
            <ac:inkMk id="26" creationId="{9D0BBD19-8FB3-557D-2C4C-C04FED59B7EB}"/>
          </ac:inkMkLst>
        </pc:inkChg>
        <pc:inkChg chg="add mod">
          <ac:chgData name="Tim Cook" userId="d1c7cfb340f2c7ab" providerId="LiveId" clId="{910B14F6-4C10-444D-98B4-33F2BC6260EF}" dt="2022-11-28T02:00:08.299" v="453"/>
          <ac:inkMkLst>
            <pc:docMk/>
            <pc:sldMk cId="2459877382" sldId="320"/>
            <ac:inkMk id="27" creationId="{8EFE2ABD-6B09-82EE-20F7-D70BFA705C46}"/>
          </ac:inkMkLst>
        </pc:inkChg>
        <pc:inkChg chg="add mod">
          <ac:chgData name="Tim Cook" userId="d1c7cfb340f2c7ab" providerId="LiveId" clId="{910B14F6-4C10-444D-98B4-33F2BC6260EF}" dt="2022-11-28T02:00:08.299" v="453"/>
          <ac:inkMkLst>
            <pc:docMk/>
            <pc:sldMk cId="2459877382" sldId="320"/>
            <ac:inkMk id="28" creationId="{E1A3D026-F18A-22E0-2E99-66B881555D0D}"/>
          </ac:inkMkLst>
        </pc:inkChg>
        <pc:inkChg chg="add mod">
          <ac:chgData name="Tim Cook" userId="d1c7cfb340f2c7ab" providerId="LiveId" clId="{910B14F6-4C10-444D-98B4-33F2BC6260EF}" dt="2022-11-28T02:00:10.179" v="456"/>
          <ac:inkMkLst>
            <pc:docMk/>
            <pc:sldMk cId="2459877382" sldId="320"/>
            <ac:inkMk id="30" creationId="{D46FF236-3470-2804-1EDD-FBF612B8B435}"/>
          </ac:inkMkLst>
        </pc:inkChg>
        <pc:inkChg chg="add mod">
          <ac:chgData name="Tim Cook" userId="d1c7cfb340f2c7ab" providerId="LiveId" clId="{910B14F6-4C10-444D-98B4-33F2BC6260EF}" dt="2022-11-28T02:00:10.179" v="456"/>
          <ac:inkMkLst>
            <pc:docMk/>
            <pc:sldMk cId="2459877382" sldId="320"/>
            <ac:inkMk id="31" creationId="{B50CD592-CB0D-FA2A-E03C-94826199CB29}"/>
          </ac:inkMkLst>
        </pc:inkChg>
        <pc:inkChg chg="add del mod">
          <ac:chgData name="Tim Cook" userId="d1c7cfb340f2c7ab" providerId="LiveId" clId="{910B14F6-4C10-444D-98B4-33F2BC6260EF}" dt="2022-11-28T02:00:26.983" v="462"/>
          <ac:inkMkLst>
            <pc:docMk/>
            <pc:sldMk cId="2459877382" sldId="320"/>
            <ac:inkMk id="33" creationId="{07D5D81F-1183-6796-9102-062249C0C2EA}"/>
          </ac:inkMkLst>
        </pc:inkChg>
        <pc:inkChg chg="add del mod">
          <ac:chgData name="Tim Cook" userId="d1c7cfb340f2c7ab" providerId="LiveId" clId="{910B14F6-4C10-444D-98B4-33F2BC6260EF}" dt="2022-11-28T02:01:31.733" v="523"/>
          <ac:inkMkLst>
            <pc:docMk/>
            <pc:sldMk cId="2459877382" sldId="320"/>
            <ac:inkMk id="33" creationId="{F356B8C6-0EA6-AE42-7205-9D2A24DAF752}"/>
          </ac:inkMkLst>
        </pc:inkChg>
        <pc:inkChg chg="add del mod">
          <ac:chgData name="Tim Cook" userId="d1c7cfb340f2c7ab" providerId="LiveId" clId="{910B14F6-4C10-444D-98B4-33F2BC6260EF}" dt="2022-11-28T02:00:26.983" v="464"/>
          <ac:inkMkLst>
            <pc:docMk/>
            <pc:sldMk cId="2459877382" sldId="320"/>
            <ac:inkMk id="34" creationId="{59B1EDC4-EDA0-E7AA-3124-03721971DDCA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35" creationId="{9CC5A044-286A-1E33-2210-9A24D8FE1D9B}"/>
          </ac:inkMkLst>
        </pc:inkChg>
        <pc:inkChg chg="add del mod">
          <ac:chgData name="Tim Cook" userId="d1c7cfb340f2c7ab" providerId="LiveId" clId="{910B14F6-4C10-444D-98B4-33F2BC6260EF}" dt="2022-11-28T02:00:26.983" v="463"/>
          <ac:inkMkLst>
            <pc:docMk/>
            <pc:sldMk cId="2459877382" sldId="320"/>
            <ac:inkMk id="36" creationId="{41975BD5-4679-4109-4007-E790CC4211E1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36" creationId="{AAC7E0CD-601E-223F-2725-C0CA6C26BF23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37" creationId="{C1F81EFD-B426-6DE9-0BB2-5982434799CF}"/>
          </ac:inkMkLst>
        </pc:inkChg>
        <pc:inkChg chg="add del mod">
          <ac:chgData name="Tim Cook" userId="d1c7cfb340f2c7ab" providerId="LiveId" clId="{910B14F6-4C10-444D-98B4-33F2BC6260EF}" dt="2022-11-28T02:03:20.270" v="577"/>
          <ac:inkMkLst>
            <pc:docMk/>
            <pc:sldMk cId="2459877382" sldId="320"/>
            <ac:inkMk id="38" creationId="{BEEA1BC9-2B81-9069-0191-BD86DDACBE78}"/>
          </ac:inkMkLst>
        </pc:inkChg>
        <pc:inkChg chg="add del mod">
          <ac:chgData name="Tim Cook" userId="d1c7cfb340f2c7ab" providerId="LiveId" clId="{910B14F6-4C10-444D-98B4-33F2BC6260EF}" dt="2022-11-28T02:03:20.270" v="578"/>
          <ac:inkMkLst>
            <pc:docMk/>
            <pc:sldMk cId="2459877382" sldId="320"/>
            <ac:inkMk id="39" creationId="{AEFC4D99-625B-69FC-625F-D1A16CBD92ED}"/>
          </ac:inkMkLst>
        </pc:inkChg>
        <pc:inkChg chg="add del mod">
          <ac:chgData name="Tim Cook" userId="d1c7cfb340f2c7ab" providerId="LiveId" clId="{910B14F6-4C10-444D-98B4-33F2BC6260EF}" dt="2022-11-28T02:03:20.270" v="584"/>
          <ac:inkMkLst>
            <pc:docMk/>
            <pc:sldMk cId="2459877382" sldId="320"/>
            <ac:inkMk id="40" creationId="{24470D63-D112-1723-209A-94374F4BF0D7}"/>
          </ac:inkMkLst>
        </pc:inkChg>
        <pc:inkChg chg="add del mod">
          <ac:chgData name="Tim Cook" userId="d1c7cfb340f2c7ab" providerId="LiveId" clId="{910B14F6-4C10-444D-98B4-33F2BC6260EF}" dt="2022-11-28T02:03:20.270" v="583"/>
          <ac:inkMkLst>
            <pc:docMk/>
            <pc:sldMk cId="2459877382" sldId="320"/>
            <ac:inkMk id="41" creationId="{45826703-6757-91A7-8324-98A48742929B}"/>
          </ac:inkMkLst>
        </pc:inkChg>
        <pc:inkChg chg="add del mod">
          <ac:chgData name="Tim Cook" userId="d1c7cfb340f2c7ab" providerId="LiveId" clId="{910B14F6-4C10-444D-98B4-33F2BC6260EF}" dt="2022-11-28T02:03:20.270" v="585"/>
          <ac:inkMkLst>
            <pc:docMk/>
            <pc:sldMk cId="2459877382" sldId="320"/>
            <ac:inkMk id="42" creationId="{894301FC-44D8-5D42-FBE7-3E5D36EF0C2D}"/>
          </ac:inkMkLst>
        </pc:inkChg>
        <pc:inkChg chg="add del mod">
          <ac:chgData name="Tim Cook" userId="d1c7cfb340f2c7ab" providerId="LiveId" clId="{910B14F6-4C10-444D-98B4-33F2BC6260EF}" dt="2022-11-28T02:03:20.270" v="579"/>
          <ac:inkMkLst>
            <pc:docMk/>
            <pc:sldMk cId="2459877382" sldId="320"/>
            <ac:inkMk id="43" creationId="{70618FB0-80E5-DDF6-0CA1-66DF255C18F2}"/>
          </ac:inkMkLst>
        </pc:inkChg>
        <pc:inkChg chg="add del mod">
          <ac:chgData name="Tim Cook" userId="d1c7cfb340f2c7ab" providerId="LiveId" clId="{910B14F6-4C10-444D-98B4-33F2BC6260EF}" dt="2022-11-28T02:03:20.270" v="576"/>
          <ac:inkMkLst>
            <pc:docMk/>
            <pc:sldMk cId="2459877382" sldId="320"/>
            <ac:inkMk id="44" creationId="{E356990D-FD7C-6357-7A9A-F91F2CA5494D}"/>
          </ac:inkMkLst>
        </pc:inkChg>
        <pc:inkChg chg="add del mod">
          <ac:chgData name="Tim Cook" userId="d1c7cfb340f2c7ab" providerId="LiveId" clId="{910B14F6-4C10-444D-98B4-33F2BC6260EF}" dt="2022-11-28T02:03:20.270" v="580"/>
          <ac:inkMkLst>
            <pc:docMk/>
            <pc:sldMk cId="2459877382" sldId="320"/>
            <ac:inkMk id="45" creationId="{232A2872-63C3-D635-93BC-B1CA9D0841E4}"/>
          </ac:inkMkLst>
        </pc:inkChg>
        <pc:inkChg chg="add del mod">
          <ac:chgData name="Tim Cook" userId="d1c7cfb340f2c7ab" providerId="LiveId" clId="{910B14F6-4C10-444D-98B4-33F2BC6260EF}" dt="2022-11-28T02:03:20.270" v="581"/>
          <ac:inkMkLst>
            <pc:docMk/>
            <pc:sldMk cId="2459877382" sldId="320"/>
            <ac:inkMk id="46" creationId="{B6E0FA52-3021-57D9-949E-85D3AFD5516A}"/>
          </ac:inkMkLst>
        </pc:inkChg>
        <pc:inkChg chg="add del mod">
          <ac:chgData name="Tim Cook" userId="d1c7cfb340f2c7ab" providerId="LiveId" clId="{910B14F6-4C10-444D-98B4-33F2BC6260EF}" dt="2022-11-28T02:03:20.270" v="582"/>
          <ac:inkMkLst>
            <pc:docMk/>
            <pc:sldMk cId="2459877382" sldId="320"/>
            <ac:inkMk id="47" creationId="{7BD359FB-8EF8-877F-B59D-D1D13F7D04EC}"/>
          </ac:inkMkLst>
        </pc:inkChg>
        <pc:inkChg chg="add del mod">
          <ac:chgData name="Tim Cook" userId="d1c7cfb340f2c7ab" providerId="LiveId" clId="{910B14F6-4C10-444D-98B4-33F2BC6260EF}" dt="2022-11-28T02:03:50.334" v="622"/>
          <ac:inkMkLst>
            <pc:docMk/>
            <pc:sldMk cId="2459877382" sldId="320"/>
            <ac:inkMk id="49" creationId="{D9986942-EDC6-E4F4-BC83-2915D5E04071}"/>
          </ac:inkMkLst>
        </pc:inkChg>
        <pc:inkChg chg="add del mod">
          <ac:chgData name="Tim Cook" userId="d1c7cfb340f2c7ab" providerId="LiveId" clId="{910B14F6-4C10-444D-98B4-33F2BC6260EF}" dt="2022-11-28T02:03:50.334" v="623"/>
          <ac:inkMkLst>
            <pc:docMk/>
            <pc:sldMk cId="2459877382" sldId="320"/>
            <ac:inkMk id="50" creationId="{22ED5676-AA05-8B3E-403E-E01DE6CA54F4}"/>
          </ac:inkMkLst>
        </pc:inkChg>
        <pc:inkChg chg="add del mod">
          <ac:chgData name="Tim Cook" userId="d1c7cfb340f2c7ab" providerId="LiveId" clId="{910B14F6-4C10-444D-98B4-33F2BC6260EF}" dt="2022-11-28T02:03:50.334" v="626"/>
          <ac:inkMkLst>
            <pc:docMk/>
            <pc:sldMk cId="2459877382" sldId="320"/>
            <ac:inkMk id="51" creationId="{02F3D38A-A0C3-22F9-63C4-029521FC22BD}"/>
          </ac:inkMkLst>
        </pc:inkChg>
        <pc:inkChg chg="add del mod">
          <ac:chgData name="Tim Cook" userId="d1c7cfb340f2c7ab" providerId="LiveId" clId="{910B14F6-4C10-444D-98B4-33F2BC6260EF}" dt="2022-11-28T02:03:50.334" v="625"/>
          <ac:inkMkLst>
            <pc:docMk/>
            <pc:sldMk cId="2459877382" sldId="320"/>
            <ac:inkMk id="52" creationId="{73AEA9DB-E93E-1AF9-644E-76A693E95EF3}"/>
          </ac:inkMkLst>
        </pc:inkChg>
        <pc:inkChg chg="add del mod">
          <ac:chgData name="Tim Cook" userId="d1c7cfb340f2c7ab" providerId="LiveId" clId="{910B14F6-4C10-444D-98B4-33F2BC6260EF}" dt="2022-11-28T02:03:50.334" v="624"/>
          <ac:inkMkLst>
            <pc:docMk/>
            <pc:sldMk cId="2459877382" sldId="320"/>
            <ac:inkMk id="53" creationId="{4BB1CDB2-8C76-D424-7095-A3F0B5C7DDED}"/>
          </ac:inkMkLst>
        </pc:inkChg>
        <pc:inkChg chg="add del mod">
          <ac:chgData name="Tim Cook" userId="d1c7cfb340f2c7ab" providerId="LiveId" clId="{910B14F6-4C10-444D-98B4-33F2BC6260EF}" dt="2022-11-28T02:01:18.668" v="504"/>
          <ac:inkMkLst>
            <pc:docMk/>
            <pc:sldMk cId="2459877382" sldId="320"/>
            <ac:inkMk id="55" creationId="{92D1C068-8D54-A05B-D6B3-40D541D1133D}"/>
          </ac:inkMkLst>
        </pc:inkChg>
        <pc:inkChg chg="add del mod">
          <ac:chgData name="Tim Cook" userId="d1c7cfb340f2c7ab" providerId="LiveId" clId="{910B14F6-4C10-444D-98B4-33F2BC6260EF}" dt="2022-11-28T02:01:18.668" v="507"/>
          <ac:inkMkLst>
            <pc:docMk/>
            <pc:sldMk cId="2459877382" sldId="320"/>
            <ac:inkMk id="56" creationId="{778EF439-2C05-1B82-712B-9C578C0FCDF2}"/>
          </ac:inkMkLst>
        </pc:inkChg>
        <pc:inkChg chg="add del mod">
          <ac:chgData name="Tim Cook" userId="d1c7cfb340f2c7ab" providerId="LiveId" clId="{910B14F6-4C10-444D-98B4-33F2BC6260EF}" dt="2022-11-28T02:01:18.668" v="503"/>
          <ac:inkMkLst>
            <pc:docMk/>
            <pc:sldMk cId="2459877382" sldId="320"/>
            <ac:inkMk id="57" creationId="{9D19B2D3-76DE-8152-B3C4-F4513C6584A4}"/>
          </ac:inkMkLst>
        </pc:inkChg>
        <pc:inkChg chg="add del mod">
          <ac:chgData name="Tim Cook" userId="d1c7cfb340f2c7ab" providerId="LiveId" clId="{910B14F6-4C10-444D-98B4-33F2BC6260EF}" dt="2022-11-28T02:01:18.668" v="506"/>
          <ac:inkMkLst>
            <pc:docMk/>
            <pc:sldMk cId="2459877382" sldId="320"/>
            <ac:inkMk id="58" creationId="{0AEC1439-F5BF-7575-5A14-5681B1EDCB3B}"/>
          </ac:inkMkLst>
        </pc:inkChg>
        <pc:inkChg chg="add del mod">
          <ac:chgData name="Tim Cook" userId="d1c7cfb340f2c7ab" providerId="LiveId" clId="{910B14F6-4C10-444D-98B4-33F2BC6260EF}" dt="2022-11-28T02:01:18.668" v="505"/>
          <ac:inkMkLst>
            <pc:docMk/>
            <pc:sldMk cId="2459877382" sldId="320"/>
            <ac:inkMk id="59" creationId="{177D7840-672C-6191-DD99-4CB502E59A05}"/>
          </ac:inkMkLst>
        </pc:inkChg>
        <pc:inkChg chg="add del mod">
          <ac:chgData name="Tim Cook" userId="d1c7cfb340f2c7ab" providerId="LiveId" clId="{910B14F6-4C10-444D-98B4-33F2BC6260EF}" dt="2022-11-28T02:01:18.684" v="511"/>
          <ac:inkMkLst>
            <pc:docMk/>
            <pc:sldMk cId="2459877382" sldId="320"/>
            <ac:inkMk id="60" creationId="{B4124F52-0724-FA96-7B23-D8696203EC9D}"/>
          </ac:inkMkLst>
        </pc:inkChg>
        <pc:inkChg chg="add del mod">
          <ac:chgData name="Tim Cook" userId="d1c7cfb340f2c7ab" providerId="LiveId" clId="{910B14F6-4C10-444D-98B4-33F2BC6260EF}" dt="2022-11-28T02:01:18.684" v="510"/>
          <ac:inkMkLst>
            <pc:docMk/>
            <pc:sldMk cId="2459877382" sldId="320"/>
            <ac:inkMk id="61" creationId="{1578F966-F1AC-2C47-64E7-AE311E038B60}"/>
          </ac:inkMkLst>
        </pc:inkChg>
        <pc:inkChg chg="add del mod">
          <ac:chgData name="Tim Cook" userId="d1c7cfb340f2c7ab" providerId="LiveId" clId="{910B14F6-4C10-444D-98B4-33F2BC6260EF}" dt="2022-11-28T02:01:18.668" v="502"/>
          <ac:inkMkLst>
            <pc:docMk/>
            <pc:sldMk cId="2459877382" sldId="320"/>
            <ac:inkMk id="62" creationId="{55C40A44-1526-4564-394F-BA2CE9F9DFDC}"/>
          </ac:inkMkLst>
        </pc:inkChg>
        <pc:inkChg chg="add del mod">
          <ac:chgData name="Tim Cook" userId="d1c7cfb340f2c7ab" providerId="LiveId" clId="{910B14F6-4C10-444D-98B4-33F2BC6260EF}" dt="2022-11-28T02:01:18.684" v="508"/>
          <ac:inkMkLst>
            <pc:docMk/>
            <pc:sldMk cId="2459877382" sldId="320"/>
            <ac:inkMk id="63" creationId="{890877D5-4241-D43A-8683-01B2BF84FA29}"/>
          </ac:inkMkLst>
        </pc:inkChg>
        <pc:inkChg chg="add del mod">
          <ac:chgData name="Tim Cook" userId="d1c7cfb340f2c7ab" providerId="LiveId" clId="{910B14F6-4C10-444D-98B4-33F2BC6260EF}" dt="2022-11-28T02:01:18.684" v="509"/>
          <ac:inkMkLst>
            <pc:docMk/>
            <pc:sldMk cId="2459877382" sldId="320"/>
            <ac:inkMk id="64" creationId="{87AAD08E-C079-D19F-C52E-5B280A6D2F1D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66" creationId="{84216F42-07F3-B9DC-836F-220163AED95F}"/>
          </ac:inkMkLst>
        </pc:inkChg>
        <pc:inkChg chg="add del">
          <ac:chgData name="Tim Cook" userId="d1c7cfb340f2c7ab" providerId="LiveId" clId="{910B14F6-4C10-444D-98B4-33F2BC6260EF}" dt="2022-11-28T02:01:45.103" v="540"/>
          <ac:inkMkLst>
            <pc:docMk/>
            <pc:sldMk cId="2459877382" sldId="320"/>
            <ac:inkMk id="68" creationId="{63DFDEC2-8784-3668-985A-5A6135D2763B}"/>
          </ac:inkMkLst>
        </pc:inkChg>
        <pc:inkChg chg="add del">
          <ac:chgData name="Tim Cook" userId="d1c7cfb340f2c7ab" providerId="LiveId" clId="{910B14F6-4C10-444D-98B4-33F2BC6260EF}" dt="2022-11-28T02:01:45.087" v="539"/>
          <ac:inkMkLst>
            <pc:docMk/>
            <pc:sldMk cId="2459877382" sldId="320"/>
            <ac:inkMk id="69" creationId="{A8C819DD-26E3-CC59-D20C-52482DF6C009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70" creationId="{63218935-AD08-F778-DEC2-CE3BDB5CF938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71" creationId="{F27D666A-BF1B-49AF-1A3D-42E6E3E58B2D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72" creationId="{5DB9ECE3-A8E3-2019-8DF8-457EC8E10B8A}"/>
          </ac:inkMkLst>
        </pc:inkChg>
        <pc:inkChg chg="add del mod">
          <ac:chgData name="Tim Cook" userId="d1c7cfb340f2c7ab" providerId="LiveId" clId="{910B14F6-4C10-444D-98B4-33F2BC6260EF}" dt="2022-11-28T02:01:52.883" v="548"/>
          <ac:inkMkLst>
            <pc:docMk/>
            <pc:sldMk cId="2459877382" sldId="320"/>
            <ac:inkMk id="74" creationId="{EE9DFCE4-26A5-19C1-B9C4-4895C87BFF62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75" creationId="{2DD6DCFC-235E-D7F9-9A2E-EA10BC445672}"/>
          </ac:inkMkLst>
        </pc:inkChg>
        <pc:inkChg chg="add del mod">
          <ac:chgData name="Tim Cook" userId="d1c7cfb340f2c7ab" providerId="LiveId" clId="{910B14F6-4C10-444D-98B4-33F2BC6260EF}" dt="2022-11-28T02:02:12.280" v="557"/>
          <ac:inkMkLst>
            <pc:docMk/>
            <pc:sldMk cId="2459877382" sldId="320"/>
            <ac:inkMk id="77" creationId="{BFA8CF3D-DA0F-B261-5A5A-4A86A92B0142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79" creationId="{DE1D6387-8237-EBD6-C7CD-DFFDA5F0DAE0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80" creationId="{2D0834D1-2F17-7E8F-55EB-F9FD025C157B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82" creationId="{2AAD9692-6C16-B319-31B6-D7433ECAD556}"/>
          </ac:inkMkLst>
        </pc:inkChg>
        <pc:inkChg chg="add del">
          <ac:chgData name="Tim Cook" userId="d1c7cfb340f2c7ab" providerId="LiveId" clId="{910B14F6-4C10-444D-98B4-33F2BC6260EF}" dt="2022-11-28T02:02:14.148" v="558"/>
          <ac:inkMkLst>
            <pc:docMk/>
            <pc:sldMk cId="2459877382" sldId="320"/>
            <ac:inkMk id="84" creationId="{00FAD56D-0C10-0B4F-6858-2F51A595CF5E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85" creationId="{43C74CC4-CD7B-1157-7E91-37EB7888EACD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86" creationId="{76B381A1-6374-8AED-F487-2CE5CCE60468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88" creationId="{704C533C-EFA8-483C-BAF0-B47FED5BF187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89" creationId="{4E04B653-4CD4-C921-A58A-EA5B77430970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90" creationId="{453431DA-663A-6328-C6E1-69E96991886B}"/>
          </ac:inkMkLst>
        </pc:inkChg>
        <pc:inkChg chg="add del mod">
          <ac:chgData name="Tim Cook" userId="d1c7cfb340f2c7ab" providerId="LiveId" clId="{910B14F6-4C10-444D-98B4-33F2BC6260EF}" dt="2022-11-28T02:03:26.122" v="594"/>
          <ac:inkMkLst>
            <pc:docMk/>
            <pc:sldMk cId="2459877382" sldId="320"/>
            <ac:inkMk id="93" creationId="{8347D43F-49D3-726F-284B-409BDD5E1577}"/>
          </ac:inkMkLst>
        </pc:inkChg>
        <pc:inkChg chg="add del mod">
          <ac:chgData name="Tim Cook" userId="d1c7cfb340f2c7ab" providerId="LiveId" clId="{910B14F6-4C10-444D-98B4-33F2BC6260EF}" dt="2022-11-28T02:03:26.122" v="595"/>
          <ac:inkMkLst>
            <pc:docMk/>
            <pc:sldMk cId="2459877382" sldId="320"/>
            <ac:inkMk id="94" creationId="{FD206C02-EE2F-3CE0-384D-31B1ABB82437}"/>
          </ac:inkMkLst>
        </pc:inkChg>
        <pc:inkChg chg="add del mod">
          <ac:chgData name="Tim Cook" userId="d1c7cfb340f2c7ab" providerId="LiveId" clId="{910B14F6-4C10-444D-98B4-33F2BC6260EF}" dt="2022-11-28T02:03:26.122" v="593"/>
          <ac:inkMkLst>
            <pc:docMk/>
            <pc:sldMk cId="2459877382" sldId="320"/>
            <ac:inkMk id="95" creationId="{9561AF92-39CE-5F4E-9383-46277677CB5E}"/>
          </ac:inkMkLst>
        </pc:inkChg>
        <pc:inkChg chg="add del mod">
          <ac:chgData name="Tim Cook" userId="d1c7cfb340f2c7ab" providerId="LiveId" clId="{910B14F6-4C10-444D-98B4-33F2BC6260EF}" dt="2022-11-28T02:03:26.122" v="596"/>
          <ac:inkMkLst>
            <pc:docMk/>
            <pc:sldMk cId="2459877382" sldId="320"/>
            <ac:inkMk id="96" creationId="{92FCD926-27D6-3C3A-7652-CF6C06510AC7}"/>
          </ac:inkMkLst>
        </pc:inkChg>
        <pc:inkChg chg="add del mod">
          <ac:chgData name="Tim Cook" userId="d1c7cfb340f2c7ab" providerId="LiveId" clId="{910B14F6-4C10-444D-98B4-33F2BC6260EF}" dt="2022-11-28T02:03:31.430" v="605"/>
          <ac:inkMkLst>
            <pc:docMk/>
            <pc:sldMk cId="2459877382" sldId="320"/>
            <ac:inkMk id="97" creationId="{CD673E62-A763-2DDA-5C66-DD103FCA5F73}"/>
          </ac:inkMkLst>
        </pc:inkChg>
        <pc:inkChg chg="add del">
          <ac:chgData name="Tim Cook" userId="d1c7cfb340f2c7ab" providerId="LiveId" clId="{910B14F6-4C10-444D-98B4-33F2BC6260EF}" dt="2022-11-28T02:03:29.362" v="603"/>
          <ac:inkMkLst>
            <pc:docMk/>
            <pc:sldMk cId="2459877382" sldId="320"/>
            <ac:inkMk id="99" creationId="{40FAC072-809D-6288-6F82-1CB25D1DD6C9}"/>
          </ac:inkMkLst>
        </pc:inkChg>
        <pc:inkChg chg="add del">
          <ac:chgData name="Tim Cook" userId="d1c7cfb340f2c7ab" providerId="LiveId" clId="{910B14F6-4C10-444D-98B4-33F2BC6260EF}" dt="2022-11-28T02:03:29.362" v="601"/>
          <ac:inkMkLst>
            <pc:docMk/>
            <pc:sldMk cId="2459877382" sldId="320"/>
            <ac:inkMk id="100" creationId="{4583E7C9-F154-4FF7-5CEB-EE297B64B31C}"/>
          </ac:inkMkLst>
        </pc:inkChg>
        <pc:inkChg chg="add del">
          <ac:chgData name="Tim Cook" userId="d1c7cfb340f2c7ab" providerId="LiveId" clId="{910B14F6-4C10-444D-98B4-33F2BC6260EF}" dt="2022-11-28T02:03:29.362" v="604"/>
          <ac:inkMkLst>
            <pc:docMk/>
            <pc:sldMk cId="2459877382" sldId="320"/>
            <ac:inkMk id="101" creationId="{66FC8670-35BF-948E-389F-DAB7CFE8BDEA}"/>
          </ac:inkMkLst>
        </pc:inkChg>
        <pc:inkChg chg="add del">
          <ac:chgData name="Tim Cook" userId="d1c7cfb340f2c7ab" providerId="LiveId" clId="{910B14F6-4C10-444D-98B4-33F2BC6260EF}" dt="2022-11-28T02:03:29.362" v="602"/>
          <ac:inkMkLst>
            <pc:docMk/>
            <pc:sldMk cId="2459877382" sldId="320"/>
            <ac:inkMk id="102" creationId="{7CE92D39-B6DB-BD97-8081-0443B3E5494A}"/>
          </ac:inkMkLst>
        </pc:inkChg>
        <pc:inkChg chg="add del">
          <ac:chgData name="Tim Cook" userId="d1c7cfb340f2c7ab" providerId="LiveId" clId="{910B14F6-4C10-444D-98B4-33F2BC6260EF}" dt="2022-11-28T02:03:35.876" v="607"/>
          <ac:inkMkLst>
            <pc:docMk/>
            <pc:sldMk cId="2459877382" sldId="320"/>
            <ac:inkMk id="103" creationId="{105B16D6-4010-6F8C-E777-5499ACCE9011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4" creationId="{A8465328-A56C-70A2-8809-74864D89233E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5" creationId="{EB0D7F7D-D2D2-2B14-4B3C-7656B7816D00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6" creationId="{4BA9F20F-9BEB-7E46-9FF1-EB7120BAE414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7" creationId="{AFDEF325-4FB7-40D9-02FA-92BAA18B4424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8" creationId="{3E82139B-190E-B0F4-44A9-50D1894783D7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9" creationId="{87E65D75-3194-9E65-6EC3-147D8C51C6D3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10" creationId="{989720CB-DDEE-F52A-906B-34C30ACD57C0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11" creationId="{7031264C-7533-FD7B-1BB3-FD3656D2BAAF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12" creationId="{A408CD7B-2B5D-1A0C-9E26-2494219B17C7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13" creationId="{201063C9-190B-8105-939D-E16467DEBFF1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14" creationId="{E1C62770-14A9-4756-FBD8-2FEFD3A1CE64}"/>
          </ac:inkMkLst>
        </pc:inkChg>
        <pc:inkChg chg="add">
          <ac:chgData name="Tim Cook" userId="d1c7cfb340f2c7ab" providerId="LiveId" clId="{910B14F6-4C10-444D-98B4-33F2BC6260EF}" dt="2022-11-28T02:03:43.018" v="620" actId="9405"/>
          <ac:inkMkLst>
            <pc:docMk/>
            <pc:sldMk cId="2459877382" sldId="320"/>
            <ac:inkMk id="116" creationId="{F0C69379-800E-5592-7BE5-BB803905A7AF}"/>
          </ac:inkMkLst>
        </pc:inkChg>
        <pc:inkChg chg="add">
          <ac:chgData name="Tim Cook" userId="d1c7cfb340f2c7ab" providerId="LiveId" clId="{910B14F6-4C10-444D-98B4-33F2BC6260EF}" dt="2022-11-28T02:03:43.618" v="621" actId="9405"/>
          <ac:inkMkLst>
            <pc:docMk/>
            <pc:sldMk cId="2459877382" sldId="320"/>
            <ac:inkMk id="117" creationId="{A5B3FC4B-345E-2711-7071-32777E907305}"/>
          </ac:inkMkLst>
        </pc:inkChg>
        <pc:inkChg chg="add del mod">
          <ac:chgData name="Tim Cook" userId="d1c7cfb340f2c7ab" providerId="LiveId" clId="{910B14F6-4C10-444D-98B4-33F2BC6260EF}" dt="2022-11-28T02:03:54.576" v="632"/>
          <ac:inkMkLst>
            <pc:docMk/>
            <pc:sldMk cId="2459877382" sldId="320"/>
            <ac:inkMk id="118" creationId="{9AED16FA-D896-DA52-EB0B-46FCFC54F514}"/>
          </ac:inkMkLst>
        </pc:inkChg>
        <pc:inkChg chg="add del mod">
          <ac:chgData name="Tim Cook" userId="d1c7cfb340f2c7ab" providerId="LiveId" clId="{910B14F6-4C10-444D-98B4-33F2BC6260EF}" dt="2022-11-28T02:03:54.576" v="631"/>
          <ac:inkMkLst>
            <pc:docMk/>
            <pc:sldMk cId="2459877382" sldId="320"/>
            <ac:inkMk id="119" creationId="{C52B1523-2A24-37EF-7A47-A965815E7F5C}"/>
          </ac:inkMkLst>
        </pc:inkChg>
        <pc:inkChg chg="add del mod">
          <ac:chgData name="Tim Cook" userId="d1c7cfb340f2c7ab" providerId="LiveId" clId="{910B14F6-4C10-444D-98B4-33F2BC6260EF}" dt="2022-11-28T02:03:54.576" v="633"/>
          <ac:inkMkLst>
            <pc:docMk/>
            <pc:sldMk cId="2459877382" sldId="320"/>
            <ac:inkMk id="120" creationId="{BF65A478-DECF-1F9A-042B-F437D21166E6}"/>
          </ac:inkMkLst>
        </pc:inkChg>
        <pc:inkChg chg="add mod">
          <ac:chgData name="Tim Cook" userId="d1c7cfb340f2c7ab" providerId="LiveId" clId="{910B14F6-4C10-444D-98B4-33F2BC6260EF}" dt="2022-11-28T02:04:00.531" v="640"/>
          <ac:inkMkLst>
            <pc:docMk/>
            <pc:sldMk cId="2459877382" sldId="320"/>
            <ac:inkMk id="122" creationId="{3D08F5AB-0B56-A467-2666-5516DD0CFE7A}"/>
          </ac:inkMkLst>
        </pc:inkChg>
        <pc:inkChg chg="add mod">
          <ac:chgData name="Tim Cook" userId="d1c7cfb340f2c7ab" providerId="LiveId" clId="{910B14F6-4C10-444D-98B4-33F2BC6260EF}" dt="2022-11-28T02:04:00.531" v="640"/>
          <ac:inkMkLst>
            <pc:docMk/>
            <pc:sldMk cId="2459877382" sldId="320"/>
            <ac:inkMk id="123" creationId="{C57FA1BA-E6F2-B1F0-A49D-161391F7FC56}"/>
          </ac:inkMkLst>
        </pc:inkChg>
        <pc:inkChg chg="add mod">
          <ac:chgData name="Tim Cook" userId="d1c7cfb340f2c7ab" providerId="LiveId" clId="{910B14F6-4C10-444D-98B4-33F2BC6260EF}" dt="2022-11-28T02:04:00.531" v="640"/>
          <ac:inkMkLst>
            <pc:docMk/>
            <pc:sldMk cId="2459877382" sldId="320"/>
            <ac:inkMk id="125" creationId="{8E55D34F-0AD1-EADC-A72E-DF1BE78159D6}"/>
          </ac:inkMkLst>
        </pc:inkChg>
        <pc:inkChg chg="add mod">
          <ac:chgData name="Tim Cook" userId="d1c7cfb340f2c7ab" providerId="LiveId" clId="{910B14F6-4C10-444D-98B4-33F2BC6260EF}" dt="2022-11-28T02:04:00.531" v="640"/>
          <ac:inkMkLst>
            <pc:docMk/>
            <pc:sldMk cId="2459877382" sldId="320"/>
            <ac:inkMk id="126" creationId="{2B8921DC-CA1C-00EC-C974-4C46E9CBC0AF}"/>
          </ac:inkMkLst>
        </pc:inkChg>
        <pc:inkChg chg="add mod">
          <ac:chgData name="Tim Cook" userId="d1c7cfb340f2c7ab" providerId="LiveId" clId="{910B14F6-4C10-444D-98B4-33F2BC6260EF}" dt="2022-11-28T02:04:00.531" v="640"/>
          <ac:inkMkLst>
            <pc:docMk/>
            <pc:sldMk cId="2459877382" sldId="320"/>
            <ac:inkMk id="127" creationId="{6C802659-5317-21E1-4C6F-B531AC41338F}"/>
          </ac:inkMkLst>
        </pc:inkChg>
        <pc:inkChg chg="add del">
          <ac:chgData name="Tim Cook" userId="d1c7cfb340f2c7ab" providerId="LiveId" clId="{910B14F6-4C10-444D-98B4-33F2BC6260EF}" dt="2022-11-28T02:04:21.630" v="649"/>
          <ac:inkMkLst>
            <pc:docMk/>
            <pc:sldMk cId="2459877382" sldId="320"/>
            <ac:inkMk id="129" creationId="{1AB9CAD8-04E2-67EA-7195-EBE41D64AD8A}"/>
          </ac:inkMkLst>
        </pc:inkChg>
      </pc:sldChg>
      <pc:sldChg chg="addSp delSp modSp mod">
        <pc:chgData name="Tim Cook" userId="d1c7cfb340f2c7ab" providerId="LiveId" clId="{910B14F6-4C10-444D-98B4-33F2BC6260EF}" dt="2022-11-28T02:29:37.686" v="675"/>
        <pc:sldMkLst>
          <pc:docMk/>
          <pc:sldMk cId="3928037610" sldId="322"/>
        </pc:sldMkLst>
        <pc:grpChg chg="mod">
          <ac:chgData name="Tim Cook" userId="d1c7cfb340f2c7ab" providerId="LiveId" clId="{910B14F6-4C10-444D-98B4-33F2BC6260EF}" dt="2022-11-28T02:29:33.724" v="667"/>
          <ac:grpSpMkLst>
            <pc:docMk/>
            <pc:sldMk cId="3928037610" sldId="322"/>
            <ac:grpSpMk id="17" creationId="{E6E76C8F-AA55-9D2E-A13A-A3106DCBACBC}"/>
          </ac:grpSpMkLst>
        </pc:grpChg>
        <pc:grpChg chg="mod">
          <ac:chgData name="Tim Cook" userId="d1c7cfb340f2c7ab" providerId="LiveId" clId="{910B14F6-4C10-444D-98B4-33F2BC6260EF}" dt="2022-11-28T02:29:37.686" v="675"/>
          <ac:grpSpMkLst>
            <pc:docMk/>
            <pc:sldMk cId="3928037610" sldId="322"/>
            <ac:grpSpMk id="25" creationId="{7A809BDD-F0C3-37CA-BFA2-C986EBBC5CBC}"/>
          </ac:grpSpMkLst>
        </pc:grpChg>
        <pc:grpChg chg="mod">
          <ac:chgData name="Tim Cook" userId="d1c7cfb340f2c7ab" providerId="LiveId" clId="{910B14F6-4C10-444D-98B4-33F2BC6260EF}" dt="2022-11-28T02:29:37.686" v="675"/>
          <ac:grpSpMkLst>
            <pc:docMk/>
            <pc:sldMk cId="3928037610" sldId="322"/>
            <ac:grpSpMk id="26" creationId="{FB3FCED1-DDE4-04E0-45C8-D57DC7D6CBBB}"/>
          </ac:grpSpMkLst>
        </pc:grp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3" creationId="{8A4B8C1F-FBBE-C290-C3D0-CFD61F9A0B26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4" creationId="{0B25CBB3-5A3C-F6ED-76B7-58D516612957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5" creationId="{417407F9-370F-6ECF-2AB0-A2BC7DF1889E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6" creationId="{8C65111C-5F1A-9773-2AD1-AAA5A7FAA303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7" creationId="{DAD9FACC-9E98-E839-CFF5-AAF46021426E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8" creationId="{413F4C73-DA4F-E3A7-617B-C9843C117C5E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9" creationId="{E89F80B4-DEE9-9BC6-2C99-9E8CC51659D3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10" creationId="{3FBD3B80-7D33-7EEF-90CF-E76F13F4A3DD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11" creationId="{CDF78FFE-9462-865C-BDB1-47BD266EC2B7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12" creationId="{CC1F544A-170B-AF35-0A19-49FA59AACDD8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13" creationId="{3A41D03E-39D4-F2B2-9182-2E8279B15484}"/>
          </ac:inkMkLst>
        </pc:inkChg>
        <pc:inkChg chg="add del">
          <ac:chgData name="Tim Cook" userId="d1c7cfb340f2c7ab" providerId="LiveId" clId="{910B14F6-4C10-444D-98B4-33F2BC6260EF}" dt="2022-11-28T02:29:33.458" v="664"/>
          <ac:inkMkLst>
            <pc:docMk/>
            <pc:sldMk cId="3928037610" sldId="322"/>
            <ac:inkMk id="14" creationId="{9082CC32-1DD4-09F2-7E5B-0C6210F0A67E}"/>
          </ac:inkMkLst>
        </pc:inkChg>
        <pc:inkChg chg="add del">
          <ac:chgData name="Tim Cook" userId="d1c7cfb340f2c7ab" providerId="LiveId" clId="{910B14F6-4C10-444D-98B4-33F2BC6260EF}" dt="2022-11-28T02:29:33.458" v="666"/>
          <ac:inkMkLst>
            <pc:docMk/>
            <pc:sldMk cId="3928037610" sldId="322"/>
            <ac:inkMk id="15" creationId="{D941D55A-0D08-A764-CC19-3DFBE3522AA9}"/>
          </ac:inkMkLst>
        </pc:inkChg>
        <pc:inkChg chg="add del">
          <ac:chgData name="Tim Cook" userId="d1c7cfb340f2c7ab" providerId="LiveId" clId="{910B14F6-4C10-444D-98B4-33F2BC6260EF}" dt="2022-11-28T02:29:33.458" v="665"/>
          <ac:inkMkLst>
            <pc:docMk/>
            <pc:sldMk cId="3928037610" sldId="322"/>
            <ac:inkMk id="16" creationId="{9295C710-4212-EF15-205F-5FB9651E2B40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18" creationId="{70BF796F-6F46-9BB0-D88B-0CE3C2F1DCD5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19" creationId="{7DCAC0D1-3CE2-30E6-D5D1-9C614391A79D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20" creationId="{36CC1CF6-2833-38AE-BF08-AC36B0DBC49E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21" creationId="{3175912E-0311-6DF7-76B8-51E2BA5C53D7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22" creationId="{3DC9C546-241B-48EA-44F9-6DC77924736C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23" creationId="{B3538818-D4D3-2F51-CEFA-0A72B8DC5E2B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24" creationId="{6C8CB15B-BC99-4C39-4615-DB43AFDB5093}"/>
          </ac:inkMkLst>
        </pc:inkChg>
      </pc:sldChg>
      <pc:sldChg chg="addSp delSp modSp mod">
        <pc:chgData name="Tim Cook" userId="d1c7cfb340f2c7ab" providerId="LiveId" clId="{910B14F6-4C10-444D-98B4-33F2BC6260EF}" dt="2022-11-28T02:29:50.511" v="699"/>
        <pc:sldMkLst>
          <pc:docMk/>
          <pc:sldMk cId="2369355394" sldId="324"/>
        </pc:sldMkLst>
        <pc:grpChg chg="mod">
          <ac:chgData name="Tim Cook" userId="d1c7cfb340f2c7ab" providerId="LiveId" clId="{910B14F6-4C10-444D-98B4-33F2BC6260EF}" dt="2022-11-28T02:29:48.243" v="695"/>
          <ac:grpSpMkLst>
            <pc:docMk/>
            <pc:sldMk cId="2369355394" sldId="324"/>
            <ac:grpSpMk id="19" creationId="{F0ED7FE0-758E-0C0C-6664-BE0988C3DB2D}"/>
          </ac:grpSpMkLst>
        </pc:grpChg>
        <pc:grpChg chg="mod">
          <ac:chgData name="Tim Cook" userId="d1c7cfb340f2c7ab" providerId="LiveId" clId="{910B14F6-4C10-444D-98B4-33F2BC6260EF}" dt="2022-11-28T02:29:48.243" v="695"/>
          <ac:grpSpMkLst>
            <pc:docMk/>
            <pc:sldMk cId="2369355394" sldId="324"/>
            <ac:grpSpMk id="20" creationId="{CC3BB4FE-DD64-5B60-9351-CFFA0F8545EB}"/>
          </ac:grpSpMkLst>
        </pc:grpChg>
        <pc:grpChg chg="mod">
          <ac:chgData name="Tim Cook" userId="d1c7cfb340f2c7ab" providerId="LiveId" clId="{910B14F6-4C10-444D-98B4-33F2BC6260EF}" dt="2022-11-28T02:29:48.243" v="695"/>
          <ac:grpSpMkLst>
            <pc:docMk/>
            <pc:sldMk cId="2369355394" sldId="324"/>
            <ac:grpSpMk id="21" creationId="{E9AED991-80C0-984F-2FDD-2D8E381A3395}"/>
          </ac:grpSpMkLst>
        </pc:grpChg>
        <pc:grpChg chg="mod">
          <ac:chgData name="Tim Cook" userId="d1c7cfb340f2c7ab" providerId="LiveId" clId="{910B14F6-4C10-444D-98B4-33F2BC6260EF}" dt="2022-11-28T02:29:48.243" v="695"/>
          <ac:grpSpMkLst>
            <pc:docMk/>
            <pc:sldMk cId="2369355394" sldId="324"/>
            <ac:grpSpMk id="22" creationId="{BE9C7A5B-835C-BCD9-CD72-B1F7347525CE}"/>
          </ac:grpSpMkLst>
        </pc:grpChg>
        <pc:grpChg chg="mod">
          <ac:chgData name="Tim Cook" userId="d1c7cfb340f2c7ab" providerId="LiveId" clId="{910B14F6-4C10-444D-98B4-33F2BC6260EF}" dt="2022-11-28T02:29:50.511" v="699"/>
          <ac:grpSpMkLst>
            <pc:docMk/>
            <pc:sldMk cId="2369355394" sldId="324"/>
            <ac:grpSpMk id="26" creationId="{31E3DE57-2EA1-2A70-5E18-E3599A5E7E84}"/>
          </ac:grpSpMkLst>
        </pc:grp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3" creationId="{695892C4-009A-995E-EA39-0EA92E69E28C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4" creationId="{1D1599AD-7F4D-DDA7-0E26-A9FEED202F6A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5" creationId="{85B0BEC7-99C7-D081-C63D-E64029A08680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6" creationId="{25DE7482-53BD-1908-CF05-104AFA158E6A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7" creationId="{612DE5F7-DF74-F5D6-08D8-7B14025529C4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8" creationId="{DD324CF7-D899-B031-7B6A-573577559AB7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9" creationId="{CCD9F0C9-6BC6-A31F-E8E3-A796585555CD}"/>
          </ac:inkMkLst>
        </pc:inkChg>
        <pc:inkChg chg="add del">
          <ac:chgData name="Tim Cook" userId="d1c7cfb340f2c7ab" providerId="LiveId" clId="{910B14F6-4C10-444D-98B4-33F2BC6260EF}" dt="2022-11-28T02:29:48.102" v="693"/>
          <ac:inkMkLst>
            <pc:docMk/>
            <pc:sldMk cId="2369355394" sldId="324"/>
            <ac:inkMk id="10" creationId="{90722D9E-5AA2-6BB3-8270-08414E541BB1}"/>
          </ac:inkMkLst>
        </pc:inkChg>
        <pc:inkChg chg="add del">
          <ac:chgData name="Tim Cook" userId="d1c7cfb340f2c7ab" providerId="LiveId" clId="{910B14F6-4C10-444D-98B4-33F2BC6260EF}" dt="2022-11-28T02:29:48.102" v="694"/>
          <ac:inkMkLst>
            <pc:docMk/>
            <pc:sldMk cId="2369355394" sldId="324"/>
            <ac:inkMk id="11" creationId="{4AF7258A-B040-B182-207F-7C0CFA646832}"/>
          </ac:inkMkLst>
        </pc:inkChg>
        <pc:inkChg chg="add del">
          <ac:chgData name="Tim Cook" userId="d1c7cfb340f2c7ab" providerId="LiveId" clId="{910B14F6-4C10-444D-98B4-33F2BC6260EF}" dt="2022-11-28T02:29:48.102" v="692"/>
          <ac:inkMkLst>
            <pc:docMk/>
            <pc:sldMk cId="2369355394" sldId="324"/>
            <ac:inkMk id="12" creationId="{04B00281-C113-AD11-9D39-B2EDB282B787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3" creationId="{D218BB18-C430-BCD5-038D-5A73E3A28B80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4" creationId="{6C83CEA7-58D4-BAB6-72BD-518C232FCEA2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5" creationId="{3D5B6CFA-1B01-D4A6-04F3-9B176C57A67F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6" creationId="{AB3C15F6-AE00-14BC-0BB5-A9AC7FF758FD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7" creationId="{71699114-36AA-F047-448C-6D6E22F65351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8" creationId="{E51CFBD6-1DCB-2E87-9D0B-055955DA4911}"/>
          </ac:inkMkLst>
        </pc:inkChg>
        <pc:inkChg chg="add mod">
          <ac:chgData name="Tim Cook" userId="d1c7cfb340f2c7ab" providerId="LiveId" clId="{910B14F6-4C10-444D-98B4-33F2BC6260EF}" dt="2022-11-28T02:29:50.511" v="699"/>
          <ac:inkMkLst>
            <pc:docMk/>
            <pc:sldMk cId="2369355394" sldId="324"/>
            <ac:inkMk id="23" creationId="{7BB4C558-E666-BBCA-9ABB-86FD07126305}"/>
          </ac:inkMkLst>
        </pc:inkChg>
        <pc:inkChg chg="add mod">
          <ac:chgData name="Tim Cook" userId="d1c7cfb340f2c7ab" providerId="LiveId" clId="{910B14F6-4C10-444D-98B4-33F2BC6260EF}" dt="2022-11-28T02:29:50.511" v="699"/>
          <ac:inkMkLst>
            <pc:docMk/>
            <pc:sldMk cId="2369355394" sldId="324"/>
            <ac:inkMk id="24" creationId="{C84F1CF6-7E4E-16DF-248A-B5A8A151169F}"/>
          </ac:inkMkLst>
        </pc:inkChg>
        <pc:inkChg chg="add mod">
          <ac:chgData name="Tim Cook" userId="d1c7cfb340f2c7ab" providerId="LiveId" clId="{910B14F6-4C10-444D-98B4-33F2BC6260EF}" dt="2022-11-28T02:29:50.511" v="699"/>
          <ac:inkMkLst>
            <pc:docMk/>
            <pc:sldMk cId="2369355394" sldId="324"/>
            <ac:inkMk id="25" creationId="{0AF994F0-AAD0-A9B9-0F1E-EBFC4273CF9F}"/>
          </ac:inkMkLst>
        </pc:inkChg>
      </pc:sldChg>
      <pc:sldChg chg="addSp delSp modSp mod">
        <pc:chgData name="Tim Cook" userId="d1c7cfb340f2c7ab" providerId="LiveId" clId="{910B14F6-4C10-444D-98B4-33F2BC6260EF}" dt="2022-11-28T02:30:01.636" v="717"/>
        <pc:sldMkLst>
          <pc:docMk/>
          <pc:sldMk cId="184527808" sldId="325"/>
        </pc:sldMkLst>
        <pc:grpChg chg="del mod">
          <ac:chgData name="Tim Cook" userId="d1c7cfb340f2c7ab" providerId="LiveId" clId="{910B14F6-4C10-444D-98B4-33F2BC6260EF}" dt="2022-11-28T02:29:56.616" v="706"/>
          <ac:grpSpMkLst>
            <pc:docMk/>
            <pc:sldMk cId="184527808" sldId="325"/>
            <ac:grpSpMk id="7" creationId="{CA037445-EDAB-B882-780D-1CC9A41B2443}"/>
          </ac:grpSpMkLst>
        </pc:grpChg>
        <pc:grpChg chg="del mod">
          <ac:chgData name="Tim Cook" userId="d1c7cfb340f2c7ab" providerId="LiveId" clId="{910B14F6-4C10-444D-98B4-33F2BC6260EF}" dt="2022-11-28T02:29:57.709" v="710"/>
          <ac:grpSpMkLst>
            <pc:docMk/>
            <pc:sldMk cId="184527808" sldId="325"/>
            <ac:grpSpMk id="9" creationId="{FCDACF1F-B46A-A35D-9343-209B08425AB1}"/>
          </ac:grpSpMkLst>
        </pc:grpChg>
        <pc:grpChg chg="mod">
          <ac:chgData name="Tim Cook" userId="d1c7cfb340f2c7ab" providerId="LiveId" clId="{910B14F6-4C10-444D-98B4-33F2BC6260EF}" dt="2022-11-28T02:30:01.636" v="717"/>
          <ac:grpSpMkLst>
            <pc:docMk/>
            <pc:sldMk cId="184527808" sldId="325"/>
            <ac:grpSpMk id="15" creationId="{37A6BC67-6CDE-94C8-F79D-E86CB0287641}"/>
          </ac:grpSpMkLst>
        </pc:grpChg>
        <pc:inkChg chg="add del mod">
          <ac:chgData name="Tim Cook" userId="d1c7cfb340f2c7ab" providerId="LiveId" clId="{910B14F6-4C10-444D-98B4-33F2BC6260EF}" dt="2022-11-28T02:29:57.709" v="711"/>
          <ac:inkMkLst>
            <pc:docMk/>
            <pc:sldMk cId="184527808" sldId="325"/>
            <ac:inkMk id="3" creationId="{794C7178-8A53-0C73-96B4-5D967A66C607}"/>
          </ac:inkMkLst>
        </pc:inkChg>
        <pc:inkChg chg="add del mod">
          <ac:chgData name="Tim Cook" userId="d1c7cfb340f2c7ab" providerId="LiveId" clId="{910B14F6-4C10-444D-98B4-33F2BC6260EF}" dt="2022-11-28T02:29:57.694" v="709"/>
          <ac:inkMkLst>
            <pc:docMk/>
            <pc:sldMk cId="184527808" sldId="325"/>
            <ac:inkMk id="4" creationId="{2AA9514B-D17F-1973-5460-21B1CFE5D382}"/>
          </ac:inkMkLst>
        </pc:inkChg>
        <pc:inkChg chg="add del mod">
          <ac:chgData name="Tim Cook" userId="d1c7cfb340f2c7ab" providerId="LiveId" clId="{910B14F6-4C10-444D-98B4-33F2BC6260EF}" dt="2022-11-28T02:29:57.694" v="708"/>
          <ac:inkMkLst>
            <pc:docMk/>
            <pc:sldMk cId="184527808" sldId="325"/>
            <ac:inkMk id="5" creationId="{D361CC35-BC98-212A-6C47-52035ED6FC75}"/>
          </ac:inkMkLst>
        </pc:inkChg>
        <pc:inkChg chg="add del mod">
          <ac:chgData name="Tim Cook" userId="d1c7cfb340f2c7ab" providerId="LiveId" clId="{910B14F6-4C10-444D-98B4-33F2BC6260EF}" dt="2022-11-28T02:29:57.709" v="710"/>
          <ac:inkMkLst>
            <pc:docMk/>
            <pc:sldMk cId="184527808" sldId="325"/>
            <ac:inkMk id="6" creationId="{944FCC71-0FEE-ADE4-AC0F-464590C16F11}"/>
          </ac:inkMkLst>
        </pc:inkChg>
        <pc:inkChg chg="add del mod">
          <ac:chgData name="Tim Cook" userId="d1c7cfb340f2c7ab" providerId="LiveId" clId="{910B14F6-4C10-444D-98B4-33F2BC6260EF}" dt="2022-11-28T02:29:57.694" v="707"/>
          <ac:inkMkLst>
            <pc:docMk/>
            <pc:sldMk cId="184527808" sldId="325"/>
            <ac:inkMk id="8" creationId="{B71BA896-281A-DD69-1BF0-C4640C816B43}"/>
          </ac:inkMkLst>
        </pc:inkChg>
        <pc:inkChg chg="add mod">
          <ac:chgData name="Tim Cook" userId="d1c7cfb340f2c7ab" providerId="LiveId" clId="{910B14F6-4C10-444D-98B4-33F2BC6260EF}" dt="2022-11-28T02:30:01.636" v="717"/>
          <ac:inkMkLst>
            <pc:docMk/>
            <pc:sldMk cId="184527808" sldId="325"/>
            <ac:inkMk id="10" creationId="{F6204CBF-1103-A1AD-5FD1-7BB300E2A1F3}"/>
          </ac:inkMkLst>
        </pc:inkChg>
        <pc:inkChg chg="add mod">
          <ac:chgData name="Tim Cook" userId="d1c7cfb340f2c7ab" providerId="LiveId" clId="{910B14F6-4C10-444D-98B4-33F2BC6260EF}" dt="2022-11-28T02:30:01.636" v="717"/>
          <ac:inkMkLst>
            <pc:docMk/>
            <pc:sldMk cId="184527808" sldId="325"/>
            <ac:inkMk id="11" creationId="{F4B82FDD-3728-DD38-769A-8F69DB92E887}"/>
          </ac:inkMkLst>
        </pc:inkChg>
        <pc:inkChg chg="add mod">
          <ac:chgData name="Tim Cook" userId="d1c7cfb340f2c7ab" providerId="LiveId" clId="{910B14F6-4C10-444D-98B4-33F2BC6260EF}" dt="2022-11-28T02:30:01.636" v="717"/>
          <ac:inkMkLst>
            <pc:docMk/>
            <pc:sldMk cId="184527808" sldId="325"/>
            <ac:inkMk id="12" creationId="{4EAB91F8-B5AE-2FCC-B302-5CEBE9DB4DB4}"/>
          </ac:inkMkLst>
        </pc:inkChg>
        <pc:inkChg chg="add mod">
          <ac:chgData name="Tim Cook" userId="d1c7cfb340f2c7ab" providerId="LiveId" clId="{910B14F6-4C10-444D-98B4-33F2BC6260EF}" dt="2022-11-28T02:30:01.636" v="717"/>
          <ac:inkMkLst>
            <pc:docMk/>
            <pc:sldMk cId="184527808" sldId="325"/>
            <ac:inkMk id="13" creationId="{7C952A0E-E236-BB2C-13CA-D50546E681D7}"/>
          </ac:inkMkLst>
        </pc:inkChg>
        <pc:inkChg chg="add mod">
          <ac:chgData name="Tim Cook" userId="d1c7cfb340f2c7ab" providerId="LiveId" clId="{910B14F6-4C10-444D-98B4-33F2BC6260EF}" dt="2022-11-28T02:30:01.636" v="717"/>
          <ac:inkMkLst>
            <pc:docMk/>
            <pc:sldMk cId="184527808" sldId="325"/>
            <ac:inkMk id="14" creationId="{0CF950A0-1608-D1B3-BBBF-0398D0A1640E}"/>
          </ac:inkMkLst>
        </pc:inkChg>
      </pc:sldChg>
    </pc:docChg>
  </pc:docChgLst>
  <pc:docChgLst>
    <pc:chgData name="Tim Cook" userId="d1c7cfb340f2c7ab" providerId="LiveId" clId="{4C26A97C-0F58-40F7-976C-A9DCCD32A162}"/>
    <pc:docChg chg="undo custSel modSld">
      <pc:chgData name="Tim Cook" userId="d1c7cfb340f2c7ab" providerId="LiveId" clId="{4C26A97C-0F58-40F7-976C-A9DCCD32A162}" dt="2022-11-21T00:46:36.956" v="977"/>
      <pc:docMkLst>
        <pc:docMk/>
      </pc:docMkLst>
      <pc:sldChg chg="addSp delSp modSp mod">
        <pc:chgData name="Tim Cook" userId="d1c7cfb340f2c7ab" providerId="LiveId" clId="{4C26A97C-0F58-40F7-976C-A9DCCD32A162}" dt="2022-11-21T00:21:31.908" v="499"/>
        <pc:sldMkLst>
          <pc:docMk/>
          <pc:sldMk cId="4125419145" sldId="318"/>
        </pc:sldMkLst>
        <pc:spChg chg="mod">
          <ac:chgData name="Tim Cook" userId="d1c7cfb340f2c7ab" providerId="LiveId" clId="{4C26A97C-0F58-40F7-976C-A9DCCD32A162}" dt="2022-11-21T00:20:57.897" v="488" actId="1076"/>
          <ac:spMkLst>
            <pc:docMk/>
            <pc:sldMk cId="4125419145" sldId="318"/>
            <ac:spMk id="3" creationId="{8726E5BE-4EC0-E711-124B-FBA44DD74F57}"/>
          </ac:spMkLst>
        </pc:spChg>
        <pc:grpChg chg="mod">
          <ac:chgData name="Tim Cook" userId="d1c7cfb340f2c7ab" providerId="LiveId" clId="{4C26A97C-0F58-40F7-976C-A9DCCD32A162}" dt="2022-11-21T00:07:52.606" v="2"/>
          <ac:grpSpMkLst>
            <pc:docMk/>
            <pc:sldMk cId="4125419145" sldId="318"/>
            <ac:grpSpMk id="6" creationId="{4CE24809-9A72-64EA-C64F-FDB01039CA7D}"/>
          </ac:grpSpMkLst>
        </pc:grpChg>
        <pc:grpChg chg="del mod">
          <ac:chgData name="Tim Cook" userId="d1c7cfb340f2c7ab" providerId="LiveId" clId="{4C26A97C-0F58-40F7-976C-A9DCCD32A162}" dt="2022-11-21T00:08:00.770" v="11"/>
          <ac:grpSpMkLst>
            <pc:docMk/>
            <pc:sldMk cId="4125419145" sldId="318"/>
            <ac:grpSpMk id="11" creationId="{5F7365C0-0D23-EE6E-5E18-9AA45C108A2C}"/>
          </ac:grpSpMkLst>
        </pc:grpChg>
        <pc:grpChg chg="del mod">
          <ac:chgData name="Tim Cook" userId="d1c7cfb340f2c7ab" providerId="LiveId" clId="{4C26A97C-0F58-40F7-976C-A9DCCD32A162}" dt="2022-11-21T00:20:45.704" v="482"/>
          <ac:grpSpMkLst>
            <pc:docMk/>
            <pc:sldMk cId="4125419145" sldId="318"/>
            <ac:grpSpMk id="12" creationId="{FB20E377-7973-D55A-6E5C-89791C35A494}"/>
          </ac:grpSpMkLst>
        </pc:grpChg>
        <pc:grpChg chg="del mod">
          <ac:chgData name="Tim Cook" userId="d1c7cfb340f2c7ab" providerId="LiveId" clId="{4C26A97C-0F58-40F7-976C-A9DCCD32A162}" dt="2022-11-21T00:08:13.057" v="30"/>
          <ac:grpSpMkLst>
            <pc:docMk/>
            <pc:sldMk cId="4125419145" sldId="318"/>
            <ac:grpSpMk id="13" creationId="{920E40C8-BEBA-7463-D56D-BDC66C3B8DCE}"/>
          </ac:grpSpMkLst>
        </pc:grpChg>
        <pc:grpChg chg="del mod">
          <ac:chgData name="Tim Cook" userId="d1c7cfb340f2c7ab" providerId="LiveId" clId="{4C26A97C-0F58-40F7-976C-A9DCCD32A162}" dt="2022-11-21T00:08:10.745" v="22"/>
          <ac:grpSpMkLst>
            <pc:docMk/>
            <pc:sldMk cId="4125419145" sldId="318"/>
            <ac:grpSpMk id="16" creationId="{3837D3E0-7D29-405A-BFD1-50E013BD59C6}"/>
          </ac:grpSpMkLst>
        </pc:grpChg>
        <pc:grpChg chg="mod">
          <ac:chgData name="Tim Cook" userId="d1c7cfb340f2c7ab" providerId="LiveId" clId="{4C26A97C-0F58-40F7-976C-A9DCCD32A162}" dt="2022-11-21T00:21:16.147" v="494"/>
          <ac:grpSpMkLst>
            <pc:docMk/>
            <pc:sldMk cId="4125419145" sldId="318"/>
            <ac:grpSpMk id="16" creationId="{ED7F286F-EEE2-B9B9-4930-DD39E9BA158F}"/>
          </ac:grpSpMkLst>
        </pc:grpChg>
        <pc:grpChg chg="del mod">
          <ac:chgData name="Tim Cook" userId="d1c7cfb340f2c7ab" providerId="LiveId" clId="{4C26A97C-0F58-40F7-976C-A9DCCD32A162}" dt="2022-11-21T00:21:14.337" v="491"/>
          <ac:grpSpMkLst>
            <pc:docMk/>
            <pc:sldMk cId="4125419145" sldId="318"/>
            <ac:grpSpMk id="19" creationId="{B21FECEA-101C-6D45-BC73-6D1451BFC57E}"/>
          </ac:grpSpMkLst>
        </pc:grpChg>
        <pc:grpChg chg="mod">
          <ac:chgData name="Tim Cook" userId="d1c7cfb340f2c7ab" providerId="LiveId" clId="{4C26A97C-0F58-40F7-976C-A9DCCD32A162}" dt="2022-11-21T00:08:21.867" v="38"/>
          <ac:grpSpMkLst>
            <pc:docMk/>
            <pc:sldMk cId="4125419145" sldId="318"/>
            <ac:grpSpMk id="27" creationId="{B27E7107-4987-0F0B-626E-090B0E0129BF}"/>
          </ac:grpSpMkLst>
        </pc:grpChg>
        <pc:grpChg chg="del mod">
          <ac:chgData name="Tim Cook" userId="d1c7cfb340f2c7ab" providerId="LiveId" clId="{4C26A97C-0F58-40F7-976C-A9DCCD32A162}" dt="2022-11-21T00:08:42.214" v="55"/>
          <ac:grpSpMkLst>
            <pc:docMk/>
            <pc:sldMk cId="4125419145" sldId="318"/>
            <ac:grpSpMk id="30" creationId="{B031384E-41B8-B2EE-E83A-E21CDABAFA3F}"/>
          </ac:grpSpMkLst>
        </pc:grpChg>
        <pc:grpChg chg="del mod">
          <ac:chgData name="Tim Cook" userId="d1c7cfb340f2c7ab" providerId="LiveId" clId="{4C26A97C-0F58-40F7-976C-A9DCCD32A162}" dt="2022-11-21T00:08:33.793" v="48"/>
          <ac:grpSpMkLst>
            <pc:docMk/>
            <pc:sldMk cId="4125419145" sldId="318"/>
            <ac:grpSpMk id="34" creationId="{FB3EC991-FA07-1ED2-BBC8-23689C750809}"/>
          </ac:grpSpMkLst>
        </pc:grpChg>
        <pc:grpChg chg="mod">
          <ac:chgData name="Tim Cook" userId="d1c7cfb340f2c7ab" providerId="LiveId" clId="{4C26A97C-0F58-40F7-976C-A9DCCD32A162}" dt="2022-11-21T00:08:43.168" v="57"/>
          <ac:grpSpMkLst>
            <pc:docMk/>
            <pc:sldMk cId="4125419145" sldId="318"/>
            <ac:grpSpMk id="41" creationId="{49F6CB17-87EA-2F12-DF6D-720E272152F1}"/>
          </ac:grpSpMkLst>
        </pc:grpChg>
        <pc:grpChg chg="mod">
          <ac:chgData name="Tim Cook" userId="d1c7cfb340f2c7ab" providerId="LiveId" clId="{4C26A97C-0F58-40F7-976C-A9DCCD32A162}" dt="2022-11-21T00:08:44.927" v="60"/>
          <ac:grpSpMkLst>
            <pc:docMk/>
            <pc:sldMk cId="4125419145" sldId="318"/>
            <ac:grpSpMk id="44" creationId="{0D571905-2CE3-6B73-E9D1-7F8EB2920B5C}"/>
          </ac:grpSpMkLst>
        </pc:grpChg>
        <pc:grpChg chg="del mod">
          <ac:chgData name="Tim Cook" userId="d1c7cfb340f2c7ab" providerId="LiveId" clId="{4C26A97C-0F58-40F7-976C-A9DCCD32A162}" dt="2022-11-21T00:08:58.102" v="74"/>
          <ac:grpSpMkLst>
            <pc:docMk/>
            <pc:sldMk cId="4125419145" sldId="318"/>
            <ac:grpSpMk id="50" creationId="{9A55E665-60FE-B3F1-11FA-02A711EE7D14}"/>
          </ac:grpSpMkLst>
        </pc:grpChg>
        <pc:grpChg chg="del mod">
          <ac:chgData name="Tim Cook" userId="d1c7cfb340f2c7ab" providerId="LiveId" clId="{4C26A97C-0F58-40F7-976C-A9DCCD32A162}" dt="2022-11-21T00:09:02.867" v="77"/>
          <ac:grpSpMkLst>
            <pc:docMk/>
            <pc:sldMk cId="4125419145" sldId="318"/>
            <ac:grpSpMk id="55" creationId="{03DC8698-2A5D-87DD-8B43-2297D640A216}"/>
          </ac:grpSpMkLst>
        </pc:grpChg>
        <pc:grpChg chg="mod">
          <ac:chgData name="Tim Cook" userId="d1c7cfb340f2c7ab" providerId="LiveId" clId="{4C26A97C-0F58-40F7-976C-A9DCCD32A162}" dt="2022-11-21T00:09:17.302" v="82"/>
          <ac:grpSpMkLst>
            <pc:docMk/>
            <pc:sldMk cId="4125419145" sldId="318"/>
            <ac:grpSpMk id="58" creationId="{E0AAC835-FB59-7E1A-2F1F-6A3AB90B0DC7}"/>
          </ac:grpSpMkLst>
        </pc:grpChg>
        <pc:grpChg chg="mod">
          <ac:chgData name="Tim Cook" userId="d1c7cfb340f2c7ab" providerId="LiveId" clId="{4C26A97C-0F58-40F7-976C-A9DCCD32A162}" dt="2022-11-21T00:09:22.805" v="87"/>
          <ac:grpSpMkLst>
            <pc:docMk/>
            <pc:sldMk cId="4125419145" sldId="318"/>
            <ac:grpSpMk id="63" creationId="{50EB3BC5-A26F-F207-DE49-EA7928AA152B}"/>
          </ac:grpSpMkLst>
        </pc:grpChg>
        <pc:grpChg chg="del mod">
          <ac:chgData name="Tim Cook" userId="d1c7cfb340f2c7ab" providerId="LiveId" clId="{4C26A97C-0F58-40F7-976C-A9DCCD32A162}" dt="2022-11-21T00:10:39.447" v="106"/>
          <ac:grpSpMkLst>
            <pc:docMk/>
            <pc:sldMk cId="4125419145" sldId="318"/>
            <ac:grpSpMk id="70" creationId="{B1A7964A-9F47-C782-4A79-D3C06441CB69}"/>
          </ac:grpSpMkLst>
        </pc:grpChg>
        <pc:grpChg chg="mod">
          <ac:chgData name="Tim Cook" userId="d1c7cfb340f2c7ab" providerId="LiveId" clId="{4C26A97C-0F58-40F7-976C-A9DCCD32A162}" dt="2022-11-21T00:10:42.362" v="111"/>
          <ac:grpSpMkLst>
            <pc:docMk/>
            <pc:sldMk cId="4125419145" sldId="318"/>
            <ac:grpSpMk id="74" creationId="{B6B6FACB-CB41-06A3-8F6A-A0F395FD62DF}"/>
          </ac:grpSpMkLst>
        </pc:grpChg>
        <pc:grpChg chg="del mod">
          <ac:chgData name="Tim Cook" userId="d1c7cfb340f2c7ab" providerId="LiveId" clId="{4C26A97C-0F58-40F7-976C-A9DCCD32A162}" dt="2022-11-21T00:10:42.362" v="112"/>
          <ac:grpSpMkLst>
            <pc:docMk/>
            <pc:sldMk cId="4125419145" sldId="318"/>
            <ac:grpSpMk id="77" creationId="{92744C33-442A-323A-3B41-E1A3CE347171}"/>
          </ac:grpSpMkLst>
        </pc:grpChg>
        <pc:grpChg chg="del mod">
          <ac:chgData name="Tim Cook" userId="d1c7cfb340f2c7ab" providerId="LiveId" clId="{4C26A97C-0F58-40F7-976C-A9DCCD32A162}" dt="2022-11-21T00:10:40.933" v="110"/>
          <ac:grpSpMkLst>
            <pc:docMk/>
            <pc:sldMk cId="4125419145" sldId="318"/>
            <ac:grpSpMk id="80" creationId="{76CEAB8E-D177-754C-BD61-C5EE92BA482D}"/>
          </ac:grpSpMkLst>
        </pc:grpChg>
        <pc:grpChg chg="del mod">
          <ac:chgData name="Tim Cook" userId="d1c7cfb340f2c7ab" providerId="LiveId" clId="{4C26A97C-0F58-40F7-976C-A9DCCD32A162}" dt="2022-11-21T00:10:54.124" v="119"/>
          <ac:grpSpMkLst>
            <pc:docMk/>
            <pc:sldMk cId="4125419145" sldId="318"/>
            <ac:grpSpMk id="84" creationId="{1C3B2BD7-9D6F-090D-FD36-E28883F4AC38}"/>
          </ac:grpSpMkLst>
        </pc:grpChg>
        <pc:grpChg chg="del mod">
          <ac:chgData name="Tim Cook" userId="d1c7cfb340f2c7ab" providerId="LiveId" clId="{4C26A97C-0F58-40F7-976C-A9DCCD32A162}" dt="2022-11-21T00:12:33.365" v="183"/>
          <ac:grpSpMkLst>
            <pc:docMk/>
            <pc:sldMk cId="4125419145" sldId="318"/>
            <ac:grpSpMk id="88" creationId="{F1560D84-4CB2-5F4B-59A8-172B4FB523D8}"/>
          </ac:grpSpMkLst>
        </pc:grpChg>
        <pc:grpChg chg="mod">
          <ac:chgData name="Tim Cook" userId="d1c7cfb340f2c7ab" providerId="LiveId" clId="{4C26A97C-0F58-40F7-976C-A9DCCD32A162}" dt="2022-11-21T00:11:04.593" v="128"/>
          <ac:grpSpMkLst>
            <pc:docMk/>
            <pc:sldMk cId="4125419145" sldId="318"/>
            <ac:grpSpMk id="91" creationId="{30380A78-5372-745C-9547-D0A9FF2FB3B5}"/>
          </ac:grpSpMkLst>
        </pc:grpChg>
        <pc:grpChg chg="del mod">
          <ac:chgData name="Tim Cook" userId="d1c7cfb340f2c7ab" providerId="LiveId" clId="{4C26A97C-0F58-40F7-976C-A9DCCD32A162}" dt="2022-11-21T00:11:21.643" v="143"/>
          <ac:grpSpMkLst>
            <pc:docMk/>
            <pc:sldMk cId="4125419145" sldId="318"/>
            <ac:grpSpMk id="95" creationId="{DDA7CD2B-2452-E259-995D-31EDB2F9B3B3}"/>
          </ac:grpSpMkLst>
        </pc:grpChg>
        <pc:grpChg chg="del mod">
          <ac:chgData name="Tim Cook" userId="d1c7cfb340f2c7ab" providerId="LiveId" clId="{4C26A97C-0F58-40F7-976C-A9DCCD32A162}" dt="2022-11-21T00:12:33.365" v="185"/>
          <ac:grpSpMkLst>
            <pc:docMk/>
            <pc:sldMk cId="4125419145" sldId="318"/>
            <ac:grpSpMk id="101" creationId="{75EEB0AC-2213-33EB-54B0-DF84059CAFCA}"/>
          </ac:grpSpMkLst>
        </pc:grpChg>
        <pc:grpChg chg="del mod">
          <ac:chgData name="Tim Cook" userId="d1c7cfb340f2c7ab" providerId="LiveId" clId="{4C26A97C-0F58-40F7-976C-A9DCCD32A162}" dt="2022-11-21T00:12:42.250" v="190"/>
          <ac:grpSpMkLst>
            <pc:docMk/>
            <pc:sldMk cId="4125419145" sldId="318"/>
            <ac:grpSpMk id="105" creationId="{99078145-0B79-7AF3-0A8E-24251576E628}"/>
          </ac:grpSpMkLst>
        </pc:grpChg>
        <pc:grpChg chg="del mod">
          <ac:chgData name="Tim Cook" userId="d1c7cfb340f2c7ab" providerId="LiveId" clId="{4C26A97C-0F58-40F7-976C-A9DCCD32A162}" dt="2022-11-21T00:11:47.866" v="159"/>
          <ac:grpSpMkLst>
            <pc:docMk/>
            <pc:sldMk cId="4125419145" sldId="318"/>
            <ac:grpSpMk id="110" creationId="{F2430870-69C3-8B81-5FEC-D0F169117E46}"/>
          </ac:grpSpMkLst>
        </pc:grpChg>
        <pc:grpChg chg="del mod">
          <ac:chgData name="Tim Cook" userId="d1c7cfb340f2c7ab" providerId="LiveId" clId="{4C26A97C-0F58-40F7-976C-A9DCCD32A162}" dt="2022-11-21T00:12:01.762" v="171"/>
          <ac:grpSpMkLst>
            <pc:docMk/>
            <pc:sldMk cId="4125419145" sldId="318"/>
            <ac:grpSpMk id="114" creationId="{4A9913C0-2CAB-289D-4135-F458A9ECD092}"/>
          </ac:grpSpMkLst>
        </pc:grpChg>
        <pc:grpChg chg="del mod">
          <ac:chgData name="Tim Cook" userId="d1c7cfb340f2c7ab" providerId="LiveId" clId="{4C26A97C-0F58-40F7-976C-A9DCCD32A162}" dt="2022-11-21T00:12:53.661" v="205"/>
          <ac:grpSpMkLst>
            <pc:docMk/>
            <pc:sldMk cId="4125419145" sldId="318"/>
            <ac:grpSpMk id="121" creationId="{E82B164C-5FBC-E9E0-8ADA-C523F473E367}"/>
          </ac:grpSpMkLst>
        </pc:grpChg>
        <pc:grpChg chg="del mod">
          <ac:chgData name="Tim Cook" userId="d1c7cfb340f2c7ab" providerId="LiveId" clId="{4C26A97C-0F58-40F7-976C-A9DCCD32A162}" dt="2022-11-21T00:12:53.661" v="201"/>
          <ac:grpSpMkLst>
            <pc:docMk/>
            <pc:sldMk cId="4125419145" sldId="318"/>
            <ac:grpSpMk id="125" creationId="{53B2DA03-806C-270B-EC74-6A0ACB64F078}"/>
          </ac:grpSpMkLst>
        </pc:grpChg>
        <pc:grpChg chg="del mod">
          <ac:chgData name="Tim Cook" userId="d1c7cfb340f2c7ab" providerId="LiveId" clId="{4C26A97C-0F58-40F7-976C-A9DCCD32A162}" dt="2022-11-21T00:13:10.814" v="221"/>
          <ac:grpSpMkLst>
            <pc:docMk/>
            <pc:sldMk cId="4125419145" sldId="318"/>
            <ac:grpSpMk id="131" creationId="{4965C17C-C6FE-1823-C5D3-07F85A9A0B06}"/>
          </ac:grpSpMkLst>
        </pc:grpChg>
        <pc:grpChg chg="mod">
          <ac:chgData name="Tim Cook" userId="d1c7cfb340f2c7ab" providerId="LiveId" clId="{4C26A97C-0F58-40F7-976C-A9DCCD32A162}" dt="2022-11-21T00:13:04.393" v="215"/>
          <ac:grpSpMkLst>
            <pc:docMk/>
            <pc:sldMk cId="4125419145" sldId="318"/>
            <ac:grpSpMk id="139" creationId="{72C3B314-CEBF-90C5-49C4-8800680BF445}"/>
          </ac:grpSpMkLst>
        </pc:grpChg>
        <pc:grpChg chg="mod">
          <ac:chgData name="Tim Cook" userId="d1c7cfb340f2c7ab" providerId="LiveId" clId="{4C26A97C-0F58-40F7-976C-A9DCCD32A162}" dt="2022-11-21T00:13:07.165" v="218"/>
          <ac:grpSpMkLst>
            <pc:docMk/>
            <pc:sldMk cId="4125419145" sldId="318"/>
            <ac:grpSpMk id="142" creationId="{0754F5CC-0C64-9C69-45CA-CD71BC5B3D7E}"/>
          </ac:grpSpMkLst>
        </pc:grpChg>
        <pc:grpChg chg="del mod">
          <ac:chgData name="Tim Cook" userId="d1c7cfb340f2c7ab" providerId="LiveId" clId="{4C26A97C-0F58-40F7-976C-A9DCCD32A162}" dt="2022-11-21T00:13:13.542" v="225"/>
          <ac:grpSpMkLst>
            <pc:docMk/>
            <pc:sldMk cId="4125419145" sldId="318"/>
            <ac:grpSpMk id="144" creationId="{1FD1BA92-5F61-9497-CE53-B463DF9B964A}"/>
          </ac:grpSpMkLst>
        </pc:grpChg>
        <pc:grpChg chg="mod">
          <ac:chgData name="Tim Cook" userId="d1c7cfb340f2c7ab" providerId="LiveId" clId="{4C26A97C-0F58-40F7-976C-A9DCCD32A162}" dt="2022-11-21T00:13:19.096" v="232"/>
          <ac:grpSpMkLst>
            <pc:docMk/>
            <pc:sldMk cId="4125419145" sldId="318"/>
            <ac:grpSpMk id="150" creationId="{B7A919F1-9F00-5EF5-3846-C700FDF86DA0}"/>
          </ac:grpSpMkLst>
        </pc:grpChg>
        <pc:grpChg chg="mod">
          <ac:chgData name="Tim Cook" userId="d1c7cfb340f2c7ab" providerId="LiveId" clId="{4C26A97C-0F58-40F7-976C-A9DCCD32A162}" dt="2022-11-21T00:13:31.098" v="239"/>
          <ac:grpSpMkLst>
            <pc:docMk/>
            <pc:sldMk cId="4125419145" sldId="318"/>
            <ac:grpSpMk id="155" creationId="{C7EF3EA5-BE88-5EC0-7C32-8EA4A3017F15}"/>
          </ac:grpSpMkLst>
        </pc:grpChg>
        <pc:inkChg chg="add mod">
          <ac:chgData name="Tim Cook" userId="d1c7cfb340f2c7ab" providerId="LiveId" clId="{4C26A97C-0F58-40F7-976C-A9DCCD32A162}" dt="2022-11-21T00:08:28.321" v="42" actId="1076"/>
          <ac:inkMkLst>
            <pc:docMk/>
            <pc:sldMk cId="4125419145" sldId="318"/>
            <ac:inkMk id="4" creationId="{5C3C441D-089D-49C4-1A98-016FBD82C529}"/>
          </ac:inkMkLst>
        </pc:inkChg>
        <pc:inkChg chg="add mod">
          <ac:chgData name="Tim Cook" userId="d1c7cfb340f2c7ab" providerId="LiveId" clId="{4C26A97C-0F58-40F7-976C-A9DCCD32A162}" dt="2022-11-21T00:08:28.321" v="42" actId="1076"/>
          <ac:inkMkLst>
            <pc:docMk/>
            <pc:sldMk cId="4125419145" sldId="318"/>
            <ac:inkMk id="5" creationId="{06F107FE-B872-8A6E-1D55-1FBDE05D3BAC}"/>
          </ac:inkMkLst>
        </pc:inkChg>
        <pc:inkChg chg="add del mod">
          <ac:chgData name="Tim Cook" userId="d1c7cfb340f2c7ab" providerId="LiveId" clId="{4C26A97C-0F58-40F7-976C-A9DCCD32A162}" dt="2022-11-21T00:08:13.057" v="29"/>
          <ac:inkMkLst>
            <pc:docMk/>
            <pc:sldMk cId="4125419145" sldId="318"/>
            <ac:inkMk id="7" creationId="{0961DE1F-DAC9-D5E9-8D2A-4C9269495ABA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7" creationId="{CC7A5CC3-3EE0-1BC5-5F1F-C40E1BBD310C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8" creationId="{93650858-5661-A00B-A1B5-4659B264A683}"/>
          </ac:inkMkLst>
        </pc:inkChg>
        <pc:inkChg chg="add del mod">
          <ac:chgData name="Tim Cook" userId="d1c7cfb340f2c7ab" providerId="LiveId" clId="{4C26A97C-0F58-40F7-976C-A9DCCD32A162}" dt="2022-11-21T00:08:13.057" v="30"/>
          <ac:inkMkLst>
            <pc:docMk/>
            <pc:sldMk cId="4125419145" sldId="318"/>
            <ac:inkMk id="8" creationId="{D7BDBCE7-67FC-8F10-BA4F-EEFA676DAA2E}"/>
          </ac:inkMkLst>
        </pc:inkChg>
        <pc:inkChg chg="add del mod">
          <ac:chgData name="Tim Cook" userId="d1c7cfb340f2c7ab" providerId="LiveId" clId="{4C26A97C-0F58-40F7-976C-A9DCCD32A162}" dt="2022-11-21T00:07:58.358" v="9"/>
          <ac:inkMkLst>
            <pc:docMk/>
            <pc:sldMk cId="4125419145" sldId="318"/>
            <ac:inkMk id="9" creationId="{350860C5-24B1-3463-1CEA-8E0DDDD63B56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9" creationId="{C6014972-3297-7EC5-783A-565E3DB4FEC5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10" creationId="{791CD5AD-B83F-8B8C-A09D-22A647674C20}"/>
          </ac:inkMkLst>
        </pc:inkChg>
        <pc:inkChg chg="add del mod">
          <ac:chgData name="Tim Cook" userId="d1c7cfb340f2c7ab" providerId="LiveId" clId="{4C26A97C-0F58-40F7-976C-A9DCCD32A162}" dt="2022-11-21T00:07:58.358" v="8"/>
          <ac:inkMkLst>
            <pc:docMk/>
            <pc:sldMk cId="4125419145" sldId="318"/>
            <ac:inkMk id="10" creationId="{F81F92CF-2EED-8608-F050-9F733A6DDDC4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11" creationId="{46715361-6289-0B7D-3ED6-0848CF705F05}"/>
          </ac:inkMkLst>
        </pc:inkChg>
        <pc:inkChg chg="add del mod">
          <ac:chgData name="Tim Cook" userId="d1c7cfb340f2c7ab" providerId="LiveId" clId="{4C26A97C-0F58-40F7-976C-A9DCCD32A162}" dt="2022-11-21T00:08:15.154" v="31"/>
          <ac:inkMkLst>
            <pc:docMk/>
            <pc:sldMk cId="4125419145" sldId="318"/>
            <ac:inkMk id="12" creationId="{1165A7DE-9D8B-C78D-D65D-24B2A7D76D43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13" creationId="{0BCB8DE6-88BE-0923-D3AB-B1725A6A6988}"/>
          </ac:inkMkLst>
        </pc:inkChg>
        <pc:inkChg chg="add del mod">
          <ac:chgData name="Tim Cook" userId="d1c7cfb340f2c7ab" providerId="LiveId" clId="{4C26A97C-0F58-40F7-976C-A9DCCD32A162}" dt="2022-11-21T00:21:16.147" v="494"/>
          <ac:inkMkLst>
            <pc:docMk/>
            <pc:sldMk cId="4125419145" sldId="318"/>
            <ac:inkMk id="14" creationId="{43F524CC-AC95-3E95-6A59-E9ECF95155BB}"/>
          </ac:inkMkLst>
        </pc:inkChg>
        <pc:inkChg chg="add del mod">
          <ac:chgData name="Tim Cook" userId="d1c7cfb340f2c7ab" providerId="LiveId" clId="{4C26A97C-0F58-40F7-976C-A9DCCD32A162}" dt="2022-11-21T00:08:10.745" v="22"/>
          <ac:inkMkLst>
            <pc:docMk/>
            <pc:sldMk cId="4125419145" sldId="318"/>
            <ac:inkMk id="14" creationId="{AF002A25-50EC-9B54-8280-38B5A4F30E84}"/>
          </ac:inkMkLst>
        </pc:inkChg>
        <pc:inkChg chg="add del mod">
          <ac:chgData name="Tim Cook" userId="d1c7cfb340f2c7ab" providerId="LiveId" clId="{4C26A97C-0F58-40F7-976C-A9DCCD32A162}" dt="2022-11-21T00:08:10.745" v="23"/>
          <ac:inkMkLst>
            <pc:docMk/>
            <pc:sldMk cId="4125419145" sldId="318"/>
            <ac:inkMk id="15" creationId="{20C972AA-C13C-BB9F-BB0F-E3D31CFA9E25}"/>
          </ac:inkMkLst>
        </pc:inkChg>
        <pc:inkChg chg="add del mod">
          <ac:chgData name="Tim Cook" userId="d1c7cfb340f2c7ab" providerId="LiveId" clId="{4C26A97C-0F58-40F7-976C-A9DCCD32A162}" dt="2022-11-21T00:21:16.147" v="493"/>
          <ac:inkMkLst>
            <pc:docMk/>
            <pc:sldMk cId="4125419145" sldId="318"/>
            <ac:inkMk id="15" creationId="{3B40A8AD-A639-0E91-5A68-A4FBCAAFD2E8}"/>
          </ac:inkMkLst>
        </pc:inkChg>
        <pc:inkChg chg="add del mod">
          <ac:chgData name="Tim Cook" userId="d1c7cfb340f2c7ab" providerId="LiveId" clId="{4C26A97C-0F58-40F7-976C-A9DCCD32A162}" dt="2022-11-21T00:21:14.337" v="491"/>
          <ac:inkMkLst>
            <pc:docMk/>
            <pc:sldMk cId="4125419145" sldId="318"/>
            <ac:inkMk id="17" creationId="{0CB44FDA-55C3-AA6F-4742-D1EBCDD03D7E}"/>
          </ac:inkMkLst>
        </pc:inkChg>
        <pc:inkChg chg="add del">
          <ac:chgData name="Tim Cook" userId="d1c7cfb340f2c7ab" providerId="LiveId" clId="{4C26A97C-0F58-40F7-976C-A9DCCD32A162}" dt="2022-11-21T00:08:10.745" v="28"/>
          <ac:inkMkLst>
            <pc:docMk/>
            <pc:sldMk cId="4125419145" sldId="318"/>
            <ac:inkMk id="17" creationId="{858204E9-CEBE-B15A-B4A5-0DEFBD4A00C3}"/>
          </ac:inkMkLst>
        </pc:inkChg>
        <pc:inkChg chg="add del">
          <ac:chgData name="Tim Cook" userId="d1c7cfb340f2c7ab" providerId="LiveId" clId="{4C26A97C-0F58-40F7-976C-A9DCCD32A162}" dt="2022-11-21T00:08:10.745" v="25"/>
          <ac:inkMkLst>
            <pc:docMk/>
            <pc:sldMk cId="4125419145" sldId="318"/>
            <ac:inkMk id="18" creationId="{39BDB4BC-8BBC-76FA-223F-CD0FAB5D7FEE}"/>
          </ac:inkMkLst>
        </pc:inkChg>
        <pc:inkChg chg="add del mod">
          <ac:chgData name="Tim Cook" userId="d1c7cfb340f2c7ab" providerId="LiveId" clId="{4C26A97C-0F58-40F7-976C-A9DCCD32A162}" dt="2022-11-21T00:21:14.354" v="492"/>
          <ac:inkMkLst>
            <pc:docMk/>
            <pc:sldMk cId="4125419145" sldId="318"/>
            <ac:inkMk id="18" creationId="{956E96B3-8B2B-7B80-57CC-6E99E7DF4CDC}"/>
          </ac:inkMkLst>
        </pc:inkChg>
        <pc:inkChg chg="add del">
          <ac:chgData name="Tim Cook" userId="d1c7cfb340f2c7ab" providerId="LiveId" clId="{4C26A97C-0F58-40F7-976C-A9DCCD32A162}" dt="2022-11-21T00:08:10.745" v="26"/>
          <ac:inkMkLst>
            <pc:docMk/>
            <pc:sldMk cId="4125419145" sldId="318"/>
            <ac:inkMk id="19" creationId="{2E52A9A0-2E92-A405-2C8B-B690E0801D4E}"/>
          </ac:inkMkLst>
        </pc:inkChg>
        <pc:inkChg chg="add del">
          <ac:chgData name="Tim Cook" userId="d1c7cfb340f2c7ab" providerId="LiveId" clId="{4C26A97C-0F58-40F7-976C-A9DCCD32A162}" dt="2022-11-21T00:08:10.745" v="24"/>
          <ac:inkMkLst>
            <pc:docMk/>
            <pc:sldMk cId="4125419145" sldId="318"/>
            <ac:inkMk id="20" creationId="{58D545AE-4093-60DB-0DC2-E619EA8E7593}"/>
          </ac:inkMkLst>
        </pc:inkChg>
        <pc:inkChg chg="add del">
          <ac:chgData name="Tim Cook" userId="d1c7cfb340f2c7ab" providerId="LiveId" clId="{4C26A97C-0F58-40F7-976C-A9DCCD32A162}" dt="2022-11-21T00:21:31.908" v="499"/>
          <ac:inkMkLst>
            <pc:docMk/>
            <pc:sldMk cId="4125419145" sldId="318"/>
            <ac:inkMk id="20" creationId="{69AFBBFD-EAFC-ECCB-D7C9-C02D8081294B}"/>
          </ac:inkMkLst>
        </pc:inkChg>
        <pc:inkChg chg="add del">
          <ac:chgData name="Tim Cook" userId="d1c7cfb340f2c7ab" providerId="LiveId" clId="{4C26A97C-0F58-40F7-976C-A9DCCD32A162}" dt="2022-11-21T00:08:10.745" v="21"/>
          <ac:inkMkLst>
            <pc:docMk/>
            <pc:sldMk cId="4125419145" sldId="318"/>
            <ac:inkMk id="21" creationId="{9BF6454E-8109-6F9E-B2C3-86DB96F5A8A5}"/>
          </ac:inkMkLst>
        </pc:inkChg>
        <pc:inkChg chg="add del">
          <ac:chgData name="Tim Cook" userId="d1c7cfb340f2c7ab" providerId="LiveId" clId="{4C26A97C-0F58-40F7-976C-A9DCCD32A162}" dt="2022-11-21T00:08:10.745" v="27"/>
          <ac:inkMkLst>
            <pc:docMk/>
            <pc:sldMk cId="4125419145" sldId="318"/>
            <ac:inkMk id="22" creationId="{401D9723-829E-729D-659A-DB6467988AC7}"/>
          </ac:inkMkLst>
        </pc:inkChg>
        <pc:inkChg chg="add mod">
          <ac:chgData name="Tim Cook" userId="d1c7cfb340f2c7ab" providerId="LiveId" clId="{4C26A97C-0F58-40F7-976C-A9DCCD32A162}" dt="2022-11-21T00:08:28.321" v="42" actId="1076"/>
          <ac:inkMkLst>
            <pc:docMk/>
            <pc:sldMk cId="4125419145" sldId="318"/>
            <ac:inkMk id="23" creationId="{5FD03519-DF9F-C39A-C2F1-E343D415E382}"/>
          </ac:inkMkLst>
        </pc:inkChg>
        <pc:inkChg chg="add mod">
          <ac:chgData name="Tim Cook" userId="d1c7cfb340f2c7ab" providerId="LiveId" clId="{4C26A97C-0F58-40F7-976C-A9DCCD32A162}" dt="2022-11-21T00:08:28.321" v="42" actId="1076"/>
          <ac:inkMkLst>
            <pc:docMk/>
            <pc:sldMk cId="4125419145" sldId="318"/>
            <ac:inkMk id="24" creationId="{1A100CD9-0BD5-8024-52A8-07D55748D8A5}"/>
          </ac:inkMkLst>
        </pc:inkChg>
        <pc:inkChg chg="add del mod">
          <ac:chgData name="Tim Cook" userId="d1c7cfb340f2c7ab" providerId="LiveId" clId="{4C26A97C-0F58-40F7-976C-A9DCCD32A162}" dt="2022-11-21T00:08:21.602" v="37"/>
          <ac:inkMkLst>
            <pc:docMk/>
            <pc:sldMk cId="4125419145" sldId="318"/>
            <ac:inkMk id="25" creationId="{7F03B4DB-0F47-A62B-6DF4-C81B6B0866EA}"/>
          </ac:inkMkLst>
        </pc:inkChg>
        <pc:inkChg chg="add del mod">
          <ac:chgData name="Tim Cook" userId="d1c7cfb340f2c7ab" providerId="LiveId" clId="{4C26A97C-0F58-40F7-976C-A9DCCD32A162}" dt="2022-11-21T00:08:21.867" v="38"/>
          <ac:inkMkLst>
            <pc:docMk/>
            <pc:sldMk cId="4125419145" sldId="318"/>
            <ac:inkMk id="26" creationId="{08DB1F3B-65BD-8B36-006C-82C53CB23A10}"/>
          </ac:inkMkLst>
        </pc:inkChg>
        <pc:inkChg chg="add del mod">
          <ac:chgData name="Tim Cook" userId="d1c7cfb340f2c7ab" providerId="LiveId" clId="{4C26A97C-0F58-40F7-976C-A9DCCD32A162}" dt="2022-11-21T00:08:42.746" v="56"/>
          <ac:inkMkLst>
            <pc:docMk/>
            <pc:sldMk cId="4125419145" sldId="318"/>
            <ac:inkMk id="28" creationId="{DFAA2710-6F45-DD95-1610-27605FF113E0}"/>
          </ac:inkMkLst>
        </pc:inkChg>
        <pc:inkChg chg="add del mod">
          <ac:chgData name="Tim Cook" userId="d1c7cfb340f2c7ab" providerId="LiveId" clId="{4C26A97C-0F58-40F7-976C-A9DCCD32A162}" dt="2022-11-21T00:08:42.214" v="55"/>
          <ac:inkMkLst>
            <pc:docMk/>
            <pc:sldMk cId="4125419145" sldId="318"/>
            <ac:inkMk id="29" creationId="{6654F5C9-BF41-D799-59C7-8D6054B994E0}"/>
          </ac:inkMkLst>
        </pc:inkChg>
        <pc:inkChg chg="add mod">
          <ac:chgData name="Tim Cook" userId="d1c7cfb340f2c7ab" providerId="LiveId" clId="{4C26A97C-0F58-40F7-976C-A9DCCD32A162}" dt="2022-11-21T00:08:33.793" v="48"/>
          <ac:inkMkLst>
            <pc:docMk/>
            <pc:sldMk cId="4125419145" sldId="318"/>
            <ac:inkMk id="31" creationId="{6FA8BFD2-AA9B-EA7C-2A48-FAF8238E2A26}"/>
          </ac:inkMkLst>
        </pc:inkChg>
        <pc:inkChg chg="add del mod">
          <ac:chgData name="Tim Cook" userId="d1c7cfb340f2c7ab" providerId="LiveId" clId="{4C26A97C-0F58-40F7-976C-A9DCCD32A162}" dt="2022-11-21T00:08:33.793" v="47"/>
          <ac:inkMkLst>
            <pc:docMk/>
            <pc:sldMk cId="4125419145" sldId="318"/>
            <ac:inkMk id="32" creationId="{32199F34-7A92-333E-9020-22E1258F8BCC}"/>
          </ac:inkMkLst>
        </pc:inkChg>
        <pc:inkChg chg="add del mod">
          <ac:chgData name="Tim Cook" userId="d1c7cfb340f2c7ab" providerId="LiveId" clId="{4C26A97C-0F58-40F7-976C-A9DCCD32A162}" dt="2022-11-21T00:08:33.793" v="48"/>
          <ac:inkMkLst>
            <pc:docMk/>
            <pc:sldMk cId="4125419145" sldId="318"/>
            <ac:inkMk id="33" creationId="{6FB514E0-EB55-990F-8084-72B3AA82A4E6}"/>
          </ac:inkMkLst>
        </pc:inkChg>
        <pc:inkChg chg="add">
          <ac:chgData name="Tim Cook" userId="d1c7cfb340f2c7ab" providerId="LiveId" clId="{4C26A97C-0F58-40F7-976C-A9DCCD32A162}" dt="2022-11-21T00:08:35.862" v="49" actId="9405"/>
          <ac:inkMkLst>
            <pc:docMk/>
            <pc:sldMk cId="4125419145" sldId="318"/>
            <ac:inkMk id="35" creationId="{FF579AFF-039B-3D04-BE49-1123D091453B}"/>
          </ac:inkMkLst>
        </pc:inkChg>
        <pc:inkChg chg="add">
          <ac:chgData name="Tim Cook" userId="d1c7cfb340f2c7ab" providerId="LiveId" clId="{4C26A97C-0F58-40F7-976C-A9DCCD32A162}" dt="2022-11-21T00:08:37.129" v="50" actId="9405"/>
          <ac:inkMkLst>
            <pc:docMk/>
            <pc:sldMk cId="4125419145" sldId="318"/>
            <ac:inkMk id="36" creationId="{D6F21DDB-622D-F378-0C07-1BB0210DE3B5}"/>
          </ac:inkMkLst>
        </pc:inkChg>
        <pc:inkChg chg="add mod">
          <ac:chgData name="Tim Cook" userId="d1c7cfb340f2c7ab" providerId="LiveId" clId="{4C26A97C-0F58-40F7-976C-A9DCCD32A162}" dt="2022-11-21T00:08:43.168" v="57"/>
          <ac:inkMkLst>
            <pc:docMk/>
            <pc:sldMk cId="4125419145" sldId="318"/>
            <ac:inkMk id="37" creationId="{5F0C84BB-4734-F464-D2E8-696234A684D5}"/>
          </ac:inkMkLst>
        </pc:inkChg>
        <pc:inkChg chg="add mod">
          <ac:chgData name="Tim Cook" userId="d1c7cfb340f2c7ab" providerId="LiveId" clId="{4C26A97C-0F58-40F7-976C-A9DCCD32A162}" dt="2022-11-21T00:08:43.168" v="57"/>
          <ac:inkMkLst>
            <pc:docMk/>
            <pc:sldMk cId="4125419145" sldId="318"/>
            <ac:inkMk id="38" creationId="{B76E8C9A-C49F-19E1-8479-B36171B37205}"/>
          </ac:inkMkLst>
        </pc:inkChg>
        <pc:inkChg chg="add mod">
          <ac:chgData name="Tim Cook" userId="d1c7cfb340f2c7ab" providerId="LiveId" clId="{4C26A97C-0F58-40F7-976C-A9DCCD32A162}" dt="2022-11-21T00:08:43.168" v="57"/>
          <ac:inkMkLst>
            <pc:docMk/>
            <pc:sldMk cId="4125419145" sldId="318"/>
            <ac:inkMk id="39" creationId="{CF195472-18BB-E771-E4F3-2B229D736FC0}"/>
          </ac:inkMkLst>
        </pc:inkChg>
        <pc:inkChg chg="add mod">
          <ac:chgData name="Tim Cook" userId="d1c7cfb340f2c7ab" providerId="LiveId" clId="{4C26A97C-0F58-40F7-976C-A9DCCD32A162}" dt="2022-11-21T00:08:43.168" v="57"/>
          <ac:inkMkLst>
            <pc:docMk/>
            <pc:sldMk cId="4125419145" sldId="318"/>
            <ac:inkMk id="40" creationId="{073F1728-B233-9EB7-C5F5-913E8F3A0051}"/>
          </ac:inkMkLst>
        </pc:inkChg>
        <pc:inkChg chg="add mod">
          <ac:chgData name="Tim Cook" userId="d1c7cfb340f2c7ab" providerId="LiveId" clId="{4C26A97C-0F58-40F7-976C-A9DCCD32A162}" dt="2022-11-21T00:08:44.927" v="60"/>
          <ac:inkMkLst>
            <pc:docMk/>
            <pc:sldMk cId="4125419145" sldId="318"/>
            <ac:inkMk id="42" creationId="{335F070E-55A3-BEA4-E81F-7F6AADB67F08}"/>
          </ac:inkMkLst>
        </pc:inkChg>
        <pc:inkChg chg="add mod">
          <ac:chgData name="Tim Cook" userId="d1c7cfb340f2c7ab" providerId="LiveId" clId="{4C26A97C-0F58-40F7-976C-A9DCCD32A162}" dt="2022-11-21T00:08:44.927" v="60"/>
          <ac:inkMkLst>
            <pc:docMk/>
            <pc:sldMk cId="4125419145" sldId="318"/>
            <ac:inkMk id="43" creationId="{15C60640-62FE-FDDF-9A07-E6EAD2835406}"/>
          </ac:inkMkLst>
        </pc:inkChg>
        <pc:inkChg chg="add del">
          <ac:chgData name="Tim Cook" userId="d1c7cfb340f2c7ab" providerId="LiveId" clId="{4C26A97C-0F58-40F7-976C-A9DCCD32A162}" dt="2022-11-21T00:08:51.839" v="66"/>
          <ac:inkMkLst>
            <pc:docMk/>
            <pc:sldMk cId="4125419145" sldId="318"/>
            <ac:inkMk id="45" creationId="{4F296790-01CD-75A3-3A52-D0505DB41911}"/>
          </ac:inkMkLst>
        </pc:inkChg>
        <pc:inkChg chg="add del">
          <ac:chgData name="Tim Cook" userId="d1c7cfb340f2c7ab" providerId="LiveId" clId="{4C26A97C-0F58-40F7-976C-A9DCCD32A162}" dt="2022-11-21T00:08:51.839" v="64"/>
          <ac:inkMkLst>
            <pc:docMk/>
            <pc:sldMk cId="4125419145" sldId="318"/>
            <ac:inkMk id="46" creationId="{95D0AAC6-7920-1D52-65B0-81E24BA77F1D}"/>
          </ac:inkMkLst>
        </pc:inkChg>
        <pc:inkChg chg="add del">
          <ac:chgData name="Tim Cook" userId="d1c7cfb340f2c7ab" providerId="LiveId" clId="{4C26A97C-0F58-40F7-976C-A9DCCD32A162}" dt="2022-11-21T00:08:51.839" v="65"/>
          <ac:inkMkLst>
            <pc:docMk/>
            <pc:sldMk cId="4125419145" sldId="318"/>
            <ac:inkMk id="47" creationId="{37E08279-D6FC-49AB-D7E8-5B2E54346447}"/>
          </ac:inkMkLst>
        </pc:inkChg>
        <pc:inkChg chg="add mod">
          <ac:chgData name="Tim Cook" userId="d1c7cfb340f2c7ab" providerId="LiveId" clId="{4C26A97C-0F58-40F7-976C-A9DCCD32A162}" dt="2022-11-21T00:09:17.302" v="82"/>
          <ac:inkMkLst>
            <pc:docMk/>
            <pc:sldMk cId="4125419145" sldId="318"/>
            <ac:inkMk id="48" creationId="{F67110CF-BFB1-4CB7-6646-987753A927E6}"/>
          </ac:inkMkLst>
        </pc:inkChg>
        <pc:inkChg chg="add mod">
          <ac:chgData name="Tim Cook" userId="d1c7cfb340f2c7ab" providerId="LiveId" clId="{4C26A97C-0F58-40F7-976C-A9DCCD32A162}" dt="2022-11-21T00:09:17.302" v="82"/>
          <ac:inkMkLst>
            <pc:docMk/>
            <pc:sldMk cId="4125419145" sldId="318"/>
            <ac:inkMk id="49" creationId="{6B2FE7EB-4877-6460-E76A-37F2F59EAA33}"/>
          </ac:inkMkLst>
        </pc:inkChg>
        <pc:inkChg chg="add del mod">
          <ac:chgData name="Tim Cook" userId="d1c7cfb340f2c7ab" providerId="LiveId" clId="{4C26A97C-0F58-40F7-976C-A9DCCD32A162}" dt="2022-11-21T00:09:17.302" v="80"/>
          <ac:inkMkLst>
            <pc:docMk/>
            <pc:sldMk cId="4125419145" sldId="318"/>
            <ac:inkMk id="51" creationId="{49029C2E-892D-8C8B-3661-90C7C04E65B2}"/>
          </ac:inkMkLst>
        </pc:inkChg>
        <pc:inkChg chg="add del mod">
          <ac:chgData name="Tim Cook" userId="d1c7cfb340f2c7ab" providerId="LiveId" clId="{4C26A97C-0F58-40F7-976C-A9DCCD32A162}" dt="2022-11-21T00:09:17.302" v="81"/>
          <ac:inkMkLst>
            <pc:docMk/>
            <pc:sldMk cId="4125419145" sldId="318"/>
            <ac:inkMk id="52" creationId="{F1C37C2B-EC93-3416-72C8-2F6DD3BA3B76}"/>
          </ac:inkMkLst>
        </pc:inkChg>
        <pc:inkChg chg="add del mod">
          <ac:chgData name="Tim Cook" userId="d1c7cfb340f2c7ab" providerId="LiveId" clId="{4C26A97C-0F58-40F7-976C-A9DCCD32A162}" dt="2022-11-21T00:09:17.302" v="82"/>
          <ac:inkMkLst>
            <pc:docMk/>
            <pc:sldMk cId="4125419145" sldId="318"/>
            <ac:inkMk id="53" creationId="{D9BEBC16-0978-9431-EC2B-6759531DABB6}"/>
          </ac:inkMkLst>
        </pc:inkChg>
        <pc:inkChg chg="add del mod">
          <ac:chgData name="Tim Cook" userId="d1c7cfb340f2c7ab" providerId="LiveId" clId="{4C26A97C-0F58-40F7-976C-A9DCCD32A162}" dt="2022-11-21T00:09:17.302" v="79"/>
          <ac:inkMkLst>
            <pc:docMk/>
            <pc:sldMk cId="4125419145" sldId="318"/>
            <ac:inkMk id="54" creationId="{647AAD48-1610-3134-7693-FE23081D9DD4}"/>
          </ac:inkMkLst>
        </pc:inkChg>
        <pc:inkChg chg="add mod">
          <ac:chgData name="Tim Cook" userId="d1c7cfb340f2c7ab" providerId="LiveId" clId="{4C26A97C-0F58-40F7-976C-A9DCCD32A162}" dt="2022-11-21T00:09:17.302" v="82"/>
          <ac:inkMkLst>
            <pc:docMk/>
            <pc:sldMk cId="4125419145" sldId="318"/>
            <ac:inkMk id="56" creationId="{6F9C7879-52D2-CB8C-E7AD-8EE212AAAAD1}"/>
          </ac:inkMkLst>
        </pc:inkChg>
        <pc:inkChg chg="add del mod">
          <ac:chgData name="Tim Cook" userId="d1c7cfb340f2c7ab" providerId="LiveId" clId="{4C26A97C-0F58-40F7-976C-A9DCCD32A162}" dt="2022-11-21T00:09:10.514" v="78"/>
          <ac:inkMkLst>
            <pc:docMk/>
            <pc:sldMk cId="4125419145" sldId="318"/>
            <ac:inkMk id="57" creationId="{18D4870A-7E0A-258C-F9DB-40BD325C522B}"/>
          </ac:inkMkLst>
        </pc:inkChg>
        <pc:inkChg chg="add mod">
          <ac:chgData name="Tim Cook" userId="d1c7cfb340f2c7ab" providerId="LiveId" clId="{4C26A97C-0F58-40F7-976C-A9DCCD32A162}" dt="2022-11-21T00:09:22.805" v="87"/>
          <ac:inkMkLst>
            <pc:docMk/>
            <pc:sldMk cId="4125419145" sldId="318"/>
            <ac:inkMk id="59" creationId="{5AFE5115-3DF4-CA61-1F33-F5D1F879C307}"/>
          </ac:inkMkLst>
        </pc:inkChg>
        <pc:inkChg chg="add mod">
          <ac:chgData name="Tim Cook" userId="d1c7cfb340f2c7ab" providerId="LiveId" clId="{4C26A97C-0F58-40F7-976C-A9DCCD32A162}" dt="2022-11-21T00:09:22.805" v="87"/>
          <ac:inkMkLst>
            <pc:docMk/>
            <pc:sldMk cId="4125419145" sldId="318"/>
            <ac:inkMk id="60" creationId="{3EE94F35-3B08-E9DA-A995-002FEB0E98E2}"/>
          </ac:inkMkLst>
        </pc:inkChg>
        <pc:inkChg chg="add mod">
          <ac:chgData name="Tim Cook" userId="d1c7cfb340f2c7ab" providerId="LiveId" clId="{4C26A97C-0F58-40F7-976C-A9DCCD32A162}" dt="2022-11-21T00:09:22.805" v="87"/>
          <ac:inkMkLst>
            <pc:docMk/>
            <pc:sldMk cId="4125419145" sldId="318"/>
            <ac:inkMk id="61" creationId="{EBB2D74F-44F7-86EF-A976-AB4ED862FF54}"/>
          </ac:inkMkLst>
        </pc:inkChg>
        <pc:inkChg chg="add mod">
          <ac:chgData name="Tim Cook" userId="d1c7cfb340f2c7ab" providerId="LiveId" clId="{4C26A97C-0F58-40F7-976C-A9DCCD32A162}" dt="2022-11-21T00:09:22.805" v="87"/>
          <ac:inkMkLst>
            <pc:docMk/>
            <pc:sldMk cId="4125419145" sldId="318"/>
            <ac:inkMk id="62" creationId="{B5FCDF79-1500-D65D-6919-DA567A9179D1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64" creationId="{905BB5E3-E209-0AC1-5631-A4084F0D52EC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65" creationId="{DA4489B4-8C27-AA96-C28F-3B48780D4C7D}"/>
          </ac:inkMkLst>
        </pc:inkChg>
        <pc:inkChg chg="add del mod">
          <ac:chgData name="Tim Cook" userId="d1c7cfb340f2c7ab" providerId="LiveId" clId="{4C26A97C-0F58-40F7-976C-A9DCCD32A162}" dt="2022-11-21T00:10:40.933" v="110"/>
          <ac:inkMkLst>
            <pc:docMk/>
            <pc:sldMk cId="4125419145" sldId="318"/>
            <ac:inkMk id="66" creationId="{9073E7F2-8E63-7AD6-BA7E-C9C72CC0B8B5}"/>
          </ac:inkMkLst>
        </pc:inkChg>
        <pc:inkChg chg="add del mod">
          <ac:chgData name="Tim Cook" userId="d1c7cfb340f2c7ab" providerId="LiveId" clId="{4C26A97C-0F58-40F7-976C-A9DCCD32A162}" dt="2022-11-21T00:10:40.933" v="108"/>
          <ac:inkMkLst>
            <pc:docMk/>
            <pc:sldMk cId="4125419145" sldId="318"/>
            <ac:inkMk id="67" creationId="{064F5432-5773-1E30-AD81-3984C736930D}"/>
          </ac:inkMkLst>
        </pc:inkChg>
        <pc:inkChg chg="add del">
          <ac:chgData name="Tim Cook" userId="d1c7cfb340f2c7ab" providerId="LiveId" clId="{4C26A97C-0F58-40F7-976C-A9DCCD32A162}" dt="2022-11-21T00:10:28.363" v="94"/>
          <ac:inkMkLst>
            <pc:docMk/>
            <pc:sldMk cId="4125419145" sldId="318"/>
            <ac:inkMk id="68" creationId="{16649B43-76ED-4CDB-FDA0-B01EC01AB874}"/>
          </ac:inkMkLst>
        </pc:inkChg>
        <pc:inkChg chg="add del">
          <ac:chgData name="Tim Cook" userId="d1c7cfb340f2c7ab" providerId="LiveId" clId="{4C26A97C-0F58-40F7-976C-A9DCCD32A162}" dt="2022-11-21T00:10:28.833" v="95"/>
          <ac:inkMkLst>
            <pc:docMk/>
            <pc:sldMk cId="4125419145" sldId="318"/>
            <ac:inkMk id="69" creationId="{2D44F88F-16F1-ADB9-4F57-6F5F3618F058}"/>
          </ac:inkMkLst>
        </pc:inkChg>
        <pc:inkChg chg="add del mod">
          <ac:chgData name="Tim Cook" userId="d1c7cfb340f2c7ab" providerId="LiveId" clId="{4C26A97C-0F58-40F7-976C-A9DCCD32A162}" dt="2022-11-21T00:10:42.362" v="111"/>
          <ac:inkMkLst>
            <pc:docMk/>
            <pc:sldMk cId="4125419145" sldId="318"/>
            <ac:inkMk id="71" creationId="{FADF9F3F-F0BF-8525-BD1A-E552AE959099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72" creationId="{800ED038-8B94-E4FD-70F8-8706102A0F64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73" creationId="{01FF7B7D-2400-BEAB-AFF0-9CF625EF36BB}"/>
          </ac:inkMkLst>
        </pc:inkChg>
        <pc:inkChg chg="add del mod">
          <ac:chgData name="Tim Cook" userId="d1c7cfb340f2c7ab" providerId="LiveId" clId="{4C26A97C-0F58-40F7-976C-A9DCCD32A162}" dt="2022-11-21T00:10:42.362" v="112"/>
          <ac:inkMkLst>
            <pc:docMk/>
            <pc:sldMk cId="4125419145" sldId="318"/>
            <ac:inkMk id="75" creationId="{71B53DF5-C380-1091-72CF-3040163804E6}"/>
          </ac:inkMkLst>
        </pc:inkChg>
        <pc:inkChg chg="add del mod">
          <ac:chgData name="Tim Cook" userId="d1c7cfb340f2c7ab" providerId="LiveId" clId="{4C26A97C-0F58-40F7-976C-A9DCCD32A162}" dt="2022-11-21T00:10:42.362" v="113"/>
          <ac:inkMkLst>
            <pc:docMk/>
            <pc:sldMk cId="4125419145" sldId="318"/>
            <ac:inkMk id="76" creationId="{21E29881-34B7-5DB1-DA47-41DD6199DDED}"/>
          </ac:inkMkLst>
        </pc:inkChg>
        <pc:inkChg chg="add del mod">
          <ac:chgData name="Tim Cook" userId="d1c7cfb340f2c7ab" providerId="LiveId" clId="{4C26A97C-0F58-40F7-976C-A9DCCD32A162}" dt="2022-11-21T00:10:40.933" v="107"/>
          <ac:inkMkLst>
            <pc:docMk/>
            <pc:sldMk cId="4125419145" sldId="318"/>
            <ac:inkMk id="78" creationId="{E92B271A-E3E2-B504-1B4D-7A4A321581CA}"/>
          </ac:inkMkLst>
        </pc:inkChg>
        <pc:inkChg chg="add del mod">
          <ac:chgData name="Tim Cook" userId="d1c7cfb340f2c7ab" providerId="LiveId" clId="{4C26A97C-0F58-40F7-976C-A9DCCD32A162}" dt="2022-11-21T00:10:40.933" v="109"/>
          <ac:inkMkLst>
            <pc:docMk/>
            <pc:sldMk cId="4125419145" sldId="318"/>
            <ac:inkMk id="79" creationId="{E033031F-D3B8-28BD-D2B5-B47BBB974347}"/>
          </ac:inkMkLst>
        </pc:inkChg>
        <pc:inkChg chg="add del mod">
          <ac:chgData name="Tim Cook" userId="d1c7cfb340f2c7ab" providerId="LiveId" clId="{4C26A97C-0F58-40F7-976C-A9DCCD32A162}" dt="2022-11-21T00:10:54.124" v="119"/>
          <ac:inkMkLst>
            <pc:docMk/>
            <pc:sldMk cId="4125419145" sldId="318"/>
            <ac:inkMk id="81" creationId="{CD5F95A2-05FF-05D5-3E84-7D5CBFD92500}"/>
          </ac:inkMkLst>
        </pc:inkChg>
        <pc:inkChg chg="add del mod">
          <ac:chgData name="Tim Cook" userId="d1c7cfb340f2c7ab" providerId="LiveId" clId="{4C26A97C-0F58-40F7-976C-A9DCCD32A162}" dt="2022-11-21T00:10:54.124" v="120"/>
          <ac:inkMkLst>
            <pc:docMk/>
            <pc:sldMk cId="4125419145" sldId="318"/>
            <ac:inkMk id="82" creationId="{CBAC331F-AD72-4D65-01CE-FBA291247992}"/>
          </ac:inkMkLst>
        </pc:inkChg>
        <pc:inkChg chg="add del mod">
          <ac:chgData name="Tim Cook" userId="d1c7cfb340f2c7ab" providerId="LiveId" clId="{4C26A97C-0F58-40F7-976C-A9DCCD32A162}" dt="2022-11-21T00:10:54.124" v="118"/>
          <ac:inkMkLst>
            <pc:docMk/>
            <pc:sldMk cId="4125419145" sldId="318"/>
            <ac:inkMk id="83" creationId="{3F40D706-CB36-6A4D-CAF7-E9AC729580E9}"/>
          </ac:inkMkLst>
        </pc:inkChg>
        <pc:inkChg chg="add del mod">
          <ac:chgData name="Tim Cook" userId="d1c7cfb340f2c7ab" providerId="LiveId" clId="{4C26A97C-0F58-40F7-976C-A9DCCD32A162}" dt="2022-11-21T00:12:33.365" v="183"/>
          <ac:inkMkLst>
            <pc:docMk/>
            <pc:sldMk cId="4125419145" sldId="318"/>
            <ac:inkMk id="85" creationId="{EFF14882-193E-88CA-99C5-A5B7B06FFFFF}"/>
          </ac:inkMkLst>
        </pc:inkChg>
        <pc:inkChg chg="add del mod">
          <ac:chgData name="Tim Cook" userId="d1c7cfb340f2c7ab" providerId="LiveId" clId="{4C26A97C-0F58-40F7-976C-A9DCCD32A162}" dt="2022-11-21T00:11:00.981" v="125"/>
          <ac:inkMkLst>
            <pc:docMk/>
            <pc:sldMk cId="4125419145" sldId="318"/>
            <ac:inkMk id="86" creationId="{B2D5FC78-955A-1933-4603-029E025DF8D3}"/>
          </ac:inkMkLst>
        </pc:inkChg>
        <pc:inkChg chg="add del mod">
          <ac:chgData name="Tim Cook" userId="d1c7cfb340f2c7ab" providerId="LiveId" clId="{4C26A97C-0F58-40F7-976C-A9DCCD32A162}" dt="2022-11-21T00:12:33.365" v="187"/>
          <ac:inkMkLst>
            <pc:docMk/>
            <pc:sldMk cId="4125419145" sldId="318"/>
            <ac:inkMk id="87" creationId="{6AD89B42-111F-98D6-01B1-8307AB42CF59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89" creationId="{5D1BD1D1-2796-3E67-E171-D714BE415D9C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90" creationId="{02693947-C757-8DED-2680-517A4DD76A4E}"/>
          </ac:inkMkLst>
        </pc:inkChg>
        <pc:inkChg chg="add del mod">
          <ac:chgData name="Tim Cook" userId="d1c7cfb340f2c7ab" providerId="LiveId" clId="{4C26A97C-0F58-40F7-976C-A9DCCD32A162}" dt="2022-11-21T00:12:37.418" v="188"/>
          <ac:inkMkLst>
            <pc:docMk/>
            <pc:sldMk cId="4125419145" sldId="318"/>
            <ac:inkMk id="92" creationId="{197644EB-1264-47AE-B15C-B3449C02C44D}"/>
          </ac:inkMkLst>
        </pc:inkChg>
        <pc:inkChg chg="add del mod">
          <ac:chgData name="Tim Cook" userId="d1c7cfb340f2c7ab" providerId="LiveId" clId="{4C26A97C-0F58-40F7-976C-A9DCCD32A162}" dt="2022-11-21T00:11:21.643" v="143"/>
          <ac:inkMkLst>
            <pc:docMk/>
            <pc:sldMk cId="4125419145" sldId="318"/>
            <ac:inkMk id="93" creationId="{59E6D578-09CF-1640-1A24-3422045F1948}"/>
          </ac:inkMkLst>
        </pc:inkChg>
        <pc:inkChg chg="add del mod">
          <ac:chgData name="Tim Cook" userId="d1c7cfb340f2c7ab" providerId="LiveId" clId="{4C26A97C-0F58-40F7-976C-A9DCCD32A162}" dt="2022-11-21T00:11:21.643" v="141"/>
          <ac:inkMkLst>
            <pc:docMk/>
            <pc:sldMk cId="4125419145" sldId="318"/>
            <ac:inkMk id="94" creationId="{F083CA8F-E302-8531-7039-D6909F26C675}"/>
          </ac:inkMkLst>
        </pc:inkChg>
        <pc:inkChg chg="add del mod">
          <ac:chgData name="Tim Cook" userId="d1c7cfb340f2c7ab" providerId="LiveId" clId="{4C26A97C-0F58-40F7-976C-A9DCCD32A162}" dt="2022-11-21T00:12:33.365" v="181"/>
          <ac:inkMkLst>
            <pc:docMk/>
            <pc:sldMk cId="4125419145" sldId="318"/>
            <ac:inkMk id="96" creationId="{DE00F74A-C442-8350-FE54-F04B2251697D}"/>
          </ac:inkMkLst>
        </pc:inkChg>
        <pc:inkChg chg="add del mod">
          <ac:chgData name="Tim Cook" userId="d1c7cfb340f2c7ab" providerId="LiveId" clId="{4C26A97C-0F58-40F7-976C-A9DCCD32A162}" dt="2022-11-21T00:12:33.365" v="180"/>
          <ac:inkMkLst>
            <pc:docMk/>
            <pc:sldMk cId="4125419145" sldId="318"/>
            <ac:inkMk id="97" creationId="{11313096-0CB9-BFC2-5E2F-F53E2B585B03}"/>
          </ac:inkMkLst>
        </pc:inkChg>
        <pc:inkChg chg="add del mod">
          <ac:chgData name="Tim Cook" userId="d1c7cfb340f2c7ab" providerId="LiveId" clId="{4C26A97C-0F58-40F7-976C-A9DCCD32A162}" dt="2022-11-21T00:12:33.365" v="185"/>
          <ac:inkMkLst>
            <pc:docMk/>
            <pc:sldMk cId="4125419145" sldId="318"/>
            <ac:inkMk id="98" creationId="{E57DF4AD-A35E-BA56-FD6E-00490E6E5F17}"/>
          </ac:inkMkLst>
        </pc:inkChg>
        <pc:inkChg chg="add del mod">
          <ac:chgData name="Tim Cook" userId="d1c7cfb340f2c7ab" providerId="LiveId" clId="{4C26A97C-0F58-40F7-976C-A9DCCD32A162}" dt="2022-11-21T00:12:33.365" v="186"/>
          <ac:inkMkLst>
            <pc:docMk/>
            <pc:sldMk cId="4125419145" sldId="318"/>
            <ac:inkMk id="99" creationId="{B7884691-5BED-B499-BAFC-E9A21D423B4D}"/>
          </ac:inkMkLst>
        </pc:inkChg>
        <pc:inkChg chg="add del mod">
          <ac:chgData name="Tim Cook" userId="d1c7cfb340f2c7ab" providerId="LiveId" clId="{4C26A97C-0F58-40F7-976C-A9DCCD32A162}" dt="2022-11-21T00:12:33.365" v="184"/>
          <ac:inkMkLst>
            <pc:docMk/>
            <pc:sldMk cId="4125419145" sldId="318"/>
            <ac:inkMk id="100" creationId="{F827AFD5-EC4A-0BEC-9413-2E9B3F852A28}"/>
          </ac:inkMkLst>
        </pc:inkChg>
        <pc:inkChg chg="add del">
          <ac:chgData name="Tim Cook" userId="d1c7cfb340f2c7ab" providerId="LiveId" clId="{4C26A97C-0F58-40F7-976C-A9DCCD32A162}" dt="2022-11-21T00:11:21.643" v="142"/>
          <ac:inkMkLst>
            <pc:docMk/>
            <pc:sldMk cId="4125419145" sldId="318"/>
            <ac:inkMk id="102" creationId="{B09D224C-5472-45E5-AE6B-56053CB44EBD}"/>
          </ac:inkMkLst>
        </pc:inkChg>
        <pc:inkChg chg="add del mod">
          <ac:chgData name="Tim Cook" userId="d1c7cfb340f2c7ab" providerId="LiveId" clId="{4C26A97C-0F58-40F7-976C-A9DCCD32A162}" dt="2022-11-21T00:12:42.250" v="190"/>
          <ac:inkMkLst>
            <pc:docMk/>
            <pc:sldMk cId="4125419145" sldId="318"/>
            <ac:inkMk id="103" creationId="{F3ECC0D6-34DF-3BEF-5697-55B50FF74C97}"/>
          </ac:inkMkLst>
        </pc:inkChg>
        <pc:inkChg chg="add del mod">
          <ac:chgData name="Tim Cook" userId="d1c7cfb340f2c7ab" providerId="LiveId" clId="{4C26A97C-0F58-40F7-976C-A9DCCD32A162}" dt="2022-11-21T00:12:42.250" v="191"/>
          <ac:inkMkLst>
            <pc:docMk/>
            <pc:sldMk cId="4125419145" sldId="318"/>
            <ac:inkMk id="104" creationId="{FE18239D-0FD1-CF57-1996-F32F951A63D2}"/>
          </ac:inkMkLst>
        </pc:inkChg>
        <pc:inkChg chg="add del">
          <ac:chgData name="Tim Cook" userId="d1c7cfb340f2c7ab" providerId="LiveId" clId="{4C26A97C-0F58-40F7-976C-A9DCCD32A162}" dt="2022-11-21T00:11:43.007" v="153"/>
          <ac:inkMkLst>
            <pc:docMk/>
            <pc:sldMk cId="4125419145" sldId="318"/>
            <ac:inkMk id="106" creationId="{48D44420-593A-EFB2-0D53-0BC86CB0C66B}"/>
          </ac:inkMkLst>
        </pc:inkChg>
        <pc:inkChg chg="add del mod">
          <ac:chgData name="Tim Cook" userId="d1c7cfb340f2c7ab" providerId="LiveId" clId="{4C26A97C-0F58-40F7-976C-A9DCCD32A162}" dt="2022-11-21T00:11:47.866" v="158"/>
          <ac:inkMkLst>
            <pc:docMk/>
            <pc:sldMk cId="4125419145" sldId="318"/>
            <ac:inkMk id="107" creationId="{1C15E659-B2FF-1772-BF82-11C139DBC883}"/>
          </ac:inkMkLst>
        </pc:inkChg>
        <pc:inkChg chg="add del mod">
          <ac:chgData name="Tim Cook" userId="d1c7cfb340f2c7ab" providerId="LiveId" clId="{4C26A97C-0F58-40F7-976C-A9DCCD32A162}" dt="2022-11-21T00:11:47.866" v="160"/>
          <ac:inkMkLst>
            <pc:docMk/>
            <pc:sldMk cId="4125419145" sldId="318"/>
            <ac:inkMk id="108" creationId="{16B6529C-D012-6732-7686-2278DA976D5F}"/>
          </ac:inkMkLst>
        </pc:inkChg>
        <pc:inkChg chg="add del mod">
          <ac:chgData name="Tim Cook" userId="d1c7cfb340f2c7ab" providerId="LiveId" clId="{4C26A97C-0F58-40F7-976C-A9DCCD32A162}" dt="2022-11-21T00:11:47.866" v="159"/>
          <ac:inkMkLst>
            <pc:docMk/>
            <pc:sldMk cId="4125419145" sldId="318"/>
            <ac:inkMk id="109" creationId="{B4251279-B501-B381-7778-B7AB177A6DCC}"/>
          </ac:inkMkLst>
        </pc:inkChg>
        <pc:inkChg chg="add del">
          <ac:chgData name="Tim Cook" userId="d1c7cfb340f2c7ab" providerId="LiveId" clId="{4C26A97C-0F58-40F7-976C-A9DCCD32A162}" dt="2022-11-21T00:12:33.365" v="182"/>
          <ac:inkMkLst>
            <pc:docMk/>
            <pc:sldMk cId="4125419145" sldId="318"/>
            <ac:inkMk id="111" creationId="{A20C2D11-5900-974A-B6D8-B81131B90899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12" creationId="{CAF7B30D-526C-8A69-0E54-4271AC539A8B}"/>
          </ac:inkMkLst>
        </pc:inkChg>
        <pc:inkChg chg="add del mod">
          <ac:chgData name="Tim Cook" userId="d1c7cfb340f2c7ab" providerId="LiveId" clId="{4C26A97C-0F58-40F7-976C-A9DCCD32A162}" dt="2022-11-21T00:12:53.661" v="204"/>
          <ac:inkMkLst>
            <pc:docMk/>
            <pc:sldMk cId="4125419145" sldId="318"/>
            <ac:inkMk id="113" creationId="{532285B2-64FC-3645-99B4-39808D50FF92}"/>
          </ac:inkMkLst>
        </pc:inkChg>
        <pc:inkChg chg="add del mod">
          <ac:chgData name="Tim Cook" userId="d1c7cfb340f2c7ab" providerId="LiveId" clId="{4C26A97C-0F58-40F7-976C-A9DCCD32A162}" dt="2022-11-21T00:12:53.661" v="202"/>
          <ac:inkMkLst>
            <pc:docMk/>
            <pc:sldMk cId="4125419145" sldId="318"/>
            <ac:inkMk id="115" creationId="{15809AC4-05BB-D2C5-6D75-293BD57D5ECD}"/>
          </ac:inkMkLst>
        </pc:inkChg>
        <pc:inkChg chg="add del mod">
          <ac:chgData name="Tim Cook" userId="d1c7cfb340f2c7ab" providerId="LiveId" clId="{4C26A97C-0F58-40F7-976C-A9DCCD32A162}" dt="2022-11-21T00:12:53.661" v="199"/>
          <ac:inkMkLst>
            <pc:docMk/>
            <pc:sldMk cId="4125419145" sldId="318"/>
            <ac:inkMk id="116" creationId="{3BF93581-D26C-DBEC-D644-4434E29F12AA}"/>
          </ac:inkMkLst>
        </pc:inkChg>
        <pc:inkChg chg="add del mod">
          <ac:chgData name="Tim Cook" userId="d1c7cfb340f2c7ab" providerId="LiveId" clId="{4C26A97C-0F58-40F7-976C-A9DCCD32A162}" dt="2022-11-21T00:12:53.661" v="205"/>
          <ac:inkMkLst>
            <pc:docMk/>
            <pc:sldMk cId="4125419145" sldId="318"/>
            <ac:inkMk id="117" creationId="{E77F68A6-8B38-9D80-4D20-BF9D870D84BF}"/>
          </ac:inkMkLst>
        </pc:inkChg>
        <pc:inkChg chg="add del mod">
          <ac:chgData name="Tim Cook" userId="d1c7cfb340f2c7ab" providerId="LiveId" clId="{4C26A97C-0F58-40F7-976C-A9DCCD32A162}" dt="2022-11-21T00:12:02.184" v="173"/>
          <ac:inkMkLst>
            <pc:docMk/>
            <pc:sldMk cId="4125419145" sldId="318"/>
            <ac:inkMk id="118" creationId="{DCF39FAA-B10A-45CB-3B38-2447C22C202A}"/>
          </ac:inkMkLst>
        </pc:inkChg>
        <pc:inkChg chg="add del mod">
          <ac:chgData name="Tim Cook" userId="d1c7cfb340f2c7ab" providerId="LiveId" clId="{4C26A97C-0F58-40F7-976C-A9DCCD32A162}" dt="2022-11-21T00:12:02.184" v="172"/>
          <ac:inkMkLst>
            <pc:docMk/>
            <pc:sldMk cId="4125419145" sldId="318"/>
            <ac:inkMk id="119" creationId="{C036AAF9-BBE5-3D20-5C9C-A47FB65E8A5B}"/>
          </ac:inkMkLst>
        </pc:inkChg>
        <pc:inkChg chg="add del mod">
          <ac:chgData name="Tim Cook" userId="d1c7cfb340f2c7ab" providerId="LiveId" clId="{4C26A97C-0F58-40F7-976C-A9DCCD32A162}" dt="2022-11-21T00:12:02.184" v="174"/>
          <ac:inkMkLst>
            <pc:docMk/>
            <pc:sldMk cId="4125419145" sldId="318"/>
            <ac:inkMk id="120" creationId="{279A01BB-6AA2-56A3-0ACF-0FA52BFA6E83}"/>
          </ac:inkMkLst>
        </pc:inkChg>
        <pc:inkChg chg="add del mod">
          <ac:chgData name="Tim Cook" userId="d1c7cfb340f2c7ab" providerId="LiveId" clId="{4C26A97C-0F58-40F7-976C-A9DCCD32A162}" dt="2022-11-21T00:12:53.661" v="201"/>
          <ac:inkMkLst>
            <pc:docMk/>
            <pc:sldMk cId="4125419145" sldId="318"/>
            <ac:inkMk id="122" creationId="{C0A7E252-BED1-0C85-8D7A-40C4F91333DE}"/>
          </ac:inkMkLst>
        </pc:inkChg>
        <pc:inkChg chg="add del mod">
          <ac:chgData name="Tim Cook" userId="d1c7cfb340f2c7ab" providerId="LiveId" clId="{4C26A97C-0F58-40F7-976C-A9DCCD32A162}" dt="2022-11-21T00:12:53.661" v="200"/>
          <ac:inkMkLst>
            <pc:docMk/>
            <pc:sldMk cId="4125419145" sldId="318"/>
            <ac:inkMk id="123" creationId="{89EB80E4-17B1-9FE1-7B39-407410F72F52}"/>
          </ac:inkMkLst>
        </pc:inkChg>
        <pc:inkChg chg="add del mod">
          <ac:chgData name="Tim Cook" userId="d1c7cfb340f2c7ab" providerId="LiveId" clId="{4C26A97C-0F58-40F7-976C-A9DCCD32A162}" dt="2022-11-21T00:12:53.661" v="203"/>
          <ac:inkMkLst>
            <pc:docMk/>
            <pc:sldMk cId="4125419145" sldId="318"/>
            <ac:inkMk id="124" creationId="{79C98DA4-AF36-1E5C-9373-B65EDE66A648}"/>
          </ac:inkMkLst>
        </pc:inkChg>
        <pc:inkChg chg="add del mod">
          <ac:chgData name="Tim Cook" userId="d1c7cfb340f2c7ab" providerId="LiveId" clId="{4C26A97C-0F58-40F7-976C-A9DCCD32A162}" dt="2022-11-21T00:13:07.368" v="219"/>
          <ac:inkMkLst>
            <pc:docMk/>
            <pc:sldMk cId="4125419145" sldId="318"/>
            <ac:inkMk id="126" creationId="{519FF039-C0F8-F731-C18B-FA03B885F579}"/>
          </ac:inkMkLst>
        </pc:inkChg>
        <pc:inkChg chg="add del mod">
          <ac:chgData name="Tim Cook" userId="d1c7cfb340f2c7ab" providerId="LiveId" clId="{4C26A97C-0F58-40F7-976C-A9DCCD32A162}" dt="2022-11-21T00:13:13.542" v="224"/>
          <ac:inkMkLst>
            <pc:docMk/>
            <pc:sldMk cId="4125419145" sldId="318"/>
            <ac:inkMk id="127" creationId="{6EC71825-2C09-305D-B61C-1004DE8A47E8}"/>
          </ac:inkMkLst>
        </pc:inkChg>
        <pc:inkChg chg="add del mod">
          <ac:chgData name="Tim Cook" userId="d1c7cfb340f2c7ab" providerId="LiveId" clId="{4C26A97C-0F58-40F7-976C-A9DCCD32A162}" dt="2022-11-21T00:13:13.542" v="226"/>
          <ac:inkMkLst>
            <pc:docMk/>
            <pc:sldMk cId="4125419145" sldId="318"/>
            <ac:inkMk id="128" creationId="{431EDEB9-8CC6-2D22-41C6-D670ED84E57E}"/>
          </ac:inkMkLst>
        </pc:inkChg>
        <pc:inkChg chg="add del mod">
          <ac:chgData name="Tim Cook" userId="d1c7cfb340f2c7ab" providerId="LiveId" clId="{4C26A97C-0F58-40F7-976C-A9DCCD32A162}" dt="2022-11-21T00:13:13.527" v="222"/>
          <ac:inkMkLst>
            <pc:docMk/>
            <pc:sldMk cId="4125419145" sldId="318"/>
            <ac:inkMk id="129" creationId="{049B1414-DB3A-B630-5B4B-09052B499E03}"/>
          </ac:inkMkLst>
        </pc:inkChg>
        <pc:inkChg chg="add del mod">
          <ac:chgData name="Tim Cook" userId="d1c7cfb340f2c7ab" providerId="LiveId" clId="{4C26A97C-0F58-40F7-976C-A9DCCD32A162}" dt="2022-11-21T00:13:13.527" v="223"/>
          <ac:inkMkLst>
            <pc:docMk/>
            <pc:sldMk cId="4125419145" sldId="318"/>
            <ac:inkMk id="130" creationId="{A8CC4210-E672-48DA-563F-3349EF2485F6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32" creationId="{3E5E69D9-6372-5375-CF83-DB54AE2C41D4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33" creationId="{BB63E06C-D5BD-7057-2422-FC16EF9791B6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34" creationId="{2D43BA92-8D04-180E-E492-D1661D377A77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35" creationId="{0EE3F734-8C2D-E0FC-6E25-AA0B7C0DD9DB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36" creationId="{C1F1F2E1-94E1-74EC-F1AF-6A6EAD8211B8}"/>
          </ac:inkMkLst>
        </pc:inkChg>
        <pc:inkChg chg="add del">
          <ac:chgData name="Tim Cook" userId="d1c7cfb340f2c7ab" providerId="LiveId" clId="{4C26A97C-0F58-40F7-976C-A9DCCD32A162}" dt="2022-11-21T00:13:04.126" v="213"/>
          <ac:inkMkLst>
            <pc:docMk/>
            <pc:sldMk cId="4125419145" sldId="318"/>
            <ac:inkMk id="137" creationId="{F258C6EB-26E7-BF74-592D-B4A093C12274}"/>
          </ac:inkMkLst>
        </pc:inkChg>
        <pc:inkChg chg="add del">
          <ac:chgData name="Tim Cook" userId="d1c7cfb340f2c7ab" providerId="LiveId" clId="{4C26A97C-0F58-40F7-976C-A9DCCD32A162}" dt="2022-11-21T00:13:04.126" v="214"/>
          <ac:inkMkLst>
            <pc:docMk/>
            <pc:sldMk cId="4125419145" sldId="318"/>
            <ac:inkMk id="138" creationId="{0A54DFBF-284B-3AFF-4F30-C9CBEBC199C2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40" creationId="{6CE548EC-4315-BCC0-9A73-E714FA7DD45A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41" creationId="{2AEFD018-0E13-F5F6-C7AF-923B0BB26784}"/>
          </ac:inkMkLst>
        </pc:inkChg>
        <pc:inkChg chg="add del mod">
          <ac:chgData name="Tim Cook" userId="d1c7cfb340f2c7ab" providerId="LiveId" clId="{4C26A97C-0F58-40F7-976C-A9DCCD32A162}" dt="2022-11-21T00:13:13.542" v="225"/>
          <ac:inkMkLst>
            <pc:docMk/>
            <pc:sldMk cId="4125419145" sldId="318"/>
            <ac:inkMk id="143" creationId="{6B4124DC-F2C2-23E4-E68A-E78E27E81532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145" creationId="{852982C8-07A0-63C3-C894-3D8CFD4FF31B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146" creationId="{A1780080-F8CF-271C-92A2-7FF05550BAC6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147" creationId="{E1045587-3F97-5D93-5DAB-223ED6B4D026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148" creationId="{77781EB4-ADEB-4252-084C-34C49B337D8E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149" creationId="{C4499C5B-6E25-DC5D-9AE6-660E407BE211}"/>
          </ac:inkMkLst>
        </pc:inkChg>
        <pc:inkChg chg="add del">
          <ac:chgData name="Tim Cook" userId="d1c7cfb340f2c7ab" providerId="LiveId" clId="{4C26A97C-0F58-40F7-976C-A9DCCD32A162}" dt="2022-11-21T00:21:00.671" v="489"/>
          <ac:inkMkLst>
            <pc:docMk/>
            <pc:sldMk cId="4125419145" sldId="318"/>
            <ac:inkMk id="151" creationId="{8A80B49F-A5ED-F2F3-FCF2-DA2DFB5A5BFB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52" creationId="{776F1BA1-131E-5369-F9CB-6A8FF61EAC96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53" creationId="{956B2D94-9224-9F62-A4AE-F6F4C7BCB9D4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54" creationId="{BD8403CE-2D65-A292-2DE5-734A2F1236B5}"/>
          </ac:inkMkLst>
        </pc:inkChg>
      </pc:sldChg>
      <pc:sldChg chg="addSp delSp modSp mod">
        <pc:chgData name="Tim Cook" userId="d1c7cfb340f2c7ab" providerId="LiveId" clId="{4C26A97C-0F58-40F7-976C-A9DCCD32A162}" dt="2022-11-21T00:16:22.373" v="305"/>
        <pc:sldMkLst>
          <pc:docMk/>
          <pc:sldMk cId="4155811707" sldId="321"/>
        </pc:sldMkLst>
        <pc:grpChg chg="del mod">
          <ac:chgData name="Tim Cook" userId="d1c7cfb340f2c7ab" providerId="LiveId" clId="{4C26A97C-0F58-40F7-976C-A9DCCD32A162}" dt="2022-11-21T00:15:43.706" v="254"/>
          <ac:grpSpMkLst>
            <pc:docMk/>
            <pc:sldMk cId="4155811707" sldId="321"/>
            <ac:grpSpMk id="37" creationId="{96826109-3586-BC90-0D51-2CB8BAEB45C2}"/>
          </ac:grpSpMkLst>
        </pc:grpChg>
        <pc:grpChg chg="del mod">
          <ac:chgData name="Tim Cook" userId="d1c7cfb340f2c7ab" providerId="LiveId" clId="{4C26A97C-0F58-40F7-976C-A9DCCD32A162}" dt="2022-11-21T00:15:48.278" v="264"/>
          <ac:grpSpMkLst>
            <pc:docMk/>
            <pc:sldMk cId="4155811707" sldId="321"/>
            <ac:grpSpMk id="44" creationId="{79921048-7542-294A-3A82-1463016B7AC7}"/>
          </ac:grpSpMkLst>
        </pc:grpChg>
        <pc:grpChg chg="del mod">
          <ac:chgData name="Tim Cook" userId="d1c7cfb340f2c7ab" providerId="LiveId" clId="{4C26A97C-0F58-40F7-976C-A9DCCD32A162}" dt="2022-11-21T00:15:37.120" v="246"/>
          <ac:grpSpMkLst>
            <pc:docMk/>
            <pc:sldMk cId="4155811707" sldId="321"/>
            <ac:grpSpMk id="47" creationId="{005F37C6-6CF2-B49E-F1C4-0C3AD7376D75}"/>
          </ac:grpSpMkLst>
        </pc:grpChg>
        <pc:grpChg chg="mod">
          <ac:chgData name="Tim Cook" userId="d1c7cfb340f2c7ab" providerId="LiveId" clId="{4C26A97C-0F58-40F7-976C-A9DCCD32A162}" dt="2022-11-21T00:15:47.615" v="263"/>
          <ac:grpSpMkLst>
            <pc:docMk/>
            <pc:sldMk cId="4155811707" sldId="321"/>
            <ac:grpSpMk id="61" creationId="{41DAC12E-129D-F0C4-07DD-78E95FC2A04E}"/>
          </ac:grpSpMkLst>
        </pc:grpChg>
        <pc:grpChg chg="mod">
          <ac:chgData name="Tim Cook" userId="d1c7cfb340f2c7ab" providerId="LiveId" clId="{4C26A97C-0F58-40F7-976C-A9DCCD32A162}" dt="2022-11-21T00:15:51.530" v="268"/>
          <ac:grpSpMkLst>
            <pc:docMk/>
            <pc:sldMk cId="4155811707" sldId="321"/>
            <ac:grpSpMk id="64" creationId="{0E06FB80-1B83-6D19-FF64-9B9D9354A37B}"/>
          </ac:grpSpMkLst>
        </pc:grpChg>
        <pc:grpChg chg="mod">
          <ac:chgData name="Tim Cook" userId="d1c7cfb340f2c7ab" providerId="LiveId" clId="{4C26A97C-0F58-40F7-976C-A9DCCD32A162}" dt="2022-11-21T00:15:55.945" v="274"/>
          <ac:grpSpMkLst>
            <pc:docMk/>
            <pc:sldMk cId="4155811707" sldId="321"/>
            <ac:grpSpMk id="70" creationId="{2F2377D2-9020-2D05-F0B8-C5995E178BF7}"/>
          </ac:grpSpMkLst>
        </pc:grpChg>
        <pc:grpChg chg="del mod">
          <ac:chgData name="Tim Cook" userId="d1c7cfb340f2c7ab" providerId="LiveId" clId="{4C26A97C-0F58-40F7-976C-A9DCCD32A162}" dt="2022-11-21T00:16:15.858" v="292"/>
          <ac:grpSpMkLst>
            <pc:docMk/>
            <pc:sldMk cId="4155811707" sldId="321"/>
            <ac:grpSpMk id="79" creationId="{529FDD9F-6005-D83B-8129-CEC1911E6B8F}"/>
          </ac:grpSpMkLst>
        </pc:grpChg>
        <pc:grpChg chg="del mod">
          <ac:chgData name="Tim Cook" userId="d1c7cfb340f2c7ab" providerId="LiveId" clId="{4C26A97C-0F58-40F7-976C-A9DCCD32A162}" dt="2022-11-21T00:16:15.842" v="289"/>
          <ac:grpSpMkLst>
            <pc:docMk/>
            <pc:sldMk cId="4155811707" sldId="321"/>
            <ac:grpSpMk id="80" creationId="{74C8A7D1-E29B-5504-66C1-210AD3D32FB9}"/>
          </ac:grpSpMkLst>
        </pc:grpChg>
        <pc:grpChg chg="del mod">
          <ac:chgData name="Tim Cook" userId="d1c7cfb340f2c7ab" providerId="LiveId" clId="{4C26A97C-0F58-40F7-976C-A9DCCD32A162}" dt="2022-11-21T00:16:12.733" v="286"/>
          <ac:grpSpMkLst>
            <pc:docMk/>
            <pc:sldMk cId="4155811707" sldId="321"/>
            <ac:grpSpMk id="82" creationId="{462BA471-2BBF-9C72-FEA4-B1CCD88CFDE6}"/>
          </ac:grpSpMkLst>
        </pc:grpChg>
        <pc:grpChg chg="mod">
          <ac:chgData name="Tim Cook" userId="d1c7cfb340f2c7ab" providerId="LiveId" clId="{4C26A97C-0F58-40F7-976C-A9DCCD32A162}" dt="2022-11-21T00:16:22.373" v="305"/>
          <ac:grpSpMkLst>
            <pc:docMk/>
            <pc:sldMk cId="4155811707" sldId="321"/>
            <ac:grpSpMk id="94" creationId="{6FE48782-5ECA-15E2-2296-DADAB817511B}"/>
          </ac:grpSpMkLst>
        </pc:grpChg>
        <pc:grpChg chg="mod">
          <ac:chgData name="Tim Cook" userId="d1c7cfb340f2c7ab" providerId="LiveId" clId="{4C26A97C-0F58-40F7-976C-A9DCCD32A162}" dt="2022-11-21T00:16:22.373" v="305"/>
          <ac:grpSpMkLst>
            <pc:docMk/>
            <pc:sldMk cId="4155811707" sldId="321"/>
            <ac:grpSpMk id="95" creationId="{E6217C39-01CB-BC3D-98D2-23E6BFB7AD78}"/>
          </ac:grpSpMkLst>
        </pc:grpChg>
        <pc:grpChg chg="mod">
          <ac:chgData name="Tim Cook" userId="d1c7cfb340f2c7ab" providerId="LiveId" clId="{4C26A97C-0F58-40F7-976C-A9DCCD32A162}" dt="2022-11-21T00:16:22.373" v="305"/>
          <ac:grpSpMkLst>
            <pc:docMk/>
            <pc:sldMk cId="4155811707" sldId="321"/>
            <ac:grpSpMk id="96" creationId="{54EFD2B0-7986-48E9-995E-FB4E133CC35C}"/>
          </ac:grpSpMkLst>
        </pc:grpChg>
        <pc:inkChg chg="del mod">
          <ac:chgData name="Tim Cook" userId="d1c7cfb340f2c7ab" providerId="LiveId" clId="{4C26A97C-0F58-40F7-976C-A9DCCD32A162}" dt="2022-11-21T00:15:43.706" v="255"/>
          <ac:inkMkLst>
            <pc:docMk/>
            <pc:sldMk cId="4155811707" sldId="321"/>
            <ac:inkMk id="38" creationId="{0466B158-FE86-A14B-586F-F82D5A53E2A1}"/>
          </ac:inkMkLst>
        </pc:inkChg>
        <pc:inkChg chg="del mod">
          <ac:chgData name="Tim Cook" userId="d1c7cfb340f2c7ab" providerId="LiveId" clId="{4C26A97C-0F58-40F7-976C-A9DCCD32A162}" dt="2022-11-21T00:15:35.682" v="241"/>
          <ac:inkMkLst>
            <pc:docMk/>
            <pc:sldMk cId="4155811707" sldId="321"/>
            <ac:inkMk id="39" creationId="{CD27AB77-122B-0D31-EE3C-EF0B8CBA3944}"/>
          </ac:inkMkLst>
        </pc:inkChg>
        <pc:inkChg chg="del mod">
          <ac:chgData name="Tim Cook" userId="d1c7cfb340f2c7ab" providerId="LiveId" clId="{4C26A97C-0F58-40F7-976C-A9DCCD32A162}" dt="2022-11-21T00:15:35.682" v="242"/>
          <ac:inkMkLst>
            <pc:docMk/>
            <pc:sldMk cId="4155811707" sldId="321"/>
            <ac:inkMk id="40" creationId="{C514B998-B513-1F6B-86E6-6A97D8975020}"/>
          </ac:inkMkLst>
        </pc:inkChg>
        <pc:inkChg chg="del">
          <ac:chgData name="Tim Cook" userId="d1c7cfb340f2c7ab" providerId="LiveId" clId="{4C26A97C-0F58-40F7-976C-A9DCCD32A162}" dt="2022-11-21T00:15:35.682" v="240"/>
          <ac:inkMkLst>
            <pc:docMk/>
            <pc:sldMk cId="4155811707" sldId="321"/>
            <ac:inkMk id="41" creationId="{9C2337D4-9E33-05FA-8B9A-3B3D28C2B058}"/>
          </ac:inkMkLst>
        </pc:inkChg>
        <pc:inkChg chg="del mod">
          <ac:chgData name="Tim Cook" userId="d1c7cfb340f2c7ab" providerId="LiveId" clId="{4C26A97C-0F58-40F7-976C-A9DCCD32A162}" dt="2022-11-21T00:15:43.706" v="254"/>
          <ac:inkMkLst>
            <pc:docMk/>
            <pc:sldMk cId="4155811707" sldId="321"/>
            <ac:inkMk id="42" creationId="{D4B81008-89F2-3342-B5DC-D133A57AF2FE}"/>
          </ac:inkMkLst>
        </pc:inkChg>
        <pc:inkChg chg="del mod">
          <ac:chgData name="Tim Cook" userId="d1c7cfb340f2c7ab" providerId="LiveId" clId="{4C26A97C-0F58-40F7-976C-A9DCCD32A162}" dt="2022-11-21T00:15:43.706" v="253"/>
          <ac:inkMkLst>
            <pc:docMk/>
            <pc:sldMk cId="4155811707" sldId="321"/>
            <ac:inkMk id="43" creationId="{3ED4CD7B-920A-7B77-4B57-5B7B402B743A}"/>
          </ac:inkMkLst>
        </pc:inkChg>
        <pc:inkChg chg="del">
          <ac:chgData name="Tim Cook" userId="d1c7cfb340f2c7ab" providerId="LiveId" clId="{4C26A97C-0F58-40F7-976C-A9DCCD32A162}" dt="2022-11-21T00:15:48.278" v="264"/>
          <ac:inkMkLst>
            <pc:docMk/>
            <pc:sldMk cId="4155811707" sldId="321"/>
            <ac:inkMk id="45" creationId="{56C3F7FC-EB7E-0A26-430B-3D12FA590BAA}"/>
          </ac:inkMkLst>
        </pc:inkChg>
        <pc:inkChg chg="del mod">
          <ac:chgData name="Tim Cook" userId="d1c7cfb340f2c7ab" providerId="LiveId" clId="{4C26A97C-0F58-40F7-976C-A9DCCD32A162}" dt="2022-11-21T00:15:48.278" v="265"/>
          <ac:inkMkLst>
            <pc:docMk/>
            <pc:sldMk cId="4155811707" sldId="321"/>
            <ac:inkMk id="46" creationId="{9C0ABBA5-1FF9-07BC-0653-88B63976CE25}"/>
          </ac:inkMkLst>
        </pc:inkChg>
        <pc:inkChg chg="del mod">
          <ac:chgData name="Tim Cook" userId="d1c7cfb340f2c7ab" providerId="LiveId" clId="{4C26A97C-0F58-40F7-976C-A9DCCD32A162}" dt="2022-11-21T00:15:37.588" v="247"/>
          <ac:inkMkLst>
            <pc:docMk/>
            <pc:sldMk cId="4155811707" sldId="321"/>
            <ac:inkMk id="48" creationId="{E89136F6-5A95-A72F-B3C2-5150D90BF653}"/>
          </ac:inkMkLst>
        </pc:inkChg>
        <pc:inkChg chg="del mod">
          <ac:chgData name="Tim Cook" userId="d1c7cfb340f2c7ab" providerId="LiveId" clId="{4C26A97C-0F58-40F7-976C-A9DCCD32A162}" dt="2022-11-21T00:15:37.120" v="246"/>
          <ac:inkMkLst>
            <pc:docMk/>
            <pc:sldMk cId="4155811707" sldId="321"/>
            <ac:inkMk id="49" creationId="{1784642C-1363-D5A3-5E2D-0BAD98AEC983}"/>
          </ac:inkMkLst>
        </pc:inkChg>
        <pc:inkChg chg="del mod">
          <ac:chgData name="Tim Cook" userId="d1c7cfb340f2c7ab" providerId="LiveId" clId="{4C26A97C-0F58-40F7-976C-A9DCCD32A162}" dt="2022-11-21T00:15:36.820" v="245"/>
          <ac:inkMkLst>
            <pc:docMk/>
            <pc:sldMk cId="4155811707" sldId="321"/>
            <ac:inkMk id="50" creationId="{568203AE-EED8-7AA0-A7A2-4F7BFEB32A39}"/>
          </ac:inkMkLst>
        </pc:inkChg>
        <pc:inkChg chg="del mod">
          <ac:chgData name="Tim Cook" userId="d1c7cfb340f2c7ab" providerId="LiveId" clId="{4C26A97C-0F58-40F7-976C-A9DCCD32A162}" dt="2022-11-21T00:15:36.820" v="244"/>
          <ac:inkMkLst>
            <pc:docMk/>
            <pc:sldMk cId="4155811707" sldId="321"/>
            <ac:inkMk id="51" creationId="{916F4732-6D84-6A94-68C5-88AFB9FADF53}"/>
          </ac:inkMkLst>
        </pc:inkChg>
        <pc:inkChg chg="add del">
          <ac:chgData name="Tim Cook" userId="d1c7cfb340f2c7ab" providerId="LiveId" clId="{4C26A97C-0F58-40F7-976C-A9DCCD32A162}" dt="2022-11-21T00:15:43.706" v="256"/>
          <ac:inkMkLst>
            <pc:docMk/>
            <pc:sldMk cId="4155811707" sldId="321"/>
            <ac:inkMk id="52" creationId="{494F5A5E-914E-DC27-8F51-E176988EC54B}"/>
          </ac:inkMkLst>
        </pc:inkChg>
        <pc:inkChg chg="add del">
          <ac:chgData name="Tim Cook" userId="d1c7cfb340f2c7ab" providerId="LiveId" clId="{4C26A97C-0F58-40F7-976C-A9DCCD32A162}" dt="2022-11-21T00:15:43.706" v="251"/>
          <ac:inkMkLst>
            <pc:docMk/>
            <pc:sldMk cId="4155811707" sldId="321"/>
            <ac:inkMk id="53" creationId="{12B9E82D-9966-52F2-FD2A-CCDC099C6952}"/>
          </ac:inkMkLst>
        </pc:inkChg>
        <pc:inkChg chg="add del">
          <ac:chgData name="Tim Cook" userId="d1c7cfb340f2c7ab" providerId="LiveId" clId="{4C26A97C-0F58-40F7-976C-A9DCCD32A162}" dt="2022-11-21T00:15:43.706" v="252"/>
          <ac:inkMkLst>
            <pc:docMk/>
            <pc:sldMk cId="4155811707" sldId="321"/>
            <ac:inkMk id="54" creationId="{D58A30DF-CCE4-E8FB-5345-F1298739F904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55" creationId="{058E1EFB-A72C-779D-968C-BAA1AFDF6E6C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56" creationId="{2E9E0B1D-9783-727E-6AE9-CA84683A6E5D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57" creationId="{B9304ACE-CE74-89A3-F5F8-B9B9E1466FD9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58" creationId="{23499C63-44D1-A480-48B3-1136C301074D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59" creationId="{7E0829F8-DAFE-8DEB-BAE9-8A560E95F270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60" creationId="{B711B2E4-47FC-6740-41F9-4C30C81842A6}"/>
          </ac:inkMkLst>
        </pc:inkChg>
        <pc:inkChg chg="add mod">
          <ac:chgData name="Tim Cook" userId="d1c7cfb340f2c7ab" providerId="LiveId" clId="{4C26A97C-0F58-40F7-976C-A9DCCD32A162}" dt="2022-11-21T00:15:51.530" v="268"/>
          <ac:inkMkLst>
            <pc:docMk/>
            <pc:sldMk cId="4155811707" sldId="321"/>
            <ac:inkMk id="62" creationId="{68C426D1-FF64-DDDF-C6DC-A578C4164F26}"/>
          </ac:inkMkLst>
        </pc:inkChg>
        <pc:inkChg chg="add mod">
          <ac:chgData name="Tim Cook" userId="d1c7cfb340f2c7ab" providerId="LiveId" clId="{4C26A97C-0F58-40F7-976C-A9DCCD32A162}" dt="2022-11-21T00:15:51.530" v="268"/>
          <ac:inkMkLst>
            <pc:docMk/>
            <pc:sldMk cId="4155811707" sldId="321"/>
            <ac:inkMk id="63" creationId="{8BAE23B4-F4B4-37DB-DA33-9EC745D3A2C3}"/>
          </ac:inkMkLst>
        </pc:inkChg>
        <pc:inkChg chg="add mod">
          <ac:chgData name="Tim Cook" userId="d1c7cfb340f2c7ab" providerId="LiveId" clId="{4C26A97C-0F58-40F7-976C-A9DCCD32A162}" dt="2022-11-21T00:15:55.945" v="274"/>
          <ac:inkMkLst>
            <pc:docMk/>
            <pc:sldMk cId="4155811707" sldId="321"/>
            <ac:inkMk id="65" creationId="{81D78E91-6806-C776-E400-3E1620A8B671}"/>
          </ac:inkMkLst>
        </pc:inkChg>
        <pc:inkChg chg="add mod">
          <ac:chgData name="Tim Cook" userId="d1c7cfb340f2c7ab" providerId="LiveId" clId="{4C26A97C-0F58-40F7-976C-A9DCCD32A162}" dt="2022-11-21T00:15:55.945" v="274"/>
          <ac:inkMkLst>
            <pc:docMk/>
            <pc:sldMk cId="4155811707" sldId="321"/>
            <ac:inkMk id="66" creationId="{26DFF160-774B-D067-819B-991AC904D6C2}"/>
          </ac:inkMkLst>
        </pc:inkChg>
        <pc:inkChg chg="add mod">
          <ac:chgData name="Tim Cook" userId="d1c7cfb340f2c7ab" providerId="LiveId" clId="{4C26A97C-0F58-40F7-976C-A9DCCD32A162}" dt="2022-11-21T00:15:55.945" v="274"/>
          <ac:inkMkLst>
            <pc:docMk/>
            <pc:sldMk cId="4155811707" sldId="321"/>
            <ac:inkMk id="67" creationId="{AC15C828-5C3B-5E41-69B3-12710FA926DF}"/>
          </ac:inkMkLst>
        </pc:inkChg>
        <pc:inkChg chg="add mod">
          <ac:chgData name="Tim Cook" userId="d1c7cfb340f2c7ab" providerId="LiveId" clId="{4C26A97C-0F58-40F7-976C-A9DCCD32A162}" dt="2022-11-21T00:15:55.945" v="274"/>
          <ac:inkMkLst>
            <pc:docMk/>
            <pc:sldMk cId="4155811707" sldId="321"/>
            <ac:inkMk id="68" creationId="{EBFD1AB8-3B4B-7A8F-256D-72C64641F0DE}"/>
          </ac:inkMkLst>
        </pc:inkChg>
        <pc:inkChg chg="add mod">
          <ac:chgData name="Tim Cook" userId="d1c7cfb340f2c7ab" providerId="LiveId" clId="{4C26A97C-0F58-40F7-976C-A9DCCD32A162}" dt="2022-11-21T00:15:55.945" v="274"/>
          <ac:inkMkLst>
            <pc:docMk/>
            <pc:sldMk cId="4155811707" sldId="321"/>
            <ac:inkMk id="69" creationId="{B251E134-5177-C661-3A7F-6711D0190C12}"/>
          </ac:inkMkLst>
        </pc:inkChg>
        <pc:inkChg chg="add">
          <ac:chgData name="Tim Cook" userId="d1c7cfb340f2c7ab" providerId="LiveId" clId="{4C26A97C-0F58-40F7-976C-A9DCCD32A162}" dt="2022-11-21T00:16:04.115" v="275" actId="9405"/>
          <ac:inkMkLst>
            <pc:docMk/>
            <pc:sldMk cId="4155811707" sldId="321"/>
            <ac:inkMk id="71" creationId="{C7AABEFF-FF86-EEDA-2F76-22E34B43A940}"/>
          </ac:inkMkLst>
        </pc:inkChg>
        <pc:inkChg chg="add del mod">
          <ac:chgData name="Tim Cook" userId="d1c7cfb340f2c7ab" providerId="LiveId" clId="{4C26A97C-0F58-40F7-976C-A9DCCD32A162}" dt="2022-11-21T00:16:15.842" v="289"/>
          <ac:inkMkLst>
            <pc:docMk/>
            <pc:sldMk cId="4155811707" sldId="321"/>
            <ac:inkMk id="72" creationId="{BD9F00F3-7962-DF73-F2AC-6CC18A6E2706}"/>
          </ac:inkMkLst>
        </pc:inkChg>
        <pc:inkChg chg="add del mod">
          <ac:chgData name="Tim Cook" userId="d1c7cfb340f2c7ab" providerId="LiveId" clId="{4C26A97C-0F58-40F7-976C-A9DCCD32A162}" dt="2022-11-21T00:16:15.858" v="290"/>
          <ac:inkMkLst>
            <pc:docMk/>
            <pc:sldMk cId="4155811707" sldId="321"/>
            <ac:inkMk id="73" creationId="{F1CE3985-A9C7-5208-70C8-2CB9D4E93DDB}"/>
          </ac:inkMkLst>
        </pc:inkChg>
        <pc:inkChg chg="add del mod">
          <ac:chgData name="Tim Cook" userId="d1c7cfb340f2c7ab" providerId="LiveId" clId="{4C26A97C-0F58-40F7-976C-A9DCCD32A162}" dt="2022-11-21T00:16:15.858" v="291"/>
          <ac:inkMkLst>
            <pc:docMk/>
            <pc:sldMk cId="4155811707" sldId="321"/>
            <ac:inkMk id="74" creationId="{AE67723E-18ED-7CC8-6656-2F6586DBEA3C}"/>
          </ac:inkMkLst>
        </pc:inkChg>
        <pc:inkChg chg="add del mod">
          <ac:chgData name="Tim Cook" userId="d1c7cfb340f2c7ab" providerId="LiveId" clId="{4C26A97C-0F58-40F7-976C-A9DCCD32A162}" dt="2022-11-21T00:16:15.858" v="292"/>
          <ac:inkMkLst>
            <pc:docMk/>
            <pc:sldMk cId="4155811707" sldId="321"/>
            <ac:inkMk id="75" creationId="{B2EC01EA-3CDF-75C2-FCB3-5D45FCD67D99}"/>
          </ac:inkMkLst>
        </pc:inkChg>
        <pc:inkChg chg="add del mod">
          <ac:chgData name="Tim Cook" userId="d1c7cfb340f2c7ab" providerId="LiveId" clId="{4C26A97C-0F58-40F7-976C-A9DCCD32A162}" dt="2022-11-21T00:16:15.858" v="293"/>
          <ac:inkMkLst>
            <pc:docMk/>
            <pc:sldMk cId="4155811707" sldId="321"/>
            <ac:inkMk id="76" creationId="{FD401705-FD00-4578-B39F-5B1A697EAA11}"/>
          </ac:inkMkLst>
        </pc:inkChg>
        <pc:inkChg chg="add del">
          <ac:chgData name="Tim Cook" userId="d1c7cfb340f2c7ab" providerId="LiveId" clId="{4C26A97C-0F58-40F7-976C-A9DCCD32A162}" dt="2022-11-21T00:16:13.673" v="288"/>
          <ac:inkMkLst>
            <pc:docMk/>
            <pc:sldMk cId="4155811707" sldId="321"/>
            <ac:inkMk id="77" creationId="{9BABD3FD-4123-8A30-4555-CF6FA9B1338C}"/>
          </ac:inkMkLst>
        </pc:inkChg>
        <pc:inkChg chg="add del mod">
          <ac:chgData name="Tim Cook" userId="d1c7cfb340f2c7ab" providerId="LiveId" clId="{4C26A97C-0F58-40F7-976C-A9DCCD32A162}" dt="2022-11-21T00:16:12.733" v="287"/>
          <ac:inkMkLst>
            <pc:docMk/>
            <pc:sldMk cId="4155811707" sldId="321"/>
            <ac:inkMk id="78" creationId="{992D70C6-4834-D87A-E346-6D0AE8751549}"/>
          </ac:inkMkLst>
        </pc:inkChg>
        <pc:inkChg chg="add del mod">
          <ac:chgData name="Tim Cook" userId="d1c7cfb340f2c7ab" providerId="LiveId" clId="{4C26A97C-0F58-40F7-976C-A9DCCD32A162}" dt="2022-11-21T00:16:12.733" v="286"/>
          <ac:inkMkLst>
            <pc:docMk/>
            <pc:sldMk cId="4155811707" sldId="321"/>
            <ac:inkMk id="81" creationId="{820FCE52-1B46-8F86-2BBB-379C240145D6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3" creationId="{41820B5A-DFC7-65A7-7392-66A0E151AE0E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4" creationId="{2317B434-1A06-0EAE-D14A-1D5458C9DB6E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5" creationId="{7EF20049-5671-3BF9-0682-FCB4DD224149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6" creationId="{D582E5D9-EB3E-C6F2-4B0D-F6DA9A5073E3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7" creationId="{221CE98F-1045-EF34-A0B2-A5BEED8551F2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8" creationId="{4FFFEB3B-2BA0-14F6-01FA-987EDAE50177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9" creationId="{10DF8D91-0267-226E-88AC-1ADA641D4BEF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90" creationId="{59B75E88-FC75-3372-2A80-A2D5DFD39984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91" creationId="{E622E688-3687-CC0F-6ABF-408D04AF1C4C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92" creationId="{3202856A-010D-7105-EC48-70F455C32761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93" creationId="{C085F5B5-A9EC-272B-626E-4E3FBE1353F0}"/>
          </ac:inkMkLst>
        </pc:inkChg>
      </pc:sldChg>
      <pc:sldChg chg="addSp delSp modSp mod">
        <pc:chgData name="Tim Cook" userId="d1c7cfb340f2c7ab" providerId="LiveId" clId="{4C26A97C-0F58-40F7-976C-A9DCCD32A162}" dt="2022-11-21T00:20:29.343" v="472"/>
        <pc:sldMkLst>
          <pc:docMk/>
          <pc:sldMk cId="1020169099" sldId="322"/>
        </pc:sldMkLst>
        <pc:spChg chg="mod">
          <ac:chgData name="Tim Cook" userId="d1c7cfb340f2c7ab" providerId="LiveId" clId="{4C26A97C-0F58-40F7-976C-A9DCCD32A162}" dt="2022-11-21T00:20:12.838" v="458" actId="1076"/>
          <ac:spMkLst>
            <pc:docMk/>
            <pc:sldMk cId="1020169099" sldId="322"/>
            <ac:spMk id="3" creationId="{DD2AAA2C-E0BE-4F87-5EF7-66669A62F5B9}"/>
          </ac:spMkLst>
        </pc:spChg>
        <pc:grpChg chg="del mod">
          <ac:chgData name="Tim Cook" userId="d1c7cfb340f2c7ab" providerId="LiveId" clId="{4C26A97C-0F58-40F7-976C-A9DCCD32A162}" dt="2022-11-21T00:16:40.338" v="309"/>
          <ac:grpSpMkLst>
            <pc:docMk/>
            <pc:sldMk cId="1020169099" sldId="322"/>
            <ac:grpSpMk id="6" creationId="{6634761B-FC1E-4DB5-B3D7-05AEBD0702DB}"/>
          </ac:grpSpMkLst>
        </pc:grpChg>
        <pc:grpChg chg="del mod">
          <ac:chgData name="Tim Cook" userId="d1c7cfb340f2c7ab" providerId="LiveId" clId="{4C26A97C-0F58-40F7-976C-A9DCCD32A162}" dt="2022-11-21T00:17:29.101" v="396"/>
          <ac:grpSpMkLst>
            <pc:docMk/>
            <pc:sldMk cId="1020169099" sldId="322"/>
            <ac:grpSpMk id="20" creationId="{14275E06-D1DA-E1D3-6E0D-204B65AF941A}"/>
          </ac:grpSpMkLst>
        </pc:grpChg>
        <pc:grpChg chg="add del mod">
          <ac:chgData name="Tim Cook" userId="d1c7cfb340f2c7ab" providerId="LiveId" clId="{4C26A97C-0F58-40F7-976C-A9DCCD32A162}" dt="2022-11-21T00:17:22.545" v="388"/>
          <ac:grpSpMkLst>
            <pc:docMk/>
            <pc:sldMk cId="1020169099" sldId="322"/>
            <ac:grpSpMk id="39" creationId="{C07816A7-52EF-FD56-C49B-58C6C4539B79}"/>
          </ac:grpSpMkLst>
        </pc:grpChg>
        <pc:grpChg chg="add del mod">
          <ac:chgData name="Tim Cook" userId="d1c7cfb340f2c7ab" providerId="LiveId" clId="{4C26A97C-0F58-40F7-976C-A9DCCD32A162}" dt="2022-11-21T00:17:18.667" v="382"/>
          <ac:grpSpMkLst>
            <pc:docMk/>
            <pc:sldMk cId="1020169099" sldId="322"/>
            <ac:grpSpMk id="40" creationId="{F378F8A7-E058-A06B-1950-63AB9A095D3B}"/>
          </ac:grpSpMkLst>
        </pc:grpChg>
        <pc:grpChg chg="add del mod">
          <ac:chgData name="Tim Cook" userId="d1c7cfb340f2c7ab" providerId="LiveId" clId="{4C26A97C-0F58-40F7-976C-A9DCCD32A162}" dt="2022-11-21T00:17:14.155" v="379"/>
          <ac:grpSpMkLst>
            <pc:docMk/>
            <pc:sldMk cId="1020169099" sldId="322"/>
            <ac:grpSpMk id="41" creationId="{B246CCD1-0DD9-E9BE-C2BE-56C4B6372B91}"/>
          </ac:grpSpMkLst>
        </pc:grpChg>
        <pc:grpChg chg="mod">
          <ac:chgData name="Tim Cook" userId="d1c7cfb340f2c7ab" providerId="LiveId" clId="{4C26A97C-0F58-40F7-976C-A9DCCD32A162}" dt="2022-11-21T00:17:23.268" v="390"/>
          <ac:grpSpMkLst>
            <pc:docMk/>
            <pc:sldMk cId="1020169099" sldId="322"/>
            <ac:grpSpMk id="53" creationId="{CD1EA23B-284B-5DA8-7580-81BB89ECDA20}"/>
          </ac:grpSpMkLst>
        </pc:grpChg>
        <pc:grpChg chg="mod">
          <ac:chgData name="Tim Cook" userId="d1c7cfb340f2c7ab" providerId="LiveId" clId="{4C26A97C-0F58-40F7-976C-A9DCCD32A162}" dt="2022-11-21T00:17:22.545" v="388"/>
          <ac:grpSpMkLst>
            <pc:docMk/>
            <pc:sldMk cId="1020169099" sldId="322"/>
            <ac:grpSpMk id="58" creationId="{15E638DA-B85D-9CD7-8934-D74EDF16A7BC}"/>
          </ac:grpSpMkLst>
        </pc:grpChg>
        <pc:grpChg chg="mod">
          <ac:chgData name="Tim Cook" userId="d1c7cfb340f2c7ab" providerId="LiveId" clId="{4C26A97C-0F58-40F7-976C-A9DCCD32A162}" dt="2022-11-21T00:17:26.165" v="394"/>
          <ac:grpSpMkLst>
            <pc:docMk/>
            <pc:sldMk cId="1020169099" sldId="322"/>
            <ac:grpSpMk id="62" creationId="{AB1C4121-F5C1-3C10-F833-C6B5BB98238B}"/>
          </ac:grpSpMkLst>
        </pc:grpChg>
        <pc:grpChg chg="mod">
          <ac:chgData name="Tim Cook" userId="d1c7cfb340f2c7ab" providerId="LiveId" clId="{4C26A97C-0F58-40F7-976C-A9DCCD32A162}" dt="2022-11-21T00:17:33.904" v="401"/>
          <ac:grpSpMkLst>
            <pc:docMk/>
            <pc:sldMk cId="1020169099" sldId="322"/>
            <ac:grpSpMk id="64" creationId="{777502E0-18ED-3AFE-DFD2-5E63AC2E7001}"/>
          </ac:grpSpMkLst>
        </pc:grpChg>
        <pc:grpChg chg="mod">
          <ac:chgData name="Tim Cook" userId="d1c7cfb340f2c7ab" providerId="LiveId" clId="{4C26A97C-0F58-40F7-976C-A9DCCD32A162}" dt="2022-11-21T00:17:36.680" v="405"/>
          <ac:grpSpMkLst>
            <pc:docMk/>
            <pc:sldMk cId="1020169099" sldId="322"/>
            <ac:grpSpMk id="69" creationId="{CC7F1422-2583-F74B-F940-EE635C5ED427}"/>
          </ac:grpSpMkLst>
        </pc:grpChg>
        <pc:grpChg chg="del mod">
          <ac:chgData name="Tim Cook" userId="d1c7cfb340f2c7ab" providerId="LiveId" clId="{4C26A97C-0F58-40F7-976C-A9DCCD32A162}" dt="2022-11-21T00:19:30.253" v="430"/>
          <ac:grpSpMkLst>
            <pc:docMk/>
            <pc:sldMk cId="1020169099" sldId="322"/>
            <ac:grpSpMk id="80" creationId="{FFCC1FBD-24C0-D4C9-E608-F9039EC5D6D9}"/>
          </ac:grpSpMkLst>
        </pc:grpChg>
        <pc:grpChg chg="mod">
          <ac:chgData name="Tim Cook" userId="d1c7cfb340f2c7ab" providerId="LiveId" clId="{4C26A97C-0F58-40F7-976C-A9DCCD32A162}" dt="2022-11-21T00:19:49.241" v="439"/>
          <ac:grpSpMkLst>
            <pc:docMk/>
            <pc:sldMk cId="1020169099" sldId="322"/>
            <ac:grpSpMk id="88" creationId="{EBA18754-611A-0E7D-CCA3-C35EA0B1F209}"/>
          </ac:grpSpMkLst>
        </pc:grpChg>
        <pc:grpChg chg="mod">
          <ac:chgData name="Tim Cook" userId="d1c7cfb340f2c7ab" providerId="LiveId" clId="{4C26A97C-0F58-40F7-976C-A9DCCD32A162}" dt="2022-11-21T00:19:52.306" v="443"/>
          <ac:grpSpMkLst>
            <pc:docMk/>
            <pc:sldMk cId="1020169099" sldId="322"/>
            <ac:grpSpMk id="92" creationId="{D3E06976-DA0E-9605-6A85-73B70DC3B4C3}"/>
          </ac:grpSpMkLst>
        </pc:grpChg>
        <pc:grpChg chg="mod">
          <ac:chgData name="Tim Cook" userId="d1c7cfb340f2c7ab" providerId="LiveId" clId="{4C26A97C-0F58-40F7-976C-A9DCCD32A162}" dt="2022-11-21T00:19:55.606" v="447"/>
          <ac:grpSpMkLst>
            <pc:docMk/>
            <pc:sldMk cId="1020169099" sldId="322"/>
            <ac:grpSpMk id="96" creationId="{CEA55FA6-6384-15AD-CEA5-CBBA969C4AB7}"/>
          </ac:grpSpMkLst>
        </pc:grpChg>
        <pc:grpChg chg="mod">
          <ac:chgData name="Tim Cook" userId="d1c7cfb340f2c7ab" providerId="LiveId" clId="{4C26A97C-0F58-40F7-976C-A9DCCD32A162}" dt="2022-11-21T00:20:05.803" v="455"/>
          <ac:grpSpMkLst>
            <pc:docMk/>
            <pc:sldMk cId="1020169099" sldId="322"/>
            <ac:grpSpMk id="100" creationId="{3193D7AA-9834-D58C-A5BE-5C8061C6152B}"/>
          </ac:grpSpMkLst>
        </pc:grpChg>
        <pc:grpChg chg="mod">
          <ac:chgData name="Tim Cook" userId="d1c7cfb340f2c7ab" providerId="LiveId" clId="{4C26A97C-0F58-40F7-976C-A9DCCD32A162}" dt="2022-11-21T00:20:29.343" v="472"/>
          <ac:grpSpMkLst>
            <pc:docMk/>
            <pc:sldMk cId="1020169099" sldId="322"/>
            <ac:grpSpMk id="108" creationId="{2678BBBC-1D04-BB84-C50D-AB591942DA3A}"/>
          </ac:grpSpMkLst>
        </pc:grpChg>
        <pc:inkChg chg="add del mod">
          <ac:chgData name="Tim Cook" userId="d1c7cfb340f2c7ab" providerId="LiveId" clId="{4C26A97C-0F58-40F7-976C-A9DCCD32A162}" dt="2022-11-21T00:16:46.061" v="318"/>
          <ac:inkMkLst>
            <pc:docMk/>
            <pc:sldMk cId="1020169099" sldId="322"/>
            <ac:inkMk id="4" creationId="{9A20759E-53AD-2937-B21B-D9355D9F9632}"/>
          </ac:inkMkLst>
        </pc:inkChg>
        <pc:inkChg chg="add del mod">
          <ac:chgData name="Tim Cook" userId="d1c7cfb340f2c7ab" providerId="LiveId" clId="{4C26A97C-0F58-40F7-976C-A9DCCD32A162}" dt="2022-11-21T00:16:40.338" v="309"/>
          <ac:inkMkLst>
            <pc:docMk/>
            <pc:sldMk cId="1020169099" sldId="322"/>
            <ac:inkMk id="5" creationId="{2F6DB225-0FA5-73FB-F5A9-1536C5F8A294}"/>
          </ac:inkMkLst>
        </pc:inkChg>
        <pc:inkChg chg="add del">
          <ac:chgData name="Tim Cook" userId="d1c7cfb340f2c7ab" providerId="LiveId" clId="{4C26A97C-0F58-40F7-976C-A9DCCD32A162}" dt="2022-11-21T00:16:46.061" v="316"/>
          <ac:inkMkLst>
            <pc:docMk/>
            <pc:sldMk cId="1020169099" sldId="322"/>
            <ac:inkMk id="7" creationId="{A404C280-DBF9-EF70-9EF0-E242BF63984F}"/>
          </ac:inkMkLst>
        </pc:inkChg>
        <pc:inkChg chg="add del">
          <ac:chgData name="Tim Cook" userId="d1c7cfb340f2c7ab" providerId="LiveId" clId="{4C26A97C-0F58-40F7-976C-A9DCCD32A162}" dt="2022-11-21T00:16:44.051" v="314"/>
          <ac:inkMkLst>
            <pc:docMk/>
            <pc:sldMk cId="1020169099" sldId="322"/>
            <ac:inkMk id="8" creationId="{2B3F8B88-D1DA-CEC1-F7C4-E6D1A3CB3070}"/>
          </ac:inkMkLst>
        </pc:inkChg>
        <pc:inkChg chg="add del">
          <ac:chgData name="Tim Cook" userId="d1c7cfb340f2c7ab" providerId="LiveId" clId="{4C26A97C-0F58-40F7-976C-A9DCCD32A162}" dt="2022-11-21T00:16:44.051" v="315"/>
          <ac:inkMkLst>
            <pc:docMk/>
            <pc:sldMk cId="1020169099" sldId="322"/>
            <ac:inkMk id="9" creationId="{588233DB-55F9-3D1F-F9B3-591BDDE6809C}"/>
          </ac:inkMkLst>
        </pc:inkChg>
        <pc:inkChg chg="add del">
          <ac:chgData name="Tim Cook" userId="d1c7cfb340f2c7ab" providerId="LiveId" clId="{4C26A97C-0F58-40F7-976C-A9DCCD32A162}" dt="2022-11-21T00:16:46.061" v="317"/>
          <ac:inkMkLst>
            <pc:docMk/>
            <pc:sldMk cId="1020169099" sldId="322"/>
            <ac:inkMk id="10" creationId="{9D1BCD20-9FF3-8A5F-15F3-9DA472EB0B04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11" creationId="{3958E087-308B-7267-C440-A94B263BA096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12" creationId="{34885329-57E9-C1A1-5DDA-6EDFFF8732B9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13" creationId="{80FDE158-5517-40AA-46AE-B1603D3B46AE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14" creationId="{2B8AFAB3-7020-19BD-107D-A33F7896A0FE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15" creationId="{F3C1EC51-130B-3CC8-646A-071C6D4BAAD2}"/>
          </ac:inkMkLst>
        </pc:inkChg>
        <pc:inkChg chg="add del mod">
          <ac:chgData name="Tim Cook" userId="d1c7cfb340f2c7ab" providerId="LiveId" clId="{4C26A97C-0F58-40F7-976C-A9DCCD32A162}" dt="2022-11-21T00:17:15.748" v="380"/>
          <ac:inkMkLst>
            <pc:docMk/>
            <pc:sldMk cId="1020169099" sldId="322"/>
            <ac:inkMk id="16" creationId="{1C980752-8730-DD84-F3BE-FA51DC0576D2}"/>
          </ac:inkMkLst>
        </pc:inkChg>
        <pc:inkChg chg="add del mod">
          <ac:chgData name="Tim Cook" userId="d1c7cfb340f2c7ab" providerId="LiveId" clId="{4C26A97C-0F58-40F7-976C-A9DCCD32A162}" dt="2022-11-21T00:17:33.904" v="399"/>
          <ac:inkMkLst>
            <pc:docMk/>
            <pc:sldMk cId="1020169099" sldId="322"/>
            <ac:inkMk id="17" creationId="{E17D364C-5BEE-21B1-07BE-B192098D223F}"/>
          </ac:inkMkLst>
        </pc:inkChg>
        <pc:inkChg chg="add del mod">
          <ac:chgData name="Tim Cook" userId="d1c7cfb340f2c7ab" providerId="LiveId" clId="{4C26A97C-0F58-40F7-976C-A9DCCD32A162}" dt="2022-11-21T00:17:33.904" v="401"/>
          <ac:inkMkLst>
            <pc:docMk/>
            <pc:sldMk cId="1020169099" sldId="322"/>
            <ac:inkMk id="18" creationId="{6BF22AC7-80CC-981F-BCBE-61B31F310701}"/>
          </ac:inkMkLst>
        </pc:inkChg>
        <pc:inkChg chg="add del mod">
          <ac:chgData name="Tim Cook" userId="d1c7cfb340f2c7ab" providerId="LiveId" clId="{4C26A97C-0F58-40F7-976C-A9DCCD32A162}" dt="2022-11-21T00:17:33.904" v="400"/>
          <ac:inkMkLst>
            <pc:docMk/>
            <pc:sldMk cId="1020169099" sldId="322"/>
            <ac:inkMk id="19" creationId="{BC4922E7-4A98-0717-96D3-C80958256F48}"/>
          </ac:inkMkLst>
        </pc:inkChg>
        <pc:inkChg chg="add del">
          <ac:chgData name="Tim Cook" userId="d1c7cfb340f2c7ab" providerId="LiveId" clId="{4C26A97C-0F58-40F7-976C-A9DCCD32A162}" dt="2022-11-21T00:17:00.405" v="342"/>
          <ac:inkMkLst>
            <pc:docMk/>
            <pc:sldMk cId="1020169099" sldId="322"/>
            <ac:inkMk id="21" creationId="{EDA7CD22-3B35-C579-C8BD-B131869A282D}"/>
          </ac:inkMkLst>
        </pc:inkChg>
        <pc:inkChg chg="add del">
          <ac:chgData name="Tim Cook" userId="d1c7cfb340f2c7ab" providerId="LiveId" clId="{4C26A97C-0F58-40F7-976C-A9DCCD32A162}" dt="2022-11-21T00:16:58.791" v="336"/>
          <ac:inkMkLst>
            <pc:docMk/>
            <pc:sldMk cId="1020169099" sldId="322"/>
            <ac:inkMk id="22" creationId="{5388104A-8F38-5916-2151-0F3EDEAA7F06}"/>
          </ac:inkMkLst>
        </pc:inkChg>
        <pc:inkChg chg="add del">
          <ac:chgData name="Tim Cook" userId="d1c7cfb340f2c7ab" providerId="LiveId" clId="{4C26A97C-0F58-40F7-976C-A9DCCD32A162}" dt="2022-11-21T00:17:00.405" v="338"/>
          <ac:inkMkLst>
            <pc:docMk/>
            <pc:sldMk cId="1020169099" sldId="322"/>
            <ac:inkMk id="23" creationId="{085873E8-F948-0EB1-86B5-81181962AD8A}"/>
          </ac:inkMkLst>
        </pc:inkChg>
        <pc:inkChg chg="add del">
          <ac:chgData name="Tim Cook" userId="d1c7cfb340f2c7ab" providerId="LiveId" clId="{4C26A97C-0F58-40F7-976C-A9DCCD32A162}" dt="2022-11-21T00:16:58.791" v="337"/>
          <ac:inkMkLst>
            <pc:docMk/>
            <pc:sldMk cId="1020169099" sldId="322"/>
            <ac:inkMk id="24" creationId="{58E1DF0D-FF59-8925-0B61-9DC94AB868A5}"/>
          </ac:inkMkLst>
        </pc:inkChg>
        <pc:inkChg chg="add del">
          <ac:chgData name="Tim Cook" userId="d1c7cfb340f2c7ab" providerId="LiveId" clId="{4C26A97C-0F58-40F7-976C-A9DCCD32A162}" dt="2022-11-21T00:17:00.405" v="340"/>
          <ac:inkMkLst>
            <pc:docMk/>
            <pc:sldMk cId="1020169099" sldId="322"/>
            <ac:inkMk id="25" creationId="{FC387BE5-B854-2DE0-804A-AE8203C2D26F}"/>
          </ac:inkMkLst>
        </pc:inkChg>
        <pc:inkChg chg="add del">
          <ac:chgData name="Tim Cook" userId="d1c7cfb340f2c7ab" providerId="LiveId" clId="{4C26A97C-0F58-40F7-976C-A9DCCD32A162}" dt="2022-11-21T00:17:00.405" v="341"/>
          <ac:inkMkLst>
            <pc:docMk/>
            <pc:sldMk cId="1020169099" sldId="322"/>
            <ac:inkMk id="26" creationId="{62D06301-60A6-9CD3-0EC9-9BB2C4768B81}"/>
          </ac:inkMkLst>
        </pc:inkChg>
        <pc:inkChg chg="add del">
          <ac:chgData name="Tim Cook" userId="d1c7cfb340f2c7ab" providerId="LiveId" clId="{4C26A97C-0F58-40F7-976C-A9DCCD32A162}" dt="2022-11-21T00:17:00.405" v="339"/>
          <ac:inkMkLst>
            <pc:docMk/>
            <pc:sldMk cId="1020169099" sldId="322"/>
            <ac:inkMk id="27" creationId="{4555AF80-C5D1-D374-42BF-A1FBAED1C8A6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28" creationId="{25F0D2AC-CEF7-CB75-83C9-50105450815A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29" creationId="{50997A2B-2BEC-E265-EEAB-3FEF57E42425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0" creationId="{754A61BD-5404-D798-82C9-BBE92529E962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1" creationId="{1B1B3EF0-B84B-6415-EE47-9B714939DEDD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2" creationId="{80ABF0FA-1B70-9572-E6F3-A3572DABB3B0}"/>
          </ac:inkMkLst>
        </pc:inkChg>
        <pc:inkChg chg="add del mod">
          <ac:chgData name="Tim Cook" userId="d1c7cfb340f2c7ab" providerId="LiveId" clId="{4C26A97C-0F58-40F7-976C-A9DCCD32A162}" dt="2022-11-21T00:17:18.667" v="383"/>
          <ac:inkMkLst>
            <pc:docMk/>
            <pc:sldMk cId="1020169099" sldId="322"/>
            <ac:inkMk id="33" creationId="{CACE414C-14B1-451A-8F36-F98C478BC424}"/>
          </ac:inkMkLst>
        </pc:inkChg>
        <pc:inkChg chg="add del mod">
          <ac:chgData name="Tim Cook" userId="d1c7cfb340f2c7ab" providerId="LiveId" clId="{4C26A97C-0F58-40F7-976C-A9DCCD32A162}" dt="2022-11-21T00:17:18.667" v="382"/>
          <ac:inkMkLst>
            <pc:docMk/>
            <pc:sldMk cId="1020169099" sldId="322"/>
            <ac:inkMk id="34" creationId="{9F3C3821-4E51-13E8-CDFF-DEAD3DE77438}"/>
          </ac:inkMkLst>
        </pc:inkChg>
        <pc:inkChg chg="add del mod">
          <ac:chgData name="Tim Cook" userId="d1c7cfb340f2c7ab" providerId="LiveId" clId="{4C26A97C-0F58-40F7-976C-A9DCCD32A162}" dt="2022-11-21T00:17:17.437" v="381"/>
          <ac:inkMkLst>
            <pc:docMk/>
            <pc:sldMk cId="1020169099" sldId="322"/>
            <ac:inkMk id="35" creationId="{17A274CA-9EFC-55E3-07F6-A1A468F9FF85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6" creationId="{F02B4E47-2BC3-8ACE-F0EE-AA78900C238F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7" creationId="{8679A948-8F1B-F966-333E-61937D1B87E1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8" creationId="{6A212D07-0554-A8B2-EF40-C9E597550A3C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2" creationId="{E56F967F-8A25-A543-D67F-6459D8554087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3" creationId="{65737DE3-FDB5-8F7B-7490-3AADD302DA69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4" creationId="{122EF56B-69AD-330C-95F1-40E205D6B020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5" creationId="{A16CDCAD-107D-9F7A-BFFE-036F7E992DBF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6" creationId="{F8F05A78-19FA-E853-0704-1D44ADDFE2F5}"/>
          </ac:inkMkLst>
        </pc:inkChg>
        <pc:inkChg chg="add del mod">
          <ac:chgData name="Tim Cook" userId="d1c7cfb340f2c7ab" providerId="LiveId" clId="{4C26A97C-0F58-40F7-976C-A9DCCD32A162}" dt="2022-11-21T00:17:23.268" v="389"/>
          <ac:inkMkLst>
            <pc:docMk/>
            <pc:sldMk cId="1020169099" sldId="322"/>
            <ac:inkMk id="47" creationId="{622A3DAF-C932-42D5-7838-220385780946}"/>
          </ac:inkMkLst>
        </pc:inkChg>
        <pc:inkChg chg="add del mod">
          <ac:chgData name="Tim Cook" userId="d1c7cfb340f2c7ab" providerId="LiveId" clId="{4C26A97C-0F58-40F7-976C-A9DCCD32A162}" dt="2022-11-21T00:17:23.268" v="390"/>
          <ac:inkMkLst>
            <pc:docMk/>
            <pc:sldMk cId="1020169099" sldId="322"/>
            <ac:inkMk id="48" creationId="{727DB8B7-29DD-6F0B-9483-D52762FCDFE3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9" creationId="{A9F0D2FA-2052-9F27-8F2D-576FA1056108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0" creationId="{5FF04BE9-D152-ECD8-7169-B212106AA49A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1" creationId="{56E66881-22F4-4C4E-5A94-BE0141B4CC85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2" creationId="{8A71BD20-92EE-45FC-F210-BC75E5E50EE9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4" creationId="{C4D9C650-9C0F-AB96-640C-02A6FF543BCE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5" creationId="{04A672D5-3FD0-6CE0-4F20-DDAC899A03A0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6" creationId="{0420D472-430D-7C24-1BBC-3CBB889E9700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7" creationId="{EB4573D7-2774-E7FF-B5DC-9AA05D5C609E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9" creationId="{1DED58BF-1411-A913-EE82-1C5C9ED3FF63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0" creationId="{55F0CC72-FD3E-5862-B493-B744B7306202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1" creationId="{3D95B42A-BA10-5033-AC7A-B206F7E5FC44}"/>
          </ac:inkMkLst>
        </pc:inkChg>
        <pc:inkChg chg="add del mod">
          <ac:chgData name="Tim Cook" userId="d1c7cfb340f2c7ab" providerId="LiveId" clId="{4C26A97C-0F58-40F7-976C-A9DCCD32A162}" dt="2022-11-21T00:17:30.133" v="397"/>
          <ac:inkMkLst>
            <pc:docMk/>
            <pc:sldMk cId="1020169099" sldId="322"/>
            <ac:inkMk id="63" creationId="{8EEC3090-9032-01D2-0959-895BE3EB5D75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5" creationId="{88D29662-12BC-B057-2741-B8E38AD4FE42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6" creationId="{231B8110-379D-6B16-1A49-87354ECC7869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7" creationId="{4135444B-9FF7-4AD5-C67E-D0ACFDECBF39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8" creationId="{EBB95A54-ADB5-2734-528A-E83CE0222760}"/>
          </ac:inkMkLst>
        </pc:inkChg>
        <pc:inkChg chg="add del">
          <ac:chgData name="Tim Cook" userId="d1c7cfb340f2c7ab" providerId="LiveId" clId="{4C26A97C-0F58-40F7-976C-A9DCCD32A162}" dt="2022-11-21T00:18:30.888" v="412"/>
          <ac:inkMkLst>
            <pc:docMk/>
            <pc:sldMk cId="1020169099" sldId="322"/>
            <ac:inkMk id="70" creationId="{C161F892-2407-9D0C-3176-5F5406EDEBBD}"/>
          </ac:inkMkLst>
        </pc:inkChg>
        <pc:inkChg chg="add del">
          <ac:chgData name="Tim Cook" userId="d1c7cfb340f2c7ab" providerId="LiveId" clId="{4C26A97C-0F58-40F7-976C-A9DCCD32A162}" dt="2022-11-21T00:18:37.786" v="419"/>
          <ac:inkMkLst>
            <pc:docMk/>
            <pc:sldMk cId="1020169099" sldId="322"/>
            <ac:inkMk id="71" creationId="{5DA81713-8197-27D9-F3C7-AE5D50904BBA}"/>
          </ac:inkMkLst>
        </pc:inkChg>
        <pc:inkChg chg="add del">
          <ac:chgData name="Tim Cook" userId="d1c7cfb340f2c7ab" providerId="LiveId" clId="{4C26A97C-0F58-40F7-976C-A9DCCD32A162}" dt="2022-11-21T00:18:37.786" v="418"/>
          <ac:inkMkLst>
            <pc:docMk/>
            <pc:sldMk cId="1020169099" sldId="322"/>
            <ac:inkMk id="72" creationId="{FAFED990-F8C4-E173-B431-56A77BB8E7EF}"/>
          </ac:inkMkLst>
        </pc:inkChg>
        <pc:inkChg chg="add del">
          <ac:chgData name="Tim Cook" userId="d1c7cfb340f2c7ab" providerId="LiveId" clId="{4C26A97C-0F58-40F7-976C-A9DCCD32A162}" dt="2022-11-21T00:18:37.786" v="417"/>
          <ac:inkMkLst>
            <pc:docMk/>
            <pc:sldMk cId="1020169099" sldId="322"/>
            <ac:inkMk id="73" creationId="{034C80A4-F7FA-8470-B01E-8191FD187FB7}"/>
          </ac:inkMkLst>
        </pc:inkChg>
        <pc:inkChg chg="add del">
          <ac:chgData name="Tim Cook" userId="d1c7cfb340f2c7ab" providerId="LiveId" clId="{4C26A97C-0F58-40F7-976C-A9DCCD32A162}" dt="2022-11-21T00:18:37.786" v="420"/>
          <ac:inkMkLst>
            <pc:docMk/>
            <pc:sldMk cId="1020169099" sldId="322"/>
            <ac:inkMk id="74" creationId="{1EA38A7C-E28A-AA0C-3E04-8657F855A969}"/>
          </ac:inkMkLst>
        </pc:inkChg>
        <pc:inkChg chg="add del">
          <ac:chgData name="Tim Cook" userId="d1c7cfb340f2c7ab" providerId="LiveId" clId="{4C26A97C-0F58-40F7-976C-A9DCCD32A162}" dt="2022-11-21T00:19:28.808" v="427"/>
          <ac:inkMkLst>
            <pc:docMk/>
            <pc:sldMk cId="1020169099" sldId="322"/>
            <ac:inkMk id="75" creationId="{E5020B23-FA56-3AF4-44C3-7DCB95CD8FCC}"/>
          </ac:inkMkLst>
        </pc:inkChg>
        <pc:inkChg chg="add del">
          <ac:chgData name="Tim Cook" userId="d1c7cfb340f2c7ab" providerId="LiveId" clId="{4C26A97C-0F58-40F7-976C-A9DCCD32A162}" dt="2022-11-21T00:19:30.253" v="428"/>
          <ac:inkMkLst>
            <pc:docMk/>
            <pc:sldMk cId="1020169099" sldId="322"/>
            <ac:inkMk id="76" creationId="{33F20345-7DF6-FA6C-58BC-289F607E9AFD}"/>
          </ac:inkMkLst>
        </pc:inkChg>
        <pc:inkChg chg="add del mod">
          <ac:chgData name="Tim Cook" userId="d1c7cfb340f2c7ab" providerId="LiveId" clId="{4C26A97C-0F58-40F7-976C-A9DCCD32A162}" dt="2022-11-21T00:19:30.253" v="429"/>
          <ac:inkMkLst>
            <pc:docMk/>
            <pc:sldMk cId="1020169099" sldId="322"/>
            <ac:inkMk id="77" creationId="{B8C4B906-3B55-2C96-EA0D-53B62BE97451}"/>
          </ac:inkMkLst>
        </pc:inkChg>
        <pc:inkChg chg="add del mod">
          <ac:chgData name="Tim Cook" userId="d1c7cfb340f2c7ab" providerId="LiveId" clId="{4C26A97C-0F58-40F7-976C-A9DCCD32A162}" dt="2022-11-21T00:19:30.253" v="431"/>
          <ac:inkMkLst>
            <pc:docMk/>
            <pc:sldMk cId="1020169099" sldId="322"/>
            <ac:inkMk id="78" creationId="{3BC02717-805E-C02D-3E4C-8AA180B627B0}"/>
          </ac:inkMkLst>
        </pc:inkChg>
        <pc:inkChg chg="add del mod">
          <ac:chgData name="Tim Cook" userId="d1c7cfb340f2c7ab" providerId="LiveId" clId="{4C26A97C-0F58-40F7-976C-A9DCCD32A162}" dt="2022-11-21T00:19:30.253" v="430"/>
          <ac:inkMkLst>
            <pc:docMk/>
            <pc:sldMk cId="1020169099" sldId="322"/>
            <ac:inkMk id="79" creationId="{D7201FB2-B1C3-86FC-E56B-A15273614AC4}"/>
          </ac:inkMkLst>
        </pc:inkChg>
        <pc:inkChg chg="add">
          <ac:chgData name="Tim Cook" userId="d1c7cfb340f2c7ab" providerId="LiveId" clId="{4C26A97C-0F58-40F7-976C-A9DCCD32A162}" dt="2022-11-21T00:19:33.692" v="432" actId="9405"/>
          <ac:inkMkLst>
            <pc:docMk/>
            <pc:sldMk cId="1020169099" sldId="322"/>
            <ac:inkMk id="81" creationId="{BBA5F709-D365-E3D5-E416-161DB7445183}"/>
          </ac:inkMkLst>
        </pc:inkChg>
        <pc:inkChg chg="add mod">
          <ac:chgData name="Tim Cook" userId="d1c7cfb340f2c7ab" providerId="LiveId" clId="{4C26A97C-0F58-40F7-976C-A9DCCD32A162}" dt="2022-11-21T00:20:09.807" v="456" actId="1076"/>
          <ac:inkMkLst>
            <pc:docMk/>
            <pc:sldMk cId="1020169099" sldId="322"/>
            <ac:inkMk id="82" creationId="{9EE1DDCC-7C72-E81F-3798-496DC06D82AF}"/>
          </ac:inkMkLst>
        </pc:inkChg>
        <pc:inkChg chg="add">
          <ac:chgData name="Tim Cook" userId="d1c7cfb340f2c7ab" providerId="LiveId" clId="{4C26A97C-0F58-40F7-976C-A9DCCD32A162}" dt="2022-11-21T00:19:36.941" v="434" actId="9405"/>
          <ac:inkMkLst>
            <pc:docMk/>
            <pc:sldMk cId="1020169099" sldId="322"/>
            <ac:inkMk id="83" creationId="{71B3CD01-FA15-2BF4-1641-47B29E1C30AF}"/>
          </ac:inkMkLst>
        </pc:inkChg>
        <pc:inkChg chg="add del">
          <ac:chgData name="Tim Cook" userId="d1c7cfb340f2c7ab" providerId="LiveId" clId="{4C26A97C-0F58-40F7-976C-A9DCCD32A162}" dt="2022-11-21T00:20:19.218" v="463"/>
          <ac:inkMkLst>
            <pc:docMk/>
            <pc:sldMk cId="1020169099" sldId="322"/>
            <ac:inkMk id="84" creationId="{2F517793-25B1-67A7-CA3E-391D6ACB5399}"/>
          </ac:inkMkLst>
        </pc:inkChg>
        <pc:inkChg chg="add">
          <ac:chgData name="Tim Cook" userId="d1c7cfb340f2c7ab" providerId="LiveId" clId="{4C26A97C-0F58-40F7-976C-A9DCCD32A162}" dt="2022-11-21T00:19:47.747" v="436" actId="9405"/>
          <ac:inkMkLst>
            <pc:docMk/>
            <pc:sldMk cId="1020169099" sldId="322"/>
            <ac:inkMk id="85" creationId="{F1DCD5CB-75B8-2786-E560-654AACB5FAB1}"/>
          </ac:inkMkLst>
        </pc:inkChg>
        <pc:inkChg chg="add mod">
          <ac:chgData name="Tim Cook" userId="d1c7cfb340f2c7ab" providerId="LiveId" clId="{4C26A97C-0F58-40F7-976C-A9DCCD32A162}" dt="2022-11-21T00:19:49.241" v="439"/>
          <ac:inkMkLst>
            <pc:docMk/>
            <pc:sldMk cId="1020169099" sldId="322"/>
            <ac:inkMk id="86" creationId="{057B163A-CDD1-0750-15FA-FE0B2DCAE90F}"/>
          </ac:inkMkLst>
        </pc:inkChg>
        <pc:inkChg chg="add mod">
          <ac:chgData name="Tim Cook" userId="d1c7cfb340f2c7ab" providerId="LiveId" clId="{4C26A97C-0F58-40F7-976C-A9DCCD32A162}" dt="2022-11-21T00:19:49.241" v="439"/>
          <ac:inkMkLst>
            <pc:docMk/>
            <pc:sldMk cId="1020169099" sldId="322"/>
            <ac:inkMk id="87" creationId="{6240E490-97A2-B230-7594-649302C15BAB}"/>
          </ac:inkMkLst>
        </pc:inkChg>
        <pc:inkChg chg="add">
          <ac:chgData name="Tim Cook" userId="d1c7cfb340f2c7ab" providerId="LiveId" clId="{4C26A97C-0F58-40F7-976C-A9DCCD32A162}" dt="2022-11-21T00:19:50.810" v="440" actId="9405"/>
          <ac:inkMkLst>
            <pc:docMk/>
            <pc:sldMk cId="1020169099" sldId="322"/>
            <ac:inkMk id="89" creationId="{5115ADDA-5AC6-355A-FE36-347FFCD67782}"/>
          </ac:inkMkLst>
        </pc:inkChg>
        <pc:inkChg chg="add mod">
          <ac:chgData name="Tim Cook" userId="d1c7cfb340f2c7ab" providerId="LiveId" clId="{4C26A97C-0F58-40F7-976C-A9DCCD32A162}" dt="2022-11-21T00:19:52.306" v="443"/>
          <ac:inkMkLst>
            <pc:docMk/>
            <pc:sldMk cId="1020169099" sldId="322"/>
            <ac:inkMk id="90" creationId="{45D69B3C-FA9D-8FA1-4844-378B18A5BDD9}"/>
          </ac:inkMkLst>
        </pc:inkChg>
        <pc:inkChg chg="add mod">
          <ac:chgData name="Tim Cook" userId="d1c7cfb340f2c7ab" providerId="LiveId" clId="{4C26A97C-0F58-40F7-976C-A9DCCD32A162}" dt="2022-11-21T00:19:52.306" v="443"/>
          <ac:inkMkLst>
            <pc:docMk/>
            <pc:sldMk cId="1020169099" sldId="322"/>
            <ac:inkMk id="91" creationId="{D3C502C3-2150-7BEC-098A-397EB3A9351B}"/>
          </ac:inkMkLst>
        </pc:inkChg>
        <pc:inkChg chg="add mod">
          <ac:chgData name="Tim Cook" userId="d1c7cfb340f2c7ab" providerId="LiveId" clId="{4C26A97C-0F58-40F7-976C-A9DCCD32A162}" dt="2022-11-21T00:20:09.807" v="456" actId="1076"/>
          <ac:inkMkLst>
            <pc:docMk/>
            <pc:sldMk cId="1020169099" sldId="322"/>
            <ac:inkMk id="93" creationId="{81923C5D-0A82-E434-2FA8-4BE750D0C605}"/>
          </ac:inkMkLst>
        </pc:inkChg>
        <pc:inkChg chg="add mod">
          <ac:chgData name="Tim Cook" userId="d1c7cfb340f2c7ab" providerId="LiveId" clId="{4C26A97C-0F58-40F7-976C-A9DCCD32A162}" dt="2022-11-21T00:20:09.807" v="456" actId="1076"/>
          <ac:inkMkLst>
            <pc:docMk/>
            <pc:sldMk cId="1020169099" sldId="322"/>
            <ac:inkMk id="94" creationId="{88D97D06-AAEE-5088-BA09-4B1AC603E15B}"/>
          </ac:inkMkLst>
        </pc:inkChg>
        <pc:inkChg chg="add mod">
          <ac:chgData name="Tim Cook" userId="d1c7cfb340f2c7ab" providerId="LiveId" clId="{4C26A97C-0F58-40F7-976C-A9DCCD32A162}" dt="2022-11-21T00:20:09.807" v="456" actId="1076"/>
          <ac:inkMkLst>
            <pc:docMk/>
            <pc:sldMk cId="1020169099" sldId="322"/>
            <ac:inkMk id="95" creationId="{143FAD46-7BC4-925E-F090-B290C69065B4}"/>
          </ac:inkMkLst>
        </pc:inkChg>
        <pc:inkChg chg="add del">
          <ac:chgData name="Tim Cook" userId="d1c7cfb340f2c7ab" providerId="LiveId" clId="{4C26A97C-0F58-40F7-976C-A9DCCD32A162}" dt="2022-11-21T00:20:19.218" v="460"/>
          <ac:inkMkLst>
            <pc:docMk/>
            <pc:sldMk cId="1020169099" sldId="322"/>
            <ac:inkMk id="97" creationId="{03787EF2-2073-430C-1F61-4CEB6EEA6027}"/>
          </ac:inkMkLst>
        </pc:inkChg>
        <pc:inkChg chg="add del mod">
          <ac:chgData name="Tim Cook" userId="d1c7cfb340f2c7ab" providerId="LiveId" clId="{4C26A97C-0F58-40F7-976C-A9DCCD32A162}" dt="2022-11-21T00:20:19.218" v="461"/>
          <ac:inkMkLst>
            <pc:docMk/>
            <pc:sldMk cId="1020169099" sldId="322"/>
            <ac:inkMk id="98" creationId="{D1888C0C-5AE8-60EC-8575-741BE883C65D}"/>
          </ac:inkMkLst>
        </pc:inkChg>
        <pc:inkChg chg="add del mod">
          <ac:chgData name="Tim Cook" userId="d1c7cfb340f2c7ab" providerId="LiveId" clId="{4C26A97C-0F58-40F7-976C-A9DCCD32A162}" dt="2022-11-21T00:20:05.803" v="455"/>
          <ac:inkMkLst>
            <pc:docMk/>
            <pc:sldMk cId="1020169099" sldId="322"/>
            <ac:inkMk id="99" creationId="{BC18B7C0-E838-29F9-22FA-6FB01FEBD7EB}"/>
          </ac:inkMkLst>
        </pc:inkChg>
        <pc:inkChg chg="add del">
          <ac:chgData name="Tim Cook" userId="d1c7cfb340f2c7ab" providerId="LiveId" clId="{4C26A97C-0F58-40F7-976C-A9DCCD32A162}" dt="2022-11-21T00:20:19.218" v="462"/>
          <ac:inkMkLst>
            <pc:docMk/>
            <pc:sldMk cId="1020169099" sldId="322"/>
            <ac:inkMk id="101" creationId="{B6E9FD4A-A22D-5291-F958-8509E4074F15}"/>
          </ac:inkMkLst>
        </pc:inkChg>
        <pc:inkChg chg="add">
          <ac:chgData name="Tim Cook" userId="d1c7cfb340f2c7ab" providerId="LiveId" clId="{4C26A97C-0F58-40F7-976C-A9DCCD32A162}" dt="2022-11-21T00:20:22.640" v="464" actId="9405"/>
          <ac:inkMkLst>
            <pc:docMk/>
            <pc:sldMk cId="1020169099" sldId="322"/>
            <ac:inkMk id="102" creationId="{7307897A-3399-5A90-8217-4E7F29E57411}"/>
          </ac:inkMkLst>
        </pc:inkChg>
        <pc:inkChg chg="add">
          <ac:chgData name="Tim Cook" userId="d1c7cfb340f2c7ab" providerId="LiveId" clId="{4C26A97C-0F58-40F7-976C-A9DCCD32A162}" dt="2022-11-21T00:20:24.786" v="465" actId="9405"/>
          <ac:inkMkLst>
            <pc:docMk/>
            <pc:sldMk cId="1020169099" sldId="322"/>
            <ac:inkMk id="103" creationId="{2BF49F2B-2750-D024-EDA9-9E763099DC5F}"/>
          </ac:inkMkLst>
        </pc:inkChg>
        <pc:inkChg chg="add del">
          <ac:chgData name="Tim Cook" userId="d1c7cfb340f2c7ab" providerId="LiveId" clId="{4C26A97C-0F58-40F7-976C-A9DCCD32A162}" dt="2022-11-21T00:20:26.907" v="468"/>
          <ac:inkMkLst>
            <pc:docMk/>
            <pc:sldMk cId="1020169099" sldId="322"/>
            <ac:inkMk id="104" creationId="{AA4FC9FA-09FB-DBE8-1EAF-C1754033ECF1}"/>
          </ac:inkMkLst>
        </pc:inkChg>
        <pc:inkChg chg="add del">
          <ac:chgData name="Tim Cook" userId="d1c7cfb340f2c7ab" providerId="LiveId" clId="{4C26A97C-0F58-40F7-976C-A9DCCD32A162}" dt="2022-11-21T00:20:26.907" v="469"/>
          <ac:inkMkLst>
            <pc:docMk/>
            <pc:sldMk cId="1020169099" sldId="322"/>
            <ac:inkMk id="105" creationId="{570ADB13-8578-E7AE-46D4-9C4824E14058}"/>
          </ac:inkMkLst>
        </pc:inkChg>
        <pc:inkChg chg="add mod">
          <ac:chgData name="Tim Cook" userId="d1c7cfb340f2c7ab" providerId="LiveId" clId="{4C26A97C-0F58-40F7-976C-A9DCCD32A162}" dt="2022-11-21T00:20:29.343" v="472"/>
          <ac:inkMkLst>
            <pc:docMk/>
            <pc:sldMk cId="1020169099" sldId="322"/>
            <ac:inkMk id="106" creationId="{E48EAEB6-3E78-7263-7297-F5665765A3D4}"/>
          </ac:inkMkLst>
        </pc:inkChg>
        <pc:inkChg chg="add mod">
          <ac:chgData name="Tim Cook" userId="d1c7cfb340f2c7ab" providerId="LiveId" clId="{4C26A97C-0F58-40F7-976C-A9DCCD32A162}" dt="2022-11-21T00:20:29.343" v="472"/>
          <ac:inkMkLst>
            <pc:docMk/>
            <pc:sldMk cId="1020169099" sldId="322"/>
            <ac:inkMk id="107" creationId="{6DD3ABC5-4A31-B6F2-46B1-0100222C5C21}"/>
          </ac:inkMkLst>
        </pc:inkChg>
      </pc:sldChg>
      <pc:sldChg chg="addSp delSp modSp mod">
        <pc:chgData name="Tim Cook" userId="d1c7cfb340f2c7ab" providerId="LiveId" clId="{4C26A97C-0F58-40F7-976C-A9DCCD32A162}" dt="2022-11-21T00:25:15.243" v="539"/>
        <pc:sldMkLst>
          <pc:docMk/>
          <pc:sldMk cId="3764428260" sldId="323"/>
        </pc:sldMkLst>
        <pc:grpChg chg="mod">
          <ac:chgData name="Tim Cook" userId="d1c7cfb340f2c7ab" providerId="LiveId" clId="{4C26A97C-0F58-40F7-976C-A9DCCD32A162}" dt="2022-11-21T00:22:19.669" v="507"/>
          <ac:grpSpMkLst>
            <pc:docMk/>
            <pc:sldMk cId="3764428260" sldId="323"/>
            <ac:grpSpMk id="11" creationId="{91D181D6-857E-0A92-A080-F2487767A34F}"/>
          </ac:grpSpMkLst>
        </pc:grpChg>
        <pc:grpChg chg="mod">
          <ac:chgData name="Tim Cook" userId="d1c7cfb340f2c7ab" providerId="LiveId" clId="{4C26A97C-0F58-40F7-976C-A9DCCD32A162}" dt="2022-11-21T00:22:19.669" v="507"/>
          <ac:grpSpMkLst>
            <pc:docMk/>
            <pc:sldMk cId="3764428260" sldId="323"/>
            <ac:grpSpMk id="12" creationId="{E47C9C39-014A-624B-F856-AB1283FFD0F6}"/>
          </ac:grpSpMkLst>
        </pc:grpChg>
        <pc:grpChg chg="del mod">
          <ac:chgData name="Tim Cook" userId="d1c7cfb340f2c7ab" providerId="LiveId" clId="{4C26A97C-0F58-40F7-976C-A9DCCD32A162}" dt="2022-11-21T00:24:53.346" v="517"/>
          <ac:grpSpMkLst>
            <pc:docMk/>
            <pc:sldMk cId="3764428260" sldId="323"/>
            <ac:grpSpMk id="18" creationId="{64C43D44-012D-FEAF-031C-C0B9B0983E9C}"/>
          </ac:grpSpMkLst>
        </pc:grpChg>
        <pc:grpChg chg="del mod">
          <ac:chgData name="Tim Cook" userId="d1c7cfb340f2c7ab" providerId="LiveId" clId="{4C26A97C-0F58-40F7-976C-A9DCCD32A162}" dt="2022-11-21T00:24:56.860" v="522"/>
          <ac:grpSpMkLst>
            <pc:docMk/>
            <pc:sldMk cId="3764428260" sldId="323"/>
            <ac:grpSpMk id="21" creationId="{FC38B6B1-B8CC-A927-B410-23361B7607FF}"/>
          </ac:grpSpMkLst>
        </pc:grpChg>
        <pc:grpChg chg="del mod">
          <ac:chgData name="Tim Cook" userId="d1c7cfb340f2c7ab" providerId="LiveId" clId="{4C26A97C-0F58-40F7-976C-A9DCCD32A162}" dt="2022-11-21T00:25:03.779" v="530"/>
          <ac:grpSpMkLst>
            <pc:docMk/>
            <pc:sldMk cId="3764428260" sldId="323"/>
            <ac:grpSpMk id="25" creationId="{BBDD5BEA-FAB0-D2FD-F4FD-BCB9830849D9}"/>
          </ac:grpSpMkLst>
        </pc:grpChg>
        <pc:grpChg chg="mod">
          <ac:chgData name="Tim Cook" userId="d1c7cfb340f2c7ab" providerId="LiveId" clId="{4C26A97C-0F58-40F7-976C-A9DCCD32A162}" dt="2022-11-21T00:25:03.779" v="530"/>
          <ac:grpSpMkLst>
            <pc:docMk/>
            <pc:sldMk cId="3764428260" sldId="323"/>
            <ac:grpSpMk id="27" creationId="{A3D7A774-41DF-AB73-5C0F-C95F3AD67666}"/>
          </ac:grpSpMkLst>
        </pc:grpChg>
        <pc:grpChg chg="mod">
          <ac:chgData name="Tim Cook" userId="d1c7cfb340f2c7ab" providerId="LiveId" clId="{4C26A97C-0F58-40F7-976C-A9DCCD32A162}" dt="2022-11-21T00:25:15.243" v="539"/>
          <ac:grpSpMkLst>
            <pc:docMk/>
            <pc:sldMk cId="3764428260" sldId="323"/>
            <ac:grpSpMk id="35" creationId="{B2244AB3-9F0F-A46B-4F2A-9E4C5A56078B}"/>
          </ac:grpSpMkLst>
        </pc:grpChg>
        <pc:grpChg chg="mod">
          <ac:chgData name="Tim Cook" userId="d1c7cfb340f2c7ab" providerId="LiveId" clId="{4C26A97C-0F58-40F7-976C-A9DCCD32A162}" dt="2022-11-21T00:25:15.243" v="539"/>
          <ac:grpSpMkLst>
            <pc:docMk/>
            <pc:sldMk cId="3764428260" sldId="323"/>
            <ac:grpSpMk id="36" creationId="{DEED86F4-D590-2904-9F8A-BDCCAF9E9FF9}"/>
          </ac:grpSpMkLst>
        </pc:grpChg>
        <pc:inkChg chg="add">
          <ac:chgData name="Tim Cook" userId="d1c7cfb340f2c7ab" providerId="LiveId" clId="{4C26A97C-0F58-40F7-976C-A9DCCD32A162}" dt="2022-11-21T00:22:11.113" v="500" actId="9405"/>
          <ac:inkMkLst>
            <pc:docMk/>
            <pc:sldMk cId="3764428260" sldId="323"/>
            <ac:inkMk id="4" creationId="{18684D35-4358-7C77-91AF-E7E887CA98AE}"/>
          </ac:inkMkLst>
        </pc:inkChg>
        <pc:inkChg chg="add">
          <ac:chgData name="Tim Cook" userId="d1c7cfb340f2c7ab" providerId="LiveId" clId="{4C26A97C-0F58-40F7-976C-A9DCCD32A162}" dt="2022-11-21T00:22:14.542" v="501" actId="9405"/>
          <ac:inkMkLst>
            <pc:docMk/>
            <pc:sldMk cId="3764428260" sldId="323"/>
            <ac:inkMk id="5" creationId="{96C65964-4BD3-E0A1-69FC-98A02A385B06}"/>
          </ac:inkMkLst>
        </pc:inkChg>
        <pc:inkChg chg="add mod">
          <ac:chgData name="Tim Cook" userId="d1c7cfb340f2c7ab" providerId="LiveId" clId="{4C26A97C-0F58-40F7-976C-A9DCCD32A162}" dt="2022-11-21T00:22:19.669" v="507"/>
          <ac:inkMkLst>
            <pc:docMk/>
            <pc:sldMk cId="3764428260" sldId="323"/>
            <ac:inkMk id="6" creationId="{E1A15FA1-958F-BC3E-9A26-7162C8974024}"/>
          </ac:inkMkLst>
        </pc:inkChg>
        <pc:inkChg chg="add mod">
          <ac:chgData name="Tim Cook" userId="d1c7cfb340f2c7ab" providerId="LiveId" clId="{4C26A97C-0F58-40F7-976C-A9DCCD32A162}" dt="2022-11-21T00:22:19.669" v="507"/>
          <ac:inkMkLst>
            <pc:docMk/>
            <pc:sldMk cId="3764428260" sldId="323"/>
            <ac:inkMk id="7" creationId="{E88A8156-17F1-556D-6954-ABD486C41BD1}"/>
          </ac:inkMkLst>
        </pc:inkChg>
        <pc:inkChg chg="add mod">
          <ac:chgData name="Tim Cook" userId="d1c7cfb340f2c7ab" providerId="LiveId" clId="{4C26A97C-0F58-40F7-976C-A9DCCD32A162}" dt="2022-11-21T00:22:19.669" v="507"/>
          <ac:inkMkLst>
            <pc:docMk/>
            <pc:sldMk cId="3764428260" sldId="323"/>
            <ac:inkMk id="8" creationId="{CA6DBD21-0BBC-D187-1A99-D427ECBD0A5C}"/>
          </ac:inkMkLst>
        </pc:inkChg>
        <pc:inkChg chg="add mod">
          <ac:chgData name="Tim Cook" userId="d1c7cfb340f2c7ab" providerId="LiveId" clId="{4C26A97C-0F58-40F7-976C-A9DCCD32A162}" dt="2022-11-21T00:22:19.669" v="507"/>
          <ac:inkMkLst>
            <pc:docMk/>
            <pc:sldMk cId="3764428260" sldId="323"/>
            <ac:inkMk id="9" creationId="{C60313BD-97C1-8F7A-3743-7864D8DB5E75}"/>
          </ac:inkMkLst>
        </pc:inkChg>
        <pc:inkChg chg="add mod">
          <ac:chgData name="Tim Cook" userId="d1c7cfb340f2c7ab" providerId="LiveId" clId="{4C26A97C-0F58-40F7-976C-A9DCCD32A162}" dt="2022-11-21T00:22:19.669" v="507"/>
          <ac:inkMkLst>
            <pc:docMk/>
            <pc:sldMk cId="3764428260" sldId="323"/>
            <ac:inkMk id="10" creationId="{392AFCFE-DECA-C645-68A2-27D2CA5138A6}"/>
          </ac:inkMkLst>
        </pc:inkChg>
        <pc:inkChg chg="add del">
          <ac:chgData name="Tim Cook" userId="d1c7cfb340f2c7ab" providerId="LiveId" clId="{4C26A97C-0F58-40F7-976C-A9DCCD32A162}" dt="2022-11-21T00:22:24.848" v="513"/>
          <ac:inkMkLst>
            <pc:docMk/>
            <pc:sldMk cId="3764428260" sldId="323"/>
            <ac:inkMk id="13" creationId="{2DC79830-1D37-2FA1-1AB9-4B9E542AC82D}"/>
          </ac:inkMkLst>
        </pc:inkChg>
        <pc:inkChg chg="add del">
          <ac:chgData name="Tim Cook" userId="d1c7cfb340f2c7ab" providerId="LiveId" clId="{4C26A97C-0F58-40F7-976C-A9DCCD32A162}" dt="2022-11-21T00:22:24.848" v="511"/>
          <ac:inkMkLst>
            <pc:docMk/>
            <pc:sldMk cId="3764428260" sldId="323"/>
            <ac:inkMk id="14" creationId="{D33729BA-7E34-AD20-19C6-165F0DC87550}"/>
          </ac:inkMkLst>
        </pc:inkChg>
        <pc:inkChg chg="add del">
          <ac:chgData name="Tim Cook" userId="d1c7cfb340f2c7ab" providerId="LiveId" clId="{4C26A97C-0F58-40F7-976C-A9DCCD32A162}" dt="2022-11-21T00:22:24.848" v="512"/>
          <ac:inkMkLst>
            <pc:docMk/>
            <pc:sldMk cId="3764428260" sldId="323"/>
            <ac:inkMk id="15" creationId="{CD36347C-3CF2-113D-6E12-116631155D22}"/>
          </ac:inkMkLst>
        </pc:inkChg>
        <pc:inkChg chg="add del mod">
          <ac:chgData name="Tim Cook" userId="d1c7cfb340f2c7ab" providerId="LiveId" clId="{4C26A97C-0F58-40F7-976C-A9DCCD32A162}" dt="2022-11-21T00:24:53.346" v="517"/>
          <ac:inkMkLst>
            <pc:docMk/>
            <pc:sldMk cId="3764428260" sldId="323"/>
            <ac:inkMk id="16" creationId="{42634287-2E28-5B60-B6B3-4D7DF5BFBF33}"/>
          </ac:inkMkLst>
        </pc:inkChg>
        <pc:inkChg chg="add del mod">
          <ac:chgData name="Tim Cook" userId="d1c7cfb340f2c7ab" providerId="LiveId" clId="{4C26A97C-0F58-40F7-976C-A9DCCD32A162}" dt="2022-11-21T00:24:53.346" v="518"/>
          <ac:inkMkLst>
            <pc:docMk/>
            <pc:sldMk cId="3764428260" sldId="323"/>
            <ac:inkMk id="17" creationId="{2D4F8C91-BF97-32E1-AE36-5A440FF6F315}"/>
          </ac:inkMkLst>
        </pc:inkChg>
        <pc:inkChg chg="add del mod">
          <ac:chgData name="Tim Cook" userId="d1c7cfb340f2c7ab" providerId="LiveId" clId="{4C26A97C-0F58-40F7-976C-A9DCCD32A162}" dt="2022-11-21T00:24:56.860" v="523"/>
          <ac:inkMkLst>
            <pc:docMk/>
            <pc:sldMk cId="3764428260" sldId="323"/>
            <ac:inkMk id="19" creationId="{CD8C61CA-41F1-D9C6-801E-4CF5EF12D420}"/>
          </ac:inkMkLst>
        </pc:inkChg>
        <pc:inkChg chg="add del mod">
          <ac:chgData name="Tim Cook" userId="d1c7cfb340f2c7ab" providerId="LiveId" clId="{4C26A97C-0F58-40F7-976C-A9DCCD32A162}" dt="2022-11-21T00:24:56.860" v="522"/>
          <ac:inkMkLst>
            <pc:docMk/>
            <pc:sldMk cId="3764428260" sldId="323"/>
            <ac:inkMk id="20" creationId="{35FCA6BC-FC12-929E-7D3C-067A1BA31E20}"/>
          </ac:inkMkLst>
        </pc:inkChg>
        <pc:inkChg chg="add del">
          <ac:chgData name="Tim Cook" userId="d1c7cfb340f2c7ab" providerId="LiveId" clId="{4C26A97C-0F58-40F7-976C-A9DCCD32A162}" dt="2022-11-21T00:24:59.933" v="525"/>
          <ac:inkMkLst>
            <pc:docMk/>
            <pc:sldMk cId="3764428260" sldId="323"/>
            <ac:inkMk id="22" creationId="{F7471203-7BF6-1E17-3AC7-438C9AAC5BA1}"/>
          </ac:inkMkLst>
        </pc:inkChg>
        <pc:inkChg chg="add mod">
          <ac:chgData name="Tim Cook" userId="d1c7cfb340f2c7ab" providerId="LiveId" clId="{4C26A97C-0F58-40F7-976C-A9DCCD32A162}" dt="2022-11-21T00:25:03.779" v="530"/>
          <ac:inkMkLst>
            <pc:docMk/>
            <pc:sldMk cId="3764428260" sldId="323"/>
            <ac:inkMk id="23" creationId="{F325A33B-BD55-B29B-F57E-A52602E0F832}"/>
          </ac:inkMkLst>
        </pc:inkChg>
        <pc:inkChg chg="add mod">
          <ac:chgData name="Tim Cook" userId="d1c7cfb340f2c7ab" providerId="LiveId" clId="{4C26A97C-0F58-40F7-976C-A9DCCD32A162}" dt="2022-11-21T00:25:03.779" v="530"/>
          <ac:inkMkLst>
            <pc:docMk/>
            <pc:sldMk cId="3764428260" sldId="323"/>
            <ac:inkMk id="24" creationId="{435DC212-6F6F-5001-6DB5-A6066A9BE505}"/>
          </ac:inkMkLst>
        </pc:inkChg>
        <pc:inkChg chg="add mod">
          <ac:chgData name="Tim Cook" userId="d1c7cfb340f2c7ab" providerId="LiveId" clId="{4C26A97C-0F58-40F7-976C-A9DCCD32A162}" dt="2022-11-21T00:25:03.779" v="530"/>
          <ac:inkMkLst>
            <pc:docMk/>
            <pc:sldMk cId="3764428260" sldId="323"/>
            <ac:inkMk id="26" creationId="{704F22CB-1FA8-0E40-C084-C0D95FE668E9}"/>
          </ac:inkMkLst>
        </pc:inkChg>
        <pc:inkChg chg="add del">
          <ac:chgData name="Tim Cook" userId="d1c7cfb340f2c7ab" providerId="LiveId" clId="{4C26A97C-0F58-40F7-976C-A9DCCD32A162}" dt="2022-11-21T00:25:07.561" v="532"/>
          <ac:inkMkLst>
            <pc:docMk/>
            <pc:sldMk cId="3764428260" sldId="323"/>
            <ac:inkMk id="28" creationId="{07FFDBA3-888F-ABAB-EF7A-04E88D14D1B0}"/>
          </ac:inkMkLst>
        </pc:inkChg>
        <pc:inkChg chg="add">
          <ac:chgData name="Tim Cook" userId="d1c7cfb340f2c7ab" providerId="LiveId" clId="{4C26A97C-0F58-40F7-976C-A9DCCD32A162}" dt="2022-11-21T00:25:09.851" v="533" actId="9405"/>
          <ac:inkMkLst>
            <pc:docMk/>
            <pc:sldMk cId="3764428260" sldId="323"/>
            <ac:inkMk id="29" creationId="{7C38EA11-426D-D26E-AF0E-13BF4B685931}"/>
          </ac:inkMkLst>
        </pc:inkChg>
        <pc:inkChg chg="add mod">
          <ac:chgData name="Tim Cook" userId="d1c7cfb340f2c7ab" providerId="LiveId" clId="{4C26A97C-0F58-40F7-976C-A9DCCD32A162}" dt="2022-11-21T00:25:15.243" v="539"/>
          <ac:inkMkLst>
            <pc:docMk/>
            <pc:sldMk cId="3764428260" sldId="323"/>
            <ac:inkMk id="30" creationId="{A3938D14-01FB-42A6-CE21-1C2C0C37B970}"/>
          </ac:inkMkLst>
        </pc:inkChg>
        <pc:inkChg chg="add mod">
          <ac:chgData name="Tim Cook" userId="d1c7cfb340f2c7ab" providerId="LiveId" clId="{4C26A97C-0F58-40F7-976C-A9DCCD32A162}" dt="2022-11-21T00:25:15.243" v="539"/>
          <ac:inkMkLst>
            <pc:docMk/>
            <pc:sldMk cId="3764428260" sldId="323"/>
            <ac:inkMk id="31" creationId="{66FB3BB3-2F42-2C6A-9AD2-E3BEE4349791}"/>
          </ac:inkMkLst>
        </pc:inkChg>
        <pc:inkChg chg="add mod">
          <ac:chgData name="Tim Cook" userId="d1c7cfb340f2c7ab" providerId="LiveId" clId="{4C26A97C-0F58-40F7-976C-A9DCCD32A162}" dt="2022-11-21T00:25:15.243" v="539"/>
          <ac:inkMkLst>
            <pc:docMk/>
            <pc:sldMk cId="3764428260" sldId="323"/>
            <ac:inkMk id="32" creationId="{29FE3065-9488-698A-139D-8FE713B189C5}"/>
          </ac:inkMkLst>
        </pc:inkChg>
        <pc:inkChg chg="add mod">
          <ac:chgData name="Tim Cook" userId="d1c7cfb340f2c7ab" providerId="LiveId" clId="{4C26A97C-0F58-40F7-976C-A9DCCD32A162}" dt="2022-11-21T00:25:15.243" v="539"/>
          <ac:inkMkLst>
            <pc:docMk/>
            <pc:sldMk cId="3764428260" sldId="323"/>
            <ac:inkMk id="33" creationId="{6360CEEA-7EA1-6721-AB6C-C94BCD06E3F3}"/>
          </ac:inkMkLst>
        </pc:inkChg>
        <pc:inkChg chg="add mod">
          <ac:chgData name="Tim Cook" userId="d1c7cfb340f2c7ab" providerId="LiveId" clId="{4C26A97C-0F58-40F7-976C-A9DCCD32A162}" dt="2022-11-21T00:25:15.243" v="539"/>
          <ac:inkMkLst>
            <pc:docMk/>
            <pc:sldMk cId="3764428260" sldId="323"/>
            <ac:inkMk id="34" creationId="{A845BFB2-B26F-B507-CFF5-25CB496A6779}"/>
          </ac:inkMkLst>
        </pc:inkChg>
      </pc:sldChg>
      <pc:sldChg chg="addSp delSp modSp mod">
        <pc:chgData name="Tim Cook" userId="d1c7cfb340f2c7ab" providerId="LiveId" clId="{4C26A97C-0F58-40F7-976C-A9DCCD32A162}" dt="2022-11-21T00:27:16.770" v="597"/>
        <pc:sldMkLst>
          <pc:docMk/>
          <pc:sldMk cId="3535625383" sldId="324"/>
        </pc:sldMkLst>
        <pc:grpChg chg="mod">
          <ac:chgData name="Tim Cook" userId="d1c7cfb340f2c7ab" providerId="LiveId" clId="{4C26A97C-0F58-40F7-976C-A9DCCD32A162}" dt="2022-11-21T00:26:13.641" v="549"/>
          <ac:grpSpMkLst>
            <pc:docMk/>
            <pc:sldMk cId="3535625383" sldId="324"/>
            <ac:grpSpMk id="12" creationId="{D4D2026E-4BFD-EECD-E7F7-AD7DCDA591E1}"/>
          </ac:grpSpMkLst>
        </pc:grpChg>
        <pc:grpChg chg="del mod">
          <ac:chgData name="Tim Cook" userId="d1c7cfb340f2c7ab" providerId="LiveId" clId="{4C26A97C-0F58-40F7-976C-A9DCCD32A162}" dt="2022-11-21T00:26:24.320" v="560"/>
          <ac:grpSpMkLst>
            <pc:docMk/>
            <pc:sldMk cId="3535625383" sldId="324"/>
            <ac:grpSpMk id="23" creationId="{D03435DB-FA9B-EDA6-66A4-EBD51E4EB807}"/>
          </ac:grpSpMkLst>
        </pc:grpChg>
        <pc:grpChg chg="mod">
          <ac:chgData name="Tim Cook" userId="d1c7cfb340f2c7ab" providerId="LiveId" clId="{4C26A97C-0F58-40F7-976C-A9DCCD32A162}" dt="2022-11-21T00:26:24.320" v="560"/>
          <ac:grpSpMkLst>
            <pc:docMk/>
            <pc:sldMk cId="3535625383" sldId="324"/>
            <ac:grpSpMk id="24" creationId="{1BF65F7B-AC60-FA96-142B-2B4B01976AB1}"/>
          </ac:grpSpMkLst>
        </pc:grpChg>
        <pc:grpChg chg="del mod">
          <ac:chgData name="Tim Cook" userId="d1c7cfb340f2c7ab" providerId="LiveId" clId="{4C26A97C-0F58-40F7-976C-A9DCCD32A162}" dt="2022-11-21T00:26:58.081" v="571"/>
          <ac:grpSpMkLst>
            <pc:docMk/>
            <pc:sldMk cId="3535625383" sldId="324"/>
            <ac:grpSpMk id="31" creationId="{CA6E302A-74F3-2095-9024-4D6E878D9691}"/>
          </ac:grpSpMkLst>
        </pc:grpChg>
        <pc:grpChg chg="del mod">
          <ac:chgData name="Tim Cook" userId="d1c7cfb340f2c7ab" providerId="LiveId" clId="{4C26A97C-0F58-40F7-976C-A9DCCD32A162}" dt="2022-11-21T00:27:05.395" v="578"/>
          <ac:grpSpMkLst>
            <pc:docMk/>
            <pc:sldMk cId="3535625383" sldId="324"/>
            <ac:grpSpMk id="34" creationId="{05509B1C-A588-E708-D3BC-C35A3D730618}"/>
          </ac:grpSpMkLst>
        </pc:grpChg>
        <pc:grpChg chg="del mod">
          <ac:chgData name="Tim Cook" userId="d1c7cfb340f2c7ab" providerId="LiveId" clId="{4C26A97C-0F58-40F7-976C-A9DCCD32A162}" dt="2022-11-21T00:27:09.903" v="586"/>
          <ac:grpSpMkLst>
            <pc:docMk/>
            <pc:sldMk cId="3535625383" sldId="324"/>
            <ac:grpSpMk id="41" creationId="{6C5662B1-E128-CD00-5249-E1AE1CEA0289}"/>
          </ac:grpSpMkLst>
        </pc:grpChg>
        <pc:grpChg chg="mod">
          <ac:chgData name="Tim Cook" userId="d1c7cfb340f2c7ab" providerId="LiveId" clId="{4C26A97C-0F58-40F7-976C-A9DCCD32A162}" dt="2022-11-21T00:27:09.903" v="586"/>
          <ac:grpSpMkLst>
            <pc:docMk/>
            <pc:sldMk cId="3535625383" sldId="324"/>
            <ac:grpSpMk id="46" creationId="{075E2FC4-63BA-B481-F647-9110805A79A1}"/>
          </ac:grpSpMkLst>
        </pc:grpChg>
        <pc:grpChg chg="mod">
          <ac:chgData name="Tim Cook" userId="d1c7cfb340f2c7ab" providerId="LiveId" clId="{4C26A97C-0F58-40F7-976C-A9DCCD32A162}" dt="2022-11-21T00:27:14.817" v="593"/>
          <ac:grpSpMkLst>
            <pc:docMk/>
            <pc:sldMk cId="3535625383" sldId="324"/>
            <ac:grpSpMk id="53" creationId="{13D6BA14-F495-3CD6-4197-3A9D6250A0D1}"/>
          </ac:grpSpMkLst>
        </pc:grpChg>
        <pc:grpChg chg="mod">
          <ac:chgData name="Tim Cook" userId="d1c7cfb340f2c7ab" providerId="LiveId" clId="{4C26A97C-0F58-40F7-976C-A9DCCD32A162}" dt="2022-11-21T00:27:16.770" v="597"/>
          <ac:grpSpMkLst>
            <pc:docMk/>
            <pc:sldMk cId="3535625383" sldId="324"/>
            <ac:grpSpMk id="57" creationId="{8A53BD59-EA09-C847-21FB-AAEB7FC8B7E4}"/>
          </ac:grpSpMkLst>
        </pc:grp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3" creationId="{1CC3D51C-C3A7-A26D-89B7-4F06D255B055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4" creationId="{DE49920C-DE60-AB13-E2AC-825457B521B8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5" creationId="{A05C4460-0B65-FD34-1462-E683254F3B9D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6" creationId="{A3C6DB52-D6C7-DA03-2E85-E7D1F343D25F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7" creationId="{2EEFC518-A88A-3878-BEDB-C0B8C5533E43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8" creationId="{CC5BFA0C-FE68-A0AD-C7A7-2E2E784D3282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9" creationId="{03EF9BF5-7FAE-2D2A-EED1-11CAD9EA2D7C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10" creationId="{C061632E-4925-42F7-A985-BDD96CCE25D6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11" creationId="{D0933081-98B1-C6F5-79C4-8DD67FAD15FA}"/>
          </ac:inkMkLst>
        </pc:inkChg>
        <pc:inkChg chg="add">
          <ac:chgData name="Tim Cook" userId="d1c7cfb340f2c7ab" providerId="LiveId" clId="{4C26A97C-0F58-40F7-976C-A9DCCD32A162}" dt="2022-11-21T00:26:15.292" v="550" actId="9405"/>
          <ac:inkMkLst>
            <pc:docMk/>
            <pc:sldMk cId="3535625383" sldId="324"/>
            <ac:inkMk id="13" creationId="{4F07612D-1C54-DD95-8F34-7B80FC20E4FE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4" creationId="{7E41B80E-BDF0-43F5-05CC-C657DEC88442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5" creationId="{146A4D3C-3A63-2609-1A62-15EFB2F780FB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6" creationId="{1586396C-1212-BD45-17D8-C4D05A3EF1F4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7" creationId="{3CAC947A-6632-3DD2-B69D-98E3E12FFBD6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8" creationId="{2643B196-2711-9CA2-187D-679B4F9290E3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9" creationId="{638F3829-D630-6B81-6BAD-9A244B7C01B6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20" creationId="{0E70C854-40C6-8D3F-7083-8771E51954D2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21" creationId="{85D5A1A1-AC50-EA54-72CB-BB45040AD43D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22" creationId="{72DD5C9D-E322-FE71-8198-9F5CE447C3E5}"/>
          </ac:inkMkLst>
        </pc:inkChg>
        <pc:inkChg chg="add">
          <ac:chgData name="Tim Cook" userId="d1c7cfb340f2c7ab" providerId="LiveId" clId="{4C26A97C-0F58-40F7-976C-A9DCCD32A162}" dt="2022-11-21T00:26:31.006" v="561" actId="9405"/>
          <ac:inkMkLst>
            <pc:docMk/>
            <pc:sldMk cId="3535625383" sldId="324"/>
            <ac:inkMk id="25" creationId="{FF2D125A-B775-58AA-2B5F-D070C168B7C9}"/>
          </ac:inkMkLst>
        </pc:inkChg>
        <pc:inkChg chg="add del">
          <ac:chgData name="Tim Cook" userId="d1c7cfb340f2c7ab" providerId="LiveId" clId="{4C26A97C-0F58-40F7-976C-A9DCCD32A162}" dt="2022-11-21T00:26:36.040" v="563"/>
          <ac:inkMkLst>
            <pc:docMk/>
            <pc:sldMk cId="3535625383" sldId="324"/>
            <ac:inkMk id="26" creationId="{174770EF-7B1C-4439-AF76-43DC47DAC6C1}"/>
          </ac:inkMkLst>
        </pc:inkChg>
        <pc:inkChg chg="add">
          <ac:chgData name="Tim Cook" userId="d1c7cfb340f2c7ab" providerId="LiveId" clId="{4C26A97C-0F58-40F7-976C-A9DCCD32A162}" dt="2022-11-21T00:26:40.098" v="564" actId="9405"/>
          <ac:inkMkLst>
            <pc:docMk/>
            <pc:sldMk cId="3535625383" sldId="324"/>
            <ac:inkMk id="27" creationId="{5B58A07A-DF57-39BD-5E22-3EE90DB10C20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28" creationId="{291DBC14-1B20-4CD6-E905-1C8754163A37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29" creationId="{7CE3E347-7BC5-02C9-39A0-BAFEC132E72E}"/>
          </ac:inkMkLst>
        </pc:inkChg>
        <pc:inkChg chg="add mod">
          <ac:chgData name="Tim Cook" userId="d1c7cfb340f2c7ab" providerId="LiveId" clId="{4C26A97C-0F58-40F7-976C-A9DCCD32A162}" dt="2022-11-21T00:26:58.081" v="571"/>
          <ac:inkMkLst>
            <pc:docMk/>
            <pc:sldMk cId="3535625383" sldId="324"/>
            <ac:inkMk id="30" creationId="{7E437F60-4EC6-4617-1780-C55FA4277D86}"/>
          </ac:inkMkLst>
        </pc:inkChg>
        <pc:inkChg chg="add">
          <ac:chgData name="Tim Cook" userId="d1c7cfb340f2c7ab" providerId="LiveId" clId="{4C26A97C-0F58-40F7-976C-A9DCCD32A162}" dt="2022-11-21T00:26:47.347" v="569" actId="9405"/>
          <ac:inkMkLst>
            <pc:docMk/>
            <pc:sldMk cId="3535625383" sldId="324"/>
            <ac:inkMk id="32" creationId="{79DBADEA-EF5A-A063-3DBA-3AD6BFD76104}"/>
          </ac:inkMkLst>
        </pc:inkChg>
        <pc:inkChg chg="add mod">
          <ac:chgData name="Tim Cook" userId="d1c7cfb340f2c7ab" providerId="LiveId" clId="{4C26A97C-0F58-40F7-976C-A9DCCD32A162}" dt="2022-11-21T00:27:05.395" v="578"/>
          <ac:inkMkLst>
            <pc:docMk/>
            <pc:sldMk cId="3535625383" sldId="324"/>
            <ac:inkMk id="33" creationId="{D592EF9A-3949-F5AE-DD63-E1BD728C0E04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35" creationId="{20D6872F-F7F8-8AC6-EA59-1AF2D0414F67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36" creationId="{C9878813-9C2D-BC2F-2033-8BBBB218F9D9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37" creationId="{49020B05-E5AE-ACAD-A1A2-5D91A93F2DD6}"/>
          </ac:inkMkLst>
        </pc:inkChg>
        <pc:inkChg chg="add del mod">
          <ac:chgData name="Tim Cook" userId="d1c7cfb340f2c7ab" providerId="LiveId" clId="{4C26A97C-0F58-40F7-976C-A9DCCD32A162}" dt="2022-11-21T00:27:05.818" v="580"/>
          <ac:inkMkLst>
            <pc:docMk/>
            <pc:sldMk cId="3535625383" sldId="324"/>
            <ac:inkMk id="38" creationId="{33CA7E8F-435C-A7B4-54E4-B149B0A7C218}"/>
          </ac:inkMkLst>
        </pc:inkChg>
        <pc:inkChg chg="add del mod">
          <ac:chgData name="Tim Cook" userId="d1c7cfb340f2c7ab" providerId="LiveId" clId="{4C26A97C-0F58-40F7-976C-A9DCCD32A162}" dt="2022-11-21T00:27:05.819" v="581"/>
          <ac:inkMkLst>
            <pc:docMk/>
            <pc:sldMk cId="3535625383" sldId="324"/>
            <ac:inkMk id="39" creationId="{123E2892-343B-DBCC-4741-393D7B4D00D4}"/>
          </ac:inkMkLst>
        </pc:inkChg>
        <pc:inkChg chg="add del mod">
          <ac:chgData name="Tim Cook" userId="d1c7cfb340f2c7ab" providerId="LiveId" clId="{4C26A97C-0F58-40F7-976C-A9DCCD32A162}" dt="2022-11-21T00:27:05.818" v="579"/>
          <ac:inkMkLst>
            <pc:docMk/>
            <pc:sldMk cId="3535625383" sldId="324"/>
            <ac:inkMk id="40" creationId="{0DE8911B-9EBE-C1F5-D089-5B317CF0A18F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42" creationId="{447F4BEF-B058-C6B1-4A5B-D04EB485058D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43" creationId="{E0FDD5A6-D21F-3644-BE2D-957C947361A4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44" creationId="{553BE631-BDC6-6506-A3C8-366B9AAB1755}"/>
          </ac:inkMkLst>
        </pc:inkChg>
        <pc:inkChg chg="add">
          <ac:chgData name="Tim Cook" userId="d1c7cfb340f2c7ab" providerId="LiveId" clId="{4C26A97C-0F58-40F7-976C-A9DCCD32A162}" dt="2022-11-21T00:27:09.209" v="585" actId="9405"/>
          <ac:inkMkLst>
            <pc:docMk/>
            <pc:sldMk cId="3535625383" sldId="324"/>
            <ac:inkMk id="45" creationId="{AEAD3999-78C9-CD33-8933-CDD3FE42D5CE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47" creationId="{239F05DA-F865-A37B-54AA-BD1534DB9D8F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48" creationId="{E70E7539-09D5-EAAB-51F8-6A8B31DBAE2B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49" creationId="{FAE2845B-C8F0-618B-0E05-250C386627BB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50" creationId="{C4C8E24E-D095-17B8-1A84-69E9C8A16C7B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51" creationId="{4F5EE64E-C617-28D6-864B-197D9FBFD879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52" creationId="{93DF3A6A-97B6-3C12-6D39-EE584DAA2BB5}"/>
          </ac:inkMkLst>
        </pc:inkChg>
        <pc:inkChg chg="add mod">
          <ac:chgData name="Tim Cook" userId="d1c7cfb340f2c7ab" providerId="LiveId" clId="{4C26A97C-0F58-40F7-976C-A9DCCD32A162}" dt="2022-11-21T00:27:16.770" v="597"/>
          <ac:inkMkLst>
            <pc:docMk/>
            <pc:sldMk cId="3535625383" sldId="324"/>
            <ac:inkMk id="54" creationId="{BB90BD6E-605E-0449-A93B-B2FE64D144ED}"/>
          </ac:inkMkLst>
        </pc:inkChg>
        <pc:inkChg chg="add mod">
          <ac:chgData name="Tim Cook" userId="d1c7cfb340f2c7ab" providerId="LiveId" clId="{4C26A97C-0F58-40F7-976C-A9DCCD32A162}" dt="2022-11-21T00:27:16.770" v="597"/>
          <ac:inkMkLst>
            <pc:docMk/>
            <pc:sldMk cId="3535625383" sldId="324"/>
            <ac:inkMk id="55" creationId="{C0C8B0AD-D8FC-3752-D08D-DA8C076E33F0}"/>
          </ac:inkMkLst>
        </pc:inkChg>
        <pc:inkChg chg="add">
          <ac:chgData name="Tim Cook" userId="d1c7cfb340f2c7ab" providerId="LiveId" clId="{4C26A97C-0F58-40F7-976C-A9DCCD32A162}" dt="2022-11-21T00:27:16.101" v="596" actId="9405"/>
          <ac:inkMkLst>
            <pc:docMk/>
            <pc:sldMk cId="3535625383" sldId="324"/>
            <ac:inkMk id="56" creationId="{E07F84F6-99C2-6869-FF3D-4D0C6A2E03FB}"/>
          </ac:inkMkLst>
        </pc:inkChg>
      </pc:sldChg>
      <pc:sldChg chg="addSp delSp modSp mod">
        <pc:chgData name="Tim Cook" userId="d1c7cfb340f2c7ab" providerId="LiveId" clId="{4C26A97C-0F58-40F7-976C-A9DCCD32A162}" dt="2022-11-21T00:29:08.493" v="678" actId="1076"/>
        <pc:sldMkLst>
          <pc:docMk/>
          <pc:sldMk cId="2229626490" sldId="325"/>
        </pc:sldMkLst>
        <pc:grpChg chg="del mod">
          <ac:chgData name="Tim Cook" userId="d1c7cfb340f2c7ab" providerId="LiveId" clId="{4C26A97C-0F58-40F7-976C-A9DCCD32A162}" dt="2022-11-21T00:27:34.475" v="604"/>
          <ac:grpSpMkLst>
            <pc:docMk/>
            <pc:sldMk cId="2229626490" sldId="325"/>
            <ac:grpSpMk id="6" creationId="{4B3C5108-7C48-719E-538A-871C22FA173C}"/>
          </ac:grpSpMkLst>
        </pc:grpChg>
        <pc:grpChg chg="mod">
          <ac:chgData name="Tim Cook" userId="d1c7cfb340f2c7ab" providerId="LiveId" clId="{4C26A97C-0F58-40F7-976C-A9DCCD32A162}" dt="2022-11-21T00:27:34.475" v="604"/>
          <ac:grpSpMkLst>
            <pc:docMk/>
            <pc:sldMk cId="2229626490" sldId="325"/>
            <ac:grpSpMk id="8" creationId="{D0C199B0-E80E-06AB-83DE-07EAFAC4402B}"/>
          </ac:grpSpMkLst>
        </pc:grpChg>
        <pc:grpChg chg="del mod">
          <ac:chgData name="Tim Cook" userId="d1c7cfb340f2c7ab" providerId="LiveId" clId="{4C26A97C-0F58-40F7-976C-A9DCCD32A162}" dt="2022-11-21T00:28:16.819" v="658"/>
          <ac:grpSpMkLst>
            <pc:docMk/>
            <pc:sldMk cId="2229626490" sldId="325"/>
            <ac:grpSpMk id="13" creationId="{57D861CE-49E4-A367-4561-29FDD1D05B0A}"/>
          </ac:grpSpMkLst>
        </pc:grpChg>
        <pc:grpChg chg="del mod">
          <ac:chgData name="Tim Cook" userId="d1c7cfb340f2c7ab" providerId="LiveId" clId="{4C26A97C-0F58-40F7-976C-A9DCCD32A162}" dt="2022-11-21T00:28:14.769" v="656"/>
          <ac:grpSpMkLst>
            <pc:docMk/>
            <pc:sldMk cId="2229626490" sldId="325"/>
            <ac:grpSpMk id="18" creationId="{D2E7F36F-AC32-1C10-F70D-C8142BDD885A}"/>
          </ac:grpSpMkLst>
        </pc:grpChg>
        <pc:grpChg chg="del mod">
          <ac:chgData name="Tim Cook" userId="d1c7cfb340f2c7ab" providerId="LiveId" clId="{4C26A97C-0F58-40F7-976C-A9DCCD32A162}" dt="2022-11-21T00:28:12.253" v="654"/>
          <ac:grpSpMkLst>
            <pc:docMk/>
            <pc:sldMk cId="2229626490" sldId="325"/>
            <ac:grpSpMk id="23" creationId="{6581E43E-ED57-0FC7-5C4B-6FF37D68B3FB}"/>
          </ac:grpSpMkLst>
        </pc:grpChg>
        <pc:grpChg chg="del mod">
          <ac:chgData name="Tim Cook" userId="d1c7cfb340f2c7ab" providerId="LiveId" clId="{4C26A97C-0F58-40F7-976C-A9DCCD32A162}" dt="2022-11-21T00:28:02.482" v="639"/>
          <ac:grpSpMkLst>
            <pc:docMk/>
            <pc:sldMk cId="2229626490" sldId="325"/>
            <ac:grpSpMk id="42" creationId="{C44470F6-7E00-4E24-42A1-0464A2706C2B}"/>
          </ac:grpSpMkLst>
        </pc:grpChg>
        <pc:grpChg chg="mod">
          <ac:chgData name="Tim Cook" userId="d1c7cfb340f2c7ab" providerId="LiveId" clId="{4C26A97C-0F58-40F7-976C-A9DCCD32A162}" dt="2022-11-21T00:28:02.014" v="638"/>
          <ac:grpSpMkLst>
            <pc:docMk/>
            <pc:sldMk cId="2229626490" sldId="325"/>
            <ac:grpSpMk id="43" creationId="{690104D5-199A-28B4-2EAF-A80A86C0F313}"/>
          </ac:grpSpMkLst>
        </pc:grpChg>
        <pc:grpChg chg="mod">
          <ac:chgData name="Tim Cook" userId="d1c7cfb340f2c7ab" providerId="LiveId" clId="{4C26A97C-0F58-40F7-976C-A9DCCD32A162}" dt="2022-11-21T00:28:02.014" v="638"/>
          <ac:grpSpMkLst>
            <pc:docMk/>
            <pc:sldMk cId="2229626490" sldId="325"/>
            <ac:grpSpMk id="44" creationId="{7793ACD3-8747-3BDE-B4E9-B2B87EED5DD0}"/>
          </ac:grpSpMkLst>
        </pc:grpChg>
        <pc:grpChg chg="mod">
          <ac:chgData name="Tim Cook" userId="d1c7cfb340f2c7ab" providerId="LiveId" clId="{4C26A97C-0F58-40F7-976C-A9DCCD32A162}" dt="2022-11-21T00:28:02.014" v="638"/>
          <ac:grpSpMkLst>
            <pc:docMk/>
            <pc:sldMk cId="2229626490" sldId="325"/>
            <ac:grpSpMk id="45" creationId="{5F447AE8-7AEA-727A-5574-B8D0B41875E8}"/>
          </ac:grpSpMkLst>
        </pc:grpChg>
        <pc:grpChg chg="mod">
          <ac:chgData name="Tim Cook" userId="d1c7cfb340f2c7ab" providerId="LiveId" clId="{4C26A97C-0F58-40F7-976C-A9DCCD32A162}" dt="2022-11-21T00:28:02.014" v="638"/>
          <ac:grpSpMkLst>
            <pc:docMk/>
            <pc:sldMk cId="2229626490" sldId="325"/>
            <ac:grpSpMk id="46" creationId="{6BC3ABA8-D713-FD6B-3881-89F7BC88EA1C}"/>
          </ac:grpSpMkLst>
        </pc:grpChg>
        <pc:grpChg chg="mod">
          <ac:chgData name="Tim Cook" userId="d1c7cfb340f2c7ab" providerId="LiveId" clId="{4C26A97C-0F58-40F7-976C-A9DCCD32A162}" dt="2022-11-21T00:28:08.029" v="652"/>
          <ac:grpSpMkLst>
            <pc:docMk/>
            <pc:sldMk cId="2229626490" sldId="325"/>
            <ac:grpSpMk id="58" creationId="{F5FDA7E7-0F18-BA2C-797B-6A27E0648053}"/>
          </ac:grpSpMkLst>
        </pc:grpChg>
        <pc:grpChg chg="mod">
          <ac:chgData name="Tim Cook" userId="d1c7cfb340f2c7ab" providerId="LiveId" clId="{4C26A97C-0F58-40F7-976C-A9DCCD32A162}" dt="2022-11-21T00:28:08.029" v="652"/>
          <ac:grpSpMkLst>
            <pc:docMk/>
            <pc:sldMk cId="2229626490" sldId="325"/>
            <ac:grpSpMk id="59" creationId="{3FFDAD6D-EFDB-0258-BA65-496CC025D61F}"/>
          </ac:grpSpMkLst>
        </pc:grpChg>
        <pc:grpChg chg="mod">
          <ac:chgData name="Tim Cook" userId="d1c7cfb340f2c7ab" providerId="LiveId" clId="{4C26A97C-0F58-40F7-976C-A9DCCD32A162}" dt="2022-11-21T00:28:12.253" v="654"/>
          <ac:grpSpMkLst>
            <pc:docMk/>
            <pc:sldMk cId="2229626490" sldId="325"/>
            <ac:grpSpMk id="61" creationId="{39B50F30-68B7-7897-BEB5-F471A5356A0A}"/>
          </ac:grpSpMkLst>
        </pc:grpChg>
        <pc:grpChg chg="mod">
          <ac:chgData name="Tim Cook" userId="d1c7cfb340f2c7ab" providerId="LiveId" clId="{4C26A97C-0F58-40F7-976C-A9DCCD32A162}" dt="2022-11-21T00:28:14.769" v="656"/>
          <ac:grpSpMkLst>
            <pc:docMk/>
            <pc:sldMk cId="2229626490" sldId="325"/>
            <ac:grpSpMk id="63" creationId="{28000EF4-26A2-0712-5DFE-E58D76627078}"/>
          </ac:grpSpMkLst>
        </pc:grpChg>
        <pc:grpChg chg="del mod">
          <ac:chgData name="Tim Cook" userId="d1c7cfb340f2c7ab" providerId="LiveId" clId="{4C26A97C-0F58-40F7-976C-A9DCCD32A162}" dt="2022-11-21T00:28:22.140" v="661"/>
          <ac:grpSpMkLst>
            <pc:docMk/>
            <pc:sldMk cId="2229626490" sldId="325"/>
            <ac:grpSpMk id="65" creationId="{AC043802-AF94-5F2D-950C-929743181082}"/>
          </ac:grpSpMkLst>
        </pc:grpChg>
        <pc:grpChg chg="mod">
          <ac:chgData name="Tim Cook" userId="d1c7cfb340f2c7ab" providerId="LiveId" clId="{4C26A97C-0F58-40F7-976C-A9DCCD32A162}" dt="2022-11-21T00:28:22.140" v="661"/>
          <ac:grpSpMkLst>
            <pc:docMk/>
            <pc:sldMk cId="2229626490" sldId="325"/>
            <ac:grpSpMk id="67" creationId="{74A6856B-6E67-AF71-4A01-0EE342BC8E2D}"/>
          </ac:grpSpMkLst>
        </pc:grpChg>
        <pc:grpChg chg="del mod">
          <ac:chgData name="Tim Cook" userId="d1c7cfb340f2c7ab" providerId="LiveId" clId="{4C26A97C-0F58-40F7-976C-A9DCCD32A162}" dt="2022-11-21T00:28:34.359" v="665"/>
          <ac:grpSpMkLst>
            <pc:docMk/>
            <pc:sldMk cId="2229626490" sldId="325"/>
            <ac:grpSpMk id="70" creationId="{55937969-BD2E-AFBA-DB8A-FB3CBF62F695}"/>
          </ac:grpSpMkLst>
        </pc:grpChg>
        <pc:grpChg chg="mod">
          <ac:chgData name="Tim Cook" userId="d1c7cfb340f2c7ab" providerId="LiveId" clId="{4C26A97C-0F58-40F7-976C-A9DCCD32A162}" dt="2022-11-21T00:28:38.682" v="670"/>
          <ac:grpSpMkLst>
            <pc:docMk/>
            <pc:sldMk cId="2229626490" sldId="325"/>
            <ac:grpSpMk id="74" creationId="{770C00F1-9F72-9407-70E3-F987DAF67F19}"/>
          </ac:grpSpMkLst>
        </pc:grpChg>
        <pc:grpChg chg="mod">
          <ac:chgData name="Tim Cook" userId="d1c7cfb340f2c7ab" providerId="LiveId" clId="{4C26A97C-0F58-40F7-976C-A9DCCD32A162}" dt="2022-11-21T00:28:45.385" v="677"/>
          <ac:grpSpMkLst>
            <pc:docMk/>
            <pc:sldMk cId="2229626490" sldId="325"/>
            <ac:grpSpMk id="81" creationId="{23C31221-D513-91DC-90C9-6F2E32EC182C}"/>
          </ac:grpSpMkLst>
        </pc:grpChg>
        <pc:grpChg chg="mod">
          <ac:chgData name="Tim Cook" userId="d1c7cfb340f2c7ab" providerId="LiveId" clId="{4C26A97C-0F58-40F7-976C-A9DCCD32A162}" dt="2022-11-21T00:28:45.385" v="677"/>
          <ac:grpSpMkLst>
            <pc:docMk/>
            <pc:sldMk cId="2229626490" sldId="325"/>
            <ac:grpSpMk id="82" creationId="{3394BA43-BD9C-79AE-FFE3-4EA07138A41B}"/>
          </ac:grpSpMkLst>
        </pc:grpChg>
        <pc:inkChg chg="add del">
          <ac:chgData name="Tim Cook" userId="d1c7cfb340f2c7ab" providerId="LiveId" clId="{4C26A97C-0F58-40F7-976C-A9DCCD32A162}" dt="2022-11-21T00:27:29.143" v="599"/>
          <ac:inkMkLst>
            <pc:docMk/>
            <pc:sldMk cId="2229626490" sldId="325"/>
            <ac:inkMk id="3" creationId="{32AF5AB7-6DC9-B53A-6106-3381E4B70F00}"/>
          </ac:inkMkLst>
        </pc:inkChg>
        <pc:inkChg chg="add mod">
          <ac:chgData name="Tim Cook" userId="d1c7cfb340f2c7ab" providerId="LiveId" clId="{4C26A97C-0F58-40F7-976C-A9DCCD32A162}" dt="2022-11-21T00:27:34.475" v="604"/>
          <ac:inkMkLst>
            <pc:docMk/>
            <pc:sldMk cId="2229626490" sldId="325"/>
            <ac:inkMk id="4" creationId="{44113C94-8CB3-2FC3-22BA-BD216BD501A2}"/>
          </ac:inkMkLst>
        </pc:inkChg>
        <pc:inkChg chg="add mod">
          <ac:chgData name="Tim Cook" userId="d1c7cfb340f2c7ab" providerId="LiveId" clId="{4C26A97C-0F58-40F7-976C-A9DCCD32A162}" dt="2022-11-21T00:27:34.475" v="604"/>
          <ac:inkMkLst>
            <pc:docMk/>
            <pc:sldMk cId="2229626490" sldId="325"/>
            <ac:inkMk id="5" creationId="{9BD79731-C5D1-D217-C9EF-6552B9C44B46}"/>
          </ac:inkMkLst>
        </pc:inkChg>
        <pc:inkChg chg="add mod">
          <ac:chgData name="Tim Cook" userId="d1c7cfb340f2c7ab" providerId="LiveId" clId="{4C26A97C-0F58-40F7-976C-A9DCCD32A162}" dt="2022-11-21T00:27:34.475" v="604"/>
          <ac:inkMkLst>
            <pc:docMk/>
            <pc:sldMk cId="2229626490" sldId="325"/>
            <ac:inkMk id="7" creationId="{BB78B5F7-8824-486C-3DBA-8CF8C479FD49}"/>
          </ac:inkMkLst>
        </pc:inkChg>
        <pc:inkChg chg="add mod">
          <ac:chgData name="Tim Cook" userId="d1c7cfb340f2c7ab" providerId="LiveId" clId="{4C26A97C-0F58-40F7-976C-A9DCCD32A162}" dt="2022-11-21T00:28:22.140" v="661"/>
          <ac:inkMkLst>
            <pc:docMk/>
            <pc:sldMk cId="2229626490" sldId="325"/>
            <ac:inkMk id="9" creationId="{3B8EC8DF-802D-B984-2260-DE306F6B16E1}"/>
          </ac:inkMkLst>
        </pc:inkChg>
        <pc:inkChg chg="add mod">
          <ac:chgData name="Tim Cook" userId="d1c7cfb340f2c7ab" providerId="LiveId" clId="{4C26A97C-0F58-40F7-976C-A9DCCD32A162}" dt="2022-11-21T00:28:22.140" v="661"/>
          <ac:inkMkLst>
            <pc:docMk/>
            <pc:sldMk cId="2229626490" sldId="325"/>
            <ac:inkMk id="10" creationId="{E726D90A-958C-4832-7AAB-691332ECBCBE}"/>
          </ac:inkMkLst>
        </pc:inkChg>
        <pc:inkChg chg="add mod">
          <ac:chgData name="Tim Cook" userId="d1c7cfb340f2c7ab" providerId="LiveId" clId="{4C26A97C-0F58-40F7-976C-A9DCCD32A162}" dt="2022-11-21T00:28:22.140" v="661"/>
          <ac:inkMkLst>
            <pc:docMk/>
            <pc:sldMk cId="2229626490" sldId="325"/>
            <ac:inkMk id="11" creationId="{73F9A80B-EF3C-26A2-1470-88C503CDF324}"/>
          </ac:inkMkLst>
        </pc:inkChg>
        <pc:inkChg chg="add mod">
          <ac:chgData name="Tim Cook" userId="d1c7cfb340f2c7ab" providerId="LiveId" clId="{4C26A97C-0F58-40F7-976C-A9DCCD32A162}" dt="2022-11-21T00:28:22.140" v="661"/>
          <ac:inkMkLst>
            <pc:docMk/>
            <pc:sldMk cId="2229626490" sldId="325"/>
            <ac:inkMk id="12" creationId="{B0F6D2FB-6E3E-7259-C1B1-AB52D412A03D}"/>
          </ac:inkMkLst>
        </pc:inkChg>
        <pc:inkChg chg="add mod">
          <ac:chgData name="Tim Cook" userId="d1c7cfb340f2c7ab" providerId="LiveId" clId="{4C26A97C-0F58-40F7-976C-A9DCCD32A162}" dt="2022-11-21T00:28:14.769" v="656"/>
          <ac:inkMkLst>
            <pc:docMk/>
            <pc:sldMk cId="2229626490" sldId="325"/>
            <ac:inkMk id="14" creationId="{78D95EBE-B09A-F2B6-5632-759D0FA4B19B}"/>
          </ac:inkMkLst>
        </pc:inkChg>
        <pc:inkChg chg="add mod">
          <ac:chgData name="Tim Cook" userId="d1c7cfb340f2c7ab" providerId="LiveId" clId="{4C26A97C-0F58-40F7-976C-A9DCCD32A162}" dt="2022-11-21T00:28:14.769" v="656"/>
          <ac:inkMkLst>
            <pc:docMk/>
            <pc:sldMk cId="2229626490" sldId="325"/>
            <ac:inkMk id="15" creationId="{CF76269F-A960-CAC0-D6EB-DCD5B69C4286}"/>
          </ac:inkMkLst>
        </pc:inkChg>
        <pc:inkChg chg="add mod">
          <ac:chgData name="Tim Cook" userId="d1c7cfb340f2c7ab" providerId="LiveId" clId="{4C26A97C-0F58-40F7-976C-A9DCCD32A162}" dt="2022-11-21T00:28:14.769" v="656"/>
          <ac:inkMkLst>
            <pc:docMk/>
            <pc:sldMk cId="2229626490" sldId="325"/>
            <ac:inkMk id="16" creationId="{4534554E-5D48-6EC2-54DE-310815B6A01E}"/>
          </ac:inkMkLst>
        </pc:inkChg>
        <pc:inkChg chg="add mod">
          <ac:chgData name="Tim Cook" userId="d1c7cfb340f2c7ab" providerId="LiveId" clId="{4C26A97C-0F58-40F7-976C-A9DCCD32A162}" dt="2022-11-21T00:28:14.769" v="656"/>
          <ac:inkMkLst>
            <pc:docMk/>
            <pc:sldMk cId="2229626490" sldId="325"/>
            <ac:inkMk id="17" creationId="{4E4D5245-D312-EF42-8BA2-B4EA70152C06}"/>
          </ac:inkMkLst>
        </pc:inkChg>
        <pc:inkChg chg="add mod">
          <ac:chgData name="Tim Cook" userId="d1c7cfb340f2c7ab" providerId="LiveId" clId="{4C26A97C-0F58-40F7-976C-A9DCCD32A162}" dt="2022-11-21T00:28:12.253" v="654"/>
          <ac:inkMkLst>
            <pc:docMk/>
            <pc:sldMk cId="2229626490" sldId="325"/>
            <ac:inkMk id="19" creationId="{49E9C015-4505-0E44-6176-3EB76861AF56}"/>
          </ac:inkMkLst>
        </pc:inkChg>
        <pc:inkChg chg="add mod">
          <ac:chgData name="Tim Cook" userId="d1c7cfb340f2c7ab" providerId="LiveId" clId="{4C26A97C-0F58-40F7-976C-A9DCCD32A162}" dt="2022-11-21T00:28:12.253" v="654"/>
          <ac:inkMkLst>
            <pc:docMk/>
            <pc:sldMk cId="2229626490" sldId="325"/>
            <ac:inkMk id="20" creationId="{D22C6CF4-1DD9-6240-CBC4-EC187D0C7126}"/>
          </ac:inkMkLst>
        </pc:inkChg>
        <pc:inkChg chg="add mod">
          <ac:chgData name="Tim Cook" userId="d1c7cfb340f2c7ab" providerId="LiveId" clId="{4C26A97C-0F58-40F7-976C-A9DCCD32A162}" dt="2022-11-21T00:28:12.253" v="654"/>
          <ac:inkMkLst>
            <pc:docMk/>
            <pc:sldMk cId="2229626490" sldId="325"/>
            <ac:inkMk id="21" creationId="{573B69CC-6F1A-F6F6-F1D9-AA90BB5D30BD}"/>
          </ac:inkMkLst>
        </pc:inkChg>
        <pc:inkChg chg="add mod">
          <ac:chgData name="Tim Cook" userId="d1c7cfb340f2c7ab" providerId="LiveId" clId="{4C26A97C-0F58-40F7-976C-A9DCCD32A162}" dt="2022-11-21T00:28:12.253" v="654"/>
          <ac:inkMkLst>
            <pc:docMk/>
            <pc:sldMk cId="2229626490" sldId="325"/>
            <ac:inkMk id="22" creationId="{B95C8F46-1089-2D73-075D-A7BFA47B3D24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4" creationId="{19F5D20E-4972-40C5-37D1-848692271830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5" creationId="{405B029A-FCC0-69AD-F15E-E2134306C322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6" creationId="{F2A732D9-6FF4-0717-D5C0-A340A350BF76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7" creationId="{61856850-66A9-A4FA-8361-88EAE5495452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8" creationId="{A0DA92B8-6744-D109-2BAD-94383EDE5EBB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9" creationId="{390071C9-989E-1416-99AC-C32EDFE03A0C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0" creationId="{7816B3BB-1B95-4A93-BFA5-FACAD79D34BE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1" creationId="{97FA4689-C6B8-5C6B-D756-81BAA5F9A116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2" creationId="{529C85BD-AA2E-4EC6-3AA9-E138A278A8B3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3" creationId="{2E3F180B-F713-7BE8-5BED-87FCFD16C1CA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4" creationId="{3EF7C864-12FF-5CF3-E2B9-ABB258F75083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5" creationId="{49CFDF1A-680A-1969-866F-9E0566802755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6" creationId="{1ADE12CF-828B-1F74-1E63-2C215DBBD297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7" creationId="{F6A7F93D-59FF-7AEC-3FF1-183207FACE26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8" creationId="{E9D3ABB8-ABD9-3927-48BC-EFEED4AF3CDE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9" creationId="{3B34750F-7F81-ED8C-00E1-01B6DB186DF7}"/>
          </ac:inkMkLst>
        </pc:inkChg>
        <pc:inkChg chg="add del mod">
          <ac:chgData name="Tim Cook" userId="d1c7cfb340f2c7ab" providerId="LiveId" clId="{4C26A97C-0F58-40F7-976C-A9DCCD32A162}" dt="2022-11-21T00:28:02.482" v="640"/>
          <ac:inkMkLst>
            <pc:docMk/>
            <pc:sldMk cId="2229626490" sldId="325"/>
            <ac:inkMk id="40" creationId="{09D40E92-89AC-90C9-1F75-C6E90044B532}"/>
          </ac:inkMkLst>
        </pc:inkChg>
        <pc:inkChg chg="add del mod">
          <ac:chgData name="Tim Cook" userId="d1c7cfb340f2c7ab" providerId="LiveId" clId="{4C26A97C-0F58-40F7-976C-A9DCCD32A162}" dt="2022-11-21T00:28:02.482" v="639"/>
          <ac:inkMkLst>
            <pc:docMk/>
            <pc:sldMk cId="2229626490" sldId="325"/>
            <ac:inkMk id="41" creationId="{66DA6E4A-5F2B-8490-854F-B318603D199A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47" creationId="{FDF00E3B-2ACF-D71D-B58E-A7E5367AD961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48" creationId="{492CDE9C-8337-0963-2EF9-C3725FF36DE9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49" creationId="{1F7F447E-373B-6004-D01E-B6B199F0E5CC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0" creationId="{35222FD8-96AB-9394-08F3-006C8067829C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1" creationId="{A88C5550-9FA4-5971-5045-DB9FEFF86907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2" creationId="{1F9381D3-8CF4-76F7-7664-1C69670CFF2F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3" creationId="{15D9BBBB-C769-2248-AF00-6341BBCF9236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4" creationId="{902EE45B-B5E4-37C6-A9F4-99FB38812C53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5" creationId="{3A1102B0-0058-DDC6-9F80-61681C3ECA52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6" creationId="{11ECECEC-4512-523C-4F62-2BC6B08D5AF0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7" creationId="{9A1BDD26-8B96-88AA-8E34-8357152932DD}"/>
          </ac:inkMkLst>
        </pc:inkChg>
        <pc:inkChg chg="add mod">
          <ac:chgData name="Tim Cook" userId="d1c7cfb340f2c7ab" providerId="LiveId" clId="{4C26A97C-0F58-40F7-976C-A9DCCD32A162}" dt="2022-11-21T00:28:12.253" v="654"/>
          <ac:inkMkLst>
            <pc:docMk/>
            <pc:sldMk cId="2229626490" sldId="325"/>
            <ac:inkMk id="60" creationId="{DBD417FB-44E7-A7B5-FF21-1C3A9DEC31BF}"/>
          </ac:inkMkLst>
        </pc:inkChg>
        <pc:inkChg chg="add mod">
          <ac:chgData name="Tim Cook" userId="d1c7cfb340f2c7ab" providerId="LiveId" clId="{4C26A97C-0F58-40F7-976C-A9DCCD32A162}" dt="2022-11-21T00:28:14.769" v="656"/>
          <ac:inkMkLst>
            <pc:docMk/>
            <pc:sldMk cId="2229626490" sldId="325"/>
            <ac:inkMk id="62" creationId="{BD4E0814-E68D-7D01-E56E-6F497FB5513E}"/>
          </ac:inkMkLst>
        </pc:inkChg>
        <pc:inkChg chg="add del mod">
          <ac:chgData name="Tim Cook" userId="d1c7cfb340f2c7ab" providerId="LiveId" clId="{4C26A97C-0F58-40F7-976C-A9DCCD32A162}" dt="2022-11-21T00:28:19.201" v="659"/>
          <ac:inkMkLst>
            <pc:docMk/>
            <pc:sldMk cId="2229626490" sldId="325"/>
            <ac:inkMk id="64" creationId="{AACBA4A3-22D8-35AF-CCC2-F397F6758A8E}"/>
          </ac:inkMkLst>
        </pc:inkChg>
        <pc:inkChg chg="add mod">
          <ac:chgData name="Tim Cook" userId="d1c7cfb340f2c7ab" providerId="LiveId" clId="{4C26A97C-0F58-40F7-976C-A9DCCD32A162}" dt="2022-11-21T00:28:22.140" v="661"/>
          <ac:inkMkLst>
            <pc:docMk/>
            <pc:sldMk cId="2229626490" sldId="325"/>
            <ac:inkMk id="66" creationId="{06E1D019-13A0-2812-4162-089E821CF102}"/>
          </ac:inkMkLst>
        </pc:inkChg>
        <pc:inkChg chg="add del mod">
          <ac:chgData name="Tim Cook" userId="d1c7cfb340f2c7ab" providerId="LiveId" clId="{4C26A97C-0F58-40F7-976C-A9DCCD32A162}" dt="2022-11-21T00:28:34.359" v="665"/>
          <ac:inkMkLst>
            <pc:docMk/>
            <pc:sldMk cId="2229626490" sldId="325"/>
            <ac:inkMk id="68" creationId="{B1A1D60D-437C-EA6A-51AD-6E3DC2B58EF3}"/>
          </ac:inkMkLst>
        </pc:inkChg>
        <pc:inkChg chg="add del mod">
          <ac:chgData name="Tim Cook" userId="d1c7cfb340f2c7ab" providerId="LiveId" clId="{4C26A97C-0F58-40F7-976C-A9DCCD32A162}" dt="2022-11-21T00:28:34.359" v="666"/>
          <ac:inkMkLst>
            <pc:docMk/>
            <pc:sldMk cId="2229626490" sldId="325"/>
            <ac:inkMk id="69" creationId="{DB98E5BC-67CE-DF36-AEDC-401AEC8DB8E8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1" creationId="{B82537CA-3127-9BDB-59DF-898587DB7F91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2" creationId="{834DAD4B-2D6F-4D28-4A6D-1463E2797936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3" creationId="{2A9C26D9-EECC-91F4-234A-1A28DB324B08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5" creationId="{68736FEE-403E-294B-1A6A-0A7A7A518C26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6" creationId="{278E8FBE-ED9F-9CE2-BABA-37ECC8B421F1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7" creationId="{94953058-F947-90D6-7AB1-056484E771B7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8" creationId="{9BA3D1CE-FCD9-C889-2F0E-E93AA1776C99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9" creationId="{18F37803-683B-0C23-E068-3A44196519A6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80" creationId="{48D4AF18-E301-99A6-CE34-C20EB32743A9}"/>
          </ac:inkMkLst>
        </pc:inkChg>
      </pc:sldChg>
      <pc:sldChg chg="addSp delSp modSp mod">
        <pc:chgData name="Tim Cook" userId="d1c7cfb340f2c7ab" providerId="LiveId" clId="{4C26A97C-0F58-40F7-976C-A9DCCD32A162}" dt="2022-11-21T00:32:28.569" v="809"/>
        <pc:sldMkLst>
          <pc:docMk/>
          <pc:sldMk cId="2829939072" sldId="327"/>
        </pc:sldMkLst>
        <pc:spChg chg="del">
          <ac:chgData name="Tim Cook" userId="d1c7cfb340f2c7ab" providerId="LiveId" clId="{4C26A97C-0F58-40F7-976C-A9DCCD32A162}" dt="2022-11-21T00:29:18.370" v="679" actId="478"/>
          <ac:spMkLst>
            <pc:docMk/>
            <pc:sldMk cId="2829939072" sldId="327"/>
            <ac:spMk id="3" creationId="{1DD0EB35-3A1C-FEDE-9FF1-856A115E96CC}"/>
          </ac:spMkLst>
        </pc:spChg>
        <pc:grpChg chg="del mod">
          <ac:chgData name="Tim Cook" userId="d1c7cfb340f2c7ab" providerId="LiveId" clId="{4C26A97C-0F58-40F7-976C-A9DCCD32A162}" dt="2022-11-21T00:29:28.769" v="685"/>
          <ac:grpSpMkLst>
            <pc:docMk/>
            <pc:sldMk cId="2829939072" sldId="327"/>
            <ac:grpSpMk id="7" creationId="{C2CD120C-8065-33B1-7497-30992C7BCCB1}"/>
          </ac:grpSpMkLst>
        </pc:grpChg>
        <pc:grpChg chg="del mod">
          <ac:chgData name="Tim Cook" userId="d1c7cfb340f2c7ab" providerId="LiveId" clId="{4C26A97C-0F58-40F7-976C-A9DCCD32A162}" dt="2022-11-21T00:29:39.907" v="697"/>
          <ac:grpSpMkLst>
            <pc:docMk/>
            <pc:sldMk cId="2829939072" sldId="327"/>
            <ac:grpSpMk id="9" creationId="{85240D09-B4FD-488E-4D68-A9F1FDD0B6CD}"/>
          </ac:grpSpMkLst>
        </pc:grpChg>
        <pc:grpChg chg="del mod">
          <ac:chgData name="Tim Cook" userId="d1c7cfb340f2c7ab" providerId="LiveId" clId="{4C26A97C-0F58-40F7-976C-A9DCCD32A162}" dt="2022-11-21T00:29:35.512" v="692"/>
          <ac:grpSpMkLst>
            <pc:docMk/>
            <pc:sldMk cId="2829939072" sldId="327"/>
            <ac:grpSpMk id="13" creationId="{204A67E0-5AF3-3949-DB3F-8D7E223A0235}"/>
          </ac:grpSpMkLst>
        </pc:grpChg>
        <pc:grpChg chg="del mod">
          <ac:chgData name="Tim Cook" userId="d1c7cfb340f2c7ab" providerId="LiveId" clId="{4C26A97C-0F58-40F7-976C-A9DCCD32A162}" dt="2022-11-21T00:29:41.979" v="700"/>
          <ac:grpSpMkLst>
            <pc:docMk/>
            <pc:sldMk cId="2829939072" sldId="327"/>
            <ac:grpSpMk id="16" creationId="{4BB43D7D-1254-0B15-682A-21CF28E34CFC}"/>
          </ac:grpSpMkLst>
        </pc:grpChg>
        <pc:grpChg chg="del mod">
          <ac:chgData name="Tim Cook" userId="d1c7cfb340f2c7ab" providerId="LiveId" clId="{4C26A97C-0F58-40F7-976C-A9DCCD32A162}" dt="2022-11-21T00:29:44.609" v="702"/>
          <ac:grpSpMkLst>
            <pc:docMk/>
            <pc:sldMk cId="2829939072" sldId="327"/>
            <ac:grpSpMk id="19" creationId="{6D3441E9-2CA8-C3B7-8802-149A6EEDFF96}"/>
          </ac:grpSpMkLst>
        </pc:grpChg>
        <pc:grpChg chg="del mod">
          <ac:chgData name="Tim Cook" userId="d1c7cfb340f2c7ab" providerId="LiveId" clId="{4C26A97C-0F58-40F7-976C-A9DCCD32A162}" dt="2022-11-21T00:30:25.623" v="730"/>
          <ac:grpSpMkLst>
            <pc:docMk/>
            <pc:sldMk cId="2829939072" sldId="327"/>
            <ac:grpSpMk id="22" creationId="{496127BE-E2BB-8C9D-6536-FFB1481058E4}"/>
          </ac:grpSpMkLst>
        </pc:grpChg>
        <pc:grpChg chg="del mod">
          <ac:chgData name="Tim Cook" userId="d1c7cfb340f2c7ab" providerId="LiveId" clId="{4C26A97C-0F58-40F7-976C-A9DCCD32A162}" dt="2022-11-21T00:30:04.013" v="718"/>
          <ac:grpSpMkLst>
            <pc:docMk/>
            <pc:sldMk cId="2829939072" sldId="327"/>
            <ac:grpSpMk id="25" creationId="{C8F1CA40-93D4-2B27-E6D0-11768CDF690E}"/>
          </ac:grpSpMkLst>
        </pc:grpChg>
        <pc:grpChg chg="mod">
          <ac:chgData name="Tim Cook" userId="d1c7cfb340f2c7ab" providerId="LiveId" clId="{4C26A97C-0F58-40F7-976C-A9DCCD32A162}" dt="2022-11-21T00:29:55.635" v="711"/>
          <ac:grpSpMkLst>
            <pc:docMk/>
            <pc:sldMk cId="2829939072" sldId="327"/>
            <ac:grpSpMk id="28" creationId="{F30B2DCA-2EED-200E-C593-E80ECC6C6836}"/>
          </ac:grpSpMkLst>
        </pc:grpChg>
        <pc:grpChg chg="del mod">
          <ac:chgData name="Tim Cook" userId="d1c7cfb340f2c7ab" providerId="LiveId" clId="{4C26A97C-0F58-40F7-976C-A9DCCD32A162}" dt="2022-11-21T00:30:04.013" v="718"/>
          <ac:grpSpMkLst>
            <pc:docMk/>
            <pc:sldMk cId="2829939072" sldId="327"/>
            <ac:grpSpMk id="31" creationId="{DF19F584-C59D-CB37-D949-E3872052ED2E}"/>
          </ac:grpSpMkLst>
        </pc:grpChg>
        <pc:grpChg chg="del mod">
          <ac:chgData name="Tim Cook" userId="d1c7cfb340f2c7ab" providerId="LiveId" clId="{4C26A97C-0F58-40F7-976C-A9DCCD32A162}" dt="2022-11-21T00:30:15.962" v="722"/>
          <ac:grpSpMkLst>
            <pc:docMk/>
            <pc:sldMk cId="2829939072" sldId="327"/>
            <ac:grpSpMk id="35" creationId="{960538C5-B040-5DD8-1AC6-03FCE48969A0}"/>
          </ac:grpSpMkLst>
        </pc:grpChg>
        <pc:grpChg chg="del mod">
          <ac:chgData name="Tim Cook" userId="d1c7cfb340f2c7ab" providerId="LiveId" clId="{4C26A97C-0F58-40F7-976C-A9DCCD32A162}" dt="2022-11-21T00:30:19.280" v="727"/>
          <ac:grpSpMkLst>
            <pc:docMk/>
            <pc:sldMk cId="2829939072" sldId="327"/>
            <ac:grpSpMk id="39" creationId="{717CE048-B74F-44CC-1B5B-4E0C5713D1FD}"/>
          </ac:grpSpMkLst>
        </pc:grpChg>
        <pc:grpChg chg="del mod">
          <ac:chgData name="Tim Cook" userId="d1c7cfb340f2c7ab" providerId="LiveId" clId="{4C26A97C-0F58-40F7-976C-A9DCCD32A162}" dt="2022-11-21T00:30:23.123" v="729"/>
          <ac:grpSpMkLst>
            <pc:docMk/>
            <pc:sldMk cId="2829939072" sldId="327"/>
            <ac:grpSpMk id="44" creationId="{D9D0D98A-74C7-66D0-4665-FD14B16B8CCD}"/>
          </ac:grpSpMkLst>
        </pc:grpChg>
        <pc:grpChg chg="mod">
          <ac:chgData name="Tim Cook" userId="d1c7cfb340f2c7ab" providerId="LiveId" clId="{4C26A97C-0F58-40F7-976C-A9DCCD32A162}" dt="2022-11-21T00:30:23.123" v="729"/>
          <ac:grpSpMkLst>
            <pc:docMk/>
            <pc:sldMk cId="2829939072" sldId="327"/>
            <ac:grpSpMk id="46" creationId="{92864134-1972-C928-DF01-F595C3AB9AA3}"/>
          </ac:grpSpMkLst>
        </pc:grpChg>
        <pc:grpChg chg="del mod">
          <ac:chgData name="Tim Cook" userId="d1c7cfb340f2c7ab" providerId="LiveId" clId="{4C26A97C-0F58-40F7-976C-A9DCCD32A162}" dt="2022-11-21T00:30:36.362" v="738"/>
          <ac:grpSpMkLst>
            <pc:docMk/>
            <pc:sldMk cId="2829939072" sldId="327"/>
            <ac:grpSpMk id="49" creationId="{D6CCE04D-D687-4D80-5D8B-1874033BC52E}"/>
          </ac:grpSpMkLst>
        </pc:grpChg>
        <pc:grpChg chg="mod">
          <ac:chgData name="Tim Cook" userId="d1c7cfb340f2c7ab" providerId="LiveId" clId="{4C26A97C-0F58-40F7-976C-A9DCCD32A162}" dt="2022-11-21T00:30:42.441" v="744"/>
          <ac:grpSpMkLst>
            <pc:docMk/>
            <pc:sldMk cId="2829939072" sldId="327"/>
            <ac:grpSpMk id="54" creationId="{1E0581FE-1AEB-E49F-DA11-E6AC53F235F3}"/>
          </ac:grpSpMkLst>
        </pc:grpChg>
        <pc:grpChg chg="del mod">
          <ac:chgData name="Tim Cook" userId="d1c7cfb340f2c7ab" providerId="LiveId" clId="{4C26A97C-0F58-40F7-976C-A9DCCD32A162}" dt="2022-11-21T00:31:37.476" v="765"/>
          <ac:grpSpMkLst>
            <pc:docMk/>
            <pc:sldMk cId="2829939072" sldId="327"/>
            <ac:grpSpMk id="69" creationId="{A21D3F77-8977-0498-0D32-32D46AC16B6D}"/>
          </ac:grpSpMkLst>
        </pc:grpChg>
        <pc:grpChg chg="mod">
          <ac:chgData name="Tim Cook" userId="d1c7cfb340f2c7ab" providerId="LiveId" clId="{4C26A97C-0F58-40F7-976C-A9DCCD32A162}" dt="2022-11-21T00:31:37.476" v="765"/>
          <ac:grpSpMkLst>
            <pc:docMk/>
            <pc:sldMk cId="2829939072" sldId="327"/>
            <ac:grpSpMk id="71" creationId="{6CBEA4A5-BCA9-C670-0659-D8D372C9137C}"/>
          </ac:grpSpMkLst>
        </pc:grpChg>
        <pc:grpChg chg="del mod">
          <ac:chgData name="Tim Cook" userId="d1c7cfb340f2c7ab" providerId="LiveId" clId="{4C26A97C-0F58-40F7-976C-A9DCCD32A162}" dt="2022-11-21T00:31:46.920" v="774"/>
          <ac:grpSpMkLst>
            <pc:docMk/>
            <pc:sldMk cId="2829939072" sldId="327"/>
            <ac:grpSpMk id="76" creationId="{09C894F4-F4D3-4BAB-F38A-243CC25321F1}"/>
          </ac:grpSpMkLst>
        </pc:grpChg>
        <pc:grpChg chg="del mod">
          <ac:chgData name="Tim Cook" userId="d1c7cfb340f2c7ab" providerId="LiveId" clId="{4C26A97C-0F58-40F7-976C-A9DCCD32A162}" dt="2022-11-21T00:31:48.154" v="777"/>
          <ac:grpSpMkLst>
            <pc:docMk/>
            <pc:sldMk cId="2829939072" sldId="327"/>
            <ac:grpSpMk id="80" creationId="{876A2A5C-9B63-A086-AAD7-4331EA68FC29}"/>
          </ac:grpSpMkLst>
        </pc:grpChg>
        <pc:grpChg chg="del mod">
          <ac:chgData name="Tim Cook" userId="d1c7cfb340f2c7ab" providerId="LiveId" clId="{4C26A97C-0F58-40F7-976C-A9DCCD32A162}" dt="2022-11-21T00:31:51.870" v="779"/>
          <ac:grpSpMkLst>
            <pc:docMk/>
            <pc:sldMk cId="2829939072" sldId="327"/>
            <ac:grpSpMk id="83" creationId="{AF184D4B-6EDC-C4B4-329B-84AEF49BC4C4}"/>
          </ac:grpSpMkLst>
        </pc:grpChg>
        <pc:grpChg chg="del mod">
          <ac:chgData name="Tim Cook" userId="d1c7cfb340f2c7ab" providerId="LiveId" clId="{4C26A97C-0F58-40F7-976C-A9DCCD32A162}" dt="2022-11-21T00:32:06.237" v="791"/>
          <ac:grpSpMkLst>
            <pc:docMk/>
            <pc:sldMk cId="2829939072" sldId="327"/>
            <ac:grpSpMk id="85" creationId="{3BDDF55E-6910-22C7-3F7B-3523F65B697F}"/>
          </ac:grpSpMkLst>
        </pc:grpChg>
        <pc:grpChg chg="mod">
          <ac:chgData name="Tim Cook" userId="d1c7cfb340f2c7ab" providerId="LiveId" clId="{4C26A97C-0F58-40F7-976C-A9DCCD32A162}" dt="2022-11-21T00:31:59.876" v="785"/>
          <ac:grpSpMkLst>
            <pc:docMk/>
            <pc:sldMk cId="2829939072" sldId="327"/>
            <ac:grpSpMk id="90" creationId="{63888C1E-7E46-9690-E4F4-48050A24A167}"/>
          </ac:grpSpMkLst>
        </pc:grpChg>
        <pc:grpChg chg="del mod">
          <ac:chgData name="Tim Cook" userId="d1c7cfb340f2c7ab" providerId="LiveId" clId="{4C26A97C-0F58-40F7-976C-A9DCCD32A162}" dt="2022-11-21T00:32:28.569" v="809"/>
          <ac:grpSpMkLst>
            <pc:docMk/>
            <pc:sldMk cId="2829939072" sldId="327"/>
            <ac:grpSpMk id="94" creationId="{8C139A30-6110-6B44-5B87-6D677EC553C5}"/>
          </ac:grpSpMkLst>
        </pc:grpChg>
        <pc:grpChg chg="del mod">
          <ac:chgData name="Tim Cook" userId="d1c7cfb340f2c7ab" providerId="LiveId" clId="{4C26A97C-0F58-40F7-976C-A9DCCD32A162}" dt="2022-11-21T00:32:17.764" v="801"/>
          <ac:grpSpMkLst>
            <pc:docMk/>
            <pc:sldMk cId="2829939072" sldId="327"/>
            <ac:grpSpMk id="98" creationId="{D89B4398-E849-961C-E470-E32AD8FA0E05}"/>
          </ac:grpSpMkLst>
        </pc:grpChg>
        <pc:grpChg chg="del mod">
          <ac:chgData name="Tim Cook" userId="d1c7cfb340f2c7ab" providerId="LiveId" clId="{4C26A97C-0F58-40F7-976C-A9DCCD32A162}" dt="2022-11-21T00:32:23.379" v="807"/>
          <ac:grpSpMkLst>
            <pc:docMk/>
            <pc:sldMk cId="2829939072" sldId="327"/>
            <ac:grpSpMk id="101" creationId="{5D056AB5-5EE4-3C47-E921-DCC357DDBD79}"/>
          </ac:grpSpMkLst>
        </pc:grpChg>
        <pc:grpChg chg="mod">
          <ac:chgData name="Tim Cook" userId="d1c7cfb340f2c7ab" providerId="LiveId" clId="{4C26A97C-0F58-40F7-976C-A9DCCD32A162}" dt="2022-11-21T00:32:23.379" v="807"/>
          <ac:grpSpMkLst>
            <pc:docMk/>
            <pc:sldMk cId="2829939072" sldId="327"/>
            <ac:grpSpMk id="104" creationId="{A27014FD-24DF-68AE-9F40-01A1D1C148B6}"/>
          </ac:grpSpMkLst>
        </pc:grpChg>
        <pc:grpChg chg="mod">
          <ac:chgData name="Tim Cook" userId="d1c7cfb340f2c7ab" providerId="LiveId" clId="{4C26A97C-0F58-40F7-976C-A9DCCD32A162}" dt="2022-11-21T00:32:28.569" v="809"/>
          <ac:grpSpMkLst>
            <pc:docMk/>
            <pc:sldMk cId="2829939072" sldId="327"/>
            <ac:grpSpMk id="106" creationId="{301A332F-3C68-DDBB-D764-0217CAA1D800}"/>
          </ac:grpSpMkLst>
        </pc:grp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" creationId="{DDBC953A-03C0-C509-0674-A0B7E95A4118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5" creationId="{990A79F8-DD4C-BBC6-01F7-30CA5348DDEA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6" creationId="{74EC2EDE-F73F-6E9B-AD94-710E5C3BC189}"/>
          </ac:inkMkLst>
        </pc:inkChg>
        <pc:inkChg chg="add del mod">
          <ac:chgData name="Tim Cook" userId="d1c7cfb340f2c7ab" providerId="LiveId" clId="{4C26A97C-0F58-40F7-976C-A9DCCD32A162}" dt="2022-11-21T00:29:36.388" v="695"/>
          <ac:inkMkLst>
            <pc:docMk/>
            <pc:sldMk cId="2829939072" sldId="327"/>
            <ac:inkMk id="8" creationId="{0FC1C708-F2D1-AD9F-4797-6653E22B8A16}"/>
          </ac:inkMkLst>
        </pc:inkChg>
        <pc:inkChg chg="add del mod">
          <ac:chgData name="Tim Cook" userId="d1c7cfb340f2c7ab" providerId="LiveId" clId="{4C26A97C-0F58-40F7-976C-A9DCCD32A162}" dt="2022-11-21T00:29:35.512" v="694"/>
          <ac:inkMkLst>
            <pc:docMk/>
            <pc:sldMk cId="2829939072" sldId="327"/>
            <ac:inkMk id="10" creationId="{192FDC48-3C34-9498-E307-86264155DBB8}"/>
          </ac:inkMkLst>
        </pc:inkChg>
        <pc:inkChg chg="add del mod">
          <ac:chgData name="Tim Cook" userId="d1c7cfb340f2c7ab" providerId="LiveId" clId="{4C26A97C-0F58-40F7-976C-A9DCCD32A162}" dt="2022-11-21T00:29:35.512" v="692"/>
          <ac:inkMkLst>
            <pc:docMk/>
            <pc:sldMk cId="2829939072" sldId="327"/>
            <ac:inkMk id="11" creationId="{94E4B6D0-64EF-55A3-A811-E25B7DA82389}"/>
          </ac:inkMkLst>
        </pc:inkChg>
        <pc:inkChg chg="add del mod">
          <ac:chgData name="Tim Cook" userId="d1c7cfb340f2c7ab" providerId="LiveId" clId="{4C26A97C-0F58-40F7-976C-A9DCCD32A162}" dt="2022-11-21T00:29:35.512" v="691"/>
          <ac:inkMkLst>
            <pc:docMk/>
            <pc:sldMk cId="2829939072" sldId="327"/>
            <ac:inkMk id="12" creationId="{86BDA082-AD36-962F-FE48-1AF5F721311E}"/>
          </ac:inkMkLst>
        </pc:inkChg>
        <pc:inkChg chg="add del">
          <ac:chgData name="Tim Cook" userId="d1c7cfb340f2c7ab" providerId="LiveId" clId="{4C26A97C-0F58-40F7-976C-A9DCCD32A162}" dt="2022-11-21T00:29:35.512" v="693"/>
          <ac:inkMkLst>
            <pc:docMk/>
            <pc:sldMk cId="2829939072" sldId="327"/>
            <ac:inkMk id="14" creationId="{E0ACF5BB-B256-8E7E-C2DA-810BF5338256}"/>
          </ac:inkMkLst>
        </pc:inkChg>
        <pc:inkChg chg="add del mod">
          <ac:chgData name="Tim Cook" userId="d1c7cfb340f2c7ab" providerId="LiveId" clId="{4C26A97C-0F58-40F7-976C-A9DCCD32A162}" dt="2022-11-21T00:30:36.347" v="737"/>
          <ac:inkMkLst>
            <pc:docMk/>
            <pc:sldMk cId="2829939072" sldId="327"/>
            <ac:inkMk id="15" creationId="{2684E447-6206-3B78-3A1C-3B2B230E6F98}"/>
          </ac:inkMkLst>
        </pc:inkChg>
        <pc:inkChg chg="add del mod">
          <ac:chgData name="Tim Cook" userId="d1c7cfb340f2c7ab" providerId="LiveId" clId="{4C26A97C-0F58-40F7-976C-A9DCCD32A162}" dt="2022-11-21T00:29:44.609" v="701"/>
          <ac:inkMkLst>
            <pc:docMk/>
            <pc:sldMk cId="2829939072" sldId="327"/>
            <ac:inkMk id="17" creationId="{4BFE0404-F405-4AA9-6ED9-6B8B668F62A1}"/>
          </ac:inkMkLst>
        </pc:inkChg>
        <pc:inkChg chg="add del mod">
          <ac:chgData name="Tim Cook" userId="d1c7cfb340f2c7ab" providerId="LiveId" clId="{4C26A97C-0F58-40F7-976C-A9DCCD32A162}" dt="2022-11-21T00:29:44.609" v="702"/>
          <ac:inkMkLst>
            <pc:docMk/>
            <pc:sldMk cId="2829939072" sldId="327"/>
            <ac:inkMk id="18" creationId="{4D76B009-1370-FE2F-BE2A-E276D3B52526}"/>
          </ac:inkMkLst>
        </pc:inkChg>
        <pc:inkChg chg="add del mod">
          <ac:chgData name="Tim Cook" userId="d1c7cfb340f2c7ab" providerId="LiveId" clId="{4C26A97C-0F58-40F7-976C-A9DCCD32A162}" dt="2022-11-21T00:30:25.623" v="730"/>
          <ac:inkMkLst>
            <pc:docMk/>
            <pc:sldMk cId="2829939072" sldId="327"/>
            <ac:inkMk id="20" creationId="{4438A276-0383-E274-7E45-13CFE7D38067}"/>
          </ac:inkMkLst>
        </pc:inkChg>
        <pc:inkChg chg="add del mod">
          <ac:chgData name="Tim Cook" userId="d1c7cfb340f2c7ab" providerId="LiveId" clId="{4C26A97C-0F58-40F7-976C-A9DCCD32A162}" dt="2022-11-21T00:30:25.623" v="731"/>
          <ac:inkMkLst>
            <pc:docMk/>
            <pc:sldMk cId="2829939072" sldId="327"/>
            <ac:inkMk id="21" creationId="{FF8876D7-7C09-6DA9-E347-D03805B50660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23" creationId="{0C497216-54FD-BECD-546F-8693BE93FB02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24" creationId="{AA0F1167-81F5-6C0F-941F-3614EFC7469D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26" creationId="{C770ECD6-78CB-2DD3-4B1D-5ACE92416038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27" creationId="{D0973526-7410-2E99-BB43-E6D06F21FE6E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29" creationId="{D6A8DC4C-A586-8EAA-22D7-0FBF17BAC3B0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0" creationId="{5ABB51BE-CE71-D973-09A4-E1BEE355022B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2" creationId="{0D949620-531A-FD97-943F-0D6D496078D5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3" creationId="{36A1C529-5181-83FC-A0A3-8B911F554A0E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4" creationId="{03556650-4C42-8861-5777-0E14903E4209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6" creationId="{9047FA19-EBA4-97A9-C550-661171436800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7" creationId="{A5E1846B-C385-E1A5-42A6-D0C7EA8B89B2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8" creationId="{BDAD807C-4379-A40C-E3D1-63AEC0B346B5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0" creationId="{2AA1031B-F9A8-5F94-2B79-F1FD13C8BF3C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1" creationId="{FB410E0B-A63B-CD00-AB54-DE6CA2D1BD2D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2" creationId="{3950C545-DAF9-8A1B-3283-121F61BA96F3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3" creationId="{2C7E62C3-8A4F-E9F6-5868-B9ABA67E25D6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5" creationId="{3434CBDD-5B15-108C-B370-44BDF6DF3958}"/>
          </ac:inkMkLst>
        </pc:inkChg>
        <pc:inkChg chg="add del mod">
          <ac:chgData name="Tim Cook" userId="d1c7cfb340f2c7ab" providerId="LiveId" clId="{4C26A97C-0F58-40F7-976C-A9DCCD32A162}" dt="2022-11-21T00:30:36.362" v="738"/>
          <ac:inkMkLst>
            <pc:docMk/>
            <pc:sldMk cId="2829939072" sldId="327"/>
            <ac:inkMk id="47" creationId="{C9C6A8A3-1643-EFFC-B053-C48B23BFA1D6}"/>
          </ac:inkMkLst>
        </pc:inkChg>
        <pc:inkChg chg="add del mod">
          <ac:chgData name="Tim Cook" userId="d1c7cfb340f2c7ab" providerId="LiveId" clId="{4C26A97C-0F58-40F7-976C-A9DCCD32A162}" dt="2022-11-21T00:30:36.362" v="739"/>
          <ac:inkMkLst>
            <pc:docMk/>
            <pc:sldMk cId="2829939072" sldId="327"/>
            <ac:inkMk id="48" creationId="{ABF22649-F293-E9EF-CD66-0C2F8D209B66}"/>
          </ac:inkMkLst>
        </pc:inkChg>
        <pc:inkChg chg="add del">
          <ac:chgData name="Tim Cook" userId="d1c7cfb340f2c7ab" providerId="LiveId" clId="{4C26A97C-0F58-40F7-976C-A9DCCD32A162}" dt="2022-11-21T00:30:36.362" v="740"/>
          <ac:inkMkLst>
            <pc:docMk/>
            <pc:sldMk cId="2829939072" sldId="327"/>
            <ac:inkMk id="50" creationId="{BF940BA6-7099-06D2-E855-CE08BAEE86F9}"/>
          </ac:inkMkLst>
        </pc:inkChg>
        <pc:inkChg chg="add">
          <ac:chgData name="Tim Cook" userId="d1c7cfb340f2c7ab" providerId="LiveId" clId="{4C26A97C-0F58-40F7-976C-A9DCCD32A162}" dt="2022-11-21T00:30:39.284" v="741" actId="9405"/>
          <ac:inkMkLst>
            <pc:docMk/>
            <pc:sldMk cId="2829939072" sldId="327"/>
            <ac:inkMk id="51" creationId="{155260A4-445C-2537-CEC0-E50EC71902A7}"/>
          </ac:inkMkLst>
        </pc:inkChg>
        <pc:inkChg chg="add mod">
          <ac:chgData name="Tim Cook" userId="d1c7cfb340f2c7ab" providerId="LiveId" clId="{4C26A97C-0F58-40F7-976C-A9DCCD32A162}" dt="2022-11-21T00:30:42.441" v="744"/>
          <ac:inkMkLst>
            <pc:docMk/>
            <pc:sldMk cId="2829939072" sldId="327"/>
            <ac:inkMk id="52" creationId="{FE4103C3-E32C-FEFA-6AE9-F7F37B504611}"/>
          </ac:inkMkLst>
        </pc:inkChg>
        <pc:inkChg chg="add mod">
          <ac:chgData name="Tim Cook" userId="d1c7cfb340f2c7ab" providerId="LiveId" clId="{4C26A97C-0F58-40F7-976C-A9DCCD32A162}" dt="2022-11-21T00:30:42.441" v="744"/>
          <ac:inkMkLst>
            <pc:docMk/>
            <pc:sldMk cId="2829939072" sldId="327"/>
            <ac:inkMk id="53" creationId="{46AF7A29-6A1F-4EA5-F9CE-F5172C080702}"/>
          </ac:inkMkLst>
        </pc:inkChg>
        <pc:inkChg chg="add del">
          <ac:chgData name="Tim Cook" userId="d1c7cfb340f2c7ab" providerId="LiveId" clId="{4C26A97C-0F58-40F7-976C-A9DCCD32A162}" dt="2022-11-21T00:31:29.101" v="752"/>
          <ac:inkMkLst>
            <pc:docMk/>
            <pc:sldMk cId="2829939072" sldId="327"/>
            <ac:inkMk id="55" creationId="{23484867-BACA-69C3-F50E-7165D597FE15}"/>
          </ac:inkMkLst>
        </pc:inkChg>
        <pc:inkChg chg="add del">
          <ac:chgData name="Tim Cook" userId="d1c7cfb340f2c7ab" providerId="LiveId" clId="{4C26A97C-0F58-40F7-976C-A9DCCD32A162}" dt="2022-11-21T00:31:29.101" v="750"/>
          <ac:inkMkLst>
            <pc:docMk/>
            <pc:sldMk cId="2829939072" sldId="327"/>
            <ac:inkMk id="56" creationId="{42AAD5F1-E6A9-EE0C-3463-E89462DCFECA}"/>
          </ac:inkMkLst>
        </pc:inkChg>
        <pc:inkChg chg="add del">
          <ac:chgData name="Tim Cook" userId="d1c7cfb340f2c7ab" providerId="LiveId" clId="{4C26A97C-0F58-40F7-976C-A9DCCD32A162}" dt="2022-11-21T00:31:29.101" v="749"/>
          <ac:inkMkLst>
            <pc:docMk/>
            <pc:sldMk cId="2829939072" sldId="327"/>
            <ac:inkMk id="57" creationId="{713F636E-87E6-7E29-A669-1543E9F8B7DA}"/>
          </ac:inkMkLst>
        </pc:inkChg>
        <pc:inkChg chg="add del">
          <ac:chgData name="Tim Cook" userId="d1c7cfb340f2c7ab" providerId="LiveId" clId="{4C26A97C-0F58-40F7-976C-A9DCCD32A162}" dt="2022-11-21T00:31:29.101" v="751"/>
          <ac:inkMkLst>
            <pc:docMk/>
            <pc:sldMk cId="2829939072" sldId="327"/>
            <ac:inkMk id="58" creationId="{B27D57E0-4989-0AEB-8235-0F12706C37A1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59" creationId="{E6ADED6C-C58D-9EBA-ED82-B5B9256F0F8C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0" creationId="{0D9A4FA0-5997-9419-58D6-AD12EA3BD6FA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1" creationId="{75F0122F-F907-CC03-8B87-3CB81F0CDB05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2" creationId="{60F77913-0EBA-8415-C76D-14947EB9A4FB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3" creationId="{2350A3A6-BC60-FFC7-0002-BC62B93A7AC0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4" creationId="{0EC59A37-7028-A471-8624-2D88606161AE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5" creationId="{B1B04F1F-8A3C-A3C6-FA70-08F359FEBE54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6" creationId="{79947A47-0D78-52A5-103C-B5E2FE8A549A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7" creationId="{DD4D8D22-F97C-79A4-15C7-3C5D8DBAFDCD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8" creationId="{C1CAB4AD-32C8-1EFF-F73A-93ADA65F57E2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70" creationId="{FCD6AC51-51CE-937B-BC1E-E99CC05883B1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72" creationId="{514ED1EB-9F16-0CFD-163E-A0B441DB5886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73" creationId="{9BA52700-DDC2-AD50-7E16-E6AF3AC4B294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74" creationId="{E2E91A4D-D776-B192-8570-1CA1E6C777D6}"/>
          </ac:inkMkLst>
        </pc:inkChg>
        <pc:inkChg chg="add del mod">
          <ac:chgData name="Tim Cook" userId="d1c7cfb340f2c7ab" providerId="LiveId" clId="{4C26A97C-0F58-40F7-976C-A9DCCD32A162}" dt="2022-11-21T00:32:00.723" v="786"/>
          <ac:inkMkLst>
            <pc:docMk/>
            <pc:sldMk cId="2829939072" sldId="327"/>
            <ac:inkMk id="75" creationId="{1168BE0B-E415-803C-99B0-B9A8F88C67A4}"/>
          </ac:inkMkLst>
        </pc:inkChg>
        <pc:inkChg chg="add del mod">
          <ac:chgData name="Tim Cook" userId="d1c7cfb340f2c7ab" providerId="LiveId" clId="{4C26A97C-0F58-40F7-976C-A9DCCD32A162}" dt="2022-11-21T00:32:13.197" v="797"/>
          <ac:inkMkLst>
            <pc:docMk/>
            <pc:sldMk cId="2829939072" sldId="327"/>
            <ac:inkMk id="77" creationId="{622AD63F-2C26-5472-1750-C7DD0BFDFD81}"/>
          </ac:inkMkLst>
        </pc:inkChg>
        <pc:inkChg chg="add del mod">
          <ac:chgData name="Tim Cook" userId="d1c7cfb340f2c7ab" providerId="LiveId" clId="{4C26A97C-0F58-40F7-976C-A9DCCD32A162}" dt="2022-11-21T00:32:13.197" v="795"/>
          <ac:inkMkLst>
            <pc:docMk/>
            <pc:sldMk cId="2829939072" sldId="327"/>
            <ac:inkMk id="78" creationId="{247272D3-2EEA-B638-ABE1-5B19764BDD3E}"/>
          </ac:inkMkLst>
        </pc:inkChg>
        <pc:inkChg chg="add del mod">
          <ac:chgData name="Tim Cook" userId="d1c7cfb340f2c7ab" providerId="LiveId" clId="{4C26A97C-0F58-40F7-976C-A9DCCD32A162}" dt="2022-11-21T00:32:13.197" v="794"/>
          <ac:inkMkLst>
            <pc:docMk/>
            <pc:sldMk cId="2829939072" sldId="327"/>
            <ac:inkMk id="79" creationId="{A70855FF-221F-3546-5174-0131DF785AA5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81" creationId="{0B7C9F44-A491-6105-1E06-2794C1C0DC7F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82" creationId="{CA7F1846-B7CA-31AE-F3CA-36E4EDDF942C}"/>
          </ac:inkMkLst>
        </pc:inkChg>
        <pc:inkChg chg="add del mod">
          <ac:chgData name="Tim Cook" userId="d1c7cfb340f2c7ab" providerId="LiveId" clId="{4C26A97C-0F58-40F7-976C-A9DCCD32A162}" dt="2022-11-21T00:32:00.723" v="787"/>
          <ac:inkMkLst>
            <pc:docMk/>
            <pc:sldMk cId="2829939072" sldId="327"/>
            <ac:inkMk id="84" creationId="{4F824E97-FCD3-3529-93C3-A9B33F5B3CE7}"/>
          </ac:inkMkLst>
        </pc:inkChg>
        <pc:inkChg chg="add">
          <ac:chgData name="Tim Cook" userId="d1c7cfb340f2c7ab" providerId="LiveId" clId="{4C26A97C-0F58-40F7-976C-A9DCCD32A162}" dt="2022-11-21T00:31:52.510" v="780" actId="9405"/>
          <ac:inkMkLst>
            <pc:docMk/>
            <pc:sldMk cId="2829939072" sldId="327"/>
            <ac:inkMk id="86" creationId="{DD1F7DFA-9D39-59D1-7A11-2104FBEA53C9}"/>
          </ac:inkMkLst>
        </pc:inkChg>
        <pc:inkChg chg="add del mod">
          <ac:chgData name="Tim Cook" userId="d1c7cfb340f2c7ab" providerId="LiveId" clId="{4C26A97C-0F58-40F7-976C-A9DCCD32A162}" dt="2022-11-21T00:31:59.876" v="785"/>
          <ac:inkMkLst>
            <pc:docMk/>
            <pc:sldMk cId="2829939072" sldId="327"/>
            <ac:inkMk id="87" creationId="{8E200D55-5AA0-A6A0-5B9C-460FACF52ED1}"/>
          </ac:inkMkLst>
        </pc:inkChg>
        <pc:inkChg chg="add mod">
          <ac:chgData name="Tim Cook" userId="d1c7cfb340f2c7ab" providerId="LiveId" clId="{4C26A97C-0F58-40F7-976C-A9DCCD32A162}" dt="2022-11-21T00:31:59.876" v="785"/>
          <ac:inkMkLst>
            <pc:docMk/>
            <pc:sldMk cId="2829939072" sldId="327"/>
            <ac:inkMk id="88" creationId="{E9FC00DD-BB57-32B5-6F42-D28040DEEF22}"/>
          </ac:inkMkLst>
        </pc:inkChg>
        <pc:inkChg chg="add mod">
          <ac:chgData name="Tim Cook" userId="d1c7cfb340f2c7ab" providerId="LiveId" clId="{4C26A97C-0F58-40F7-976C-A9DCCD32A162}" dt="2022-11-21T00:31:59.876" v="785"/>
          <ac:inkMkLst>
            <pc:docMk/>
            <pc:sldMk cId="2829939072" sldId="327"/>
            <ac:inkMk id="89" creationId="{8A9550BE-916F-9CBB-3745-518F91FC595E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91" creationId="{E51AA78D-2536-A7C4-A45D-1DF6874CE265}"/>
          </ac:inkMkLst>
        </pc:inkChg>
        <pc:inkChg chg="add del mod">
          <ac:chgData name="Tim Cook" userId="d1c7cfb340f2c7ab" providerId="LiveId" clId="{4C26A97C-0F58-40F7-976C-A9DCCD32A162}" dt="2022-11-21T00:32:13.197" v="796"/>
          <ac:inkMkLst>
            <pc:docMk/>
            <pc:sldMk cId="2829939072" sldId="327"/>
            <ac:inkMk id="92" creationId="{17B5E47C-9518-8E23-476A-F591D0075B2D}"/>
          </ac:inkMkLst>
        </pc:inkChg>
        <pc:inkChg chg="add del mod">
          <ac:chgData name="Tim Cook" userId="d1c7cfb340f2c7ab" providerId="LiveId" clId="{4C26A97C-0F58-40F7-976C-A9DCCD32A162}" dt="2022-11-21T00:32:13.197" v="793"/>
          <ac:inkMkLst>
            <pc:docMk/>
            <pc:sldMk cId="2829939072" sldId="327"/>
            <ac:inkMk id="93" creationId="{A5198F8D-3087-BA20-801B-E8086980FD13}"/>
          </ac:inkMkLst>
        </pc:inkChg>
        <pc:inkChg chg="add">
          <ac:chgData name="Tim Cook" userId="d1c7cfb340f2c7ab" providerId="LiveId" clId="{4C26A97C-0F58-40F7-976C-A9DCCD32A162}" dt="2022-11-21T00:32:07.237" v="792" actId="9405"/>
          <ac:inkMkLst>
            <pc:docMk/>
            <pc:sldMk cId="2829939072" sldId="327"/>
            <ac:inkMk id="95" creationId="{2B26011E-A59C-BB3E-6292-6115516E01E1}"/>
          </ac:inkMkLst>
        </pc:inkChg>
        <pc:inkChg chg="add mod">
          <ac:chgData name="Tim Cook" userId="d1c7cfb340f2c7ab" providerId="LiveId" clId="{4C26A97C-0F58-40F7-976C-A9DCCD32A162}" dt="2022-11-21T00:32:17.764" v="801"/>
          <ac:inkMkLst>
            <pc:docMk/>
            <pc:sldMk cId="2829939072" sldId="327"/>
            <ac:inkMk id="96" creationId="{87483E76-2CAB-EC61-2D20-11FA3C74BED1}"/>
          </ac:inkMkLst>
        </pc:inkChg>
        <pc:inkChg chg="add del mod">
          <ac:chgData name="Tim Cook" userId="d1c7cfb340f2c7ab" providerId="LiveId" clId="{4C26A97C-0F58-40F7-976C-A9DCCD32A162}" dt="2022-11-21T00:32:17.764" v="801"/>
          <ac:inkMkLst>
            <pc:docMk/>
            <pc:sldMk cId="2829939072" sldId="327"/>
            <ac:inkMk id="97" creationId="{7945E19E-2EF4-9859-B529-DFD76E1D2C52}"/>
          </ac:inkMkLst>
        </pc:inkChg>
        <pc:inkChg chg="add mod">
          <ac:chgData name="Tim Cook" userId="d1c7cfb340f2c7ab" providerId="LiveId" clId="{4C26A97C-0F58-40F7-976C-A9DCCD32A162}" dt="2022-11-21T00:32:23.379" v="807"/>
          <ac:inkMkLst>
            <pc:docMk/>
            <pc:sldMk cId="2829939072" sldId="327"/>
            <ac:inkMk id="99" creationId="{AF55F21C-221D-386B-EB2E-901298E9D776}"/>
          </ac:inkMkLst>
        </pc:inkChg>
        <pc:inkChg chg="add mod">
          <ac:chgData name="Tim Cook" userId="d1c7cfb340f2c7ab" providerId="LiveId" clId="{4C26A97C-0F58-40F7-976C-A9DCCD32A162}" dt="2022-11-21T00:32:23.379" v="807"/>
          <ac:inkMkLst>
            <pc:docMk/>
            <pc:sldMk cId="2829939072" sldId="327"/>
            <ac:inkMk id="100" creationId="{3E06AA71-6FA8-6C2B-BBC7-7B1BBB315A30}"/>
          </ac:inkMkLst>
        </pc:inkChg>
        <pc:inkChg chg="add mod">
          <ac:chgData name="Tim Cook" userId="d1c7cfb340f2c7ab" providerId="LiveId" clId="{4C26A97C-0F58-40F7-976C-A9DCCD32A162}" dt="2022-11-21T00:32:23.379" v="807"/>
          <ac:inkMkLst>
            <pc:docMk/>
            <pc:sldMk cId="2829939072" sldId="327"/>
            <ac:inkMk id="102" creationId="{8B57D0B0-D3D3-8332-684C-C3ECDBC806E4}"/>
          </ac:inkMkLst>
        </pc:inkChg>
        <pc:inkChg chg="add mod">
          <ac:chgData name="Tim Cook" userId="d1c7cfb340f2c7ab" providerId="LiveId" clId="{4C26A97C-0F58-40F7-976C-A9DCCD32A162}" dt="2022-11-21T00:32:23.379" v="807"/>
          <ac:inkMkLst>
            <pc:docMk/>
            <pc:sldMk cId="2829939072" sldId="327"/>
            <ac:inkMk id="103" creationId="{64BCC3B9-DEA4-64D1-2B45-E8B8BE7087D4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105" creationId="{1A7FB478-68E7-77ED-C53C-64F2B4B2DAD5}"/>
          </ac:inkMkLst>
        </pc:inkChg>
      </pc:sldChg>
      <pc:sldChg chg="addSp delSp modSp mod">
        <pc:chgData name="Tim Cook" userId="d1c7cfb340f2c7ab" providerId="LiveId" clId="{4C26A97C-0F58-40F7-976C-A9DCCD32A162}" dt="2022-11-21T00:46:36.956" v="977"/>
        <pc:sldMkLst>
          <pc:docMk/>
          <pc:sldMk cId="3911294377" sldId="328"/>
        </pc:sldMkLst>
        <pc:grpChg chg="del mod">
          <ac:chgData name="Tim Cook" userId="d1c7cfb340f2c7ab" providerId="LiveId" clId="{4C26A97C-0F58-40F7-976C-A9DCCD32A162}" dt="2022-11-21T00:44:18.212" v="813"/>
          <ac:grpSpMkLst>
            <pc:docMk/>
            <pc:sldMk cId="3911294377" sldId="328"/>
            <ac:grpSpMk id="5" creationId="{15E11A97-C141-5646-6DE2-79705D5C448C}"/>
          </ac:grpSpMkLst>
        </pc:grpChg>
        <pc:grpChg chg="del mod">
          <ac:chgData name="Tim Cook" userId="d1c7cfb340f2c7ab" providerId="LiveId" clId="{4C26A97C-0F58-40F7-976C-A9DCCD32A162}" dt="2022-11-21T00:44:23.815" v="820"/>
          <ac:grpSpMkLst>
            <pc:docMk/>
            <pc:sldMk cId="3911294377" sldId="328"/>
            <ac:grpSpMk id="8" creationId="{07AC78B9-31E6-8C60-AEBF-E4B0371812DC}"/>
          </ac:grpSpMkLst>
        </pc:grpChg>
        <pc:grpChg chg="del mod">
          <ac:chgData name="Tim Cook" userId="d1c7cfb340f2c7ab" providerId="LiveId" clId="{4C26A97C-0F58-40F7-976C-A9DCCD32A162}" dt="2022-11-21T00:44:24.612" v="822"/>
          <ac:grpSpMkLst>
            <pc:docMk/>
            <pc:sldMk cId="3911294377" sldId="328"/>
            <ac:grpSpMk id="11" creationId="{078295DD-825F-A169-A045-C6F747F14A7C}"/>
          </ac:grpSpMkLst>
        </pc:grpChg>
        <pc:grpChg chg="del mod">
          <ac:chgData name="Tim Cook" userId="d1c7cfb340f2c7ab" providerId="LiveId" clId="{4C26A97C-0F58-40F7-976C-A9DCCD32A162}" dt="2022-11-21T00:44:41.589" v="828"/>
          <ac:grpSpMkLst>
            <pc:docMk/>
            <pc:sldMk cId="3911294377" sldId="328"/>
            <ac:grpSpMk id="13" creationId="{56A070CE-DC1F-32B8-1899-BA22EA3118C7}"/>
          </ac:grpSpMkLst>
        </pc:grpChg>
        <pc:grpChg chg="del mod">
          <ac:chgData name="Tim Cook" userId="d1c7cfb340f2c7ab" providerId="LiveId" clId="{4C26A97C-0F58-40F7-976C-A9DCCD32A162}" dt="2022-11-21T00:45:47.960" v="914"/>
          <ac:grpSpMkLst>
            <pc:docMk/>
            <pc:sldMk cId="3911294377" sldId="328"/>
            <ac:grpSpMk id="16" creationId="{473CB437-E9DB-225F-5F46-28CB1ABBFCB2}"/>
          </ac:grpSpMkLst>
        </pc:grpChg>
        <pc:grpChg chg="del mod">
          <ac:chgData name="Tim Cook" userId="d1c7cfb340f2c7ab" providerId="LiveId" clId="{4C26A97C-0F58-40F7-976C-A9DCCD32A162}" dt="2022-11-21T00:45:55.153" v="923"/>
          <ac:grpSpMkLst>
            <pc:docMk/>
            <pc:sldMk cId="3911294377" sldId="328"/>
            <ac:grpSpMk id="21" creationId="{CFE67FA0-1CC2-1AD1-7B4E-CA0B9D6A0681}"/>
          </ac:grpSpMkLst>
        </pc:grpChg>
        <pc:grpChg chg="mod">
          <ac:chgData name="Tim Cook" userId="d1c7cfb340f2c7ab" providerId="LiveId" clId="{4C26A97C-0F58-40F7-976C-A9DCCD32A162}" dt="2022-11-21T00:45:59.531" v="929"/>
          <ac:grpSpMkLst>
            <pc:docMk/>
            <pc:sldMk cId="3911294377" sldId="328"/>
            <ac:grpSpMk id="26" creationId="{0254D101-E074-055B-A5E6-7141178511C2}"/>
          </ac:grpSpMkLst>
        </pc:grpChg>
        <pc:grpChg chg="del mod">
          <ac:chgData name="Tim Cook" userId="d1c7cfb340f2c7ab" providerId="LiveId" clId="{4C26A97C-0F58-40F7-976C-A9DCCD32A162}" dt="2022-11-21T00:46:12.197" v="948"/>
          <ac:grpSpMkLst>
            <pc:docMk/>
            <pc:sldMk cId="3911294377" sldId="328"/>
            <ac:grpSpMk id="38" creationId="{A5C64F4F-AA1B-7983-21B9-59C6F54C1599}"/>
          </ac:grpSpMkLst>
        </pc:grpChg>
        <pc:grpChg chg="mod">
          <ac:chgData name="Tim Cook" userId="d1c7cfb340f2c7ab" providerId="LiveId" clId="{4C26A97C-0F58-40F7-976C-A9DCCD32A162}" dt="2022-11-21T00:46:12.197" v="948"/>
          <ac:grpSpMkLst>
            <pc:docMk/>
            <pc:sldMk cId="3911294377" sldId="328"/>
            <ac:grpSpMk id="40" creationId="{0497561A-EEEF-95EF-63D8-B2268B4F3E20}"/>
          </ac:grpSpMkLst>
        </pc:grpChg>
        <pc:grpChg chg="del mod">
          <ac:chgData name="Tim Cook" userId="d1c7cfb340f2c7ab" providerId="LiveId" clId="{4C26A97C-0F58-40F7-976C-A9DCCD32A162}" dt="2022-11-21T00:46:17.630" v="952"/>
          <ac:grpSpMkLst>
            <pc:docMk/>
            <pc:sldMk cId="3911294377" sldId="328"/>
            <ac:grpSpMk id="43" creationId="{B981FE38-9941-4545-8DA3-9D27B4A76E9D}"/>
          </ac:grpSpMkLst>
        </pc:grpChg>
        <pc:grpChg chg="mod">
          <ac:chgData name="Tim Cook" userId="d1c7cfb340f2c7ab" providerId="LiveId" clId="{4C26A97C-0F58-40F7-976C-A9DCCD32A162}" dt="2022-11-21T00:46:21.847" v="958"/>
          <ac:grpSpMkLst>
            <pc:docMk/>
            <pc:sldMk cId="3911294377" sldId="328"/>
            <ac:grpSpMk id="48" creationId="{E8A48CCD-D2E4-6C95-D9CF-45DDFE0D8FF4}"/>
          </ac:grpSpMkLst>
        </pc:grpChg>
        <pc:grpChg chg="del mod">
          <ac:chgData name="Tim Cook" userId="d1c7cfb340f2c7ab" providerId="LiveId" clId="{4C26A97C-0F58-40F7-976C-A9DCCD32A162}" dt="2022-11-21T00:46:32.299" v="968"/>
          <ac:grpSpMkLst>
            <pc:docMk/>
            <pc:sldMk cId="3911294377" sldId="328"/>
            <ac:grpSpMk id="57" creationId="{8236B4F5-7772-A997-255B-726343F3E0D1}"/>
          </ac:grpSpMkLst>
        </pc:grpChg>
        <pc:grpChg chg="mod">
          <ac:chgData name="Tim Cook" userId="d1c7cfb340f2c7ab" providerId="LiveId" clId="{4C26A97C-0F58-40F7-976C-A9DCCD32A162}" dt="2022-11-21T00:46:31.026" v="967"/>
          <ac:grpSpMkLst>
            <pc:docMk/>
            <pc:sldMk cId="3911294377" sldId="328"/>
            <ac:grpSpMk id="58" creationId="{A3C60E17-EA48-BB0D-3427-A73E64C932E7}"/>
          </ac:grpSpMkLst>
        </pc:grpChg>
        <pc:grpChg chg="mod">
          <ac:chgData name="Tim Cook" userId="d1c7cfb340f2c7ab" providerId="LiveId" clId="{4C26A97C-0F58-40F7-976C-A9DCCD32A162}" dt="2022-11-21T00:46:36.956" v="977"/>
          <ac:grpSpMkLst>
            <pc:docMk/>
            <pc:sldMk cId="3911294377" sldId="328"/>
            <ac:grpSpMk id="66" creationId="{428F6A86-DB81-B2FD-0C86-25C561F33BB6}"/>
          </ac:grpSpMkLst>
        </pc:grpChg>
        <pc:inkChg chg="add del mod">
          <ac:chgData name="Tim Cook" userId="d1c7cfb340f2c7ab" providerId="LiveId" clId="{4C26A97C-0F58-40F7-976C-A9DCCD32A162}" dt="2022-11-21T00:44:18.212" v="813"/>
          <ac:inkMkLst>
            <pc:docMk/>
            <pc:sldMk cId="3911294377" sldId="328"/>
            <ac:inkMk id="3" creationId="{4220E98D-3004-3CFF-AEA8-6BEA92490281}"/>
          </ac:inkMkLst>
        </pc:inkChg>
        <pc:inkChg chg="add del mod">
          <ac:chgData name="Tim Cook" userId="d1c7cfb340f2c7ab" providerId="LiveId" clId="{4C26A97C-0F58-40F7-976C-A9DCCD32A162}" dt="2022-11-21T00:44:18.416" v="814"/>
          <ac:inkMkLst>
            <pc:docMk/>
            <pc:sldMk cId="3911294377" sldId="328"/>
            <ac:inkMk id="4" creationId="{F1374D6A-1523-1740-6363-BCF81787F654}"/>
          </ac:inkMkLst>
        </pc:inkChg>
        <pc:inkChg chg="add del mod">
          <ac:chgData name="Tim Cook" userId="d1c7cfb340f2c7ab" providerId="LiveId" clId="{4C26A97C-0F58-40F7-976C-A9DCCD32A162}" dt="2022-11-21T00:44:41.589" v="829"/>
          <ac:inkMkLst>
            <pc:docMk/>
            <pc:sldMk cId="3911294377" sldId="328"/>
            <ac:inkMk id="6" creationId="{5431CA46-2355-B670-3964-34FC6BAB2DA7}"/>
          </ac:inkMkLst>
        </pc:inkChg>
        <pc:inkChg chg="add del mod">
          <ac:chgData name="Tim Cook" userId="d1c7cfb340f2c7ab" providerId="LiveId" clId="{4C26A97C-0F58-40F7-976C-A9DCCD32A162}" dt="2022-11-21T00:44:41.589" v="827"/>
          <ac:inkMkLst>
            <pc:docMk/>
            <pc:sldMk cId="3911294377" sldId="328"/>
            <ac:inkMk id="7" creationId="{6C98CC84-CC5F-0D10-27AD-5F5111479282}"/>
          </ac:inkMkLst>
        </pc:inkChg>
        <pc:inkChg chg="add del mod">
          <ac:chgData name="Tim Cook" userId="d1c7cfb340f2c7ab" providerId="LiveId" clId="{4C26A97C-0F58-40F7-976C-A9DCCD32A162}" dt="2022-11-21T00:44:41.573" v="825"/>
          <ac:inkMkLst>
            <pc:docMk/>
            <pc:sldMk cId="3911294377" sldId="328"/>
            <ac:inkMk id="9" creationId="{364F6961-4CE3-6EC8-0AD4-DD7D08F3EF87}"/>
          </ac:inkMkLst>
        </pc:inkChg>
        <pc:inkChg chg="add del mod">
          <ac:chgData name="Tim Cook" userId="d1c7cfb340f2c7ab" providerId="LiveId" clId="{4C26A97C-0F58-40F7-976C-A9DCCD32A162}" dt="2022-11-21T00:44:41.589" v="826"/>
          <ac:inkMkLst>
            <pc:docMk/>
            <pc:sldMk cId="3911294377" sldId="328"/>
            <ac:inkMk id="10" creationId="{28A6FDFF-1AE6-CFF5-FFC8-FD23C5548CB3}"/>
          </ac:inkMkLst>
        </pc:inkChg>
        <pc:inkChg chg="add del mod">
          <ac:chgData name="Tim Cook" userId="d1c7cfb340f2c7ab" providerId="LiveId" clId="{4C26A97C-0F58-40F7-976C-A9DCCD32A162}" dt="2022-11-21T00:44:41.589" v="828"/>
          <ac:inkMkLst>
            <pc:docMk/>
            <pc:sldMk cId="3911294377" sldId="328"/>
            <ac:inkMk id="12" creationId="{B2D66DCF-7C9A-362A-E942-2442E0416848}"/>
          </ac:inkMkLst>
        </pc:inkChg>
        <pc:inkChg chg="add del mod">
          <ac:chgData name="Tim Cook" userId="d1c7cfb340f2c7ab" providerId="LiveId" clId="{4C26A97C-0F58-40F7-976C-A9DCCD32A162}" dt="2022-11-21T00:45:47.960" v="914"/>
          <ac:inkMkLst>
            <pc:docMk/>
            <pc:sldMk cId="3911294377" sldId="328"/>
            <ac:inkMk id="14" creationId="{EE631593-DE56-6476-2D5B-1464BECA83F9}"/>
          </ac:inkMkLst>
        </pc:inkChg>
        <pc:inkChg chg="add del mod">
          <ac:chgData name="Tim Cook" userId="d1c7cfb340f2c7ab" providerId="LiveId" clId="{4C26A97C-0F58-40F7-976C-A9DCCD32A162}" dt="2022-11-21T00:45:47.960" v="915"/>
          <ac:inkMkLst>
            <pc:docMk/>
            <pc:sldMk cId="3911294377" sldId="328"/>
            <ac:inkMk id="15" creationId="{B10407F6-9A49-5130-FFD9-9CF791D5CEF4}"/>
          </ac:inkMkLst>
        </pc:inkChg>
        <pc:inkChg chg="add del mod">
          <ac:chgData name="Tim Cook" userId="d1c7cfb340f2c7ab" providerId="LiveId" clId="{4C26A97C-0F58-40F7-976C-A9DCCD32A162}" dt="2022-11-21T00:45:55.153" v="923"/>
          <ac:inkMkLst>
            <pc:docMk/>
            <pc:sldMk cId="3911294377" sldId="328"/>
            <ac:inkMk id="17" creationId="{74F3B940-271A-E5A5-2E5B-6942B611C34E}"/>
          </ac:inkMkLst>
        </pc:inkChg>
        <pc:inkChg chg="add del mod">
          <ac:chgData name="Tim Cook" userId="d1c7cfb340f2c7ab" providerId="LiveId" clId="{4C26A97C-0F58-40F7-976C-A9DCCD32A162}" dt="2022-11-21T00:45:55.153" v="921"/>
          <ac:inkMkLst>
            <pc:docMk/>
            <pc:sldMk cId="3911294377" sldId="328"/>
            <ac:inkMk id="18" creationId="{81035A24-23B1-524D-0D47-2E0B66F1215A}"/>
          </ac:inkMkLst>
        </pc:inkChg>
        <pc:inkChg chg="add del mod">
          <ac:chgData name="Tim Cook" userId="d1c7cfb340f2c7ab" providerId="LiveId" clId="{4C26A97C-0F58-40F7-976C-A9DCCD32A162}" dt="2022-11-21T00:45:55.153" v="924"/>
          <ac:inkMkLst>
            <pc:docMk/>
            <pc:sldMk cId="3911294377" sldId="328"/>
            <ac:inkMk id="19" creationId="{F0C5DD22-0D14-EE9E-04B7-1868759A5878}"/>
          </ac:inkMkLst>
        </pc:inkChg>
        <pc:inkChg chg="add del mod">
          <ac:chgData name="Tim Cook" userId="d1c7cfb340f2c7ab" providerId="LiveId" clId="{4C26A97C-0F58-40F7-976C-A9DCCD32A162}" dt="2022-11-21T00:45:55.153" v="922"/>
          <ac:inkMkLst>
            <pc:docMk/>
            <pc:sldMk cId="3911294377" sldId="328"/>
            <ac:inkMk id="20" creationId="{171BE18F-BA7E-F16F-055B-F1518E07EE9D}"/>
          </ac:inkMkLst>
        </pc:inkChg>
        <pc:inkChg chg="add mod">
          <ac:chgData name="Tim Cook" userId="d1c7cfb340f2c7ab" providerId="LiveId" clId="{4C26A97C-0F58-40F7-976C-A9DCCD32A162}" dt="2022-11-21T00:45:59.531" v="929"/>
          <ac:inkMkLst>
            <pc:docMk/>
            <pc:sldMk cId="3911294377" sldId="328"/>
            <ac:inkMk id="22" creationId="{8ED07444-A2B7-F146-898F-B25AB27E80E6}"/>
          </ac:inkMkLst>
        </pc:inkChg>
        <pc:inkChg chg="add mod">
          <ac:chgData name="Tim Cook" userId="d1c7cfb340f2c7ab" providerId="LiveId" clId="{4C26A97C-0F58-40F7-976C-A9DCCD32A162}" dt="2022-11-21T00:45:59.531" v="929"/>
          <ac:inkMkLst>
            <pc:docMk/>
            <pc:sldMk cId="3911294377" sldId="328"/>
            <ac:inkMk id="23" creationId="{6F92CD51-D7FD-BFBF-0916-E3A98234C24B}"/>
          </ac:inkMkLst>
        </pc:inkChg>
        <pc:inkChg chg="add mod">
          <ac:chgData name="Tim Cook" userId="d1c7cfb340f2c7ab" providerId="LiveId" clId="{4C26A97C-0F58-40F7-976C-A9DCCD32A162}" dt="2022-11-21T00:45:59.531" v="929"/>
          <ac:inkMkLst>
            <pc:docMk/>
            <pc:sldMk cId="3911294377" sldId="328"/>
            <ac:inkMk id="24" creationId="{14CB6C4E-75D7-5FCE-4DC3-690F259D910B}"/>
          </ac:inkMkLst>
        </pc:inkChg>
        <pc:inkChg chg="add mod">
          <ac:chgData name="Tim Cook" userId="d1c7cfb340f2c7ab" providerId="LiveId" clId="{4C26A97C-0F58-40F7-976C-A9DCCD32A162}" dt="2022-11-21T00:45:59.531" v="929"/>
          <ac:inkMkLst>
            <pc:docMk/>
            <pc:sldMk cId="3911294377" sldId="328"/>
            <ac:inkMk id="25" creationId="{77E921FB-6A86-7F6E-BE94-0CB87C597922}"/>
          </ac:inkMkLst>
        </pc:inkChg>
        <pc:inkChg chg="add">
          <ac:chgData name="Tim Cook" userId="d1c7cfb340f2c7ab" providerId="LiveId" clId="{4C26A97C-0F58-40F7-976C-A9DCCD32A162}" dt="2022-11-21T00:46:01.243" v="930" actId="9405"/>
          <ac:inkMkLst>
            <pc:docMk/>
            <pc:sldMk cId="3911294377" sldId="328"/>
            <ac:inkMk id="27" creationId="{7F2A63F6-D487-CA46-1703-233F0AB93B0B}"/>
          </ac:inkMkLst>
        </pc:inkChg>
        <pc:inkChg chg="add del">
          <ac:chgData name="Tim Cook" userId="d1c7cfb340f2c7ab" providerId="LiveId" clId="{4C26A97C-0F58-40F7-976C-A9DCCD32A162}" dt="2022-11-21T00:46:05.104" v="940"/>
          <ac:inkMkLst>
            <pc:docMk/>
            <pc:sldMk cId="3911294377" sldId="328"/>
            <ac:inkMk id="28" creationId="{FCC4A86B-F5E7-9AE3-3314-E93FBF9C8D2E}"/>
          </ac:inkMkLst>
        </pc:inkChg>
        <pc:inkChg chg="add del">
          <ac:chgData name="Tim Cook" userId="d1c7cfb340f2c7ab" providerId="LiveId" clId="{4C26A97C-0F58-40F7-976C-A9DCCD32A162}" dt="2022-11-21T00:46:05.104" v="936"/>
          <ac:inkMkLst>
            <pc:docMk/>
            <pc:sldMk cId="3911294377" sldId="328"/>
            <ac:inkMk id="29" creationId="{0FD34466-ADBB-1B6A-0E46-BBF5F7749C83}"/>
          </ac:inkMkLst>
        </pc:inkChg>
        <pc:inkChg chg="add del">
          <ac:chgData name="Tim Cook" userId="d1c7cfb340f2c7ab" providerId="LiveId" clId="{4C26A97C-0F58-40F7-976C-A9DCCD32A162}" dt="2022-11-21T00:46:05.104" v="939"/>
          <ac:inkMkLst>
            <pc:docMk/>
            <pc:sldMk cId="3911294377" sldId="328"/>
            <ac:inkMk id="30" creationId="{EE8CE1AF-BA5B-B262-FF2C-990975529073}"/>
          </ac:inkMkLst>
        </pc:inkChg>
        <pc:inkChg chg="add del">
          <ac:chgData name="Tim Cook" userId="d1c7cfb340f2c7ab" providerId="LiveId" clId="{4C26A97C-0F58-40F7-976C-A9DCCD32A162}" dt="2022-11-21T00:46:05.104" v="937"/>
          <ac:inkMkLst>
            <pc:docMk/>
            <pc:sldMk cId="3911294377" sldId="328"/>
            <ac:inkMk id="31" creationId="{E1D904DE-ABA0-3C15-1272-2213F5987F4D}"/>
          </ac:inkMkLst>
        </pc:inkChg>
        <pc:inkChg chg="add del">
          <ac:chgData name="Tim Cook" userId="d1c7cfb340f2c7ab" providerId="LiveId" clId="{4C26A97C-0F58-40F7-976C-A9DCCD32A162}" dt="2022-11-21T00:46:05.104" v="938"/>
          <ac:inkMkLst>
            <pc:docMk/>
            <pc:sldMk cId="3911294377" sldId="328"/>
            <ac:inkMk id="32" creationId="{5819282F-CAF4-FBBA-30A1-714F4B3B495B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3" creationId="{971643E7-0F5B-8DBC-EAAF-02D36769BDDA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4" creationId="{4270824B-05CA-628D-CD0E-AC57698AC615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5" creationId="{CD6C4BA3-4899-CE15-B1A4-1A73260C300C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6" creationId="{6162606E-C6C6-6BFA-9DAA-1074BBA3F6BE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7" creationId="{81B82F56-950D-6881-79F9-059F8FE85A48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9" creationId="{DC6E24A0-87DE-AFA3-6C3C-297E9D4E0DA0}"/>
          </ac:inkMkLst>
        </pc:inkChg>
        <pc:inkChg chg="add del mod">
          <ac:chgData name="Tim Cook" userId="d1c7cfb340f2c7ab" providerId="LiveId" clId="{4C26A97C-0F58-40F7-976C-A9DCCD32A162}" dt="2022-11-21T00:46:17.630" v="952"/>
          <ac:inkMkLst>
            <pc:docMk/>
            <pc:sldMk cId="3911294377" sldId="328"/>
            <ac:inkMk id="41" creationId="{AB6B136F-7FDB-754A-3372-025B4343D574}"/>
          </ac:inkMkLst>
        </pc:inkChg>
        <pc:inkChg chg="add del mod">
          <ac:chgData name="Tim Cook" userId="d1c7cfb340f2c7ab" providerId="LiveId" clId="{4C26A97C-0F58-40F7-976C-A9DCCD32A162}" dt="2022-11-21T00:46:17.630" v="953"/>
          <ac:inkMkLst>
            <pc:docMk/>
            <pc:sldMk cId="3911294377" sldId="328"/>
            <ac:inkMk id="42" creationId="{847D31E0-1D58-1B9E-ADB5-F7F076588598}"/>
          </ac:inkMkLst>
        </pc:inkChg>
        <pc:inkChg chg="add mod">
          <ac:chgData name="Tim Cook" userId="d1c7cfb340f2c7ab" providerId="LiveId" clId="{4C26A97C-0F58-40F7-976C-A9DCCD32A162}" dt="2022-11-21T00:46:21.847" v="958"/>
          <ac:inkMkLst>
            <pc:docMk/>
            <pc:sldMk cId="3911294377" sldId="328"/>
            <ac:inkMk id="44" creationId="{17760569-8126-81DF-BFD3-C5C6F4FC1855}"/>
          </ac:inkMkLst>
        </pc:inkChg>
        <pc:inkChg chg="add mod">
          <ac:chgData name="Tim Cook" userId="d1c7cfb340f2c7ab" providerId="LiveId" clId="{4C26A97C-0F58-40F7-976C-A9DCCD32A162}" dt="2022-11-21T00:46:21.847" v="958"/>
          <ac:inkMkLst>
            <pc:docMk/>
            <pc:sldMk cId="3911294377" sldId="328"/>
            <ac:inkMk id="45" creationId="{5935B353-5A68-6501-360B-4BAA353058CF}"/>
          </ac:inkMkLst>
        </pc:inkChg>
        <pc:inkChg chg="add mod">
          <ac:chgData name="Tim Cook" userId="d1c7cfb340f2c7ab" providerId="LiveId" clId="{4C26A97C-0F58-40F7-976C-A9DCCD32A162}" dt="2022-11-21T00:46:21.847" v="958"/>
          <ac:inkMkLst>
            <pc:docMk/>
            <pc:sldMk cId="3911294377" sldId="328"/>
            <ac:inkMk id="46" creationId="{EA7858B9-CDF1-DDB9-1C91-8874AF5806AD}"/>
          </ac:inkMkLst>
        </pc:inkChg>
        <pc:inkChg chg="add mod">
          <ac:chgData name="Tim Cook" userId="d1c7cfb340f2c7ab" providerId="LiveId" clId="{4C26A97C-0F58-40F7-976C-A9DCCD32A162}" dt="2022-11-21T00:46:21.847" v="958"/>
          <ac:inkMkLst>
            <pc:docMk/>
            <pc:sldMk cId="3911294377" sldId="328"/>
            <ac:inkMk id="47" creationId="{DB44C5B2-E6EB-7A0F-3140-50ECC6BD668C}"/>
          </ac:inkMkLst>
        </pc:inkChg>
        <pc:inkChg chg="add">
          <ac:chgData name="Tim Cook" userId="d1c7cfb340f2c7ab" providerId="LiveId" clId="{4C26A97C-0F58-40F7-976C-A9DCCD32A162}" dt="2022-11-21T00:46:22.971" v="959" actId="9405"/>
          <ac:inkMkLst>
            <pc:docMk/>
            <pc:sldMk cId="3911294377" sldId="328"/>
            <ac:inkMk id="49" creationId="{7FEA2FCE-7CE5-DF54-3B73-C6D4C3450671}"/>
          </ac:inkMkLst>
        </pc:inkChg>
        <pc:inkChg chg="add mod">
          <ac:chgData name="Tim Cook" userId="d1c7cfb340f2c7ab" providerId="LiveId" clId="{4C26A97C-0F58-40F7-976C-A9DCCD32A162}" dt="2022-11-21T00:46:31.026" v="967"/>
          <ac:inkMkLst>
            <pc:docMk/>
            <pc:sldMk cId="3911294377" sldId="328"/>
            <ac:inkMk id="50" creationId="{55EF08C1-7FE4-490A-52D5-951B3251C57E}"/>
          </ac:inkMkLst>
        </pc:inkChg>
        <pc:inkChg chg="add mod">
          <ac:chgData name="Tim Cook" userId="d1c7cfb340f2c7ab" providerId="LiveId" clId="{4C26A97C-0F58-40F7-976C-A9DCCD32A162}" dt="2022-11-21T00:46:31.026" v="967"/>
          <ac:inkMkLst>
            <pc:docMk/>
            <pc:sldMk cId="3911294377" sldId="328"/>
            <ac:inkMk id="51" creationId="{0661C4D9-1C70-9443-2AD2-6EDC1BCF6E37}"/>
          </ac:inkMkLst>
        </pc:inkChg>
        <pc:inkChg chg="add mod">
          <ac:chgData name="Tim Cook" userId="d1c7cfb340f2c7ab" providerId="LiveId" clId="{4C26A97C-0F58-40F7-976C-A9DCCD32A162}" dt="2022-11-21T00:46:31.026" v="967"/>
          <ac:inkMkLst>
            <pc:docMk/>
            <pc:sldMk cId="3911294377" sldId="328"/>
            <ac:inkMk id="52" creationId="{49D351BB-F770-0E58-07CF-8348D5C97AF7}"/>
          </ac:inkMkLst>
        </pc:inkChg>
        <pc:inkChg chg="add mod">
          <ac:chgData name="Tim Cook" userId="d1c7cfb340f2c7ab" providerId="LiveId" clId="{4C26A97C-0F58-40F7-976C-A9DCCD32A162}" dt="2022-11-21T00:46:31.026" v="967"/>
          <ac:inkMkLst>
            <pc:docMk/>
            <pc:sldMk cId="3911294377" sldId="328"/>
            <ac:inkMk id="53" creationId="{7008B60E-7545-B24B-A906-2CE5664A450B}"/>
          </ac:inkMkLst>
        </pc:inkChg>
        <pc:inkChg chg="add mod">
          <ac:chgData name="Tim Cook" userId="d1c7cfb340f2c7ab" providerId="LiveId" clId="{4C26A97C-0F58-40F7-976C-A9DCCD32A162}" dt="2022-11-21T00:46:31.026" v="967"/>
          <ac:inkMkLst>
            <pc:docMk/>
            <pc:sldMk cId="3911294377" sldId="328"/>
            <ac:inkMk id="54" creationId="{CB2B1053-9022-CEE8-44F5-EDCB70F082A8}"/>
          </ac:inkMkLst>
        </pc:inkChg>
        <pc:inkChg chg="add del mod">
          <ac:chgData name="Tim Cook" userId="d1c7cfb340f2c7ab" providerId="LiveId" clId="{4C26A97C-0F58-40F7-976C-A9DCCD32A162}" dt="2022-11-21T00:46:32.299" v="968"/>
          <ac:inkMkLst>
            <pc:docMk/>
            <pc:sldMk cId="3911294377" sldId="328"/>
            <ac:inkMk id="55" creationId="{4E01AE8F-D75B-8E56-5DAB-83A02A716CD4}"/>
          </ac:inkMkLst>
        </pc:inkChg>
        <pc:inkChg chg="add del mod">
          <ac:chgData name="Tim Cook" userId="d1c7cfb340f2c7ab" providerId="LiveId" clId="{4C26A97C-0F58-40F7-976C-A9DCCD32A162}" dt="2022-11-21T00:46:32.299" v="969"/>
          <ac:inkMkLst>
            <pc:docMk/>
            <pc:sldMk cId="3911294377" sldId="328"/>
            <ac:inkMk id="56" creationId="{AA64D0E6-67DA-34D7-5A3A-C3F5CD092326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59" creationId="{5FC3FBC1-F18C-DAB9-734B-A9B84B97AC17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0" creationId="{ABE8824F-BEF3-400F-DA10-D7265A2EAAB0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1" creationId="{094CD5F8-090A-717E-9ADE-E71D25362AEB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2" creationId="{3A3B864C-1583-E99E-33D7-5377E4FCB87A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3" creationId="{88D75F0E-D805-A8C6-3635-D6FA0AC00B79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4" creationId="{6F010E48-17C1-188B-7A67-893420C25CAF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5" creationId="{7F5BE594-048F-C076-8C4A-17BABDD4061A}"/>
          </ac:inkMkLst>
        </pc:inkChg>
      </pc:sldChg>
      <pc:sldChg chg="addSp delSp modSp mod">
        <pc:chgData name="Tim Cook" userId="d1c7cfb340f2c7ab" providerId="LiveId" clId="{4C26A97C-0F58-40F7-976C-A9DCCD32A162}" dt="2022-11-21T00:45:33.914" v="910"/>
        <pc:sldMkLst>
          <pc:docMk/>
          <pc:sldMk cId="3662353694" sldId="329"/>
        </pc:sldMkLst>
        <pc:grpChg chg="del mod">
          <ac:chgData name="Tim Cook" userId="d1c7cfb340f2c7ab" providerId="LiveId" clId="{4C26A97C-0F58-40F7-976C-A9DCCD32A162}" dt="2022-11-21T00:44:47.499" v="836"/>
          <ac:grpSpMkLst>
            <pc:docMk/>
            <pc:sldMk cId="3662353694" sldId="329"/>
            <ac:grpSpMk id="8" creationId="{17B6D54B-AA87-30D2-9F88-24143A77A577}"/>
          </ac:grpSpMkLst>
        </pc:grpChg>
        <pc:grpChg chg="mod">
          <ac:chgData name="Tim Cook" userId="d1c7cfb340f2c7ab" providerId="LiveId" clId="{4C26A97C-0F58-40F7-976C-A9DCCD32A162}" dt="2022-11-21T00:44:50.798" v="837" actId="1076"/>
          <ac:grpSpMkLst>
            <pc:docMk/>
            <pc:sldMk cId="3662353694" sldId="329"/>
            <ac:grpSpMk id="10" creationId="{1C2173CA-F89B-D120-4DC6-E442D21161F8}"/>
          </ac:grpSpMkLst>
        </pc:grpChg>
        <pc:grpChg chg="mod">
          <ac:chgData name="Tim Cook" userId="d1c7cfb340f2c7ab" providerId="LiveId" clId="{4C26A97C-0F58-40F7-976C-A9DCCD32A162}" dt="2022-11-21T00:44:59.747" v="856"/>
          <ac:grpSpMkLst>
            <pc:docMk/>
            <pc:sldMk cId="3662353694" sldId="329"/>
            <ac:grpSpMk id="25" creationId="{63C61186-01DC-A454-6171-286FF04337BA}"/>
          </ac:grpSpMkLst>
        </pc:grpChg>
        <pc:grpChg chg="mod">
          <ac:chgData name="Tim Cook" userId="d1c7cfb340f2c7ab" providerId="LiveId" clId="{4C26A97C-0F58-40F7-976C-A9DCCD32A162}" dt="2022-11-21T00:44:59.747" v="856"/>
          <ac:grpSpMkLst>
            <pc:docMk/>
            <pc:sldMk cId="3662353694" sldId="329"/>
            <ac:grpSpMk id="26" creationId="{F3283899-D79E-A2E3-323C-DECD8BC53A29}"/>
          </ac:grpSpMkLst>
        </pc:grpChg>
        <pc:grpChg chg="del mod">
          <ac:chgData name="Tim Cook" userId="d1c7cfb340f2c7ab" providerId="LiveId" clId="{4C26A97C-0F58-40F7-976C-A9DCCD32A162}" dt="2022-11-21T00:45:16.711" v="893"/>
          <ac:grpSpMkLst>
            <pc:docMk/>
            <pc:sldMk cId="3662353694" sldId="329"/>
            <ac:grpSpMk id="40" creationId="{FA90298E-CD8F-D17B-21B9-711ECB2A517D}"/>
          </ac:grpSpMkLst>
        </pc:grpChg>
        <pc:grpChg chg="mod">
          <ac:chgData name="Tim Cook" userId="d1c7cfb340f2c7ab" providerId="LiveId" clId="{4C26A97C-0F58-40F7-976C-A9DCCD32A162}" dt="2022-11-21T00:45:07.402" v="872"/>
          <ac:grpSpMkLst>
            <pc:docMk/>
            <pc:sldMk cId="3662353694" sldId="329"/>
            <ac:grpSpMk id="41" creationId="{B46AFF93-456A-6253-E048-3869892DC122}"/>
          </ac:grpSpMkLst>
        </pc:grpChg>
        <pc:grpChg chg="mod">
          <ac:chgData name="Tim Cook" userId="d1c7cfb340f2c7ab" providerId="LiveId" clId="{4C26A97C-0F58-40F7-976C-A9DCCD32A162}" dt="2022-11-21T00:45:07.402" v="872"/>
          <ac:grpSpMkLst>
            <pc:docMk/>
            <pc:sldMk cId="3662353694" sldId="329"/>
            <ac:grpSpMk id="42" creationId="{F3764E23-5D59-330F-38ED-C45F9AE5FFD4}"/>
          </ac:grpSpMkLst>
        </pc:grpChg>
        <pc:grpChg chg="mod">
          <ac:chgData name="Tim Cook" userId="d1c7cfb340f2c7ab" providerId="LiveId" clId="{4C26A97C-0F58-40F7-976C-A9DCCD32A162}" dt="2022-11-21T00:45:16.711" v="893"/>
          <ac:grpSpMkLst>
            <pc:docMk/>
            <pc:sldMk cId="3662353694" sldId="329"/>
            <ac:grpSpMk id="56" creationId="{B7EC0618-A464-C821-8028-C1C85F042F81}"/>
          </ac:grpSpMkLst>
        </pc:grpChg>
        <pc:grpChg chg="del mod">
          <ac:chgData name="Tim Cook" userId="d1c7cfb340f2c7ab" providerId="LiveId" clId="{4C26A97C-0F58-40F7-976C-A9DCCD32A162}" dt="2022-11-21T00:45:16.711" v="893"/>
          <ac:grpSpMkLst>
            <pc:docMk/>
            <pc:sldMk cId="3662353694" sldId="329"/>
            <ac:grpSpMk id="57" creationId="{F082F6AE-56B3-4E18-A910-B3899B5167EA}"/>
          </ac:grpSpMkLst>
        </pc:grpChg>
        <pc:grpChg chg="mod">
          <ac:chgData name="Tim Cook" userId="d1c7cfb340f2c7ab" providerId="LiveId" clId="{4C26A97C-0F58-40F7-976C-A9DCCD32A162}" dt="2022-11-21T00:45:16.711" v="893"/>
          <ac:grpSpMkLst>
            <pc:docMk/>
            <pc:sldMk cId="3662353694" sldId="329"/>
            <ac:grpSpMk id="58" creationId="{7E41E5E4-B7FA-8156-2EE8-FB2D06E0B180}"/>
          </ac:grpSpMkLst>
        </pc:grpChg>
        <pc:grpChg chg="mod">
          <ac:chgData name="Tim Cook" userId="d1c7cfb340f2c7ab" providerId="LiveId" clId="{4C26A97C-0F58-40F7-976C-A9DCCD32A162}" dt="2022-11-21T00:45:21.190" v="902"/>
          <ac:grpSpMkLst>
            <pc:docMk/>
            <pc:sldMk cId="3662353694" sldId="329"/>
            <ac:grpSpMk id="67" creationId="{76EAFC28-9B1F-80E0-56F3-882F677C14C7}"/>
          </ac:grpSpMkLst>
        </pc:grpChg>
        <pc:grpChg chg="mod">
          <ac:chgData name="Tim Cook" userId="d1c7cfb340f2c7ab" providerId="LiveId" clId="{4C26A97C-0F58-40F7-976C-A9DCCD32A162}" dt="2022-11-21T00:45:33.914" v="910"/>
          <ac:grpSpMkLst>
            <pc:docMk/>
            <pc:sldMk cId="3662353694" sldId="329"/>
            <ac:grpSpMk id="74" creationId="{C74938C5-0754-7040-2B9F-2D36F2715840}"/>
          </ac:grpSpMkLst>
        </pc:grpChg>
        <pc:grpChg chg="mod">
          <ac:chgData name="Tim Cook" userId="d1c7cfb340f2c7ab" providerId="LiveId" clId="{4C26A97C-0F58-40F7-976C-A9DCCD32A162}" dt="2022-11-21T00:45:33.914" v="910"/>
          <ac:grpSpMkLst>
            <pc:docMk/>
            <pc:sldMk cId="3662353694" sldId="329"/>
            <ac:grpSpMk id="75" creationId="{7FDD4E7A-C078-DBB5-D128-DE89FCEE7A95}"/>
          </ac:grpSpMkLst>
        </pc:grpChg>
        <pc:inkChg chg="add mod">
          <ac:chgData name="Tim Cook" userId="d1c7cfb340f2c7ab" providerId="LiveId" clId="{4C26A97C-0F58-40F7-976C-A9DCCD32A162}" dt="2022-11-21T00:44:47.499" v="836"/>
          <ac:inkMkLst>
            <pc:docMk/>
            <pc:sldMk cId="3662353694" sldId="329"/>
            <ac:inkMk id="4" creationId="{E598128C-F9A1-F1B2-CD2E-A681F2913B32}"/>
          </ac:inkMkLst>
        </pc:inkChg>
        <pc:inkChg chg="add mod">
          <ac:chgData name="Tim Cook" userId="d1c7cfb340f2c7ab" providerId="LiveId" clId="{4C26A97C-0F58-40F7-976C-A9DCCD32A162}" dt="2022-11-21T00:44:47.499" v="836"/>
          <ac:inkMkLst>
            <pc:docMk/>
            <pc:sldMk cId="3662353694" sldId="329"/>
            <ac:inkMk id="5" creationId="{5E54194E-AF2A-2AA1-EDB6-27A828596A51}"/>
          </ac:inkMkLst>
        </pc:inkChg>
        <pc:inkChg chg="add mod">
          <ac:chgData name="Tim Cook" userId="d1c7cfb340f2c7ab" providerId="LiveId" clId="{4C26A97C-0F58-40F7-976C-A9DCCD32A162}" dt="2022-11-21T00:44:47.499" v="836"/>
          <ac:inkMkLst>
            <pc:docMk/>
            <pc:sldMk cId="3662353694" sldId="329"/>
            <ac:inkMk id="6" creationId="{2165CE72-A507-409E-60D7-06F1725D60EE}"/>
          </ac:inkMkLst>
        </pc:inkChg>
        <pc:inkChg chg="add mod">
          <ac:chgData name="Tim Cook" userId="d1c7cfb340f2c7ab" providerId="LiveId" clId="{4C26A97C-0F58-40F7-976C-A9DCCD32A162}" dt="2022-11-21T00:44:47.499" v="836"/>
          <ac:inkMkLst>
            <pc:docMk/>
            <pc:sldMk cId="3662353694" sldId="329"/>
            <ac:inkMk id="7" creationId="{B28DD191-4FC9-4A04-A8E7-F9E765F5CF9E}"/>
          </ac:inkMkLst>
        </pc:inkChg>
        <pc:inkChg chg="add mod">
          <ac:chgData name="Tim Cook" userId="d1c7cfb340f2c7ab" providerId="LiveId" clId="{4C26A97C-0F58-40F7-976C-A9DCCD32A162}" dt="2022-11-21T00:44:47.499" v="836"/>
          <ac:inkMkLst>
            <pc:docMk/>
            <pc:sldMk cId="3662353694" sldId="329"/>
            <ac:inkMk id="9" creationId="{44E595FE-10FF-30F3-A364-0CADBB565C08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1" creationId="{8065F42E-5BA3-4754-6314-711AAB0A9826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2" creationId="{8C19E780-5FEC-60B2-C92B-2301C9F78C7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3" creationId="{3AB9D798-45FD-765F-35DB-97048C09E034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4" creationId="{B72F3F77-D988-A108-9557-A0534FA8B820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5" creationId="{A6DC3CFE-B940-22F5-3FAA-6E626C1EAB4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6" creationId="{7A0AAE58-43C9-0802-E87B-30FB294D277F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7" creationId="{1CC0C15A-6A44-83BA-105B-FAEAF7DFCC90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8" creationId="{753B42F8-DE09-7A8D-C585-A7F77FF48F17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9" creationId="{C0FF028D-6D96-8D4A-C5B7-37661B9014FA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20" creationId="{064E236D-3C46-F731-825B-01DF1DF79663}"/>
          </ac:inkMkLst>
        </pc:inkChg>
        <pc:inkChg chg="add del">
          <ac:chgData name="Tim Cook" userId="d1c7cfb340f2c7ab" providerId="LiveId" clId="{4C26A97C-0F58-40F7-976C-A9DCCD32A162}" dt="2022-11-21T00:44:59.292" v="855"/>
          <ac:inkMkLst>
            <pc:docMk/>
            <pc:sldMk cId="3662353694" sldId="329"/>
            <ac:inkMk id="21" creationId="{A90BC651-69F1-90B7-6D19-31EAB7B4434A}"/>
          </ac:inkMkLst>
        </pc:inkChg>
        <pc:inkChg chg="add del">
          <ac:chgData name="Tim Cook" userId="d1c7cfb340f2c7ab" providerId="LiveId" clId="{4C26A97C-0F58-40F7-976C-A9DCCD32A162}" dt="2022-11-21T00:44:59.292" v="854"/>
          <ac:inkMkLst>
            <pc:docMk/>
            <pc:sldMk cId="3662353694" sldId="329"/>
            <ac:inkMk id="22" creationId="{FA2B0F4C-7B28-8FE0-B601-B8EBDA8D3C95}"/>
          </ac:inkMkLst>
        </pc:inkChg>
        <pc:inkChg chg="add del">
          <ac:chgData name="Tim Cook" userId="d1c7cfb340f2c7ab" providerId="LiveId" clId="{4C26A97C-0F58-40F7-976C-A9DCCD32A162}" dt="2022-11-21T00:44:59.292" v="853"/>
          <ac:inkMkLst>
            <pc:docMk/>
            <pc:sldMk cId="3662353694" sldId="329"/>
            <ac:inkMk id="23" creationId="{28A3F1AE-1188-968D-8494-C7B1B2C04978}"/>
          </ac:inkMkLst>
        </pc:inkChg>
        <pc:inkChg chg="add del">
          <ac:chgData name="Tim Cook" userId="d1c7cfb340f2c7ab" providerId="LiveId" clId="{4C26A97C-0F58-40F7-976C-A9DCCD32A162}" dt="2022-11-21T00:44:59.292" v="852"/>
          <ac:inkMkLst>
            <pc:docMk/>
            <pc:sldMk cId="3662353694" sldId="329"/>
            <ac:inkMk id="24" creationId="{CCC708CB-9BEB-FD13-E458-274A7216D311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27" creationId="{5E5BA7D0-F78D-27C8-8E65-8010A28E2530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28" creationId="{163F80B2-8CC6-E24B-5701-2A1AE7B586E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29" creationId="{7295838B-1541-A645-3C7E-95F21E78017D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0" creationId="{9DA5E816-3888-6968-F9A6-87D4ED8AF124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1" creationId="{48B41C04-35A3-B9CA-E7ED-4C90A4AA111C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2" creationId="{7FF74719-8109-2A66-7767-0F1C8B68CF50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3" creationId="{513FA9AD-0DBA-0CCF-E867-E20663FB50FA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4" creationId="{7D458B62-BEFF-34F6-F0DC-FE574BC9C9FA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5" creationId="{8FDDFD42-4ADE-8CEB-A2DE-BEB57D3AAE3D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6" creationId="{C95F374F-D94E-435F-C82D-E356E708B3B9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7" creationId="{A5C9E06C-8111-FA52-6E04-7C4D868BEB56}"/>
          </ac:inkMkLst>
        </pc:inkChg>
        <pc:inkChg chg="add del">
          <ac:chgData name="Tim Cook" userId="d1c7cfb340f2c7ab" providerId="LiveId" clId="{4C26A97C-0F58-40F7-976C-A9DCCD32A162}" dt="2022-11-21T00:45:07.387" v="871"/>
          <ac:inkMkLst>
            <pc:docMk/>
            <pc:sldMk cId="3662353694" sldId="329"/>
            <ac:inkMk id="38" creationId="{11F5EA32-63F0-EBFD-44BF-5101E640E286}"/>
          </ac:inkMkLst>
        </pc:inkChg>
        <pc:inkChg chg="add del">
          <ac:chgData name="Tim Cook" userId="d1c7cfb340f2c7ab" providerId="LiveId" clId="{4C26A97C-0F58-40F7-976C-A9DCCD32A162}" dt="2022-11-21T00:45:07.371" v="870"/>
          <ac:inkMkLst>
            <pc:docMk/>
            <pc:sldMk cId="3662353694" sldId="329"/>
            <ac:inkMk id="39" creationId="{AAB51773-6665-F5CA-D7AE-721A2D71D7E6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3" creationId="{D04B1254-DD6F-C789-8121-EBFD6C841A3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4" creationId="{C87DED4F-286B-2AB0-B644-BB9CD3930312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5" creationId="{C22A1710-0758-6ACE-A7FA-71897815610A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6" creationId="{B723B1C9-8A7D-B10D-54A1-4E1D375C7242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7" creationId="{7164479F-598D-ADF3-9304-7A92628A8441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8" creationId="{9E2FF593-27F4-83E4-5F79-0730F29AA2F6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9" creationId="{7243FA4E-3314-92A2-7ED5-CCB62C871BC3}"/>
          </ac:inkMkLst>
        </pc:inkChg>
        <pc:inkChg chg="add del">
          <ac:chgData name="Tim Cook" userId="d1c7cfb340f2c7ab" providerId="LiveId" clId="{4C26A97C-0F58-40F7-976C-A9DCCD32A162}" dt="2022-11-21T00:45:15.318" v="886"/>
          <ac:inkMkLst>
            <pc:docMk/>
            <pc:sldMk cId="3662353694" sldId="329"/>
            <ac:inkMk id="50" creationId="{B4F0A423-E96E-F3A5-E59C-9BC6FABE27F6}"/>
          </ac:inkMkLst>
        </pc:inkChg>
        <pc:inkChg chg="add del">
          <ac:chgData name="Tim Cook" userId="d1c7cfb340f2c7ab" providerId="LiveId" clId="{4C26A97C-0F58-40F7-976C-A9DCCD32A162}" dt="2022-11-21T00:45:15.318" v="888"/>
          <ac:inkMkLst>
            <pc:docMk/>
            <pc:sldMk cId="3662353694" sldId="329"/>
            <ac:inkMk id="51" creationId="{D003E83B-1A7D-4BB6-703E-5FF856827106}"/>
          </ac:inkMkLst>
        </pc:inkChg>
        <pc:inkChg chg="add del">
          <ac:chgData name="Tim Cook" userId="d1c7cfb340f2c7ab" providerId="LiveId" clId="{4C26A97C-0F58-40F7-976C-A9DCCD32A162}" dt="2022-11-21T00:45:15.318" v="889"/>
          <ac:inkMkLst>
            <pc:docMk/>
            <pc:sldMk cId="3662353694" sldId="329"/>
            <ac:inkMk id="52" creationId="{BF173AD7-F2B0-7B24-6E8C-31C1D3B80B23}"/>
          </ac:inkMkLst>
        </pc:inkChg>
        <pc:inkChg chg="add del">
          <ac:chgData name="Tim Cook" userId="d1c7cfb340f2c7ab" providerId="LiveId" clId="{4C26A97C-0F58-40F7-976C-A9DCCD32A162}" dt="2022-11-21T00:45:15.318" v="890"/>
          <ac:inkMkLst>
            <pc:docMk/>
            <pc:sldMk cId="3662353694" sldId="329"/>
            <ac:inkMk id="53" creationId="{21D983C5-17EC-1060-5D32-3BB095FC13E1}"/>
          </ac:inkMkLst>
        </pc:inkChg>
        <pc:inkChg chg="add del">
          <ac:chgData name="Tim Cook" userId="d1c7cfb340f2c7ab" providerId="LiveId" clId="{4C26A97C-0F58-40F7-976C-A9DCCD32A162}" dt="2022-11-21T00:45:16.181" v="891"/>
          <ac:inkMkLst>
            <pc:docMk/>
            <pc:sldMk cId="3662353694" sldId="329"/>
            <ac:inkMk id="54" creationId="{E4FFD272-F59C-132B-5913-D42DE661BA7A}"/>
          </ac:inkMkLst>
        </pc:inkChg>
        <pc:inkChg chg="add del mod">
          <ac:chgData name="Tim Cook" userId="d1c7cfb340f2c7ab" providerId="LiveId" clId="{4C26A97C-0F58-40F7-976C-A9DCCD32A162}" dt="2022-11-21T00:45:16.181" v="892"/>
          <ac:inkMkLst>
            <pc:docMk/>
            <pc:sldMk cId="3662353694" sldId="329"/>
            <ac:inkMk id="55" creationId="{68C74C15-403C-422F-643C-40ED92255BE7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59" creationId="{AC576B9F-1AE5-09E9-6041-CA75CDAFB6E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0" creationId="{BDB39554-1C82-0734-C051-2BC2919580F9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1" creationId="{9411A3F1-98EC-D35E-9316-AD99D7A747A7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2" creationId="{DE32D46C-EC1C-A3DF-CA2B-FC4902EFC243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3" creationId="{43ED5AAD-295C-E92C-6556-C5866AB954F1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4" creationId="{86A36F35-8A36-44A4-7C54-0E6E95A5210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5" creationId="{17F9AB16-55A9-BB28-839B-9FEF97C53F10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6" creationId="{3E11BBDC-F9EF-ED05-0F6A-E22FE4FF5680}"/>
          </ac:inkMkLst>
        </pc:inkChg>
        <pc:inkChg chg="add">
          <ac:chgData name="Tim Cook" userId="d1c7cfb340f2c7ab" providerId="LiveId" clId="{4C26A97C-0F58-40F7-976C-A9DCCD32A162}" dt="2022-11-21T00:45:29.241" v="904" actId="9405"/>
          <ac:inkMkLst>
            <pc:docMk/>
            <pc:sldMk cId="3662353694" sldId="329"/>
            <ac:inkMk id="68" creationId="{8B487DA9-78B7-A461-20E7-F7AE2220DF08}"/>
          </ac:inkMkLst>
        </pc:inkChg>
        <pc:inkChg chg="add mod">
          <ac:chgData name="Tim Cook" userId="d1c7cfb340f2c7ab" providerId="LiveId" clId="{4C26A97C-0F58-40F7-976C-A9DCCD32A162}" dt="2022-11-21T00:45:33.914" v="910"/>
          <ac:inkMkLst>
            <pc:docMk/>
            <pc:sldMk cId="3662353694" sldId="329"/>
            <ac:inkMk id="69" creationId="{B037327A-1A6E-4DD5-3F75-85F5E236ECC2}"/>
          </ac:inkMkLst>
        </pc:inkChg>
        <pc:inkChg chg="add mod">
          <ac:chgData name="Tim Cook" userId="d1c7cfb340f2c7ab" providerId="LiveId" clId="{4C26A97C-0F58-40F7-976C-A9DCCD32A162}" dt="2022-11-21T00:45:33.914" v="910"/>
          <ac:inkMkLst>
            <pc:docMk/>
            <pc:sldMk cId="3662353694" sldId="329"/>
            <ac:inkMk id="70" creationId="{E592580A-3E2A-8DE1-54A9-F09AFDE9D4A5}"/>
          </ac:inkMkLst>
        </pc:inkChg>
        <pc:inkChg chg="add mod">
          <ac:chgData name="Tim Cook" userId="d1c7cfb340f2c7ab" providerId="LiveId" clId="{4C26A97C-0F58-40F7-976C-A9DCCD32A162}" dt="2022-11-21T00:45:33.914" v="910"/>
          <ac:inkMkLst>
            <pc:docMk/>
            <pc:sldMk cId="3662353694" sldId="329"/>
            <ac:inkMk id="71" creationId="{FE11EE93-0846-E22B-89E8-949D1D49155B}"/>
          </ac:inkMkLst>
        </pc:inkChg>
        <pc:inkChg chg="add mod">
          <ac:chgData name="Tim Cook" userId="d1c7cfb340f2c7ab" providerId="LiveId" clId="{4C26A97C-0F58-40F7-976C-A9DCCD32A162}" dt="2022-11-21T00:45:33.914" v="910"/>
          <ac:inkMkLst>
            <pc:docMk/>
            <pc:sldMk cId="3662353694" sldId="329"/>
            <ac:inkMk id="72" creationId="{AE0BDCC2-2900-0A93-3ED5-E449CC8BA9EE}"/>
          </ac:inkMkLst>
        </pc:inkChg>
        <pc:inkChg chg="add mod">
          <ac:chgData name="Tim Cook" userId="d1c7cfb340f2c7ab" providerId="LiveId" clId="{4C26A97C-0F58-40F7-976C-A9DCCD32A162}" dt="2022-11-21T00:45:33.914" v="910"/>
          <ac:inkMkLst>
            <pc:docMk/>
            <pc:sldMk cId="3662353694" sldId="329"/>
            <ac:inkMk id="73" creationId="{4383E674-8811-BC14-9C4C-C72C35FC7088}"/>
          </ac:inkMkLst>
        </pc:inkChg>
      </pc:sldChg>
    </pc:docChg>
  </pc:docChgLst>
  <pc:docChgLst>
    <pc:chgData name="Tim Cook" userId="d1c7cfb340f2c7ab" providerId="LiveId" clId="{2296658E-70E1-4EE6-BF3D-1488D9C980E7}"/>
    <pc:docChg chg="addSld delSld modSld">
      <pc:chgData name="Tim Cook" userId="d1c7cfb340f2c7ab" providerId="LiveId" clId="{2296658E-70E1-4EE6-BF3D-1488D9C980E7}" dt="2022-10-26T01:06:16.567" v="11" actId="1076"/>
      <pc:docMkLst>
        <pc:docMk/>
      </pc:docMkLst>
      <pc:sldChg chg="modSp mod">
        <pc:chgData name="Tim Cook" userId="d1c7cfb340f2c7ab" providerId="LiveId" clId="{2296658E-70E1-4EE6-BF3D-1488D9C980E7}" dt="2022-10-26T01:06:11.145" v="10" actId="1076"/>
        <pc:sldMkLst>
          <pc:docMk/>
          <pc:sldMk cId="881999123" sldId="267"/>
        </pc:sldMkLst>
        <pc:spChg chg="mod">
          <ac:chgData name="Tim Cook" userId="d1c7cfb340f2c7ab" providerId="LiveId" clId="{2296658E-70E1-4EE6-BF3D-1488D9C980E7}" dt="2022-10-26T01:06:11.145" v="10" actId="1076"/>
          <ac:spMkLst>
            <pc:docMk/>
            <pc:sldMk cId="881999123" sldId="267"/>
            <ac:spMk id="4" creationId="{3A8258A8-18D6-6C56-8FDA-458488FB5DD0}"/>
          </ac:spMkLst>
        </pc:spChg>
      </pc:sldChg>
      <pc:sldChg chg="modSp mod">
        <pc:chgData name="Tim Cook" userId="d1c7cfb340f2c7ab" providerId="LiveId" clId="{2296658E-70E1-4EE6-BF3D-1488D9C980E7}" dt="2022-10-26T00:58:38.459" v="4" actId="255"/>
        <pc:sldMkLst>
          <pc:docMk/>
          <pc:sldMk cId="3095618689" sldId="268"/>
        </pc:sldMkLst>
        <pc:spChg chg="mod">
          <ac:chgData name="Tim Cook" userId="d1c7cfb340f2c7ab" providerId="LiveId" clId="{2296658E-70E1-4EE6-BF3D-1488D9C980E7}" dt="2022-10-26T00:58:38.459" v="4" actId="255"/>
          <ac:spMkLst>
            <pc:docMk/>
            <pc:sldMk cId="3095618689" sldId="268"/>
            <ac:spMk id="2" creationId="{D3EF1365-6F93-B0DB-665D-2653B72F18B0}"/>
          </ac:spMkLst>
        </pc:spChg>
      </pc:sldChg>
      <pc:sldChg chg="modSp mod">
        <pc:chgData name="Tim Cook" userId="d1c7cfb340f2c7ab" providerId="LiveId" clId="{2296658E-70E1-4EE6-BF3D-1488D9C980E7}" dt="2022-10-26T00:58:47.994" v="6" actId="6549"/>
        <pc:sldMkLst>
          <pc:docMk/>
          <pc:sldMk cId="3508862604" sldId="276"/>
        </pc:sldMkLst>
        <pc:spChg chg="mod">
          <ac:chgData name="Tim Cook" userId="d1c7cfb340f2c7ab" providerId="LiveId" clId="{2296658E-70E1-4EE6-BF3D-1488D9C980E7}" dt="2022-10-26T00:58:47.994" v="6" actId="6549"/>
          <ac:spMkLst>
            <pc:docMk/>
            <pc:sldMk cId="3508862604" sldId="276"/>
            <ac:spMk id="2" creationId="{74A1665C-2FD1-43B2-A989-50F33F7FFDB0}"/>
          </ac:spMkLst>
        </pc:spChg>
      </pc:sldChg>
      <pc:sldChg chg="modSp mod">
        <pc:chgData name="Tim Cook" userId="d1c7cfb340f2c7ab" providerId="LiveId" clId="{2296658E-70E1-4EE6-BF3D-1488D9C980E7}" dt="2022-10-26T00:58:46.402" v="5" actId="6549"/>
        <pc:sldMkLst>
          <pc:docMk/>
          <pc:sldMk cId="3319645150" sldId="277"/>
        </pc:sldMkLst>
        <pc:spChg chg="mod">
          <ac:chgData name="Tim Cook" userId="d1c7cfb340f2c7ab" providerId="LiveId" clId="{2296658E-70E1-4EE6-BF3D-1488D9C980E7}" dt="2022-10-26T00:58:46.402" v="5" actId="6549"/>
          <ac:spMkLst>
            <pc:docMk/>
            <pc:sldMk cId="3319645150" sldId="277"/>
            <ac:spMk id="6" creationId="{9074406E-F22F-4BDE-9297-C4C2893EBC03}"/>
          </ac:spMkLst>
        </pc:spChg>
      </pc:sldChg>
      <pc:sldChg chg="modSp mod">
        <pc:chgData name="Tim Cook" userId="d1c7cfb340f2c7ab" providerId="LiveId" clId="{2296658E-70E1-4EE6-BF3D-1488D9C980E7}" dt="2022-10-26T00:58:49.570" v="7" actId="6549"/>
        <pc:sldMkLst>
          <pc:docMk/>
          <pc:sldMk cId="4067504923" sldId="278"/>
        </pc:sldMkLst>
        <pc:spChg chg="mod">
          <ac:chgData name="Tim Cook" userId="d1c7cfb340f2c7ab" providerId="LiveId" clId="{2296658E-70E1-4EE6-BF3D-1488D9C980E7}" dt="2022-10-26T00:58:49.570" v="7" actId="6549"/>
          <ac:spMkLst>
            <pc:docMk/>
            <pc:sldMk cId="4067504923" sldId="278"/>
            <ac:spMk id="6" creationId="{49849DA4-7E1D-4398-A875-0B166DE37965}"/>
          </ac:spMkLst>
        </pc:spChg>
      </pc:sldChg>
      <pc:sldChg chg="modSp mod">
        <pc:chgData name="Tim Cook" userId="d1c7cfb340f2c7ab" providerId="LiveId" clId="{2296658E-70E1-4EE6-BF3D-1488D9C980E7}" dt="2022-10-26T01:06:16.567" v="11" actId="1076"/>
        <pc:sldMkLst>
          <pc:docMk/>
          <pc:sldMk cId="3074418426" sldId="292"/>
        </pc:sldMkLst>
        <pc:spChg chg="mod">
          <ac:chgData name="Tim Cook" userId="d1c7cfb340f2c7ab" providerId="LiveId" clId="{2296658E-70E1-4EE6-BF3D-1488D9C980E7}" dt="2022-10-26T01:06:06.372" v="9" actId="6549"/>
          <ac:spMkLst>
            <pc:docMk/>
            <pc:sldMk cId="3074418426" sldId="292"/>
            <ac:spMk id="2" creationId="{A5F8E7A9-848A-4305-AADA-E7A87DA18240}"/>
          </ac:spMkLst>
        </pc:spChg>
        <pc:spChg chg="mod">
          <ac:chgData name="Tim Cook" userId="d1c7cfb340f2c7ab" providerId="LiveId" clId="{2296658E-70E1-4EE6-BF3D-1488D9C980E7}" dt="2022-10-26T01:06:16.567" v="11" actId="1076"/>
          <ac:spMkLst>
            <pc:docMk/>
            <pc:sldMk cId="3074418426" sldId="292"/>
            <ac:spMk id="4" creationId="{C3DA66F6-3EEE-A9AE-4B80-2C277EA1B02B}"/>
          </ac:spMkLst>
        </pc:spChg>
      </pc:sldChg>
      <pc:sldChg chg="modSp mod">
        <pc:chgData name="Tim Cook" userId="d1c7cfb340f2c7ab" providerId="LiveId" clId="{2296658E-70E1-4EE6-BF3D-1488D9C980E7}" dt="2022-10-26T00:59:28.557" v="8" actId="1076"/>
        <pc:sldMkLst>
          <pc:docMk/>
          <pc:sldMk cId="1699363218" sldId="294"/>
        </pc:sldMkLst>
        <pc:spChg chg="mod">
          <ac:chgData name="Tim Cook" userId="d1c7cfb340f2c7ab" providerId="LiveId" clId="{2296658E-70E1-4EE6-BF3D-1488D9C980E7}" dt="2022-10-26T00:59:28.557" v="8" actId="1076"/>
          <ac:spMkLst>
            <pc:docMk/>
            <pc:sldMk cId="1699363218" sldId="294"/>
            <ac:spMk id="2" creationId="{D8490966-1584-3899-B010-BF15A75C6270}"/>
          </ac:spMkLst>
        </pc:spChg>
      </pc:sldChg>
      <pc:sldChg chg="modSp mod">
        <pc:chgData name="Tim Cook" userId="d1c7cfb340f2c7ab" providerId="LiveId" clId="{2296658E-70E1-4EE6-BF3D-1488D9C980E7}" dt="2022-10-26T00:58:32.835" v="3" actId="255"/>
        <pc:sldMkLst>
          <pc:docMk/>
          <pc:sldMk cId="1427044510" sldId="297"/>
        </pc:sldMkLst>
        <pc:spChg chg="mod">
          <ac:chgData name="Tim Cook" userId="d1c7cfb340f2c7ab" providerId="LiveId" clId="{2296658E-70E1-4EE6-BF3D-1488D9C980E7}" dt="2022-10-26T00:58:32.835" v="3" actId="255"/>
          <ac:spMkLst>
            <pc:docMk/>
            <pc:sldMk cId="1427044510" sldId="297"/>
            <ac:spMk id="2" creationId="{A8FD21AD-BFDC-443F-B121-12931E3537A5}"/>
          </ac:spMkLst>
        </pc:spChg>
      </pc:sldChg>
      <pc:sldChg chg="new del">
        <pc:chgData name="Tim Cook" userId="d1c7cfb340f2c7ab" providerId="LiveId" clId="{2296658E-70E1-4EE6-BF3D-1488D9C980E7}" dt="2022-10-26T00:56:29.107" v="2" actId="47"/>
        <pc:sldMkLst>
          <pc:docMk/>
          <pc:sldMk cId="4224576275" sldId="301"/>
        </pc:sldMkLst>
      </pc:sldChg>
      <pc:sldChg chg="add">
        <pc:chgData name="Tim Cook" userId="d1c7cfb340f2c7ab" providerId="LiveId" clId="{2296658E-70E1-4EE6-BF3D-1488D9C980E7}" dt="2022-10-26T00:56:27.629" v="1"/>
        <pc:sldMkLst>
          <pc:docMk/>
          <pc:sldMk cId="1059312351" sldId="302"/>
        </pc:sldMkLst>
      </pc:sldChg>
    </pc:docChg>
  </pc:docChgLst>
  <pc:docChgLst>
    <pc:chgData name="Tim Cook" userId="d1c7cfb340f2c7ab" providerId="LiveId" clId="{98BE08D3-387D-490E-8F55-12B79A33BBA6}"/>
    <pc:docChg chg="undo custSel addSld delSld modSld sldOrd">
      <pc:chgData name="Tim Cook" userId="d1c7cfb340f2c7ab" providerId="LiveId" clId="{98BE08D3-387D-490E-8F55-12B79A33BBA6}" dt="2022-11-09T03:21:46.645" v="3914" actId="1076"/>
      <pc:docMkLst>
        <pc:docMk/>
      </pc:docMkLst>
      <pc:sldChg chg="del">
        <pc:chgData name="Tim Cook" userId="d1c7cfb340f2c7ab" providerId="LiveId" clId="{98BE08D3-387D-490E-8F55-12B79A33BBA6}" dt="2022-11-09T01:12:10.089" v="57" actId="47"/>
        <pc:sldMkLst>
          <pc:docMk/>
          <pc:sldMk cId="1753915188" sldId="312"/>
        </pc:sldMkLst>
      </pc:sldChg>
      <pc:sldChg chg="del">
        <pc:chgData name="Tim Cook" userId="d1c7cfb340f2c7ab" providerId="LiveId" clId="{98BE08D3-387D-490E-8F55-12B79A33BBA6}" dt="2022-11-09T01:12:10.331" v="58" actId="47"/>
        <pc:sldMkLst>
          <pc:docMk/>
          <pc:sldMk cId="3115806277" sldId="313"/>
        </pc:sldMkLst>
      </pc:sldChg>
      <pc:sldChg chg="del">
        <pc:chgData name="Tim Cook" userId="d1c7cfb340f2c7ab" providerId="LiveId" clId="{98BE08D3-387D-490E-8F55-12B79A33BBA6}" dt="2022-11-09T01:12:10.585" v="59" actId="47"/>
        <pc:sldMkLst>
          <pc:docMk/>
          <pc:sldMk cId="1763156583" sldId="314"/>
        </pc:sldMkLst>
      </pc:sldChg>
      <pc:sldChg chg="modSp mod">
        <pc:chgData name="Tim Cook" userId="d1c7cfb340f2c7ab" providerId="LiveId" clId="{98BE08D3-387D-490E-8F55-12B79A33BBA6}" dt="2022-11-09T03:21:46.645" v="3914" actId="1076"/>
        <pc:sldMkLst>
          <pc:docMk/>
          <pc:sldMk cId="72713086" sldId="315"/>
        </pc:sldMkLst>
        <pc:spChg chg="mod">
          <ac:chgData name="Tim Cook" userId="d1c7cfb340f2c7ab" providerId="LiveId" clId="{98BE08D3-387D-490E-8F55-12B79A33BBA6}" dt="2022-11-09T03:21:44.307" v="3913" actId="255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98BE08D3-387D-490E-8F55-12B79A33BBA6}" dt="2022-11-09T03:21:46.645" v="3914" actId="1076"/>
          <ac:spMkLst>
            <pc:docMk/>
            <pc:sldMk cId="72713086" sldId="315"/>
            <ac:spMk id="3" creationId="{A94FCE5F-A413-9FBF-9B5B-E1CBC0242358}"/>
          </ac:spMkLst>
        </pc:spChg>
      </pc:sldChg>
      <pc:sldChg chg="add del">
        <pc:chgData name="Tim Cook" userId="d1c7cfb340f2c7ab" providerId="LiveId" clId="{98BE08D3-387D-490E-8F55-12B79A33BBA6}" dt="2022-11-09T01:12:31.067" v="67" actId="47"/>
        <pc:sldMkLst>
          <pc:docMk/>
          <pc:sldMk cId="1149011580" sldId="316"/>
        </pc:sldMkLst>
      </pc:sldChg>
      <pc:sldChg chg="del">
        <pc:chgData name="Tim Cook" userId="d1c7cfb340f2c7ab" providerId="LiveId" clId="{98BE08D3-387D-490E-8F55-12B79A33BBA6}" dt="2022-11-09T01:12:10.768" v="60" actId="47"/>
        <pc:sldMkLst>
          <pc:docMk/>
          <pc:sldMk cId="2643458837" sldId="316"/>
        </pc:sldMkLst>
      </pc:sldChg>
      <pc:sldChg chg="del">
        <pc:chgData name="Tim Cook" userId="d1c7cfb340f2c7ab" providerId="LiveId" clId="{98BE08D3-387D-490E-8F55-12B79A33BBA6}" dt="2022-11-09T01:12:10.922" v="61" actId="47"/>
        <pc:sldMkLst>
          <pc:docMk/>
          <pc:sldMk cId="1624894732" sldId="317"/>
        </pc:sldMkLst>
      </pc:sldChg>
      <pc:sldChg chg="del">
        <pc:chgData name="Tim Cook" userId="d1c7cfb340f2c7ab" providerId="LiveId" clId="{98BE08D3-387D-490E-8F55-12B79A33BBA6}" dt="2022-11-09T01:12:11.888" v="63" actId="47"/>
        <pc:sldMkLst>
          <pc:docMk/>
          <pc:sldMk cId="1547708986" sldId="318"/>
        </pc:sldMkLst>
      </pc:sldChg>
      <pc:sldChg chg="add del">
        <pc:chgData name="Tim Cook" userId="d1c7cfb340f2c7ab" providerId="LiveId" clId="{98BE08D3-387D-490E-8F55-12B79A33BBA6}" dt="2022-11-09T01:12:28.251" v="66"/>
        <pc:sldMkLst>
          <pc:docMk/>
          <pc:sldMk cId="701689006" sldId="319"/>
        </pc:sldMkLst>
      </pc:sldChg>
      <pc:sldChg chg="add del">
        <pc:chgData name="Tim Cook" userId="d1c7cfb340f2c7ab" providerId="LiveId" clId="{98BE08D3-387D-490E-8F55-12B79A33BBA6}" dt="2022-11-09T01:12:28.251" v="66"/>
        <pc:sldMkLst>
          <pc:docMk/>
          <pc:sldMk cId="4238666676" sldId="320"/>
        </pc:sldMkLst>
      </pc:sldChg>
      <pc:sldChg chg="addSp delSp modSp new mod">
        <pc:chgData name="Tim Cook" userId="d1c7cfb340f2c7ab" providerId="LiveId" clId="{98BE08D3-387D-490E-8F55-12B79A33BBA6}" dt="2022-11-09T02:24:49.909" v="3857" actId="1076"/>
        <pc:sldMkLst>
          <pc:docMk/>
          <pc:sldMk cId="875214158" sldId="321"/>
        </pc:sldMkLst>
        <pc:spChg chg="mod">
          <ac:chgData name="Tim Cook" userId="d1c7cfb340f2c7ab" providerId="LiveId" clId="{98BE08D3-387D-490E-8F55-12B79A33BBA6}" dt="2022-11-09T01:12:57.647" v="104" actId="313"/>
          <ac:spMkLst>
            <pc:docMk/>
            <pc:sldMk cId="875214158" sldId="321"/>
            <ac:spMk id="2" creationId="{01E90582-EF43-F84D-4C06-164845389281}"/>
          </ac:spMkLst>
        </pc:spChg>
        <pc:spChg chg="mod">
          <ac:chgData name="Tim Cook" userId="d1c7cfb340f2c7ab" providerId="LiveId" clId="{98BE08D3-387D-490E-8F55-12B79A33BBA6}" dt="2022-11-09T02:24:48.504" v="3856" actId="14100"/>
          <ac:spMkLst>
            <pc:docMk/>
            <pc:sldMk cId="875214158" sldId="321"/>
            <ac:spMk id="3" creationId="{964728E5-CAA6-4C40-7A03-1C0392244B70}"/>
          </ac:spMkLst>
        </pc:spChg>
        <pc:grpChg chg="add mod">
          <ac:chgData name="Tim Cook" userId="d1c7cfb340f2c7ab" providerId="LiveId" clId="{98BE08D3-387D-490E-8F55-12B79A33BBA6}" dt="2022-11-09T02:24:49.909" v="3857" actId="1076"/>
          <ac:grpSpMkLst>
            <pc:docMk/>
            <pc:sldMk cId="875214158" sldId="321"/>
            <ac:grpSpMk id="10" creationId="{6841B631-1D58-E5A5-38BB-B0ED0595449A}"/>
          </ac:grpSpMkLst>
        </pc:grpChg>
        <pc:picChg chg="add del mod">
          <ac:chgData name="Tim Cook" userId="d1c7cfb340f2c7ab" providerId="LiveId" clId="{98BE08D3-387D-490E-8F55-12B79A33BBA6}" dt="2022-11-09T01:56:56.870" v="3277" actId="478"/>
          <ac:picMkLst>
            <pc:docMk/>
            <pc:sldMk cId="875214158" sldId="321"/>
            <ac:picMk id="5" creationId="{F4285DE6-1BEE-E799-0906-351DADFB7A85}"/>
          </ac:picMkLst>
        </pc:picChg>
        <pc:picChg chg="add mod">
          <ac:chgData name="Tim Cook" userId="d1c7cfb340f2c7ab" providerId="LiveId" clId="{98BE08D3-387D-490E-8F55-12B79A33BBA6}" dt="2022-11-09T01:57:49.989" v="3284" actId="164"/>
          <ac:picMkLst>
            <pc:docMk/>
            <pc:sldMk cId="875214158" sldId="321"/>
            <ac:picMk id="7" creationId="{A10F23D0-7225-6BE1-C2B2-BBD62E9221A9}"/>
          </ac:picMkLst>
        </pc:picChg>
        <pc:picChg chg="add mod">
          <ac:chgData name="Tim Cook" userId="d1c7cfb340f2c7ab" providerId="LiveId" clId="{98BE08D3-387D-490E-8F55-12B79A33BBA6}" dt="2022-11-09T01:57:49.989" v="3284" actId="164"/>
          <ac:picMkLst>
            <pc:docMk/>
            <pc:sldMk cId="875214158" sldId="321"/>
            <ac:picMk id="9" creationId="{DA9F3EA5-952D-05F9-EA40-F0B3EE5F0275}"/>
          </ac:picMkLst>
        </pc:picChg>
      </pc:sldChg>
      <pc:sldChg chg="del">
        <pc:chgData name="Tim Cook" userId="d1c7cfb340f2c7ab" providerId="LiveId" clId="{98BE08D3-387D-490E-8F55-12B79A33BBA6}" dt="2022-11-09T01:12:11.390" v="62" actId="47"/>
        <pc:sldMkLst>
          <pc:docMk/>
          <pc:sldMk cId="1255410131" sldId="321"/>
        </pc:sldMkLst>
      </pc:sldChg>
      <pc:sldChg chg="new del">
        <pc:chgData name="Tim Cook" userId="d1c7cfb340f2c7ab" providerId="LiveId" clId="{98BE08D3-387D-490E-8F55-12B79A33BBA6}" dt="2022-11-09T01:12:41.860" v="69" actId="47"/>
        <pc:sldMkLst>
          <pc:docMk/>
          <pc:sldMk cId="4224404427" sldId="321"/>
        </pc:sldMkLst>
      </pc:sldChg>
      <pc:sldChg chg="delSp modSp new mod">
        <pc:chgData name="Tim Cook" userId="d1c7cfb340f2c7ab" providerId="LiveId" clId="{98BE08D3-387D-490E-8F55-12B79A33BBA6}" dt="2022-11-09T02:09:13.917" v="3837" actId="478"/>
        <pc:sldMkLst>
          <pc:docMk/>
          <pc:sldMk cId="858491265" sldId="322"/>
        </pc:sldMkLst>
        <pc:spChg chg="mod">
          <ac:chgData name="Tim Cook" userId="d1c7cfb340f2c7ab" providerId="LiveId" clId="{98BE08D3-387D-490E-8F55-12B79A33BBA6}" dt="2022-11-09T01:13:31.695" v="128" actId="20577"/>
          <ac:spMkLst>
            <pc:docMk/>
            <pc:sldMk cId="858491265" sldId="322"/>
            <ac:spMk id="2" creationId="{AE305EDE-E1A3-AF0D-DA83-9EDEB41F2C5A}"/>
          </ac:spMkLst>
        </pc:spChg>
        <pc:spChg chg="del">
          <ac:chgData name="Tim Cook" userId="d1c7cfb340f2c7ab" providerId="LiveId" clId="{98BE08D3-387D-490E-8F55-12B79A33BBA6}" dt="2022-11-09T02:09:13.917" v="3837" actId="478"/>
          <ac:spMkLst>
            <pc:docMk/>
            <pc:sldMk cId="858491265" sldId="322"/>
            <ac:spMk id="3" creationId="{79953AC2-46DD-04DF-E5D0-C675639A2C31}"/>
          </ac:spMkLst>
        </pc:spChg>
      </pc:sldChg>
      <pc:sldChg chg="delSp modSp new mod">
        <pc:chgData name="Tim Cook" userId="d1c7cfb340f2c7ab" providerId="LiveId" clId="{98BE08D3-387D-490E-8F55-12B79A33BBA6}" dt="2022-11-09T02:09:17.396" v="3838" actId="478"/>
        <pc:sldMkLst>
          <pc:docMk/>
          <pc:sldMk cId="4042214872" sldId="323"/>
        </pc:sldMkLst>
        <pc:spChg chg="mod">
          <ac:chgData name="Tim Cook" userId="d1c7cfb340f2c7ab" providerId="LiveId" clId="{98BE08D3-387D-490E-8F55-12B79A33BBA6}" dt="2022-11-09T01:13:54.901" v="227" actId="20577"/>
          <ac:spMkLst>
            <pc:docMk/>
            <pc:sldMk cId="4042214872" sldId="323"/>
            <ac:spMk id="2" creationId="{D18453DC-5B22-32DE-BAA8-7791617B7CB4}"/>
          </ac:spMkLst>
        </pc:spChg>
        <pc:spChg chg="del">
          <ac:chgData name="Tim Cook" userId="d1c7cfb340f2c7ab" providerId="LiveId" clId="{98BE08D3-387D-490E-8F55-12B79A33BBA6}" dt="2022-11-09T02:09:17.396" v="3838" actId="478"/>
          <ac:spMkLst>
            <pc:docMk/>
            <pc:sldMk cId="4042214872" sldId="323"/>
            <ac:spMk id="3" creationId="{0D5BD53E-5952-2F2C-2751-36D5F863E0AC}"/>
          </ac:spMkLst>
        </pc:spChg>
      </pc:sldChg>
      <pc:sldChg chg="modSp new mod">
        <pc:chgData name="Tim Cook" userId="d1c7cfb340f2c7ab" providerId="LiveId" clId="{98BE08D3-387D-490E-8F55-12B79A33BBA6}" dt="2022-11-09T01:27:18.179" v="976" actId="5793"/>
        <pc:sldMkLst>
          <pc:docMk/>
          <pc:sldMk cId="2355173292" sldId="324"/>
        </pc:sldMkLst>
        <pc:spChg chg="mod">
          <ac:chgData name="Tim Cook" userId="d1c7cfb340f2c7ab" providerId="LiveId" clId="{98BE08D3-387D-490E-8F55-12B79A33BBA6}" dt="2022-11-09T01:14:19.517" v="247" actId="20577"/>
          <ac:spMkLst>
            <pc:docMk/>
            <pc:sldMk cId="2355173292" sldId="324"/>
            <ac:spMk id="2" creationId="{3DC2083D-4211-9158-932B-59FB6F34C9A6}"/>
          </ac:spMkLst>
        </pc:spChg>
        <pc:spChg chg="mod">
          <ac:chgData name="Tim Cook" userId="d1c7cfb340f2c7ab" providerId="LiveId" clId="{98BE08D3-387D-490E-8F55-12B79A33BBA6}" dt="2022-11-09T01:27:18.179" v="976" actId="5793"/>
          <ac:spMkLst>
            <pc:docMk/>
            <pc:sldMk cId="2355173292" sldId="324"/>
            <ac:spMk id="3" creationId="{447B8B4A-84C6-0212-8565-45DE384AF800}"/>
          </ac:spMkLst>
        </pc:spChg>
      </pc:sldChg>
      <pc:sldChg chg="addSp delSp modSp new mod">
        <pc:chgData name="Tim Cook" userId="d1c7cfb340f2c7ab" providerId="LiveId" clId="{98BE08D3-387D-490E-8F55-12B79A33BBA6}" dt="2022-11-09T02:08:32.156" v="3836" actId="1076"/>
        <pc:sldMkLst>
          <pc:docMk/>
          <pc:sldMk cId="3778391550" sldId="325"/>
        </pc:sldMkLst>
        <pc:spChg chg="mod">
          <ac:chgData name="Tim Cook" userId="d1c7cfb340f2c7ab" providerId="LiveId" clId="{98BE08D3-387D-490E-8F55-12B79A33BBA6}" dt="2022-11-09T01:21:33.900" v="551" actId="20577"/>
          <ac:spMkLst>
            <pc:docMk/>
            <pc:sldMk cId="3778391550" sldId="325"/>
            <ac:spMk id="2" creationId="{05502E04-64C6-A3FA-2533-38854F3BED23}"/>
          </ac:spMkLst>
        </pc:spChg>
        <pc:spChg chg="del">
          <ac:chgData name="Tim Cook" userId="d1c7cfb340f2c7ab" providerId="LiveId" clId="{98BE08D3-387D-490E-8F55-12B79A33BBA6}" dt="2022-11-09T01:21:41.992" v="552" actId="478"/>
          <ac:spMkLst>
            <pc:docMk/>
            <pc:sldMk cId="3778391550" sldId="325"/>
            <ac:spMk id="3" creationId="{D3A25FB3-94C0-BCD2-1196-8855C3C5E285}"/>
          </ac:spMkLst>
        </pc:spChg>
        <pc:spChg chg="add mod">
          <ac:chgData name="Tim Cook" userId="d1c7cfb340f2c7ab" providerId="LiveId" clId="{98BE08D3-387D-490E-8F55-12B79A33BBA6}" dt="2022-11-09T02:08:32.156" v="3836" actId="1076"/>
          <ac:spMkLst>
            <pc:docMk/>
            <pc:sldMk cId="3778391550" sldId="325"/>
            <ac:spMk id="6" creationId="{798D71C0-64BF-EB5A-B3C7-1A810F711A68}"/>
          </ac:spMkLst>
        </pc:spChg>
        <pc:picChg chg="add del mod">
          <ac:chgData name="Tim Cook" userId="d1c7cfb340f2c7ab" providerId="LiveId" clId="{98BE08D3-387D-490E-8F55-12B79A33BBA6}" dt="2022-11-09T02:05:53.293" v="3803" actId="478"/>
          <ac:picMkLst>
            <pc:docMk/>
            <pc:sldMk cId="3778391550" sldId="325"/>
            <ac:picMk id="5" creationId="{73BB79E8-EDD5-592B-D355-EC17D5E58AC5}"/>
          </ac:picMkLst>
        </pc:picChg>
        <pc:picChg chg="add del mod">
          <ac:chgData name="Tim Cook" userId="d1c7cfb340f2c7ab" providerId="LiveId" clId="{98BE08D3-387D-490E-8F55-12B79A33BBA6}" dt="2022-11-09T02:07:01.884" v="3813" actId="478"/>
          <ac:picMkLst>
            <pc:docMk/>
            <pc:sldMk cId="3778391550" sldId="325"/>
            <ac:picMk id="8" creationId="{953C6F23-A828-4229-C39B-0D4E36758008}"/>
          </ac:picMkLst>
        </pc:picChg>
        <pc:picChg chg="add mod">
          <ac:chgData name="Tim Cook" userId="d1c7cfb340f2c7ab" providerId="LiveId" clId="{98BE08D3-387D-490E-8F55-12B79A33BBA6}" dt="2022-11-09T02:07:15.945" v="3822" actId="1076"/>
          <ac:picMkLst>
            <pc:docMk/>
            <pc:sldMk cId="3778391550" sldId="325"/>
            <ac:picMk id="10" creationId="{EFB88297-2D15-FFF4-C4A1-D074C47EA732}"/>
          </ac:picMkLst>
        </pc:picChg>
      </pc:sldChg>
      <pc:sldChg chg="modSp new mod">
        <pc:chgData name="Tim Cook" userId="d1c7cfb340f2c7ab" providerId="LiveId" clId="{98BE08D3-387D-490E-8F55-12B79A33BBA6}" dt="2022-11-09T01:27:01.563" v="974" actId="6549"/>
        <pc:sldMkLst>
          <pc:docMk/>
          <pc:sldMk cId="1220520518" sldId="326"/>
        </pc:sldMkLst>
        <pc:spChg chg="mod">
          <ac:chgData name="Tim Cook" userId="d1c7cfb340f2c7ab" providerId="LiveId" clId="{98BE08D3-387D-490E-8F55-12B79A33BBA6}" dt="2022-11-09T01:24:39.627" v="620" actId="20577"/>
          <ac:spMkLst>
            <pc:docMk/>
            <pc:sldMk cId="1220520518" sldId="326"/>
            <ac:spMk id="2" creationId="{7AB8A2F7-4C11-527A-7CD5-8BB8DD81EB24}"/>
          </ac:spMkLst>
        </pc:spChg>
        <pc:spChg chg="mod">
          <ac:chgData name="Tim Cook" userId="d1c7cfb340f2c7ab" providerId="LiveId" clId="{98BE08D3-387D-490E-8F55-12B79A33BBA6}" dt="2022-11-09T01:27:01.563" v="974" actId="6549"/>
          <ac:spMkLst>
            <pc:docMk/>
            <pc:sldMk cId="1220520518" sldId="326"/>
            <ac:spMk id="3" creationId="{2D4A6F38-8048-CA14-4600-BFB72ACC7289}"/>
          </ac:spMkLst>
        </pc:spChg>
      </pc:sldChg>
      <pc:sldChg chg="addSp delSp modSp new mod">
        <pc:chgData name="Tim Cook" userId="d1c7cfb340f2c7ab" providerId="LiveId" clId="{98BE08D3-387D-490E-8F55-12B79A33BBA6}" dt="2022-11-09T03:06:01.066" v="3873" actId="1076"/>
        <pc:sldMkLst>
          <pc:docMk/>
          <pc:sldMk cId="2173081391" sldId="327"/>
        </pc:sldMkLst>
        <pc:spChg chg="mod">
          <ac:chgData name="Tim Cook" userId="d1c7cfb340f2c7ab" providerId="LiveId" clId="{98BE08D3-387D-490E-8F55-12B79A33BBA6}" dt="2022-11-09T01:28:34.026" v="991" actId="20577"/>
          <ac:spMkLst>
            <pc:docMk/>
            <pc:sldMk cId="2173081391" sldId="327"/>
            <ac:spMk id="2" creationId="{318A4177-D0EF-1989-17A9-4FCBEBBABE94}"/>
          </ac:spMkLst>
        </pc:spChg>
        <pc:spChg chg="mod">
          <ac:chgData name="Tim Cook" userId="d1c7cfb340f2c7ab" providerId="LiveId" clId="{98BE08D3-387D-490E-8F55-12B79A33BBA6}" dt="2022-11-09T03:05:56.060" v="3871" actId="20577"/>
          <ac:spMkLst>
            <pc:docMk/>
            <pc:sldMk cId="2173081391" sldId="327"/>
            <ac:spMk id="3" creationId="{7FBBD31B-3C0A-4F38-1898-4859C003EB5A}"/>
          </ac:spMkLst>
        </pc:spChg>
        <pc:picChg chg="add mod">
          <ac:chgData name="Tim Cook" userId="d1c7cfb340f2c7ab" providerId="LiveId" clId="{98BE08D3-387D-490E-8F55-12B79A33BBA6}" dt="2022-11-09T03:06:01.066" v="3873" actId="1076"/>
          <ac:picMkLst>
            <pc:docMk/>
            <pc:sldMk cId="2173081391" sldId="327"/>
            <ac:picMk id="1026" creationId="{9063A18C-50D5-D5F7-EAE3-929BB30F7BED}"/>
          </ac:picMkLst>
        </pc:picChg>
        <pc:picChg chg="add del mod">
          <ac:chgData name="Tim Cook" userId="d1c7cfb340f2c7ab" providerId="LiveId" clId="{98BE08D3-387D-490E-8F55-12B79A33BBA6}" dt="2022-11-09T01:37:35.496" v="1870" actId="478"/>
          <ac:picMkLst>
            <pc:docMk/>
            <pc:sldMk cId="2173081391" sldId="327"/>
            <ac:picMk id="1026" creationId="{C0C81408-9BBB-26CB-8B90-C5574DFE6006}"/>
          </ac:picMkLst>
        </pc:picChg>
      </pc:sldChg>
      <pc:sldChg chg="modSp new mod ord">
        <pc:chgData name="Tim Cook" userId="d1c7cfb340f2c7ab" providerId="LiveId" clId="{98BE08D3-387D-490E-8F55-12B79A33BBA6}" dt="2022-11-09T02:00:26.450" v="3527" actId="1076"/>
        <pc:sldMkLst>
          <pc:docMk/>
          <pc:sldMk cId="888516570" sldId="328"/>
        </pc:sldMkLst>
        <pc:spChg chg="mod">
          <ac:chgData name="Tim Cook" userId="d1c7cfb340f2c7ab" providerId="LiveId" clId="{98BE08D3-387D-490E-8F55-12B79A33BBA6}" dt="2022-11-09T01:40:09.323" v="1969" actId="20577"/>
          <ac:spMkLst>
            <pc:docMk/>
            <pc:sldMk cId="888516570" sldId="328"/>
            <ac:spMk id="2" creationId="{B987573B-E5C0-C3A5-F6F1-DB337E3F6C1F}"/>
          </ac:spMkLst>
        </pc:spChg>
        <pc:spChg chg="mod">
          <ac:chgData name="Tim Cook" userId="d1c7cfb340f2c7ab" providerId="LiveId" clId="{98BE08D3-387D-490E-8F55-12B79A33BBA6}" dt="2022-11-09T02:00:26.450" v="3527" actId="1076"/>
          <ac:spMkLst>
            <pc:docMk/>
            <pc:sldMk cId="888516570" sldId="328"/>
            <ac:spMk id="3" creationId="{6B116A0D-1E0A-4F89-C5A7-13C2035A20A1}"/>
          </ac:spMkLst>
        </pc:spChg>
      </pc:sldChg>
      <pc:sldChg chg="addSp delSp modSp new mod">
        <pc:chgData name="Tim Cook" userId="d1c7cfb340f2c7ab" providerId="LiveId" clId="{98BE08D3-387D-490E-8F55-12B79A33BBA6}" dt="2022-11-09T01:34:13.008" v="1395" actId="478"/>
        <pc:sldMkLst>
          <pc:docMk/>
          <pc:sldMk cId="3644606174" sldId="329"/>
        </pc:sldMkLst>
        <pc:spChg chg="mod">
          <ac:chgData name="Tim Cook" userId="d1c7cfb340f2c7ab" providerId="LiveId" clId="{98BE08D3-387D-490E-8F55-12B79A33BBA6}" dt="2022-11-09T01:33:50.889" v="1390" actId="20577"/>
          <ac:spMkLst>
            <pc:docMk/>
            <pc:sldMk cId="3644606174" sldId="329"/>
            <ac:spMk id="2" creationId="{BC262B94-2A37-FFB6-70F1-D93D9A34786B}"/>
          </ac:spMkLst>
        </pc:spChg>
        <pc:spChg chg="del">
          <ac:chgData name="Tim Cook" userId="d1c7cfb340f2c7ab" providerId="LiveId" clId="{98BE08D3-387D-490E-8F55-12B79A33BBA6}" dt="2022-11-09T01:34:03.410" v="1391" actId="478"/>
          <ac:spMkLst>
            <pc:docMk/>
            <pc:sldMk cId="3644606174" sldId="329"/>
            <ac:spMk id="3" creationId="{E546BC2E-5BDD-6986-9848-1125EEF232E0}"/>
          </ac:spMkLst>
        </pc:spChg>
        <pc:picChg chg="add del mod">
          <ac:chgData name="Tim Cook" userId="d1c7cfb340f2c7ab" providerId="LiveId" clId="{98BE08D3-387D-490E-8F55-12B79A33BBA6}" dt="2022-11-09T01:34:13.008" v="1395" actId="478"/>
          <ac:picMkLst>
            <pc:docMk/>
            <pc:sldMk cId="3644606174" sldId="329"/>
            <ac:picMk id="4" creationId="{47695A8B-5CC8-06AD-544C-2199B260D0A0}"/>
          </ac:picMkLst>
        </pc:picChg>
      </pc:sldChg>
      <pc:sldChg chg="delSp modSp new add del mod">
        <pc:chgData name="Tim Cook" userId="d1c7cfb340f2c7ab" providerId="LiveId" clId="{98BE08D3-387D-490E-8F55-12B79A33BBA6}" dt="2022-11-09T03:19:54.182" v="3912" actId="1076"/>
        <pc:sldMkLst>
          <pc:docMk/>
          <pc:sldMk cId="2279821197" sldId="330"/>
        </pc:sldMkLst>
        <pc:spChg chg="mod">
          <ac:chgData name="Tim Cook" userId="d1c7cfb340f2c7ab" providerId="LiveId" clId="{98BE08D3-387D-490E-8F55-12B79A33BBA6}" dt="2022-11-09T01:44:33.225" v="2172" actId="20577"/>
          <ac:spMkLst>
            <pc:docMk/>
            <pc:sldMk cId="2279821197" sldId="330"/>
            <ac:spMk id="2" creationId="{FAE384DA-0281-CECE-D372-7166A479536B}"/>
          </ac:spMkLst>
        </pc:spChg>
        <pc:spChg chg="mod">
          <ac:chgData name="Tim Cook" userId="d1c7cfb340f2c7ab" providerId="LiveId" clId="{98BE08D3-387D-490E-8F55-12B79A33BBA6}" dt="2022-11-09T03:18:24.771" v="3894" actId="255"/>
          <ac:spMkLst>
            <pc:docMk/>
            <pc:sldMk cId="2279821197" sldId="330"/>
            <ac:spMk id="3" creationId="{0D6FBE0E-CC4E-C244-24A2-F4E5DEDC9422}"/>
          </ac:spMkLst>
        </pc:spChg>
        <pc:grpChg chg="del mod">
          <ac:chgData name="Tim Cook" userId="d1c7cfb340f2c7ab" providerId="LiveId" clId="{98BE08D3-387D-490E-8F55-12B79A33BBA6}" dt="2022-11-09T03:17:08.069" v="3876"/>
          <ac:grpSpMkLst>
            <pc:docMk/>
            <pc:sldMk cId="2279821197" sldId="330"/>
            <ac:grpSpMk id="7" creationId="{2E8ADAC1-725F-14D3-0A05-81C3C094B2E8}"/>
          </ac:grpSpMkLst>
        </pc:grpChg>
        <pc:inkChg chg="mod">
          <ac:chgData name="Tim Cook" userId="d1c7cfb340f2c7ab" providerId="LiveId" clId="{98BE08D3-387D-490E-8F55-12B79A33BBA6}" dt="2022-11-09T03:19:54.182" v="3912" actId="1076"/>
          <ac:inkMkLst>
            <pc:docMk/>
            <pc:sldMk cId="2279821197" sldId="330"/>
            <ac:inkMk id="4" creationId="{CD3B555D-B70B-D34D-05ED-FB05AA65E3C7}"/>
          </ac:inkMkLst>
        </pc:inkChg>
        <pc:inkChg chg="del">
          <ac:chgData name="Tim Cook" userId="d1c7cfb340f2c7ab" providerId="LiveId" clId="{98BE08D3-387D-490E-8F55-12B79A33BBA6}" dt="2022-11-09T03:17:08.069" v="3876"/>
          <ac:inkMkLst>
            <pc:docMk/>
            <pc:sldMk cId="2279821197" sldId="330"/>
            <ac:inkMk id="5" creationId="{C638C538-7C48-5DF5-9F40-62964E057681}"/>
          </ac:inkMkLst>
        </pc:inkChg>
        <pc:inkChg chg="del mod">
          <ac:chgData name="Tim Cook" userId="d1c7cfb340f2c7ab" providerId="LiveId" clId="{98BE08D3-387D-490E-8F55-12B79A33BBA6}" dt="2022-11-09T03:17:08.070" v="3877"/>
          <ac:inkMkLst>
            <pc:docMk/>
            <pc:sldMk cId="2279821197" sldId="330"/>
            <ac:inkMk id="6" creationId="{622BDC57-8A6E-0CF2-0A3D-602811335C72}"/>
          </ac:inkMkLst>
        </pc:inkChg>
      </pc:sldChg>
      <pc:sldChg chg="modSp new del mod">
        <pc:chgData name="Tim Cook" userId="d1c7cfb340f2c7ab" providerId="LiveId" clId="{98BE08D3-387D-490E-8F55-12B79A33BBA6}" dt="2022-11-09T01:48:05.101" v="3023" actId="47"/>
        <pc:sldMkLst>
          <pc:docMk/>
          <pc:sldMk cId="2694440295" sldId="331"/>
        </pc:sldMkLst>
        <pc:spChg chg="mod">
          <ac:chgData name="Tim Cook" userId="d1c7cfb340f2c7ab" providerId="LiveId" clId="{98BE08D3-387D-490E-8F55-12B79A33BBA6}" dt="2022-11-09T01:47:59.993" v="3022" actId="20577"/>
          <ac:spMkLst>
            <pc:docMk/>
            <pc:sldMk cId="2694440295" sldId="331"/>
            <ac:spMk id="2" creationId="{5C9C00AA-A878-E0D9-95C1-A961B5E24978}"/>
          </ac:spMkLst>
        </pc:spChg>
      </pc:sldChg>
    </pc:docChg>
  </pc:docChgLst>
  <pc:docChgLst>
    <pc:chgData name="Tim Cook" userId="d1c7cfb340f2c7ab" providerId="LiveId" clId="{BF073DE7-9298-45F8-9D51-9F80AEA562B8}"/>
    <pc:docChg chg="undo custSel addSld delSld modSld modMainMaster">
      <pc:chgData name="Tim Cook" userId="d1c7cfb340f2c7ab" providerId="LiveId" clId="{BF073DE7-9298-45F8-9D51-9F80AEA562B8}" dt="2022-11-11T03:23:14.922" v="773"/>
      <pc:docMkLst>
        <pc:docMk/>
      </pc:docMkLst>
      <pc:sldChg chg="modSp mod">
        <pc:chgData name="Tim Cook" userId="d1c7cfb340f2c7ab" providerId="LiveId" clId="{BF073DE7-9298-45F8-9D51-9F80AEA562B8}" dt="2022-11-10T23:48:45.764" v="24" actId="20577"/>
        <pc:sldMkLst>
          <pc:docMk/>
          <pc:sldMk cId="72713086" sldId="315"/>
        </pc:sldMkLst>
        <pc:spChg chg="mod">
          <ac:chgData name="Tim Cook" userId="d1c7cfb340f2c7ab" providerId="LiveId" clId="{BF073DE7-9298-45F8-9D51-9F80AEA562B8}" dt="2022-11-10T23:48:43.647" v="22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BF073DE7-9298-45F8-9D51-9F80AEA562B8}" dt="2022-11-10T23:48:45.764" v="24" actId="20577"/>
          <ac:spMkLst>
            <pc:docMk/>
            <pc:sldMk cId="72713086" sldId="315"/>
            <ac:spMk id="3" creationId="{A94FCE5F-A413-9FBF-9B5B-E1CBC0242358}"/>
          </ac:spMkLst>
        </pc:spChg>
      </pc:sldChg>
      <pc:sldChg chg="addSp delSp modSp new add del mod">
        <pc:chgData name="Tim Cook" userId="d1c7cfb340f2c7ab" providerId="LiveId" clId="{BF073DE7-9298-45F8-9D51-9F80AEA562B8}" dt="2022-11-11T03:02:35.602" v="691" actId="1076"/>
        <pc:sldMkLst>
          <pc:docMk/>
          <pc:sldMk cId="579075936" sldId="316"/>
        </pc:sldMkLst>
        <pc:spChg chg="mod">
          <ac:chgData name="Tim Cook" userId="d1c7cfb340f2c7ab" providerId="LiveId" clId="{BF073DE7-9298-45F8-9D51-9F80AEA562B8}" dt="2022-11-11T02:34:15.023" v="519" actId="1076"/>
          <ac:spMkLst>
            <pc:docMk/>
            <pc:sldMk cId="579075936" sldId="316"/>
            <ac:spMk id="2" creationId="{AF013927-E5A0-CF58-B719-F10B970CED0A}"/>
          </ac:spMkLst>
        </pc:spChg>
        <pc:spChg chg="del">
          <ac:chgData name="Tim Cook" userId="d1c7cfb340f2c7ab" providerId="LiveId" clId="{BF073DE7-9298-45F8-9D51-9F80AEA562B8}" dt="2022-11-11T00:20:37.131" v="415" actId="478"/>
          <ac:spMkLst>
            <pc:docMk/>
            <pc:sldMk cId="579075936" sldId="316"/>
            <ac:spMk id="3" creationId="{580676D9-0D6C-46C8-6155-62D940CEFF3F}"/>
          </ac:spMkLst>
        </pc:spChg>
        <pc:spChg chg="add del mod">
          <ac:chgData name="Tim Cook" userId="d1c7cfb340f2c7ab" providerId="LiveId" clId="{BF073DE7-9298-45F8-9D51-9F80AEA562B8}" dt="2022-11-11T00:39:23.018" v="436" actId="478"/>
          <ac:spMkLst>
            <pc:docMk/>
            <pc:sldMk cId="579075936" sldId="316"/>
            <ac:spMk id="25" creationId="{8E1A93A1-51B0-D146-A5B7-47ED3221C88B}"/>
          </ac:spMkLst>
        </pc:spChg>
        <pc:spChg chg="add del mod">
          <ac:chgData name="Tim Cook" userId="d1c7cfb340f2c7ab" providerId="LiveId" clId="{BF073DE7-9298-45F8-9D51-9F80AEA562B8}" dt="2022-11-11T00:39:50.835" v="439" actId="478"/>
          <ac:spMkLst>
            <pc:docMk/>
            <pc:sldMk cId="579075936" sldId="316"/>
            <ac:spMk id="27" creationId="{BD103133-EFB6-23FC-D3CB-C9FC47ED63D9}"/>
          </ac:spMkLst>
        </pc:spChg>
        <pc:grpChg chg="add mod">
          <ac:chgData name="Tim Cook" userId="d1c7cfb340f2c7ab" providerId="LiveId" clId="{BF073DE7-9298-45F8-9D51-9F80AEA562B8}" dt="2022-11-11T00:41:51.431" v="459" actId="1076"/>
          <ac:grpSpMkLst>
            <pc:docMk/>
            <pc:sldMk cId="579075936" sldId="316"/>
            <ac:grpSpMk id="202" creationId="{C5C0B41E-ABA0-E1A2-94F0-152E18A61D0D}"/>
          </ac:grpSpMkLst>
        </pc:grpChg>
        <pc:grpChg chg="del mod">
          <ac:chgData name="Tim Cook" userId="d1c7cfb340f2c7ab" providerId="LiveId" clId="{BF073DE7-9298-45F8-9D51-9F80AEA562B8}" dt="2022-11-11T02:36:57.582" v="594"/>
          <ac:grpSpMkLst>
            <pc:docMk/>
            <pc:sldMk cId="579075936" sldId="316"/>
            <ac:grpSpMk id="268" creationId="{16C6CE56-644B-6871-66A7-1F67FD56C2E8}"/>
          </ac:grpSpMkLst>
        </pc:grpChg>
        <pc:grpChg chg="del mod">
          <ac:chgData name="Tim Cook" userId="d1c7cfb340f2c7ab" providerId="LiveId" clId="{BF073DE7-9298-45F8-9D51-9F80AEA562B8}" dt="2022-11-11T02:37:07.097" v="655"/>
          <ac:grpSpMkLst>
            <pc:docMk/>
            <pc:sldMk cId="579075936" sldId="316"/>
            <ac:grpSpMk id="278" creationId="{1D2A0DEE-E725-BA33-6EF2-91B17341215F}"/>
          </ac:grpSpMkLst>
        </pc:grpChg>
        <pc:grpChg chg="del mod">
          <ac:chgData name="Tim Cook" userId="d1c7cfb340f2c7ab" providerId="LiveId" clId="{BF073DE7-9298-45F8-9D51-9F80AEA562B8}" dt="2022-11-11T02:37:07.101" v="684"/>
          <ac:grpSpMkLst>
            <pc:docMk/>
            <pc:sldMk cId="579075936" sldId="316"/>
            <ac:grpSpMk id="310" creationId="{7E9D433A-1246-57A0-E77E-D6DB0FD07B84}"/>
          </ac:grpSpMkLst>
        </pc:grpChg>
        <pc:grpChg chg="del mod">
          <ac:chgData name="Tim Cook" userId="d1c7cfb340f2c7ab" providerId="LiveId" clId="{BF073DE7-9298-45F8-9D51-9F80AEA562B8}" dt="2022-11-11T02:37:07.100" v="674"/>
          <ac:grpSpMkLst>
            <pc:docMk/>
            <pc:sldMk cId="579075936" sldId="316"/>
            <ac:grpSpMk id="311" creationId="{40C3B309-BCE1-B4B0-9D47-C251D3BC6009}"/>
          </ac:grpSpMkLst>
        </pc:grpChg>
        <pc:grpChg chg="del mod">
          <ac:chgData name="Tim Cook" userId="d1c7cfb340f2c7ab" providerId="LiveId" clId="{BF073DE7-9298-45F8-9D51-9F80AEA562B8}" dt="2022-11-11T02:37:07.095" v="639"/>
          <ac:grpSpMkLst>
            <pc:docMk/>
            <pc:sldMk cId="579075936" sldId="316"/>
            <ac:grpSpMk id="327" creationId="{EEA8DECC-F509-C61E-93A0-92C0296025B4}"/>
          </ac:grpSpMkLst>
        </pc:grpChg>
        <pc:grpChg chg="del mod">
          <ac:chgData name="Tim Cook" userId="d1c7cfb340f2c7ab" providerId="LiveId" clId="{BF073DE7-9298-45F8-9D51-9F80AEA562B8}" dt="2022-11-11T02:37:07.101" v="682"/>
          <ac:grpSpMkLst>
            <pc:docMk/>
            <pc:sldMk cId="579075936" sldId="316"/>
            <ac:grpSpMk id="339" creationId="{C188197A-979C-7D7F-DD00-BBA52538A966}"/>
          </ac:grpSpMkLst>
        </pc:grpChg>
        <pc:grpChg chg="del mod">
          <ac:chgData name="Tim Cook" userId="d1c7cfb340f2c7ab" providerId="LiveId" clId="{BF073DE7-9298-45F8-9D51-9F80AEA562B8}" dt="2022-11-11T02:36:58.856" v="605"/>
          <ac:grpSpMkLst>
            <pc:docMk/>
            <pc:sldMk cId="579075936" sldId="316"/>
            <ac:grpSpMk id="353" creationId="{D5852C03-4168-B09C-F980-DEBE2A50B294}"/>
          </ac:grpSpMkLst>
        </pc:grpChg>
        <pc:grpChg chg="del mod">
          <ac:chgData name="Tim Cook" userId="d1c7cfb340f2c7ab" providerId="LiveId" clId="{BF073DE7-9298-45F8-9D51-9F80AEA562B8}" dt="2022-11-11T02:37:07.099" v="668"/>
          <ac:grpSpMkLst>
            <pc:docMk/>
            <pc:sldMk cId="579075936" sldId="316"/>
            <ac:grpSpMk id="389" creationId="{FCF119C6-F14B-6352-A439-1078777FC8F6}"/>
          </ac:grpSpMkLst>
        </pc:grpChg>
        <pc:grpChg chg="del mod">
          <ac:chgData name="Tim Cook" userId="d1c7cfb340f2c7ab" providerId="LiveId" clId="{BF073DE7-9298-45F8-9D51-9F80AEA562B8}" dt="2022-11-11T02:37:07.097" v="653"/>
          <ac:grpSpMkLst>
            <pc:docMk/>
            <pc:sldMk cId="579075936" sldId="316"/>
            <ac:grpSpMk id="406" creationId="{F7B8B149-ABF6-0F38-6D48-401DB6B1F319}"/>
          </ac:grpSpMkLst>
        </pc:grpChg>
        <pc:picChg chg="add del mod">
          <ac:chgData name="Tim Cook" userId="d1c7cfb340f2c7ab" providerId="LiveId" clId="{BF073DE7-9298-45F8-9D51-9F80AEA562B8}" dt="2022-11-11T00:40:46.859" v="440" actId="478"/>
          <ac:picMkLst>
            <pc:docMk/>
            <pc:sldMk cId="579075936" sldId="316"/>
            <ac:picMk id="21" creationId="{7B68DAC3-4985-BA99-2E50-4B5495350554}"/>
          </ac:picMkLst>
        </pc:picChg>
        <pc:picChg chg="add mod">
          <ac:chgData name="Tim Cook" userId="d1c7cfb340f2c7ab" providerId="LiveId" clId="{BF073DE7-9298-45F8-9D51-9F80AEA562B8}" dt="2022-11-11T00:41:45.022" v="456" actId="164"/>
          <ac:picMkLst>
            <pc:docMk/>
            <pc:sldMk cId="579075936" sldId="316"/>
            <ac:picMk id="23" creationId="{ED3B28AA-DA49-D128-AC68-C28A45940FE1}"/>
          </ac:picMkLst>
        </pc:picChg>
        <pc:picChg chg="add mod">
          <ac:chgData name="Tim Cook" userId="d1c7cfb340f2c7ab" providerId="LiveId" clId="{BF073DE7-9298-45F8-9D51-9F80AEA562B8}" dt="2022-11-11T00:41:45.022" v="456" actId="164"/>
          <ac:picMkLst>
            <pc:docMk/>
            <pc:sldMk cId="579075936" sldId="316"/>
            <ac:picMk id="29" creationId="{BE23995D-1420-4463-A264-3066D01A9362}"/>
          </ac:picMkLst>
        </pc:pic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9" creationId="{66D4E6A8-7865-22FF-DA9A-1F1B9D082E56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0" creationId="{D9691184-0A70-5353-7746-DFAAE7ED6A24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2" creationId="{B5568F03-2DB3-1C84-8AEA-5307056642E1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43" creationId="{B175DE12-8990-8D67-6A2F-26F988A5A53B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59" creationId="{4EA0DA74-45DE-41E4-317A-73E7DBB765F8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60" creationId="{F372C49F-4CF6-F048-16A2-CB16DC4E8D0A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61" creationId="{EFABD5E4-94F9-E050-98A3-CD2F394CAE70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62" creationId="{7D81D2BB-D419-C577-D19D-2FE8223EA3D6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63" creationId="{E5DC827A-FB15-C20B-BBD7-A090EC536D9B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64" creationId="{3611AEEC-E7AD-D7D8-E687-273D4DAE8E9C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0" creationId="{B3EEEEE0-9B20-C8D0-71D0-30FA223F4E83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1" creationId="{DA20D43C-F641-B61F-D507-5CCA1882DFDD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2" creationId="{9760ADBE-9FE9-C28F-DFCD-8AF6BE0F719C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3" creationId="{9EB91289-0395-DE78-F695-47D96FA9E8FC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4" creationId="{24B58A7F-0783-7855-2230-D17E032D3183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5" creationId="{63A72150-74E0-1319-B59E-8777AB2855F3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6" creationId="{9916AC76-420E-9F1F-A9F1-C313208FC628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78" creationId="{BE4B22A2-7282-6FD9-43A1-9A7CA172B9A2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79" creationId="{C4AFFD04-561E-EFAC-2C41-32AC5621FF3A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0" creationId="{42CBA515-E006-2F09-5A2E-E6B47C2A7712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1" creationId="{B3F077D1-4B30-7995-C352-0994C040E45C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2" creationId="{FF83DC68-C770-2811-25AF-8EABA21AC431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5" creationId="{290B6478-82CB-BDA2-2389-0980B4B63615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6" creationId="{94641FCD-D8B5-80C7-D1E1-255542F8ADDB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7" creationId="{5D72428A-6FF1-56A3-9C08-478E189897FB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8" creationId="{A92D682F-BC6F-5C2B-D87D-C256094F7558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9" creationId="{5F07625C-47E4-3A87-46AA-C84F56426EA5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0" creationId="{63AE8159-421B-5BBA-D2B9-65940190B3E3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1" creationId="{17CA5A2E-A837-B330-6C55-FE664827F9E7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2" creationId="{5448D957-114C-BA45-44DA-D898958ABB4B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3" creationId="{80EF59A1-55E6-A22C-4C5F-C7142D3F64C2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4" creationId="{0FFA11CA-6904-0C12-3C86-F7A6D9152829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5" creationId="{8E3F7F0C-3325-6C54-5ED2-A9B0B9D581F7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6" creationId="{7D79F574-2316-A023-3943-364ADECAA033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248" creationId="{154B0CDD-73E0-56ED-A9D4-FBD1E3800622}"/>
          </ac:inkMkLst>
        </pc:inkChg>
        <pc:inkChg chg="del">
          <ac:chgData name="Tim Cook" userId="d1c7cfb340f2c7ab" providerId="LiveId" clId="{BF073DE7-9298-45F8-9D51-9F80AEA562B8}" dt="2022-11-11T02:36:57.582" v="595"/>
          <ac:inkMkLst>
            <pc:docMk/>
            <pc:sldMk cId="579075936" sldId="316"/>
            <ac:inkMk id="264" creationId="{082E6C7B-7689-5AD1-C108-266EF2A41068}"/>
          </ac:inkMkLst>
        </pc:inkChg>
        <pc:inkChg chg="del mod">
          <ac:chgData name="Tim Cook" userId="d1c7cfb340f2c7ab" providerId="LiveId" clId="{BF073DE7-9298-45F8-9D51-9F80AEA562B8}" dt="2022-11-11T02:36:59.744" v="607"/>
          <ac:inkMkLst>
            <pc:docMk/>
            <pc:sldMk cId="579075936" sldId="316"/>
            <ac:inkMk id="265" creationId="{C3DB578B-D5B4-98CA-A7A8-3B8F400B569E}"/>
          </ac:inkMkLst>
        </pc:inkChg>
        <pc:inkChg chg="del">
          <ac:chgData name="Tim Cook" userId="d1c7cfb340f2c7ab" providerId="LiveId" clId="{BF073DE7-9298-45F8-9D51-9F80AEA562B8}" dt="2022-11-11T02:36:57.582" v="593"/>
          <ac:inkMkLst>
            <pc:docMk/>
            <pc:sldMk cId="579075936" sldId="316"/>
            <ac:inkMk id="266" creationId="{191A3650-69F3-E287-5375-0DECCCAB19E6}"/>
          </ac:inkMkLst>
        </pc:inkChg>
        <pc:inkChg chg="del mod">
          <ac:chgData name="Tim Cook" userId="d1c7cfb340f2c7ab" providerId="LiveId" clId="{BF073DE7-9298-45F8-9D51-9F80AEA562B8}" dt="2022-11-11T02:36:57.582" v="594"/>
          <ac:inkMkLst>
            <pc:docMk/>
            <pc:sldMk cId="579075936" sldId="316"/>
            <ac:inkMk id="267" creationId="{FEDDF70C-0620-F31A-41C2-02B52B3BDF33}"/>
          </ac:inkMkLst>
        </pc:inkChg>
        <pc:inkChg chg="del mod">
          <ac:chgData name="Tim Cook" userId="d1c7cfb340f2c7ab" providerId="LiveId" clId="{BF073DE7-9298-45F8-9D51-9F80AEA562B8}" dt="2022-11-11T02:37:07.096" v="644"/>
          <ac:inkMkLst>
            <pc:docMk/>
            <pc:sldMk cId="579075936" sldId="316"/>
            <ac:inkMk id="269" creationId="{9B899FCA-BA71-FCB3-218E-6CE87ACCB819}"/>
          </ac:inkMkLst>
        </pc:inkChg>
        <pc:inkChg chg="del mod">
          <ac:chgData name="Tim Cook" userId="d1c7cfb340f2c7ab" providerId="LiveId" clId="{BF073DE7-9298-45F8-9D51-9F80AEA562B8}" dt="2022-11-11T02:37:07.093" v="630"/>
          <ac:inkMkLst>
            <pc:docMk/>
            <pc:sldMk cId="579075936" sldId="316"/>
            <ac:inkMk id="270" creationId="{045EA3CC-051D-F241-EC4B-D284DD504D35}"/>
          </ac:inkMkLst>
        </pc:inkChg>
        <pc:inkChg chg="del mod">
          <ac:chgData name="Tim Cook" userId="d1c7cfb340f2c7ab" providerId="LiveId" clId="{BF073DE7-9298-45F8-9D51-9F80AEA562B8}" dt="2022-11-11T02:37:07.101" v="685"/>
          <ac:inkMkLst>
            <pc:docMk/>
            <pc:sldMk cId="579075936" sldId="316"/>
            <ac:inkMk id="272" creationId="{66064F3D-F6CB-DA90-97AC-459EE18542CF}"/>
          </ac:inkMkLst>
        </pc:inkChg>
        <pc:inkChg chg="del mod">
          <ac:chgData name="Tim Cook" userId="d1c7cfb340f2c7ab" providerId="LiveId" clId="{BF073DE7-9298-45F8-9D51-9F80AEA562B8}" dt="2022-11-11T02:37:07.097" v="655"/>
          <ac:inkMkLst>
            <pc:docMk/>
            <pc:sldMk cId="579075936" sldId="316"/>
            <ac:inkMk id="273" creationId="{ACE5203F-61BA-CC59-CEF3-7357C8B5B0D3}"/>
          </ac:inkMkLst>
        </pc:inkChg>
        <pc:inkChg chg="del">
          <ac:chgData name="Tim Cook" userId="d1c7cfb340f2c7ab" providerId="LiveId" clId="{BF073DE7-9298-45F8-9D51-9F80AEA562B8}" dt="2022-11-11T02:37:07.089" v="608"/>
          <ac:inkMkLst>
            <pc:docMk/>
            <pc:sldMk cId="579075936" sldId="316"/>
            <ac:inkMk id="275" creationId="{41E817C2-FBF3-B216-56A3-7DB7002D9409}"/>
          </ac:inkMkLst>
        </pc:inkChg>
        <pc:inkChg chg="del mod">
          <ac:chgData name="Tim Cook" userId="d1c7cfb340f2c7ab" providerId="LiveId" clId="{BF073DE7-9298-45F8-9D51-9F80AEA562B8}" dt="2022-11-11T02:37:07.092" v="621"/>
          <ac:inkMkLst>
            <pc:docMk/>
            <pc:sldMk cId="579075936" sldId="316"/>
            <ac:inkMk id="276" creationId="{0DCE8E9A-48EE-AF5F-8764-9BF706B3EDEE}"/>
          </ac:inkMkLst>
        </pc:inkChg>
        <pc:inkChg chg="del mod">
          <ac:chgData name="Tim Cook" userId="d1c7cfb340f2c7ab" providerId="LiveId" clId="{BF073DE7-9298-45F8-9D51-9F80AEA562B8}" dt="2022-11-11T02:37:07.092" v="625"/>
          <ac:inkMkLst>
            <pc:docMk/>
            <pc:sldMk cId="579075936" sldId="316"/>
            <ac:inkMk id="277" creationId="{46F77114-2085-CD98-879D-C34B1A8F22E3}"/>
          </ac:inkMkLst>
        </pc:inkChg>
        <pc:inkChg chg="del mod">
          <ac:chgData name="Tim Cook" userId="d1c7cfb340f2c7ab" providerId="LiveId" clId="{BF073DE7-9298-45F8-9D51-9F80AEA562B8}" dt="2022-11-11T02:37:07.092" v="619"/>
          <ac:inkMkLst>
            <pc:docMk/>
            <pc:sldMk cId="579075936" sldId="316"/>
            <ac:inkMk id="285" creationId="{76E934A7-0675-FCA1-AAF2-6515648AF471}"/>
          </ac:inkMkLst>
        </pc:inkChg>
        <pc:inkChg chg="del mod">
          <ac:chgData name="Tim Cook" userId="d1c7cfb340f2c7ab" providerId="LiveId" clId="{BF073DE7-9298-45F8-9D51-9F80AEA562B8}" dt="2022-11-11T02:37:07.094" v="632"/>
          <ac:inkMkLst>
            <pc:docMk/>
            <pc:sldMk cId="579075936" sldId="316"/>
            <ac:inkMk id="286" creationId="{6B4EBE1A-AAA3-731A-156A-D697DD5878AC}"/>
          </ac:inkMkLst>
        </pc:inkChg>
        <pc:inkChg chg="del mod">
          <ac:chgData name="Tim Cook" userId="d1c7cfb340f2c7ab" providerId="LiveId" clId="{BF073DE7-9298-45F8-9D51-9F80AEA562B8}" dt="2022-11-11T02:37:07.098" v="663"/>
          <ac:inkMkLst>
            <pc:docMk/>
            <pc:sldMk cId="579075936" sldId="316"/>
            <ac:inkMk id="287" creationId="{A1CFCF25-A507-A77A-52C9-B154644AE58E}"/>
          </ac:inkMkLst>
        </pc:inkChg>
        <pc:inkChg chg="del mod">
          <ac:chgData name="Tim Cook" userId="d1c7cfb340f2c7ab" providerId="LiveId" clId="{BF073DE7-9298-45F8-9D51-9F80AEA562B8}" dt="2022-11-11T02:37:07.091" v="615"/>
          <ac:inkMkLst>
            <pc:docMk/>
            <pc:sldMk cId="579075936" sldId="316"/>
            <ac:inkMk id="288" creationId="{4D5B742D-9922-4F01-2759-B140AB960D41}"/>
          </ac:inkMkLst>
        </pc:inkChg>
        <pc:inkChg chg="del mod">
          <ac:chgData name="Tim Cook" userId="d1c7cfb340f2c7ab" providerId="LiveId" clId="{BF073DE7-9298-45F8-9D51-9F80AEA562B8}" dt="2022-11-11T02:37:07.097" v="651"/>
          <ac:inkMkLst>
            <pc:docMk/>
            <pc:sldMk cId="579075936" sldId="316"/>
            <ac:inkMk id="289" creationId="{426194CF-C5A9-764A-9B31-0D1E5275217F}"/>
          </ac:inkMkLst>
        </pc:inkChg>
        <pc:inkChg chg="del mod">
          <ac:chgData name="Tim Cook" userId="d1c7cfb340f2c7ab" providerId="LiveId" clId="{BF073DE7-9298-45F8-9D51-9F80AEA562B8}" dt="2022-11-11T02:37:07.091" v="614"/>
          <ac:inkMkLst>
            <pc:docMk/>
            <pc:sldMk cId="579075936" sldId="316"/>
            <ac:inkMk id="290" creationId="{BBFBF08E-B9E0-91B6-7E23-61740AC0D92E}"/>
          </ac:inkMkLst>
        </pc:inkChg>
        <pc:inkChg chg="del mod">
          <ac:chgData name="Tim Cook" userId="d1c7cfb340f2c7ab" providerId="LiveId" clId="{BF073DE7-9298-45F8-9D51-9F80AEA562B8}" dt="2022-11-11T02:37:07.096" v="643"/>
          <ac:inkMkLst>
            <pc:docMk/>
            <pc:sldMk cId="579075936" sldId="316"/>
            <ac:inkMk id="291" creationId="{01C042D5-1C63-D17F-51D3-280BC46F1E3C}"/>
          </ac:inkMkLst>
        </pc:inkChg>
        <pc:inkChg chg="del mod">
          <ac:chgData name="Tim Cook" userId="d1c7cfb340f2c7ab" providerId="LiveId" clId="{BF073DE7-9298-45F8-9D51-9F80AEA562B8}" dt="2022-11-11T02:37:07.100" v="677"/>
          <ac:inkMkLst>
            <pc:docMk/>
            <pc:sldMk cId="579075936" sldId="316"/>
            <ac:inkMk id="292" creationId="{5A880B05-F137-D8B0-CA98-0D5824137FA5}"/>
          </ac:inkMkLst>
        </pc:inkChg>
        <pc:inkChg chg="del">
          <ac:chgData name="Tim Cook" userId="d1c7cfb340f2c7ab" providerId="LiveId" clId="{BF073DE7-9298-45F8-9D51-9F80AEA562B8}" dt="2022-11-11T02:37:07.090" v="610"/>
          <ac:inkMkLst>
            <pc:docMk/>
            <pc:sldMk cId="579075936" sldId="316"/>
            <ac:inkMk id="293" creationId="{EA0A3B72-5310-A120-DF44-A44B04CBF861}"/>
          </ac:inkMkLst>
        </pc:inkChg>
        <pc:inkChg chg="del mod">
          <ac:chgData name="Tim Cook" userId="d1c7cfb340f2c7ab" providerId="LiveId" clId="{BF073DE7-9298-45F8-9D51-9F80AEA562B8}" dt="2022-11-11T02:37:07.095" v="638"/>
          <ac:inkMkLst>
            <pc:docMk/>
            <pc:sldMk cId="579075936" sldId="316"/>
            <ac:inkMk id="295" creationId="{A924CC17-1082-93FC-8B03-61314637035B}"/>
          </ac:inkMkLst>
        </pc:inkChg>
        <pc:inkChg chg="del mod">
          <ac:chgData name="Tim Cook" userId="d1c7cfb340f2c7ab" providerId="LiveId" clId="{BF073DE7-9298-45F8-9D51-9F80AEA562B8}" dt="2022-11-11T02:37:07.099" v="669"/>
          <ac:inkMkLst>
            <pc:docMk/>
            <pc:sldMk cId="579075936" sldId="316"/>
            <ac:inkMk id="296" creationId="{C9C16036-370A-297F-8794-FA91AB581D01}"/>
          </ac:inkMkLst>
        </pc:inkChg>
        <pc:inkChg chg="del mod">
          <ac:chgData name="Tim Cook" userId="d1c7cfb340f2c7ab" providerId="LiveId" clId="{BF073DE7-9298-45F8-9D51-9F80AEA562B8}" dt="2022-11-11T02:37:07.093" v="626"/>
          <ac:inkMkLst>
            <pc:docMk/>
            <pc:sldMk cId="579075936" sldId="316"/>
            <ac:inkMk id="297" creationId="{6B13F2AB-7EEB-119B-4DFF-7F424A269927}"/>
          </ac:inkMkLst>
        </pc:inkChg>
        <pc:inkChg chg="del mod">
          <ac:chgData name="Tim Cook" userId="d1c7cfb340f2c7ab" providerId="LiveId" clId="{BF073DE7-9298-45F8-9D51-9F80AEA562B8}" dt="2022-11-11T02:37:07.093" v="629"/>
          <ac:inkMkLst>
            <pc:docMk/>
            <pc:sldMk cId="579075936" sldId="316"/>
            <ac:inkMk id="298" creationId="{A4AEBFED-C14C-1646-459F-1FD013829BB9}"/>
          </ac:inkMkLst>
        </pc:inkChg>
        <pc:inkChg chg="del mod">
          <ac:chgData name="Tim Cook" userId="d1c7cfb340f2c7ab" providerId="LiveId" clId="{BF073DE7-9298-45F8-9D51-9F80AEA562B8}" dt="2022-11-11T02:37:07.093" v="627"/>
          <ac:inkMkLst>
            <pc:docMk/>
            <pc:sldMk cId="579075936" sldId="316"/>
            <ac:inkMk id="299" creationId="{C9CB06AC-469C-65FC-B293-82C2DE77DF20}"/>
          </ac:inkMkLst>
        </pc:inkChg>
        <pc:inkChg chg="del mod">
          <ac:chgData name="Tim Cook" userId="d1c7cfb340f2c7ab" providerId="LiveId" clId="{BF073DE7-9298-45F8-9D51-9F80AEA562B8}" dt="2022-11-11T02:37:07.100" v="672"/>
          <ac:inkMkLst>
            <pc:docMk/>
            <pc:sldMk cId="579075936" sldId="316"/>
            <ac:inkMk id="300" creationId="{681E4ECC-4649-13EB-B8B7-BEB55D257525}"/>
          </ac:inkMkLst>
        </pc:inkChg>
        <pc:inkChg chg="del mod">
          <ac:chgData name="Tim Cook" userId="d1c7cfb340f2c7ab" providerId="LiveId" clId="{BF073DE7-9298-45F8-9D51-9F80AEA562B8}" dt="2022-11-11T02:37:07.098" v="661"/>
          <ac:inkMkLst>
            <pc:docMk/>
            <pc:sldMk cId="579075936" sldId="316"/>
            <ac:inkMk id="301" creationId="{3510572A-556D-1BCC-A878-1903B48B8A3F}"/>
          </ac:inkMkLst>
        </pc:inkChg>
        <pc:inkChg chg="del mod">
          <ac:chgData name="Tim Cook" userId="d1c7cfb340f2c7ab" providerId="LiveId" clId="{BF073DE7-9298-45F8-9D51-9F80AEA562B8}" dt="2022-11-11T02:37:07.094" v="633"/>
          <ac:inkMkLst>
            <pc:docMk/>
            <pc:sldMk cId="579075936" sldId="316"/>
            <ac:inkMk id="302" creationId="{A58477F1-7347-4351-8779-6A5B887EDDDE}"/>
          </ac:inkMkLst>
        </pc:inkChg>
        <pc:inkChg chg="del mod">
          <ac:chgData name="Tim Cook" userId="d1c7cfb340f2c7ab" providerId="LiveId" clId="{BF073DE7-9298-45F8-9D51-9F80AEA562B8}" dt="2022-11-11T02:37:07.092" v="623"/>
          <ac:inkMkLst>
            <pc:docMk/>
            <pc:sldMk cId="579075936" sldId="316"/>
            <ac:inkMk id="303" creationId="{EA249BDA-894A-B2AE-F249-31956D368BF8}"/>
          </ac:inkMkLst>
        </pc:inkChg>
        <pc:inkChg chg="del mod">
          <ac:chgData name="Tim Cook" userId="d1c7cfb340f2c7ab" providerId="LiveId" clId="{BF073DE7-9298-45F8-9D51-9F80AEA562B8}" dt="2022-11-11T02:37:07.100" v="674"/>
          <ac:inkMkLst>
            <pc:docMk/>
            <pc:sldMk cId="579075936" sldId="316"/>
            <ac:inkMk id="304" creationId="{C562A319-EA64-559B-3B4D-AF6597F77E33}"/>
          </ac:inkMkLst>
        </pc:inkChg>
        <pc:inkChg chg="del mod">
          <ac:chgData name="Tim Cook" userId="d1c7cfb340f2c7ab" providerId="LiveId" clId="{BF073DE7-9298-45F8-9D51-9F80AEA562B8}" dt="2022-11-11T02:37:07.096" v="646"/>
          <ac:inkMkLst>
            <pc:docMk/>
            <pc:sldMk cId="579075936" sldId="316"/>
            <ac:inkMk id="305" creationId="{87FD937D-CF36-16EB-2F60-073FDC6975CC}"/>
          </ac:inkMkLst>
        </pc:inkChg>
        <pc:inkChg chg="del">
          <ac:chgData name="Tim Cook" userId="d1c7cfb340f2c7ab" providerId="LiveId" clId="{BF073DE7-9298-45F8-9D51-9F80AEA562B8}" dt="2022-11-11T02:37:07.094" v="636"/>
          <ac:inkMkLst>
            <pc:docMk/>
            <pc:sldMk cId="579075936" sldId="316"/>
            <ac:inkMk id="306" creationId="{AB95CC24-CBE8-91B5-A77C-BEB327AC847E}"/>
          </ac:inkMkLst>
        </pc:inkChg>
        <pc:inkChg chg="del mod">
          <ac:chgData name="Tim Cook" userId="d1c7cfb340f2c7ab" providerId="LiveId" clId="{BF073DE7-9298-45F8-9D51-9F80AEA562B8}" dt="2022-11-11T02:37:07.101" v="684"/>
          <ac:inkMkLst>
            <pc:docMk/>
            <pc:sldMk cId="579075936" sldId="316"/>
            <ac:inkMk id="307" creationId="{48960A29-7B3E-98AC-6FD0-5B97859A1DBD}"/>
          </ac:inkMkLst>
        </pc:inkChg>
        <pc:inkChg chg="del mod">
          <ac:chgData name="Tim Cook" userId="d1c7cfb340f2c7ab" providerId="LiveId" clId="{BF073DE7-9298-45F8-9D51-9F80AEA562B8}" dt="2022-11-11T02:37:07.101" v="687"/>
          <ac:inkMkLst>
            <pc:docMk/>
            <pc:sldMk cId="579075936" sldId="316"/>
            <ac:inkMk id="308" creationId="{F83A080A-6C66-8A82-CDE2-E9FAFC84A817}"/>
          </ac:inkMkLst>
        </pc:inkChg>
        <pc:inkChg chg="del mod">
          <ac:chgData name="Tim Cook" userId="d1c7cfb340f2c7ab" providerId="LiveId" clId="{BF073DE7-9298-45F8-9D51-9F80AEA562B8}" dt="2022-11-11T02:37:07.099" v="666"/>
          <ac:inkMkLst>
            <pc:docMk/>
            <pc:sldMk cId="579075936" sldId="316"/>
            <ac:inkMk id="309" creationId="{EA03E971-FE31-5298-CF9B-2DF2C144EB66}"/>
          </ac:inkMkLst>
        </pc:inkChg>
        <pc:inkChg chg="del mod">
          <ac:chgData name="Tim Cook" userId="d1c7cfb340f2c7ab" providerId="LiveId" clId="{BF073DE7-9298-45F8-9D51-9F80AEA562B8}" dt="2022-11-11T02:37:07.101" v="682"/>
          <ac:inkMkLst>
            <pc:docMk/>
            <pc:sldMk cId="579075936" sldId="316"/>
            <ac:inkMk id="312" creationId="{03D0CBF4-B47B-D687-AE7D-E89FDFC705CC}"/>
          </ac:inkMkLst>
        </pc:inkChg>
        <pc:inkChg chg="del mod">
          <ac:chgData name="Tim Cook" userId="d1c7cfb340f2c7ab" providerId="LiveId" clId="{BF073DE7-9298-45F8-9D51-9F80AEA562B8}" dt="2022-11-11T02:37:07.099" v="670"/>
          <ac:inkMkLst>
            <pc:docMk/>
            <pc:sldMk cId="579075936" sldId="316"/>
            <ac:inkMk id="313" creationId="{1F2D028A-6EE1-2C72-71AF-AF92B11D3F4F}"/>
          </ac:inkMkLst>
        </pc:inkChg>
        <pc:inkChg chg="del mod">
          <ac:chgData name="Tim Cook" userId="d1c7cfb340f2c7ab" providerId="LiveId" clId="{BF073DE7-9298-45F8-9D51-9F80AEA562B8}" dt="2022-11-11T02:37:07.094" v="635"/>
          <ac:inkMkLst>
            <pc:docMk/>
            <pc:sldMk cId="579075936" sldId="316"/>
            <ac:inkMk id="314" creationId="{5A13B1CE-570A-289F-AA1C-9475150C8B97}"/>
          </ac:inkMkLst>
        </pc:inkChg>
        <pc:inkChg chg="del mod">
          <ac:chgData name="Tim Cook" userId="d1c7cfb340f2c7ab" providerId="LiveId" clId="{BF073DE7-9298-45F8-9D51-9F80AEA562B8}" dt="2022-11-11T02:37:07.100" v="676"/>
          <ac:inkMkLst>
            <pc:docMk/>
            <pc:sldMk cId="579075936" sldId="316"/>
            <ac:inkMk id="315" creationId="{65DAF724-D25A-A647-8AB6-9136FBA6FFD0}"/>
          </ac:inkMkLst>
        </pc:inkChg>
        <pc:inkChg chg="del mod">
          <ac:chgData name="Tim Cook" userId="d1c7cfb340f2c7ab" providerId="LiveId" clId="{BF073DE7-9298-45F8-9D51-9F80AEA562B8}" dt="2022-11-11T02:37:07.096" v="649"/>
          <ac:inkMkLst>
            <pc:docMk/>
            <pc:sldMk cId="579075936" sldId="316"/>
            <ac:inkMk id="316" creationId="{68052F8A-69A3-E1CF-2DCD-C8E7B4AA0689}"/>
          </ac:inkMkLst>
        </pc:inkChg>
        <pc:inkChg chg="del mod">
          <ac:chgData name="Tim Cook" userId="d1c7cfb340f2c7ab" providerId="LiveId" clId="{BF073DE7-9298-45F8-9D51-9F80AEA562B8}" dt="2022-11-11T02:37:07.097" v="652"/>
          <ac:inkMkLst>
            <pc:docMk/>
            <pc:sldMk cId="579075936" sldId="316"/>
            <ac:inkMk id="317" creationId="{8BFC7D8A-9C73-4137-3BAC-E3702F91299F}"/>
          </ac:inkMkLst>
        </pc:inkChg>
        <pc:inkChg chg="del mod">
          <ac:chgData name="Tim Cook" userId="d1c7cfb340f2c7ab" providerId="LiveId" clId="{BF073DE7-9298-45F8-9D51-9F80AEA562B8}" dt="2022-11-11T02:37:07.099" v="671"/>
          <ac:inkMkLst>
            <pc:docMk/>
            <pc:sldMk cId="579075936" sldId="316"/>
            <ac:inkMk id="318" creationId="{42199449-D5AC-F5B4-B234-D11C388E514D}"/>
          </ac:inkMkLst>
        </pc:inkChg>
        <pc:inkChg chg="del">
          <ac:chgData name="Tim Cook" userId="d1c7cfb340f2c7ab" providerId="LiveId" clId="{BF073DE7-9298-45F8-9D51-9F80AEA562B8}" dt="2022-11-11T02:37:07.091" v="618"/>
          <ac:inkMkLst>
            <pc:docMk/>
            <pc:sldMk cId="579075936" sldId="316"/>
            <ac:inkMk id="319" creationId="{4D5D9033-84F8-6B56-FCAA-B9E5F1FEFC4A}"/>
          </ac:inkMkLst>
        </pc:inkChg>
        <pc:inkChg chg="del mod">
          <ac:chgData name="Tim Cook" userId="d1c7cfb340f2c7ab" providerId="LiveId" clId="{BF073DE7-9298-45F8-9D51-9F80AEA562B8}" dt="2022-11-11T02:37:07.097" v="650"/>
          <ac:inkMkLst>
            <pc:docMk/>
            <pc:sldMk cId="579075936" sldId="316"/>
            <ac:inkMk id="320" creationId="{1F7CC7EF-5254-1395-7DB6-4A57E4543662}"/>
          </ac:inkMkLst>
        </pc:inkChg>
        <pc:inkChg chg="del">
          <ac:chgData name="Tim Cook" userId="d1c7cfb340f2c7ab" providerId="LiveId" clId="{BF073DE7-9298-45F8-9D51-9F80AEA562B8}" dt="2022-11-11T02:37:07.091" v="617"/>
          <ac:inkMkLst>
            <pc:docMk/>
            <pc:sldMk cId="579075936" sldId="316"/>
            <ac:inkMk id="321" creationId="{076FEDD0-A076-DA26-DF9D-954203D4DE94}"/>
          </ac:inkMkLst>
        </pc:inkChg>
        <pc:inkChg chg="del mod">
          <ac:chgData name="Tim Cook" userId="d1c7cfb340f2c7ab" providerId="LiveId" clId="{BF073DE7-9298-45F8-9D51-9F80AEA562B8}" dt="2022-11-11T02:37:07.095" v="642"/>
          <ac:inkMkLst>
            <pc:docMk/>
            <pc:sldMk cId="579075936" sldId="316"/>
            <ac:inkMk id="322" creationId="{5C4C9F6F-D366-BCC8-1F12-1609545F183B}"/>
          </ac:inkMkLst>
        </pc:inkChg>
        <pc:inkChg chg="del mod">
          <ac:chgData name="Tim Cook" userId="d1c7cfb340f2c7ab" providerId="LiveId" clId="{BF073DE7-9298-45F8-9D51-9F80AEA562B8}" dt="2022-11-11T02:37:07.095" v="639"/>
          <ac:inkMkLst>
            <pc:docMk/>
            <pc:sldMk cId="579075936" sldId="316"/>
            <ac:inkMk id="326" creationId="{2C163AA3-836B-49DD-97DB-C06EBE380C4D}"/>
          </ac:inkMkLst>
        </pc:inkChg>
        <pc:inkChg chg="del mod">
          <ac:chgData name="Tim Cook" userId="d1c7cfb340f2c7ab" providerId="LiveId" clId="{BF073DE7-9298-45F8-9D51-9F80AEA562B8}" dt="2022-11-11T02:37:07.098" v="660"/>
          <ac:inkMkLst>
            <pc:docMk/>
            <pc:sldMk cId="579075936" sldId="316"/>
            <ac:inkMk id="332" creationId="{47A5F961-A192-273F-4170-6EE0492D9E47}"/>
          </ac:inkMkLst>
        </pc:inkChg>
        <pc:inkChg chg="del mod">
          <ac:chgData name="Tim Cook" userId="d1c7cfb340f2c7ab" providerId="LiveId" clId="{BF073DE7-9298-45F8-9D51-9F80AEA562B8}" dt="2022-11-11T02:37:07.097" v="654"/>
          <ac:inkMkLst>
            <pc:docMk/>
            <pc:sldMk cId="579075936" sldId="316"/>
            <ac:inkMk id="333" creationId="{2962C99B-BC32-4043-2A1F-909E2D5D8CAD}"/>
          </ac:inkMkLst>
        </pc:inkChg>
        <pc:inkChg chg="del mod">
          <ac:chgData name="Tim Cook" userId="d1c7cfb340f2c7ab" providerId="LiveId" clId="{BF073DE7-9298-45F8-9D51-9F80AEA562B8}" dt="2022-11-11T02:37:07.094" v="631"/>
          <ac:inkMkLst>
            <pc:docMk/>
            <pc:sldMk cId="579075936" sldId="316"/>
            <ac:inkMk id="334" creationId="{6ED2FB13-0FE6-1B89-05A0-2EEB26F8B8A9}"/>
          </ac:inkMkLst>
        </pc:inkChg>
        <pc:inkChg chg="del mod">
          <ac:chgData name="Tim Cook" userId="d1c7cfb340f2c7ab" providerId="LiveId" clId="{BF073DE7-9298-45F8-9D51-9F80AEA562B8}" dt="2022-11-11T02:37:07.098" v="657"/>
          <ac:inkMkLst>
            <pc:docMk/>
            <pc:sldMk cId="579075936" sldId="316"/>
            <ac:inkMk id="335" creationId="{44F1ECE0-7B15-F331-0E76-90767A69CD75}"/>
          </ac:inkMkLst>
        </pc:inkChg>
        <pc:inkChg chg="del mod">
          <ac:chgData name="Tim Cook" userId="d1c7cfb340f2c7ab" providerId="LiveId" clId="{BF073DE7-9298-45F8-9D51-9F80AEA562B8}" dt="2022-11-11T02:37:07.101" v="686"/>
          <ac:inkMkLst>
            <pc:docMk/>
            <pc:sldMk cId="579075936" sldId="316"/>
            <ac:inkMk id="336" creationId="{658A76AD-9E72-A610-6847-F4FE3DBDCA0F}"/>
          </ac:inkMkLst>
        </pc:inkChg>
        <pc:inkChg chg="del mod">
          <ac:chgData name="Tim Cook" userId="d1c7cfb340f2c7ab" providerId="LiveId" clId="{BF073DE7-9298-45F8-9D51-9F80AEA562B8}" dt="2022-11-11T02:37:07.100" v="679"/>
          <ac:inkMkLst>
            <pc:docMk/>
            <pc:sldMk cId="579075936" sldId="316"/>
            <ac:inkMk id="337" creationId="{69823777-48A3-F16C-1C28-69C085D9DA1E}"/>
          </ac:inkMkLst>
        </pc:inkChg>
        <pc:inkChg chg="del mod">
          <ac:chgData name="Tim Cook" userId="d1c7cfb340f2c7ab" providerId="LiveId" clId="{BF073DE7-9298-45F8-9D51-9F80AEA562B8}" dt="2022-11-11T02:37:07.093" v="628"/>
          <ac:inkMkLst>
            <pc:docMk/>
            <pc:sldMk cId="579075936" sldId="316"/>
            <ac:inkMk id="338" creationId="{79EF42C5-6BED-E0C6-6293-9B248A4A0C5A}"/>
          </ac:inkMkLst>
        </pc:inkChg>
        <pc:inkChg chg="del mod">
          <ac:chgData name="Tim Cook" userId="d1c7cfb340f2c7ab" providerId="LiveId" clId="{BF073DE7-9298-45F8-9D51-9F80AEA562B8}" dt="2022-11-11T02:36:58.278" v="597"/>
          <ac:inkMkLst>
            <pc:docMk/>
            <pc:sldMk cId="579075936" sldId="316"/>
            <ac:inkMk id="340" creationId="{8F747B95-F9C8-B794-99E7-EB0C5A4EDA4E}"/>
          </ac:inkMkLst>
        </pc:inkChg>
        <pc:inkChg chg="del mod">
          <ac:chgData name="Tim Cook" userId="d1c7cfb340f2c7ab" providerId="LiveId" clId="{BF073DE7-9298-45F8-9D51-9F80AEA562B8}" dt="2022-11-11T02:36:58.279" v="602"/>
          <ac:inkMkLst>
            <pc:docMk/>
            <pc:sldMk cId="579075936" sldId="316"/>
            <ac:inkMk id="341" creationId="{793926D7-A8B3-1D67-1CCC-5CE204AA115F}"/>
          </ac:inkMkLst>
        </pc:inkChg>
        <pc:inkChg chg="del">
          <ac:chgData name="Tim Cook" userId="d1c7cfb340f2c7ab" providerId="LiveId" clId="{BF073DE7-9298-45F8-9D51-9F80AEA562B8}" dt="2022-11-11T02:36:58.278" v="596"/>
          <ac:inkMkLst>
            <pc:docMk/>
            <pc:sldMk cId="579075936" sldId="316"/>
            <ac:inkMk id="342" creationId="{EFDF2984-3E03-7A55-3001-8152E9F9010A}"/>
          </ac:inkMkLst>
        </pc:inkChg>
        <pc:inkChg chg="del mod">
          <ac:chgData name="Tim Cook" userId="d1c7cfb340f2c7ab" providerId="LiveId" clId="{BF073DE7-9298-45F8-9D51-9F80AEA562B8}" dt="2022-11-11T02:36:58.279" v="604"/>
          <ac:inkMkLst>
            <pc:docMk/>
            <pc:sldMk cId="579075936" sldId="316"/>
            <ac:inkMk id="343" creationId="{C62E759E-D500-67B6-68F4-E524EADF0FB2}"/>
          </ac:inkMkLst>
        </pc:inkChg>
        <pc:inkChg chg="del mod">
          <ac:chgData name="Tim Cook" userId="d1c7cfb340f2c7ab" providerId="LiveId" clId="{BF073DE7-9298-45F8-9D51-9F80AEA562B8}" dt="2022-11-11T02:36:58.278" v="600"/>
          <ac:inkMkLst>
            <pc:docMk/>
            <pc:sldMk cId="579075936" sldId="316"/>
            <ac:inkMk id="344" creationId="{F37CE397-2ABC-7C42-BF39-9A69FE53A350}"/>
          </ac:inkMkLst>
        </pc:inkChg>
        <pc:inkChg chg="del mod">
          <ac:chgData name="Tim Cook" userId="d1c7cfb340f2c7ab" providerId="LiveId" clId="{BF073DE7-9298-45F8-9D51-9F80AEA562B8}" dt="2022-11-11T02:36:58.279" v="603"/>
          <ac:inkMkLst>
            <pc:docMk/>
            <pc:sldMk cId="579075936" sldId="316"/>
            <ac:inkMk id="345" creationId="{6B64FC2D-B7C2-16EC-BEDD-5C3774B117DC}"/>
          </ac:inkMkLst>
        </pc:inkChg>
        <pc:inkChg chg="del mod">
          <ac:chgData name="Tim Cook" userId="d1c7cfb340f2c7ab" providerId="LiveId" clId="{BF073DE7-9298-45F8-9D51-9F80AEA562B8}" dt="2022-11-11T02:36:58.278" v="599"/>
          <ac:inkMkLst>
            <pc:docMk/>
            <pc:sldMk cId="579075936" sldId="316"/>
            <ac:inkMk id="346" creationId="{983008C8-13C1-D271-C88B-92B3C064A4FE}"/>
          </ac:inkMkLst>
        </pc:inkChg>
        <pc:inkChg chg="del mod">
          <ac:chgData name="Tim Cook" userId="d1c7cfb340f2c7ab" providerId="LiveId" clId="{BF073DE7-9298-45F8-9D51-9F80AEA562B8}" dt="2022-11-11T02:36:58.279" v="601"/>
          <ac:inkMkLst>
            <pc:docMk/>
            <pc:sldMk cId="579075936" sldId="316"/>
            <ac:inkMk id="347" creationId="{142DEF63-9EDC-E6F8-8CE8-A75EEDE8556B}"/>
          </ac:inkMkLst>
        </pc:inkChg>
        <pc:inkChg chg="del mod">
          <ac:chgData name="Tim Cook" userId="d1c7cfb340f2c7ab" providerId="LiveId" clId="{BF073DE7-9298-45F8-9D51-9F80AEA562B8}" dt="2022-11-11T02:36:58.278" v="598"/>
          <ac:inkMkLst>
            <pc:docMk/>
            <pc:sldMk cId="579075936" sldId="316"/>
            <ac:inkMk id="348" creationId="{ACDC1080-D15B-6AF9-4070-B77A1DEB1CEF}"/>
          </ac:inkMkLst>
        </pc:inkChg>
        <pc:inkChg chg="del mod">
          <ac:chgData name="Tim Cook" userId="d1c7cfb340f2c7ab" providerId="LiveId" clId="{BF073DE7-9298-45F8-9D51-9F80AEA562B8}" dt="2022-11-11T02:36:58.856" v="606"/>
          <ac:inkMkLst>
            <pc:docMk/>
            <pc:sldMk cId="579075936" sldId="316"/>
            <ac:inkMk id="351" creationId="{3966E53E-AFEF-2897-157A-2831FC32119C}"/>
          </ac:inkMkLst>
        </pc:inkChg>
        <pc:inkChg chg="del mod">
          <ac:chgData name="Tim Cook" userId="d1c7cfb340f2c7ab" providerId="LiveId" clId="{BF073DE7-9298-45F8-9D51-9F80AEA562B8}" dt="2022-11-11T02:36:58.856" v="605"/>
          <ac:inkMkLst>
            <pc:docMk/>
            <pc:sldMk cId="579075936" sldId="316"/>
            <ac:inkMk id="352" creationId="{54351BF0-904E-AAA3-B214-EBB8DA7B7896}"/>
          </ac:inkMkLst>
        </pc:inkChg>
        <pc:inkChg chg="del mod">
          <ac:chgData name="Tim Cook" userId="d1c7cfb340f2c7ab" providerId="LiveId" clId="{BF073DE7-9298-45F8-9D51-9F80AEA562B8}" dt="2022-11-11T02:37:07.099" v="665"/>
          <ac:inkMkLst>
            <pc:docMk/>
            <pc:sldMk cId="579075936" sldId="316"/>
            <ac:inkMk id="359" creationId="{7E366D9B-578B-9E80-407C-CDF66A30F947}"/>
          </ac:inkMkLst>
        </pc:inkChg>
        <pc:inkChg chg="del mod">
          <ac:chgData name="Tim Cook" userId="d1c7cfb340f2c7ab" providerId="LiveId" clId="{BF073DE7-9298-45F8-9D51-9F80AEA562B8}" dt="2022-11-11T02:37:07.094" v="637"/>
          <ac:inkMkLst>
            <pc:docMk/>
            <pc:sldMk cId="579075936" sldId="316"/>
            <ac:inkMk id="360" creationId="{CBFF3129-7B6F-84EA-C5A7-32D8F76DC02C}"/>
          </ac:inkMkLst>
        </pc:inkChg>
        <pc:inkChg chg="del">
          <ac:chgData name="Tim Cook" userId="d1c7cfb340f2c7ab" providerId="LiveId" clId="{BF073DE7-9298-45F8-9D51-9F80AEA562B8}" dt="2022-11-11T02:37:07.096" v="648"/>
          <ac:inkMkLst>
            <pc:docMk/>
            <pc:sldMk cId="579075936" sldId="316"/>
            <ac:inkMk id="361" creationId="{DCAAE446-1886-15EF-359C-DCC3F1A54CBD}"/>
          </ac:inkMkLst>
        </pc:inkChg>
        <pc:inkChg chg="del">
          <ac:chgData name="Tim Cook" userId="d1c7cfb340f2c7ab" providerId="LiveId" clId="{BF073DE7-9298-45F8-9D51-9F80AEA562B8}" dt="2022-11-11T02:37:07.094" v="634"/>
          <ac:inkMkLst>
            <pc:docMk/>
            <pc:sldMk cId="579075936" sldId="316"/>
            <ac:inkMk id="362" creationId="{9C9188A9-996F-455C-6F90-40BB353F5C0D}"/>
          </ac:inkMkLst>
        </pc:inkChg>
        <pc:inkChg chg="del">
          <ac:chgData name="Tim Cook" userId="d1c7cfb340f2c7ab" providerId="LiveId" clId="{BF073DE7-9298-45F8-9D51-9F80AEA562B8}" dt="2022-11-11T02:37:07.101" v="681"/>
          <ac:inkMkLst>
            <pc:docMk/>
            <pc:sldMk cId="579075936" sldId="316"/>
            <ac:inkMk id="363" creationId="{3B40A49C-9ADB-14E5-6AD6-9C04450025B1}"/>
          </ac:inkMkLst>
        </pc:inkChg>
        <pc:inkChg chg="del">
          <ac:chgData name="Tim Cook" userId="d1c7cfb340f2c7ab" providerId="LiveId" clId="{BF073DE7-9298-45F8-9D51-9F80AEA562B8}" dt="2022-11-11T02:37:07.095" v="640"/>
          <ac:inkMkLst>
            <pc:docMk/>
            <pc:sldMk cId="579075936" sldId="316"/>
            <ac:inkMk id="364" creationId="{2A039E95-85A5-2FF7-99C1-7FD195A8C674}"/>
          </ac:inkMkLst>
        </pc:inkChg>
        <pc:inkChg chg="del">
          <ac:chgData name="Tim Cook" userId="d1c7cfb340f2c7ab" providerId="LiveId" clId="{BF073DE7-9298-45F8-9D51-9F80AEA562B8}" dt="2022-11-11T02:37:07.096" v="645"/>
          <ac:inkMkLst>
            <pc:docMk/>
            <pc:sldMk cId="579075936" sldId="316"/>
            <ac:inkMk id="365" creationId="{CD2F7FFC-6D1B-FBB2-4221-32A82977C855}"/>
          </ac:inkMkLst>
        </pc:inkChg>
        <pc:inkChg chg="del">
          <ac:chgData name="Tim Cook" userId="d1c7cfb340f2c7ab" providerId="LiveId" clId="{BF073DE7-9298-45F8-9D51-9F80AEA562B8}" dt="2022-11-11T02:37:07.099" v="664"/>
          <ac:inkMkLst>
            <pc:docMk/>
            <pc:sldMk cId="579075936" sldId="316"/>
            <ac:inkMk id="369" creationId="{633E6699-F81F-EAE1-B3AE-8C595C302CBC}"/>
          </ac:inkMkLst>
        </pc:inkChg>
        <pc:inkChg chg="del">
          <ac:chgData name="Tim Cook" userId="d1c7cfb340f2c7ab" providerId="LiveId" clId="{BF073DE7-9298-45F8-9D51-9F80AEA562B8}" dt="2022-11-11T02:37:07.099" v="667"/>
          <ac:inkMkLst>
            <pc:docMk/>
            <pc:sldMk cId="579075936" sldId="316"/>
            <ac:inkMk id="370" creationId="{0D586BF8-49E3-4983-6CD2-73DB4D00CB28}"/>
          </ac:inkMkLst>
        </pc:inkChg>
        <pc:inkChg chg="del">
          <ac:chgData name="Tim Cook" userId="d1c7cfb340f2c7ab" providerId="LiveId" clId="{BF073DE7-9298-45F8-9D51-9F80AEA562B8}" dt="2022-11-11T02:37:07.098" v="658"/>
          <ac:inkMkLst>
            <pc:docMk/>
            <pc:sldMk cId="579075936" sldId="316"/>
            <ac:inkMk id="371" creationId="{57CA2462-0598-C3AA-F6F0-B83563BFA912}"/>
          </ac:inkMkLst>
        </pc:inkChg>
        <pc:inkChg chg="del">
          <ac:chgData name="Tim Cook" userId="d1c7cfb340f2c7ab" providerId="LiveId" clId="{BF073DE7-9298-45F8-9D51-9F80AEA562B8}" dt="2022-11-11T02:37:07.090" v="612"/>
          <ac:inkMkLst>
            <pc:docMk/>
            <pc:sldMk cId="579075936" sldId="316"/>
            <ac:inkMk id="372" creationId="{31BDBB4D-2B33-4F3F-FF00-4F6A0DB677D0}"/>
          </ac:inkMkLst>
        </pc:inkChg>
        <pc:inkChg chg="del">
          <ac:chgData name="Tim Cook" userId="d1c7cfb340f2c7ab" providerId="LiveId" clId="{BF073DE7-9298-45F8-9D51-9F80AEA562B8}" dt="2022-11-11T02:37:07.100" v="680"/>
          <ac:inkMkLst>
            <pc:docMk/>
            <pc:sldMk cId="579075936" sldId="316"/>
            <ac:inkMk id="373" creationId="{51EDA9A0-3B44-6303-E1E9-E3E638BC6740}"/>
          </ac:inkMkLst>
        </pc:inkChg>
        <pc:inkChg chg="del">
          <ac:chgData name="Tim Cook" userId="d1c7cfb340f2c7ab" providerId="LiveId" clId="{BF073DE7-9298-45F8-9D51-9F80AEA562B8}" dt="2022-11-11T02:37:07.090" v="611"/>
          <ac:inkMkLst>
            <pc:docMk/>
            <pc:sldMk cId="579075936" sldId="316"/>
            <ac:inkMk id="374" creationId="{96AEBB6F-3BCC-821B-6C97-10C659A1755B}"/>
          </ac:inkMkLst>
        </pc:inkChg>
        <pc:inkChg chg="del">
          <ac:chgData name="Tim Cook" userId="d1c7cfb340f2c7ab" providerId="LiveId" clId="{BF073DE7-9298-45F8-9D51-9F80AEA562B8}" dt="2022-11-11T02:37:07.097" v="656"/>
          <ac:inkMkLst>
            <pc:docMk/>
            <pc:sldMk cId="579075936" sldId="316"/>
            <ac:inkMk id="375" creationId="{1080DBE5-1EDD-B299-1025-B50A92D5E72E}"/>
          </ac:inkMkLst>
        </pc:inkChg>
        <pc:inkChg chg="del">
          <ac:chgData name="Tim Cook" userId="d1c7cfb340f2c7ab" providerId="LiveId" clId="{BF073DE7-9298-45F8-9D51-9F80AEA562B8}" dt="2022-11-11T02:37:07.098" v="659"/>
          <ac:inkMkLst>
            <pc:docMk/>
            <pc:sldMk cId="579075936" sldId="316"/>
            <ac:inkMk id="376" creationId="{A79F4283-ED36-220C-86AD-D829B8A60D7C}"/>
          </ac:inkMkLst>
        </pc:inkChg>
        <pc:inkChg chg="del">
          <ac:chgData name="Tim Cook" userId="d1c7cfb340f2c7ab" providerId="LiveId" clId="{BF073DE7-9298-45F8-9D51-9F80AEA562B8}" dt="2022-11-11T02:37:07.100" v="678"/>
          <ac:inkMkLst>
            <pc:docMk/>
            <pc:sldMk cId="579075936" sldId="316"/>
            <ac:inkMk id="377" creationId="{46CF9F8E-04EE-D00C-BBE3-828250C40B48}"/>
          </ac:inkMkLst>
        </pc:inkChg>
        <pc:inkChg chg="del">
          <ac:chgData name="Tim Cook" userId="d1c7cfb340f2c7ab" providerId="LiveId" clId="{BF073DE7-9298-45F8-9D51-9F80AEA562B8}" dt="2022-11-11T02:37:07.100" v="673"/>
          <ac:inkMkLst>
            <pc:docMk/>
            <pc:sldMk cId="579075936" sldId="316"/>
            <ac:inkMk id="378" creationId="{3C78B49C-4226-4C9A-D5D2-95CB7A0842E1}"/>
          </ac:inkMkLst>
        </pc:inkChg>
        <pc:inkChg chg="del">
          <ac:chgData name="Tim Cook" userId="d1c7cfb340f2c7ab" providerId="LiveId" clId="{BF073DE7-9298-45F8-9D51-9F80AEA562B8}" dt="2022-11-11T02:37:07.100" v="675"/>
          <ac:inkMkLst>
            <pc:docMk/>
            <pc:sldMk cId="579075936" sldId="316"/>
            <ac:inkMk id="379" creationId="{AEF3803E-9E90-097F-80BF-74481F63A162}"/>
          </ac:inkMkLst>
        </pc:inkChg>
        <pc:inkChg chg="del">
          <ac:chgData name="Tim Cook" userId="d1c7cfb340f2c7ab" providerId="LiveId" clId="{BF073DE7-9298-45F8-9D51-9F80AEA562B8}" dt="2022-11-11T02:37:07.091" v="616"/>
          <ac:inkMkLst>
            <pc:docMk/>
            <pc:sldMk cId="579075936" sldId="316"/>
            <ac:inkMk id="382" creationId="{FC765840-9497-F4F2-9A5D-E81031522E8C}"/>
          </ac:inkMkLst>
        </pc:inkChg>
        <pc:inkChg chg="del mod">
          <ac:chgData name="Tim Cook" userId="d1c7cfb340f2c7ab" providerId="LiveId" clId="{BF073DE7-9298-45F8-9D51-9F80AEA562B8}" dt="2022-11-11T02:37:07.101" v="683"/>
          <ac:inkMkLst>
            <pc:docMk/>
            <pc:sldMk cId="579075936" sldId="316"/>
            <ac:inkMk id="383" creationId="{2FD6F3D8-C3E2-7C91-4351-0215182217C1}"/>
          </ac:inkMkLst>
        </pc:inkChg>
        <pc:inkChg chg="del mod">
          <ac:chgData name="Tim Cook" userId="d1c7cfb340f2c7ab" providerId="LiveId" clId="{BF073DE7-9298-45F8-9D51-9F80AEA562B8}" dt="2022-11-11T02:37:07.095" v="641"/>
          <ac:inkMkLst>
            <pc:docMk/>
            <pc:sldMk cId="579075936" sldId="316"/>
            <ac:inkMk id="384" creationId="{74D4724C-8BF0-D819-EF73-617B5E41CBEB}"/>
          </ac:inkMkLst>
        </pc:inkChg>
        <pc:inkChg chg="del mod">
          <ac:chgData name="Tim Cook" userId="d1c7cfb340f2c7ab" providerId="LiveId" clId="{BF073DE7-9298-45F8-9D51-9F80AEA562B8}" dt="2022-11-11T02:37:07.099" v="668"/>
          <ac:inkMkLst>
            <pc:docMk/>
            <pc:sldMk cId="579075936" sldId="316"/>
            <ac:inkMk id="385" creationId="{7CC8468C-5732-D2DC-F3BE-8EBC7AEE74A4}"/>
          </ac:inkMkLst>
        </pc:inkChg>
        <pc:inkChg chg="del mod">
          <ac:chgData name="Tim Cook" userId="d1c7cfb340f2c7ab" providerId="LiveId" clId="{BF073DE7-9298-45F8-9D51-9F80AEA562B8}" dt="2022-11-11T02:37:07.096" v="647"/>
          <ac:inkMkLst>
            <pc:docMk/>
            <pc:sldMk cId="579075936" sldId="316"/>
            <ac:inkMk id="386" creationId="{00533649-2CB8-380F-0138-52D577D62E63}"/>
          </ac:inkMkLst>
        </pc:inkChg>
        <pc:inkChg chg="del mod">
          <ac:chgData name="Tim Cook" userId="d1c7cfb340f2c7ab" providerId="LiveId" clId="{BF073DE7-9298-45F8-9D51-9F80AEA562B8}" dt="2022-11-11T02:37:07.092" v="622"/>
          <ac:inkMkLst>
            <pc:docMk/>
            <pc:sldMk cId="579075936" sldId="316"/>
            <ac:inkMk id="387" creationId="{30D105E8-B6E8-550B-AF10-15F589D82CF8}"/>
          </ac:inkMkLst>
        </pc:inkChg>
        <pc:inkChg chg="del mod">
          <ac:chgData name="Tim Cook" userId="d1c7cfb340f2c7ab" providerId="LiveId" clId="{BF073DE7-9298-45F8-9D51-9F80AEA562B8}" dt="2022-11-11T02:37:07.092" v="624"/>
          <ac:inkMkLst>
            <pc:docMk/>
            <pc:sldMk cId="579075936" sldId="316"/>
            <ac:inkMk id="388" creationId="{1479B2CE-FCAD-8C9F-83F3-24FDDEC0B20C}"/>
          </ac:inkMkLst>
        </pc:inkChg>
        <pc:inkChg chg="del mod">
          <ac:chgData name="Tim Cook" userId="d1c7cfb340f2c7ab" providerId="LiveId" clId="{BF073DE7-9298-45F8-9D51-9F80AEA562B8}" dt="2022-11-11T02:37:07.097" v="653"/>
          <ac:inkMkLst>
            <pc:docMk/>
            <pc:sldMk cId="579075936" sldId="316"/>
            <ac:inkMk id="395" creationId="{83EA541D-CDA7-CE8A-F4A6-4E1A787D2254}"/>
          </ac:inkMkLst>
        </pc:inkChg>
        <pc:inkChg chg="del mod">
          <ac:chgData name="Tim Cook" userId="d1c7cfb340f2c7ab" providerId="LiveId" clId="{BF073DE7-9298-45F8-9D51-9F80AEA562B8}" dt="2022-11-11T02:37:07.098" v="662"/>
          <ac:inkMkLst>
            <pc:docMk/>
            <pc:sldMk cId="579075936" sldId="316"/>
            <ac:inkMk id="396" creationId="{292D840D-35AC-734D-0C80-3298ACA8EF02}"/>
          </ac:inkMkLst>
        </pc:inkChg>
        <pc:inkChg chg="del">
          <ac:chgData name="Tim Cook" userId="d1c7cfb340f2c7ab" providerId="LiveId" clId="{BF073DE7-9298-45F8-9D51-9F80AEA562B8}" dt="2022-11-11T02:37:07.090" v="609"/>
          <ac:inkMkLst>
            <pc:docMk/>
            <pc:sldMk cId="579075936" sldId="316"/>
            <ac:inkMk id="397" creationId="{E3E04037-A1C0-E541-B776-0F59DC480973}"/>
          </ac:inkMkLst>
        </pc:inkChg>
        <pc:inkChg chg="del mod">
          <ac:chgData name="Tim Cook" userId="d1c7cfb340f2c7ab" providerId="LiveId" clId="{BF073DE7-9298-45F8-9D51-9F80AEA562B8}" dt="2022-11-11T02:37:07.092" v="620"/>
          <ac:inkMkLst>
            <pc:docMk/>
            <pc:sldMk cId="579075936" sldId="316"/>
            <ac:inkMk id="398" creationId="{769B0819-D138-26F6-2875-8E074C70EEA3}"/>
          </ac:inkMkLst>
        </pc:inkChg>
        <pc:inkChg chg="del mod">
          <ac:chgData name="Tim Cook" userId="d1c7cfb340f2c7ab" providerId="LiveId" clId="{BF073DE7-9298-45F8-9D51-9F80AEA562B8}" dt="2022-11-11T02:37:07.090" v="613"/>
          <ac:inkMkLst>
            <pc:docMk/>
            <pc:sldMk cId="579075936" sldId="316"/>
            <ac:inkMk id="405" creationId="{3E4AE15C-4AC9-73DF-8CF3-27746829A493}"/>
          </ac:inkMkLst>
        </pc:inkChg>
      </pc:sldChg>
      <pc:sldChg chg="new del">
        <pc:chgData name="Tim Cook" userId="d1c7cfb340f2c7ab" providerId="LiveId" clId="{BF073DE7-9298-45F8-9D51-9F80AEA562B8}" dt="2022-11-10T23:55:41.711" v="59" actId="47"/>
        <pc:sldMkLst>
          <pc:docMk/>
          <pc:sldMk cId="876164965" sldId="317"/>
        </pc:sldMkLst>
      </pc:sldChg>
      <pc:sldChg chg="delSp modSp new mod">
        <pc:chgData name="Tim Cook" userId="d1c7cfb340f2c7ab" providerId="LiveId" clId="{BF073DE7-9298-45F8-9D51-9F80AEA562B8}" dt="2022-11-11T00:30:04.907" v="420" actId="478"/>
        <pc:sldMkLst>
          <pc:docMk/>
          <pc:sldMk cId="3252615174" sldId="317"/>
        </pc:sldMkLst>
        <pc:spChg chg="mod">
          <ac:chgData name="Tim Cook" userId="d1c7cfb340f2c7ab" providerId="LiveId" clId="{BF073DE7-9298-45F8-9D51-9F80AEA562B8}" dt="2022-11-10T23:56:06.259" v="114" actId="20577"/>
          <ac:spMkLst>
            <pc:docMk/>
            <pc:sldMk cId="3252615174" sldId="317"/>
            <ac:spMk id="2" creationId="{2C76946B-057C-7728-7412-17081F1B7710}"/>
          </ac:spMkLst>
        </pc:spChg>
        <pc:spChg chg="del">
          <ac:chgData name="Tim Cook" userId="d1c7cfb340f2c7ab" providerId="LiveId" clId="{BF073DE7-9298-45F8-9D51-9F80AEA562B8}" dt="2022-11-11T00:30:04.907" v="420" actId="478"/>
          <ac:spMkLst>
            <pc:docMk/>
            <pc:sldMk cId="3252615174" sldId="317"/>
            <ac:spMk id="3" creationId="{E48692DB-3858-C559-BA94-DE2498D1E278}"/>
          </ac:spMkLst>
        </pc:spChg>
      </pc:sldChg>
      <pc:sldChg chg="delSp modSp new mod">
        <pc:chgData name="Tim Cook" userId="d1c7cfb340f2c7ab" providerId="LiveId" clId="{BF073DE7-9298-45F8-9D51-9F80AEA562B8}" dt="2022-11-11T03:02:51.947" v="692" actId="1076"/>
        <pc:sldMkLst>
          <pc:docMk/>
          <pc:sldMk cId="1491606807" sldId="318"/>
        </pc:sldMkLst>
        <pc:spChg chg="mod">
          <ac:chgData name="Tim Cook" userId="d1c7cfb340f2c7ab" providerId="LiveId" clId="{BF073DE7-9298-45F8-9D51-9F80AEA562B8}" dt="2022-11-10T23:56:21.931" v="123" actId="20577"/>
          <ac:spMkLst>
            <pc:docMk/>
            <pc:sldMk cId="1491606807" sldId="318"/>
            <ac:spMk id="2" creationId="{92E22D77-5768-AC82-AB71-ED05DB256E8E}"/>
          </ac:spMkLst>
        </pc:spChg>
        <pc:spChg chg="del">
          <ac:chgData name="Tim Cook" userId="d1c7cfb340f2c7ab" providerId="LiveId" clId="{BF073DE7-9298-45F8-9D51-9F80AEA562B8}" dt="2022-11-11T00:20:22.779" v="414" actId="478"/>
          <ac:spMkLst>
            <pc:docMk/>
            <pc:sldMk cId="1491606807" sldId="318"/>
            <ac:spMk id="3" creationId="{67F88CBF-6FD1-23CE-9DC4-1945FD879C7E}"/>
          </ac:spMkLst>
        </pc:sp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3" creationId="{F2854369-AED2-1A2A-EFCB-41DAE2CB9C1A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4" creationId="{178B8BCC-5EDB-8C2A-1976-B5CC333ECB10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6" creationId="{D6F78874-8307-8147-5671-3F18FAE3073E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8" creationId="{44AC786D-69FC-D10A-DE3D-7B3FF3DF7507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9" creationId="{EA1ECC49-7B21-0A32-8AB8-77E2FD78EABA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0" creationId="{2C6E4BF0-B3E6-BAF6-9B79-F6FF44A100AA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2" creationId="{FBC3FFF7-CBEB-CD14-C1B1-773BC01E395E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3" creationId="{C8C76556-3D05-DAA3-0330-D3D05C6D77A0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4" creationId="{132AA7E5-88D5-1B85-B50C-DBA648047D1D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5" creationId="{677370CB-3D80-C18D-48F6-34C879EDB623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7" creationId="{A22BD0D3-D4CA-703C-B282-F6BE9826B696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8" creationId="{8E5F6F4A-B957-A3E8-78D2-514E2D41FE1E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9" creationId="{1EBAB2BE-C37A-8886-29D7-9069188F9BFC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20" creationId="{C847CAD2-1F61-6B5E-61FD-8048171D8616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21" creationId="{02394BA0-CE32-DBD7-12E7-A232D6455FE6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22" creationId="{77B2A0F4-DB9D-6AA4-CB47-6D929859797A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23" creationId="{6DD0B2A1-DAC2-2CBE-6933-1F6E26D6FECD}"/>
          </ac:inkMkLst>
        </pc:inkChg>
      </pc:sldChg>
      <pc:sldChg chg="del">
        <pc:chgData name="Tim Cook" userId="d1c7cfb340f2c7ab" providerId="LiveId" clId="{BF073DE7-9298-45F8-9D51-9F80AEA562B8}" dt="2022-11-10T23:48:31.497" v="0" actId="47"/>
        <pc:sldMkLst>
          <pc:docMk/>
          <pc:sldMk cId="701689006" sldId="319"/>
        </pc:sldMkLst>
      </pc:sldChg>
      <pc:sldChg chg="delSp modSp new mod">
        <pc:chgData name="Tim Cook" userId="d1c7cfb340f2c7ab" providerId="LiveId" clId="{BF073DE7-9298-45F8-9D51-9F80AEA562B8}" dt="2022-11-11T00:20:14.532" v="413" actId="207"/>
        <pc:sldMkLst>
          <pc:docMk/>
          <pc:sldMk cId="1765297050" sldId="319"/>
        </pc:sldMkLst>
        <pc:spChg chg="mod">
          <ac:chgData name="Tim Cook" userId="d1c7cfb340f2c7ab" providerId="LiveId" clId="{BF073DE7-9298-45F8-9D51-9F80AEA562B8}" dt="2022-11-11T00:20:14.532" v="413" actId="207"/>
          <ac:spMkLst>
            <pc:docMk/>
            <pc:sldMk cId="1765297050" sldId="319"/>
            <ac:spMk id="2" creationId="{42CA7CD3-FC8A-CCFB-6081-D6B07D6AFDD4}"/>
          </ac:spMkLst>
        </pc:spChg>
        <pc:spChg chg="del">
          <ac:chgData name="Tim Cook" userId="d1c7cfb340f2c7ab" providerId="LiveId" clId="{BF073DE7-9298-45F8-9D51-9F80AEA562B8}" dt="2022-11-11T00:17:46.780" v="269" actId="478"/>
          <ac:spMkLst>
            <pc:docMk/>
            <pc:sldMk cId="1765297050" sldId="319"/>
            <ac:spMk id="3" creationId="{38BCFD21-99BB-58C1-D220-FA3665A0817B}"/>
          </ac:spMkLst>
        </pc:spChg>
      </pc:sldChg>
      <pc:sldChg chg="delSp modSp new mod">
        <pc:chgData name="Tim Cook" userId="d1c7cfb340f2c7ab" providerId="LiveId" clId="{BF073DE7-9298-45F8-9D51-9F80AEA562B8}" dt="2022-11-11T00:54:15.640" v="460" actId="20577"/>
        <pc:sldMkLst>
          <pc:docMk/>
          <pc:sldMk cId="3986517652" sldId="320"/>
        </pc:sldMkLst>
        <pc:spChg chg="mod">
          <ac:chgData name="Tim Cook" userId="d1c7cfb340f2c7ab" providerId="LiveId" clId="{BF073DE7-9298-45F8-9D51-9F80AEA562B8}" dt="2022-11-11T00:54:15.640" v="460" actId="20577"/>
          <ac:spMkLst>
            <pc:docMk/>
            <pc:sldMk cId="3986517652" sldId="320"/>
            <ac:spMk id="2" creationId="{24AA69B1-BC13-95D7-EF6D-D7880307C549}"/>
          </ac:spMkLst>
        </pc:spChg>
        <pc:spChg chg="del">
          <ac:chgData name="Tim Cook" userId="d1c7cfb340f2c7ab" providerId="LiveId" clId="{BF073DE7-9298-45F8-9D51-9F80AEA562B8}" dt="2022-11-11T00:30:00.267" v="419" actId="478"/>
          <ac:spMkLst>
            <pc:docMk/>
            <pc:sldMk cId="3986517652" sldId="320"/>
            <ac:spMk id="3" creationId="{D2C424E4-E7E9-5702-5E26-8B1DA47311A4}"/>
          </ac:spMkLst>
        </pc:spChg>
      </pc:sldChg>
      <pc:sldChg chg="del">
        <pc:chgData name="Tim Cook" userId="d1c7cfb340f2c7ab" providerId="LiveId" clId="{BF073DE7-9298-45F8-9D51-9F80AEA562B8}" dt="2022-11-10T23:48:31.590" v="1" actId="47"/>
        <pc:sldMkLst>
          <pc:docMk/>
          <pc:sldMk cId="4238666676" sldId="320"/>
        </pc:sldMkLst>
      </pc:sldChg>
      <pc:sldChg chg="del">
        <pc:chgData name="Tim Cook" userId="d1c7cfb340f2c7ab" providerId="LiveId" clId="{BF073DE7-9298-45F8-9D51-9F80AEA562B8}" dt="2022-11-10T23:48:31.816" v="2" actId="47"/>
        <pc:sldMkLst>
          <pc:docMk/>
          <pc:sldMk cId="875214158" sldId="321"/>
        </pc:sldMkLst>
      </pc:sldChg>
      <pc:sldChg chg="delSp modSp new mod">
        <pc:chgData name="Tim Cook" userId="d1c7cfb340f2c7ab" providerId="LiveId" clId="{BF073DE7-9298-45F8-9D51-9F80AEA562B8}" dt="2022-11-11T03:03:26.706" v="694" actId="20577"/>
        <pc:sldMkLst>
          <pc:docMk/>
          <pc:sldMk cId="1081388399" sldId="321"/>
        </pc:sldMkLst>
        <pc:spChg chg="mod">
          <ac:chgData name="Tim Cook" userId="d1c7cfb340f2c7ab" providerId="LiveId" clId="{BF073DE7-9298-45F8-9D51-9F80AEA562B8}" dt="2022-11-11T03:03:26.706" v="694" actId="20577"/>
          <ac:spMkLst>
            <pc:docMk/>
            <pc:sldMk cId="1081388399" sldId="321"/>
            <ac:spMk id="2" creationId="{D726B07F-E811-A2FB-B23E-24BCAE73A474}"/>
          </ac:spMkLst>
        </pc:spChg>
        <pc:spChg chg="del">
          <ac:chgData name="Tim Cook" userId="d1c7cfb340f2c7ab" providerId="LiveId" clId="{BF073DE7-9298-45F8-9D51-9F80AEA562B8}" dt="2022-11-11T00:29:59.188" v="418" actId="478"/>
          <ac:spMkLst>
            <pc:docMk/>
            <pc:sldMk cId="1081388399" sldId="321"/>
            <ac:spMk id="3" creationId="{98C96427-F47D-F7DD-ED99-CA9B50490D37}"/>
          </ac:spMkLst>
        </pc:spChg>
      </pc:sldChg>
      <pc:sldChg chg="del">
        <pc:chgData name="Tim Cook" userId="d1c7cfb340f2c7ab" providerId="LiveId" clId="{BF073DE7-9298-45F8-9D51-9F80AEA562B8}" dt="2022-11-10T23:48:31.933" v="3" actId="47"/>
        <pc:sldMkLst>
          <pc:docMk/>
          <pc:sldMk cId="858491265" sldId="322"/>
        </pc:sldMkLst>
      </pc:sldChg>
      <pc:sldChg chg="delSp modSp new mod">
        <pc:chgData name="Tim Cook" userId="d1c7cfb340f2c7ab" providerId="LiveId" clId="{BF073DE7-9298-45F8-9D51-9F80AEA562B8}" dt="2022-11-11T03:03:37.134" v="704" actId="255"/>
        <pc:sldMkLst>
          <pc:docMk/>
          <pc:sldMk cId="4166976759" sldId="322"/>
        </pc:sldMkLst>
        <pc:spChg chg="mod">
          <ac:chgData name="Tim Cook" userId="d1c7cfb340f2c7ab" providerId="LiveId" clId="{BF073DE7-9298-45F8-9D51-9F80AEA562B8}" dt="2022-11-11T03:03:37.134" v="704" actId="255"/>
          <ac:spMkLst>
            <pc:docMk/>
            <pc:sldMk cId="4166976759" sldId="322"/>
            <ac:spMk id="2" creationId="{E85AFA69-EEF4-3CD5-0065-4C3AA2FCD718}"/>
          </ac:spMkLst>
        </pc:spChg>
        <pc:spChg chg="del">
          <ac:chgData name="Tim Cook" userId="d1c7cfb340f2c7ab" providerId="LiveId" clId="{BF073DE7-9298-45F8-9D51-9F80AEA562B8}" dt="2022-11-11T00:29:57.795" v="417" actId="478"/>
          <ac:spMkLst>
            <pc:docMk/>
            <pc:sldMk cId="4166976759" sldId="322"/>
            <ac:spMk id="3" creationId="{BB826D68-0081-A3E1-AF92-CB7F62D40B7F}"/>
          </ac:spMkLst>
        </pc:spChg>
      </pc:sldChg>
      <pc:sldChg chg="addSp delSp modSp new mod">
        <pc:chgData name="Tim Cook" userId="d1c7cfb340f2c7ab" providerId="LiveId" clId="{BF073DE7-9298-45F8-9D51-9F80AEA562B8}" dt="2022-11-11T03:03:41.891" v="705" actId="255"/>
        <pc:sldMkLst>
          <pc:docMk/>
          <pc:sldMk cId="2092622965" sldId="323"/>
        </pc:sldMkLst>
        <pc:spChg chg="mod">
          <ac:chgData name="Tim Cook" userId="d1c7cfb340f2c7ab" providerId="LiveId" clId="{BF073DE7-9298-45F8-9D51-9F80AEA562B8}" dt="2022-11-11T03:03:41.891" v="705" actId="255"/>
          <ac:spMkLst>
            <pc:docMk/>
            <pc:sldMk cId="2092622965" sldId="323"/>
            <ac:spMk id="2" creationId="{A4EAC1E4-7AC3-2F05-247C-05358B103A2A}"/>
          </ac:spMkLst>
        </pc:spChg>
        <pc:spChg chg="del">
          <ac:chgData name="Tim Cook" userId="d1c7cfb340f2c7ab" providerId="LiveId" clId="{BF073DE7-9298-45F8-9D51-9F80AEA562B8}" dt="2022-11-11T00:29:55.795" v="416" actId="478"/>
          <ac:spMkLst>
            <pc:docMk/>
            <pc:sldMk cId="2092622965" sldId="323"/>
            <ac:spMk id="3" creationId="{2266DB24-42A1-9AF7-262A-5C6410B3765D}"/>
          </ac:spMkLst>
        </pc:spChg>
        <pc:spChg chg="add del">
          <ac:chgData name="Tim Cook" userId="d1c7cfb340f2c7ab" providerId="LiveId" clId="{BF073DE7-9298-45F8-9D51-9F80AEA562B8}" dt="2022-11-11T00:19:41.495" v="391" actId="22"/>
          <ac:spMkLst>
            <pc:docMk/>
            <pc:sldMk cId="2092622965" sldId="323"/>
            <ac:spMk id="5" creationId="{EB6BAC80-EB22-7F2F-5399-16BA364051D8}"/>
          </ac:spMkLst>
        </pc:spChg>
      </pc:sldChg>
      <pc:sldChg chg="del">
        <pc:chgData name="Tim Cook" userId="d1c7cfb340f2c7ab" providerId="LiveId" clId="{BF073DE7-9298-45F8-9D51-9F80AEA562B8}" dt="2022-11-10T23:48:32.159" v="4" actId="47"/>
        <pc:sldMkLst>
          <pc:docMk/>
          <pc:sldMk cId="4042214872" sldId="323"/>
        </pc:sldMkLst>
      </pc:sldChg>
      <pc:sldChg chg="delSp modSp new mod">
        <pc:chgData name="Tim Cook" userId="d1c7cfb340f2c7ab" providerId="LiveId" clId="{BF073DE7-9298-45F8-9D51-9F80AEA562B8}" dt="2022-11-11T03:23:14.922" v="773"/>
        <pc:sldMkLst>
          <pc:docMk/>
          <pc:sldMk cId="1944653615" sldId="324"/>
        </pc:sldMkLst>
        <pc:spChg chg="mod">
          <ac:chgData name="Tim Cook" userId="d1c7cfb340f2c7ab" providerId="LiveId" clId="{BF073DE7-9298-45F8-9D51-9F80AEA562B8}" dt="2022-11-11T03:03:47.278" v="712" actId="1035"/>
          <ac:spMkLst>
            <pc:docMk/>
            <pc:sldMk cId="1944653615" sldId="324"/>
            <ac:spMk id="2" creationId="{8DB30DDB-1CB3-418A-1B70-063E5186E46F}"/>
          </ac:spMkLst>
        </pc:spChg>
        <pc:spChg chg="del">
          <ac:chgData name="Tim Cook" userId="d1c7cfb340f2c7ab" providerId="LiveId" clId="{BF073DE7-9298-45F8-9D51-9F80AEA562B8}" dt="2022-11-11T01:08:14.627" v="497" actId="478"/>
          <ac:spMkLst>
            <pc:docMk/>
            <pc:sldMk cId="1944653615" sldId="324"/>
            <ac:spMk id="3" creationId="{CEC6A065-4F1F-BACC-B3FC-B212516FFE24}"/>
          </ac:spMkLst>
        </pc:spChg>
        <pc:grpChg chg="del mod">
          <ac:chgData name="Tim Cook" userId="d1c7cfb340f2c7ab" providerId="LiveId" clId="{BF073DE7-9298-45F8-9D51-9F80AEA562B8}" dt="2022-11-11T03:23:14.921" v="756"/>
          <ac:grpSpMkLst>
            <pc:docMk/>
            <pc:sldMk cId="1944653615" sldId="324"/>
            <ac:grpSpMk id="144" creationId="{0F47B7F0-782D-3E5B-F315-59DAE23B5396}"/>
          </ac:grpSpMkLst>
        </pc:grpChg>
        <pc:grpChg chg="del mod">
          <ac:chgData name="Tim Cook" userId="d1c7cfb340f2c7ab" providerId="LiveId" clId="{BF073DE7-9298-45F8-9D51-9F80AEA562B8}" dt="2022-11-11T03:23:14.922" v="765"/>
          <ac:grpSpMkLst>
            <pc:docMk/>
            <pc:sldMk cId="1944653615" sldId="324"/>
            <ac:grpSpMk id="145" creationId="{EEEADAED-3EFB-98C4-136E-D466C74D0463}"/>
          </ac:grpSpMkLst>
        </pc:grpChg>
        <pc:grpChg chg="del mod">
          <ac:chgData name="Tim Cook" userId="d1c7cfb340f2c7ab" providerId="LiveId" clId="{BF073DE7-9298-45F8-9D51-9F80AEA562B8}" dt="2022-11-11T03:23:14.917" v="726"/>
          <ac:grpSpMkLst>
            <pc:docMk/>
            <pc:sldMk cId="1944653615" sldId="324"/>
            <ac:grpSpMk id="146" creationId="{972F9CC7-46ED-F0BC-6BCC-3454FD85130D}"/>
          </ac:grpSpMkLst>
        </pc:grpChg>
        <pc:grpChg chg="del mod">
          <ac:chgData name="Tim Cook" userId="d1c7cfb340f2c7ab" providerId="LiveId" clId="{BF073DE7-9298-45F8-9D51-9F80AEA562B8}" dt="2022-11-11T03:23:14.920" v="748"/>
          <ac:grpSpMkLst>
            <pc:docMk/>
            <pc:sldMk cId="1944653615" sldId="324"/>
            <ac:grpSpMk id="147" creationId="{EA7BABE7-37FE-BD4D-A7B9-C00E708F37FD}"/>
          </ac:grpSpMkLst>
        </pc:grpChg>
        <pc:grpChg chg="del mod">
          <ac:chgData name="Tim Cook" userId="d1c7cfb340f2c7ab" providerId="LiveId" clId="{BF073DE7-9298-45F8-9D51-9F80AEA562B8}" dt="2022-11-11T03:23:14.920" v="755"/>
          <ac:grpSpMkLst>
            <pc:docMk/>
            <pc:sldMk cId="1944653615" sldId="324"/>
            <ac:grpSpMk id="148" creationId="{28FF8D92-5175-F7B4-B85E-7CF8666F2629}"/>
          </ac:grpSpMkLst>
        </pc:grpChg>
        <pc:grpChg chg="del mod">
          <ac:chgData name="Tim Cook" userId="d1c7cfb340f2c7ab" providerId="LiveId" clId="{BF073DE7-9298-45F8-9D51-9F80AEA562B8}" dt="2022-11-11T03:23:14.920" v="749"/>
          <ac:grpSpMkLst>
            <pc:docMk/>
            <pc:sldMk cId="1944653615" sldId="324"/>
            <ac:grpSpMk id="204" creationId="{ADF7E2F6-65DF-9F23-21ED-695102C43FC7}"/>
          </ac:grpSpMkLst>
        </pc:grpChg>
        <pc:grpChg chg="del mod">
          <ac:chgData name="Tim Cook" userId="d1c7cfb340f2c7ab" providerId="LiveId" clId="{BF073DE7-9298-45F8-9D51-9F80AEA562B8}" dt="2022-11-11T03:23:14.922" v="769"/>
          <ac:grpSpMkLst>
            <pc:docMk/>
            <pc:sldMk cId="1944653615" sldId="324"/>
            <ac:grpSpMk id="207" creationId="{CA1A8376-EBEC-9296-A870-EFA6E95E4BBA}"/>
          </ac:grpSpMkLst>
        </pc:grpChg>
        <pc:grpChg chg="del mod">
          <ac:chgData name="Tim Cook" userId="d1c7cfb340f2c7ab" providerId="LiveId" clId="{BF073DE7-9298-45F8-9D51-9F80AEA562B8}" dt="2022-11-11T03:23:14.921" v="762"/>
          <ac:grpSpMkLst>
            <pc:docMk/>
            <pc:sldMk cId="1944653615" sldId="324"/>
            <ac:grpSpMk id="228" creationId="{22B728FE-7BC6-8F8F-E4E0-2DE5E1C936E3}"/>
          </ac:grpSpMkLst>
        </pc:grpChg>
        <pc:grpChg chg="del mod">
          <ac:chgData name="Tim Cook" userId="d1c7cfb340f2c7ab" providerId="LiveId" clId="{BF073DE7-9298-45F8-9D51-9F80AEA562B8}" dt="2022-11-11T03:23:14.921" v="757"/>
          <ac:grpSpMkLst>
            <pc:docMk/>
            <pc:sldMk cId="1944653615" sldId="324"/>
            <ac:grpSpMk id="243" creationId="{C0B42736-045B-0358-850A-BD34FF4A8DA6}"/>
          </ac:grpSpMkLst>
        </pc:grpChg>
        <pc:grpChg chg="del mod">
          <ac:chgData name="Tim Cook" userId="d1c7cfb340f2c7ab" providerId="LiveId" clId="{BF073DE7-9298-45F8-9D51-9F80AEA562B8}" dt="2022-11-11T03:23:14.922" v="768"/>
          <ac:grpSpMkLst>
            <pc:docMk/>
            <pc:sldMk cId="1944653615" sldId="324"/>
            <ac:grpSpMk id="245" creationId="{CBEA269E-7BBD-378B-40D5-B17F449FF890}"/>
          </ac:grpSpMkLst>
        </pc:grpChg>
        <pc:inkChg chg="del mod">
          <ac:chgData name="Tim Cook" userId="d1c7cfb340f2c7ab" providerId="LiveId" clId="{BF073DE7-9298-45F8-9D51-9F80AEA562B8}" dt="2022-11-11T03:23:14.918" v="734"/>
          <ac:inkMkLst>
            <pc:docMk/>
            <pc:sldMk cId="1944653615" sldId="324"/>
            <ac:inkMk id="116" creationId="{2F814E88-0E3E-9686-F4D5-08068389778D}"/>
          </ac:inkMkLst>
        </pc:inkChg>
        <pc:inkChg chg="del mod">
          <ac:chgData name="Tim Cook" userId="d1c7cfb340f2c7ab" providerId="LiveId" clId="{BF073DE7-9298-45F8-9D51-9F80AEA562B8}" dt="2022-11-11T03:23:14.917" v="729"/>
          <ac:inkMkLst>
            <pc:docMk/>
            <pc:sldMk cId="1944653615" sldId="324"/>
            <ac:inkMk id="117" creationId="{E00C4C4F-E24B-1428-570D-1CA4D10BC6A3}"/>
          </ac:inkMkLst>
        </pc:inkChg>
        <pc:inkChg chg="del">
          <ac:chgData name="Tim Cook" userId="d1c7cfb340f2c7ab" providerId="LiveId" clId="{BF073DE7-9298-45F8-9D51-9F80AEA562B8}" dt="2022-11-11T03:23:14.916" v="716"/>
          <ac:inkMkLst>
            <pc:docMk/>
            <pc:sldMk cId="1944653615" sldId="324"/>
            <ac:inkMk id="118" creationId="{E2849617-9634-1A49-D84D-3C8910B38D94}"/>
          </ac:inkMkLst>
        </pc:inkChg>
        <pc:inkChg chg="del mod">
          <ac:chgData name="Tim Cook" userId="d1c7cfb340f2c7ab" providerId="LiveId" clId="{BF073DE7-9298-45F8-9D51-9F80AEA562B8}" dt="2022-11-11T03:23:14.920" v="750"/>
          <ac:inkMkLst>
            <pc:docMk/>
            <pc:sldMk cId="1944653615" sldId="324"/>
            <ac:inkMk id="119" creationId="{44C9328E-D4A9-F57C-BC99-FB6B0811751B}"/>
          </ac:inkMkLst>
        </pc:inkChg>
        <pc:inkChg chg="del mod">
          <ac:chgData name="Tim Cook" userId="d1c7cfb340f2c7ab" providerId="LiveId" clId="{BF073DE7-9298-45F8-9D51-9F80AEA562B8}" dt="2022-11-11T03:23:14.919" v="743"/>
          <ac:inkMkLst>
            <pc:docMk/>
            <pc:sldMk cId="1944653615" sldId="324"/>
            <ac:inkMk id="120" creationId="{BD9E8FAD-5028-C2F7-8AFA-4B5EF712AB91}"/>
          </ac:inkMkLst>
        </pc:inkChg>
        <pc:inkChg chg="del mod">
          <ac:chgData name="Tim Cook" userId="d1c7cfb340f2c7ab" providerId="LiveId" clId="{BF073DE7-9298-45F8-9D51-9F80AEA562B8}" dt="2022-11-11T03:23:14.921" v="761"/>
          <ac:inkMkLst>
            <pc:docMk/>
            <pc:sldMk cId="1944653615" sldId="324"/>
            <ac:inkMk id="121" creationId="{3542573E-2679-4A9D-4525-BFD895A48764}"/>
          </ac:inkMkLst>
        </pc:inkChg>
        <pc:inkChg chg="del mod">
          <ac:chgData name="Tim Cook" userId="d1c7cfb340f2c7ab" providerId="LiveId" clId="{BF073DE7-9298-45F8-9D51-9F80AEA562B8}" dt="2022-11-11T03:23:14.920" v="755"/>
          <ac:inkMkLst>
            <pc:docMk/>
            <pc:sldMk cId="1944653615" sldId="324"/>
            <ac:inkMk id="122" creationId="{E79E4D27-4366-20DB-77A0-4FD496B25FAD}"/>
          </ac:inkMkLst>
        </pc:inkChg>
        <pc:inkChg chg="del mod">
          <ac:chgData name="Tim Cook" userId="d1c7cfb340f2c7ab" providerId="LiveId" clId="{BF073DE7-9298-45F8-9D51-9F80AEA562B8}" dt="2022-11-11T03:23:14.917" v="723"/>
          <ac:inkMkLst>
            <pc:docMk/>
            <pc:sldMk cId="1944653615" sldId="324"/>
            <ac:inkMk id="123" creationId="{B02B04FB-720B-AEC0-1721-D39DA0B9BE1B}"/>
          </ac:inkMkLst>
        </pc:inkChg>
        <pc:inkChg chg="del mod">
          <ac:chgData name="Tim Cook" userId="d1c7cfb340f2c7ab" providerId="LiveId" clId="{BF073DE7-9298-45F8-9D51-9F80AEA562B8}" dt="2022-11-11T03:23:14.916" v="721"/>
          <ac:inkMkLst>
            <pc:docMk/>
            <pc:sldMk cId="1944653615" sldId="324"/>
            <ac:inkMk id="124" creationId="{A15C5B37-7152-1C8C-A635-0E2439ACF6AC}"/>
          </ac:inkMkLst>
        </pc:inkChg>
        <pc:inkChg chg="del">
          <ac:chgData name="Tim Cook" userId="d1c7cfb340f2c7ab" providerId="LiveId" clId="{BF073DE7-9298-45F8-9D51-9F80AEA562B8}" dt="2022-11-11T03:23:14.915" v="713"/>
          <ac:inkMkLst>
            <pc:docMk/>
            <pc:sldMk cId="1944653615" sldId="324"/>
            <ac:inkMk id="126" creationId="{8271E694-8A6B-0A11-FC4F-136E43EEDA62}"/>
          </ac:inkMkLst>
        </pc:inkChg>
        <pc:inkChg chg="del mod">
          <ac:chgData name="Tim Cook" userId="d1c7cfb340f2c7ab" providerId="LiveId" clId="{BF073DE7-9298-45F8-9D51-9F80AEA562B8}" dt="2022-11-11T03:23:14.920" v="748"/>
          <ac:inkMkLst>
            <pc:docMk/>
            <pc:sldMk cId="1944653615" sldId="324"/>
            <ac:inkMk id="127" creationId="{F632ED3A-83B7-4B70-42CD-89073E0B0D61}"/>
          </ac:inkMkLst>
        </pc:inkChg>
        <pc:inkChg chg="del mod">
          <ac:chgData name="Tim Cook" userId="d1c7cfb340f2c7ab" providerId="LiveId" clId="{BF073DE7-9298-45F8-9D51-9F80AEA562B8}" dt="2022-11-11T03:23:14.922" v="767"/>
          <ac:inkMkLst>
            <pc:docMk/>
            <pc:sldMk cId="1944653615" sldId="324"/>
            <ac:inkMk id="128" creationId="{2A961997-BA03-83C6-4D40-BCCDD471BEB2}"/>
          </ac:inkMkLst>
        </pc:inkChg>
        <pc:inkChg chg="del mod">
          <ac:chgData name="Tim Cook" userId="d1c7cfb340f2c7ab" providerId="LiveId" clId="{BF073DE7-9298-45F8-9D51-9F80AEA562B8}" dt="2022-11-11T03:23:14.918" v="737"/>
          <ac:inkMkLst>
            <pc:docMk/>
            <pc:sldMk cId="1944653615" sldId="324"/>
            <ac:inkMk id="129" creationId="{0194D6C2-A8B6-61D6-F6BE-C8BE13135696}"/>
          </ac:inkMkLst>
        </pc:inkChg>
        <pc:inkChg chg="del">
          <ac:chgData name="Tim Cook" userId="d1c7cfb340f2c7ab" providerId="LiveId" clId="{BF073DE7-9298-45F8-9D51-9F80AEA562B8}" dt="2022-11-11T03:23:14.917" v="726"/>
          <ac:inkMkLst>
            <pc:docMk/>
            <pc:sldMk cId="1944653615" sldId="324"/>
            <ac:inkMk id="130" creationId="{4FCCED0F-3173-5473-A0A5-846F4D89D753}"/>
          </ac:inkMkLst>
        </pc:inkChg>
        <pc:inkChg chg="del">
          <ac:chgData name="Tim Cook" userId="d1c7cfb340f2c7ab" providerId="LiveId" clId="{BF073DE7-9298-45F8-9D51-9F80AEA562B8}" dt="2022-11-11T03:23:14.916" v="720"/>
          <ac:inkMkLst>
            <pc:docMk/>
            <pc:sldMk cId="1944653615" sldId="324"/>
            <ac:inkMk id="131" creationId="{38A159B9-C6F6-AFB6-0457-B12FF4011BD0}"/>
          </ac:inkMkLst>
        </pc:inkChg>
        <pc:inkChg chg="del mod">
          <ac:chgData name="Tim Cook" userId="d1c7cfb340f2c7ab" providerId="LiveId" clId="{BF073DE7-9298-45F8-9D51-9F80AEA562B8}" dt="2022-11-11T03:23:14.920" v="752"/>
          <ac:inkMkLst>
            <pc:docMk/>
            <pc:sldMk cId="1944653615" sldId="324"/>
            <ac:inkMk id="132" creationId="{76F6A9C4-0B76-06E4-9D07-ABC6320F6283}"/>
          </ac:inkMkLst>
        </pc:inkChg>
        <pc:inkChg chg="del mod">
          <ac:chgData name="Tim Cook" userId="d1c7cfb340f2c7ab" providerId="LiveId" clId="{BF073DE7-9298-45F8-9D51-9F80AEA562B8}" dt="2022-11-11T03:23:14.917" v="725"/>
          <ac:inkMkLst>
            <pc:docMk/>
            <pc:sldMk cId="1944653615" sldId="324"/>
            <ac:inkMk id="133" creationId="{B7B24FF1-A5CF-0193-D76B-8A0EA07A8927}"/>
          </ac:inkMkLst>
        </pc:inkChg>
        <pc:inkChg chg="del mod">
          <ac:chgData name="Tim Cook" userId="d1c7cfb340f2c7ab" providerId="LiveId" clId="{BF073DE7-9298-45F8-9D51-9F80AEA562B8}" dt="2022-11-11T03:23:14.922" v="772"/>
          <ac:inkMkLst>
            <pc:docMk/>
            <pc:sldMk cId="1944653615" sldId="324"/>
            <ac:inkMk id="134" creationId="{D1325D84-AF9A-4A1D-8B83-E93E8766A4B2}"/>
          </ac:inkMkLst>
        </pc:inkChg>
        <pc:inkChg chg="del mod">
          <ac:chgData name="Tim Cook" userId="d1c7cfb340f2c7ab" providerId="LiveId" clId="{BF073DE7-9298-45F8-9D51-9F80AEA562B8}" dt="2022-11-11T03:23:14.922" v="765"/>
          <ac:inkMkLst>
            <pc:docMk/>
            <pc:sldMk cId="1944653615" sldId="324"/>
            <ac:inkMk id="135" creationId="{7362E625-D9DC-9FA4-F638-31DFCCE7ACF2}"/>
          </ac:inkMkLst>
        </pc:inkChg>
        <pc:inkChg chg="del mod">
          <ac:chgData name="Tim Cook" userId="d1c7cfb340f2c7ab" providerId="LiveId" clId="{BF073DE7-9298-45F8-9D51-9F80AEA562B8}" dt="2022-11-11T03:23:14.919" v="742"/>
          <ac:inkMkLst>
            <pc:docMk/>
            <pc:sldMk cId="1944653615" sldId="324"/>
            <ac:inkMk id="136" creationId="{29870FF9-93BE-D0DB-1782-CFFD52430B4C}"/>
          </ac:inkMkLst>
        </pc:inkChg>
        <pc:inkChg chg="del mod">
          <ac:chgData name="Tim Cook" userId="d1c7cfb340f2c7ab" providerId="LiveId" clId="{BF073DE7-9298-45F8-9D51-9F80AEA562B8}" dt="2022-11-11T03:23:14.919" v="739"/>
          <ac:inkMkLst>
            <pc:docMk/>
            <pc:sldMk cId="1944653615" sldId="324"/>
            <ac:inkMk id="137" creationId="{3AC326D1-9146-0A78-8821-1CCB4BF68F45}"/>
          </ac:inkMkLst>
        </pc:inkChg>
        <pc:inkChg chg="del mod">
          <ac:chgData name="Tim Cook" userId="d1c7cfb340f2c7ab" providerId="LiveId" clId="{BF073DE7-9298-45F8-9D51-9F80AEA562B8}" dt="2022-11-11T03:23:14.917" v="730"/>
          <ac:inkMkLst>
            <pc:docMk/>
            <pc:sldMk cId="1944653615" sldId="324"/>
            <ac:inkMk id="138" creationId="{AA16DCDC-F039-AD48-7AB5-CAB7D2025493}"/>
          </ac:inkMkLst>
        </pc:inkChg>
        <pc:inkChg chg="del mod">
          <ac:chgData name="Tim Cook" userId="d1c7cfb340f2c7ab" providerId="LiveId" clId="{BF073DE7-9298-45F8-9D51-9F80AEA562B8}" dt="2022-11-11T03:23:14.920" v="751"/>
          <ac:inkMkLst>
            <pc:docMk/>
            <pc:sldMk cId="1944653615" sldId="324"/>
            <ac:inkMk id="139" creationId="{BBBE1F8B-0889-C1BB-E2CE-CA9B11A7EBE5}"/>
          </ac:inkMkLst>
        </pc:inkChg>
        <pc:inkChg chg="del mod">
          <ac:chgData name="Tim Cook" userId="d1c7cfb340f2c7ab" providerId="LiveId" clId="{BF073DE7-9298-45F8-9D51-9F80AEA562B8}" dt="2022-11-11T03:23:14.921" v="756"/>
          <ac:inkMkLst>
            <pc:docMk/>
            <pc:sldMk cId="1944653615" sldId="324"/>
            <ac:inkMk id="140" creationId="{D2C12EFD-E1B9-FBCB-AEAA-12B2B0677193}"/>
          </ac:inkMkLst>
        </pc:inkChg>
        <pc:inkChg chg="del">
          <ac:chgData name="Tim Cook" userId="d1c7cfb340f2c7ab" providerId="LiveId" clId="{BF073DE7-9298-45F8-9D51-9F80AEA562B8}" dt="2022-11-11T03:23:14.916" v="717"/>
          <ac:inkMkLst>
            <pc:docMk/>
            <pc:sldMk cId="1944653615" sldId="324"/>
            <ac:inkMk id="141" creationId="{36911A22-4E96-85A3-AE46-960DAE38BC43}"/>
          </ac:inkMkLst>
        </pc:inkChg>
        <pc:inkChg chg="del mod">
          <ac:chgData name="Tim Cook" userId="d1c7cfb340f2c7ab" providerId="LiveId" clId="{BF073DE7-9298-45F8-9D51-9F80AEA562B8}" dt="2022-11-11T03:23:14.918" v="736"/>
          <ac:inkMkLst>
            <pc:docMk/>
            <pc:sldMk cId="1944653615" sldId="324"/>
            <ac:inkMk id="142" creationId="{5D84F767-8709-7B13-B140-24D3BA5856C9}"/>
          </ac:inkMkLst>
        </pc:inkChg>
        <pc:inkChg chg="del mod">
          <ac:chgData name="Tim Cook" userId="d1c7cfb340f2c7ab" providerId="LiveId" clId="{BF073DE7-9298-45F8-9D51-9F80AEA562B8}" dt="2022-11-11T03:23:14.922" v="771"/>
          <ac:inkMkLst>
            <pc:docMk/>
            <pc:sldMk cId="1944653615" sldId="324"/>
            <ac:inkMk id="143" creationId="{46557BEC-5B59-92BD-6370-6F2D95C85155}"/>
          </ac:inkMkLst>
        </pc:inkChg>
        <pc:inkChg chg="del">
          <ac:chgData name="Tim Cook" userId="d1c7cfb340f2c7ab" providerId="LiveId" clId="{BF073DE7-9298-45F8-9D51-9F80AEA562B8}" dt="2022-11-11T03:23:14.916" v="722"/>
          <ac:inkMkLst>
            <pc:docMk/>
            <pc:sldMk cId="1944653615" sldId="324"/>
            <ac:inkMk id="150" creationId="{A6CD8756-D6E9-430B-795B-AD54EB5FD0B9}"/>
          </ac:inkMkLst>
        </pc:inkChg>
        <pc:inkChg chg="del">
          <ac:chgData name="Tim Cook" userId="d1c7cfb340f2c7ab" providerId="LiveId" clId="{BF073DE7-9298-45F8-9D51-9F80AEA562B8}" dt="2022-11-11T03:23:14.921" v="759"/>
          <ac:inkMkLst>
            <pc:docMk/>
            <pc:sldMk cId="1944653615" sldId="324"/>
            <ac:inkMk id="176" creationId="{7D01AB72-D5A8-52B0-69E4-1F97707266D8}"/>
          </ac:inkMkLst>
        </pc:inkChg>
        <pc:inkChg chg="del mod">
          <ac:chgData name="Tim Cook" userId="d1c7cfb340f2c7ab" providerId="LiveId" clId="{BF073DE7-9298-45F8-9D51-9F80AEA562B8}" dt="2022-11-11T03:23:14.917" v="728"/>
          <ac:inkMkLst>
            <pc:docMk/>
            <pc:sldMk cId="1944653615" sldId="324"/>
            <ac:inkMk id="177" creationId="{211EA473-C44F-E5EF-61F9-A5113E94114F}"/>
          </ac:inkMkLst>
        </pc:inkChg>
        <pc:inkChg chg="del mod">
          <ac:chgData name="Tim Cook" userId="d1c7cfb340f2c7ab" providerId="LiveId" clId="{BF073DE7-9298-45F8-9D51-9F80AEA562B8}" dt="2022-11-11T03:23:14.919" v="744"/>
          <ac:inkMkLst>
            <pc:docMk/>
            <pc:sldMk cId="1944653615" sldId="324"/>
            <ac:inkMk id="178" creationId="{5DD479E2-CD62-E2D2-E326-E254BF11832B}"/>
          </ac:inkMkLst>
        </pc:inkChg>
        <pc:inkChg chg="del mod">
          <ac:chgData name="Tim Cook" userId="d1c7cfb340f2c7ab" providerId="LiveId" clId="{BF073DE7-9298-45F8-9D51-9F80AEA562B8}" dt="2022-11-11T03:23:14.921" v="764"/>
          <ac:inkMkLst>
            <pc:docMk/>
            <pc:sldMk cId="1944653615" sldId="324"/>
            <ac:inkMk id="179" creationId="{F2C16BB9-AC65-1DFC-BB65-263DC80C3A19}"/>
          </ac:inkMkLst>
        </pc:inkChg>
        <pc:inkChg chg="del">
          <ac:chgData name="Tim Cook" userId="d1c7cfb340f2c7ab" providerId="LiveId" clId="{BF073DE7-9298-45F8-9D51-9F80AEA562B8}" dt="2022-11-11T03:23:14.917" v="724"/>
          <ac:inkMkLst>
            <pc:docMk/>
            <pc:sldMk cId="1944653615" sldId="324"/>
            <ac:inkMk id="180" creationId="{EF0531DD-D49B-9773-A321-5196AD74DF00}"/>
          </ac:inkMkLst>
        </pc:inkChg>
        <pc:inkChg chg="del mod">
          <ac:chgData name="Tim Cook" userId="d1c7cfb340f2c7ab" providerId="LiveId" clId="{BF073DE7-9298-45F8-9D51-9F80AEA562B8}" dt="2022-11-11T03:23:14.918" v="735"/>
          <ac:inkMkLst>
            <pc:docMk/>
            <pc:sldMk cId="1944653615" sldId="324"/>
            <ac:inkMk id="181" creationId="{56B97773-D24A-4E22-C133-6583A798611D}"/>
          </ac:inkMkLst>
        </pc:inkChg>
        <pc:inkChg chg="del mod">
          <ac:chgData name="Tim Cook" userId="d1c7cfb340f2c7ab" providerId="LiveId" clId="{BF073DE7-9298-45F8-9D51-9F80AEA562B8}" dt="2022-11-11T03:23:14.922" v="773"/>
          <ac:inkMkLst>
            <pc:docMk/>
            <pc:sldMk cId="1944653615" sldId="324"/>
            <ac:inkMk id="182" creationId="{87AEEBBE-5B98-1A76-3566-ED04D80356DB}"/>
          </ac:inkMkLst>
        </pc:inkChg>
        <pc:inkChg chg="del mod">
          <ac:chgData name="Tim Cook" userId="d1c7cfb340f2c7ab" providerId="LiveId" clId="{BF073DE7-9298-45F8-9D51-9F80AEA562B8}" dt="2022-11-11T03:23:14.919" v="746"/>
          <ac:inkMkLst>
            <pc:docMk/>
            <pc:sldMk cId="1944653615" sldId="324"/>
            <ac:inkMk id="183" creationId="{E5ED1FAC-D460-FDA4-4C4E-5F39CAC116EA}"/>
          </ac:inkMkLst>
        </pc:inkChg>
        <pc:inkChg chg="del mod">
          <ac:chgData name="Tim Cook" userId="d1c7cfb340f2c7ab" providerId="LiveId" clId="{BF073DE7-9298-45F8-9D51-9F80AEA562B8}" dt="2022-11-11T03:23:14.922" v="769"/>
          <ac:inkMkLst>
            <pc:docMk/>
            <pc:sldMk cId="1944653615" sldId="324"/>
            <ac:inkMk id="184" creationId="{498996B3-AF0A-757F-2637-BC8EF88BDDA8}"/>
          </ac:inkMkLst>
        </pc:inkChg>
        <pc:inkChg chg="del mod">
          <ac:chgData name="Tim Cook" userId="d1c7cfb340f2c7ab" providerId="LiveId" clId="{BF073DE7-9298-45F8-9D51-9F80AEA562B8}" dt="2022-11-11T03:23:14.921" v="760"/>
          <ac:inkMkLst>
            <pc:docMk/>
            <pc:sldMk cId="1944653615" sldId="324"/>
            <ac:inkMk id="193" creationId="{08B6C87A-AF7A-96A6-1483-41668E1BF771}"/>
          </ac:inkMkLst>
        </pc:inkChg>
        <pc:inkChg chg="del">
          <ac:chgData name="Tim Cook" userId="d1c7cfb340f2c7ab" providerId="LiveId" clId="{BF073DE7-9298-45F8-9D51-9F80AEA562B8}" dt="2022-11-11T03:23:14.920" v="749"/>
          <ac:inkMkLst>
            <pc:docMk/>
            <pc:sldMk cId="1944653615" sldId="324"/>
            <ac:inkMk id="194" creationId="{E45007EF-5D27-37F9-D811-104AEB9393C1}"/>
          </ac:inkMkLst>
        </pc:inkChg>
        <pc:inkChg chg="del mod">
          <ac:chgData name="Tim Cook" userId="d1c7cfb340f2c7ab" providerId="LiveId" clId="{BF073DE7-9298-45F8-9D51-9F80AEA562B8}" dt="2022-11-11T03:23:14.921" v="763"/>
          <ac:inkMkLst>
            <pc:docMk/>
            <pc:sldMk cId="1944653615" sldId="324"/>
            <ac:inkMk id="195" creationId="{4E8AED79-4C5A-0944-DCFB-BD22A3ABA3CA}"/>
          </ac:inkMkLst>
        </pc:inkChg>
        <pc:inkChg chg="del mod">
          <ac:chgData name="Tim Cook" userId="d1c7cfb340f2c7ab" providerId="LiveId" clId="{BF073DE7-9298-45F8-9D51-9F80AEA562B8}" dt="2022-11-11T03:23:14.920" v="753"/>
          <ac:inkMkLst>
            <pc:docMk/>
            <pc:sldMk cId="1944653615" sldId="324"/>
            <ac:inkMk id="196" creationId="{4FD7D7A3-FC76-8191-CB11-7CB3EC4EEE54}"/>
          </ac:inkMkLst>
        </pc:inkChg>
        <pc:inkChg chg="del mod">
          <ac:chgData name="Tim Cook" userId="d1c7cfb340f2c7ab" providerId="LiveId" clId="{BF073DE7-9298-45F8-9D51-9F80AEA562B8}" dt="2022-11-11T03:23:14.921" v="758"/>
          <ac:inkMkLst>
            <pc:docMk/>
            <pc:sldMk cId="1944653615" sldId="324"/>
            <ac:inkMk id="197" creationId="{05D04561-4057-D6BC-8A82-0ABFA67096F6}"/>
          </ac:inkMkLst>
        </pc:inkChg>
        <pc:inkChg chg="del">
          <ac:chgData name="Tim Cook" userId="d1c7cfb340f2c7ab" providerId="LiveId" clId="{BF073DE7-9298-45F8-9D51-9F80AEA562B8}" dt="2022-11-11T03:23:14.915" v="715"/>
          <ac:inkMkLst>
            <pc:docMk/>
            <pc:sldMk cId="1944653615" sldId="324"/>
            <ac:inkMk id="198" creationId="{CCC830B8-D2FE-DBD1-7D2A-0191D61B7C95}"/>
          </ac:inkMkLst>
        </pc:inkChg>
        <pc:inkChg chg="del mod">
          <ac:chgData name="Tim Cook" userId="d1c7cfb340f2c7ab" providerId="LiveId" clId="{BF073DE7-9298-45F8-9D51-9F80AEA562B8}" dt="2022-11-11T03:23:14.919" v="740"/>
          <ac:inkMkLst>
            <pc:docMk/>
            <pc:sldMk cId="1944653615" sldId="324"/>
            <ac:inkMk id="199" creationId="{F6890F22-FCB7-3FA6-6432-B09F73221BE0}"/>
          </ac:inkMkLst>
        </pc:inkChg>
        <pc:inkChg chg="del mod">
          <ac:chgData name="Tim Cook" userId="d1c7cfb340f2c7ab" providerId="LiveId" clId="{BF073DE7-9298-45F8-9D51-9F80AEA562B8}" dt="2022-11-11T03:23:14.921" v="762"/>
          <ac:inkMkLst>
            <pc:docMk/>
            <pc:sldMk cId="1944653615" sldId="324"/>
            <ac:inkMk id="200" creationId="{4E75BCA4-1DDD-2245-8A1E-CD44958F56C6}"/>
          </ac:inkMkLst>
        </pc:inkChg>
        <pc:inkChg chg="del mod">
          <ac:chgData name="Tim Cook" userId="d1c7cfb340f2c7ab" providerId="LiveId" clId="{BF073DE7-9298-45F8-9D51-9F80AEA562B8}" dt="2022-11-11T03:23:14.918" v="732"/>
          <ac:inkMkLst>
            <pc:docMk/>
            <pc:sldMk cId="1944653615" sldId="324"/>
            <ac:inkMk id="225" creationId="{3C6CFAAA-518C-C337-FC67-73898107EF77}"/>
          </ac:inkMkLst>
        </pc:inkChg>
        <pc:inkChg chg="del mod">
          <ac:chgData name="Tim Cook" userId="d1c7cfb340f2c7ab" providerId="LiveId" clId="{BF073DE7-9298-45F8-9D51-9F80AEA562B8}" dt="2022-11-11T03:23:14.919" v="745"/>
          <ac:inkMkLst>
            <pc:docMk/>
            <pc:sldMk cId="1944653615" sldId="324"/>
            <ac:inkMk id="226" creationId="{82B22EF9-147C-418A-8093-220EA2C7D6BB}"/>
          </ac:inkMkLst>
        </pc:inkChg>
        <pc:inkChg chg="del mod">
          <ac:chgData name="Tim Cook" userId="d1c7cfb340f2c7ab" providerId="LiveId" clId="{BF073DE7-9298-45F8-9D51-9F80AEA562B8}" dt="2022-11-11T03:23:14.916" v="718"/>
          <ac:inkMkLst>
            <pc:docMk/>
            <pc:sldMk cId="1944653615" sldId="324"/>
            <ac:inkMk id="227" creationId="{A6D5F3B3-85BC-DE74-2908-66F1A10282D2}"/>
          </ac:inkMkLst>
        </pc:inkChg>
        <pc:inkChg chg="del mod">
          <ac:chgData name="Tim Cook" userId="d1c7cfb340f2c7ab" providerId="LiveId" clId="{BF073DE7-9298-45F8-9D51-9F80AEA562B8}" dt="2022-11-11T03:23:14.922" v="766"/>
          <ac:inkMkLst>
            <pc:docMk/>
            <pc:sldMk cId="1944653615" sldId="324"/>
            <ac:inkMk id="229" creationId="{0926B1D3-C738-5A71-60AA-D34669022F86}"/>
          </ac:inkMkLst>
        </pc:inkChg>
        <pc:inkChg chg="del mod">
          <ac:chgData name="Tim Cook" userId="d1c7cfb340f2c7ab" providerId="LiveId" clId="{BF073DE7-9298-45F8-9D51-9F80AEA562B8}" dt="2022-11-11T03:23:14.919" v="741"/>
          <ac:inkMkLst>
            <pc:docMk/>
            <pc:sldMk cId="1944653615" sldId="324"/>
            <ac:inkMk id="230" creationId="{A3CB99D3-3CC6-0296-CF96-BA0B314B9AC9}"/>
          </ac:inkMkLst>
        </pc:inkChg>
        <pc:inkChg chg="del mod">
          <ac:chgData name="Tim Cook" userId="d1c7cfb340f2c7ab" providerId="LiveId" clId="{BF073DE7-9298-45F8-9D51-9F80AEA562B8}" dt="2022-11-11T03:23:14.921" v="757"/>
          <ac:inkMkLst>
            <pc:docMk/>
            <pc:sldMk cId="1944653615" sldId="324"/>
            <ac:inkMk id="231" creationId="{A45547D6-1E47-F054-E879-F22332B9C60C}"/>
          </ac:inkMkLst>
        </pc:inkChg>
        <pc:inkChg chg="del mod">
          <ac:chgData name="Tim Cook" userId="d1c7cfb340f2c7ab" providerId="LiveId" clId="{BF073DE7-9298-45F8-9D51-9F80AEA562B8}" dt="2022-11-11T03:23:14.918" v="731"/>
          <ac:inkMkLst>
            <pc:docMk/>
            <pc:sldMk cId="1944653615" sldId="324"/>
            <ac:inkMk id="232" creationId="{15C4C847-E803-E913-8CAF-7E73F5434F45}"/>
          </ac:inkMkLst>
        </pc:inkChg>
        <pc:inkChg chg="del mod">
          <ac:chgData name="Tim Cook" userId="d1c7cfb340f2c7ab" providerId="LiveId" clId="{BF073DE7-9298-45F8-9D51-9F80AEA562B8}" dt="2022-11-11T03:23:14.920" v="754"/>
          <ac:inkMkLst>
            <pc:docMk/>
            <pc:sldMk cId="1944653615" sldId="324"/>
            <ac:inkMk id="233" creationId="{A3903AAF-41B9-3097-E049-2A9B752E2D14}"/>
          </ac:inkMkLst>
        </pc:inkChg>
        <pc:inkChg chg="del">
          <ac:chgData name="Tim Cook" userId="d1c7cfb340f2c7ab" providerId="LiveId" clId="{BF073DE7-9298-45F8-9D51-9F80AEA562B8}" dt="2022-11-11T03:23:14.915" v="714"/>
          <ac:inkMkLst>
            <pc:docMk/>
            <pc:sldMk cId="1944653615" sldId="324"/>
            <ac:inkMk id="234" creationId="{9C800906-B127-2C46-3DAC-21EE21EFC9B0}"/>
          </ac:inkMkLst>
        </pc:inkChg>
        <pc:inkChg chg="del mod">
          <ac:chgData name="Tim Cook" userId="d1c7cfb340f2c7ab" providerId="LiveId" clId="{BF073DE7-9298-45F8-9D51-9F80AEA562B8}" dt="2022-11-11T03:23:14.919" v="747"/>
          <ac:inkMkLst>
            <pc:docMk/>
            <pc:sldMk cId="1944653615" sldId="324"/>
            <ac:inkMk id="235" creationId="{554D6B03-B21B-3867-C87F-A668FDA236B7}"/>
          </ac:inkMkLst>
        </pc:inkChg>
        <pc:inkChg chg="del mod">
          <ac:chgData name="Tim Cook" userId="d1c7cfb340f2c7ab" providerId="LiveId" clId="{BF073DE7-9298-45F8-9D51-9F80AEA562B8}" dt="2022-11-11T03:23:14.917" v="727"/>
          <ac:inkMkLst>
            <pc:docMk/>
            <pc:sldMk cId="1944653615" sldId="324"/>
            <ac:inkMk id="236" creationId="{544CEF9E-346A-3F5B-AC09-CBF5AB11CD93}"/>
          </ac:inkMkLst>
        </pc:inkChg>
        <pc:inkChg chg="del mod">
          <ac:chgData name="Tim Cook" userId="d1c7cfb340f2c7ab" providerId="LiveId" clId="{BF073DE7-9298-45F8-9D51-9F80AEA562B8}" dt="2022-11-11T03:23:14.918" v="738"/>
          <ac:inkMkLst>
            <pc:docMk/>
            <pc:sldMk cId="1944653615" sldId="324"/>
            <ac:inkMk id="237" creationId="{DF488454-0BBA-6FDB-6109-5501E9900392}"/>
          </ac:inkMkLst>
        </pc:inkChg>
        <pc:inkChg chg="del mod">
          <ac:chgData name="Tim Cook" userId="d1c7cfb340f2c7ab" providerId="LiveId" clId="{BF073DE7-9298-45F8-9D51-9F80AEA562B8}" dt="2022-11-11T03:23:14.922" v="770"/>
          <ac:inkMkLst>
            <pc:docMk/>
            <pc:sldMk cId="1944653615" sldId="324"/>
            <ac:inkMk id="238" creationId="{27166DC9-8012-CBE1-D1C6-A1BB61202417}"/>
          </ac:inkMkLst>
        </pc:inkChg>
        <pc:inkChg chg="del mod">
          <ac:chgData name="Tim Cook" userId="d1c7cfb340f2c7ab" providerId="LiveId" clId="{BF073DE7-9298-45F8-9D51-9F80AEA562B8}" dt="2022-11-11T03:23:14.922" v="768"/>
          <ac:inkMkLst>
            <pc:docMk/>
            <pc:sldMk cId="1944653615" sldId="324"/>
            <ac:inkMk id="239" creationId="{57AB1AF3-B2BF-F949-CFCA-DC68153DC532}"/>
          </ac:inkMkLst>
        </pc:inkChg>
        <pc:inkChg chg="del mod">
          <ac:chgData name="Tim Cook" userId="d1c7cfb340f2c7ab" providerId="LiveId" clId="{BF073DE7-9298-45F8-9D51-9F80AEA562B8}" dt="2022-11-11T03:23:14.918" v="733"/>
          <ac:inkMkLst>
            <pc:docMk/>
            <pc:sldMk cId="1944653615" sldId="324"/>
            <ac:inkMk id="240" creationId="{17FA3CDC-5919-DBE1-13DC-4C0F6D2EE518}"/>
          </ac:inkMkLst>
        </pc:inkChg>
        <pc:inkChg chg="del">
          <ac:chgData name="Tim Cook" userId="d1c7cfb340f2c7ab" providerId="LiveId" clId="{BF073DE7-9298-45F8-9D51-9F80AEA562B8}" dt="2022-11-11T03:23:14.916" v="719"/>
          <ac:inkMkLst>
            <pc:docMk/>
            <pc:sldMk cId="1944653615" sldId="324"/>
            <ac:inkMk id="244" creationId="{D5CF0682-CD4C-8879-5EBA-90CD4FF3BD57}"/>
          </ac:inkMkLst>
        </pc:inkChg>
      </pc:sldChg>
      <pc:sldChg chg="del">
        <pc:chgData name="Tim Cook" userId="d1c7cfb340f2c7ab" providerId="LiveId" clId="{BF073DE7-9298-45F8-9D51-9F80AEA562B8}" dt="2022-11-10T23:48:32.763" v="7" actId="47"/>
        <pc:sldMkLst>
          <pc:docMk/>
          <pc:sldMk cId="2355173292" sldId="324"/>
        </pc:sldMkLst>
      </pc:sldChg>
      <pc:sldChg chg="addSp delSp modSp add mod">
        <pc:chgData name="Tim Cook" userId="d1c7cfb340f2c7ab" providerId="LiveId" clId="{BF073DE7-9298-45F8-9D51-9F80AEA562B8}" dt="2022-11-11T03:02:26.496" v="689" actId="1076"/>
        <pc:sldMkLst>
          <pc:docMk/>
          <pc:sldMk cId="2463137377" sldId="325"/>
        </pc:sldMkLst>
        <pc:inkChg chg="add del 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" creationId="{AE3F3071-1990-73E4-24B8-0AFA0CA72E21}"/>
          </ac:inkMkLst>
        </pc:inkChg>
        <pc:inkChg chg="add del 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" creationId="{452A8DCE-8522-B9C2-42B3-5A8AD296BA4E}"/>
          </ac:inkMkLst>
        </pc:inkChg>
        <pc:inkChg chg="add del 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6" creationId="{CAB62E9A-4BE6-019F-6312-1A3FDF84BB26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7" creationId="{CC39F0F5-70F9-F122-2005-2DE0F1DE781D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8" creationId="{2424CECA-7872-3093-D7F0-1EDE6688FC86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9" creationId="{B63D93FD-F7F3-631E-4913-7128213DF31E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0" creationId="{0A894EFE-4D3A-6DCF-F599-B73DE639A5D6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1" creationId="{319B30D2-4C09-10ED-712D-DC81893FB922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2" creationId="{76F71BBA-9062-A9A2-6288-7C48F0CEBD54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3" creationId="{E0024D24-B9B2-12B9-B8E3-9332F27162CF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4" creationId="{485F8449-8F31-E9DA-9ADC-52B6D466F003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5" creationId="{ED8B4BBA-0BB4-771C-EC8F-FCB7C782B64C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6" creationId="{8DD5A1B9-F7B3-469D-F6AD-583075C2265C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7" creationId="{24DAA0A6-F355-637C-5B17-8F2245D0FF7D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8" creationId="{39BD7B46-E596-0848-EE49-20F1111863BB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9" creationId="{9D081E2A-B876-F7F8-2DB0-5AA90764492B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0" creationId="{A27F4B69-27E8-5AB3-F917-CF87B511E2E9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1" creationId="{29E647D0-FB4E-A329-E533-7EBC7D57479F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2" creationId="{F2F457F3-3C64-07D5-640D-E5A5593E76C2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3" creationId="{106C0747-55AA-6041-AB45-16E51F9EB3EB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4" creationId="{9D578282-98EB-490D-E821-40A8AD1A23F8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5" creationId="{0A440BE6-B849-2B64-3FA7-D446CAE82481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6" creationId="{C27381F3-88D0-0C23-7F32-CD4130809F38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7" creationId="{AE1CF9D8-C3C5-4C7A-5C2D-13FFB69F0B60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8" creationId="{2D00D28C-EE7E-2F77-6F98-C05867BFFB0F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9" creationId="{97AAAFC2-98B5-7DD9-937C-0BE38EE3FC3C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30" creationId="{40D5CF46-58C0-AC9C-B674-4B4EC88DBAEA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31" creationId="{7A7E92A4-1448-21DD-E3CA-445C78077C83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2" creationId="{39D7A0A3-F7A7-121F-C1BF-8FADB85FEE56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3" creationId="{649FCC61-4E52-1EB4-34DA-A747BFACFD14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4" creationId="{F1997331-B75E-C05A-6320-0C2D1BF0E0AC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5" creationId="{82A461FD-1B89-0249-235B-456FCA1671A3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6" creationId="{C3B18A5C-568C-6C7D-09F0-1A0BD81709C8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7" creationId="{5CC0067F-E2CD-96A4-4F19-AD0083C21BD2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8" creationId="{E784D5DE-7B05-1E75-CE23-8C3D2DA21032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9" creationId="{48B7F017-14A1-4586-9B98-39CD42EA335B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0" creationId="{B6C27E43-850F-1282-5260-D5EE42BD316B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1" creationId="{91F12613-EE9F-5871-D8B3-3EDB03B012DE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2" creationId="{F7FF1971-3096-0723-F713-D847E51A4F25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3" creationId="{45D7E596-933E-5652-417A-79D879585FF6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4" creationId="{EFE38F09-5C2C-F158-A169-788529C40A58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5" creationId="{C52A497C-5E15-22AF-819D-3BB033EE047D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6" creationId="{76F38917-F6BF-2C82-575D-6B9D843B7688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7" creationId="{1BBA32E2-9739-57AF-5F32-062AF0F7D0C5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8" creationId="{88B4C37D-11F6-6E4B-516C-FE4CFA51C775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9" creationId="{14CF69F7-B44D-E55F-CC38-88490495AF2C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0" creationId="{F210D10F-9CF0-8983-BDE7-348968870A61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1" creationId="{3B954948-0CE3-1AF5-2FC5-1471608EC4C0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2" creationId="{054538B8-10AE-B6C4-F82A-AFB1337B681A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3" creationId="{077F27E4-C378-0BC7-BA14-E7F4ADF6B779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4" creationId="{20BE7BF6-1546-AB56-92C9-84BAAD1813B5}"/>
          </ac:inkMkLst>
        </pc:inkChg>
        <pc:inkChg chg="del">
          <ac:chgData name="Tim Cook" userId="d1c7cfb340f2c7ab" providerId="LiveId" clId="{BF073DE7-9298-45F8-9D51-9F80AEA562B8}" dt="2022-11-11T02:36:28.057" v="528"/>
          <ac:inkMkLst>
            <pc:docMk/>
            <pc:sldMk cId="2463137377" sldId="325"/>
            <ac:inkMk id="55" creationId="{F0209FE3-ECC0-2AD3-C8F3-EC824DF7C8C0}"/>
          </ac:inkMkLst>
        </pc:inkChg>
        <pc:inkChg chg="del">
          <ac:chgData name="Tim Cook" userId="d1c7cfb340f2c7ab" providerId="LiveId" clId="{BF073DE7-9298-45F8-9D51-9F80AEA562B8}" dt="2022-11-11T02:36:28.058" v="544"/>
          <ac:inkMkLst>
            <pc:docMk/>
            <pc:sldMk cId="2463137377" sldId="325"/>
            <ac:inkMk id="56" creationId="{82FED1EA-37D1-43C2-2656-C3865BFB9350}"/>
          </ac:inkMkLst>
        </pc:inkChg>
        <pc:inkChg chg="del">
          <ac:chgData name="Tim Cook" userId="d1c7cfb340f2c7ab" providerId="LiveId" clId="{BF073DE7-9298-45F8-9D51-9F80AEA562B8}" dt="2022-11-11T02:36:28.057" v="535"/>
          <ac:inkMkLst>
            <pc:docMk/>
            <pc:sldMk cId="2463137377" sldId="325"/>
            <ac:inkMk id="57" creationId="{2EB4CA87-EA93-7D6E-4137-F797F58287D2}"/>
          </ac:inkMkLst>
        </pc:inkChg>
        <pc:inkChg chg="del">
          <ac:chgData name="Tim Cook" userId="d1c7cfb340f2c7ab" providerId="LiveId" clId="{BF073DE7-9298-45F8-9D51-9F80AEA562B8}" dt="2022-11-11T02:36:28.059" v="549"/>
          <ac:inkMkLst>
            <pc:docMk/>
            <pc:sldMk cId="2463137377" sldId="325"/>
            <ac:inkMk id="58" creationId="{94326FE1-0CB6-1751-33E4-9465DA9C78E8}"/>
          </ac:inkMkLst>
        </pc:inkChg>
        <pc:inkChg chg="del">
          <ac:chgData name="Tim Cook" userId="d1c7cfb340f2c7ab" providerId="LiveId" clId="{BF073DE7-9298-45F8-9D51-9F80AEA562B8}" dt="2022-11-11T02:36:28.060" v="558"/>
          <ac:inkMkLst>
            <pc:docMk/>
            <pc:sldMk cId="2463137377" sldId="325"/>
            <ac:inkMk id="59" creationId="{3D091CEF-D3E9-572D-4949-083BBD9DF44B}"/>
          </ac:inkMkLst>
        </pc:inkChg>
        <pc:inkChg chg="mod">
          <ac:chgData name="Tim Cook" userId="d1c7cfb340f2c7ab" providerId="LiveId" clId="{BF073DE7-9298-45F8-9D51-9F80AEA562B8}" dt="2022-11-11T02:36:36.679" v="588" actId="1076"/>
          <ac:inkMkLst>
            <pc:docMk/>
            <pc:sldMk cId="2463137377" sldId="325"/>
            <ac:inkMk id="60" creationId="{19D4F305-82F1-40AE-B6D8-BD82523BED24}"/>
          </ac:inkMkLst>
        </pc:inkChg>
        <pc:inkChg chg="del">
          <ac:chgData name="Tim Cook" userId="d1c7cfb340f2c7ab" providerId="LiveId" clId="{BF073DE7-9298-45F8-9D51-9F80AEA562B8}" dt="2022-11-11T02:36:28.058" v="547"/>
          <ac:inkMkLst>
            <pc:docMk/>
            <pc:sldMk cId="2463137377" sldId="325"/>
            <ac:inkMk id="61" creationId="{B25181AF-11F9-3DE0-8880-D086B891BBAC}"/>
          </ac:inkMkLst>
        </pc:inkChg>
        <pc:inkChg chg="del">
          <ac:chgData name="Tim Cook" userId="d1c7cfb340f2c7ab" providerId="LiveId" clId="{BF073DE7-9298-45F8-9D51-9F80AEA562B8}" dt="2022-11-11T02:36:28.059" v="550"/>
          <ac:inkMkLst>
            <pc:docMk/>
            <pc:sldMk cId="2463137377" sldId="325"/>
            <ac:inkMk id="62" creationId="{7A58B9AB-4EFE-AEA8-A301-838B5609AD3D}"/>
          </ac:inkMkLst>
        </pc:inkChg>
        <pc:inkChg chg="del">
          <ac:chgData name="Tim Cook" userId="d1c7cfb340f2c7ab" providerId="LiveId" clId="{BF073DE7-9298-45F8-9D51-9F80AEA562B8}" dt="2022-11-11T02:36:28.058" v="546"/>
          <ac:inkMkLst>
            <pc:docMk/>
            <pc:sldMk cId="2463137377" sldId="325"/>
            <ac:inkMk id="63" creationId="{2883B4DD-BF53-8347-EC5B-D70E939E0D70}"/>
          </ac:inkMkLst>
        </pc:inkChg>
        <pc:inkChg chg="del">
          <ac:chgData name="Tim Cook" userId="d1c7cfb340f2c7ab" providerId="LiveId" clId="{BF073DE7-9298-45F8-9D51-9F80AEA562B8}" dt="2022-11-11T02:36:28.058" v="542"/>
          <ac:inkMkLst>
            <pc:docMk/>
            <pc:sldMk cId="2463137377" sldId="325"/>
            <ac:inkMk id="64" creationId="{4CFC1826-9B66-C70B-B4D4-35730774B61C}"/>
          </ac:inkMkLst>
        </pc:inkChg>
        <pc:inkChg chg="del">
          <ac:chgData name="Tim Cook" userId="d1c7cfb340f2c7ab" providerId="LiveId" clId="{BF073DE7-9298-45F8-9D51-9F80AEA562B8}" dt="2022-11-11T02:36:28.059" v="556"/>
          <ac:inkMkLst>
            <pc:docMk/>
            <pc:sldMk cId="2463137377" sldId="325"/>
            <ac:inkMk id="65" creationId="{E4F63D8A-51C6-B3AF-8BA7-D232A7467B90}"/>
          </ac:inkMkLst>
        </pc:inkChg>
        <pc:inkChg chg="del">
          <ac:chgData name="Tim Cook" userId="d1c7cfb340f2c7ab" providerId="LiveId" clId="{BF073DE7-9298-45F8-9D51-9F80AEA562B8}" dt="2022-11-11T02:36:28.058" v="539"/>
          <ac:inkMkLst>
            <pc:docMk/>
            <pc:sldMk cId="2463137377" sldId="325"/>
            <ac:inkMk id="66" creationId="{3F7597FB-6A92-E9AC-C35C-F03D274863E9}"/>
          </ac:inkMkLst>
        </pc:inkChg>
        <pc:inkChg chg="del">
          <ac:chgData name="Tim Cook" userId="d1c7cfb340f2c7ab" providerId="LiveId" clId="{BF073DE7-9298-45F8-9D51-9F80AEA562B8}" dt="2022-11-11T02:36:28.055" v="523"/>
          <ac:inkMkLst>
            <pc:docMk/>
            <pc:sldMk cId="2463137377" sldId="325"/>
            <ac:inkMk id="67" creationId="{F978F5B6-CC15-A294-D5DB-36AB85604C5F}"/>
          </ac:inkMkLst>
        </pc:inkChg>
        <pc:inkChg chg="del">
          <ac:chgData name="Tim Cook" userId="d1c7cfb340f2c7ab" providerId="LiveId" clId="{BF073DE7-9298-45F8-9D51-9F80AEA562B8}" dt="2022-11-11T02:36:28.056" v="527"/>
          <ac:inkMkLst>
            <pc:docMk/>
            <pc:sldMk cId="2463137377" sldId="325"/>
            <ac:inkMk id="68" creationId="{6A244C45-DB20-97CB-18F7-733097B6B9C6}"/>
          </ac:inkMkLst>
        </pc:inkChg>
        <pc:inkChg chg="del">
          <ac:chgData name="Tim Cook" userId="d1c7cfb340f2c7ab" providerId="LiveId" clId="{BF073DE7-9298-45F8-9D51-9F80AEA562B8}" dt="2022-11-11T02:36:28.059" v="553"/>
          <ac:inkMkLst>
            <pc:docMk/>
            <pc:sldMk cId="2463137377" sldId="325"/>
            <ac:inkMk id="69" creationId="{73B4A385-EC53-2F95-35AC-1B735E750457}"/>
          </ac:inkMkLst>
        </pc:inkChg>
        <pc:inkChg chg="del">
          <ac:chgData name="Tim Cook" userId="d1c7cfb340f2c7ab" providerId="LiveId" clId="{BF073DE7-9298-45F8-9D51-9F80AEA562B8}" dt="2022-11-11T02:36:28.059" v="557"/>
          <ac:inkMkLst>
            <pc:docMk/>
            <pc:sldMk cId="2463137377" sldId="325"/>
            <ac:inkMk id="70" creationId="{7D154E9D-0663-47AB-ABEB-1B82B7061EE5}"/>
          </ac:inkMkLst>
        </pc:inkChg>
        <pc:inkChg chg="del">
          <ac:chgData name="Tim Cook" userId="d1c7cfb340f2c7ab" providerId="LiveId" clId="{BF073DE7-9298-45F8-9D51-9F80AEA562B8}" dt="2022-11-11T02:36:28.057" v="532"/>
          <ac:inkMkLst>
            <pc:docMk/>
            <pc:sldMk cId="2463137377" sldId="325"/>
            <ac:inkMk id="71" creationId="{CA8BDDDD-5153-A2B9-0FD9-B757C7D7F12E}"/>
          </ac:inkMkLst>
        </pc:inkChg>
        <pc:inkChg chg="del">
          <ac:chgData name="Tim Cook" userId="d1c7cfb340f2c7ab" providerId="LiveId" clId="{BF073DE7-9298-45F8-9D51-9F80AEA562B8}" dt="2022-11-11T02:36:28.057" v="533"/>
          <ac:inkMkLst>
            <pc:docMk/>
            <pc:sldMk cId="2463137377" sldId="325"/>
            <ac:inkMk id="72" creationId="{8039613A-2145-6E0C-43FF-1A8901BD101D}"/>
          </ac:inkMkLst>
        </pc:inkChg>
        <pc:inkChg chg="del">
          <ac:chgData name="Tim Cook" userId="d1c7cfb340f2c7ab" providerId="LiveId" clId="{BF073DE7-9298-45F8-9D51-9F80AEA562B8}" dt="2022-11-11T02:36:28.058" v="543"/>
          <ac:inkMkLst>
            <pc:docMk/>
            <pc:sldMk cId="2463137377" sldId="325"/>
            <ac:inkMk id="73" creationId="{D7C1D612-90A5-5404-05A2-A98C0B0A63FA}"/>
          </ac:inkMkLst>
        </pc:inkChg>
        <pc:inkChg chg="del">
          <ac:chgData name="Tim Cook" userId="d1c7cfb340f2c7ab" providerId="LiveId" clId="{BF073DE7-9298-45F8-9D51-9F80AEA562B8}" dt="2022-11-11T02:36:28.056" v="524"/>
          <ac:inkMkLst>
            <pc:docMk/>
            <pc:sldMk cId="2463137377" sldId="325"/>
            <ac:inkMk id="74" creationId="{AD5EFF97-A8DF-29ED-33DF-A2C153B2DE24}"/>
          </ac:inkMkLst>
        </pc:inkChg>
        <pc:inkChg chg="del">
          <ac:chgData name="Tim Cook" userId="d1c7cfb340f2c7ab" providerId="LiveId" clId="{BF073DE7-9298-45F8-9D51-9F80AEA562B8}" dt="2022-11-11T02:36:28.057" v="534"/>
          <ac:inkMkLst>
            <pc:docMk/>
            <pc:sldMk cId="2463137377" sldId="325"/>
            <ac:inkMk id="75" creationId="{5B73D07B-3558-5760-01A5-B1142EBF8B46}"/>
          </ac:inkMkLst>
        </pc:inkChg>
        <pc:inkChg chg="del">
          <ac:chgData name="Tim Cook" userId="d1c7cfb340f2c7ab" providerId="LiveId" clId="{BF073DE7-9298-45F8-9D51-9F80AEA562B8}" dt="2022-11-11T02:36:28.057" v="531"/>
          <ac:inkMkLst>
            <pc:docMk/>
            <pc:sldMk cId="2463137377" sldId="325"/>
            <ac:inkMk id="76" creationId="{2475A55E-F996-A959-09DF-BC8C9EB55025}"/>
          </ac:inkMkLst>
        </pc:inkChg>
        <pc:inkChg chg="del">
          <ac:chgData name="Tim Cook" userId="d1c7cfb340f2c7ab" providerId="LiveId" clId="{BF073DE7-9298-45F8-9D51-9F80AEA562B8}" dt="2022-11-11T02:36:28.058" v="538"/>
          <ac:inkMkLst>
            <pc:docMk/>
            <pc:sldMk cId="2463137377" sldId="325"/>
            <ac:inkMk id="77" creationId="{9B03E18E-187D-9C8D-AF0D-06E2A9DF4BB8}"/>
          </ac:inkMkLst>
        </pc:inkChg>
        <pc:inkChg chg="del">
          <ac:chgData name="Tim Cook" userId="d1c7cfb340f2c7ab" providerId="LiveId" clId="{BF073DE7-9298-45F8-9D51-9F80AEA562B8}" dt="2022-11-11T02:36:28.058" v="545"/>
          <ac:inkMkLst>
            <pc:docMk/>
            <pc:sldMk cId="2463137377" sldId="325"/>
            <ac:inkMk id="78" creationId="{D625012F-A408-A193-AA39-52BA1D90E9C5}"/>
          </ac:inkMkLst>
        </pc:inkChg>
        <pc:inkChg chg="del">
          <ac:chgData name="Tim Cook" userId="d1c7cfb340f2c7ab" providerId="LiveId" clId="{BF073DE7-9298-45F8-9D51-9F80AEA562B8}" dt="2022-11-11T02:36:28.057" v="536"/>
          <ac:inkMkLst>
            <pc:docMk/>
            <pc:sldMk cId="2463137377" sldId="325"/>
            <ac:inkMk id="79" creationId="{16832A4E-CEC9-9425-1A37-85F1CDB090DA}"/>
          </ac:inkMkLst>
        </pc:inkChg>
        <pc:inkChg chg="del">
          <ac:chgData name="Tim Cook" userId="d1c7cfb340f2c7ab" providerId="LiveId" clId="{BF073DE7-9298-45F8-9D51-9F80AEA562B8}" dt="2022-11-11T02:36:28.058" v="541"/>
          <ac:inkMkLst>
            <pc:docMk/>
            <pc:sldMk cId="2463137377" sldId="325"/>
            <ac:inkMk id="80" creationId="{BA45D17B-5BA4-E55F-C52A-4B8F21AF7D77}"/>
          </ac:inkMkLst>
        </pc:inkChg>
        <pc:inkChg chg="del">
          <ac:chgData name="Tim Cook" userId="d1c7cfb340f2c7ab" providerId="LiveId" clId="{BF073DE7-9298-45F8-9D51-9F80AEA562B8}" dt="2022-11-11T02:36:28.059" v="555"/>
          <ac:inkMkLst>
            <pc:docMk/>
            <pc:sldMk cId="2463137377" sldId="325"/>
            <ac:inkMk id="81" creationId="{E32078DE-16E9-6947-B034-D482DC6F8C6D}"/>
          </ac:inkMkLst>
        </pc:inkChg>
        <pc:inkChg chg="del">
          <ac:chgData name="Tim Cook" userId="d1c7cfb340f2c7ab" providerId="LiveId" clId="{BF073DE7-9298-45F8-9D51-9F80AEA562B8}" dt="2022-11-11T02:36:28.057" v="530"/>
          <ac:inkMkLst>
            <pc:docMk/>
            <pc:sldMk cId="2463137377" sldId="325"/>
            <ac:inkMk id="82" creationId="{B69619C0-F24C-A8C9-3012-F441635CC5C0}"/>
          </ac:inkMkLst>
        </pc:inkChg>
        <pc:inkChg chg="del">
          <ac:chgData name="Tim Cook" userId="d1c7cfb340f2c7ab" providerId="LiveId" clId="{BF073DE7-9298-45F8-9D51-9F80AEA562B8}" dt="2022-11-11T02:36:28.059" v="551"/>
          <ac:inkMkLst>
            <pc:docMk/>
            <pc:sldMk cId="2463137377" sldId="325"/>
            <ac:inkMk id="83" creationId="{1A3A6F19-7190-5567-9F66-85413AB35545}"/>
          </ac:inkMkLst>
        </pc:inkChg>
        <pc:inkChg chg="del">
          <ac:chgData name="Tim Cook" userId="d1c7cfb340f2c7ab" providerId="LiveId" clId="{BF073DE7-9298-45F8-9D51-9F80AEA562B8}" dt="2022-11-11T02:36:28.057" v="537"/>
          <ac:inkMkLst>
            <pc:docMk/>
            <pc:sldMk cId="2463137377" sldId="325"/>
            <ac:inkMk id="84" creationId="{2B4E7497-AE49-AEB6-CE6A-B6C9B14B0DCE}"/>
          </ac:inkMkLst>
        </pc:inkChg>
        <pc:inkChg chg="del">
          <ac:chgData name="Tim Cook" userId="d1c7cfb340f2c7ab" providerId="LiveId" clId="{BF073DE7-9298-45F8-9D51-9F80AEA562B8}" dt="2022-11-11T02:36:28.058" v="540"/>
          <ac:inkMkLst>
            <pc:docMk/>
            <pc:sldMk cId="2463137377" sldId="325"/>
            <ac:inkMk id="85" creationId="{7185ECF2-F474-D9D3-55F4-4F3F3FC434A7}"/>
          </ac:inkMkLst>
        </pc:inkChg>
        <pc:inkChg chg="del">
          <ac:chgData name="Tim Cook" userId="d1c7cfb340f2c7ab" providerId="LiveId" clId="{BF073DE7-9298-45F8-9D51-9F80AEA562B8}" dt="2022-11-11T02:36:28.056" v="525"/>
          <ac:inkMkLst>
            <pc:docMk/>
            <pc:sldMk cId="2463137377" sldId="325"/>
            <ac:inkMk id="86" creationId="{9B61C649-D686-7F2E-6EB8-C28C74D2EE92}"/>
          </ac:inkMkLst>
        </pc:inkChg>
        <pc:inkChg chg="del">
          <ac:chgData name="Tim Cook" userId="d1c7cfb340f2c7ab" providerId="LiveId" clId="{BF073DE7-9298-45F8-9D51-9F80AEA562B8}" dt="2022-11-11T02:36:28.059" v="554"/>
          <ac:inkMkLst>
            <pc:docMk/>
            <pc:sldMk cId="2463137377" sldId="325"/>
            <ac:inkMk id="87" creationId="{3F9F3BA2-1686-871A-C2E0-5CDB249CFF11}"/>
          </ac:inkMkLst>
        </pc:inkChg>
        <pc:inkChg chg="del">
          <ac:chgData name="Tim Cook" userId="d1c7cfb340f2c7ab" providerId="LiveId" clId="{BF073DE7-9298-45F8-9D51-9F80AEA562B8}" dt="2022-11-11T02:36:28.057" v="529"/>
          <ac:inkMkLst>
            <pc:docMk/>
            <pc:sldMk cId="2463137377" sldId="325"/>
            <ac:inkMk id="88" creationId="{55B053D6-A01A-223A-AFD0-0656150A7B04}"/>
          </ac:inkMkLst>
        </pc:inkChg>
        <pc:inkChg chg="del">
          <ac:chgData name="Tim Cook" userId="d1c7cfb340f2c7ab" providerId="LiveId" clId="{BF073DE7-9298-45F8-9D51-9F80AEA562B8}" dt="2022-11-11T02:36:28.056" v="526"/>
          <ac:inkMkLst>
            <pc:docMk/>
            <pc:sldMk cId="2463137377" sldId="325"/>
            <ac:inkMk id="89" creationId="{06CF2229-C436-D9F3-A70A-8D0AEC7A5689}"/>
          </ac:inkMkLst>
        </pc:inkChg>
        <pc:inkChg chg="del">
          <ac:chgData name="Tim Cook" userId="d1c7cfb340f2c7ab" providerId="LiveId" clId="{BF073DE7-9298-45F8-9D51-9F80AEA562B8}" dt="2022-11-11T02:36:28.059" v="552"/>
          <ac:inkMkLst>
            <pc:docMk/>
            <pc:sldMk cId="2463137377" sldId="325"/>
            <ac:inkMk id="90" creationId="{8D607EC7-3810-ED61-48FA-9743404741C5}"/>
          </ac:inkMkLst>
        </pc:inkChg>
      </pc:sldChg>
      <pc:sldChg chg="delSp modSp new del mod">
        <pc:chgData name="Tim Cook" userId="d1c7cfb340f2c7ab" providerId="LiveId" clId="{BF073DE7-9298-45F8-9D51-9F80AEA562B8}" dt="2022-11-11T02:36:18.630" v="520" actId="47"/>
        <pc:sldMkLst>
          <pc:docMk/>
          <pc:sldMk cId="3487409414" sldId="325"/>
        </pc:sldMkLst>
        <pc:spChg chg="mod">
          <ac:chgData name="Tim Cook" userId="d1c7cfb340f2c7ab" providerId="LiveId" clId="{BF073DE7-9298-45F8-9D51-9F80AEA562B8}" dt="2022-11-11T02:34:09.243" v="517" actId="20577"/>
          <ac:spMkLst>
            <pc:docMk/>
            <pc:sldMk cId="3487409414" sldId="325"/>
            <ac:spMk id="2" creationId="{C5A9BE0B-89A7-5AAC-3E2D-3E24D645CEEF}"/>
          </ac:spMkLst>
        </pc:spChg>
        <pc:spChg chg="del">
          <ac:chgData name="Tim Cook" userId="d1c7cfb340f2c7ab" providerId="LiveId" clId="{BF073DE7-9298-45F8-9D51-9F80AEA562B8}" dt="2022-11-11T02:34:12.659" v="518" actId="478"/>
          <ac:spMkLst>
            <pc:docMk/>
            <pc:sldMk cId="3487409414" sldId="325"/>
            <ac:spMk id="3" creationId="{8615F433-0B7D-D0D6-392A-7ECEA10C7014}"/>
          </ac:spMkLst>
        </pc:spChg>
      </pc:sldChg>
      <pc:sldChg chg="del">
        <pc:chgData name="Tim Cook" userId="d1c7cfb340f2c7ab" providerId="LiveId" clId="{BF073DE7-9298-45F8-9D51-9F80AEA562B8}" dt="2022-11-10T23:48:32.990" v="8" actId="47"/>
        <pc:sldMkLst>
          <pc:docMk/>
          <pc:sldMk cId="3778391550" sldId="325"/>
        </pc:sldMkLst>
      </pc:sldChg>
      <pc:sldChg chg="del">
        <pc:chgData name="Tim Cook" userId="d1c7cfb340f2c7ab" providerId="LiveId" clId="{BF073DE7-9298-45F8-9D51-9F80AEA562B8}" dt="2022-11-10T23:48:32.343" v="5" actId="47"/>
        <pc:sldMkLst>
          <pc:docMk/>
          <pc:sldMk cId="1220520518" sldId="326"/>
        </pc:sldMkLst>
      </pc:sldChg>
      <pc:sldChg chg="del">
        <pc:chgData name="Tim Cook" userId="d1c7cfb340f2c7ab" providerId="LiveId" clId="{BF073DE7-9298-45F8-9D51-9F80AEA562B8}" dt="2022-11-10T23:48:33.199" v="9" actId="47"/>
        <pc:sldMkLst>
          <pc:docMk/>
          <pc:sldMk cId="2173081391" sldId="327"/>
        </pc:sldMkLst>
      </pc:sldChg>
      <pc:sldChg chg="del">
        <pc:chgData name="Tim Cook" userId="d1c7cfb340f2c7ab" providerId="LiveId" clId="{BF073DE7-9298-45F8-9D51-9F80AEA562B8}" dt="2022-11-10T23:48:32.680" v="6" actId="47"/>
        <pc:sldMkLst>
          <pc:docMk/>
          <pc:sldMk cId="888516570" sldId="328"/>
        </pc:sldMkLst>
      </pc:sldChg>
      <pc:sldChg chg="del">
        <pc:chgData name="Tim Cook" userId="d1c7cfb340f2c7ab" providerId="LiveId" clId="{BF073DE7-9298-45F8-9D51-9F80AEA562B8}" dt="2022-11-10T23:48:33.769" v="10" actId="47"/>
        <pc:sldMkLst>
          <pc:docMk/>
          <pc:sldMk cId="3644606174" sldId="329"/>
        </pc:sldMkLst>
      </pc:sldChg>
      <pc:sldChg chg="del">
        <pc:chgData name="Tim Cook" userId="d1c7cfb340f2c7ab" providerId="LiveId" clId="{BF073DE7-9298-45F8-9D51-9F80AEA562B8}" dt="2022-11-10T23:48:34.299" v="11" actId="47"/>
        <pc:sldMkLst>
          <pc:docMk/>
          <pc:sldMk cId="2279821197" sldId="330"/>
        </pc:sldMkLst>
      </pc:sldChg>
      <pc:sldMasterChg chg="modSldLayout">
        <pc:chgData name="Tim Cook" userId="d1c7cfb340f2c7ab" providerId="LiveId" clId="{BF073DE7-9298-45F8-9D51-9F80AEA562B8}" dt="2022-11-10T23:55:37.741" v="58" actId="1036"/>
        <pc:sldMasterMkLst>
          <pc:docMk/>
          <pc:sldMasterMk cId="1436138108" sldId="2147483648"/>
        </pc:sldMasterMkLst>
        <pc:sldLayoutChg chg="modSp mod">
          <pc:chgData name="Tim Cook" userId="d1c7cfb340f2c7ab" providerId="LiveId" clId="{BF073DE7-9298-45F8-9D51-9F80AEA562B8}" dt="2022-11-10T23:55:37.741" v="58" actId="1036"/>
          <pc:sldLayoutMkLst>
            <pc:docMk/>
            <pc:sldMasterMk cId="1436138108" sldId="2147483648"/>
            <pc:sldLayoutMk cId="153996027" sldId="2147483650"/>
          </pc:sldLayoutMkLst>
          <pc:spChg chg="mod">
            <ac:chgData name="Tim Cook" userId="d1c7cfb340f2c7ab" providerId="LiveId" clId="{BF073DE7-9298-45F8-9D51-9F80AEA562B8}" dt="2022-11-10T23:55:37.741" v="58" actId="1036"/>
            <ac:spMkLst>
              <pc:docMk/>
              <pc:sldMasterMk cId="1436138108" sldId="2147483648"/>
              <pc:sldLayoutMk cId="153996027" sldId="2147483650"/>
              <ac:spMk id="2" creationId="{ABDD5776-7DD5-4B1A-9394-01A934C26CCA}"/>
            </ac:spMkLst>
          </pc:spChg>
        </pc:sldLayoutChg>
      </pc:sldMasterChg>
    </pc:docChg>
  </pc:docChgLst>
  <pc:docChgLst>
    <pc:chgData name="Tim Cook" userId="d1c7cfb340f2c7ab" providerId="LiveId" clId="{4531FF6D-DB99-45D9-A269-FFF6329A0167}"/>
    <pc:docChg chg="undo custSel modSld">
      <pc:chgData name="Tim Cook" userId="d1c7cfb340f2c7ab" providerId="LiveId" clId="{4531FF6D-DB99-45D9-A269-FFF6329A0167}" dt="2023-01-19T23:19:45.017" v="606"/>
      <pc:docMkLst>
        <pc:docMk/>
      </pc:docMkLst>
      <pc:sldChg chg="modSp mod">
        <pc:chgData name="Tim Cook" userId="d1c7cfb340f2c7ab" providerId="LiveId" clId="{4531FF6D-DB99-45D9-A269-FFF6329A0167}" dt="2023-01-19T22:40:59.931" v="3" actId="20577"/>
        <pc:sldMkLst>
          <pc:docMk/>
          <pc:sldMk cId="72713086" sldId="315"/>
        </pc:sldMkLst>
        <pc:spChg chg="mod">
          <ac:chgData name="Tim Cook" userId="d1c7cfb340f2c7ab" providerId="LiveId" clId="{4531FF6D-DB99-45D9-A269-FFF6329A0167}" dt="2023-01-19T22:40:59.931" v="3" actId="20577"/>
          <ac:spMkLst>
            <pc:docMk/>
            <pc:sldMk cId="72713086" sldId="315"/>
            <ac:spMk id="3" creationId="{A94FCE5F-A413-9FBF-9B5B-E1CBC0242358}"/>
          </ac:spMkLst>
        </pc:spChg>
      </pc:sldChg>
      <pc:sldChg chg="addSp delSp modSp mod">
        <pc:chgData name="Tim Cook" userId="d1c7cfb340f2c7ab" providerId="LiveId" clId="{4531FF6D-DB99-45D9-A269-FFF6329A0167}" dt="2023-01-19T23:07:13.365" v="225" actId="1076"/>
        <pc:sldMkLst>
          <pc:docMk/>
          <pc:sldMk cId="18219780" sldId="324"/>
        </pc:sldMkLst>
        <pc:grpChg chg="del mod">
          <ac:chgData name="Tim Cook" userId="d1c7cfb340f2c7ab" providerId="LiveId" clId="{4531FF6D-DB99-45D9-A269-FFF6329A0167}" dt="2023-01-19T23:02:28.945" v="13"/>
          <ac:grpSpMkLst>
            <pc:docMk/>
            <pc:sldMk cId="18219780" sldId="324"/>
            <ac:grpSpMk id="8" creationId="{F2D4FEDB-0F2A-3C45-CE42-A504548F16A5}"/>
          </ac:grpSpMkLst>
        </pc:grpChg>
        <pc:grpChg chg="del mod">
          <ac:chgData name="Tim Cook" userId="d1c7cfb340f2c7ab" providerId="LiveId" clId="{4531FF6D-DB99-45D9-A269-FFF6329A0167}" dt="2023-01-19T23:02:43.112" v="26"/>
          <ac:grpSpMkLst>
            <pc:docMk/>
            <pc:sldMk cId="18219780" sldId="324"/>
            <ac:grpSpMk id="15" creationId="{B8149ED8-DD62-22C6-A725-65B949F9D00A}"/>
          </ac:grpSpMkLst>
        </pc:grpChg>
        <pc:grpChg chg="del mod">
          <ac:chgData name="Tim Cook" userId="d1c7cfb340f2c7ab" providerId="LiveId" clId="{4531FF6D-DB99-45D9-A269-FFF6329A0167}" dt="2023-01-19T23:06:49.629" v="218"/>
          <ac:grpSpMkLst>
            <pc:docMk/>
            <pc:sldMk cId="18219780" sldId="324"/>
            <ac:grpSpMk id="20" creationId="{C93287F4-FAE0-ACFA-F013-97B5789E4CAC}"/>
          </ac:grpSpMkLst>
        </pc:grpChg>
        <pc:grpChg chg="del mod">
          <ac:chgData name="Tim Cook" userId="d1c7cfb340f2c7ab" providerId="LiveId" clId="{4531FF6D-DB99-45D9-A269-FFF6329A0167}" dt="2023-01-19T23:06:49.629" v="220"/>
          <ac:grpSpMkLst>
            <pc:docMk/>
            <pc:sldMk cId="18219780" sldId="324"/>
            <ac:grpSpMk id="26" creationId="{73556F0B-DC23-62F0-9BC5-FF372F9CEBDC}"/>
          </ac:grpSpMkLst>
        </pc:grpChg>
        <pc:grpChg chg="del mod">
          <ac:chgData name="Tim Cook" userId="d1c7cfb340f2c7ab" providerId="LiveId" clId="{4531FF6D-DB99-45D9-A269-FFF6329A0167}" dt="2023-01-19T23:03:02.446" v="59"/>
          <ac:grpSpMkLst>
            <pc:docMk/>
            <pc:sldMk cId="18219780" sldId="324"/>
            <ac:grpSpMk id="41" creationId="{03840C97-4927-D343-471D-D48A1670A596}"/>
          </ac:grpSpMkLst>
        </pc:grpChg>
        <pc:grpChg chg="del mod">
          <ac:chgData name="Tim Cook" userId="d1c7cfb340f2c7ab" providerId="LiveId" clId="{4531FF6D-DB99-45D9-A269-FFF6329A0167}" dt="2023-01-19T23:06:47.498" v="206"/>
          <ac:grpSpMkLst>
            <pc:docMk/>
            <pc:sldMk cId="18219780" sldId="324"/>
            <ac:grpSpMk id="42" creationId="{6DC230FA-7322-ECE3-7D89-5007DB4003F0}"/>
          </ac:grpSpMkLst>
        </pc:grpChg>
        <pc:grpChg chg="del mod">
          <ac:chgData name="Tim Cook" userId="d1c7cfb340f2c7ab" providerId="LiveId" clId="{4531FF6D-DB99-45D9-A269-FFF6329A0167}" dt="2023-01-19T23:06:49.629" v="215"/>
          <ac:grpSpMkLst>
            <pc:docMk/>
            <pc:sldMk cId="18219780" sldId="324"/>
            <ac:grpSpMk id="43" creationId="{933B2451-1F3B-8F49-F3A3-E780F1EA1735}"/>
          </ac:grpSpMkLst>
        </pc:grpChg>
        <pc:grpChg chg="del mod">
          <ac:chgData name="Tim Cook" userId="d1c7cfb340f2c7ab" providerId="LiveId" clId="{4531FF6D-DB99-45D9-A269-FFF6329A0167}" dt="2023-01-19T23:03:09.730" v="80"/>
          <ac:grpSpMkLst>
            <pc:docMk/>
            <pc:sldMk cId="18219780" sldId="324"/>
            <ac:grpSpMk id="57" creationId="{21409630-3CDD-EB2F-8C49-508FEA5D4CD0}"/>
          </ac:grpSpMkLst>
        </pc:grpChg>
        <pc:grpChg chg="del mod">
          <ac:chgData name="Tim Cook" userId="d1c7cfb340f2c7ab" providerId="LiveId" clId="{4531FF6D-DB99-45D9-A269-FFF6329A0167}" dt="2023-01-19T23:06:47.498" v="208"/>
          <ac:grpSpMkLst>
            <pc:docMk/>
            <pc:sldMk cId="18219780" sldId="324"/>
            <ac:grpSpMk id="58" creationId="{6DF9729C-5435-FCFC-3F8E-E374FA0D79BF}"/>
          </ac:grpSpMkLst>
        </pc:grpChg>
        <pc:grpChg chg="del mod">
          <ac:chgData name="Tim Cook" userId="d1c7cfb340f2c7ab" providerId="LiveId" clId="{4531FF6D-DB99-45D9-A269-FFF6329A0167}" dt="2023-01-19T23:03:19.871" v="85"/>
          <ac:grpSpMkLst>
            <pc:docMk/>
            <pc:sldMk cId="18219780" sldId="324"/>
            <ac:grpSpMk id="61" creationId="{C990B657-FE63-3F27-F0B0-9B36B76EA6AF}"/>
          </ac:grpSpMkLst>
        </pc:grpChg>
        <pc:grpChg chg="del mod">
          <ac:chgData name="Tim Cook" userId="d1c7cfb340f2c7ab" providerId="LiveId" clId="{4531FF6D-DB99-45D9-A269-FFF6329A0167}" dt="2023-01-19T23:03:26.390" v="92"/>
          <ac:grpSpMkLst>
            <pc:docMk/>
            <pc:sldMk cId="18219780" sldId="324"/>
            <ac:grpSpMk id="64" creationId="{FF853A50-3ED0-6FDB-03FE-E3186B1A7313}"/>
          </ac:grpSpMkLst>
        </pc:grpChg>
        <pc:grpChg chg="del mod">
          <ac:chgData name="Tim Cook" userId="d1c7cfb340f2c7ab" providerId="LiveId" clId="{4531FF6D-DB99-45D9-A269-FFF6329A0167}" dt="2023-01-19T23:03:30.986" v="96"/>
          <ac:grpSpMkLst>
            <pc:docMk/>
            <pc:sldMk cId="18219780" sldId="324"/>
            <ac:grpSpMk id="67" creationId="{44B40416-02EA-C8A1-E187-C39770F89611}"/>
          </ac:grpSpMkLst>
        </pc:grpChg>
        <pc:grpChg chg="del mod">
          <ac:chgData name="Tim Cook" userId="d1c7cfb340f2c7ab" providerId="LiveId" clId="{4531FF6D-DB99-45D9-A269-FFF6329A0167}" dt="2023-01-19T23:03:36.526" v="101"/>
          <ac:grpSpMkLst>
            <pc:docMk/>
            <pc:sldMk cId="18219780" sldId="324"/>
            <ac:grpSpMk id="70" creationId="{23F606D2-D968-0D8D-EF3F-7D1670CA9CE9}"/>
          </ac:grpSpMkLst>
        </pc:grpChg>
        <pc:grpChg chg="del mod">
          <ac:chgData name="Tim Cook" userId="d1c7cfb340f2c7ab" providerId="LiveId" clId="{4531FF6D-DB99-45D9-A269-FFF6329A0167}" dt="2023-01-19T23:05:23.720" v="169"/>
          <ac:grpSpMkLst>
            <pc:docMk/>
            <pc:sldMk cId="18219780" sldId="324"/>
            <ac:grpSpMk id="73" creationId="{E938CF4A-2EFE-107C-372B-B03F4A2AAC7E}"/>
          </ac:grpSpMkLst>
        </pc:grpChg>
        <pc:grpChg chg="del mod">
          <ac:chgData name="Tim Cook" userId="d1c7cfb340f2c7ab" providerId="LiveId" clId="{4531FF6D-DB99-45D9-A269-FFF6329A0167}" dt="2023-01-19T23:03:48.119" v="109"/>
          <ac:grpSpMkLst>
            <pc:docMk/>
            <pc:sldMk cId="18219780" sldId="324"/>
            <ac:grpSpMk id="78" creationId="{CE5702DA-C532-1D02-AEDA-94AFD3EAAD80}"/>
          </ac:grpSpMkLst>
        </pc:grpChg>
        <pc:grpChg chg="del mod">
          <ac:chgData name="Tim Cook" userId="d1c7cfb340f2c7ab" providerId="LiveId" clId="{4531FF6D-DB99-45D9-A269-FFF6329A0167}" dt="2023-01-19T23:04:25.983" v="131"/>
          <ac:grpSpMkLst>
            <pc:docMk/>
            <pc:sldMk cId="18219780" sldId="324"/>
            <ac:grpSpMk id="90" creationId="{8DBDD218-DA43-4DED-6D1C-50C888C54730}"/>
          </ac:grpSpMkLst>
        </pc:grpChg>
        <pc:grpChg chg="del mod">
          <ac:chgData name="Tim Cook" userId="d1c7cfb340f2c7ab" providerId="LiveId" clId="{4531FF6D-DB99-45D9-A269-FFF6329A0167}" dt="2023-01-19T23:04:37.881" v="136"/>
          <ac:grpSpMkLst>
            <pc:docMk/>
            <pc:sldMk cId="18219780" sldId="324"/>
            <ac:grpSpMk id="93" creationId="{2E829BB7-68D7-1283-E6B6-370A2D6EEEEC}"/>
          </ac:grpSpMkLst>
        </pc:grpChg>
        <pc:grpChg chg="del mod">
          <ac:chgData name="Tim Cook" userId="d1c7cfb340f2c7ab" providerId="LiveId" clId="{4531FF6D-DB99-45D9-A269-FFF6329A0167}" dt="2023-01-19T23:05:23.720" v="162"/>
          <ac:grpSpMkLst>
            <pc:docMk/>
            <pc:sldMk cId="18219780" sldId="324"/>
            <ac:grpSpMk id="96" creationId="{481ADB5A-D129-1EE2-A22B-3094010A3B5B}"/>
          </ac:grpSpMkLst>
        </pc:grpChg>
        <pc:grpChg chg="del mod">
          <ac:chgData name="Tim Cook" userId="d1c7cfb340f2c7ab" providerId="LiveId" clId="{4531FF6D-DB99-45D9-A269-FFF6329A0167}" dt="2023-01-19T23:04:58.017" v="146"/>
          <ac:grpSpMkLst>
            <pc:docMk/>
            <pc:sldMk cId="18219780" sldId="324"/>
            <ac:grpSpMk id="99" creationId="{7C1043CA-8A9D-211F-ACA8-286414B97687}"/>
          </ac:grpSpMkLst>
        </pc:grpChg>
        <pc:grpChg chg="del mod">
          <ac:chgData name="Tim Cook" userId="d1c7cfb340f2c7ab" providerId="LiveId" clId="{4531FF6D-DB99-45D9-A269-FFF6329A0167}" dt="2023-01-19T23:05:00.931" v="149"/>
          <ac:grpSpMkLst>
            <pc:docMk/>
            <pc:sldMk cId="18219780" sldId="324"/>
            <ac:grpSpMk id="103" creationId="{87FED7F5-9DF4-6C9D-32F4-933B52AE20CE}"/>
          </ac:grpSpMkLst>
        </pc:grpChg>
        <pc:grpChg chg="del mod">
          <ac:chgData name="Tim Cook" userId="d1c7cfb340f2c7ab" providerId="LiveId" clId="{4531FF6D-DB99-45D9-A269-FFF6329A0167}" dt="2023-01-19T23:05:23.720" v="167"/>
          <ac:grpSpMkLst>
            <pc:docMk/>
            <pc:sldMk cId="18219780" sldId="324"/>
            <ac:grpSpMk id="106" creationId="{4BE67995-D745-DDD3-CD0E-EBE3B8B01D39}"/>
          </ac:grpSpMkLst>
        </pc:grpChg>
        <pc:grpChg chg="del mod">
          <ac:chgData name="Tim Cook" userId="d1c7cfb340f2c7ab" providerId="LiveId" clId="{4531FF6D-DB99-45D9-A269-FFF6329A0167}" dt="2023-01-19T23:05:10.690" v="157"/>
          <ac:grpSpMkLst>
            <pc:docMk/>
            <pc:sldMk cId="18219780" sldId="324"/>
            <ac:grpSpMk id="109" creationId="{13E85841-7DF9-4277-4DD9-A26F4F4EE252}"/>
          </ac:grpSpMkLst>
        </pc:grpChg>
        <pc:grpChg chg="mod">
          <ac:chgData name="Tim Cook" userId="d1c7cfb340f2c7ab" providerId="LiveId" clId="{4531FF6D-DB99-45D9-A269-FFF6329A0167}" dt="2023-01-19T23:05:10.690" v="157"/>
          <ac:grpSpMkLst>
            <pc:docMk/>
            <pc:sldMk cId="18219780" sldId="324"/>
            <ac:grpSpMk id="112" creationId="{18A0B1AF-C224-E2BB-BCEC-792B0DD237C9}"/>
          </ac:grpSpMkLst>
        </pc:grpChg>
        <pc:grpChg chg="del mod">
          <ac:chgData name="Tim Cook" userId="d1c7cfb340f2c7ab" providerId="LiveId" clId="{4531FF6D-DB99-45D9-A269-FFF6329A0167}" dt="2023-01-19T23:05:35.449" v="188"/>
          <ac:grpSpMkLst>
            <pc:docMk/>
            <pc:sldMk cId="18219780" sldId="324"/>
            <ac:grpSpMk id="115" creationId="{2EB14CE4-C598-477B-28FB-1E273C2FDA1A}"/>
          </ac:grpSpMkLst>
        </pc:grpChg>
        <pc:grpChg chg="mod">
          <ac:chgData name="Tim Cook" userId="d1c7cfb340f2c7ab" providerId="LiveId" clId="{4531FF6D-DB99-45D9-A269-FFF6329A0167}" dt="2023-01-19T23:05:35.449" v="188"/>
          <ac:grpSpMkLst>
            <pc:docMk/>
            <pc:sldMk cId="18219780" sldId="324"/>
            <ac:grpSpMk id="124" creationId="{C1B55661-1DDA-8622-619E-D433CD37BE9A}"/>
          </ac:grpSpMkLst>
        </pc:grpChg>
        <pc:grpChg chg="mod">
          <ac:chgData name="Tim Cook" userId="d1c7cfb340f2c7ab" providerId="LiveId" clId="{4531FF6D-DB99-45D9-A269-FFF6329A0167}" dt="2023-01-19T23:05:40.513" v="194"/>
          <ac:grpSpMkLst>
            <pc:docMk/>
            <pc:sldMk cId="18219780" sldId="324"/>
            <ac:grpSpMk id="130" creationId="{8B2722BB-7D5D-326A-D3BE-306AA6CEBFE9}"/>
          </ac:grpSpMkLst>
        </pc:grpChg>
        <pc:inkChg chg="add del mod">
          <ac:chgData name="Tim Cook" userId="d1c7cfb340f2c7ab" providerId="LiveId" clId="{4531FF6D-DB99-45D9-A269-FFF6329A0167}" dt="2023-01-19T23:02:28.945" v="13"/>
          <ac:inkMkLst>
            <pc:docMk/>
            <pc:sldMk cId="18219780" sldId="324"/>
            <ac:inkMk id="3" creationId="{C7D53970-6572-0EB7-FFD1-16519238D704}"/>
          </ac:inkMkLst>
        </pc:inkChg>
        <pc:inkChg chg="add del mod">
          <ac:chgData name="Tim Cook" userId="d1c7cfb340f2c7ab" providerId="LiveId" clId="{4531FF6D-DB99-45D9-A269-FFF6329A0167}" dt="2023-01-19T23:02:28.943" v="12"/>
          <ac:inkMkLst>
            <pc:docMk/>
            <pc:sldMk cId="18219780" sldId="324"/>
            <ac:inkMk id="4" creationId="{96664D75-002C-70FB-09A1-72BBBF907312}"/>
          </ac:inkMkLst>
        </pc:inkChg>
        <pc:inkChg chg="add del mod">
          <ac:chgData name="Tim Cook" userId="d1c7cfb340f2c7ab" providerId="LiveId" clId="{4531FF6D-DB99-45D9-A269-FFF6329A0167}" dt="2023-01-19T23:02:28.919" v="10"/>
          <ac:inkMkLst>
            <pc:docMk/>
            <pc:sldMk cId="18219780" sldId="324"/>
            <ac:inkMk id="5" creationId="{D559FAD5-D765-4212-21CA-99FA29BB78B3}"/>
          </ac:inkMkLst>
        </pc:inkChg>
        <pc:inkChg chg="add del mod">
          <ac:chgData name="Tim Cook" userId="d1c7cfb340f2c7ab" providerId="LiveId" clId="{4531FF6D-DB99-45D9-A269-FFF6329A0167}" dt="2023-01-19T23:02:28.947" v="14"/>
          <ac:inkMkLst>
            <pc:docMk/>
            <pc:sldMk cId="18219780" sldId="324"/>
            <ac:inkMk id="6" creationId="{E13905BD-6F15-C886-32AB-5B4F70AB3F7C}"/>
          </ac:inkMkLst>
        </pc:inkChg>
        <pc:inkChg chg="add del mod">
          <ac:chgData name="Tim Cook" userId="d1c7cfb340f2c7ab" providerId="LiveId" clId="{4531FF6D-DB99-45D9-A269-FFF6329A0167}" dt="2023-01-19T23:02:28.927" v="11"/>
          <ac:inkMkLst>
            <pc:docMk/>
            <pc:sldMk cId="18219780" sldId="324"/>
            <ac:inkMk id="7" creationId="{2238D823-366F-BAA8-3E27-76A4C40815F4}"/>
          </ac:inkMkLst>
        </pc:inkChg>
        <pc:inkChg chg="add del mod">
          <ac:chgData name="Tim Cook" userId="d1c7cfb340f2c7ab" providerId="LiveId" clId="{4531FF6D-DB99-45D9-A269-FFF6329A0167}" dt="2023-01-19T23:02:43.112" v="26"/>
          <ac:inkMkLst>
            <pc:docMk/>
            <pc:sldMk cId="18219780" sldId="324"/>
            <ac:inkMk id="9" creationId="{B487E1E0-25DD-B30B-C212-EB9CF2A0B212}"/>
          </ac:inkMkLst>
        </pc:inkChg>
        <pc:inkChg chg="add del mod">
          <ac:chgData name="Tim Cook" userId="d1c7cfb340f2c7ab" providerId="LiveId" clId="{4531FF6D-DB99-45D9-A269-FFF6329A0167}" dt="2023-01-19T23:02:43.104" v="23"/>
          <ac:inkMkLst>
            <pc:docMk/>
            <pc:sldMk cId="18219780" sldId="324"/>
            <ac:inkMk id="10" creationId="{40C44635-3657-40C6-614E-CA86EB6EDEB6}"/>
          </ac:inkMkLst>
        </pc:inkChg>
        <pc:inkChg chg="add del mod">
          <ac:chgData name="Tim Cook" userId="d1c7cfb340f2c7ab" providerId="LiveId" clId="{4531FF6D-DB99-45D9-A269-FFF6329A0167}" dt="2023-01-19T23:02:44.528" v="27"/>
          <ac:inkMkLst>
            <pc:docMk/>
            <pc:sldMk cId="18219780" sldId="324"/>
            <ac:inkMk id="11" creationId="{4D894665-176F-2055-286D-28C69E441533}"/>
          </ac:inkMkLst>
        </pc:inkChg>
        <pc:inkChg chg="add del mod">
          <ac:chgData name="Tim Cook" userId="d1c7cfb340f2c7ab" providerId="LiveId" clId="{4531FF6D-DB99-45D9-A269-FFF6329A0167}" dt="2023-01-19T23:02:41.796" v="22"/>
          <ac:inkMkLst>
            <pc:docMk/>
            <pc:sldMk cId="18219780" sldId="324"/>
            <ac:inkMk id="12" creationId="{950F0445-0D53-4062-6E37-858BA4D3357C}"/>
          </ac:inkMkLst>
        </pc:inkChg>
        <pc:inkChg chg="add del mod">
          <ac:chgData name="Tim Cook" userId="d1c7cfb340f2c7ab" providerId="LiveId" clId="{4531FF6D-DB99-45D9-A269-FFF6329A0167}" dt="2023-01-19T23:02:43.112" v="25"/>
          <ac:inkMkLst>
            <pc:docMk/>
            <pc:sldMk cId="18219780" sldId="324"/>
            <ac:inkMk id="13" creationId="{516C008C-D39C-BD91-EC06-29C4E378B067}"/>
          </ac:inkMkLst>
        </pc:inkChg>
        <pc:inkChg chg="add del mod">
          <ac:chgData name="Tim Cook" userId="d1c7cfb340f2c7ab" providerId="LiveId" clId="{4531FF6D-DB99-45D9-A269-FFF6329A0167}" dt="2023-01-19T23:02:43.112" v="24"/>
          <ac:inkMkLst>
            <pc:docMk/>
            <pc:sldMk cId="18219780" sldId="324"/>
            <ac:inkMk id="14" creationId="{DA02E4E6-1011-4172-EDE5-276CCE3C9C76}"/>
          </ac:inkMkLst>
        </pc:inkChg>
        <pc:inkChg chg="add del mod">
          <ac:chgData name="Tim Cook" userId="d1c7cfb340f2c7ab" providerId="LiveId" clId="{4531FF6D-DB99-45D9-A269-FFF6329A0167}" dt="2023-01-19T23:06:49.629" v="217"/>
          <ac:inkMkLst>
            <pc:docMk/>
            <pc:sldMk cId="18219780" sldId="324"/>
            <ac:inkMk id="16" creationId="{A122EDEA-6036-2A7B-C525-B618072FF037}"/>
          </ac:inkMkLst>
        </pc:inkChg>
        <pc:inkChg chg="add del mod">
          <ac:chgData name="Tim Cook" userId="d1c7cfb340f2c7ab" providerId="LiveId" clId="{4531FF6D-DB99-45D9-A269-FFF6329A0167}" dt="2023-01-19T23:06:49.629" v="222"/>
          <ac:inkMkLst>
            <pc:docMk/>
            <pc:sldMk cId="18219780" sldId="324"/>
            <ac:inkMk id="17" creationId="{42B1BFF4-79AD-2B3F-C3E5-9CEEB73BEBD6}"/>
          </ac:inkMkLst>
        </pc:inkChg>
        <pc:inkChg chg="add del mod">
          <ac:chgData name="Tim Cook" userId="d1c7cfb340f2c7ab" providerId="LiveId" clId="{4531FF6D-DB99-45D9-A269-FFF6329A0167}" dt="2023-01-19T23:06:49.629" v="218"/>
          <ac:inkMkLst>
            <pc:docMk/>
            <pc:sldMk cId="18219780" sldId="324"/>
            <ac:inkMk id="18" creationId="{756B2F15-7993-5C14-AF62-7614E73DD3B5}"/>
          </ac:inkMkLst>
        </pc:inkChg>
        <pc:inkChg chg="add del">
          <ac:chgData name="Tim Cook" userId="d1c7cfb340f2c7ab" providerId="LiveId" clId="{4531FF6D-DB99-45D9-A269-FFF6329A0167}" dt="2023-01-19T23:06:49.629" v="214"/>
          <ac:inkMkLst>
            <pc:docMk/>
            <pc:sldMk cId="18219780" sldId="324"/>
            <ac:inkMk id="19" creationId="{7E8B0ABB-2391-D2C7-8391-3CF4C4F49190}"/>
          </ac:inkMkLst>
        </pc:inkChg>
        <pc:inkChg chg="add del mod">
          <ac:chgData name="Tim Cook" userId="d1c7cfb340f2c7ab" providerId="LiveId" clId="{4531FF6D-DB99-45D9-A269-FFF6329A0167}" dt="2023-01-19T23:06:49.629" v="220"/>
          <ac:inkMkLst>
            <pc:docMk/>
            <pc:sldMk cId="18219780" sldId="324"/>
            <ac:inkMk id="21" creationId="{A7D364EE-65A6-B93B-4547-B19A491C05FC}"/>
          </ac:inkMkLst>
        </pc:inkChg>
        <pc:inkChg chg="add del mod">
          <ac:chgData name="Tim Cook" userId="d1c7cfb340f2c7ab" providerId="LiveId" clId="{4531FF6D-DB99-45D9-A269-FFF6329A0167}" dt="2023-01-19T23:06:49.626" v="213"/>
          <ac:inkMkLst>
            <pc:docMk/>
            <pc:sldMk cId="18219780" sldId="324"/>
            <ac:inkMk id="22" creationId="{E64F220C-64BE-62F5-07F3-8910A8FA9242}"/>
          </ac:inkMkLst>
        </pc:inkChg>
        <pc:inkChg chg="add del mod">
          <ac:chgData name="Tim Cook" userId="d1c7cfb340f2c7ab" providerId="LiveId" clId="{4531FF6D-DB99-45D9-A269-FFF6329A0167}" dt="2023-01-19T23:06:49.629" v="221"/>
          <ac:inkMkLst>
            <pc:docMk/>
            <pc:sldMk cId="18219780" sldId="324"/>
            <ac:inkMk id="23" creationId="{01A9894F-B8F5-1A8D-0DC5-2A0DBFBEED59}"/>
          </ac:inkMkLst>
        </pc:inkChg>
        <pc:inkChg chg="add del mod">
          <ac:chgData name="Tim Cook" userId="d1c7cfb340f2c7ab" providerId="LiveId" clId="{4531FF6D-DB99-45D9-A269-FFF6329A0167}" dt="2023-01-19T23:06:49.629" v="216"/>
          <ac:inkMkLst>
            <pc:docMk/>
            <pc:sldMk cId="18219780" sldId="324"/>
            <ac:inkMk id="24" creationId="{C808AA3D-C987-3754-0E1E-0619ABF96DB0}"/>
          </ac:inkMkLst>
        </pc:inkChg>
        <pc:inkChg chg="add del mod">
          <ac:chgData name="Tim Cook" userId="d1c7cfb340f2c7ab" providerId="LiveId" clId="{4531FF6D-DB99-45D9-A269-FFF6329A0167}" dt="2023-01-19T23:06:49.626" v="211"/>
          <ac:inkMkLst>
            <pc:docMk/>
            <pc:sldMk cId="18219780" sldId="324"/>
            <ac:inkMk id="25" creationId="{72E8ED30-2C64-60C2-FFA8-98E493156754}"/>
          </ac:inkMkLst>
        </pc:inkChg>
        <pc:inkChg chg="add del mod">
          <ac:chgData name="Tim Cook" userId="d1c7cfb340f2c7ab" providerId="LiveId" clId="{4531FF6D-DB99-45D9-A269-FFF6329A0167}" dt="2023-01-19T23:06:49.626" v="210"/>
          <ac:inkMkLst>
            <pc:docMk/>
            <pc:sldMk cId="18219780" sldId="324"/>
            <ac:inkMk id="27" creationId="{68AFB4B9-B4C3-79F8-875B-B97633924C32}"/>
          </ac:inkMkLst>
        </pc:inkChg>
        <pc:inkChg chg="add del mod">
          <ac:chgData name="Tim Cook" userId="d1c7cfb340f2c7ab" providerId="LiveId" clId="{4531FF6D-DB99-45D9-A269-FFF6329A0167}" dt="2023-01-19T23:06:49.629" v="219"/>
          <ac:inkMkLst>
            <pc:docMk/>
            <pc:sldMk cId="18219780" sldId="324"/>
            <ac:inkMk id="28" creationId="{6470530A-24A6-5267-F026-9FD24581D6DA}"/>
          </ac:inkMkLst>
        </pc:inkChg>
        <pc:inkChg chg="add del mod">
          <ac:chgData name="Tim Cook" userId="d1c7cfb340f2c7ab" providerId="LiveId" clId="{4531FF6D-DB99-45D9-A269-FFF6329A0167}" dt="2023-01-19T23:06:49.629" v="215"/>
          <ac:inkMkLst>
            <pc:docMk/>
            <pc:sldMk cId="18219780" sldId="324"/>
            <ac:inkMk id="29" creationId="{68A2561E-8102-DA45-907C-C06D24C9D797}"/>
          </ac:inkMkLst>
        </pc:inkChg>
        <pc:inkChg chg="add del mod">
          <ac:chgData name="Tim Cook" userId="d1c7cfb340f2c7ab" providerId="LiveId" clId="{4531FF6D-DB99-45D9-A269-FFF6329A0167}" dt="2023-01-19T23:06:49.626" v="212"/>
          <ac:inkMkLst>
            <pc:docMk/>
            <pc:sldMk cId="18219780" sldId="324"/>
            <ac:inkMk id="30" creationId="{C66D5EF3-E344-078A-F6AA-D11590FD0D74}"/>
          </ac:inkMkLst>
        </pc:inkChg>
        <pc:inkChg chg="add del mod">
          <ac:chgData name="Tim Cook" userId="d1c7cfb340f2c7ab" providerId="LiveId" clId="{4531FF6D-DB99-45D9-A269-FFF6329A0167}" dt="2023-01-19T23:06:47.498" v="202"/>
          <ac:inkMkLst>
            <pc:docMk/>
            <pc:sldMk cId="18219780" sldId="324"/>
            <ac:inkMk id="31" creationId="{F27FD7CD-EE4E-8E97-41E9-5C300F93F4D2}"/>
          </ac:inkMkLst>
        </pc:inkChg>
        <pc:inkChg chg="add del mod">
          <ac:chgData name="Tim Cook" userId="d1c7cfb340f2c7ab" providerId="LiveId" clId="{4531FF6D-DB99-45D9-A269-FFF6329A0167}" dt="2023-01-19T23:06:47.498" v="207"/>
          <ac:inkMkLst>
            <pc:docMk/>
            <pc:sldMk cId="18219780" sldId="324"/>
            <ac:inkMk id="32" creationId="{C82070CF-A020-83DF-3026-9BA20A42C16A}"/>
          </ac:inkMkLst>
        </pc:inkChg>
        <pc:inkChg chg="add del mod">
          <ac:chgData name="Tim Cook" userId="d1c7cfb340f2c7ab" providerId="LiveId" clId="{4531FF6D-DB99-45D9-A269-FFF6329A0167}" dt="2023-01-19T23:06:47.498" v="206"/>
          <ac:inkMkLst>
            <pc:docMk/>
            <pc:sldMk cId="18219780" sldId="324"/>
            <ac:inkMk id="33" creationId="{E8D2C60A-7CDE-1699-D595-3B4AF4F4E7F4}"/>
          </ac:inkMkLst>
        </pc:inkChg>
        <pc:inkChg chg="add del mod">
          <ac:chgData name="Tim Cook" userId="d1c7cfb340f2c7ab" providerId="LiveId" clId="{4531FF6D-DB99-45D9-A269-FFF6329A0167}" dt="2023-01-19T23:03:02.443" v="56"/>
          <ac:inkMkLst>
            <pc:docMk/>
            <pc:sldMk cId="18219780" sldId="324"/>
            <ac:inkMk id="34" creationId="{FB5A1CB4-57BA-4518-4680-09001A5314C8}"/>
          </ac:inkMkLst>
        </pc:inkChg>
        <pc:inkChg chg="add del mod">
          <ac:chgData name="Tim Cook" userId="d1c7cfb340f2c7ab" providerId="LiveId" clId="{4531FF6D-DB99-45D9-A269-FFF6329A0167}" dt="2023-01-19T23:03:02.443" v="55"/>
          <ac:inkMkLst>
            <pc:docMk/>
            <pc:sldMk cId="18219780" sldId="324"/>
            <ac:inkMk id="35" creationId="{CD883DEC-FD6F-FDE9-E21A-F1E7DACD40B2}"/>
          </ac:inkMkLst>
        </pc:inkChg>
        <pc:inkChg chg="add del mod">
          <ac:chgData name="Tim Cook" userId="d1c7cfb340f2c7ab" providerId="LiveId" clId="{4531FF6D-DB99-45D9-A269-FFF6329A0167}" dt="2023-01-19T23:03:02.446" v="60"/>
          <ac:inkMkLst>
            <pc:docMk/>
            <pc:sldMk cId="18219780" sldId="324"/>
            <ac:inkMk id="36" creationId="{172FB212-95D4-A9FE-C819-E5CE35BEA6BA}"/>
          </ac:inkMkLst>
        </pc:inkChg>
        <pc:inkChg chg="add del mod">
          <ac:chgData name="Tim Cook" userId="d1c7cfb340f2c7ab" providerId="LiveId" clId="{4531FF6D-DB99-45D9-A269-FFF6329A0167}" dt="2023-01-19T23:03:02.440" v="54"/>
          <ac:inkMkLst>
            <pc:docMk/>
            <pc:sldMk cId="18219780" sldId="324"/>
            <ac:inkMk id="37" creationId="{48FCA4E7-6ABA-B3A1-C356-924208361E60}"/>
          </ac:inkMkLst>
        </pc:inkChg>
        <pc:inkChg chg="add del mod">
          <ac:chgData name="Tim Cook" userId="d1c7cfb340f2c7ab" providerId="LiveId" clId="{4531FF6D-DB99-45D9-A269-FFF6329A0167}" dt="2023-01-19T23:03:02.446" v="59"/>
          <ac:inkMkLst>
            <pc:docMk/>
            <pc:sldMk cId="18219780" sldId="324"/>
            <ac:inkMk id="38" creationId="{8EB31BAF-7C1A-8E1F-DBEE-BA5CD0B46586}"/>
          </ac:inkMkLst>
        </pc:inkChg>
        <pc:inkChg chg="add del mod">
          <ac:chgData name="Tim Cook" userId="d1c7cfb340f2c7ab" providerId="LiveId" clId="{4531FF6D-DB99-45D9-A269-FFF6329A0167}" dt="2023-01-19T23:03:02.446" v="57"/>
          <ac:inkMkLst>
            <pc:docMk/>
            <pc:sldMk cId="18219780" sldId="324"/>
            <ac:inkMk id="39" creationId="{F9D73929-DE15-22B0-8433-07E1A52CF757}"/>
          </ac:inkMkLst>
        </pc:inkChg>
        <pc:inkChg chg="add del mod">
          <ac:chgData name="Tim Cook" userId="d1c7cfb340f2c7ab" providerId="LiveId" clId="{4531FF6D-DB99-45D9-A269-FFF6329A0167}" dt="2023-01-19T23:03:02.446" v="58"/>
          <ac:inkMkLst>
            <pc:docMk/>
            <pc:sldMk cId="18219780" sldId="324"/>
            <ac:inkMk id="40" creationId="{ED9E62CE-7E75-4867-B350-FF3B5E7AF176}"/>
          </ac:inkMkLst>
        </pc:inkChg>
        <pc:inkChg chg="add del mod">
          <ac:chgData name="Tim Cook" userId="d1c7cfb340f2c7ab" providerId="LiveId" clId="{4531FF6D-DB99-45D9-A269-FFF6329A0167}" dt="2023-01-19T23:06:47.498" v="204"/>
          <ac:inkMkLst>
            <pc:docMk/>
            <pc:sldMk cId="18219780" sldId="324"/>
            <ac:inkMk id="44" creationId="{C23E6212-57D6-A46A-16B1-1F3BF8C11C65}"/>
          </ac:inkMkLst>
        </pc:inkChg>
        <pc:inkChg chg="add del mod">
          <ac:chgData name="Tim Cook" userId="d1c7cfb340f2c7ab" providerId="LiveId" clId="{4531FF6D-DB99-45D9-A269-FFF6329A0167}" dt="2023-01-19T23:06:47.498" v="209"/>
          <ac:inkMkLst>
            <pc:docMk/>
            <pc:sldMk cId="18219780" sldId="324"/>
            <ac:inkMk id="45" creationId="{D4C50B55-4434-2873-9204-153BA820A246}"/>
          </ac:inkMkLst>
        </pc:inkChg>
        <pc:inkChg chg="add del mod">
          <ac:chgData name="Tim Cook" userId="d1c7cfb340f2c7ab" providerId="LiveId" clId="{4531FF6D-DB99-45D9-A269-FFF6329A0167}" dt="2023-01-19T23:06:47.498" v="208"/>
          <ac:inkMkLst>
            <pc:docMk/>
            <pc:sldMk cId="18219780" sldId="324"/>
            <ac:inkMk id="46" creationId="{371592BD-C31B-845B-9D4E-04F5F019B4B0}"/>
          </ac:inkMkLst>
        </pc:inkChg>
        <pc:inkChg chg="add del mod">
          <ac:chgData name="Tim Cook" userId="d1c7cfb340f2c7ab" providerId="LiveId" clId="{4531FF6D-DB99-45D9-A269-FFF6329A0167}" dt="2023-01-19T23:06:47.494" v="201"/>
          <ac:inkMkLst>
            <pc:docMk/>
            <pc:sldMk cId="18219780" sldId="324"/>
            <ac:inkMk id="47" creationId="{F5388CE3-BF88-FBEE-594E-E332A1A83D48}"/>
          </ac:inkMkLst>
        </pc:inkChg>
        <pc:inkChg chg="add del mod">
          <ac:chgData name="Tim Cook" userId="d1c7cfb340f2c7ab" providerId="LiveId" clId="{4531FF6D-DB99-45D9-A269-FFF6329A0167}" dt="2023-01-19T23:06:47.498" v="203"/>
          <ac:inkMkLst>
            <pc:docMk/>
            <pc:sldMk cId="18219780" sldId="324"/>
            <ac:inkMk id="48" creationId="{5E9B23A8-AB61-AED4-1C50-F342A4B03502}"/>
          </ac:inkMkLst>
        </pc:inkChg>
        <pc:inkChg chg="add del mod">
          <ac:chgData name="Tim Cook" userId="d1c7cfb340f2c7ab" providerId="LiveId" clId="{4531FF6D-DB99-45D9-A269-FFF6329A0167}" dt="2023-01-19T23:06:47.498" v="205"/>
          <ac:inkMkLst>
            <pc:docMk/>
            <pc:sldMk cId="18219780" sldId="324"/>
            <ac:inkMk id="49" creationId="{9600D46F-8A29-8005-EC70-1A9811656CC1}"/>
          </ac:inkMkLst>
        </pc:inkChg>
        <pc:inkChg chg="add del mod">
          <ac:chgData name="Tim Cook" userId="d1c7cfb340f2c7ab" providerId="LiveId" clId="{4531FF6D-DB99-45D9-A269-FFF6329A0167}" dt="2023-01-19T23:03:09.730" v="79"/>
          <ac:inkMkLst>
            <pc:docMk/>
            <pc:sldMk cId="18219780" sldId="324"/>
            <ac:inkMk id="50" creationId="{FE4AA15C-BADE-A97E-BDF1-A726CE98CAD9}"/>
          </ac:inkMkLst>
        </pc:inkChg>
        <pc:inkChg chg="add del mod">
          <ac:chgData name="Tim Cook" userId="d1c7cfb340f2c7ab" providerId="LiveId" clId="{4531FF6D-DB99-45D9-A269-FFF6329A0167}" dt="2023-01-19T23:03:09.730" v="78"/>
          <ac:inkMkLst>
            <pc:docMk/>
            <pc:sldMk cId="18219780" sldId="324"/>
            <ac:inkMk id="51" creationId="{016CD6F5-6D2A-9F9D-F064-BD2F69308194}"/>
          </ac:inkMkLst>
        </pc:inkChg>
        <pc:inkChg chg="add del mod">
          <ac:chgData name="Tim Cook" userId="d1c7cfb340f2c7ab" providerId="LiveId" clId="{4531FF6D-DB99-45D9-A269-FFF6329A0167}" dt="2023-01-19T23:03:09.730" v="76"/>
          <ac:inkMkLst>
            <pc:docMk/>
            <pc:sldMk cId="18219780" sldId="324"/>
            <ac:inkMk id="52" creationId="{420DA9AA-6AF2-6B56-98AF-B9530885E5AD}"/>
          </ac:inkMkLst>
        </pc:inkChg>
        <pc:inkChg chg="add del mod">
          <ac:chgData name="Tim Cook" userId="d1c7cfb340f2c7ab" providerId="LiveId" clId="{4531FF6D-DB99-45D9-A269-FFF6329A0167}" dt="2023-01-19T23:03:09.730" v="77"/>
          <ac:inkMkLst>
            <pc:docMk/>
            <pc:sldMk cId="18219780" sldId="324"/>
            <ac:inkMk id="53" creationId="{DDD4B8B3-BC04-6E30-5DB6-9EA5FC453896}"/>
          </ac:inkMkLst>
        </pc:inkChg>
        <pc:inkChg chg="add del mod">
          <ac:chgData name="Tim Cook" userId="d1c7cfb340f2c7ab" providerId="LiveId" clId="{4531FF6D-DB99-45D9-A269-FFF6329A0167}" dt="2023-01-19T23:03:09.730" v="75"/>
          <ac:inkMkLst>
            <pc:docMk/>
            <pc:sldMk cId="18219780" sldId="324"/>
            <ac:inkMk id="54" creationId="{E8A2FB76-3CCA-33AC-4D41-52D6C26CAD6E}"/>
          </ac:inkMkLst>
        </pc:inkChg>
        <pc:inkChg chg="add del mod">
          <ac:chgData name="Tim Cook" userId="d1c7cfb340f2c7ab" providerId="LiveId" clId="{4531FF6D-DB99-45D9-A269-FFF6329A0167}" dt="2023-01-19T23:03:09.730" v="80"/>
          <ac:inkMkLst>
            <pc:docMk/>
            <pc:sldMk cId="18219780" sldId="324"/>
            <ac:inkMk id="55" creationId="{136B6123-6A5F-03EA-1FE9-3FB92DA657EC}"/>
          </ac:inkMkLst>
        </pc:inkChg>
        <pc:inkChg chg="add del mod">
          <ac:chgData name="Tim Cook" userId="d1c7cfb340f2c7ab" providerId="LiveId" clId="{4531FF6D-DB99-45D9-A269-FFF6329A0167}" dt="2023-01-19T23:03:09.730" v="81"/>
          <ac:inkMkLst>
            <pc:docMk/>
            <pc:sldMk cId="18219780" sldId="324"/>
            <ac:inkMk id="56" creationId="{9FAC7B4B-2E7A-8FFC-261D-D2B476F2E705}"/>
          </ac:inkMkLst>
        </pc:inkChg>
        <pc:inkChg chg="add del mod">
          <ac:chgData name="Tim Cook" userId="d1c7cfb340f2c7ab" providerId="LiveId" clId="{4531FF6D-DB99-45D9-A269-FFF6329A0167}" dt="2023-01-19T23:03:19.871" v="85"/>
          <ac:inkMkLst>
            <pc:docMk/>
            <pc:sldMk cId="18219780" sldId="324"/>
            <ac:inkMk id="59" creationId="{D05BBEAC-C779-926F-F29E-D7BE7E517F0D}"/>
          </ac:inkMkLst>
        </pc:inkChg>
        <pc:inkChg chg="add del mod">
          <ac:chgData name="Tim Cook" userId="d1c7cfb340f2c7ab" providerId="LiveId" clId="{4531FF6D-DB99-45D9-A269-FFF6329A0167}" dt="2023-01-19T23:03:19.871" v="86"/>
          <ac:inkMkLst>
            <pc:docMk/>
            <pc:sldMk cId="18219780" sldId="324"/>
            <ac:inkMk id="60" creationId="{4BBEFD6C-9E54-419E-0023-77B1AB4EB80C}"/>
          </ac:inkMkLst>
        </pc:inkChg>
        <pc:inkChg chg="add del mod">
          <ac:chgData name="Tim Cook" userId="d1c7cfb340f2c7ab" providerId="LiveId" clId="{4531FF6D-DB99-45D9-A269-FFF6329A0167}" dt="2023-01-19T23:05:23.720" v="169"/>
          <ac:inkMkLst>
            <pc:docMk/>
            <pc:sldMk cId="18219780" sldId="324"/>
            <ac:inkMk id="62" creationId="{25616ECD-CA8C-8B26-C58B-B12CA3ED048D}"/>
          </ac:inkMkLst>
        </pc:inkChg>
        <pc:inkChg chg="add del mod">
          <ac:chgData name="Tim Cook" userId="d1c7cfb340f2c7ab" providerId="LiveId" clId="{4531FF6D-DB99-45D9-A269-FFF6329A0167}" dt="2023-01-19T23:05:23.720" v="165"/>
          <ac:inkMkLst>
            <pc:docMk/>
            <pc:sldMk cId="18219780" sldId="324"/>
            <ac:inkMk id="63" creationId="{9A2E381C-3C02-B7F3-084F-E6134C7AE05F}"/>
          </ac:inkMkLst>
        </pc:inkChg>
        <pc:inkChg chg="add del mod">
          <ac:chgData name="Tim Cook" userId="d1c7cfb340f2c7ab" providerId="LiveId" clId="{4531FF6D-DB99-45D9-A269-FFF6329A0167}" dt="2023-01-19T23:03:32.895" v="99"/>
          <ac:inkMkLst>
            <pc:docMk/>
            <pc:sldMk cId="18219780" sldId="324"/>
            <ac:inkMk id="65" creationId="{65DE83FD-C792-5A25-38FF-BB39512F9270}"/>
          </ac:inkMkLst>
        </pc:inkChg>
        <pc:inkChg chg="add del mod">
          <ac:chgData name="Tim Cook" userId="d1c7cfb340f2c7ab" providerId="LiveId" clId="{4531FF6D-DB99-45D9-A269-FFF6329A0167}" dt="2023-01-19T23:03:27.348" v="93"/>
          <ac:inkMkLst>
            <pc:docMk/>
            <pc:sldMk cId="18219780" sldId="324"/>
            <ac:inkMk id="66" creationId="{81AE9065-ED35-7B2A-4D7C-BC23AE58F85F}"/>
          </ac:inkMkLst>
        </pc:inkChg>
        <pc:inkChg chg="add del mod">
          <ac:chgData name="Tim Cook" userId="d1c7cfb340f2c7ab" providerId="LiveId" clId="{4531FF6D-DB99-45D9-A269-FFF6329A0167}" dt="2023-01-19T23:05:23.720" v="160"/>
          <ac:inkMkLst>
            <pc:docMk/>
            <pc:sldMk cId="18219780" sldId="324"/>
            <ac:inkMk id="68" creationId="{694674FA-3EA3-89AA-DC61-F2619B6B3EEE}"/>
          </ac:inkMkLst>
        </pc:inkChg>
        <pc:inkChg chg="add del mod">
          <ac:chgData name="Tim Cook" userId="d1c7cfb340f2c7ab" providerId="LiveId" clId="{4531FF6D-DB99-45D9-A269-FFF6329A0167}" dt="2023-01-19T23:05:23.719" v="159"/>
          <ac:inkMkLst>
            <pc:docMk/>
            <pc:sldMk cId="18219780" sldId="324"/>
            <ac:inkMk id="69" creationId="{170B0E2C-6110-D012-35EE-1D06F2842261}"/>
          </ac:inkMkLst>
        </pc:inkChg>
        <pc:inkChg chg="add del">
          <ac:chgData name="Tim Cook" userId="d1c7cfb340f2c7ab" providerId="LiveId" clId="{4531FF6D-DB99-45D9-A269-FFF6329A0167}" dt="2023-01-19T23:03:32.888" v="98"/>
          <ac:inkMkLst>
            <pc:docMk/>
            <pc:sldMk cId="18219780" sldId="324"/>
            <ac:inkMk id="71" creationId="{6E89A6BD-1F1E-8223-F05F-6FF8C12B06F6}"/>
          </ac:inkMkLst>
        </pc:inkChg>
        <pc:inkChg chg="add del mod">
          <ac:chgData name="Tim Cook" userId="d1c7cfb340f2c7ab" providerId="LiveId" clId="{4531FF6D-DB99-45D9-A269-FFF6329A0167}" dt="2023-01-19T23:05:23.720" v="171"/>
          <ac:inkMkLst>
            <pc:docMk/>
            <pc:sldMk cId="18219780" sldId="324"/>
            <ac:inkMk id="72" creationId="{6516E312-70DF-8B87-7601-89B36CE9B377}"/>
          </ac:inkMkLst>
        </pc:inkChg>
        <pc:inkChg chg="add del">
          <ac:chgData name="Tim Cook" userId="d1c7cfb340f2c7ab" providerId="LiveId" clId="{4531FF6D-DB99-45D9-A269-FFF6329A0167}" dt="2023-01-19T23:03:45.111" v="106"/>
          <ac:inkMkLst>
            <pc:docMk/>
            <pc:sldMk cId="18219780" sldId="324"/>
            <ac:inkMk id="74" creationId="{20B4DBA6-F87F-47D4-895D-3AC8FD0F160D}"/>
          </ac:inkMkLst>
        </pc:inkChg>
        <pc:inkChg chg="add del">
          <ac:chgData name="Tim Cook" userId="d1c7cfb340f2c7ab" providerId="LiveId" clId="{4531FF6D-DB99-45D9-A269-FFF6329A0167}" dt="2023-01-19T23:03:45.111" v="107"/>
          <ac:inkMkLst>
            <pc:docMk/>
            <pc:sldMk cId="18219780" sldId="324"/>
            <ac:inkMk id="75" creationId="{B03E2134-9C31-C584-A9B6-F62627C3CED5}"/>
          </ac:inkMkLst>
        </pc:inkChg>
        <pc:inkChg chg="add del mod">
          <ac:chgData name="Tim Cook" userId="d1c7cfb340f2c7ab" providerId="LiveId" clId="{4531FF6D-DB99-45D9-A269-FFF6329A0167}" dt="2023-01-19T23:03:48.119" v="109"/>
          <ac:inkMkLst>
            <pc:docMk/>
            <pc:sldMk cId="18219780" sldId="324"/>
            <ac:inkMk id="76" creationId="{B9067B43-85BA-E32A-8BCB-9C0EAF62FCCB}"/>
          </ac:inkMkLst>
        </pc:inkChg>
        <pc:inkChg chg="add del mod">
          <ac:chgData name="Tim Cook" userId="d1c7cfb340f2c7ab" providerId="LiveId" clId="{4531FF6D-DB99-45D9-A269-FFF6329A0167}" dt="2023-01-19T23:03:48.122" v="110"/>
          <ac:inkMkLst>
            <pc:docMk/>
            <pc:sldMk cId="18219780" sldId="324"/>
            <ac:inkMk id="77" creationId="{2A31A205-3325-2074-06A1-F4413A79D818}"/>
          </ac:inkMkLst>
        </pc:inkChg>
        <pc:inkChg chg="add del">
          <ac:chgData name="Tim Cook" userId="d1c7cfb340f2c7ab" providerId="LiveId" clId="{4531FF6D-DB99-45D9-A269-FFF6329A0167}" dt="2023-01-19T23:03:51.508" v="112"/>
          <ac:inkMkLst>
            <pc:docMk/>
            <pc:sldMk cId="18219780" sldId="324"/>
            <ac:inkMk id="79" creationId="{F2D782AF-8E6B-F70A-34A7-CD67771C74FD}"/>
          </ac:inkMkLst>
        </pc:inkChg>
        <pc:inkChg chg="add del">
          <ac:chgData name="Tim Cook" userId="d1c7cfb340f2c7ab" providerId="LiveId" clId="{4531FF6D-DB99-45D9-A269-FFF6329A0167}" dt="2023-01-19T23:03:58.351" v="116"/>
          <ac:inkMkLst>
            <pc:docMk/>
            <pc:sldMk cId="18219780" sldId="324"/>
            <ac:inkMk id="80" creationId="{46E2762B-248D-0EC3-1053-3ED5DEEA6640}"/>
          </ac:inkMkLst>
        </pc:inkChg>
        <pc:inkChg chg="add del">
          <ac:chgData name="Tim Cook" userId="d1c7cfb340f2c7ab" providerId="LiveId" clId="{4531FF6D-DB99-45D9-A269-FFF6329A0167}" dt="2023-01-19T23:03:58.351" v="115"/>
          <ac:inkMkLst>
            <pc:docMk/>
            <pc:sldMk cId="18219780" sldId="324"/>
            <ac:inkMk id="81" creationId="{247698E6-279C-CAD0-3A32-44BDDAD1CB3C}"/>
          </ac:inkMkLst>
        </pc:inkChg>
        <pc:inkChg chg="add del">
          <ac:chgData name="Tim Cook" userId="d1c7cfb340f2c7ab" providerId="LiveId" clId="{4531FF6D-DB99-45D9-A269-FFF6329A0167}" dt="2023-01-19T23:05:23.720" v="166"/>
          <ac:inkMkLst>
            <pc:docMk/>
            <pc:sldMk cId="18219780" sldId="324"/>
            <ac:inkMk id="82" creationId="{A0C83007-C295-1C76-0583-EEC91E2EAB31}"/>
          </ac:inkMkLst>
        </pc:inkChg>
        <pc:inkChg chg="add del">
          <ac:chgData name="Tim Cook" userId="d1c7cfb340f2c7ab" providerId="LiveId" clId="{4531FF6D-DB99-45D9-A269-FFF6329A0167}" dt="2023-01-19T23:04:07.465" v="122"/>
          <ac:inkMkLst>
            <pc:docMk/>
            <pc:sldMk cId="18219780" sldId="324"/>
            <ac:inkMk id="83" creationId="{1A11665C-1A62-9F85-67EC-564AB2750096}"/>
          </ac:inkMkLst>
        </pc:inkChg>
        <pc:inkChg chg="add del">
          <ac:chgData name="Tim Cook" userId="d1c7cfb340f2c7ab" providerId="LiveId" clId="{4531FF6D-DB99-45D9-A269-FFF6329A0167}" dt="2023-01-19T23:04:07.465" v="125"/>
          <ac:inkMkLst>
            <pc:docMk/>
            <pc:sldMk cId="18219780" sldId="324"/>
            <ac:inkMk id="84" creationId="{8BC4A69B-D5E1-C36B-7FDE-877D2AA3F169}"/>
          </ac:inkMkLst>
        </pc:inkChg>
        <pc:inkChg chg="add del">
          <ac:chgData name="Tim Cook" userId="d1c7cfb340f2c7ab" providerId="LiveId" clId="{4531FF6D-DB99-45D9-A269-FFF6329A0167}" dt="2023-01-19T23:04:07.465" v="123"/>
          <ac:inkMkLst>
            <pc:docMk/>
            <pc:sldMk cId="18219780" sldId="324"/>
            <ac:inkMk id="85" creationId="{E95D08F2-F176-9065-F0AA-3ECA56554AB7}"/>
          </ac:inkMkLst>
        </pc:inkChg>
        <pc:inkChg chg="add del">
          <ac:chgData name="Tim Cook" userId="d1c7cfb340f2c7ab" providerId="LiveId" clId="{4531FF6D-DB99-45D9-A269-FFF6329A0167}" dt="2023-01-19T23:04:07.465" v="124"/>
          <ac:inkMkLst>
            <pc:docMk/>
            <pc:sldMk cId="18219780" sldId="324"/>
            <ac:inkMk id="86" creationId="{DEE3F116-F32B-23FB-167E-D6DF03A7CB60}"/>
          </ac:inkMkLst>
        </pc:inkChg>
        <pc:inkChg chg="add del">
          <ac:chgData name="Tim Cook" userId="d1c7cfb340f2c7ab" providerId="LiveId" clId="{4531FF6D-DB99-45D9-A269-FFF6329A0167}" dt="2023-01-19T23:04:15.676" v="127"/>
          <ac:inkMkLst>
            <pc:docMk/>
            <pc:sldMk cId="18219780" sldId="324"/>
            <ac:inkMk id="87" creationId="{43ECB393-C437-2B12-276F-4E49D28B8B5F}"/>
          </ac:inkMkLst>
        </pc:inkChg>
        <pc:inkChg chg="add del mod">
          <ac:chgData name="Tim Cook" userId="d1c7cfb340f2c7ab" providerId="LiveId" clId="{4531FF6D-DB99-45D9-A269-FFF6329A0167}" dt="2023-01-19T23:04:25.992" v="132"/>
          <ac:inkMkLst>
            <pc:docMk/>
            <pc:sldMk cId="18219780" sldId="324"/>
            <ac:inkMk id="88" creationId="{EB382B92-36FA-055D-6444-217DB0EBACA8}"/>
          </ac:inkMkLst>
        </pc:inkChg>
        <pc:inkChg chg="add del mod">
          <ac:chgData name="Tim Cook" userId="d1c7cfb340f2c7ab" providerId="LiveId" clId="{4531FF6D-DB99-45D9-A269-FFF6329A0167}" dt="2023-01-19T23:04:25.983" v="131"/>
          <ac:inkMkLst>
            <pc:docMk/>
            <pc:sldMk cId="18219780" sldId="324"/>
            <ac:inkMk id="89" creationId="{967426EB-142E-0296-78E2-EBAB484FDFC4}"/>
          </ac:inkMkLst>
        </pc:inkChg>
        <pc:inkChg chg="add del mod">
          <ac:chgData name="Tim Cook" userId="d1c7cfb340f2c7ab" providerId="LiveId" clId="{4531FF6D-DB99-45D9-A269-FFF6329A0167}" dt="2023-01-19T23:05:23.720" v="168"/>
          <ac:inkMkLst>
            <pc:docMk/>
            <pc:sldMk cId="18219780" sldId="324"/>
            <ac:inkMk id="91" creationId="{4E4677A7-93EC-D6B8-2E4A-BCCDD4A98F42}"/>
          </ac:inkMkLst>
        </pc:inkChg>
        <pc:inkChg chg="add del mod">
          <ac:chgData name="Tim Cook" userId="d1c7cfb340f2c7ab" providerId="LiveId" clId="{4531FF6D-DB99-45D9-A269-FFF6329A0167}" dt="2023-01-19T23:04:37.881" v="136"/>
          <ac:inkMkLst>
            <pc:docMk/>
            <pc:sldMk cId="18219780" sldId="324"/>
            <ac:inkMk id="92" creationId="{1265278D-91BD-1D0D-377B-06FCD79F9BAE}"/>
          </ac:inkMkLst>
        </pc:inkChg>
        <pc:inkChg chg="add del mod">
          <ac:chgData name="Tim Cook" userId="d1c7cfb340f2c7ab" providerId="LiveId" clId="{4531FF6D-DB99-45D9-A269-FFF6329A0167}" dt="2023-01-19T23:05:23.720" v="163"/>
          <ac:inkMkLst>
            <pc:docMk/>
            <pc:sldMk cId="18219780" sldId="324"/>
            <ac:inkMk id="94" creationId="{D9670D33-71A8-C9B9-21A1-6E532D052BD4}"/>
          </ac:inkMkLst>
        </pc:inkChg>
        <pc:inkChg chg="add del mod">
          <ac:chgData name="Tim Cook" userId="d1c7cfb340f2c7ab" providerId="LiveId" clId="{4531FF6D-DB99-45D9-A269-FFF6329A0167}" dt="2023-01-19T23:05:23.720" v="162"/>
          <ac:inkMkLst>
            <pc:docMk/>
            <pc:sldMk cId="18219780" sldId="324"/>
            <ac:inkMk id="95" creationId="{21EB62F6-EE31-3498-4B03-E710BFACB2EA}"/>
          </ac:inkMkLst>
        </pc:inkChg>
        <pc:inkChg chg="add del mod">
          <ac:chgData name="Tim Cook" userId="d1c7cfb340f2c7ab" providerId="LiveId" clId="{4531FF6D-DB99-45D9-A269-FFF6329A0167}" dt="2023-01-19T23:05:23.720" v="167"/>
          <ac:inkMkLst>
            <pc:docMk/>
            <pc:sldMk cId="18219780" sldId="324"/>
            <ac:inkMk id="97" creationId="{0CC3A717-5950-0E8E-4EF1-E083D56630DE}"/>
          </ac:inkMkLst>
        </pc:inkChg>
        <pc:inkChg chg="add del mod">
          <ac:chgData name="Tim Cook" userId="d1c7cfb340f2c7ab" providerId="LiveId" clId="{4531FF6D-DB99-45D9-A269-FFF6329A0167}" dt="2023-01-19T23:05:23.720" v="170"/>
          <ac:inkMkLst>
            <pc:docMk/>
            <pc:sldMk cId="18219780" sldId="324"/>
            <ac:inkMk id="98" creationId="{1259BE23-8EE9-7A21-562F-0F63FE2160D2}"/>
          </ac:inkMkLst>
        </pc:inkChg>
        <pc:inkChg chg="add del mod">
          <ac:chgData name="Tim Cook" userId="d1c7cfb340f2c7ab" providerId="LiveId" clId="{4531FF6D-DB99-45D9-A269-FFF6329A0167}" dt="2023-01-19T23:05:23.720" v="164"/>
          <ac:inkMkLst>
            <pc:docMk/>
            <pc:sldMk cId="18219780" sldId="324"/>
            <ac:inkMk id="100" creationId="{6CF64714-F199-C57C-1ABC-11D3B76C934B}"/>
          </ac:inkMkLst>
        </pc:inkChg>
        <pc:inkChg chg="add del mod">
          <ac:chgData name="Tim Cook" userId="d1c7cfb340f2c7ab" providerId="LiveId" clId="{4531FF6D-DB99-45D9-A269-FFF6329A0167}" dt="2023-01-19T23:05:23.720" v="161"/>
          <ac:inkMkLst>
            <pc:docMk/>
            <pc:sldMk cId="18219780" sldId="324"/>
            <ac:inkMk id="101" creationId="{8127561F-28AD-CEDF-55A0-C12BEDABF4EE}"/>
          </ac:inkMkLst>
        </pc:inkChg>
        <pc:inkChg chg="add del mod">
          <ac:chgData name="Tim Cook" userId="d1c7cfb340f2c7ab" providerId="LiveId" clId="{4531FF6D-DB99-45D9-A269-FFF6329A0167}" dt="2023-01-19T23:05:23.713" v="158"/>
          <ac:inkMkLst>
            <pc:docMk/>
            <pc:sldMk cId="18219780" sldId="324"/>
            <ac:inkMk id="102" creationId="{049E91BC-2C08-EBDE-BD91-CF26704E6DDD}"/>
          </ac:inkMkLst>
        </pc:inkChg>
        <pc:inkChg chg="add del mod">
          <ac:chgData name="Tim Cook" userId="d1c7cfb340f2c7ab" providerId="LiveId" clId="{4531FF6D-DB99-45D9-A269-FFF6329A0167}" dt="2023-01-19T23:05:01.888" v="151"/>
          <ac:inkMkLst>
            <pc:docMk/>
            <pc:sldMk cId="18219780" sldId="324"/>
            <ac:inkMk id="104" creationId="{29C4F219-758F-0097-13E9-B3C685829397}"/>
          </ac:inkMkLst>
        </pc:inkChg>
        <pc:inkChg chg="add del mod">
          <ac:chgData name="Tim Cook" userId="d1c7cfb340f2c7ab" providerId="LiveId" clId="{4531FF6D-DB99-45D9-A269-FFF6329A0167}" dt="2023-01-19T23:05:01.888" v="150"/>
          <ac:inkMkLst>
            <pc:docMk/>
            <pc:sldMk cId="18219780" sldId="324"/>
            <ac:inkMk id="105" creationId="{499CFF98-E2C1-388C-40DB-C6CAD1703375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07" creationId="{BF8F934B-D97E-69A3-7AFC-CE288CFEE9C7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08" creationId="{770ADDBE-4F69-1BD2-7DD5-6E7E2B90891D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10" creationId="{E8DDEC95-5E0F-7270-FE54-75E07764DA9A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11" creationId="{78701D93-AEE5-C851-EE98-4A36E3ED7A2A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13" creationId="{84E6FC8B-4C06-3A4E-EDED-F01F85E39705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14" creationId="{5CAE3A71-CCF2-2742-CC33-E9658370B15D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16" creationId="{A005468A-9336-5F29-A12B-3348730EC78C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17" creationId="{1EB6AC7A-2534-87D6-B825-D8C1B31CC09B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18" creationId="{5A4B4B05-EC07-C09C-BB1A-2FB1AEEA9D12}"/>
          </ac:inkMkLst>
        </pc:inkChg>
        <pc:inkChg chg="add del">
          <ac:chgData name="Tim Cook" userId="d1c7cfb340f2c7ab" providerId="LiveId" clId="{4531FF6D-DB99-45D9-A269-FFF6329A0167}" dt="2023-01-19T23:05:35.053" v="186"/>
          <ac:inkMkLst>
            <pc:docMk/>
            <pc:sldMk cId="18219780" sldId="324"/>
            <ac:inkMk id="119" creationId="{0EC5C47C-C110-32ED-EF9D-E0FE71512DEB}"/>
          </ac:inkMkLst>
        </pc:inkChg>
        <pc:inkChg chg="add del">
          <ac:chgData name="Tim Cook" userId="d1c7cfb340f2c7ab" providerId="LiveId" clId="{4531FF6D-DB99-45D9-A269-FFF6329A0167}" dt="2023-01-19T23:05:35.052" v="184"/>
          <ac:inkMkLst>
            <pc:docMk/>
            <pc:sldMk cId="18219780" sldId="324"/>
            <ac:inkMk id="120" creationId="{0EE11CB1-148F-D605-898A-2FFC924A06EC}"/>
          </ac:inkMkLst>
        </pc:inkChg>
        <pc:inkChg chg="add del">
          <ac:chgData name="Tim Cook" userId="d1c7cfb340f2c7ab" providerId="LiveId" clId="{4531FF6D-DB99-45D9-A269-FFF6329A0167}" dt="2023-01-19T23:05:35.046" v="183"/>
          <ac:inkMkLst>
            <pc:docMk/>
            <pc:sldMk cId="18219780" sldId="324"/>
            <ac:inkMk id="121" creationId="{D0B744F7-7FC4-A725-447E-356BD9499D61}"/>
          </ac:inkMkLst>
        </pc:inkChg>
        <pc:inkChg chg="add del">
          <ac:chgData name="Tim Cook" userId="d1c7cfb340f2c7ab" providerId="LiveId" clId="{4531FF6D-DB99-45D9-A269-FFF6329A0167}" dt="2023-01-19T23:05:35.053" v="185"/>
          <ac:inkMkLst>
            <pc:docMk/>
            <pc:sldMk cId="18219780" sldId="324"/>
            <ac:inkMk id="122" creationId="{5AC7C53B-230E-FFE1-9EE2-7BC16D7E0B60}"/>
          </ac:inkMkLst>
        </pc:inkChg>
        <pc:inkChg chg="add del">
          <ac:chgData name="Tim Cook" userId="d1c7cfb340f2c7ab" providerId="LiveId" clId="{4531FF6D-DB99-45D9-A269-FFF6329A0167}" dt="2023-01-19T23:05:35.053" v="187"/>
          <ac:inkMkLst>
            <pc:docMk/>
            <pc:sldMk cId="18219780" sldId="324"/>
            <ac:inkMk id="123" creationId="{A5637E8F-CA97-B5E0-7C25-6B88F6040664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25" creationId="{D1B636B7-5C98-4EA1-289C-C30E48164285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26" creationId="{9E1D6836-B567-73F9-8F61-1FA3D8BCC328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27" creationId="{39C8175B-A95A-2846-C8E1-797D291DA10C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28" creationId="{75E8A0C9-C3A6-D605-B453-5A469E2B6CDC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29" creationId="{D19D23C9-23A5-7D6C-A477-1184976C5A12}"/>
          </ac:inkMkLst>
        </pc:inkChg>
        <pc:inkChg chg="add del">
          <ac:chgData name="Tim Cook" userId="d1c7cfb340f2c7ab" providerId="LiveId" clId="{4531FF6D-DB99-45D9-A269-FFF6329A0167}" dt="2023-01-19T23:05:49.496" v="196"/>
          <ac:inkMkLst>
            <pc:docMk/>
            <pc:sldMk cId="18219780" sldId="324"/>
            <ac:inkMk id="131" creationId="{E8F3E2F2-4F47-CD46-4E58-73560C931D75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32" creationId="{CC1D58E2-DBBE-3C90-9AE9-717636AC2B8B}"/>
          </ac:inkMkLst>
        </pc:inkChg>
        <pc:inkChg chg="add del">
          <ac:chgData name="Tim Cook" userId="d1c7cfb340f2c7ab" providerId="LiveId" clId="{4531FF6D-DB99-45D9-A269-FFF6329A0167}" dt="2023-01-19T23:06:33.324" v="199"/>
          <ac:inkMkLst>
            <pc:docMk/>
            <pc:sldMk cId="18219780" sldId="324"/>
            <ac:inkMk id="133" creationId="{8614AAF5-7F15-9209-79A0-2600A1A009BD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34" creationId="{73248635-E604-52FD-1B64-4BB99E86B135}"/>
          </ac:inkMkLst>
        </pc:inkChg>
      </pc:sldChg>
      <pc:sldChg chg="addSp delSp modSp mod">
        <pc:chgData name="Tim Cook" userId="d1c7cfb340f2c7ab" providerId="LiveId" clId="{4531FF6D-DB99-45D9-A269-FFF6329A0167}" dt="2023-01-19T23:10:27.071" v="299"/>
        <pc:sldMkLst>
          <pc:docMk/>
          <pc:sldMk cId="108937388" sldId="325"/>
        </pc:sldMkLst>
        <pc:spChg chg="mod">
          <ac:chgData name="Tim Cook" userId="d1c7cfb340f2c7ab" providerId="LiveId" clId="{4531FF6D-DB99-45D9-A269-FFF6329A0167}" dt="2023-01-19T23:08:26.167" v="248" actId="1076"/>
          <ac:spMkLst>
            <pc:docMk/>
            <pc:sldMk cId="108937388" sldId="325"/>
            <ac:spMk id="2" creationId="{628DE000-D56D-77D4-A541-D6FD7398E69D}"/>
          </ac:spMkLst>
        </pc:spChg>
        <pc:grpChg chg="mod">
          <ac:chgData name="Tim Cook" userId="d1c7cfb340f2c7ab" providerId="LiveId" clId="{4531FF6D-DB99-45D9-A269-FFF6329A0167}" dt="2023-01-19T23:07:31.293" v="231"/>
          <ac:grpSpMkLst>
            <pc:docMk/>
            <pc:sldMk cId="108937388" sldId="325"/>
            <ac:grpSpMk id="8" creationId="{CF589DC1-6AE7-FDDD-40B9-51A99CC70881}"/>
          </ac:grpSpMkLst>
        </pc:grpChg>
        <pc:grpChg chg="mod">
          <ac:chgData name="Tim Cook" userId="d1c7cfb340f2c7ab" providerId="LiveId" clId="{4531FF6D-DB99-45D9-A269-FFF6329A0167}" dt="2023-01-19T23:07:43.126" v="240"/>
          <ac:grpSpMkLst>
            <pc:docMk/>
            <pc:sldMk cId="108937388" sldId="325"/>
            <ac:grpSpMk id="14" creationId="{88998367-D703-C6EF-D1FE-9CDB151C5E2A}"/>
          </ac:grpSpMkLst>
        </pc:grpChg>
        <pc:grpChg chg="mod">
          <ac:chgData name="Tim Cook" userId="d1c7cfb340f2c7ab" providerId="LiveId" clId="{4531FF6D-DB99-45D9-A269-FFF6329A0167}" dt="2023-01-19T23:07:46.360" v="244"/>
          <ac:grpSpMkLst>
            <pc:docMk/>
            <pc:sldMk cId="108937388" sldId="325"/>
            <ac:grpSpMk id="18" creationId="{50D8EFC2-ECF1-8E45-8F86-BE6D5150340C}"/>
          </ac:grpSpMkLst>
        </pc:grpChg>
        <pc:grpChg chg="add del mod">
          <ac:chgData name="Tim Cook" userId="d1c7cfb340f2c7ab" providerId="LiveId" clId="{4531FF6D-DB99-45D9-A269-FFF6329A0167}" dt="2023-01-19T23:10:18.357" v="292"/>
          <ac:grpSpMkLst>
            <pc:docMk/>
            <pc:sldMk cId="108937388" sldId="325"/>
            <ac:grpSpMk id="21" creationId="{43BB7DC4-06EA-3056-8C22-78399893D741}"/>
          </ac:grpSpMkLst>
        </pc:grpChg>
        <pc:grpChg chg="del mod">
          <ac:chgData name="Tim Cook" userId="d1c7cfb340f2c7ab" providerId="LiveId" clId="{4531FF6D-DB99-45D9-A269-FFF6329A0167}" dt="2023-01-19T23:09:22.954" v="274"/>
          <ac:grpSpMkLst>
            <pc:docMk/>
            <pc:sldMk cId="108937388" sldId="325"/>
            <ac:grpSpMk id="31" creationId="{5A52D98A-6B10-8821-7F7B-100285A9A543}"/>
          </ac:grpSpMkLst>
        </pc:grpChg>
        <pc:grpChg chg="mod">
          <ac:chgData name="Tim Cook" userId="d1c7cfb340f2c7ab" providerId="LiveId" clId="{4531FF6D-DB99-45D9-A269-FFF6329A0167}" dt="2023-01-19T23:09:13.940" v="264"/>
          <ac:grpSpMkLst>
            <pc:docMk/>
            <pc:sldMk cId="108937388" sldId="325"/>
            <ac:grpSpMk id="32" creationId="{AA500026-8504-AC3E-CC03-DFA673069D84}"/>
          </ac:grpSpMkLst>
        </pc:grpChg>
        <pc:grpChg chg="del mod">
          <ac:chgData name="Tim Cook" userId="d1c7cfb340f2c7ab" providerId="LiveId" clId="{4531FF6D-DB99-45D9-A269-FFF6329A0167}" dt="2023-01-19T23:09:22.954" v="274"/>
          <ac:grpSpMkLst>
            <pc:docMk/>
            <pc:sldMk cId="108937388" sldId="325"/>
            <ac:grpSpMk id="36" creationId="{0F7BCD88-4950-C342-7CC7-D3C29F327C0A}"/>
          </ac:grpSpMkLst>
        </pc:grpChg>
        <pc:grpChg chg="mod">
          <ac:chgData name="Tim Cook" userId="d1c7cfb340f2c7ab" providerId="LiveId" clId="{4531FF6D-DB99-45D9-A269-FFF6329A0167}" dt="2023-01-19T23:09:22.954" v="274"/>
          <ac:grpSpMkLst>
            <pc:docMk/>
            <pc:sldMk cId="108937388" sldId="325"/>
            <ac:grpSpMk id="42" creationId="{F9E21FDF-273F-693A-B0C4-A721B3D5F85D}"/>
          </ac:grpSpMkLst>
        </pc:grpChg>
        <pc:grpChg chg="add del mod">
          <ac:chgData name="Tim Cook" userId="d1c7cfb340f2c7ab" providerId="LiveId" clId="{4531FF6D-DB99-45D9-A269-FFF6329A0167}" dt="2023-01-19T23:10:27.071" v="299"/>
          <ac:grpSpMkLst>
            <pc:docMk/>
            <pc:sldMk cId="108937388" sldId="325"/>
            <ac:grpSpMk id="51" creationId="{A634EB4C-B5B5-21BE-D306-F4AE34469B40}"/>
          </ac:grpSpMkLst>
        </pc:grpChg>
        <pc:grpChg chg="mod">
          <ac:chgData name="Tim Cook" userId="d1c7cfb340f2c7ab" providerId="LiveId" clId="{4531FF6D-DB99-45D9-A269-FFF6329A0167}" dt="2023-01-19T23:10:17.237" v="290"/>
          <ac:grpSpMkLst>
            <pc:docMk/>
            <pc:sldMk cId="108937388" sldId="325"/>
            <ac:grpSpMk id="54" creationId="{49A149D1-71B6-3E1B-A2BF-A7FB1D33F5D8}"/>
          </ac:grpSpMkLst>
        </pc:grpChg>
        <pc:grpChg chg="mod">
          <ac:chgData name="Tim Cook" userId="d1c7cfb340f2c7ab" providerId="LiveId" clId="{4531FF6D-DB99-45D9-A269-FFF6329A0167}" dt="2023-01-19T23:10:27.071" v="299"/>
          <ac:grpSpMkLst>
            <pc:docMk/>
            <pc:sldMk cId="108937388" sldId="325"/>
            <ac:grpSpMk id="58" creationId="{77E26B4A-0034-E52D-A3F8-2B0ED1275D1B}"/>
          </ac:grpSpMkLst>
        </pc:grpChg>
        <pc:inkChg chg="add mod">
          <ac:chgData name="Tim Cook" userId="d1c7cfb340f2c7ab" providerId="LiveId" clId="{4531FF6D-DB99-45D9-A269-FFF6329A0167}" dt="2023-01-19T23:08:32.895" v="249" actId="1076"/>
          <ac:inkMkLst>
            <pc:docMk/>
            <pc:sldMk cId="108937388" sldId="325"/>
            <ac:inkMk id="3" creationId="{56521E4D-9710-CAD6-C323-1956298332FD}"/>
          </ac:inkMkLst>
        </pc:inkChg>
        <pc:inkChg chg="add mod">
          <ac:chgData name="Tim Cook" userId="d1c7cfb340f2c7ab" providerId="LiveId" clId="{4531FF6D-DB99-45D9-A269-FFF6329A0167}" dt="2023-01-19T23:08:32.895" v="249" actId="1076"/>
          <ac:inkMkLst>
            <pc:docMk/>
            <pc:sldMk cId="108937388" sldId="325"/>
            <ac:inkMk id="4" creationId="{5E856C99-39FC-032F-30EE-9A891AB1BFB4}"/>
          </ac:inkMkLst>
        </pc:inkChg>
        <pc:inkChg chg="add mod">
          <ac:chgData name="Tim Cook" userId="d1c7cfb340f2c7ab" providerId="LiveId" clId="{4531FF6D-DB99-45D9-A269-FFF6329A0167}" dt="2023-01-19T23:08:32.895" v="249" actId="1076"/>
          <ac:inkMkLst>
            <pc:docMk/>
            <pc:sldMk cId="108937388" sldId="325"/>
            <ac:inkMk id="5" creationId="{9D3D30B6-DB1E-8BC3-E994-A3D942A8E8D5}"/>
          </ac:inkMkLst>
        </pc:inkChg>
        <pc:inkChg chg="add mod">
          <ac:chgData name="Tim Cook" userId="d1c7cfb340f2c7ab" providerId="LiveId" clId="{4531FF6D-DB99-45D9-A269-FFF6329A0167}" dt="2023-01-19T23:08:32.895" v="249" actId="1076"/>
          <ac:inkMkLst>
            <pc:docMk/>
            <pc:sldMk cId="108937388" sldId="325"/>
            <ac:inkMk id="6" creationId="{DF432714-9166-1D6A-BB03-1CC78F4BCD74}"/>
          </ac:inkMkLst>
        </pc:inkChg>
        <pc:inkChg chg="add mod">
          <ac:chgData name="Tim Cook" userId="d1c7cfb340f2c7ab" providerId="LiveId" clId="{4531FF6D-DB99-45D9-A269-FFF6329A0167}" dt="2023-01-19T23:08:32.895" v="249" actId="1076"/>
          <ac:inkMkLst>
            <pc:docMk/>
            <pc:sldMk cId="108937388" sldId="325"/>
            <ac:inkMk id="7" creationId="{E3D2D1C7-2520-81B7-F950-526A32B3CB9C}"/>
          </ac:inkMkLst>
        </pc:inkChg>
        <pc:inkChg chg="add mod">
          <ac:chgData name="Tim Cook" userId="d1c7cfb340f2c7ab" providerId="LiveId" clId="{4531FF6D-DB99-45D9-A269-FFF6329A0167}" dt="2023-01-19T23:08:32.895" v="249" actId="1076"/>
          <ac:inkMkLst>
            <pc:docMk/>
            <pc:sldMk cId="108937388" sldId="325"/>
            <ac:inkMk id="9" creationId="{A74BF606-F348-115D-C7F3-FCD0EF86A49B}"/>
          </ac:inkMkLst>
        </pc:inkChg>
        <pc:inkChg chg="add mod">
          <ac:chgData name="Tim Cook" userId="d1c7cfb340f2c7ab" providerId="LiveId" clId="{4531FF6D-DB99-45D9-A269-FFF6329A0167}" dt="2023-01-19T23:08:32.895" v="249" actId="1076"/>
          <ac:inkMkLst>
            <pc:docMk/>
            <pc:sldMk cId="108937388" sldId="325"/>
            <ac:inkMk id="10" creationId="{BD25B338-7AB2-F4C1-9F02-D457B822AFD9}"/>
          </ac:inkMkLst>
        </pc:inkChg>
        <pc:inkChg chg="add del mod">
          <ac:chgData name="Tim Cook" userId="d1c7cfb340f2c7ab" providerId="LiveId" clId="{4531FF6D-DB99-45D9-A269-FFF6329A0167}" dt="2023-01-19T23:07:43.119" v="238"/>
          <ac:inkMkLst>
            <pc:docMk/>
            <pc:sldMk cId="108937388" sldId="325"/>
            <ac:inkMk id="11" creationId="{6A166112-09AB-F9B4-DB48-6152D85E4D25}"/>
          </ac:inkMkLst>
        </pc:inkChg>
        <pc:inkChg chg="add mod">
          <ac:chgData name="Tim Cook" userId="d1c7cfb340f2c7ab" providerId="LiveId" clId="{4531FF6D-DB99-45D9-A269-FFF6329A0167}" dt="2023-01-19T23:10:27.071" v="299"/>
          <ac:inkMkLst>
            <pc:docMk/>
            <pc:sldMk cId="108937388" sldId="325"/>
            <ac:inkMk id="11" creationId="{8C1611BA-D28A-252E-3807-66210DBA2931}"/>
          </ac:inkMkLst>
        </pc:inkChg>
        <pc:inkChg chg="add del mod">
          <ac:chgData name="Tim Cook" userId="d1c7cfb340f2c7ab" providerId="LiveId" clId="{4531FF6D-DB99-45D9-A269-FFF6329A0167}" dt="2023-01-19T23:07:43.126" v="240"/>
          <ac:inkMkLst>
            <pc:docMk/>
            <pc:sldMk cId="108937388" sldId="325"/>
            <ac:inkMk id="12" creationId="{2D32CF35-BC38-637B-25E0-17C61F4191D2}"/>
          </ac:inkMkLst>
        </pc:inkChg>
        <pc:inkChg chg="add mod">
          <ac:chgData name="Tim Cook" userId="d1c7cfb340f2c7ab" providerId="LiveId" clId="{4531FF6D-DB99-45D9-A269-FFF6329A0167}" dt="2023-01-19T23:10:27.071" v="299"/>
          <ac:inkMkLst>
            <pc:docMk/>
            <pc:sldMk cId="108937388" sldId="325"/>
            <ac:inkMk id="12" creationId="{3EDC6641-8A8B-CE1E-63CA-F4F06E1CE0FD}"/>
          </ac:inkMkLst>
        </pc:inkChg>
        <pc:inkChg chg="add mod">
          <ac:chgData name="Tim Cook" userId="d1c7cfb340f2c7ab" providerId="LiveId" clId="{4531FF6D-DB99-45D9-A269-FFF6329A0167}" dt="2023-01-19T23:10:27.071" v="299"/>
          <ac:inkMkLst>
            <pc:docMk/>
            <pc:sldMk cId="108937388" sldId="325"/>
            <ac:inkMk id="13" creationId="{083133B3-A590-8620-6FFE-602C66854BA6}"/>
          </ac:inkMkLst>
        </pc:inkChg>
        <pc:inkChg chg="add del mod">
          <ac:chgData name="Tim Cook" userId="d1c7cfb340f2c7ab" providerId="LiveId" clId="{4531FF6D-DB99-45D9-A269-FFF6329A0167}" dt="2023-01-19T23:07:43.126" v="239"/>
          <ac:inkMkLst>
            <pc:docMk/>
            <pc:sldMk cId="108937388" sldId="325"/>
            <ac:inkMk id="13" creationId="{675DDCF7-5540-AAC6-4BFE-C0C38FAC8E83}"/>
          </ac:inkMkLst>
        </pc:inkChg>
        <pc:inkChg chg="add mod">
          <ac:chgData name="Tim Cook" userId="d1c7cfb340f2c7ab" providerId="LiveId" clId="{4531FF6D-DB99-45D9-A269-FFF6329A0167}" dt="2023-01-19T23:08:32.895" v="249" actId="1076"/>
          <ac:inkMkLst>
            <pc:docMk/>
            <pc:sldMk cId="108937388" sldId="325"/>
            <ac:inkMk id="15" creationId="{F925F5EB-5532-596A-1D60-07443AB45391}"/>
          </ac:inkMkLst>
        </pc:inkChg>
        <pc:inkChg chg="add mod">
          <ac:chgData name="Tim Cook" userId="d1c7cfb340f2c7ab" providerId="LiveId" clId="{4531FF6D-DB99-45D9-A269-FFF6329A0167}" dt="2023-01-19T23:08:32.895" v="249" actId="1076"/>
          <ac:inkMkLst>
            <pc:docMk/>
            <pc:sldMk cId="108937388" sldId="325"/>
            <ac:inkMk id="16" creationId="{2F07CEAE-0E98-EC6F-F744-5C01DF46BD88}"/>
          </ac:inkMkLst>
        </pc:inkChg>
        <pc:inkChg chg="add mod">
          <ac:chgData name="Tim Cook" userId="d1c7cfb340f2c7ab" providerId="LiveId" clId="{4531FF6D-DB99-45D9-A269-FFF6329A0167}" dt="2023-01-19T23:08:32.895" v="249" actId="1076"/>
          <ac:inkMkLst>
            <pc:docMk/>
            <pc:sldMk cId="108937388" sldId="325"/>
            <ac:inkMk id="17" creationId="{6353B955-3A94-F855-9398-FC85F3BFDB4B}"/>
          </ac:inkMkLst>
        </pc:inkChg>
        <pc:inkChg chg="add del mod">
          <ac:chgData name="Tim Cook" userId="d1c7cfb340f2c7ab" providerId="LiveId" clId="{4531FF6D-DB99-45D9-A269-FFF6329A0167}" dt="2023-01-19T23:10:18.357" v="292"/>
          <ac:inkMkLst>
            <pc:docMk/>
            <pc:sldMk cId="108937388" sldId="325"/>
            <ac:inkMk id="19" creationId="{8DF65FF4-1905-E232-0CFE-6B4B86012330}"/>
          </ac:inkMkLst>
        </pc:inkChg>
        <pc:inkChg chg="add mod">
          <ac:chgData name="Tim Cook" userId="d1c7cfb340f2c7ab" providerId="LiveId" clId="{4531FF6D-DB99-45D9-A269-FFF6329A0167}" dt="2023-01-19T23:10:18.357" v="292"/>
          <ac:inkMkLst>
            <pc:docMk/>
            <pc:sldMk cId="108937388" sldId="325"/>
            <ac:inkMk id="20" creationId="{98E94830-A02B-F779-40FF-5913E3767881}"/>
          </ac:inkMkLst>
        </pc:inkChg>
        <pc:inkChg chg="add mod">
          <ac:chgData name="Tim Cook" userId="d1c7cfb340f2c7ab" providerId="LiveId" clId="{4531FF6D-DB99-45D9-A269-FFF6329A0167}" dt="2023-01-19T23:10:27.071" v="299"/>
          <ac:inkMkLst>
            <pc:docMk/>
            <pc:sldMk cId="108937388" sldId="325"/>
            <ac:inkMk id="22" creationId="{9902B51D-7C9A-BC0D-320D-B335C13E20DB}"/>
          </ac:inkMkLst>
        </pc:inkChg>
        <pc:inkChg chg="add del">
          <ac:chgData name="Tim Cook" userId="d1c7cfb340f2c7ab" providerId="LiveId" clId="{4531FF6D-DB99-45D9-A269-FFF6329A0167}" dt="2023-01-19T23:09:07.698" v="256"/>
          <ac:inkMkLst>
            <pc:docMk/>
            <pc:sldMk cId="108937388" sldId="325"/>
            <ac:inkMk id="22" creationId="{CE31FB38-D909-AD8C-3D3C-442FE6A944EE}"/>
          </ac:inkMkLst>
        </pc:inkChg>
        <pc:inkChg chg="add del">
          <ac:chgData name="Tim Cook" userId="d1c7cfb340f2c7ab" providerId="LiveId" clId="{4531FF6D-DB99-45D9-A269-FFF6329A0167}" dt="2023-01-19T23:09:07.698" v="255"/>
          <ac:inkMkLst>
            <pc:docMk/>
            <pc:sldMk cId="108937388" sldId="325"/>
            <ac:inkMk id="23" creationId="{74A55752-6BE8-62AA-3D12-85858506924B}"/>
          </ac:inkMkLst>
        </pc:inkChg>
        <pc:inkChg chg="add mod">
          <ac:chgData name="Tim Cook" userId="d1c7cfb340f2c7ab" providerId="LiveId" clId="{4531FF6D-DB99-45D9-A269-FFF6329A0167}" dt="2023-01-19T23:10:27.071" v="299"/>
          <ac:inkMkLst>
            <pc:docMk/>
            <pc:sldMk cId="108937388" sldId="325"/>
            <ac:inkMk id="23" creationId="{B0BCBA48-087A-2E22-C110-871FF1BC86AC}"/>
          </ac:inkMkLst>
        </pc:inkChg>
        <pc:inkChg chg="add mod">
          <ac:chgData name="Tim Cook" userId="d1c7cfb340f2c7ab" providerId="LiveId" clId="{4531FF6D-DB99-45D9-A269-FFF6329A0167}" dt="2023-01-19T23:09:13.940" v="264"/>
          <ac:inkMkLst>
            <pc:docMk/>
            <pc:sldMk cId="108937388" sldId="325"/>
            <ac:inkMk id="24" creationId="{4C90FA4F-8281-0F32-317C-CB0943A92D93}"/>
          </ac:inkMkLst>
        </pc:inkChg>
        <pc:inkChg chg="add mod">
          <ac:chgData name="Tim Cook" userId="d1c7cfb340f2c7ab" providerId="LiveId" clId="{4531FF6D-DB99-45D9-A269-FFF6329A0167}" dt="2023-01-19T23:09:13.940" v="264"/>
          <ac:inkMkLst>
            <pc:docMk/>
            <pc:sldMk cId="108937388" sldId="325"/>
            <ac:inkMk id="25" creationId="{F9C4D089-8EE8-8AFC-0AB7-1DA46209614D}"/>
          </ac:inkMkLst>
        </pc:inkChg>
        <pc:inkChg chg="add mod">
          <ac:chgData name="Tim Cook" userId="d1c7cfb340f2c7ab" providerId="LiveId" clId="{4531FF6D-DB99-45D9-A269-FFF6329A0167}" dt="2023-01-19T23:09:13.940" v="264"/>
          <ac:inkMkLst>
            <pc:docMk/>
            <pc:sldMk cId="108937388" sldId="325"/>
            <ac:inkMk id="26" creationId="{096F64F4-26E5-6C44-F936-056AD451208A}"/>
          </ac:inkMkLst>
        </pc:inkChg>
        <pc:inkChg chg="add mod">
          <ac:chgData name="Tim Cook" userId="d1c7cfb340f2c7ab" providerId="LiveId" clId="{4531FF6D-DB99-45D9-A269-FFF6329A0167}" dt="2023-01-19T23:09:13.940" v="264"/>
          <ac:inkMkLst>
            <pc:docMk/>
            <pc:sldMk cId="108937388" sldId="325"/>
            <ac:inkMk id="27" creationId="{A2B5A069-57CA-7EEC-7956-81E15B3F442E}"/>
          </ac:inkMkLst>
        </pc:inkChg>
        <pc:inkChg chg="add mod">
          <ac:chgData name="Tim Cook" userId="d1c7cfb340f2c7ab" providerId="LiveId" clId="{4531FF6D-DB99-45D9-A269-FFF6329A0167}" dt="2023-01-19T23:09:13.940" v="264"/>
          <ac:inkMkLst>
            <pc:docMk/>
            <pc:sldMk cId="108937388" sldId="325"/>
            <ac:inkMk id="28" creationId="{F349B410-9D7E-AC22-1C67-217CB446DBD4}"/>
          </ac:inkMkLst>
        </pc:inkChg>
        <pc:inkChg chg="add mod">
          <ac:chgData name="Tim Cook" userId="d1c7cfb340f2c7ab" providerId="LiveId" clId="{4531FF6D-DB99-45D9-A269-FFF6329A0167}" dt="2023-01-19T23:09:22.954" v="274"/>
          <ac:inkMkLst>
            <pc:docMk/>
            <pc:sldMk cId="108937388" sldId="325"/>
            <ac:inkMk id="29" creationId="{F6F9AE91-1C2E-67B7-CAAB-E54C229D67D7}"/>
          </ac:inkMkLst>
        </pc:inkChg>
        <pc:inkChg chg="add mod">
          <ac:chgData name="Tim Cook" userId="d1c7cfb340f2c7ab" providerId="LiveId" clId="{4531FF6D-DB99-45D9-A269-FFF6329A0167}" dt="2023-01-19T23:09:22.954" v="274"/>
          <ac:inkMkLst>
            <pc:docMk/>
            <pc:sldMk cId="108937388" sldId="325"/>
            <ac:inkMk id="30" creationId="{7074C775-28C0-88D8-A7D9-7A6A9617C4A1}"/>
          </ac:inkMkLst>
        </pc:inkChg>
        <pc:inkChg chg="add mod">
          <ac:chgData name="Tim Cook" userId="d1c7cfb340f2c7ab" providerId="LiveId" clId="{4531FF6D-DB99-45D9-A269-FFF6329A0167}" dt="2023-01-19T23:10:27.071" v="299"/>
          <ac:inkMkLst>
            <pc:docMk/>
            <pc:sldMk cId="108937388" sldId="325"/>
            <ac:inkMk id="31" creationId="{611C0800-6B42-493D-EDCB-4BFB09DD25F4}"/>
          </ac:inkMkLst>
        </pc:inkChg>
        <pc:inkChg chg="add mod">
          <ac:chgData name="Tim Cook" userId="d1c7cfb340f2c7ab" providerId="LiveId" clId="{4531FF6D-DB99-45D9-A269-FFF6329A0167}" dt="2023-01-19T23:09:22.954" v="274"/>
          <ac:inkMkLst>
            <pc:docMk/>
            <pc:sldMk cId="108937388" sldId="325"/>
            <ac:inkMk id="33" creationId="{C8171DF4-98C8-E63B-DB58-822006CD7681}"/>
          </ac:inkMkLst>
        </pc:inkChg>
        <pc:inkChg chg="add mod">
          <ac:chgData name="Tim Cook" userId="d1c7cfb340f2c7ab" providerId="LiveId" clId="{4531FF6D-DB99-45D9-A269-FFF6329A0167}" dt="2023-01-19T23:09:22.954" v="274"/>
          <ac:inkMkLst>
            <pc:docMk/>
            <pc:sldMk cId="108937388" sldId="325"/>
            <ac:inkMk id="34" creationId="{BE51A1DB-9E72-7CC8-13FD-39A04DA77443}"/>
          </ac:inkMkLst>
        </pc:inkChg>
        <pc:inkChg chg="add mod">
          <ac:chgData name="Tim Cook" userId="d1c7cfb340f2c7ab" providerId="LiveId" clId="{4531FF6D-DB99-45D9-A269-FFF6329A0167}" dt="2023-01-19T23:09:22.954" v="274"/>
          <ac:inkMkLst>
            <pc:docMk/>
            <pc:sldMk cId="108937388" sldId="325"/>
            <ac:inkMk id="35" creationId="{484760BE-E2B5-DEC3-1961-03BE25037779}"/>
          </ac:inkMkLst>
        </pc:inkChg>
        <pc:inkChg chg="add mod">
          <ac:chgData name="Tim Cook" userId="d1c7cfb340f2c7ab" providerId="LiveId" clId="{4531FF6D-DB99-45D9-A269-FFF6329A0167}" dt="2023-01-19T23:10:27.071" v="299"/>
          <ac:inkMkLst>
            <pc:docMk/>
            <pc:sldMk cId="108937388" sldId="325"/>
            <ac:inkMk id="36" creationId="{BE351BA7-AD48-71C5-AC42-67E71A015C42}"/>
          </ac:inkMkLst>
        </pc:inkChg>
        <pc:inkChg chg="add mod">
          <ac:chgData name="Tim Cook" userId="d1c7cfb340f2c7ab" providerId="LiveId" clId="{4531FF6D-DB99-45D9-A269-FFF6329A0167}" dt="2023-01-19T23:09:22.954" v="274"/>
          <ac:inkMkLst>
            <pc:docMk/>
            <pc:sldMk cId="108937388" sldId="325"/>
            <ac:inkMk id="37" creationId="{E738DB1F-1282-5F60-F7AD-9AAC56B6B5FB}"/>
          </ac:inkMkLst>
        </pc:inkChg>
        <pc:inkChg chg="add mod">
          <ac:chgData name="Tim Cook" userId="d1c7cfb340f2c7ab" providerId="LiveId" clId="{4531FF6D-DB99-45D9-A269-FFF6329A0167}" dt="2023-01-19T23:09:22.954" v="274"/>
          <ac:inkMkLst>
            <pc:docMk/>
            <pc:sldMk cId="108937388" sldId="325"/>
            <ac:inkMk id="38" creationId="{226CC971-4B8E-9A2A-09D2-88210A8972A2}"/>
          </ac:inkMkLst>
        </pc:inkChg>
        <pc:inkChg chg="add mod">
          <ac:chgData name="Tim Cook" userId="d1c7cfb340f2c7ab" providerId="LiveId" clId="{4531FF6D-DB99-45D9-A269-FFF6329A0167}" dt="2023-01-19T23:09:22.954" v="274"/>
          <ac:inkMkLst>
            <pc:docMk/>
            <pc:sldMk cId="108937388" sldId="325"/>
            <ac:inkMk id="39" creationId="{58C7BABB-9336-4C93-FD93-2ECA91CF12A4}"/>
          </ac:inkMkLst>
        </pc:inkChg>
        <pc:inkChg chg="add mod">
          <ac:chgData name="Tim Cook" userId="d1c7cfb340f2c7ab" providerId="LiveId" clId="{4531FF6D-DB99-45D9-A269-FFF6329A0167}" dt="2023-01-19T23:09:22.954" v="274"/>
          <ac:inkMkLst>
            <pc:docMk/>
            <pc:sldMk cId="108937388" sldId="325"/>
            <ac:inkMk id="40" creationId="{9803FEB1-2600-282E-2E50-B890D6E3F6A1}"/>
          </ac:inkMkLst>
        </pc:inkChg>
        <pc:inkChg chg="add mod">
          <ac:chgData name="Tim Cook" userId="d1c7cfb340f2c7ab" providerId="LiveId" clId="{4531FF6D-DB99-45D9-A269-FFF6329A0167}" dt="2023-01-19T23:09:22.954" v="274"/>
          <ac:inkMkLst>
            <pc:docMk/>
            <pc:sldMk cId="108937388" sldId="325"/>
            <ac:inkMk id="41" creationId="{A6A69FA8-8EF4-9CE5-9550-8860B9212F92}"/>
          </ac:inkMkLst>
        </pc:inkChg>
        <pc:inkChg chg="add mod">
          <ac:chgData name="Tim Cook" userId="d1c7cfb340f2c7ab" providerId="LiveId" clId="{4531FF6D-DB99-45D9-A269-FFF6329A0167}" dt="2023-01-19T23:10:27.071" v="299"/>
          <ac:inkMkLst>
            <pc:docMk/>
            <pc:sldMk cId="108937388" sldId="325"/>
            <ac:inkMk id="43" creationId="{9DE4CED0-457B-8CD9-EB4A-A22692E6E15B}"/>
          </ac:inkMkLst>
        </pc:inkChg>
        <pc:inkChg chg="add del mod">
          <ac:chgData name="Tim Cook" userId="d1c7cfb340f2c7ab" providerId="LiveId" clId="{4531FF6D-DB99-45D9-A269-FFF6329A0167}" dt="2023-01-19T23:10:23.059" v="293"/>
          <ac:inkMkLst>
            <pc:docMk/>
            <pc:sldMk cId="108937388" sldId="325"/>
            <ac:inkMk id="43" creationId="{AF2FC68C-63C5-53F2-5F3C-AA1D6C19AB00}"/>
          </ac:inkMkLst>
        </pc:inkChg>
        <pc:inkChg chg="add del mod">
          <ac:chgData name="Tim Cook" userId="d1c7cfb340f2c7ab" providerId="LiveId" clId="{4531FF6D-DB99-45D9-A269-FFF6329A0167}" dt="2023-01-19T23:10:23.066" v="294"/>
          <ac:inkMkLst>
            <pc:docMk/>
            <pc:sldMk cId="108937388" sldId="325"/>
            <ac:inkMk id="44" creationId="{43896C90-E570-A09A-EA3A-36563C7FFC38}"/>
          </ac:inkMkLst>
        </pc:inkChg>
        <pc:inkChg chg="add del mod">
          <ac:chgData name="Tim Cook" userId="d1c7cfb340f2c7ab" providerId="LiveId" clId="{4531FF6D-DB99-45D9-A269-FFF6329A0167}" dt="2023-01-19T23:10:23.700" v="295"/>
          <ac:inkMkLst>
            <pc:docMk/>
            <pc:sldMk cId="108937388" sldId="325"/>
            <ac:inkMk id="45" creationId="{BFADF31A-EFBE-58A4-5798-E038C0F712EF}"/>
          </ac:inkMkLst>
        </pc:inkChg>
        <pc:inkChg chg="add del mod">
          <ac:chgData name="Tim Cook" userId="d1c7cfb340f2c7ab" providerId="LiveId" clId="{4531FF6D-DB99-45D9-A269-FFF6329A0167}" dt="2023-01-19T23:10:17.509" v="291" actId="9405"/>
          <ac:inkMkLst>
            <pc:docMk/>
            <pc:sldMk cId="108937388" sldId="325"/>
            <ac:inkMk id="52" creationId="{53730421-F020-E7AD-6056-EC1B89B4E816}"/>
          </ac:inkMkLst>
        </pc:inkChg>
        <pc:inkChg chg="add del mod">
          <ac:chgData name="Tim Cook" userId="d1c7cfb340f2c7ab" providerId="LiveId" clId="{4531FF6D-DB99-45D9-A269-FFF6329A0167}" dt="2023-01-19T23:10:17.237" v="290"/>
          <ac:inkMkLst>
            <pc:docMk/>
            <pc:sldMk cId="108937388" sldId="325"/>
            <ac:inkMk id="53" creationId="{138EA080-C0E4-6720-BBA9-2B4CC7F0A00C}"/>
          </ac:inkMkLst>
        </pc:inkChg>
      </pc:sldChg>
      <pc:sldChg chg="addSp delSp modSp mod">
        <pc:chgData name="Tim Cook" userId="d1c7cfb340f2c7ab" providerId="LiveId" clId="{4531FF6D-DB99-45D9-A269-FFF6329A0167}" dt="2023-01-19T23:12:35.655" v="343"/>
        <pc:sldMkLst>
          <pc:docMk/>
          <pc:sldMk cId="1946893322" sldId="326"/>
        </pc:sldMkLst>
        <pc:grpChg chg="mod">
          <ac:chgData name="Tim Cook" userId="d1c7cfb340f2c7ab" providerId="LiveId" clId="{4531FF6D-DB99-45D9-A269-FFF6329A0167}" dt="2023-01-19T23:11:31.599" v="307"/>
          <ac:grpSpMkLst>
            <pc:docMk/>
            <pc:sldMk cId="1946893322" sldId="326"/>
            <ac:grpSpMk id="11" creationId="{E71B0276-9028-7DC8-58CD-CCD9901BEBB8}"/>
          </ac:grpSpMkLst>
        </pc:grpChg>
        <pc:grpChg chg="mod">
          <ac:chgData name="Tim Cook" userId="d1c7cfb340f2c7ab" providerId="LiveId" clId="{4531FF6D-DB99-45D9-A269-FFF6329A0167}" dt="2023-01-19T23:11:31.599" v="307"/>
          <ac:grpSpMkLst>
            <pc:docMk/>
            <pc:sldMk cId="1946893322" sldId="326"/>
            <ac:grpSpMk id="12" creationId="{02E6E0DF-0C82-B08D-1EE0-CD5E13FD0E90}"/>
          </ac:grpSpMkLst>
        </pc:grpChg>
        <pc:grpChg chg="del mod">
          <ac:chgData name="Tim Cook" userId="d1c7cfb340f2c7ab" providerId="LiveId" clId="{4531FF6D-DB99-45D9-A269-FFF6329A0167}" dt="2023-01-19T23:11:36.760" v="311"/>
          <ac:grpSpMkLst>
            <pc:docMk/>
            <pc:sldMk cId="1946893322" sldId="326"/>
            <ac:grpSpMk id="15" creationId="{A90FABA7-F289-54CE-5F90-F21A88CAF41D}"/>
          </ac:grpSpMkLst>
        </pc:grpChg>
        <pc:grpChg chg="mod">
          <ac:chgData name="Tim Cook" userId="d1c7cfb340f2c7ab" providerId="LiveId" clId="{4531FF6D-DB99-45D9-A269-FFF6329A0167}" dt="2023-01-19T23:11:41.228" v="315"/>
          <ac:grpSpMkLst>
            <pc:docMk/>
            <pc:sldMk cId="1946893322" sldId="326"/>
            <ac:grpSpMk id="19" creationId="{2F5B70AC-8A62-ACCA-D109-6FCB8A28ED22}"/>
          </ac:grpSpMkLst>
        </pc:grpChg>
        <pc:grpChg chg="mod">
          <ac:chgData name="Tim Cook" userId="d1c7cfb340f2c7ab" providerId="LiveId" clId="{4531FF6D-DB99-45D9-A269-FFF6329A0167}" dt="2023-01-19T23:11:48.831" v="321"/>
          <ac:grpSpMkLst>
            <pc:docMk/>
            <pc:sldMk cId="1946893322" sldId="326"/>
            <ac:grpSpMk id="25" creationId="{8060C5FB-133C-2825-BFAC-DD84651DA485}"/>
          </ac:grpSpMkLst>
        </pc:grpChg>
        <pc:grpChg chg="mod">
          <ac:chgData name="Tim Cook" userId="d1c7cfb340f2c7ab" providerId="LiveId" clId="{4531FF6D-DB99-45D9-A269-FFF6329A0167}" dt="2023-01-19T23:12:15.967" v="328"/>
          <ac:grpSpMkLst>
            <pc:docMk/>
            <pc:sldMk cId="1946893322" sldId="326"/>
            <ac:grpSpMk id="31" creationId="{420B0E49-727A-27C8-90C4-256D5EAC2120}"/>
          </ac:grpSpMkLst>
        </pc:grpChg>
        <pc:grpChg chg="mod">
          <ac:chgData name="Tim Cook" userId="d1c7cfb340f2c7ab" providerId="LiveId" clId="{4531FF6D-DB99-45D9-A269-FFF6329A0167}" dt="2023-01-19T23:12:35.655" v="343"/>
          <ac:grpSpMkLst>
            <pc:docMk/>
            <pc:sldMk cId="1946893322" sldId="326"/>
            <ac:grpSpMk id="45" creationId="{AEBD1233-FE00-245D-8B4D-BF2AFE2ECEC5}"/>
          </ac:grpSpMkLst>
        </pc:grpChg>
        <pc:grpChg chg="mod">
          <ac:chgData name="Tim Cook" userId="d1c7cfb340f2c7ab" providerId="LiveId" clId="{4531FF6D-DB99-45D9-A269-FFF6329A0167}" dt="2023-01-19T23:12:35.655" v="343"/>
          <ac:grpSpMkLst>
            <pc:docMk/>
            <pc:sldMk cId="1946893322" sldId="326"/>
            <ac:grpSpMk id="46" creationId="{45C34270-39E3-5AF7-BDD6-2D29AD41B17E}"/>
          </ac:grpSpMkLst>
        </pc:grp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4" creationId="{A36383C4-135F-873A-BEFE-D5DC1C5FF0F4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5" creationId="{7582BA45-B8D0-04FA-831A-C1782AC32A5C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6" creationId="{C170FA7B-42E6-F303-FD4E-F3831A03BF5A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7" creationId="{DDBCA0BF-ABEE-485D-EB2B-D170DDB46FDA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8" creationId="{8A30D4DD-33F4-9D12-72D6-6190B7247513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9" creationId="{CC7CE202-CCB6-DCCA-D69B-E7591C89DA1D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10" creationId="{5A78E956-E24E-D910-7030-0FF2DE66DD61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13" creationId="{7BBCE2D1-842F-1DF5-A784-D7C80EDE9812}"/>
          </ac:inkMkLst>
        </pc:inkChg>
        <pc:inkChg chg="add del mod">
          <ac:chgData name="Tim Cook" userId="d1c7cfb340f2c7ab" providerId="LiveId" clId="{4531FF6D-DB99-45D9-A269-FFF6329A0167}" dt="2023-01-19T23:11:36.760" v="311"/>
          <ac:inkMkLst>
            <pc:docMk/>
            <pc:sldMk cId="1946893322" sldId="326"/>
            <ac:inkMk id="14" creationId="{3124560D-56B3-F7DC-5086-6DA04AA8E472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16" creationId="{FB4A40D1-30E1-F57D-7D00-F56D721D980F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17" creationId="{01EAB63F-2DBC-ED08-6932-BA7B26CD3A95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18" creationId="{F7704D38-F058-CB93-E60C-31E7421D8137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20" creationId="{D7BBB532-1A44-2D31-9F71-3CE623B4A1F5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21" creationId="{4E344E00-F972-0E4E-E648-C907EC8EA86A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22" creationId="{57278ACC-8719-6241-FF1C-245A514B0150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23" creationId="{209E0B71-E03D-C94A-37EE-1AB00DF9475C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24" creationId="{DE40EC25-FA05-C8BD-D212-9FEA8BCBF445}"/>
          </ac:inkMkLst>
        </pc:inkChg>
        <pc:inkChg chg="add mod">
          <ac:chgData name="Tim Cook" userId="d1c7cfb340f2c7ab" providerId="LiveId" clId="{4531FF6D-DB99-45D9-A269-FFF6329A0167}" dt="2023-01-19T23:12:15.967" v="328"/>
          <ac:inkMkLst>
            <pc:docMk/>
            <pc:sldMk cId="1946893322" sldId="326"/>
            <ac:inkMk id="26" creationId="{172D378F-7BDD-0534-3B83-44F177C4AC4E}"/>
          </ac:inkMkLst>
        </pc:inkChg>
        <pc:inkChg chg="add mod">
          <ac:chgData name="Tim Cook" userId="d1c7cfb340f2c7ab" providerId="LiveId" clId="{4531FF6D-DB99-45D9-A269-FFF6329A0167}" dt="2023-01-19T23:12:15.967" v="328"/>
          <ac:inkMkLst>
            <pc:docMk/>
            <pc:sldMk cId="1946893322" sldId="326"/>
            <ac:inkMk id="27" creationId="{8E96F368-463C-A4A2-D799-7F27837C0DDC}"/>
          </ac:inkMkLst>
        </pc:inkChg>
        <pc:inkChg chg="add mod">
          <ac:chgData name="Tim Cook" userId="d1c7cfb340f2c7ab" providerId="LiveId" clId="{4531FF6D-DB99-45D9-A269-FFF6329A0167}" dt="2023-01-19T23:12:15.967" v="328"/>
          <ac:inkMkLst>
            <pc:docMk/>
            <pc:sldMk cId="1946893322" sldId="326"/>
            <ac:inkMk id="28" creationId="{3E8C1E44-D88E-7EE5-255E-0C1661B5436A}"/>
          </ac:inkMkLst>
        </pc:inkChg>
        <pc:inkChg chg="add mod">
          <ac:chgData name="Tim Cook" userId="d1c7cfb340f2c7ab" providerId="LiveId" clId="{4531FF6D-DB99-45D9-A269-FFF6329A0167}" dt="2023-01-19T23:12:15.967" v="328"/>
          <ac:inkMkLst>
            <pc:docMk/>
            <pc:sldMk cId="1946893322" sldId="326"/>
            <ac:inkMk id="29" creationId="{820B34CA-E6B9-9EEB-B6F6-E7E8FCB98DCB}"/>
          </ac:inkMkLst>
        </pc:inkChg>
        <pc:inkChg chg="add mod">
          <ac:chgData name="Tim Cook" userId="d1c7cfb340f2c7ab" providerId="LiveId" clId="{4531FF6D-DB99-45D9-A269-FFF6329A0167}" dt="2023-01-19T23:12:15.967" v="328"/>
          <ac:inkMkLst>
            <pc:docMk/>
            <pc:sldMk cId="1946893322" sldId="326"/>
            <ac:inkMk id="30" creationId="{C9F49D45-430A-0E19-22B6-7CF9EF5075F7}"/>
          </ac:inkMkLst>
        </pc:inkChg>
        <pc:inkChg chg="add">
          <ac:chgData name="Tim Cook" userId="d1c7cfb340f2c7ab" providerId="LiveId" clId="{4531FF6D-DB99-45D9-A269-FFF6329A0167}" dt="2023-01-19T23:12:16.790" v="329" actId="9405"/>
          <ac:inkMkLst>
            <pc:docMk/>
            <pc:sldMk cId="1946893322" sldId="326"/>
            <ac:inkMk id="32" creationId="{E78EED01-CFBA-60EF-1BD7-7AE063BB5279}"/>
          </ac:inkMkLst>
        </pc:inkChg>
        <pc:inkChg chg="add">
          <ac:chgData name="Tim Cook" userId="d1c7cfb340f2c7ab" providerId="LiveId" clId="{4531FF6D-DB99-45D9-A269-FFF6329A0167}" dt="2023-01-19T23:12:20.523" v="330" actId="9405"/>
          <ac:inkMkLst>
            <pc:docMk/>
            <pc:sldMk cId="1946893322" sldId="326"/>
            <ac:inkMk id="33" creationId="{4EC3402F-8EA5-5010-3B18-BCF893E3E2AF}"/>
          </ac:inkMkLst>
        </pc:inkChg>
        <pc:inkChg chg="add del">
          <ac:chgData name="Tim Cook" userId="d1c7cfb340f2c7ab" providerId="LiveId" clId="{4531FF6D-DB99-45D9-A269-FFF6329A0167}" dt="2023-01-19T23:12:27.703" v="332"/>
          <ac:inkMkLst>
            <pc:docMk/>
            <pc:sldMk cId="1946893322" sldId="326"/>
            <ac:inkMk id="34" creationId="{0DBD84C2-3435-A4C6-E31E-B1B90141D5E8}"/>
          </ac:inkMkLst>
        </pc:inkChg>
        <pc:inkChg chg="add">
          <ac:chgData name="Tim Cook" userId="d1c7cfb340f2c7ab" providerId="LiveId" clId="{4531FF6D-DB99-45D9-A269-FFF6329A0167}" dt="2023-01-19T23:12:29.899" v="333" actId="9405"/>
          <ac:inkMkLst>
            <pc:docMk/>
            <pc:sldMk cId="1946893322" sldId="326"/>
            <ac:inkMk id="35" creationId="{496C531C-43AD-0A3E-8F8C-169A7FA85A74}"/>
          </ac:inkMkLst>
        </pc:inkChg>
        <pc:inkChg chg="add">
          <ac:chgData name="Tim Cook" userId="d1c7cfb340f2c7ab" providerId="LiveId" clId="{4531FF6D-DB99-45D9-A269-FFF6329A0167}" dt="2023-01-19T23:12:31.708" v="334" actId="9405"/>
          <ac:inkMkLst>
            <pc:docMk/>
            <pc:sldMk cId="1946893322" sldId="326"/>
            <ac:inkMk id="36" creationId="{599615FE-8915-20FF-5B6E-0BF58B1C84C9}"/>
          </ac:inkMkLst>
        </pc:inkChg>
        <pc:inkChg chg="add mod">
          <ac:chgData name="Tim Cook" userId="d1c7cfb340f2c7ab" providerId="LiveId" clId="{4531FF6D-DB99-45D9-A269-FFF6329A0167}" dt="2023-01-19T23:12:35.655" v="343"/>
          <ac:inkMkLst>
            <pc:docMk/>
            <pc:sldMk cId="1946893322" sldId="326"/>
            <ac:inkMk id="37" creationId="{87AB34B4-457F-3FFD-2D88-A0B8FF5018E9}"/>
          </ac:inkMkLst>
        </pc:inkChg>
        <pc:inkChg chg="add mod">
          <ac:chgData name="Tim Cook" userId="d1c7cfb340f2c7ab" providerId="LiveId" clId="{4531FF6D-DB99-45D9-A269-FFF6329A0167}" dt="2023-01-19T23:12:35.655" v="343"/>
          <ac:inkMkLst>
            <pc:docMk/>
            <pc:sldMk cId="1946893322" sldId="326"/>
            <ac:inkMk id="38" creationId="{F03EA609-C459-0CB8-071D-F8321C2987A1}"/>
          </ac:inkMkLst>
        </pc:inkChg>
        <pc:inkChg chg="add mod">
          <ac:chgData name="Tim Cook" userId="d1c7cfb340f2c7ab" providerId="LiveId" clId="{4531FF6D-DB99-45D9-A269-FFF6329A0167}" dt="2023-01-19T23:12:35.655" v="343"/>
          <ac:inkMkLst>
            <pc:docMk/>
            <pc:sldMk cId="1946893322" sldId="326"/>
            <ac:inkMk id="39" creationId="{D9A898EA-0E4A-2593-A055-146EBF000447}"/>
          </ac:inkMkLst>
        </pc:inkChg>
        <pc:inkChg chg="add mod">
          <ac:chgData name="Tim Cook" userId="d1c7cfb340f2c7ab" providerId="LiveId" clId="{4531FF6D-DB99-45D9-A269-FFF6329A0167}" dt="2023-01-19T23:12:35.655" v="343"/>
          <ac:inkMkLst>
            <pc:docMk/>
            <pc:sldMk cId="1946893322" sldId="326"/>
            <ac:inkMk id="40" creationId="{8226B7C3-9127-9102-AB68-14EE80517C76}"/>
          </ac:inkMkLst>
        </pc:inkChg>
        <pc:inkChg chg="add mod">
          <ac:chgData name="Tim Cook" userId="d1c7cfb340f2c7ab" providerId="LiveId" clId="{4531FF6D-DB99-45D9-A269-FFF6329A0167}" dt="2023-01-19T23:12:35.655" v="343"/>
          <ac:inkMkLst>
            <pc:docMk/>
            <pc:sldMk cId="1946893322" sldId="326"/>
            <ac:inkMk id="41" creationId="{B385C1ED-A1F2-15F8-1322-5B327004C865}"/>
          </ac:inkMkLst>
        </pc:inkChg>
        <pc:inkChg chg="add mod">
          <ac:chgData name="Tim Cook" userId="d1c7cfb340f2c7ab" providerId="LiveId" clId="{4531FF6D-DB99-45D9-A269-FFF6329A0167}" dt="2023-01-19T23:12:35.655" v="343"/>
          <ac:inkMkLst>
            <pc:docMk/>
            <pc:sldMk cId="1946893322" sldId="326"/>
            <ac:inkMk id="42" creationId="{4263B61D-FF30-39C9-37C3-360BF9BB502C}"/>
          </ac:inkMkLst>
        </pc:inkChg>
        <pc:inkChg chg="add mod">
          <ac:chgData name="Tim Cook" userId="d1c7cfb340f2c7ab" providerId="LiveId" clId="{4531FF6D-DB99-45D9-A269-FFF6329A0167}" dt="2023-01-19T23:12:35.655" v="343"/>
          <ac:inkMkLst>
            <pc:docMk/>
            <pc:sldMk cId="1946893322" sldId="326"/>
            <ac:inkMk id="43" creationId="{7FAE7A90-30BA-38AD-3856-97952AA3E69F}"/>
          </ac:inkMkLst>
        </pc:inkChg>
        <pc:inkChg chg="add mod">
          <ac:chgData name="Tim Cook" userId="d1c7cfb340f2c7ab" providerId="LiveId" clId="{4531FF6D-DB99-45D9-A269-FFF6329A0167}" dt="2023-01-19T23:12:35.655" v="343"/>
          <ac:inkMkLst>
            <pc:docMk/>
            <pc:sldMk cId="1946893322" sldId="326"/>
            <ac:inkMk id="44" creationId="{D4E18078-6765-1CC0-E2F1-9234CC5A568A}"/>
          </ac:inkMkLst>
        </pc:inkChg>
      </pc:sldChg>
      <pc:sldChg chg="addSp delSp modSp mod">
        <pc:chgData name="Tim Cook" userId="d1c7cfb340f2c7ab" providerId="LiveId" clId="{4531FF6D-DB99-45D9-A269-FFF6329A0167}" dt="2023-01-19T23:16:38.464" v="511" actId="9405"/>
        <pc:sldMkLst>
          <pc:docMk/>
          <pc:sldMk cId="3428247733" sldId="327"/>
        </pc:sldMkLst>
        <pc:spChg chg="mod">
          <ac:chgData name="Tim Cook" userId="d1c7cfb340f2c7ab" providerId="LiveId" clId="{4531FF6D-DB99-45D9-A269-FFF6329A0167}" dt="2023-01-19T23:13:56.030" v="394" actId="1076"/>
          <ac:spMkLst>
            <pc:docMk/>
            <pc:sldMk cId="3428247733" sldId="327"/>
            <ac:spMk id="2" creationId="{D98D7E7C-165C-4F19-C8C8-C34BEE83977B}"/>
          </ac:spMkLst>
        </pc:spChg>
        <pc:grpChg chg="del mod">
          <ac:chgData name="Tim Cook" userId="d1c7cfb340f2c7ab" providerId="LiveId" clId="{4531FF6D-DB99-45D9-A269-FFF6329A0167}" dt="2023-01-19T23:13:06.733" v="356"/>
          <ac:grpSpMkLst>
            <pc:docMk/>
            <pc:sldMk cId="3428247733" sldId="327"/>
            <ac:grpSpMk id="10" creationId="{E9F35256-5E48-4096-63F9-F359FE75B5E5}"/>
          </ac:grpSpMkLst>
        </pc:grpChg>
        <pc:grpChg chg="del mod">
          <ac:chgData name="Tim Cook" userId="d1c7cfb340f2c7ab" providerId="LiveId" clId="{4531FF6D-DB99-45D9-A269-FFF6329A0167}" dt="2023-01-19T23:13:11.928" v="358"/>
          <ac:grpSpMkLst>
            <pc:docMk/>
            <pc:sldMk cId="3428247733" sldId="327"/>
            <ac:grpSpMk id="12" creationId="{9CD3AF19-A65E-1198-6785-4D02A69AF230}"/>
          </ac:grpSpMkLst>
        </pc:grpChg>
        <pc:grpChg chg="del mod">
          <ac:chgData name="Tim Cook" userId="d1c7cfb340f2c7ab" providerId="LiveId" clId="{4531FF6D-DB99-45D9-A269-FFF6329A0167}" dt="2023-01-19T23:13:14.244" v="363"/>
          <ac:grpSpMkLst>
            <pc:docMk/>
            <pc:sldMk cId="3428247733" sldId="327"/>
            <ac:grpSpMk id="14" creationId="{034BFB6D-1D13-E8A1-5ACF-4C283F9833E7}"/>
          </ac:grpSpMkLst>
        </pc:grpChg>
        <pc:grpChg chg="mod">
          <ac:chgData name="Tim Cook" userId="d1c7cfb340f2c7ab" providerId="LiveId" clId="{4531FF6D-DB99-45D9-A269-FFF6329A0167}" dt="2023-01-19T23:13:19.930" v="369"/>
          <ac:grpSpMkLst>
            <pc:docMk/>
            <pc:sldMk cId="3428247733" sldId="327"/>
            <ac:grpSpMk id="20" creationId="{305060AA-88A8-97C1-851C-C33908B80BAC}"/>
          </ac:grpSpMkLst>
        </pc:grpChg>
        <pc:grpChg chg="mod">
          <ac:chgData name="Tim Cook" userId="d1c7cfb340f2c7ab" providerId="LiveId" clId="{4531FF6D-DB99-45D9-A269-FFF6329A0167}" dt="2023-01-19T23:13:38.371" v="382"/>
          <ac:grpSpMkLst>
            <pc:docMk/>
            <pc:sldMk cId="3428247733" sldId="327"/>
            <ac:grpSpMk id="28" creationId="{78B8E431-5C72-F7C0-0A3F-C792F1B0C20E}"/>
          </ac:grpSpMkLst>
        </pc:grpChg>
        <pc:grpChg chg="del mod">
          <ac:chgData name="Tim Cook" userId="d1c7cfb340f2c7ab" providerId="LiveId" clId="{4531FF6D-DB99-45D9-A269-FFF6329A0167}" dt="2023-01-19T23:13:38.371" v="381"/>
          <ac:grpSpMkLst>
            <pc:docMk/>
            <pc:sldMk cId="3428247733" sldId="327"/>
            <ac:grpSpMk id="31" creationId="{75ED5B70-37DA-A16D-9A65-B2AAB14E81D5}"/>
          </ac:grpSpMkLst>
        </pc:grpChg>
        <pc:grpChg chg="mod">
          <ac:chgData name="Tim Cook" userId="d1c7cfb340f2c7ab" providerId="LiveId" clId="{4531FF6D-DB99-45D9-A269-FFF6329A0167}" dt="2023-01-19T23:13:45.351" v="389"/>
          <ac:grpSpMkLst>
            <pc:docMk/>
            <pc:sldMk cId="3428247733" sldId="327"/>
            <ac:grpSpMk id="38" creationId="{A0D1DE87-B5C0-66CE-56FC-9F36E3ACD6F1}"/>
          </ac:grpSpMkLst>
        </pc:grpChg>
        <pc:grpChg chg="del mod">
          <ac:chgData name="Tim Cook" userId="d1c7cfb340f2c7ab" providerId="LiveId" clId="{4531FF6D-DB99-45D9-A269-FFF6329A0167}" dt="2023-01-19T23:15:15" v="447"/>
          <ac:grpSpMkLst>
            <pc:docMk/>
            <pc:sldMk cId="3428247733" sldId="327"/>
            <ac:grpSpMk id="45" creationId="{22F12A02-ECAE-191A-0FB7-E6EFB6AEACE7}"/>
          </ac:grpSpMkLst>
        </pc:grpChg>
        <pc:grpChg chg="del mod">
          <ac:chgData name="Tim Cook" userId="d1c7cfb340f2c7ab" providerId="LiveId" clId="{4531FF6D-DB99-45D9-A269-FFF6329A0167}" dt="2023-01-19T23:14:47.763" v="421"/>
          <ac:grpSpMkLst>
            <pc:docMk/>
            <pc:sldMk cId="3428247733" sldId="327"/>
            <ac:grpSpMk id="55" creationId="{DC73A750-160C-C4C6-9E3B-BB72844A04B5}"/>
          </ac:grpSpMkLst>
        </pc:grpChg>
        <pc:grpChg chg="del mod">
          <ac:chgData name="Tim Cook" userId="d1c7cfb340f2c7ab" providerId="LiveId" clId="{4531FF6D-DB99-45D9-A269-FFF6329A0167}" dt="2023-01-19T23:14:46.248" v="416"/>
          <ac:grpSpMkLst>
            <pc:docMk/>
            <pc:sldMk cId="3428247733" sldId="327"/>
            <ac:grpSpMk id="56" creationId="{938DBBD6-5D27-8FCA-C2EE-451CE17DC4B4}"/>
          </ac:grpSpMkLst>
        </pc:grpChg>
        <pc:grpChg chg="del mod">
          <ac:chgData name="Tim Cook" userId="d1c7cfb340f2c7ab" providerId="LiveId" clId="{4531FF6D-DB99-45D9-A269-FFF6329A0167}" dt="2023-01-19T23:16:06.295" v="480"/>
          <ac:grpSpMkLst>
            <pc:docMk/>
            <pc:sldMk cId="3428247733" sldId="327"/>
            <ac:grpSpMk id="68" creationId="{3119295C-CE47-A11C-78A3-0A204A0EE4B8}"/>
          </ac:grpSpMkLst>
        </pc:grpChg>
        <pc:grpChg chg="del mod">
          <ac:chgData name="Tim Cook" userId="d1c7cfb340f2c7ab" providerId="LiveId" clId="{4531FF6D-DB99-45D9-A269-FFF6329A0167}" dt="2023-01-19T23:16:06.295" v="467"/>
          <ac:grpSpMkLst>
            <pc:docMk/>
            <pc:sldMk cId="3428247733" sldId="327"/>
            <ac:grpSpMk id="69" creationId="{1765BEEB-3F64-0B6D-EEE1-050367E15964}"/>
          </ac:grpSpMkLst>
        </pc:grpChg>
        <pc:grpChg chg="del mod">
          <ac:chgData name="Tim Cook" userId="d1c7cfb340f2c7ab" providerId="LiveId" clId="{4531FF6D-DB99-45D9-A269-FFF6329A0167}" dt="2023-01-19T23:15:18.001" v="449"/>
          <ac:grpSpMkLst>
            <pc:docMk/>
            <pc:sldMk cId="3428247733" sldId="327"/>
            <ac:grpSpMk id="74" creationId="{ABC56614-FDFC-538E-5312-2D39465C6719}"/>
          </ac:grpSpMkLst>
        </pc:grpChg>
        <pc:grpChg chg="del mod">
          <ac:chgData name="Tim Cook" userId="d1c7cfb340f2c7ab" providerId="LiveId" clId="{4531FF6D-DB99-45D9-A269-FFF6329A0167}" dt="2023-01-19T23:16:06.295" v="474"/>
          <ac:grpSpMkLst>
            <pc:docMk/>
            <pc:sldMk cId="3428247733" sldId="327"/>
            <ac:grpSpMk id="76" creationId="{006EA635-8D8A-5538-64F6-805FEF9416B1}"/>
          </ac:grpSpMkLst>
        </pc:grpChg>
        <pc:grpChg chg="del mod">
          <ac:chgData name="Tim Cook" userId="d1c7cfb340f2c7ab" providerId="LiveId" clId="{4531FF6D-DB99-45D9-A269-FFF6329A0167}" dt="2023-01-19T23:16:06.295" v="476"/>
          <ac:grpSpMkLst>
            <pc:docMk/>
            <pc:sldMk cId="3428247733" sldId="327"/>
            <ac:grpSpMk id="83" creationId="{151FA780-B10A-D2D1-3C69-6B54F10045C9}"/>
          </ac:grpSpMkLst>
        </pc:grpChg>
        <pc:grpChg chg="mod">
          <ac:chgData name="Tim Cook" userId="d1c7cfb340f2c7ab" providerId="LiveId" clId="{4531FF6D-DB99-45D9-A269-FFF6329A0167}" dt="2023-01-19T23:16:30.351" v="508"/>
          <ac:grpSpMkLst>
            <pc:docMk/>
            <pc:sldMk cId="3428247733" sldId="327"/>
            <ac:grpSpMk id="91" creationId="{477096E1-650B-7177-6926-19B48D98596D}"/>
          </ac:grpSpMkLst>
        </pc:grpChg>
        <pc:grpChg chg="mod">
          <ac:chgData name="Tim Cook" userId="d1c7cfb340f2c7ab" providerId="LiveId" clId="{4531FF6D-DB99-45D9-A269-FFF6329A0167}" dt="2023-01-19T23:16:21.289" v="496"/>
          <ac:grpSpMkLst>
            <pc:docMk/>
            <pc:sldMk cId="3428247733" sldId="327"/>
            <ac:grpSpMk id="100" creationId="{A3A79925-9E84-F989-AC11-6A2FE109DD36}"/>
          </ac:grpSpMkLst>
        </pc:grpChg>
        <pc:grpChg chg="mod">
          <ac:chgData name="Tim Cook" userId="d1c7cfb340f2c7ab" providerId="LiveId" clId="{4531FF6D-DB99-45D9-A269-FFF6329A0167}" dt="2023-01-19T23:16:21.289" v="496"/>
          <ac:grpSpMkLst>
            <pc:docMk/>
            <pc:sldMk cId="3428247733" sldId="327"/>
            <ac:grpSpMk id="101" creationId="{4AE6B5E8-ABCA-FD7A-C201-E9D0904E596F}"/>
          </ac:grpSpMkLst>
        </pc:grpChg>
        <pc:grpChg chg="mod">
          <ac:chgData name="Tim Cook" userId="d1c7cfb340f2c7ab" providerId="LiveId" clId="{4531FF6D-DB99-45D9-A269-FFF6329A0167}" dt="2023-01-19T23:16:21.289" v="496"/>
          <ac:grpSpMkLst>
            <pc:docMk/>
            <pc:sldMk cId="3428247733" sldId="327"/>
            <ac:grpSpMk id="102" creationId="{694C2E22-B74E-DECD-B587-C7EF253F34D4}"/>
          </ac:grpSpMkLst>
        </pc:grpChg>
        <pc:grpChg chg="del mod">
          <ac:chgData name="Tim Cook" userId="d1c7cfb340f2c7ab" providerId="LiveId" clId="{4531FF6D-DB99-45D9-A269-FFF6329A0167}" dt="2023-01-19T23:16:26.973" v="505"/>
          <ac:grpSpMkLst>
            <pc:docMk/>
            <pc:sldMk cId="3428247733" sldId="327"/>
            <ac:grpSpMk id="110" creationId="{57B42475-2E77-7614-D4DF-A16FAAC5CF3A}"/>
          </ac:grpSpMkLst>
        </pc:grpChg>
        <pc:grpChg chg="mod">
          <ac:chgData name="Tim Cook" userId="d1c7cfb340f2c7ab" providerId="LiveId" clId="{4531FF6D-DB99-45D9-A269-FFF6329A0167}" dt="2023-01-19T23:16:25.828" v="504"/>
          <ac:grpSpMkLst>
            <pc:docMk/>
            <pc:sldMk cId="3428247733" sldId="327"/>
            <ac:grpSpMk id="111" creationId="{372E9884-0037-9B77-00BC-82BA2D3DDC01}"/>
          </ac:grpSpMkLst>
        </pc:grpChg>
        <pc:inkChg chg="add del">
          <ac:chgData name="Tim Cook" userId="d1c7cfb340f2c7ab" providerId="LiveId" clId="{4531FF6D-DB99-45D9-A269-FFF6329A0167}" dt="2023-01-19T23:12:59.689" v="347"/>
          <ac:inkMkLst>
            <pc:docMk/>
            <pc:sldMk cId="3428247733" sldId="327"/>
            <ac:inkMk id="3" creationId="{A154CB77-BABF-FE0F-DFBA-DA369A42054A}"/>
          </ac:inkMkLst>
        </pc:inkChg>
        <pc:inkChg chg="add del">
          <ac:chgData name="Tim Cook" userId="d1c7cfb340f2c7ab" providerId="LiveId" clId="{4531FF6D-DB99-45D9-A269-FFF6329A0167}" dt="2023-01-19T23:12:59.689" v="346"/>
          <ac:inkMkLst>
            <pc:docMk/>
            <pc:sldMk cId="3428247733" sldId="327"/>
            <ac:inkMk id="4" creationId="{82EB39A4-B251-ED79-4B2D-1694B4075C16}"/>
          </ac:inkMkLst>
        </pc:inkChg>
        <pc:inkChg chg="add del mod">
          <ac:chgData name="Tim Cook" userId="d1c7cfb340f2c7ab" providerId="LiveId" clId="{4531FF6D-DB99-45D9-A269-FFF6329A0167}" dt="2023-01-19T23:13:14.244" v="362"/>
          <ac:inkMkLst>
            <pc:docMk/>
            <pc:sldMk cId="3428247733" sldId="327"/>
            <ac:inkMk id="5" creationId="{9CD49306-F93B-7BAA-C813-18F9AE3BC866}"/>
          </ac:inkMkLst>
        </pc:inkChg>
        <pc:inkChg chg="add del mod">
          <ac:chgData name="Tim Cook" userId="d1c7cfb340f2c7ab" providerId="LiveId" clId="{4531FF6D-DB99-45D9-A269-FFF6329A0167}" dt="2023-01-19T23:13:14.237" v="360"/>
          <ac:inkMkLst>
            <pc:docMk/>
            <pc:sldMk cId="3428247733" sldId="327"/>
            <ac:inkMk id="6" creationId="{5977E084-7A9D-DDEB-DBE6-163DF2D8FE9F}"/>
          </ac:inkMkLst>
        </pc:inkChg>
        <pc:inkChg chg="add del mod">
          <ac:chgData name="Tim Cook" userId="d1c7cfb340f2c7ab" providerId="LiveId" clId="{4531FF6D-DB99-45D9-A269-FFF6329A0167}" dt="2023-01-19T23:13:14.244" v="363"/>
          <ac:inkMkLst>
            <pc:docMk/>
            <pc:sldMk cId="3428247733" sldId="327"/>
            <ac:inkMk id="7" creationId="{B6EFBED5-0B67-6406-E30E-77CE28974127}"/>
          </ac:inkMkLst>
        </pc:inkChg>
        <pc:inkChg chg="add del mod">
          <ac:chgData name="Tim Cook" userId="d1c7cfb340f2c7ab" providerId="LiveId" clId="{4531FF6D-DB99-45D9-A269-FFF6329A0167}" dt="2023-01-19T23:13:04.965" v="354"/>
          <ac:inkMkLst>
            <pc:docMk/>
            <pc:sldMk cId="3428247733" sldId="327"/>
            <ac:inkMk id="8" creationId="{7A7E07FA-8F6D-BB2B-2E61-308D52EBA863}"/>
          </ac:inkMkLst>
        </pc:inkChg>
        <pc:inkChg chg="add del mod">
          <ac:chgData name="Tim Cook" userId="d1c7cfb340f2c7ab" providerId="LiveId" clId="{4531FF6D-DB99-45D9-A269-FFF6329A0167}" dt="2023-01-19T23:13:14.237" v="359"/>
          <ac:inkMkLst>
            <pc:docMk/>
            <pc:sldMk cId="3428247733" sldId="327"/>
            <ac:inkMk id="9" creationId="{421A886B-AC9D-23C6-82E9-1F6A47A843C6}"/>
          </ac:inkMkLst>
        </pc:inkChg>
        <pc:inkChg chg="add del mod">
          <ac:chgData name="Tim Cook" userId="d1c7cfb340f2c7ab" providerId="LiveId" clId="{4531FF6D-DB99-45D9-A269-FFF6329A0167}" dt="2023-01-19T23:13:14.237" v="361"/>
          <ac:inkMkLst>
            <pc:docMk/>
            <pc:sldMk cId="3428247733" sldId="327"/>
            <ac:inkMk id="11" creationId="{8294E756-13DB-A4C3-0DAC-5FC0873B3165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13" creationId="{56E97411-73AB-A5D4-82BC-973CE79BE9D4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15" creationId="{D4892F45-055F-2CA6-BD8F-1EC8DFA8F84A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16" creationId="{DFA3062A-2F17-C021-FD88-9DC53827B986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17" creationId="{8DDD7C77-FCCF-2108-EFDF-64145B10154F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18" creationId="{9CAA9E8D-F0A2-83CE-C228-9C4510A6FAE7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19" creationId="{6BB718C4-6A5E-3E63-D2E8-1C5BE811193D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21" creationId="{92565193-A3B1-C291-EEEB-DF758906C16F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22" creationId="{86EE61B1-1FF3-EB56-E0E6-54C79AA5F7A8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23" creationId="{5AE81891-A491-6A36-4F81-4DED19A78EF8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24" creationId="{DEA4B302-04EE-ECFD-90DA-8D486A2DD862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25" creationId="{810BF3E3-D76B-3073-B28B-7653A56A8DB6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26" creationId="{32A13A97-6848-F644-ADCA-71D80A1C5319}"/>
          </ac:inkMkLst>
        </pc:inkChg>
        <pc:inkChg chg="add del mod">
          <ac:chgData name="Tim Cook" userId="d1c7cfb340f2c7ab" providerId="LiveId" clId="{4531FF6D-DB99-45D9-A269-FFF6329A0167}" dt="2023-01-19T23:13:38.371" v="382"/>
          <ac:inkMkLst>
            <pc:docMk/>
            <pc:sldMk cId="3428247733" sldId="327"/>
            <ac:inkMk id="27" creationId="{93AFD9AA-8C49-7342-139F-2358B573E735}"/>
          </ac:inkMkLst>
        </pc:inkChg>
        <pc:inkChg chg="add del mod">
          <ac:chgData name="Tim Cook" userId="d1c7cfb340f2c7ab" providerId="LiveId" clId="{4531FF6D-DB99-45D9-A269-FFF6329A0167}" dt="2023-01-19T23:13:38.371" v="381"/>
          <ac:inkMkLst>
            <pc:docMk/>
            <pc:sldMk cId="3428247733" sldId="327"/>
            <ac:inkMk id="29" creationId="{32AEAC22-30DF-001D-A6C8-2B0D8E399247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30" creationId="{9E4D82FC-DB73-1912-F768-B48481F9B020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32" creationId="{CA6A6706-77DC-AFF3-F057-DC5877AB80FF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33" creationId="{9D616C3F-9AC6-E6AC-6839-974FD4DD7D64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34" creationId="{489F989C-BCD0-8C36-941E-FA5C94A28DE9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35" creationId="{AF9AAD62-F4E1-7DAA-7FB4-B4DC34323DBA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36" creationId="{8582799A-66FA-51DA-655F-60E829AE378D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37" creationId="{AE41CAA6-ACB9-C789-E810-7EA8D231DAE6}"/>
          </ac:inkMkLst>
        </pc:inkChg>
        <pc:inkChg chg="add del">
          <ac:chgData name="Tim Cook" userId="d1c7cfb340f2c7ab" providerId="LiveId" clId="{4531FF6D-DB99-45D9-A269-FFF6329A0167}" dt="2023-01-19T23:14:18.291" v="397"/>
          <ac:inkMkLst>
            <pc:docMk/>
            <pc:sldMk cId="3428247733" sldId="327"/>
            <ac:inkMk id="39" creationId="{DF7BC07F-0802-2C9E-5960-7691E2B6A40A}"/>
          </ac:inkMkLst>
        </pc:inkChg>
        <pc:inkChg chg="add del">
          <ac:chgData name="Tim Cook" userId="d1c7cfb340f2c7ab" providerId="LiveId" clId="{4531FF6D-DB99-45D9-A269-FFF6329A0167}" dt="2023-01-19T23:14:53.086" v="429"/>
          <ac:inkMkLst>
            <pc:docMk/>
            <pc:sldMk cId="3428247733" sldId="327"/>
            <ac:inkMk id="40" creationId="{BD29905B-C9E2-EB80-FA61-01C0B9BFC02B}"/>
          </ac:inkMkLst>
        </pc:inkChg>
        <pc:inkChg chg="add del mod">
          <ac:chgData name="Tim Cook" userId="d1c7cfb340f2c7ab" providerId="LiveId" clId="{4531FF6D-DB99-45D9-A269-FFF6329A0167}" dt="2023-01-19T23:16:06.295" v="469"/>
          <ac:inkMkLst>
            <pc:docMk/>
            <pc:sldMk cId="3428247733" sldId="327"/>
            <ac:inkMk id="41" creationId="{9E9BF621-CFF6-C2A1-CD1B-8289B97AC103}"/>
          </ac:inkMkLst>
        </pc:inkChg>
        <pc:inkChg chg="add del mod">
          <ac:chgData name="Tim Cook" userId="d1c7cfb340f2c7ab" providerId="LiveId" clId="{4531FF6D-DB99-45D9-A269-FFF6329A0167}" dt="2023-01-19T23:15:06.755" v="442"/>
          <ac:inkMkLst>
            <pc:docMk/>
            <pc:sldMk cId="3428247733" sldId="327"/>
            <ac:inkMk id="42" creationId="{173DAFF7-D9E9-280C-E197-E64E319C101B}"/>
          </ac:inkMkLst>
        </pc:inkChg>
        <pc:inkChg chg="add del mod">
          <ac:chgData name="Tim Cook" userId="d1c7cfb340f2c7ab" providerId="LiveId" clId="{4531FF6D-DB99-45D9-A269-FFF6329A0167}" dt="2023-01-19T23:15:09.308" v="443"/>
          <ac:inkMkLst>
            <pc:docMk/>
            <pc:sldMk cId="3428247733" sldId="327"/>
            <ac:inkMk id="43" creationId="{294F3FEF-0F5A-ECFE-C3F4-FA0B77EF250E}"/>
          </ac:inkMkLst>
        </pc:inkChg>
        <pc:inkChg chg="add del mod">
          <ac:chgData name="Tim Cook" userId="d1c7cfb340f2c7ab" providerId="LiveId" clId="{4531FF6D-DB99-45D9-A269-FFF6329A0167}" dt="2023-01-19T23:15:15" v="447"/>
          <ac:inkMkLst>
            <pc:docMk/>
            <pc:sldMk cId="3428247733" sldId="327"/>
            <ac:inkMk id="44" creationId="{B77400AE-5872-9E17-5AC7-FFF85B92716E}"/>
          </ac:inkMkLst>
        </pc:inkChg>
        <pc:inkChg chg="add del mod">
          <ac:chgData name="Tim Cook" userId="d1c7cfb340f2c7ab" providerId="LiveId" clId="{4531FF6D-DB99-45D9-A269-FFF6329A0167}" dt="2023-01-19T23:14:46.247" v="415"/>
          <ac:inkMkLst>
            <pc:docMk/>
            <pc:sldMk cId="3428247733" sldId="327"/>
            <ac:inkMk id="46" creationId="{629E55B0-DFCF-1FA1-0DEE-E128AC655814}"/>
          </ac:inkMkLst>
        </pc:inkChg>
        <pc:inkChg chg="add del mod">
          <ac:chgData name="Tim Cook" userId="d1c7cfb340f2c7ab" providerId="LiveId" clId="{4531FF6D-DB99-45D9-A269-FFF6329A0167}" dt="2023-01-19T23:14:46.240" v="414"/>
          <ac:inkMkLst>
            <pc:docMk/>
            <pc:sldMk cId="3428247733" sldId="327"/>
            <ac:inkMk id="47" creationId="{562FF874-38E0-C292-9BB2-75C7BC945B48}"/>
          </ac:inkMkLst>
        </pc:inkChg>
        <pc:inkChg chg="add del mod">
          <ac:chgData name="Tim Cook" userId="d1c7cfb340f2c7ab" providerId="LiveId" clId="{4531FF6D-DB99-45D9-A269-FFF6329A0167}" dt="2023-01-19T23:14:47.763" v="419"/>
          <ac:inkMkLst>
            <pc:docMk/>
            <pc:sldMk cId="3428247733" sldId="327"/>
            <ac:inkMk id="48" creationId="{A7E0B346-32EA-4BE6-A595-BC2CF456B648}"/>
          </ac:inkMkLst>
        </pc:inkChg>
        <pc:inkChg chg="add del mod">
          <ac:chgData name="Tim Cook" userId="d1c7cfb340f2c7ab" providerId="LiveId" clId="{4531FF6D-DB99-45D9-A269-FFF6329A0167}" dt="2023-01-19T23:14:46.248" v="417"/>
          <ac:inkMkLst>
            <pc:docMk/>
            <pc:sldMk cId="3428247733" sldId="327"/>
            <ac:inkMk id="49" creationId="{AFDA0A01-0F51-04D8-0EF1-A83D7146A832}"/>
          </ac:inkMkLst>
        </pc:inkChg>
        <pc:inkChg chg="add del mod">
          <ac:chgData name="Tim Cook" userId="d1c7cfb340f2c7ab" providerId="LiveId" clId="{4531FF6D-DB99-45D9-A269-FFF6329A0167}" dt="2023-01-19T23:14:46.248" v="418"/>
          <ac:inkMkLst>
            <pc:docMk/>
            <pc:sldMk cId="3428247733" sldId="327"/>
            <ac:inkMk id="50" creationId="{7CB525FF-5083-3203-4FB6-CB947C1AC8D1}"/>
          </ac:inkMkLst>
        </pc:inkChg>
        <pc:inkChg chg="add del mod">
          <ac:chgData name="Tim Cook" userId="d1c7cfb340f2c7ab" providerId="LiveId" clId="{4531FF6D-DB99-45D9-A269-FFF6329A0167}" dt="2023-01-19T23:14:46.248" v="416"/>
          <ac:inkMkLst>
            <pc:docMk/>
            <pc:sldMk cId="3428247733" sldId="327"/>
            <ac:inkMk id="51" creationId="{FC6229FF-B361-2882-480F-CDE0511CAE59}"/>
          </ac:inkMkLst>
        </pc:inkChg>
        <pc:inkChg chg="add del mod">
          <ac:chgData name="Tim Cook" userId="d1c7cfb340f2c7ab" providerId="LiveId" clId="{4531FF6D-DB99-45D9-A269-FFF6329A0167}" dt="2023-01-19T23:14:47.763" v="422"/>
          <ac:inkMkLst>
            <pc:docMk/>
            <pc:sldMk cId="3428247733" sldId="327"/>
            <ac:inkMk id="52" creationId="{FA6CE754-5296-ABE6-9A2A-1C98DDB04AF6}"/>
          </ac:inkMkLst>
        </pc:inkChg>
        <pc:inkChg chg="add del mod">
          <ac:chgData name="Tim Cook" userId="d1c7cfb340f2c7ab" providerId="LiveId" clId="{4531FF6D-DB99-45D9-A269-FFF6329A0167}" dt="2023-01-19T23:14:47.763" v="420"/>
          <ac:inkMkLst>
            <pc:docMk/>
            <pc:sldMk cId="3428247733" sldId="327"/>
            <ac:inkMk id="53" creationId="{9C8ED918-DD56-F723-3065-753BD05F90AB}"/>
          </ac:inkMkLst>
        </pc:inkChg>
        <pc:inkChg chg="add del mod">
          <ac:chgData name="Tim Cook" userId="d1c7cfb340f2c7ab" providerId="LiveId" clId="{4531FF6D-DB99-45D9-A269-FFF6329A0167}" dt="2023-01-19T23:14:47.763" v="421"/>
          <ac:inkMkLst>
            <pc:docMk/>
            <pc:sldMk cId="3428247733" sldId="327"/>
            <ac:inkMk id="54" creationId="{B70ED47D-4705-BF9C-FD33-BE339F7229BD}"/>
          </ac:inkMkLst>
        </pc:inkChg>
        <pc:inkChg chg="add del">
          <ac:chgData name="Tim Cook" userId="d1c7cfb340f2c7ab" providerId="LiveId" clId="{4531FF6D-DB99-45D9-A269-FFF6329A0167}" dt="2023-01-19T23:14:51.429" v="427"/>
          <ac:inkMkLst>
            <pc:docMk/>
            <pc:sldMk cId="3428247733" sldId="327"/>
            <ac:inkMk id="57" creationId="{1A45399A-9E48-FE76-A203-DFF20D10C280}"/>
          </ac:inkMkLst>
        </pc:inkChg>
        <pc:inkChg chg="add del">
          <ac:chgData name="Tim Cook" userId="d1c7cfb340f2c7ab" providerId="LiveId" clId="{4531FF6D-DB99-45D9-A269-FFF6329A0167}" dt="2023-01-19T23:14:51.429" v="426"/>
          <ac:inkMkLst>
            <pc:docMk/>
            <pc:sldMk cId="3428247733" sldId="327"/>
            <ac:inkMk id="58" creationId="{FAA40AF7-77D6-B6EB-80B0-A38D9CCFB2E3}"/>
          </ac:inkMkLst>
        </pc:inkChg>
        <pc:inkChg chg="add del">
          <ac:chgData name="Tim Cook" userId="d1c7cfb340f2c7ab" providerId="LiveId" clId="{4531FF6D-DB99-45D9-A269-FFF6329A0167}" dt="2023-01-19T23:14:51.429" v="428"/>
          <ac:inkMkLst>
            <pc:docMk/>
            <pc:sldMk cId="3428247733" sldId="327"/>
            <ac:inkMk id="59" creationId="{C6D37A3C-E656-0530-750A-16B06CDBEBE3}"/>
          </ac:inkMkLst>
        </pc:inkChg>
        <pc:inkChg chg="add del mod">
          <ac:chgData name="Tim Cook" userId="d1c7cfb340f2c7ab" providerId="LiveId" clId="{4531FF6D-DB99-45D9-A269-FFF6329A0167}" dt="2023-01-19T23:16:06.295" v="471"/>
          <ac:inkMkLst>
            <pc:docMk/>
            <pc:sldMk cId="3428247733" sldId="327"/>
            <ac:inkMk id="60" creationId="{70A00E74-0EE0-9909-084D-557035739E51}"/>
          </ac:inkMkLst>
        </pc:inkChg>
        <pc:inkChg chg="add del mod">
          <ac:chgData name="Tim Cook" userId="d1c7cfb340f2c7ab" providerId="LiveId" clId="{4531FF6D-DB99-45D9-A269-FFF6329A0167}" dt="2023-01-19T23:16:06.295" v="472"/>
          <ac:inkMkLst>
            <pc:docMk/>
            <pc:sldMk cId="3428247733" sldId="327"/>
            <ac:inkMk id="61" creationId="{19164A55-9568-05F9-92D7-0EA31547AE8B}"/>
          </ac:inkMkLst>
        </pc:inkChg>
        <pc:inkChg chg="add del mod">
          <ac:chgData name="Tim Cook" userId="d1c7cfb340f2c7ab" providerId="LiveId" clId="{4531FF6D-DB99-45D9-A269-FFF6329A0167}" dt="2023-01-19T23:16:06.295" v="475"/>
          <ac:inkMkLst>
            <pc:docMk/>
            <pc:sldMk cId="3428247733" sldId="327"/>
            <ac:inkMk id="62" creationId="{97C1AF53-9E12-E8C6-5343-EE5065387240}"/>
          </ac:inkMkLst>
        </pc:inkChg>
        <pc:inkChg chg="add del mod">
          <ac:chgData name="Tim Cook" userId="d1c7cfb340f2c7ab" providerId="LiveId" clId="{4531FF6D-DB99-45D9-A269-FFF6329A0167}" dt="2023-01-19T23:16:06.295" v="480"/>
          <ac:inkMkLst>
            <pc:docMk/>
            <pc:sldMk cId="3428247733" sldId="327"/>
            <ac:inkMk id="63" creationId="{C89D185A-BBB9-E021-CB21-A931C63A3BB6}"/>
          </ac:inkMkLst>
        </pc:inkChg>
        <pc:inkChg chg="add del mod">
          <ac:chgData name="Tim Cook" userId="d1c7cfb340f2c7ab" providerId="LiveId" clId="{4531FF6D-DB99-45D9-A269-FFF6329A0167}" dt="2023-01-19T23:16:06.295" v="467"/>
          <ac:inkMkLst>
            <pc:docMk/>
            <pc:sldMk cId="3428247733" sldId="327"/>
            <ac:inkMk id="64" creationId="{E26C968A-8978-2934-46CF-EF4FBCFABC1B}"/>
          </ac:inkMkLst>
        </pc:inkChg>
        <pc:inkChg chg="add del mod">
          <ac:chgData name="Tim Cook" userId="d1c7cfb340f2c7ab" providerId="LiveId" clId="{4531FF6D-DB99-45D9-A269-FFF6329A0167}" dt="2023-01-19T23:16:06.295" v="468"/>
          <ac:inkMkLst>
            <pc:docMk/>
            <pc:sldMk cId="3428247733" sldId="327"/>
            <ac:inkMk id="65" creationId="{CE9441F4-2B56-A96D-3829-71C7AAE6C4E3}"/>
          </ac:inkMkLst>
        </pc:inkChg>
        <pc:inkChg chg="add del mod">
          <ac:chgData name="Tim Cook" userId="d1c7cfb340f2c7ab" providerId="LiveId" clId="{4531FF6D-DB99-45D9-A269-FFF6329A0167}" dt="2023-01-19T23:16:07.072" v="481"/>
          <ac:inkMkLst>
            <pc:docMk/>
            <pc:sldMk cId="3428247733" sldId="327"/>
            <ac:inkMk id="66" creationId="{018DBA46-8D87-AC49-E593-4C7260327EB8}"/>
          </ac:inkMkLst>
        </pc:inkChg>
        <pc:inkChg chg="add del mod">
          <ac:chgData name="Tim Cook" userId="d1c7cfb340f2c7ab" providerId="LiveId" clId="{4531FF6D-DB99-45D9-A269-FFF6329A0167}" dt="2023-01-19T23:16:06.295" v="464"/>
          <ac:inkMkLst>
            <pc:docMk/>
            <pc:sldMk cId="3428247733" sldId="327"/>
            <ac:inkMk id="67" creationId="{EA8CEBFE-BD55-C6DC-B8F9-237B2A7D3BAA}"/>
          </ac:inkMkLst>
        </pc:inkChg>
        <pc:inkChg chg="add del">
          <ac:chgData name="Tim Cook" userId="d1c7cfb340f2c7ab" providerId="LiveId" clId="{4531FF6D-DB99-45D9-A269-FFF6329A0167}" dt="2023-01-19T23:15:03.016" v="440"/>
          <ac:inkMkLst>
            <pc:docMk/>
            <pc:sldMk cId="3428247733" sldId="327"/>
            <ac:inkMk id="70" creationId="{389482BA-12EF-8F09-7E29-3B4CF9B69E0F}"/>
          </ac:inkMkLst>
        </pc:inkChg>
        <pc:inkChg chg="add del mod">
          <ac:chgData name="Tim Cook" userId="d1c7cfb340f2c7ab" providerId="LiveId" clId="{4531FF6D-DB99-45D9-A269-FFF6329A0167}" dt="2023-01-19T23:16:06.295" v="466"/>
          <ac:inkMkLst>
            <pc:docMk/>
            <pc:sldMk cId="3428247733" sldId="327"/>
            <ac:inkMk id="71" creationId="{F1F23B9C-170B-298F-5C0F-A8958D2C8511}"/>
          </ac:inkMkLst>
        </pc:inkChg>
        <pc:inkChg chg="add del mod">
          <ac:chgData name="Tim Cook" userId="d1c7cfb340f2c7ab" providerId="LiveId" clId="{4531FF6D-DB99-45D9-A269-FFF6329A0167}" dt="2023-01-19T23:16:06.295" v="474"/>
          <ac:inkMkLst>
            <pc:docMk/>
            <pc:sldMk cId="3428247733" sldId="327"/>
            <ac:inkMk id="72" creationId="{2EF98130-ABD7-6903-1422-74415BFF4A54}"/>
          </ac:inkMkLst>
        </pc:inkChg>
        <pc:inkChg chg="add del mod">
          <ac:chgData name="Tim Cook" userId="d1c7cfb340f2c7ab" providerId="LiveId" clId="{4531FF6D-DB99-45D9-A269-FFF6329A0167}" dt="2023-01-19T23:16:06.295" v="478"/>
          <ac:inkMkLst>
            <pc:docMk/>
            <pc:sldMk cId="3428247733" sldId="327"/>
            <ac:inkMk id="73" creationId="{114A7FE4-2A1F-F9AB-9C75-B4FA6DB27E35}"/>
          </ac:inkMkLst>
        </pc:inkChg>
        <pc:inkChg chg="add del mod">
          <ac:chgData name="Tim Cook" userId="d1c7cfb340f2c7ab" providerId="LiveId" clId="{4531FF6D-DB99-45D9-A269-FFF6329A0167}" dt="2023-01-19T23:16:02.786" v="462"/>
          <ac:inkMkLst>
            <pc:docMk/>
            <pc:sldMk cId="3428247733" sldId="327"/>
            <ac:inkMk id="75" creationId="{8DC47B0D-9C53-2EF3-9980-8BE75858E0A7}"/>
          </ac:inkMkLst>
        </pc:inkChg>
        <pc:inkChg chg="add del mod">
          <ac:chgData name="Tim Cook" userId="d1c7cfb340f2c7ab" providerId="LiveId" clId="{4531FF6D-DB99-45D9-A269-FFF6329A0167}" dt="2023-01-19T23:16:06.295" v="463"/>
          <ac:inkMkLst>
            <pc:docMk/>
            <pc:sldMk cId="3428247733" sldId="327"/>
            <ac:inkMk id="77" creationId="{5202F296-8088-FABF-A8E1-EA50448EDF8A}"/>
          </ac:inkMkLst>
        </pc:inkChg>
        <pc:inkChg chg="add del mod">
          <ac:chgData name="Tim Cook" userId="d1c7cfb340f2c7ab" providerId="LiveId" clId="{4531FF6D-DB99-45D9-A269-FFF6329A0167}" dt="2023-01-19T23:16:06.295" v="470"/>
          <ac:inkMkLst>
            <pc:docMk/>
            <pc:sldMk cId="3428247733" sldId="327"/>
            <ac:inkMk id="78" creationId="{5D7DD11A-9C29-8FB0-C2C1-B402A8B1876D}"/>
          </ac:inkMkLst>
        </pc:inkChg>
        <pc:inkChg chg="add del mod">
          <ac:chgData name="Tim Cook" userId="d1c7cfb340f2c7ab" providerId="LiveId" clId="{4531FF6D-DB99-45D9-A269-FFF6329A0167}" dt="2023-01-19T23:16:06.295" v="473"/>
          <ac:inkMkLst>
            <pc:docMk/>
            <pc:sldMk cId="3428247733" sldId="327"/>
            <ac:inkMk id="79" creationId="{59CB430D-1EBA-ECDF-3210-C233EBAFA9A5}"/>
          </ac:inkMkLst>
        </pc:inkChg>
        <pc:inkChg chg="add del mod">
          <ac:chgData name="Tim Cook" userId="d1c7cfb340f2c7ab" providerId="LiveId" clId="{4531FF6D-DB99-45D9-A269-FFF6329A0167}" dt="2023-01-19T23:16:06.295" v="476"/>
          <ac:inkMkLst>
            <pc:docMk/>
            <pc:sldMk cId="3428247733" sldId="327"/>
            <ac:inkMk id="80" creationId="{7FBF9A0C-245F-D181-0838-8E5DC526EB10}"/>
          </ac:inkMkLst>
        </pc:inkChg>
        <pc:inkChg chg="add del mod">
          <ac:chgData name="Tim Cook" userId="d1c7cfb340f2c7ab" providerId="LiveId" clId="{4531FF6D-DB99-45D9-A269-FFF6329A0167}" dt="2023-01-19T23:16:06.295" v="465"/>
          <ac:inkMkLst>
            <pc:docMk/>
            <pc:sldMk cId="3428247733" sldId="327"/>
            <ac:inkMk id="81" creationId="{87EBE00E-989C-F3E9-7E3A-071AF7613691}"/>
          </ac:inkMkLst>
        </pc:inkChg>
        <pc:inkChg chg="add del mod">
          <ac:chgData name="Tim Cook" userId="d1c7cfb340f2c7ab" providerId="LiveId" clId="{4531FF6D-DB99-45D9-A269-FFF6329A0167}" dt="2023-01-19T23:16:06.295" v="479"/>
          <ac:inkMkLst>
            <pc:docMk/>
            <pc:sldMk cId="3428247733" sldId="327"/>
            <ac:inkMk id="82" creationId="{7DBB6CA4-9444-B0F2-6C3D-D79540FBF859}"/>
          </ac:inkMkLst>
        </pc:inkChg>
        <pc:inkChg chg="add del">
          <ac:chgData name="Tim Cook" userId="d1c7cfb340f2c7ab" providerId="LiveId" clId="{4531FF6D-DB99-45D9-A269-FFF6329A0167}" dt="2023-01-19T23:15:37.596" v="459"/>
          <ac:inkMkLst>
            <pc:docMk/>
            <pc:sldMk cId="3428247733" sldId="327"/>
            <ac:inkMk id="84" creationId="{7B28FDDC-EEFB-9210-C2BD-BC3D4BE4C21C}"/>
          </ac:inkMkLst>
        </pc:inkChg>
        <pc:inkChg chg="add del mod">
          <ac:chgData name="Tim Cook" userId="d1c7cfb340f2c7ab" providerId="LiveId" clId="{4531FF6D-DB99-45D9-A269-FFF6329A0167}" dt="2023-01-19T23:16:06.295" v="477"/>
          <ac:inkMkLst>
            <pc:docMk/>
            <pc:sldMk cId="3428247733" sldId="327"/>
            <ac:inkMk id="85" creationId="{23150A32-776C-D2F9-51C0-87B930BB7584}"/>
          </ac:inkMkLst>
        </pc:inkChg>
        <pc:inkChg chg="add del mod">
          <ac:chgData name="Tim Cook" userId="d1c7cfb340f2c7ab" providerId="LiveId" clId="{4531FF6D-DB99-45D9-A269-FFF6329A0167}" dt="2023-01-19T23:16:30.351" v="508"/>
          <ac:inkMkLst>
            <pc:docMk/>
            <pc:sldMk cId="3428247733" sldId="327"/>
            <ac:inkMk id="86" creationId="{0D5D9F46-0D93-F19C-8A53-3E1EACCFD274}"/>
          </ac:inkMkLst>
        </pc:inkChg>
        <pc:inkChg chg="add mod">
          <ac:chgData name="Tim Cook" userId="d1c7cfb340f2c7ab" providerId="LiveId" clId="{4531FF6D-DB99-45D9-A269-FFF6329A0167}" dt="2023-01-19T23:16:30.351" v="508"/>
          <ac:inkMkLst>
            <pc:docMk/>
            <pc:sldMk cId="3428247733" sldId="327"/>
            <ac:inkMk id="87" creationId="{75581D1A-57BF-2440-D80F-405DBE066846}"/>
          </ac:inkMkLst>
        </pc:inkChg>
        <pc:inkChg chg="add mod">
          <ac:chgData name="Tim Cook" userId="d1c7cfb340f2c7ab" providerId="LiveId" clId="{4531FF6D-DB99-45D9-A269-FFF6329A0167}" dt="2023-01-19T23:16:30.351" v="508"/>
          <ac:inkMkLst>
            <pc:docMk/>
            <pc:sldMk cId="3428247733" sldId="327"/>
            <ac:inkMk id="88" creationId="{159BCA70-7E7A-6253-F8C9-A3F98AB60906}"/>
          </ac:inkMkLst>
        </pc:inkChg>
        <pc:inkChg chg="add mod">
          <ac:chgData name="Tim Cook" userId="d1c7cfb340f2c7ab" providerId="LiveId" clId="{4531FF6D-DB99-45D9-A269-FFF6329A0167}" dt="2023-01-19T23:16:30.351" v="508"/>
          <ac:inkMkLst>
            <pc:docMk/>
            <pc:sldMk cId="3428247733" sldId="327"/>
            <ac:inkMk id="89" creationId="{FED5F664-114C-57DD-76BB-B32ACD77ED70}"/>
          </ac:inkMkLst>
        </pc:inkChg>
        <pc:inkChg chg="add mod">
          <ac:chgData name="Tim Cook" userId="d1c7cfb340f2c7ab" providerId="LiveId" clId="{4531FF6D-DB99-45D9-A269-FFF6329A0167}" dt="2023-01-19T23:16:30.351" v="508"/>
          <ac:inkMkLst>
            <pc:docMk/>
            <pc:sldMk cId="3428247733" sldId="327"/>
            <ac:inkMk id="90" creationId="{831304D0-90DE-7D59-5854-4D55C6902215}"/>
          </ac:inkMkLst>
        </pc:inkChg>
        <pc:inkChg chg="add mod">
          <ac:chgData name="Tim Cook" userId="d1c7cfb340f2c7ab" providerId="LiveId" clId="{4531FF6D-DB99-45D9-A269-FFF6329A0167}" dt="2023-01-19T23:16:21.289" v="496"/>
          <ac:inkMkLst>
            <pc:docMk/>
            <pc:sldMk cId="3428247733" sldId="327"/>
            <ac:inkMk id="92" creationId="{A715B47F-24E4-88F0-D105-ECA45DF84D78}"/>
          </ac:inkMkLst>
        </pc:inkChg>
        <pc:inkChg chg="add mod">
          <ac:chgData name="Tim Cook" userId="d1c7cfb340f2c7ab" providerId="LiveId" clId="{4531FF6D-DB99-45D9-A269-FFF6329A0167}" dt="2023-01-19T23:16:21.289" v="496"/>
          <ac:inkMkLst>
            <pc:docMk/>
            <pc:sldMk cId="3428247733" sldId="327"/>
            <ac:inkMk id="93" creationId="{E4BCF37C-20C1-B94C-27F1-8F7A9569EFFE}"/>
          </ac:inkMkLst>
        </pc:inkChg>
        <pc:inkChg chg="add mod">
          <ac:chgData name="Tim Cook" userId="d1c7cfb340f2c7ab" providerId="LiveId" clId="{4531FF6D-DB99-45D9-A269-FFF6329A0167}" dt="2023-01-19T23:16:21.289" v="496"/>
          <ac:inkMkLst>
            <pc:docMk/>
            <pc:sldMk cId="3428247733" sldId="327"/>
            <ac:inkMk id="94" creationId="{728D5FA7-7524-7075-A439-6DA80D3A4A77}"/>
          </ac:inkMkLst>
        </pc:inkChg>
        <pc:inkChg chg="add mod">
          <ac:chgData name="Tim Cook" userId="d1c7cfb340f2c7ab" providerId="LiveId" clId="{4531FF6D-DB99-45D9-A269-FFF6329A0167}" dt="2023-01-19T23:16:21.289" v="496"/>
          <ac:inkMkLst>
            <pc:docMk/>
            <pc:sldMk cId="3428247733" sldId="327"/>
            <ac:inkMk id="95" creationId="{69C8FFE7-6D76-0297-C3E9-69D5A0CE1705}"/>
          </ac:inkMkLst>
        </pc:inkChg>
        <pc:inkChg chg="add mod">
          <ac:chgData name="Tim Cook" userId="d1c7cfb340f2c7ab" providerId="LiveId" clId="{4531FF6D-DB99-45D9-A269-FFF6329A0167}" dt="2023-01-19T23:16:21.289" v="496"/>
          <ac:inkMkLst>
            <pc:docMk/>
            <pc:sldMk cId="3428247733" sldId="327"/>
            <ac:inkMk id="96" creationId="{70B224B2-930F-2693-D8B3-492AB9297FC5}"/>
          </ac:inkMkLst>
        </pc:inkChg>
        <pc:inkChg chg="add mod">
          <ac:chgData name="Tim Cook" userId="d1c7cfb340f2c7ab" providerId="LiveId" clId="{4531FF6D-DB99-45D9-A269-FFF6329A0167}" dt="2023-01-19T23:16:21.289" v="496"/>
          <ac:inkMkLst>
            <pc:docMk/>
            <pc:sldMk cId="3428247733" sldId="327"/>
            <ac:inkMk id="97" creationId="{0E0EC521-D8A4-7CAA-B465-6E41C924563C}"/>
          </ac:inkMkLst>
        </pc:inkChg>
        <pc:inkChg chg="add mod">
          <ac:chgData name="Tim Cook" userId="d1c7cfb340f2c7ab" providerId="LiveId" clId="{4531FF6D-DB99-45D9-A269-FFF6329A0167}" dt="2023-01-19T23:16:21.289" v="496"/>
          <ac:inkMkLst>
            <pc:docMk/>
            <pc:sldMk cId="3428247733" sldId="327"/>
            <ac:inkMk id="98" creationId="{A4CA49D0-5DE3-0C8E-994D-2BF673FDC29E}"/>
          </ac:inkMkLst>
        </pc:inkChg>
        <pc:inkChg chg="add mod">
          <ac:chgData name="Tim Cook" userId="d1c7cfb340f2c7ab" providerId="LiveId" clId="{4531FF6D-DB99-45D9-A269-FFF6329A0167}" dt="2023-01-19T23:16:21.289" v="496"/>
          <ac:inkMkLst>
            <pc:docMk/>
            <pc:sldMk cId="3428247733" sldId="327"/>
            <ac:inkMk id="99" creationId="{6153CFDD-7A70-5E86-620C-3B80D091F9D8}"/>
          </ac:inkMkLst>
        </pc:inkChg>
        <pc:inkChg chg="add mod">
          <ac:chgData name="Tim Cook" userId="d1c7cfb340f2c7ab" providerId="LiveId" clId="{4531FF6D-DB99-45D9-A269-FFF6329A0167}" dt="2023-01-19T23:16:25.828" v="504"/>
          <ac:inkMkLst>
            <pc:docMk/>
            <pc:sldMk cId="3428247733" sldId="327"/>
            <ac:inkMk id="103" creationId="{C72323D6-05AF-5937-6E34-4DFB5CE6AAE0}"/>
          </ac:inkMkLst>
        </pc:inkChg>
        <pc:inkChg chg="add mod">
          <ac:chgData name="Tim Cook" userId="d1c7cfb340f2c7ab" providerId="LiveId" clId="{4531FF6D-DB99-45D9-A269-FFF6329A0167}" dt="2023-01-19T23:16:25.828" v="504"/>
          <ac:inkMkLst>
            <pc:docMk/>
            <pc:sldMk cId="3428247733" sldId="327"/>
            <ac:inkMk id="104" creationId="{AE7B1B55-C82F-433A-E684-E72B2A0E582D}"/>
          </ac:inkMkLst>
        </pc:inkChg>
        <pc:inkChg chg="add mod">
          <ac:chgData name="Tim Cook" userId="d1c7cfb340f2c7ab" providerId="LiveId" clId="{4531FF6D-DB99-45D9-A269-FFF6329A0167}" dt="2023-01-19T23:16:25.828" v="504"/>
          <ac:inkMkLst>
            <pc:docMk/>
            <pc:sldMk cId="3428247733" sldId="327"/>
            <ac:inkMk id="105" creationId="{E1944A9F-28B9-3643-3872-06C4AAA8F247}"/>
          </ac:inkMkLst>
        </pc:inkChg>
        <pc:inkChg chg="add mod">
          <ac:chgData name="Tim Cook" userId="d1c7cfb340f2c7ab" providerId="LiveId" clId="{4531FF6D-DB99-45D9-A269-FFF6329A0167}" dt="2023-01-19T23:16:25.828" v="504"/>
          <ac:inkMkLst>
            <pc:docMk/>
            <pc:sldMk cId="3428247733" sldId="327"/>
            <ac:inkMk id="106" creationId="{DF9F90DB-F7D4-A2EF-D15C-251EB6F70064}"/>
          </ac:inkMkLst>
        </pc:inkChg>
        <pc:inkChg chg="add mod">
          <ac:chgData name="Tim Cook" userId="d1c7cfb340f2c7ab" providerId="LiveId" clId="{4531FF6D-DB99-45D9-A269-FFF6329A0167}" dt="2023-01-19T23:16:25.828" v="504"/>
          <ac:inkMkLst>
            <pc:docMk/>
            <pc:sldMk cId="3428247733" sldId="327"/>
            <ac:inkMk id="107" creationId="{43E70931-702F-42F2-D06E-A64B812DCD30}"/>
          </ac:inkMkLst>
        </pc:inkChg>
        <pc:inkChg chg="add del mod">
          <ac:chgData name="Tim Cook" userId="d1c7cfb340f2c7ab" providerId="LiveId" clId="{4531FF6D-DB99-45D9-A269-FFF6329A0167}" dt="2023-01-19T23:16:26.973" v="505"/>
          <ac:inkMkLst>
            <pc:docMk/>
            <pc:sldMk cId="3428247733" sldId="327"/>
            <ac:inkMk id="108" creationId="{6341DACD-424C-F2FD-F25F-99FAA76ECBB4}"/>
          </ac:inkMkLst>
        </pc:inkChg>
        <pc:inkChg chg="add del mod">
          <ac:chgData name="Tim Cook" userId="d1c7cfb340f2c7ab" providerId="LiveId" clId="{4531FF6D-DB99-45D9-A269-FFF6329A0167}" dt="2023-01-19T23:16:26.973" v="506"/>
          <ac:inkMkLst>
            <pc:docMk/>
            <pc:sldMk cId="3428247733" sldId="327"/>
            <ac:inkMk id="109" creationId="{2BB504D5-356F-A70D-2F9F-866B5731CF9E}"/>
          </ac:inkMkLst>
        </pc:inkChg>
        <pc:inkChg chg="add">
          <ac:chgData name="Tim Cook" userId="d1c7cfb340f2c7ab" providerId="LiveId" clId="{4531FF6D-DB99-45D9-A269-FFF6329A0167}" dt="2023-01-19T23:16:29.079" v="507" actId="9405"/>
          <ac:inkMkLst>
            <pc:docMk/>
            <pc:sldMk cId="3428247733" sldId="327"/>
            <ac:inkMk id="112" creationId="{98560D6C-C043-E570-0D07-76260DE3BB64}"/>
          </ac:inkMkLst>
        </pc:inkChg>
        <pc:inkChg chg="add del">
          <ac:chgData name="Tim Cook" userId="d1c7cfb340f2c7ab" providerId="LiveId" clId="{4531FF6D-DB99-45D9-A269-FFF6329A0167}" dt="2023-01-19T23:16:36.131" v="510"/>
          <ac:inkMkLst>
            <pc:docMk/>
            <pc:sldMk cId="3428247733" sldId="327"/>
            <ac:inkMk id="113" creationId="{BA4DF3B1-A740-2A7B-346A-63510335FC4C}"/>
          </ac:inkMkLst>
        </pc:inkChg>
        <pc:inkChg chg="add">
          <ac:chgData name="Tim Cook" userId="d1c7cfb340f2c7ab" providerId="LiveId" clId="{4531FF6D-DB99-45D9-A269-FFF6329A0167}" dt="2023-01-19T23:16:38.464" v="511" actId="9405"/>
          <ac:inkMkLst>
            <pc:docMk/>
            <pc:sldMk cId="3428247733" sldId="327"/>
            <ac:inkMk id="114" creationId="{73533242-A09A-B613-CB05-B598181BDB42}"/>
          </ac:inkMkLst>
        </pc:inkChg>
      </pc:sldChg>
      <pc:sldChg chg="addSp delSp modSp mod">
        <pc:chgData name="Tim Cook" userId="d1c7cfb340f2c7ab" providerId="LiveId" clId="{4531FF6D-DB99-45D9-A269-FFF6329A0167}" dt="2023-01-19T23:19:45.017" v="606"/>
        <pc:sldMkLst>
          <pc:docMk/>
          <pc:sldMk cId="530561643" sldId="328"/>
        </pc:sldMkLst>
        <pc:grpChg chg="del mod">
          <ac:chgData name="Tim Cook" userId="d1c7cfb340f2c7ab" providerId="LiveId" clId="{4531FF6D-DB99-45D9-A269-FFF6329A0167}" dt="2023-01-19T23:17:02.118" v="519"/>
          <ac:grpSpMkLst>
            <pc:docMk/>
            <pc:sldMk cId="530561643" sldId="328"/>
            <ac:grpSpMk id="9" creationId="{AD78B890-23C7-5AC0-6697-C992E9C0AA7D}"/>
          </ac:grpSpMkLst>
        </pc:grpChg>
        <pc:grpChg chg="del mod">
          <ac:chgData name="Tim Cook" userId="d1c7cfb340f2c7ab" providerId="LiveId" clId="{4531FF6D-DB99-45D9-A269-FFF6329A0167}" dt="2023-01-19T23:17:17.464" v="530"/>
          <ac:grpSpMkLst>
            <pc:docMk/>
            <pc:sldMk cId="530561643" sldId="328"/>
            <ac:grpSpMk id="11" creationId="{90F4185D-4BE7-82B7-339D-D44C574B7271}"/>
          </ac:grpSpMkLst>
        </pc:grpChg>
        <pc:grpChg chg="del mod">
          <ac:chgData name="Tim Cook" userId="d1c7cfb340f2c7ab" providerId="LiveId" clId="{4531FF6D-DB99-45D9-A269-FFF6329A0167}" dt="2023-01-19T23:17:09.146" v="526"/>
          <ac:grpSpMkLst>
            <pc:docMk/>
            <pc:sldMk cId="530561643" sldId="328"/>
            <ac:grpSpMk id="16" creationId="{EDD0E5D3-AF1B-D426-E5FC-E6A139D2E7D0}"/>
          </ac:grpSpMkLst>
        </pc:grpChg>
        <pc:grpChg chg="del mod">
          <ac:chgData name="Tim Cook" userId="d1c7cfb340f2c7ab" providerId="LiveId" clId="{4531FF6D-DB99-45D9-A269-FFF6329A0167}" dt="2023-01-19T23:17:31.844" v="538"/>
          <ac:grpSpMkLst>
            <pc:docMk/>
            <pc:sldMk cId="530561643" sldId="328"/>
            <ac:grpSpMk id="18" creationId="{06CE0753-29AA-2FBE-5271-F2A5D3707F72}"/>
          </ac:grpSpMkLst>
        </pc:grpChg>
        <pc:grpChg chg="mod">
          <ac:chgData name="Tim Cook" userId="d1c7cfb340f2c7ab" providerId="LiveId" clId="{4531FF6D-DB99-45D9-A269-FFF6329A0167}" dt="2023-01-19T23:17:17.464" v="530"/>
          <ac:grpSpMkLst>
            <pc:docMk/>
            <pc:sldMk cId="530561643" sldId="328"/>
            <ac:grpSpMk id="22" creationId="{1B8D2D68-5B03-848D-0C47-2E4AF177C50E}"/>
          </ac:grpSpMkLst>
        </pc:grpChg>
        <pc:grpChg chg="del mod">
          <ac:chgData name="Tim Cook" userId="d1c7cfb340f2c7ab" providerId="LiveId" clId="{4531FF6D-DB99-45D9-A269-FFF6329A0167}" dt="2023-01-19T23:17:34.328" v="544"/>
          <ac:grpSpMkLst>
            <pc:docMk/>
            <pc:sldMk cId="530561643" sldId="328"/>
            <ac:grpSpMk id="27" creationId="{02CE7E66-22EC-0FF4-9B03-BB03F64034D0}"/>
          </ac:grpSpMkLst>
        </pc:grpChg>
        <pc:grpChg chg="mod">
          <ac:chgData name="Tim Cook" userId="d1c7cfb340f2c7ab" providerId="LiveId" clId="{4531FF6D-DB99-45D9-A269-FFF6329A0167}" dt="2023-01-19T23:17:40.069" v="550"/>
          <ac:grpSpMkLst>
            <pc:docMk/>
            <pc:sldMk cId="530561643" sldId="328"/>
            <ac:grpSpMk id="32" creationId="{6165653B-714A-C3D4-DCB8-C452457FC813}"/>
          </ac:grpSpMkLst>
        </pc:grpChg>
        <pc:grpChg chg="mod">
          <ac:chgData name="Tim Cook" userId="d1c7cfb340f2c7ab" providerId="LiveId" clId="{4531FF6D-DB99-45D9-A269-FFF6329A0167}" dt="2023-01-19T23:17:50.052" v="569"/>
          <ac:grpSpMkLst>
            <pc:docMk/>
            <pc:sldMk cId="530561643" sldId="328"/>
            <ac:grpSpMk id="45" creationId="{158EE7F4-81AC-A696-E6A3-6EB399777A74}"/>
          </ac:grpSpMkLst>
        </pc:grpChg>
        <pc:grpChg chg="del mod">
          <ac:chgData name="Tim Cook" userId="d1c7cfb340f2c7ab" providerId="LiveId" clId="{4531FF6D-DB99-45D9-A269-FFF6329A0167}" dt="2023-01-19T23:18:11.019" v="579"/>
          <ac:grpSpMkLst>
            <pc:docMk/>
            <pc:sldMk cId="530561643" sldId="328"/>
            <ac:grpSpMk id="51" creationId="{4BCB925D-AB9A-F049-8291-47FBE38A5070}"/>
          </ac:grpSpMkLst>
        </pc:grpChg>
        <pc:grpChg chg="mod">
          <ac:chgData name="Tim Cook" userId="d1c7cfb340f2c7ab" providerId="LiveId" clId="{4531FF6D-DB99-45D9-A269-FFF6329A0167}" dt="2023-01-19T23:18:17.251" v="586"/>
          <ac:grpSpMkLst>
            <pc:docMk/>
            <pc:sldMk cId="530561643" sldId="328"/>
            <ac:grpSpMk id="57" creationId="{E2894E8A-3B5F-8338-FED7-EC41991EB727}"/>
          </ac:grpSpMkLst>
        </pc:grpChg>
        <pc:grpChg chg="mod">
          <ac:chgData name="Tim Cook" userId="d1c7cfb340f2c7ab" providerId="LiveId" clId="{4531FF6D-DB99-45D9-A269-FFF6329A0167}" dt="2023-01-19T23:18:27.825" v="593"/>
          <ac:grpSpMkLst>
            <pc:docMk/>
            <pc:sldMk cId="530561643" sldId="328"/>
            <ac:grpSpMk id="64" creationId="{3621784D-93EE-8E45-63D8-02991984C3C2}"/>
          </ac:grpSpMkLst>
        </pc:grpChg>
        <pc:grpChg chg="mod">
          <ac:chgData name="Tim Cook" userId="d1c7cfb340f2c7ab" providerId="LiveId" clId="{4531FF6D-DB99-45D9-A269-FFF6329A0167}" dt="2023-01-19T23:18:29.484" v="596"/>
          <ac:grpSpMkLst>
            <pc:docMk/>
            <pc:sldMk cId="530561643" sldId="328"/>
            <ac:grpSpMk id="67" creationId="{3543D500-336E-5F01-A151-F389D46310DF}"/>
          </ac:grpSpMkLst>
        </pc:grpChg>
        <pc:grpChg chg="mod">
          <ac:chgData name="Tim Cook" userId="d1c7cfb340f2c7ab" providerId="LiveId" clId="{4531FF6D-DB99-45D9-A269-FFF6329A0167}" dt="2023-01-19T23:18:32.305" v="602"/>
          <ac:grpSpMkLst>
            <pc:docMk/>
            <pc:sldMk cId="530561643" sldId="328"/>
            <ac:grpSpMk id="73" creationId="{087D57B0-1656-4841-3E31-72301D74A280}"/>
          </ac:grpSpMkLst>
        </pc:grpChg>
        <pc:inkChg chg="add del">
          <ac:chgData name="Tim Cook" userId="d1c7cfb340f2c7ab" providerId="LiveId" clId="{4531FF6D-DB99-45D9-A269-FFF6329A0167}" dt="2023-01-19T23:19:45.017" v="606"/>
          <ac:inkMkLst>
            <pc:docMk/>
            <pc:sldMk cId="530561643" sldId="328"/>
            <ac:inkMk id="3" creationId="{EAD3F76C-FFA4-0BE4-4C1C-1AFFFDD27BB4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4" creationId="{15B5E3B7-37BD-7E59-8E58-0FF5B0604098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5" creationId="{C47F4589-FCD3-7324-970D-A15C8775A507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6" creationId="{6190EDCD-5238-163C-4B36-A7E563DF947B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7" creationId="{500DEE9C-6FE4-6F71-BA0C-17E8C46C0363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8" creationId="{071792F1-B472-8BDE-3C80-7C7484677555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10" creationId="{7482488C-102A-ABFE-24E4-C5A820E6D752}"/>
          </ac:inkMkLst>
        </pc:inkChg>
        <pc:inkChg chg="add del mod">
          <ac:chgData name="Tim Cook" userId="d1c7cfb340f2c7ab" providerId="LiveId" clId="{4531FF6D-DB99-45D9-A269-FFF6329A0167}" dt="2023-01-19T23:17:34.320" v="540"/>
          <ac:inkMkLst>
            <pc:docMk/>
            <pc:sldMk cId="530561643" sldId="328"/>
            <ac:inkMk id="12" creationId="{AAB60596-D86C-A12B-4C06-63A09239241C}"/>
          </ac:inkMkLst>
        </pc:inkChg>
        <pc:inkChg chg="add del mod">
          <ac:chgData name="Tim Cook" userId="d1c7cfb340f2c7ab" providerId="LiveId" clId="{4531FF6D-DB99-45D9-A269-FFF6329A0167}" dt="2023-01-19T23:17:34.320" v="542"/>
          <ac:inkMkLst>
            <pc:docMk/>
            <pc:sldMk cId="530561643" sldId="328"/>
            <ac:inkMk id="13" creationId="{AD655CF6-0863-C307-943A-06DF2BFCA009}"/>
          </ac:inkMkLst>
        </pc:inkChg>
        <pc:inkChg chg="add del mod">
          <ac:chgData name="Tim Cook" userId="d1c7cfb340f2c7ab" providerId="LiveId" clId="{4531FF6D-DB99-45D9-A269-FFF6329A0167}" dt="2023-01-19T23:17:34.320" v="539"/>
          <ac:inkMkLst>
            <pc:docMk/>
            <pc:sldMk cId="530561643" sldId="328"/>
            <ac:inkMk id="14" creationId="{442B5256-92F8-94B8-AD26-B3727B1E7E22}"/>
          </ac:inkMkLst>
        </pc:inkChg>
        <pc:inkChg chg="add del mod">
          <ac:chgData name="Tim Cook" userId="d1c7cfb340f2c7ab" providerId="LiveId" clId="{4531FF6D-DB99-45D9-A269-FFF6329A0167}" dt="2023-01-19T23:17:26.567" v="533"/>
          <ac:inkMkLst>
            <pc:docMk/>
            <pc:sldMk cId="530561643" sldId="328"/>
            <ac:inkMk id="15" creationId="{0BDFF184-F55F-8537-94C2-B88BE557168A}"/>
          </ac:inkMkLst>
        </pc:inkChg>
        <pc:inkChg chg="add del mod">
          <ac:chgData name="Tim Cook" userId="d1c7cfb340f2c7ab" providerId="LiveId" clId="{4531FF6D-DB99-45D9-A269-FFF6329A0167}" dt="2023-01-19T23:17:26.562" v="532"/>
          <ac:inkMkLst>
            <pc:docMk/>
            <pc:sldMk cId="530561643" sldId="328"/>
            <ac:inkMk id="17" creationId="{1899E322-2472-5CEC-F8F7-30029862986C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19" creationId="{E8B32543-EDA9-BDC6-4E53-05603A064DED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20" creationId="{11BABB0D-E96F-F661-7239-090D83A2F6D9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21" creationId="{D881C1C3-C5E7-B672-AAFF-63AA2EFE17DD}"/>
          </ac:inkMkLst>
        </pc:inkChg>
        <pc:inkChg chg="add del mod">
          <ac:chgData name="Tim Cook" userId="d1c7cfb340f2c7ab" providerId="LiveId" clId="{4531FF6D-DB99-45D9-A269-FFF6329A0167}" dt="2023-01-19T23:17:34.328" v="545"/>
          <ac:inkMkLst>
            <pc:docMk/>
            <pc:sldMk cId="530561643" sldId="328"/>
            <ac:inkMk id="23" creationId="{458D64E0-93A1-499D-B785-415D00972100}"/>
          </ac:inkMkLst>
        </pc:inkChg>
        <pc:inkChg chg="add del mod">
          <ac:chgData name="Tim Cook" userId="d1c7cfb340f2c7ab" providerId="LiveId" clId="{4531FF6D-DB99-45D9-A269-FFF6329A0167}" dt="2023-01-19T23:17:34.320" v="541"/>
          <ac:inkMkLst>
            <pc:docMk/>
            <pc:sldMk cId="530561643" sldId="328"/>
            <ac:inkMk id="24" creationId="{2EF9C3BD-B9F2-1A5A-4BCA-E6C04807EADF}"/>
          </ac:inkMkLst>
        </pc:inkChg>
        <pc:inkChg chg="add del mod">
          <ac:chgData name="Tim Cook" userId="d1c7cfb340f2c7ab" providerId="LiveId" clId="{4531FF6D-DB99-45D9-A269-FFF6329A0167}" dt="2023-01-19T23:17:34.320" v="543"/>
          <ac:inkMkLst>
            <pc:docMk/>
            <pc:sldMk cId="530561643" sldId="328"/>
            <ac:inkMk id="25" creationId="{A6EA453C-1A41-ABB6-A2E0-FB3012D1AF50}"/>
          </ac:inkMkLst>
        </pc:inkChg>
        <pc:inkChg chg="add del mod">
          <ac:chgData name="Tim Cook" userId="d1c7cfb340f2c7ab" providerId="LiveId" clId="{4531FF6D-DB99-45D9-A269-FFF6329A0167}" dt="2023-01-19T23:17:34.328" v="544"/>
          <ac:inkMkLst>
            <pc:docMk/>
            <pc:sldMk cId="530561643" sldId="328"/>
            <ac:inkMk id="26" creationId="{96CFECA2-30ED-AD74-BC4D-3613900FC7E1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28" creationId="{07821BB8-CF8A-77CD-1550-9F8F0ECC64F6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29" creationId="{A237DBD7-5DC3-39A0-4380-BA61C89EF6D6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30" creationId="{2601CB8D-4F04-835E-3F48-C454097456F1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31" creationId="{3AD74BF8-2E11-228E-F685-5CD9CCD2579D}"/>
          </ac:inkMkLst>
        </pc:inkChg>
        <pc:inkChg chg="add del">
          <ac:chgData name="Tim Cook" userId="d1c7cfb340f2c7ab" providerId="LiveId" clId="{4531FF6D-DB99-45D9-A269-FFF6329A0167}" dt="2023-01-19T23:17:46.154" v="558"/>
          <ac:inkMkLst>
            <pc:docMk/>
            <pc:sldMk cId="530561643" sldId="328"/>
            <ac:inkMk id="33" creationId="{62CB9AED-E370-84E9-21A7-DC8D0B71B8D4}"/>
          </ac:inkMkLst>
        </pc:inkChg>
        <pc:inkChg chg="add del">
          <ac:chgData name="Tim Cook" userId="d1c7cfb340f2c7ab" providerId="LiveId" clId="{4531FF6D-DB99-45D9-A269-FFF6329A0167}" dt="2023-01-19T23:17:46.154" v="559"/>
          <ac:inkMkLst>
            <pc:docMk/>
            <pc:sldMk cId="530561643" sldId="328"/>
            <ac:inkMk id="34" creationId="{F9C0BDB3-3092-E446-1FC9-5937F1E4B67F}"/>
          </ac:inkMkLst>
        </pc:inkChg>
        <pc:inkChg chg="add del">
          <ac:chgData name="Tim Cook" userId="d1c7cfb340f2c7ab" providerId="LiveId" clId="{4531FF6D-DB99-45D9-A269-FFF6329A0167}" dt="2023-01-19T23:17:46.154" v="561"/>
          <ac:inkMkLst>
            <pc:docMk/>
            <pc:sldMk cId="530561643" sldId="328"/>
            <ac:inkMk id="35" creationId="{0BF5D3DA-98BA-F3C1-0EEA-D44983D70606}"/>
          </ac:inkMkLst>
        </pc:inkChg>
        <pc:inkChg chg="add del">
          <ac:chgData name="Tim Cook" userId="d1c7cfb340f2c7ab" providerId="LiveId" clId="{4531FF6D-DB99-45D9-A269-FFF6329A0167}" dt="2023-01-19T23:17:46.154" v="562"/>
          <ac:inkMkLst>
            <pc:docMk/>
            <pc:sldMk cId="530561643" sldId="328"/>
            <ac:inkMk id="36" creationId="{93C63E68-FCB6-8388-F1A4-427DDB0937BC}"/>
          </ac:inkMkLst>
        </pc:inkChg>
        <pc:inkChg chg="add del">
          <ac:chgData name="Tim Cook" userId="d1c7cfb340f2c7ab" providerId="LiveId" clId="{4531FF6D-DB99-45D9-A269-FFF6329A0167}" dt="2023-01-19T23:17:46.154" v="560"/>
          <ac:inkMkLst>
            <pc:docMk/>
            <pc:sldMk cId="530561643" sldId="328"/>
            <ac:inkMk id="37" creationId="{D094B08A-67F6-1243-B22F-B7059BC8BDA7}"/>
          </ac:inkMkLst>
        </pc:inkChg>
        <pc:inkChg chg="add del">
          <ac:chgData name="Tim Cook" userId="d1c7cfb340f2c7ab" providerId="LiveId" clId="{4531FF6D-DB99-45D9-A269-FFF6329A0167}" dt="2023-01-19T23:17:46.152" v="557"/>
          <ac:inkMkLst>
            <pc:docMk/>
            <pc:sldMk cId="530561643" sldId="328"/>
            <ac:inkMk id="38" creationId="{C46FB11E-CA4C-8272-BDB4-E7D35E6C5DDE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39" creationId="{FB7C87F1-3E37-EA7C-E536-D3892AE8B04B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40" creationId="{FFA6A68B-F830-DBBF-7C26-21A9BB2BC9C5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41" creationId="{0678B215-A7BE-0C7D-8393-18CEA78587C4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42" creationId="{068338D3-DC89-1D7A-9066-C3995C0836CF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43" creationId="{D919535F-B8DD-73FB-A302-970B88F8CC7F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44" creationId="{0D0F553B-F592-8315-F7F7-D3C5307E2C24}"/>
          </ac:inkMkLst>
        </pc:inkChg>
        <pc:inkChg chg="add del mod">
          <ac:chgData name="Tim Cook" userId="d1c7cfb340f2c7ab" providerId="LiveId" clId="{4531FF6D-DB99-45D9-A269-FFF6329A0167}" dt="2023-01-19T23:18:11.019" v="579"/>
          <ac:inkMkLst>
            <pc:docMk/>
            <pc:sldMk cId="530561643" sldId="328"/>
            <ac:inkMk id="46" creationId="{FC31F452-D842-86E2-C619-020A54817D7A}"/>
          </ac:inkMkLst>
        </pc:inkChg>
        <pc:inkChg chg="add del mod">
          <ac:chgData name="Tim Cook" userId="d1c7cfb340f2c7ab" providerId="LiveId" clId="{4531FF6D-DB99-45D9-A269-FFF6329A0167}" dt="2023-01-19T23:18:11.014" v="577"/>
          <ac:inkMkLst>
            <pc:docMk/>
            <pc:sldMk cId="530561643" sldId="328"/>
            <ac:inkMk id="47" creationId="{3F523CB3-3F06-18C4-4E99-56AA6FE53344}"/>
          </ac:inkMkLst>
        </pc:inkChg>
        <pc:inkChg chg="add del mod">
          <ac:chgData name="Tim Cook" userId="d1c7cfb340f2c7ab" providerId="LiveId" clId="{4531FF6D-DB99-45D9-A269-FFF6329A0167}" dt="2023-01-19T23:18:11.020" v="580"/>
          <ac:inkMkLst>
            <pc:docMk/>
            <pc:sldMk cId="530561643" sldId="328"/>
            <ac:inkMk id="48" creationId="{0022466C-3EED-872D-845B-D5E7D48ABECB}"/>
          </ac:inkMkLst>
        </pc:inkChg>
        <pc:inkChg chg="add del mod">
          <ac:chgData name="Tim Cook" userId="d1c7cfb340f2c7ab" providerId="LiveId" clId="{4531FF6D-DB99-45D9-A269-FFF6329A0167}" dt="2023-01-19T23:18:11.010" v="576"/>
          <ac:inkMkLst>
            <pc:docMk/>
            <pc:sldMk cId="530561643" sldId="328"/>
            <ac:inkMk id="49" creationId="{C4A45263-6A93-9C9C-7CAE-4818FA2A2990}"/>
          </ac:inkMkLst>
        </pc:inkChg>
        <pc:inkChg chg="add del mod">
          <ac:chgData name="Tim Cook" userId="d1c7cfb340f2c7ab" providerId="LiveId" clId="{4531FF6D-DB99-45D9-A269-FFF6329A0167}" dt="2023-01-19T23:18:11.017" v="578"/>
          <ac:inkMkLst>
            <pc:docMk/>
            <pc:sldMk cId="530561643" sldId="328"/>
            <ac:inkMk id="50" creationId="{9645BF81-1F79-ACEF-D8DA-B4A2A2834D44}"/>
          </ac:inkMkLst>
        </pc:inkChg>
        <pc:inkChg chg="add mod">
          <ac:chgData name="Tim Cook" userId="d1c7cfb340f2c7ab" providerId="LiveId" clId="{4531FF6D-DB99-45D9-A269-FFF6329A0167}" dt="2023-01-19T23:18:17.251" v="586"/>
          <ac:inkMkLst>
            <pc:docMk/>
            <pc:sldMk cId="530561643" sldId="328"/>
            <ac:inkMk id="52" creationId="{6817CE37-D23A-458E-C447-92CC31CCEE06}"/>
          </ac:inkMkLst>
        </pc:inkChg>
        <pc:inkChg chg="add mod">
          <ac:chgData name="Tim Cook" userId="d1c7cfb340f2c7ab" providerId="LiveId" clId="{4531FF6D-DB99-45D9-A269-FFF6329A0167}" dt="2023-01-19T23:18:17.251" v="586"/>
          <ac:inkMkLst>
            <pc:docMk/>
            <pc:sldMk cId="530561643" sldId="328"/>
            <ac:inkMk id="53" creationId="{CF2E3BA3-3FB6-2030-DEA6-F41C2CA1B19D}"/>
          </ac:inkMkLst>
        </pc:inkChg>
        <pc:inkChg chg="add mod">
          <ac:chgData name="Tim Cook" userId="d1c7cfb340f2c7ab" providerId="LiveId" clId="{4531FF6D-DB99-45D9-A269-FFF6329A0167}" dt="2023-01-19T23:18:17.251" v="586"/>
          <ac:inkMkLst>
            <pc:docMk/>
            <pc:sldMk cId="530561643" sldId="328"/>
            <ac:inkMk id="54" creationId="{CD0B45AB-5357-BCC3-5E42-8C5B27C95ABD}"/>
          </ac:inkMkLst>
        </pc:inkChg>
        <pc:inkChg chg="add mod">
          <ac:chgData name="Tim Cook" userId="d1c7cfb340f2c7ab" providerId="LiveId" clId="{4531FF6D-DB99-45D9-A269-FFF6329A0167}" dt="2023-01-19T23:18:17.251" v="586"/>
          <ac:inkMkLst>
            <pc:docMk/>
            <pc:sldMk cId="530561643" sldId="328"/>
            <ac:inkMk id="55" creationId="{D6A25325-88F2-6033-F396-1BD8EB1B4C02}"/>
          </ac:inkMkLst>
        </pc:inkChg>
        <pc:inkChg chg="add mod">
          <ac:chgData name="Tim Cook" userId="d1c7cfb340f2c7ab" providerId="LiveId" clId="{4531FF6D-DB99-45D9-A269-FFF6329A0167}" dt="2023-01-19T23:18:17.251" v="586"/>
          <ac:inkMkLst>
            <pc:docMk/>
            <pc:sldMk cId="530561643" sldId="328"/>
            <ac:inkMk id="56" creationId="{CE412CD6-744F-183A-ECB5-E1680A71664C}"/>
          </ac:inkMkLst>
        </pc:inkChg>
        <pc:inkChg chg="add">
          <ac:chgData name="Tim Cook" userId="d1c7cfb340f2c7ab" providerId="LiveId" clId="{4531FF6D-DB99-45D9-A269-FFF6329A0167}" dt="2023-01-19T23:18:19.191" v="587" actId="9405"/>
          <ac:inkMkLst>
            <pc:docMk/>
            <pc:sldMk cId="530561643" sldId="328"/>
            <ac:inkMk id="58" creationId="{0EBCA29F-F1F1-8A7D-F6DE-28CBE4C78CF9}"/>
          </ac:inkMkLst>
        </pc:inkChg>
        <pc:inkChg chg="add mod">
          <ac:chgData name="Tim Cook" userId="d1c7cfb340f2c7ab" providerId="LiveId" clId="{4531FF6D-DB99-45D9-A269-FFF6329A0167}" dt="2023-01-19T23:18:27.825" v="593"/>
          <ac:inkMkLst>
            <pc:docMk/>
            <pc:sldMk cId="530561643" sldId="328"/>
            <ac:inkMk id="59" creationId="{0697A686-0E1F-9CB0-A91A-336FABCF6453}"/>
          </ac:inkMkLst>
        </pc:inkChg>
        <pc:inkChg chg="add mod">
          <ac:chgData name="Tim Cook" userId="d1c7cfb340f2c7ab" providerId="LiveId" clId="{4531FF6D-DB99-45D9-A269-FFF6329A0167}" dt="2023-01-19T23:18:27.825" v="593"/>
          <ac:inkMkLst>
            <pc:docMk/>
            <pc:sldMk cId="530561643" sldId="328"/>
            <ac:inkMk id="60" creationId="{D4EAE02C-9988-356F-A919-3D6382A427AA}"/>
          </ac:inkMkLst>
        </pc:inkChg>
        <pc:inkChg chg="add mod">
          <ac:chgData name="Tim Cook" userId="d1c7cfb340f2c7ab" providerId="LiveId" clId="{4531FF6D-DB99-45D9-A269-FFF6329A0167}" dt="2023-01-19T23:18:27.825" v="593"/>
          <ac:inkMkLst>
            <pc:docMk/>
            <pc:sldMk cId="530561643" sldId="328"/>
            <ac:inkMk id="61" creationId="{14367ECC-4511-45FE-1832-F74C6911DFB9}"/>
          </ac:inkMkLst>
        </pc:inkChg>
        <pc:inkChg chg="add mod">
          <ac:chgData name="Tim Cook" userId="d1c7cfb340f2c7ab" providerId="LiveId" clId="{4531FF6D-DB99-45D9-A269-FFF6329A0167}" dt="2023-01-19T23:18:27.825" v="593"/>
          <ac:inkMkLst>
            <pc:docMk/>
            <pc:sldMk cId="530561643" sldId="328"/>
            <ac:inkMk id="62" creationId="{89FB91AD-30D8-9692-2874-1C914982FFFA}"/>
          </ac:inkMkLst>
        </pc:inkChg>
        <pc:inkChg chg="add mod">
          <ac:chgData name="Tim Cook" userId="d1c7cfb340f2c7ab" providerId="LiveId" clId="{4531FF6D-DB99-45D9-A269-FFF6329A0167}" dt="2023-01-19T23:18:27.825" v="593"/>
          <ac:inkMkLst>
            <pc:docMk/>
            <pc:sldMk cId="530561643" sldId="328"/>
            <ac:inkMk id="63" creationId="{B540D21B-4D76-F34B-51AC-9AF3A0EB932B}"/>
          </ac:inkMkLst>
        </pc:inkChg>
        <pc:inkChg chg="add mod">
          <ac:chgData name="Tim Cook" userId="d1c7cfb340f2c7ab" providerId="LiveId" clId="{4531FF6D-DB99-45D9-A269-FFF6329A0167}" dt="2023-01-19T23:18:29.484" v="596"/>
          <ac:inkMkLst>
            <pc:docMk/>
            <pc:sldMk cId="530561643" sldId="328"/>
            <ac:inkMk id="65" creationId="{82648312-BCD4-3EC4-7C55-2E20F26ADCEC}"/>
          </ac:inkMkLst>
        </pc:inkChg>
        <pc:inkChg chg="add mod">
          <ac:chgData name="Tim Cook" userId="d1c7cfb340f2c7ab" providerId="LiveId" clId="{4531FF6D-DB99-45D9-A269-FFF6329A0167}" dt="2023-01-19T23:18:29.484" v="596"/>
          <ac:inkMkLst>
            <pc:docMk/>
            <pc:sldMk cId="530561643" sldId="328"/>
            <ac:inkMk id="66" creationId="{BA2128BC-97A7-FCBD-1393-928CA9628274}"/>
          </ac:inkMkLst>
        </pc:inkChg>
        <pc:inkChg chg="add mod">
          <ac:chgData name="Tim Cook" userId="d1c7cfb340f2c7ab" providerId="LiveId" clId="{4531FF6D-DB99-45D9-A269-FFF6329A0167}" dt="2023-01-19T23:18:32.305" v="602"/>
          <ac:inkMkLst>
            <pc:docMk/>
            <pc:sldMk cId="530561643" sldId="328"/>
            <ac:inkMk id="68" creationId="{5D516C0B-066F-CF0F-1D18-488498F055E5}"/>
          </ac:inkMkLst>
        </pc:inkChg>
        <pc:inkChg chg="add mod">
          <ac:chgData name="Tim Cook" userId="d1c7cfb340f2c7ab" providerId="LiveId" clId="{4531FF6D-DB99-45D9-A269-FFF6329A0167}" dt="2023-01-19T23:18:32.305" v="602"/>
          <ac:inkMkLst>
            <pc:docMk/>
            <pc:sldMk cId="530561643" sldId="328"/>
            <ac:inkMk id="69" creationId="{4EBBBE17-E11B-BFA1-8855-9358CC182AC0}"/>
          </ac:inkMkLst>
        </pc:inkChg>
        <pc:inkChg chg="add mod">
          <ac:chgData name="Tim Cook" userId="d1c7cfb340f2c7ab" providerId="LiveId" clId="{4531FF6D-DB99-45D9-A269-FFF6329A0167}" dt="2023-01-19T23:18:32.305" v="602"/>
          <ac:inkMkLst>
            <pc:docMk/>
            <pc:sldMk cId="530561643" sldId="328"/>
            <ac:inkMk id="70" creationId="{CE2E1F81-09DF-28B2-85E1-6847BA800EF0}"/>
          </ac:inkMkLst>
        </pc:inkChg>
        <pc:inkChg chg="add mod">
          <ac:chgData name="Tim Cook" userId="d1c7cfb340f2c7ab" providerId="LiveId" clId="{4531FF6D-DB99-45D9-A269-FFF6329A0167}" dt="2023-01-19T23:18:32.305" v="602"/>
          <ac:inkMkLst>
            <pc:docMk/>
            <pc:sldMk cId="530561643" sldId="328"/>
            <ac:inkMk id="71" creationId="{6B464B66-5758-4391-AA4F-B0EBA14471F4}"/>
          </ac:inkMkLst>
        </pc:inkChg>
        <pc:inkChg chg="add mod">
          <ac:chgData name="Tim Cook" userId="d1c7cfb340f2c7ab" providerId="LiveId" clId="{4531FF6D-DB99-45D9-A269-FFF6329A0167}" dt="2023-01-19T23:18:32.305" v="602"/>
          <ac:inkMkLst>
            <pc:docMk/>
            <pc:sldMk cId="530561643" sldId="328"/>
            <ac:inkMk id="72" creationId="{FC9E308E-AB22-03A4-EBD8-BA021A8910D1}"/>
          </ac:inkMkLst>
        </pc:inkChg>
      </pc:sldChg>
    </pc:docChg>
  </pc:docChgLst>
  <pc:docChgLst>
    <pc:chgData name="Tim Cook" userId="d1c7cfb340f2c7ab" providerId="LiveId" clId="{F91381D8-8F96-4337-B77B-709E7A8224C4}"/>
    <pc:docChg chg="undo custSel modSld">
      <pc:chgData name="Tim Cook" userId="d1c7cfb340f2c7ab" providerId="LiveId" clId="{F91381D8-8F96-4337-B77B-709E7A8224C4}" dt="2022-11-14T04:08:21.881" v="1524"/>
      <pc:docMkLst>
        <pc:docMk/>
      </pc:docMkLst>
      <pc:sldChg chg="addSp delSp modSp mod">
        <pc:chgData name="Tim Cook" userId="d1c7cfb340f2c7ab" providerId="LiveId" clId="{F91381D8-8F96-4337-B77B-709E7A8224C4}" dt="2022-11-14T03:44:42.754" v="1340"/>
        <pc:sldMkLst>
          <pc:docMk/>
          <pc:sldMk cId="2496104503" sldId="294"/>
        </pc:sldMkLst>
        <pc:spChg chg="mod">
          <ac:chgData name="Tim Cook" userId="d1c7cfb340f2c7ab" providerId="LiveId" clId="{F91381D8-8F96-4337-B77B-709E7A8224C4}" dt="2022-11-14T03:36:21.831" v="859" actId="1076"/>
          <ac:spMkLst>
            <pc:docMk/>
            <pc:sldMk cId="2496104503" sldId="294"/>
            <ac:spMk id="3" creationId="{16BCD2DB-CDAE-580D-F0E3-429BAD744855}"/>
          </ac:spMkLst>
        </pc:spChg>
        <pc:grpChg chg="del mod">
          <ac:chgData name="Tim Cook" userId="d1c7cfb340f2c7ab" providerId="LiveId" clId="{F91381D8-8F96-4337-B77B-709E7A8224C4}" dt="2022-11-14T03:35:09.083" v="802"/>
          <ac:grpSpMkLst>
            <pc:docMk/>
            <pc:sldMk cId="2496104503" sldId="294"/>
            <ac:grpSpMk id="8" creationId="{8528BE01-9E8B-1D65-D04C-275440DA6C35}"/>
          </ac:grpSpMkLst>
        </pc:grpChg>
        <pc:grpChg chg="del mod">
          <ac:chgData name="Tim Cook" userId="d1c7cfb340f2c7ab" providerId="LiveId" clId="{F91381D8-8F96-4337-B77B-709E7A8224C4}" dt="2022-11-14T03:35:25.108" v="815"/>
          <ac:grpSpMkLst>
            <pc:docMk/>
            <pc:sldMk cId="2496104503" sldId="294"/>
            <ac:grpSpMk id="15" creationId="{5A0A457F-4798-98D7-078C-572F13A6F20C}"/>
          </ac:grpSpMkLst>
        </pc:grpChg>
        <pc:grpChg chg="del mod">
          <ac:chgData name="Tim Cook" userId="d1c7cfb340f2c7ab" providerId="LiveId" clId="{F91381D8-8F96-4337-B77B-709E7A8224C4}" dt="2022-11-14T03:35:30.396" v="822"/>
          <ac:grpSpMkLst>
            <pc:docMk/>
            <pc:sldMk cId="2496104503" sldId="294"/>
            <ac:grpSpMk id="19" creationId="{6D060C03-1F34-E252-E844-4B9192C21CC4}"/>
          </ac:grpSpMkLst>
        </pc:grpChg>
        <pc:grpChg chg="del mod">
          <ac:chgData name="Tim Cook" userId="d1c7cfb340f2c7ab" providerId="LiveId" clId="{F91381D8-8F96-4337-B77B-709E7A8224C4}" dt="2022-11-14T03:43:08.157" v="1165"/>
          <ac:grpSpMkLst>
            <pc:docMk/>
            <pc:sldMk cId="2496104503" sldId="294"/>
            <ac:grpSpMk id="22" creationId="{F5E79687-446F-90B6-F6E3-8EB2385CBE8F}"/>
          </ac:grpSpMkLst>
        </pc:grpChg>
        <pc:grpChg chg="del mod">
          <ac:chgData name="Tim Cook" userId="d1c7cfb340f2c7ab" providerId="LiveId" clId="{F91381D8-8F96-4337-B77B-709E7A8224C4}" dt="2022-11-14T03:43:08.157" v="1164"/>
          <ac:grpSpMkLst>
            <pc:docMk/>
            <pc:sldMk cId="2496104503" sldId="294"/>
            <ac:grpSpMk id="28" creationId="{6DDB51AD-EF33-3D38-CED9-E1E16CDA350C}"/>
          </ac:grpSpMkLst>
        </pc:grpChg>
        <pc:grpChg chg="del mod">
          <ac:chgData name="Tim Cook" userId="d1c7cfb340f2c7ab" providerId="LiveId" clId="{F91381D8-8F96-4337-B77B-709E7A8224C4}" dt="2022-11-14T03:43:09.831" v="1173"/>
          <ac:grpSpMkLst>
            <pc:docMk/>
            <pc:sldMk cId="2496104503" sldId="294"/>
            <ac:grpSpMk id="36" creationId="{67E67141-C25B-AD02-5776-A3AEF4909DE4}"/>
          </ac:grpSpMkLst>
        </pc:grpChg>
        <pc:grpChg chg="del mod">
          <ac:chgData name="Tim Cook" userId="d1c7cfb340f2c7ab" providerId="LiveId" clId="{F91381D8-8F96-4337-B77B-709E7A8224C4}" dt="2022-11-14T03:43:08.157" v="1169"/>
          <ac:grpSpMkLst>
            <pc:docMk/>
            <pc:sldMk cId="2496104503" sldId="294"/>
            <ac:grpSpMk id="37" creationId="{176822BD-F279-50FF-5DD8-45931F1F2F91}"/>
          </ac:grpSpMkLst>
        </pc:grpChg>
        <pc:grpChg chg="del mod">
          <ac:chgData name="Tim Cook" userId="d1c7cfb340f2c7ab" providerId="LiveId" clId="{F91381D8-8F96-4337-B77B-709E7A8224C4}" dt="2022-11-14T03:43:05.988" v="1162"/>
          <ac:grpSpMkLst>
            <pc:docMk/>
            <pc:sldMk cId="2496104503" sldId="294"/>
            <ac:grpSpMk id="47" creationId="{EEFE8FBC-8E2C-B79A-403A-13145A28C3BA}"/>
          </ac:grpSpMkLst>
        </pc:grpChg>
        <pc:grpChg chg="del mod">
          <ac:chgData name="Tim Cook" userId="d1c7cfb340f2c7ab" providerId="LiveId" clId="{F91381D8-8F96-4337-B77B-709E7A8224C4}" dt="2022-11-14T03:36:49.430" v="879"/>
          <ac:grpSpMkLst>
            <pc:docMk/>
            <pc:sldMk cId="2496104503" sldId="294"/>
            <ac:grpSpMk id="59" creationId="{B920B6E1-E36D-ED19-ACA6-91B5E4F80A03}"/>
          </ac:grpSpMkLst>
        </pc:grpChg>
        <pc:grpChg chg="del mod">
          <ac:chgData name="Tim Cook" userId="d1c7cfb340f2c7ab" providerId="LiveId" clId="{F91381D8-8F96-4337-B77B-709E7A8224C4}" dt="2022-11-14T03:36:54.812" v="887"/>
          <ac:grpSpMkLst>
            <pc:docMk/>
            <pc:sldMk cId="2496104503" sldId="294"/>
            <ac:grpSpMk id="61" creationId="{502679AF-D4CE-DF81-C1A1-110C24B6B2F5}"/>
          </ac:grpSpMkLst>
        </pc:grpChg>
        <pc:grpChg chg="del mod">
          <ac:chgData name="Tim Cook" userId="d1c7cfb340f2c7ab" providerId="LiveId" clId="{F91381D8-8F96-4337-B77B-709E7A8224C4}" dt="2022-11-14T03:37:09.926" v="904"/>
          <ac:grpSpMkLst>
            <pc:docMk/>
            <pc:sldMk cId="2496104503" sldId="294"/>
            <ac:grpSpMk id="64" creationId="{8DB50519-BF4E-9D94-8651-5986E64221CA}"/>
          </ac:grpSpMkLst>
        </pc:grpChg>
        <pc:grpChg chg="del mod">
          <ac:chgData name="Tim Cook" userId="d1c7cfb340f2c7ab" providerId="LiveId" clId="{F91381D8-8F96-4337-B77B-709E7A8224C4}" dt="2022-11-14T03:37:05.250" v="897"/>
          <ac:grpSpMkLst>
            <pc:docMk/>
            <pc:sldMk cId="2496104503" sldId="294"/>
            <ac:grpSpMk id="68" creationId="{A702758B-0C15-8051-E6E8-8311D5DB05AE}"/>
          </ac:grpSpMkLst>
        </pc:grpChg>
        <pc:grpChg chg="mod">
          <ac:chgData name="Tim Cook" userId="d1c7cfb340f2c7ab" providerId="LiveId" clId="{F91381D8-8F96-4337-B77B-709E7A8224C4}" dt="2022-11-14T03:37:08.129" v="902"/>
          <ac:grpSpMkLst>
            <pc:docMk/>
            <pc:sldMk cId="2496104503" sldId="294"/>
            <ac:grpSpMk id="72" creationId="{1740BF2A-43D9-69FE-D099-CD0594684E83}"/>
          </ac:grpSpMkLst>
        </pc:grpChg>
        <pc:grpChg chg="mod">
          <ac:chgData name="Tim Cook" userId="d1c7cfb340f2c7ab" providerId="LiveId" clId="{F91381D8-8F96-4337-B77B-709E7A8224C4}" dt="2022-11-14T03:37:14.376" v="908"/>
          <ac:grpSpMkLst>
            <pc:docMk/>
            <pc:sldMk cId="2496104503" sldId="294"/>
            <ac:grpSpMk id="77" creationId="{095DDC9F-9D0B-F4FE-8B97-EA3E92EE60FA}"/>
          </ac:grpSpMkLst>
        </pc:grpChg>
        <pc:grpChg chg="mod">
          <ac:chgData name="Tim Cook" userId="d1c7cfb340f2c7ab" providerId="LiveId" clId="{F91381D8-8F96-4337-B77B-709E7A8224C4}" dt="2022-11-14T03:37:22.285" v="916"/>
          <ac:grpSpMkLst>
            <pc:docMk/>
            <pc:sldMk cId="2496104503" sldId="294"/>
            <ac:grpSpMk id="85" creationId="{705DE673-2C85-7E4C-70B7-C7D57E711619}"/>
          </ac:grpSpMkLst>
        </pc:grpChg>
        <pc:grpChg chg="mod">
          <ac:chgData name="Tim Cook" userId="d1c7cfb340f2c7ab" providerId="LiveId" clId="{F91381D8-8F96-4337-B77B-709E7A8224C4}" dt="2022-11-14T03:37:22.285" v="916"/>
          <ac:grpSpMkLst>
            <pc:docMk/>
            <pc:sldMk cId="2496104503" sldId="294"/>
            <ac:grpSpMk id="86" creationId="{AC2CA9EF-0BA6-833B-EDC8-A14D372D2A82}"/>
          </ac:grpSpMkLst>
        </pc:grpChg>
        <pc:grpChg chg="del mod">
          <ac:chgData name="Tim Cook" userId="d1c7cfb340f2c7ab" providerId="LiveId" clId="{F91381D8-8F96-4337-B77B-709E7A8224C4}" dt="2022-11-14T03:37:31.177" v="927"/>
          <ac:grpSpMkLst>
            <pc:docMk/>
            <pc:sldMk cId="2496104503" sldId="294"/>
            <ac:grpSpMk id="95" creationId="{B20542C8-748A-BCF5-8B89-B192C1EFBD21}"/>
          </ac:grpSpMkLst>
        </pc:grpChg>
        <pc:grpChg chg="del mod">
          <ac:chgData name="Tim Cook" userId="d1c7cfb340f2c7ab" providerId="LiveId" clId="{F91381D8-8F96-4337-B77B-709E7A8224C4}" dt="2022-11-14T03:37:36.917" v="936"/>
          <ac:grpSpMkLst>
            <pc:docMk/>
            <pc:sldMk cId="2496104503" sldId="294"/>
            <ac:grpSpMk id="97" creationId="{7300EF23-A4C6-1B12-4C94-F47D3F8955AB}"/>
          </ac:grpSpMkLst>
        </pc:grpChg>
        <pc:grpChg chg="mod">
          <ac:chgData name="Tim Cook" userId="d1c7cfb340f2c7ab" providerId="LiveId" clId="{F91381D8-8F96-4337-B77B-709E7A8224C4}" dt="2022-11-14T03:37:36.917" v="936"/>
          <ac:grpSpMkLst>
            <pc:docMk/>
            <pc:sldMk cId="2496104503" sldId="294"/>
            <ac:grpSpMk id="106" creationId="{713DA6DE-248A-A550-D66C-0DB3D46260EE}"/>
          </ac:grpSpMkLst>
        </pc:grpChg>
        <pc:grpChg chg="del mod">
          <ac:chgData name="Tim Cook" userId="d1c7cfb340f2c7ab" providerId="LiveId" clId="{F91381D8-8F96-4337-B77B-709E7A8224C4}" dt="2022-11-14T03:37:55.699" v="946"/>
          <ac:grpSpMkLst>
            <pc:docMk/>
            <pc:sldMk cId="2496104503" sldId="294"/>
            <ac:grpSpMk id="112" creationId="{0FF32E88-C4F8-0ACD-6B2F-8C1B9BE567B2}"/>
          </ac:grpSpMkLst>
        </pc:grpChg>
        <pc:grpChg chg="del mod">
          <ac:chgData name="Tim Cook" userId="d1c7cfb340f2c7ab" providerId="LiveId" clId="{F91381D8-8F96-4337-B77B-709E7A8224C4}" dt="2022-11-14T03:38:05.171" v="958"/>
          <ac:grpSpMkLst>
            <pc:docMk/>
            <pc:sldMk cId="2496104503" sldId="294"/>
            <ac:grpSpMk id="120" creationId="{2FFE5B26-30AC-0179-0369-4CC61709DFF3}"/>
          </ac:grpSpMkLst>
        </pc:grpChg>
        <pc:grpChg chg="del mod">
          <ac:chgData name="Tim Cook" userId="d1c7cfb340f2c7ab" providerId="LiveId" clId="{F91381D8-8F96-4337-B77B-709E7A8224C4}" dt="2022-11-14T03:38:06.967" v="966"/>
          <ac:grpSpMkLst>
            <pc:docMk/>
            <pc:sldMk cId="2496104503" sldId="294"/>
            <ac:grpSpMk id="123" creationId="{802E409A-4AFC-CE54-6E6F-B1861F8AD32B}"/>
          </ac:grpSpMkLst>
        </pc:grpChg>
        <pc:grpChg chg="del mod">
          <ac:chgData name="Tim Cook" userId="d1c7cfb340f2c7ab" providerId="LiveId" clId="{F91381D8-8F96-4337-B77B-709E7A8224C4}" dt="2022-11-14T03:39:04.681" v="973"/>
          <ac:grpSpMkLst>
            <pc:docMk/>
            <pc:sldMk cId="2496104503" sldId="294"/>
            <ac:grpSpMk id="127" creationId="{12B789BD-F861-EE76-8703-F23E46E20AE9}"/>
          </ac:grpSpMkLst>
        </pc:grpChg>
        <pc:grpChg chg="del mod">
          <ac:chgData name="Tim Cook" userId="d1c7cfb340f2c7ab" providerId="LiveId" clId="{F91381D8-8F96-4337-B77B-709E7A8224C4}" dt="2022-11-14T03:39:09.823" v="982"/>
          <ac:grpSpMkLst>
            <pc:docMk/>
            <pc:sldMk cId="2496104503" sldId="294"/>
            <ac:grpSpMk id="131" creationId="{CEFDB8DE-D557-E729-CA27-25D476E5DB1F}"/>
          </ac:grpSpMkLst>
        </pc:grpChg>
        <pc:grpChg chg="del mod">
          <ac:chgData name="Tim Cook" userId="d1c7cfb340f2c7ab" providerId="LiveId" clId="{F91381D8-8F96-4337-B77B-709E7A8224C4}" dt="2022-11-14T03:39:12.126" v="985"/>
          <ac:grpSpMkLst>
            <pc:docMk/>
            <pc:sldMk cId="2496104503" sldId="294"/>
            <ac:grpSpMk id="135" creationId="{E81AE587-731D-B53D-9DD0-445F05E6323C}"/>
          </ac:grpSpMkLst>
        </pc:grpChg>
        <pc:grpChg chg="mod">
          <ac:chgData name="Tim Cook" userId="d1c7cfb340f2c7ab" providerId="LiveId" clId="{F91381D8-8F96-4337-B77B-709E7A8224C4}" dt="2022-11-14T03:39:12.126" v="985"/>
          <ac:grpSpMkLst>
            <pc:docMk/>
            <pc:sldMk cId="2496104503" sldId="294"/>
            <ac:grpSpMk id="138" creationId="{34B0EC1F-86CF-79F7-308E-FB2BCF4B9DBB}"/>
          </ac:grpSpMkLst>
        </pc:grpChg>
        <pc:grpChg chg="mod">
          <ac:chgData name="Tim Cook" userId="d1c7cfb340f2c7ab" providerId="LiveId" clId="{F91381D8-8F96-4337-B77B-709E7A8224C4}" dt="2022-11-14T03:39:25.152" v="994"/>
          <ac:grpSpMkLst>
            <pc:docMk/>
            <pc:sldMk cId="2496104503" sldId="294"/>
            <ac:grpSpMk id="147" creationId="{C54DF690-8EA1-0DFA-E060-35CCBC86B9D5}"/>
          </ac:grpSpMkLst>
        </pc:grpChg>
        <pc:grpChg chg="mod">
          <ac:chgData name="Tim Cook" userId="d1c7cfb340f2c7ab" providerId="LiveId" clId="{F91381D8-8F96-4337-B77B-709E7A8224C4}" dt="2022-11-14T03:39:25.152" v="994"/>
          <ac:grpSpMkLst>
            <pc:docMk/>
            <pc:sldMk cId="2496104503" sldId="294"/>
            <ac:grpSpMk id="148" creationId="{8B2AC639-8C3C-660E-2A3C-62E39F497890}"/>
          </ac:grpSpMkLst>
        </pc:grpChg>
        <pc:grpChg chg="del mod">
          <ac:chgData name="Tim Cook" userId="d1c7cfb340f2c7ab" providerId="LiveId" clId="{F91381D8-8F96-4337-B77B-709E7A8224C4}" dt="2022-11-14T03:43:19.231" v="1190"/>
          <ac:grpSpMkLst>
            <pc:docMk/>
            <pc:sldMk cId="2496104503" sldId="294"/>
            <ac:grpSpMk id="158" creationId="{E6758345-8EFA-4C7B-D3EE-03A66358F64F}"/>
          </ac:grpSpMkLst>
        </pc:grpChg>
        <pc:grpChg chg="del mod">
          <ac:chgData name="Tim Cook" userId="d1c7cfb340f2c7ab" providerId="LiveId" clId="{F91381D8-8F96-4337-B77B-709E7A8224C4}" dt="2022-11-14T03:43:26.401" v="1205"/>
          <ac:grpSpMkLst>
            <pc:docMk/>
            <pc:sldMk cId="2496104503" sldId="294"/>
            <ac:grpSpMk id="166" creationId="{D96EDA74-2CA9-6ABD-D425-79B7B5B61383}"/>
          </ac:grpSpMkLst>
        </pc:grpChg>
        <pc:grpChg chg="del mod">
          <ac:chgData name="Tim Cook" userId="d1c7cfb340f2c7ab" providerId="LiveId" clId="{F91381D8-8F96-4337-B77B-709E7A8224C4}" dt="2022-11-14T03:43:31.877" v="1215"/>
          <ac:grpSpMkLst>
            <pc:docMk/>
            <pc:sldMk cId="2496104503" sldId="294"/>
            <ac:grpSpMk id="170" creationId="{A6926E07-8FB6-9928-72A4-3CC146EE8C37}"/>
          </ac:grpSpMkLst>
        </pc:grpChg>
        <pc:grpChg chg="del mod">
          <ac:chgData name="Tim Cook" userId="d1c7cfb340f2c7ab" providerId="LiveId" clId="{F91381D8-8F96-4337-B77B-709E7A8224C4}" dt="2022-11-14T03:43:42.622" v="1232"/>
          <ac:grpSpMkLst>
            <pc:docMk/>
            <pc:sldMk cId="2496104503" sldId="294"/>
            <ac:grpSpMk id="175" creationId="{D5B0D12F-B130-E5B7-01B9-526037F2C82E}"/>
          </ac:grpSpMkLst>
        </pc:grpChg>
        <pc:grpChg chg="del mod">
          <ac:chgData name="Tim Cook" userId="d1c7cfb340f2c7ab" providerId="LiveId" clId="{F91381D8-8F96-4337-B77B-709E7A8224C4}" dt="2022-11-14T03:43:45.586" v="1246"/>
          <ac:grpSpMkLst>
            <pc:docMk/>
            <pc:sldMk cId="2496104503" sldId="294"/>
            <ac:grpSpMk id="188" creationId="{20317E31-E356-F63D-B370-CBF58FEEBCD1}"/>
          </ac:grpSpMkLst>
        </pc:grpChg>
        <pc:grpChg chg="del mod">
          <ac:chgData name="Tim Cook" userId="d1c7cfb340f2c7ab" providerId="LiveId" clId="{F91381D8-8F96-4337-B77B-709E7A8224C4}" dt="2022-11-14T03:43:54.758" v="1257"/>
          <ac:grpSpMkLst>
            <pc:docMk/>
            <pc:sldMk cId="2496104503" sldId="294"/>
            <ac:grpSpMk id="194" creationId="{C9CF10C9-EF6E-F90A-3933-F46D1517B4C7}"/>
          </ac:grpSpMkLst>
        </pc:grpChg>
        <pc:grpChg chg="mod">
          <ac:chgData name="Tim Cook" userId="d1c7cfb340f2c7ab" providerId="LiveId" clId="{F91381D8-8F96-4337-B77B-709E7A8224C4}" dt="2022-11-14T03:44:02.287" v="1269"/>
          <ac:grpSpMkLst>
            <pc:docMk/>
            <pc:sldMk cId="2496104503" sldId="294"/>
            <ac:grpSpMk id="205" creationId="{60ABC2DC-5C7D-E3FE-602E-E9E344AE3200}"/>
          </ac:grpSpMkLst>
        </pc:grpChg>
        <pc:grpChg chg="mod">
          <ac:chgData name="Tim Cook" userId="d1c7cfb340f2c7ab" providerId="LiveId" clId="{F91381D8-8F96-4337-B77B-709E7A8224C4}" dt="2022-11-14T03:44:09.977" v="1281"/>
          <ac:grpSpMkLst>
            <pc:docMk/>
            <pc:sldMk cId="2496104503" sldId="294"/>
            <ac:grpSpMk id="217" creationId="{1BEB03C4-75B9-56B2-2F1C-0663A756399B}"/>
          </ac:grpSpMkLst>
        </pc:grpChg>
        <pc:grpChg chg="mod">
          <ac:chgData name="Tim Cook" userId="d1c7cfb340f2c7ab" providerId="LiveId" clId="{F91381D8-8F96-4337-B77B-709E7A8224C4}" dt="2022-11-14T03:44:09.977" v="1281"/>
          <ac:grpSpMkLst>
            <pc:docMk/>
            <pc:sldMk cId="2496104503" sldId="294"/>
            <ac:grpSpMk id="218" creationId="{E952AFCE-AAAB-3D9C-EC94-07E8F0432E74}"/>
          </ac:grpSpMkLst>
        </pc:grpChg>
        <pc:grpChg chg="mod">
          <ac:chgData name="Tim Cook" userId="d1c7cfb340f2c7ab" providerId="LiveId" clId="{F91381D8-8F96-4337-B77B-709E7A8224C4}" dt="2022-11-14T03:44:09.977" v="1281"/>
          <ac:grpSpMkLst>
            <pc:docMk/>
            <pc:sldMk cId="2496104503" sldId="294"/>
            <ac:grpSpMk id="219" creationId="{3512F799-9287-BC25-C7B8-2AAC1E2E3E87}"/>
          </ac:grpSpMkLst>
        </pc:grpChg>
        <pc:grpChg chg="del mod">
          <ac:chgData name="Tim Cook" userId="d1c7cfb340f2c7ab" providerId="LiveId" clId="{F91381D8-8F96-4337-B77B-709E7A8224C4}" dt="2022-11-14T03:44:15.747" v="1289"/>
          <ac:grpSpMkLst>
            <pc:docMk/>
            <pc:sldMk cId="2496104503" sldId="294"/>
            <ac:grpSpMk id="224" creationId="{04AD3F06-707F-249D-83B4-470F24B7B0B6}"/>
          </ac:grpSpMkLst>
        </pc:grpChg>
        <pc:grpChg chg="del mod">
          <ac:chgData name="Tim Cook" userId="d1c7cfb340f2c7ab" providerId="LiveId" clId="{F91381D8-8F96-4337-B77B-709E7A8224C4}" dt="2022-11-14T03:44:28.101" v="1319"/>
          <ac:grpSpMkLst>
            <pc:docMk/>
            <pc:sldMk cId="2496104503" sldId="294"/>
            <ac:grpSpMk id="239" creationId="{948D3E43-DB4A-C69A-BB9F-DB32C3AA8D18}"/>
          </ac:grpSpMkLst>
        </pc:grpChg>
        <pc:grpChg chg="del mod">
          <ac:chgData name="Tim Cook" userId="d1c7cfb340f2c7ab" providerId="LiveId" clId="{F91381D8-8F96-4337-B77B-709E7A8224C4}" dt="2022-11-14T03:44:31.332" v="1323"/>
          <ac:grpSpMkLst>
            <pc:docMk/>
            <pc:sldMk cId="2496104503" sldId="294"/>
            <ac:grpSpMk id="242" creationId="{13A6B42C-09DD-9DE7-1957-6B36A004C3D4}"/>
          </ac:grpSpMkLst>
        </pc:grpChg>
        <pc:grpChg chg="mod">
          <ac:chgData name="Tim Cook" userId="d1c7cfb340f2c7ab" providerId="LiveId" clId="{F91381D8-8F96-4337-B77B-709E7A8224C4}" dt="2022-11-14T03:44:42.754" v="1340"/>
          <ac:grpSpMkLst>
            <pc:docMk/>
            <pc:sldMk cId="2496104503" sldId="294"/>
            <ac:grpSpMk id="257" creationId="{4F82B273-5703-B906-3B1E-011B4989F8A7}"/>
          </ac:grpSpMkLst>
        </pc:grpChg>
        <pc:inkChg chg="add del mod">
          <ac:chgData name="Tim Cook" userId="d1c7cfb340f2c7ab" providerId="LiveId" clId="{F91381D8-8F96-4337-B77B-709E7A8224C4}" dt="2022-11-14T03:35:11.093" v="803"/>
          <ac:inkMkLst>
            <pc:docMk/>
            <pc:sldMk cId="2496104503" sldId="294"/>
            <ac:inkMk id="4" creationId="{866E7319-670B-1F35-DB46-CC3A2CD1C723}"/>
          </ac:inkMkLst>
        </pc:inkChg>
        <pc:inkChg chg="add del mod">
          <ac:chgData name="Tim Cook" userId="d1c7cfb340f2c7ab" providerId="LiveId" clId="{F91381D8-8F96-4337-B77B-709E7A8224C4}" dt="2022-11-14T03:35:09.083" v="800"/>
          <ac:inkMkLst>
            <pc:docMk/>
            <pc:sldMk cId="2496104503" sldId="294"/>
            <ac:inkMk id="5" creationId="{E108413C-B43D-EE6B-82B0-0715D534A7C3}"/>
          </ac:inkMkLst>
        </pc:inkChg>
        <pc:inkChg chg="add del mod">
          <ac:chgData name="Tim Cook" userId="d1c7cfb340f2c7ab" providerId="LiveId" clId="{F91381D8-8F96-4337-B77B-709E7A8224C4}" dt="2022-11-14T03:35:09.083" v="801"/>
          <ac:inkMkLst>
            <pc:docMk/>
            <pc:sldMk cId="2496104503" sldId="294"/>
            <ac:inkMk id="6" creationId="{D9D894CA-6E91-AAD8-4B3F-B037F768D7F7}"/>
          </ac:inkMkLst>
        </pc:inkChg>
        <pc:inkChg chg="add del mod">
          <ac:chgData name="Tim Cook" userId="d1c7cfb340f2c7ab" providerId="LiveId" clId="{F91381D8-8F96-4337-B77B-709E7A8224C4}" dt="2022-11-14T03:35:09.083" v="802"/>
          <ac:inkMkLst>
            <pc:docMk/>
            <pc:sldMk cId="2496104503" sldId="294"/>
            <ac:inkMk id="7" creationId="{86ABBEA6-C46C-DD67-8C6B-EC45A7454050}"/>
          </ac:inkMkLst>
        </pc:inkChg>
        <pc:inkChg chg="add del">
          <ac:chgData name="Tim Cook" userId="d1c7cfb340f2c7ab" providerId="LiveId" clId="{F91381D8-8F96-4337-B77B-709E7A8224C4}" dt="2022-11-14T03:35:14.639" v="805"/>
          <ac:inkMkLst>
            <pc:docMk/>
            <pc:sldMk cId="2496104503" sldId="294"/>
            <ac:inkMk id="9" creationId="{B1FBFA6E-0EAE-A792-8FF4-93E5D54EE4DB}"/>
          </ac:inkMkLst>
        </pc:inkChg>
        <pc:inkChg chg="add del">
          <ac:chgData name="Tim Cook" userId="d1c7cfb340f2c7ab" providerId="LiveId" clId="{F91381D8-8F96-4337-B77B-709E7A8224C4}" dt="2022-11-14T03:35:19.480" v="807"/>
          <ac:inkMkLst>
            <pc:docMk/>
            <pc:sldMk cId="2496104503" sldId="294"/>
            <ac:inkMk id="10" creationId="{50F0116D-71C2-4763-6D89-94D16A49D493}"/>
          </ac:inkMkLst>
        </pc:inkChg>
        <pc:inkChg chg="add del mod">
          <ac:chgData name="Tim Cook" userId="d1c7cfb340f2c7ab" providerId="LiveId" clId="{F91381D8-8F96-4337-B77B-709E7A8224C4}" dt="2022-11-14T03:43:08.157" v="1168"/>
          <ac:inkMkLst>
            <pc:docMk/>
            <pc:sldMk cId="2496104503" sldId="294"/>
            <ac:inkMk id="11" creationId="{E3F9577B-386B-2C5C-B844-7569C6E45CBF}"/>
          </ac:inkMkLst>
        </pc:inkChg>
        <pc:inkChg chg="add del">
          <ac:chgData name="Tim Cook" userId="d1c7cfb340f2c7ab" providerId="LiveId" clId="{F91381D8-8F96-4337-B77B-709E7A8224C4}" dt="2022-11-14T03:35:25.108" v="813"/>
          <ac:inkMkLst>
            <pc:docMk/>
            <pc:sldMk cId="2496104503" sldId="294"/>
            <ac:inkMk id="12" creationId="{7BE7CC9C-236A-77B0-EB5E-A120B4B90B63}"/>
          </ac:inkMkLst>
        </pc:inkChg>
        <pc:inkChg chg="add del mod">
          <ac:chgData name="Tim Cook" userId="d1c7cfb340f2c7ab" providerId="LiveId" clId="{F91381D8-8F96-4337-B77B-709E7A8224C4}" dt="2022-11-14T03:35:25.108" v="815"/>
          <ac:inkMkLst>
            <pc:docMk/>
            <pc:sldMk cId="2496104503" sldId="294"/>
            <ac:inkMk id="13" creationId="{C0CBC34A-C399-5407-A5D1-65568FB5EA81}"/>
          </ac:inkMkLst>
        </pc:inkChg>
        <pc:inkChg chg="add del mod">
          <ac:chgData name="Tim Cook" userId="d1c7cfb340f2c7ab" providerId="LiveId" clId="{F91381D8-8F96-4337-B77B-709E7A8224C4}" dt="2022-11-14T03:35:25.108" v="814"/>
          <ac:inkMkLst>
            <pc:docMk/>
            <pc:sldMk cId="2496104503" sldId="294"/>
            <ac:inkMk id="14" creationId="{B02FEFF3-35D9-6914-A8D3-12B515417CBD}"/>
          </ac:inkMkLst>
        </pc:inkChg>
        <pc:inkChg chg="add del mod">
          <ac:chgData name="Tim Cook" userId="d1c7cfb340f2c7ab" providerId="LiveId" clId="{F91381D8-8F96-4337-B77B-709E7A8224C4}" dt="2022-11-14T03:35:55.040" v="835"/>
          <ac:inkMkLst>
            <pc:docMk/>
            <pc:sldMk cId="2496104503" sldId="294"/>
            <ac:inkMk id="16" creationId="{94D62AEE-2527-85E5-53E8-F009A8A9D491}"/>
          </ac:inkMkLst>
        </pc:inkChg>
        <pc:inkChg chg="add del mod">
          <ac:chgData name="Tim Cook" userId="d1c7cfb340f2c7ab" providerId="LiveId" clId="{F91381D8-8F96-4337-B77B-709E7A8224C4}" dt="2022-11-14T03:35:55.040" v="834"/>
          <ac:inkMkLst>
            <pc:docMk/>
            <pc:sldMk cId="2496104503" sldId="294"/>
            <ac:inkMk id="17" creationId="{48CD1307-5D51-AD36-2D9F-BCCF821B72F1}"/>
          </ac:inkMkLst>
        </pc:inkChg>
        <pc:inkChg chg="add del mod">
          <ac:chgData name="Tim Cook" userId="d1c7cfb340f2c7ab" providerId="LiveId" clId="{F91381D8-8F96-4337-B77B-709E7A8224C4}" dt="2022-11-14T03:35:55.040" v="833"/>
          <ac:inkMkLst>
            <pc:docMk/>
            <pc:sldMk cId="2496104503" sldId="294"/>
            <ac:inkMk id="18" creationId="{A44EFA7D-39F2-2687-2842-B3FE275081AF}"/>
          </ac:inkMkLst>
        </pc:inkChg>
        <pc:inkChg chg="add del mod">
          <ac:chgData name="Tim Cook" userId="d1c7cfb340f2c7ab" providerId="LiveId" clId="{F91381D8-8F96-4337-B77B-709E7A8224C4}" dt="2022-11-14T03:43:09.831" v="1176"/>
          <ac:inkMkLst>
            <pc:docMk/>
            <pc:sldMk cId="2496104503" sldId="294"/>
            <ac:inkMk id="20" creationId="{FA4C3B6F-A960-1004-B79F-77172344D259}"/>
          </ac:inkMkLst>
        </pc:inkChg>
        <pc:inkChg chg="add del mod">
          <ac:chgData name="Tim Cook" userId="d1c7cfb340f2c7ab" providerId="LiveId" clId="{F91381D8-8F96-4337-B77B-709E7A8224C4}" dt="2022-11-14T03:43:08.157" v="1165"/>
          <ac:inkMkLst>
            <pc:docMk/>
            <pc:sldMk cId="2496104503" sldId="294"/>
            <ac:inkMk id="21" creationId="{FD91F1E8-F98C-FF86-4022-A76E775F0711}"/>
          </ac:inkMkLst>
        </pc:inkChg>
        <pc:inkChg chg="add del">
          <ac:chgData name="Tim Cook" userId="d1c7cfb340f2c7ab" providerId="LiveId" clId="{F91381D8-8F96-4337-B77B-709E7A8224C4}" dt="2022-11-14T03:35:44.460" v="828" actId="9405"/>
          <ac:inkMkLst>
            <pc:docMk/>
            <pc:sldMk cId="2496104503" sldId="294"/>
            <ac:inkMk id="23" creationId="{6436A0BC-5AFE-03D5-79EE-E9353B1F9437}"/>
          </ac:inkMkLst>
        </pc:inkChg>
        <pc:inkChg chg="add del">
          <ac:chgData name="Tim Cook" userId="d1c7cfb340f2c7ab" providerId="LiveId" clId="{F91381D8-8F96-4337-B77B-709E7A8224C4}" dt="2022-11-14T03:35:52.277" v="832"/>
          <ac:inkMkLst>
            <pc:docMk/>
            <pc:sldMk cId="2496104503" sldId="294"/>
            <ac:inkMk id="24" creationId="{515D5928-7AFA-02F9-444F-903B9A7629E2}"/>
          </ac:inkMkLst>
        </pc:inkChg>
        <pc:inkChg chg="add del mod">
          <ac:chgData name="Tim Cook" userId="d1c7cfb340f2c7ab" providerId="LiveId" clId="{F91381D8-8F96-4337-B77B-709E7A8224C4}" dt="2022-11-14T03:43:08.157" v="1167"/>
          <ac:inkMkLst>
            <pc:docMk/>
            <pc:sldMk cId="2496104503" sldId="294"/>
            <ac:inkMk id="25" creationId="{C30F790C-DADA-1D18-D1FB-0EA8CA5296B9}"/>
          </ac:inkMkLst>
        </pc:inkChg>
        <pc:inkChg chg="add del mod">
          <ac:chgData name="Tim Cook" userId="d1c7cfb340f2c7ab" providerId="LiveId" clId="{F91381D8-8F96-4337-B77B-709E7A8224C4}" dt="2022-11-14T03:43:08.157" v="1164"/>
          <ac:inkMkLst>
            <pc:docMk/>
            <pc:sldMk cId="2496104503" sldId="294"/>
            <ac:inkMk id="26" creationId="{824AE526-EEEB-DB88-12E4-EEDE6CE6A09D}"/>
          </ac:inkMkLst>
        </pc:inkChg>
        <pc:inkChg chg="add del mod">
          <ac:chgData name="Tim Cook" userId="d1c7cfb340f2c7ab" providerId="LiveId" clId="{F91381D8-8F96-4337-B77B-709E7A8224C4}" dt="2022-11-14T03:43:09.831" v="1174"/>
          <ac:inkMkLst>
            <pc:docMk/>
            <pc:sldMk cId="2496104503" sldId="294"/>
            <ac:inkMk id="27" creationId="{2A78A35A-C352-4E3D-56B9-50686445A0EB}"/>
          </ac:inkMkLst>
        </pc:inkChg>
        <pc:inkChg chg="add del mod">
          <ac:chgData name="Tim Cook" userId="d1c7cfb340f2c7ab" providerId="LiveId" clId="{F91381D8-8F96-4337-B77B-709E7A8224C4}" dt="2022-11-14T03:43:09.831" v="1172"/>
          <ac:inkMkLst>
            <pc:docMk/>
            <pc:sldMk cId="2496104503" sldId="294"/>
            <ac:inkMk id="29" creationId="{06833D1F-D983-18B8-518D-CD058E96A922}"/>
          </ac:inkMkLst>
        </pc:inkChg>
        <pc:inkChg chg="add del mod">
          <ac:chgData name="Tim Cook" userId="d1c7cfb340f2c7ab" providerId="LiveId" clId="{F91381D8-8F96-4337-B77B-709E7A8224C4}" dt="2022-11-14T03:43:08.157" v="1170"/>
          <ac:inkMkLst>
            <pc:docMk/>
            <pc:sldMk cId="2496104503" sldId="294"/>
            <ac:inkMk id="30" creationId="{A62C667F-C0F9-962E-A051-33AEBBFA25E8}"/>
          </ac:inkMkLst>
        </pc:inkChg>
        <pc:inkChg chg="add del mod">
          <ac:chgData name="Tim Cook" userId="d1c7cfb340f2c7ab" providerId="LiveId" clId="{F91381D8-8F96-4337-B77B-709E7A8224C4}" dt="2022-11-14T03:43:08.157" v="1166"/>
          <ac:inkMkLst>
            <pc:docMk/>
            <pc:sldMk cId="2496104503" sldId="294"/>
            <ac:inkMk id="31" creationId="{CAFF4EF9-9E3E-4CA5-2881-EC9EF40CA421}"/>
          </ac:inkMkLst>
        </pc:inkChg>
        <pc:inkChg chg="add del mod">
          <ac:chgData name="Tim Cook" userId="d1c7cfb340f2c7ab" providerId="LiveId" clId="{F91381D8-8F96-4337-B77B-709E7A8224C4}" dt="2022-11-14T03:43:08.157" v="1169"/>
          <ac:inkMkLst>
            <pc:docMk/>
            <pc:sldMk cId="2496104503" sldId="294"/>
            <ac:inkMk id="32" creationId="{48C2A8AC-308D-35E2-413D-429597881AF8}"/>
          </ac:inkMkLst>
        </pc:inkChg>
        <pc:inkChg chg="add del mod">
          <ac:chgData name="Tim Cook" userId="d1c7cfb340f2c7ab" providerId="LiveId" clId="{F91381D8-8F96-4337-B77B-709E7A8224C4}" dt="2022-11-14T03:43:08.157" v="1171"/>
          <ac:inkMkLst>
            <pc:docMk/>
            <pc:sldMk cId="2496104503" sldId="294"/>
            <ac:inkMk id="33" creationId="{7C6AD40E-72C3-840A-619F-8BD474E09C82}"/>
          </ac:inkMkLst>
        </pc:inkChg>
        <pc:inkChg chg="add del mod">
          <ac:chgData name="Tim Cook" userId="d1c7cfb340f2c7ab" providerId="LiveId" clId="{F91381D8-8F96-4337-B77B-709E7A8224C4}" dt="2022-11-14T03:43:09.831" v="1173"/>
          <ac:inkMkLst>
            <pc:docMk/>
            <pc:sldMk cId="2496104503" sldId="294"/>
            <ac:inkMk id="34" creationId="{85A6605A-653C-68BF-4697-9F401ED4485D}"/>
          </ac:inkMkLst>
        </pc:inkChg>
        <pc:inkChg chg="add del mod">
          <ac:chgData name="Tim Cook" userId="d1c7cfb340f2c7ab" providerId="LiveId" clId="{F91381D8-8F96-4337-B77B-709E7A8224C4}" dt="2022-11-14T03:43:09.831" v="1175"/>
          <ac:inkMkLst>
            <pc:docMk/>
            <pc:sldMk cId="2496104503" sldId="294"/>
            <ac:inkMk id="35" creationId="{32A19D7F-20EB-7134-E914-6C511E1C19C5}"/>
          </ac:inkMkLst>
        </pc:inkChg>
        <pc:inkChg chg="add del mod">
          <ac:chgData name="Tim Cook" userId="d1c7cfb340f2c7ab" providerId="LiveId" clId="{F91381D8-8F96-4337-B77B-709E7A8224C4}" dt="2022-11-14T03:43:05.988" v="1161"/>
          <ac:inkMkLst>
            <pc:docMk/>
            <pc:sldMk cId="2496104503" sldId="294"/>
            <ac:inkMk id="38" creationId="{BE3AAA80-CFE3-58DC-7EE0-9BFACE152138}"/>
          </ac:inkMkLst>
        </pc:inkChg>
        <pc:inkChg chg="add del mod">
          <ac:chgData name="Tim Cook" userId="d1c7cfb340f2c7ab" providerId="LiveId" clId="{F91381D8-8F96-4337-B77B-709E7A8224C4}" dt="2022-11-14T03:43:05.988" v="1156"/>
          <ac:inkMkLst>
            <pc:docMk/>
            <pc:sldMk cId="2496104503" sldId="294"/>
            <ac:inkMk id="39" creationId="{71C8E7A3-D3A2-62C5-A129-A4381F893A04}"/>
          </ac:inkMkLst>
        </pc:inkChg>
        <pc:inkChg chg="add del mod">
          <ac:chgData name="Tim Cook" userId="d1c7cfb340f2c7ab" providerId="LiveId" clId="{F91381D8-8F96-4337-B77B-709E7A8224C4}" dt="2022-11-14T03:43:05.988" v="1157"/>
          <ac:inkMkLst>
            <pc:docMk/>
            <pc:sldMk cId="2496104503" sldId="294"/>
            <ac:inkMk id="40" creationId="{B3654521-AC2C-3FDB-A360-CC2FC97E2E77}"/>
          </ac:inkMkLst>
        </pc:inkChg>
        <pc:inkChg chg="add del mod">
          <ac:chgData name="Tim Cook" userId="d1c7cfb340f2c7ab" providerId="LiveId" clId="{F91381D8-8F96-4337-B77B-709E7A8224C4}" dt="2022-11-14T03:43:05.988" v="1158"/>
          <ac:inkMkLst>
            <pc:docMk/>
            <pc:sldMk cId="2496104503" sldId="294"/>
            <ac:inkMk id="41" creationId="{53944834-42BB-AB76-368E-DA64D9582A52}"/>
          </ac:inkMkLst>
        </pc:inkChg>
        <pc:inkChg chg="add del mod">
          <ac:chgData name="Tim Cook" userId="d1c7cfb340f2c7ab" providerId="LiveId" clId="{F91381D8-8F96-4337-B77B-709E7A8224C4}" dt="2022-11-14T03:43:05.988" v="1160"/>
          <ac:inkMkLst>
            <pc:docMk/>
            <pc:sldMk cId="2496104503" sldId="294"/>
            <ac:inkMk id="42" creationId="{0D01979B-35EF-4D0F-CF69-9CC6324E6847}"/>
          </ac:inkMkLst>
        </pc:inkChg>
        <pc:inkChg chg="add del mod">
          <ac:chgData name="Tim Cook" userId="d1c7cfb340f2c7ab" providerId="LiveId" clId="{F91381D8-8F96-4337-B77B-709E7A8224C4}" dt="2022-11-14T03:43:05.988" v="1159"/>
          <ac:inkMkLst>
            <pc:docMk/>
            <pc:sldMk cId="2496104503" sldId="294"/>
            <ac:inkMk id="43" creationId="{F4D95279-DBEC-7BEF-709F-329EBA64D280}"/>
          </ac:inkMkLst>
        </pc:inkChg>
        <pc:inkChg chg="add del mod">
          <ac:chgData name="Tim Cook" userId="d1c7cfb340f2c7ab" providerId="LiveId" clId="{F91381D8-8F96-4337-B77B-709E7A8224C4}" dt="2022-11-14T03:43:07.162" v="1163"/>
          <ac:inkMkLst>
            <pc:docMk/>
            <pc:sldMk cId="2496104503" sldId="294"/>
            <ac:inkMk id="44" creationId="{7525CEEA-B804-663A-EC46-8A41D128E937}"/>
          </ac:inkMkLst>
        </pc:inkChg>
        <pc:inkChg chg="add del mod">
          <ac:chgData name="Tim Cook" userId="d1c7cfb340f2c7ab" providerId="LiveId" clId="{F91381D8-8F96-4337-B77B-709E7A8224C4}" dt="2022-11-14T03:43:05.988" v="1155"/>
          <ac:inkMkLst>
            <pc:docMk/>
            <pc:sldMk cId="2496104503" sldId="294"/>
            <ac:inkMk id="45" creationId="{1043A0AB-A598-174E-1F1C-7441002DB87E}"/>
          </ac:inkMkLst>
        </pc:inkChg>
        <pc:inkChg chg="add del mod">
          <ac:chgData name="Tim Cook" userId="d1c7cfb340f2c7ab" providerId="LiveId" clId="{F91381D8-8F96-4337-B77B-709E7A8224C4}" dt="2022-11-14T03:43:05.988" v="1162"/>
          <ac:inkMkLst>
            <pc:docMk/>
            <pc:sldMk cId="2496104503" sldId="294"/>
            <ac:inkMk id="46" creationId="{F2F117CD-18B8-5544-AFBE-53F5AE4E4FCA}"/>
          </ac:inkMkLst>
        </pc:inkChg>
        <pc:inkChg chg="add del">
          <ac:chgData name="Tim Cook" userId="d1c7cfb340f2c7ab" providerId="LiveId" clId="{F91381D8-8F96-4337-B77B-709E7A8224C4}" dt="2022-11-14T03:36:32.755" v="866"/>
          <ac:inkMkLst>
            <pc:docMk/>
            <pc:sldMk cId="2496104503" sldId="294"/>
            <ac:inkMk id="48" creationId="{82D6F2F6-CDC5-2267-0110-9E5681C034B5}"/>
          </ac:inkMkLst>
        </pc:inkChg>
        <pc:inkChg chg="add del">
          <ac:chgData name="Tim Cook" userId="d1c7cfb340f2c7ab" providerId="LiveId" clId="{F91381D8-8F96-4337-B77B-709E7A8224C4}" dt="2022-11-14T03:36:32.739" v="865"/>
          <ac:inkMkLst>
            <pc:docMk/>
            <pc:sldMk cId="2496104503" sldId="294"/>
            <ac:inkMk id="49" creationId="{02861766-0DD5-4439-7C88-7A049D1584D0}"/>
          </ac:inkMkLst>
        </pc:inkChg>
        <pc:inkChg chg="add del">
          <ac:chgData name="Tim Cook" userId="d1c7cfb340f2c7ab" providerId="LiveId" clId="{F91381D8-8F96-4337-B77B-709E7A8224C4}" dt="2022-11-14T03:36:43.875" v="868"/>
          <ac:inkMkLst>
            <pc:docMk/>
            <pc:sldMk cId="2496104503" sldId="294"/>
            <ac:inkMk id="50" creationId="{50486076-8CDA-57B7-ADB4-617DDEDF79F7}"/>
          </ac:inkMkLst>
        </pc:inkChg>
        <pc:inkChg chg="add del mod">
          <ac:chgData name="Tim Cook" userId="d1c7cfb340f2c7ab" providerId="LiveId" clId="{F91381D8-8F96-4337-B77B-709E7A8224C4}" dt="2022-11-14T03:36:54.812" v="882"/>
          <ac:inkMkLst>
            <pc:docMk/>
            <pc:sldMk cId="2496104503" sldId="294"/>
            <ac:inkMk id="51" creationId="{3EA3860F-84BF-A4F5-578B-9AD43D770B76}"/>
          </ac:inkMkLst>
        </pc:inkChg>
        <pc:inkChg chg="add del mod">
          <ac:chgData name="Tim Cook" userId="d1c7cfb340f2c7ab" providerId="LiveId" clId="{F91381D8-8F96-4337-B77B-709E7A8224C4}" dt="2022-11-14T03:36:54.812" v="887"/>
          <ac:inkMkLst>
            <pc:docMk/>
            <pc:sldMk cId="2496104503" sldId="294"/>
            <ac:inkMk id="52" creationId="{7607578F-5111-6AA5-05E7-3F99C9E7F40D}"/>
          </ac:inkMkLst>
        </pc:inkChg>
        <pc:inkChg chg="add del mod">
          <ac:chgData name="Tim Cook" userId="d1c7cfb340f2c7ab" providerId="LiveId" clId="{F91381D8-8F96-4337-B77B-709E7A8224C4}" dt="2022-11-14T03:36:54.812" v="884"/>
          <ac:inkMkLst>
            <pc:docMk/>
            <pc:sldMk cId="2496104503" sldId="294"/>
            <ac:inkMk id="53" creationId="{2A4346FF-0BB6-E475-E58F-4192833AD243}"/>
          </ac:inkMkLst>
        </pc:inkChg>
        <pc:inkChg chg="add del">
          <ac:chgData name="Tim Cook" userId="d1c7cfb340f2c7ab" providerId="LiveId" clId="{F91381D8-8F96-4337-B77B-709E7A8224C4}" dt="2022-11-14T03:36:54.812" v="883"/>
          <ac:inkMkLst>
            <pc:docMk/>
            <pc:sldMk cId="2496104503" sldId="294"/>
            <ac:inkMk id="54" creationId="{F76E8AAE-79E4-7DA2-56BA-9AF93338376D}"/>
          </ac:inkMkLst>
        </pc:inkChg>
        <pc:inkChg chg="add del mod">
          <ac:chgData name="Tim Cook" userId="d1c7cfb340f2c7ab" providerId="LiveId" clId="{F91381D8-8F96-4337-B77B-709E7A8224C4}" dt="2022-11-14T03:36:54.812" v="888"/>
          <ac:inkMkLst>
            <pc:docMk/>
            <pc:sldMk cId="2496104503" sldId="294"/>
            <ac:inkMk id="55" creationId="{4A08EC94-C7B6-141B-F74F-B6CBE7C8BA2D}"/>
          </ac:inkMkLst>
        </pc:inkChg>
        <pc:inkChg chg="add del mod">
          <ac:chgData name="Tim Cook" userId="d1c7cfb340f2c7ab" providerId="LiveId" clId="{F91381D8-8F96-4337-B77B-709E7A8224C4}" dt="2022-11-14T03:36:54.812" v="886"/>
          <ac:inkMkLst>
            <pc:docMk/>
            <pc:sldMk cId="2496104503" sldId="294"/>
            <ac:inkMk id="56" creationId="{845DEE49-4FA9-2A8A-1EA2-3753309B0A43}"/>
          </ac:inkMkLst>
        </pc:inkChg>
        <pc:inkChg chg="add del">
          <ac:chgData name="Tim Cook" userId="d1c7cfb340f2c7ab" providerId="LiveId" clId="{F91381D8-8F96-4337-B77B-709E7A8224C4}" dt="2022-11-14T03:36:54.812" v="881"/>
          <ac:inkMkLst>
            <pc:docMk/>
            <pc:sldMk cId="2496104503" sldId="294"/>
            <ac:inkMk id="57" creationId="{7F48D311-1DE3-445C-94FF-C164CD7A38AF}"/>
          </ac:inkMkLst>
        </pc:inkChg>
        <pc:inkChg chg="add del mod">
          <ac:chgData name="Tim Cook" userId="d1c7cfb340f2c7ab" providerId="LiveId" clId="{F91381D8-8F96-4337-B77B-709E7A8224C4}" dt="2022-11-14T03:36:54.812" v="885"/>
          <ac:inkMkLst>
            <pc:docMk/>
            <pc:sldMk cId="2496104503" sldId="294"/>
            <ac:inkMk id="58" creationId="{4A3BABCD-B689-B2F3-B067-6BD7167AD57A}"/>
          </ac:inkMkLst>
        </pc:inkChg>
        <pc:inkChg chg="add del mod">
          <ac:chgData name="Tim Cook" userId="d1c7cfb340f2c7ab" providerId="LiveId" clId="{F91381D8-8F96-4337-B77B-709E7A8224C4}" dt="2022-11-14T03:36:50.243" v="880"/>
          <ac:inkMkLst>
            <pc:docMk/>
            <pc:sldMk cId="2496104503" sldId="294"/>
            <ac:inkMk id="60" creationId="{874BF15C-C361-F0D6-6AFF-632B58B0B8EB}"/>
          </ac:inkMkLst>
        </pc:inkChg>
        <pc:inkChg chg="add del mod">
          <ac:chgData name="Tim Cook" userId="d1c7cfb340f2c7ab" providerId="LiveId" clId="{F91381D8-8F96-4337-B77B-709E7A8224C4}" dt="2022-11-14T03:37:09.926" v="904"/>
          <ac:inkMkLst>
            <pc:docMk/>
            <pc:sldMk cId="2496104503" sldId="294"/>
            <ac:inkMk id="62" creationId="{36F7CF5B-C617-C5D0-8A72-A7239B7EABA1}"/>
          </ac:inkMkLst>
        </pc:inkChg>
        <pc:inkChg chg="add mod">
          <ac:chgData name="Tim Cook" userId="d1c7cfb340f2c7ab" providerId="LiveId" clId="{F91381D8-8F96-4337-B77B-709E7A8224C4}" dt="2022-11-14T03:37:09.926" v="904"/>
          <ac:inkMkLst>
            <pc:docMk/>
            <pc:sldMk cId="2496104503" sldId="294"/>
            <ac:inkMk id="63" creationId="{0BCA1BC6-66DD-8276-55E0-F00D7E34622C}"/>
          </ac:inkMkLst>
        </pc:inkChg>
        <pc:inkChg chg="add del mod">
          <ac:chgData name="Tim Cook" userId="d1c7cfb340f2c7ab" providerId="LiveId" clId="{F91381D8-8F96-4337-B77B-709E7A8224C4}" dt="2022-11-14T03:37:05.250" v="897"/>
          <ac:inkMkLst>
            <pc:docMk/>
            <pc:sldMk cId="2496104503" sldId="294"/>
            <ac:inkMk id="65" creationId="{ABDB3728-D979-6856-6A5E-3EA4A19BBA05}"/>
          </ac:inkMkLst>
        </pc:inkChg>
        <pc:inkChg chg="add del mod">
          <ac:chgData name="Tim Cook" userId="d1c7cfb340f2c7ab" providerId="LiveId" clId="{F91381D8-8F96-4337-B77B-709E7A8224C4}" dt="2022-11-14T03:37:05.250" v="898"/>
          <ac:inkMkLst>
            <pc:docMk/>
            <pc:sldMk cId="2496104503" sldId="294"/>
            <ac:inkMk id="66" creationId="{15FE1107-AE06-46FA-9FEC-948E45D39502}"/>
          </ac:inkMkLst>
        </pc:inkChg>
        <pc:inkChg chg="add del mod">
          <ac:chgData name="Tim Cook" userId="d1c7cfb340f2c7ab" providerId="LiveId" clId="{F91381D8-8F96-4337-B77B-709E7A8224C4}" dt="2022-11-14T03:37:05.250" v="896"/>
          <ac:inkMkLst>
            <pc:docMk/>
            <pc:sldMk cId="2496104503" sldId="294"/>
            <ac:inkMk id="67" creationId="{5EDFCD92-6304-6338-D0C2-308FE3475D44}"/>
          </ac:inkMkLst>
        </pc:inkChg>
        <pc:inkChg chg="add mod">
          <ac:chgData name="Tim Cook" userId="d1c7cfb340f2c7ab" providerId="LiveId" clId="{F91381D8-8F96-4337-B77B-709E7A8224C4}" dt="2022-11-14T03:37:08.129" v="902"/>
          <ac:inkMkLst>
            <pc:docMk/>
            <pc:sldMk cId="2496104503" sldId="294"/>
            <ac:inkMk id="69" creationId="{B122545E-203A-ADDE-1B5C-53D4A926D4E3}"/>
          </ac:inkMkLst>
        </pc:inkChg>
        <pc:inkChg chg="add mod">
          <ac:chgData name="Tim Cook" userId="d1c7cfb340f2c7ab" providerId="LiveId" clId="{F91381D8-8F96-4337-B77B-709E7A8224C4}" dt="2022-11-14T03:37:08.129" v="902"/>
          <ac:inkMkLst>
            <pc:docMk/>
            <pc:sldMk cId="2496104503" sldId="294"/>
            <ac:inkMk id="70" creationId="{567B3F42-4277-C63E-4CBA-CAFE39763403}"/>
          </ac:inkMkLst>
        </pc:inkChg>
        <pc:inkChg chg="add mod">
          <ac:chgData name="Tim Cook" userId="d1c7cfb340f2c7ab" providerId="LiveId" clId="{F91381D8-8F96-4337-B77B-709E7A8224C4}" dt="2022-11-14T03:37:08.129" v="902"/>
          <ac:inkMkLst>
            <pc:docMk/>
            <pc:sldMk cId="2496104503" sldId="294"/>
            <ac:inkMk id="71" creationId="{2094AAC3-934C-53D0-4B19-6B0BB334D08C}"/>
          </ac:inkMkLst>
        </pc:inkChg>
        <pc:inkChg chg="add mod">
          <ac:chgData name="Tim Cook" userId="d1c7cfb340f2c7ab" providerId="LiveId" clId="{F91381D8-8F96-4337-B77B-709E7A8224C4}" dt="2022-11-14T03:37:14.376" v="908"/>
          <ac:inkMkLst>
            <pc:docMk/>
            <pc:sldMk cId="2496104503" sldId="294"/>
            <ac:inkMk id="73" creationId="{E52F6D9C-B342-2858-18C5-EEA36E98BA13}"/>
          </ac:inkMkLst>
        </pc:inkChg>
        <pc:inkChg chg="add mod">
          <ac:chgData name="Tim Cook" userId="d1c7cfb340f2c7ab" providerId="LiveId" clId="{F91381D8-8F96-4337-B77B-709E7A8224C4}" dt="2022-11-14T03:37:14.376" v="908"/>
          <ac:inkMkLst>
            <pc:docMk/>
            <pc:sldMk cId="2496104503" sldId="294"/>
            <ac:inkMk id="74" creationId="{D5774655-B3A0-B6E8-BEE6-2329D476D28F}"/>
          </ac:inkMkLst>
        </pc:inkChg>
        <pc:inkChg chg="add mod">
          <ac:chgData name="Tim Cook" userId="d1c7cfb340f2c7ab" providerId="LiveId" clId="{F91381D8-8F96-4337-B77B-709E7A8224C4}" dt="2022-11-14T03:37:14.376" v="908"/>
          <ac:inkMkLst>
            <pc:docMk/>
            <pc:sldMk cId="2496104503" sldId="294"/>
            <ac:inkMk id="75" creationId="{EBFB02C1-EFA8-4FD9-CD4F-1FCAA8A6E3A6}"/>
          </ac:inkMkLst>
        </pc:inkChg>
        <pc:inkChg chg="add mod">
          <ac:chgData name="Tim Cook" userId="d1c7cfb340f2c7ab" providerId="LiveId" clId="{F91381D8-8F96-4337-B77B-709E7A8224C4}" dt="2022-11-14T03:37:14.376" v="908"/>
          <ac:inkMkLst>
            <pc:docMk/>
            <pc:sldMk cId="2496104503" sldId="294"/>
            <ac:inkMk id="76" creationId="{B700A15D-E7D0-CBEA-357B-0CA9CAB7BB74}"/>
          </ac:inkMkLst>
        </pc:inkChg>
        <pc:inkChg chg="add">
          <ac:chgData name="Tim Cook" userId="d1c7cfb340f2c7ab" providerId="LiveId" clId="{F91381D8-8F96-4337-B77B-709E7A8224C4}" dt="2022-11-14T03:37:18.758" v="909" actId="9405"/>
          <ac:inkMkLst>
            <pc:docMk/>
            <pc:sldMk cId="2496104503" sldId="294"/>
            <ac:inkMk id="78" creationId="{552E22F6-CD37-DF1B-C69F-36C6F25D4101}"/>
          </ac:inkMkLst>
        </pc:inkChg>
        <pc:inkChg chg="add">
          <ac:chgData name="Tim Cook" userId="d1c7cfb340f2c7ab" providerId="LiveId" clId="{F91381D8-8F96-4337-B77B-709E7A8224C4}" dt="2022-11-14T03:37:19.186" v="910" actId="9405"/>
          <ac:inkMkLst>
            <pc:docMk/>
            <pc:sldMk cId="2496104503" sldId="294"/>
            <ac:inkMk id="79" creationId="{8B6A5F9A-B9A9-983E-33D9-D502D06921A7}"/>
          </ac:inkMkLst>
        </pc:inkChg>
        <pc:inkChg chg="add">
          <ac:chgData name="Tim Cook" userId="d1c7cfb340f2c7ab" providerId="LiveId" clId="{F91381D8-8F96-4337-B77B-709E7A8224C4}" dt="2022-11-14T03:37:20.077" v="911" actId="9405"/>
          <ac:inkMkLst>
            <pc:docMk/>
            <pc:sldMk cId="2496104503" sldId="294"/>
            <ac:inkMk id="80" creationId="{BFF3D39D-616C-A7E4-8892-6BE3BED58648}"/>
          </ac:inkMkLst>
        </pc:inkChg>
        <pc:inkChg chg="add mod">
          <ac:chgData name="Tim Cook" userId="d1c7cfb340f2c7ab" providerId="LiveId" clId="{F91381D8-8F96-4337-B77B-709E7A8224C4}" dt="2022-11-14T03:37:22.285" v="916"/>
          <ac:inkMkLst>
            <pc:docMk/>
            <pc:sldMk cId="2496104503" sldId="294"/>
            <ac:inkMk id="81" creationId="{28E51AF1-1EEC-FE87-2D93-D15381909EEA}"/>
          </ac:inkMkLst>
        </pc:inkChg>
        <pc:inkChg chg="add mod">
          <ac:chgData name="Tim Cook" userId="d1c7cfb340f2c7ab" providerId="LiveId" clId="{F91381D8-8F96-4337-B77B-709E7A8224C4}" dt="2022-11-14T03:37:22.285" v="916"/>
          <ac:inkMkLst>
            <pc:docMk/>
            <pc:sldMk cId="2496104503" sldId="294"/>
            <ac:inkMk id="82" creationId="{E981B2C0-C9A8-1623-2B7C-D6BCEC46C841}"/>
          </ac:inkMkLst>
        </pc:inkChg>
        <pc:inkChg chg="add mod">
          <ac:chgData name="Tim Cook" userId="d1c7cfb340f2c7ab" providerId="LiveId" clId="{F91381D8-8F96-4337-B77B-709E7A8224C4}" dt="2022-11-14T03:37:22.285" v="916"/>
          <ac:inkMkLst>
            <pc:docMk/>
            <pc:sldMk cId="2496104503" sldId="294"/>
            <ac:inkMk id="83" creationId="{3C236AFF-0440-1CD1-B5CF-2AF481E5938C}"/>
          </ac:inkMkLst>
        </pc:inkChg>
        <pc:inkChg chg="add mod">
          <ac:chgData name="Tim Cook" userId="d1c7cfb340f2c7ab" providerId="LiveId" clId="{F91381D8-8F96-4337-B77B-709E7A8224C4}" dt="2022-11-14T03:37:22.285" v="916"/>
          <ac:inkMkLst>
            <pc:docMk/>
            <pc:sldMk cId="2496104503" sldId="294"/>
            <ac:inkMk id="84" creationId="{8C36EFE5-5212-78B9-C89E-2DD167617636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87" creationId="{28F92EF8-25C1-1B50-45A0-2C457153E4CF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88" creationId="{48B0D00C-6A53-5E93-E20F-F2A5DB8185AD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89" creationId="{91FD7A1A-F983-7C7D-0B7B-48499959133E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0" creationId="{7F1A4B55-DA68-91C0-4C31-74D1C8616A9A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1" creationId="{8F1C26E7-B377-A898-DF05-32F2FA1E5304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2" creationId="{A2DE0BBA-E3AF-EE47-3BB8-F94748753923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3" creationId="{346D23C0-9DDB-621D-2B99-3AE54E34E5C6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4" creationId="{41FE55F4-4642-CBD7-C651-68440C73496F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6" creationId="{ED61A075-CA15-DDD5-6F60-3EEDA834EAC7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8" creationId="{600778B2-3AEE-C0E9-1216-5107817CC675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9" creationId="{73A4CADD-2C96-62EF-63AF-ABBC30D063EE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0" creationId="{E12C0BA7-AF9D-7782-7E0E-2D4216A8B8BA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1" creationId="{A6DEB76F-C717-047C-ABDD-8337F6E0A3C0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2" creationId="{0C9ED329-4EC3-A0FF-0C80-173195E6948E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3" creationId="{BD181C25-EE40-837D-442F-CD0F287DC5BF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4" creationId="{1721A219-DF12-D898-AA85-B7D87A7E84A8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5" creationId="{145D519E-76EF-E1DD-84CE-21DC7128D99B}"/>
          </ac:inkMkLst>
        </pc:inkChg>
        <pc:inkChg chg="add del">
          <ac:chgData name="Tim Cook" userId="d1c7cfb340f2c7ab" providerId="LiveId" clId="{F91381D8-8F96-4337-B77B-709E7A8224C4}" dt="2022-11-14T03:37:47.829" v="938"/>
          <ac:inkMkLst>
            <pc:docMk/>
            <pc:sldMk cId="2496104503" sldId="294"/>
            <ac:inkMk id="107" creationId="{272D228E-E27D-EB05-B79B-F8D956BA0C78}"/>
          </ac:inkMkLst>
        </pc:inkChg>
        <pc:inkChg chg="add del mod">
          <ac:chgData name="Tim Cook" userId="d1c7cfb340f2c7ab" providerId="LiveId" clId="{F91381D8-8F96-4337-B77B-709E7A8224C4}" dt="2022-11-14T03:37:55.699" v="947"/>
          <ac:inkMkLst>
            <pc:docMk/>
            <pc:sldMk cId="2496104503" sldId="294"/>
            <ac:inkMk id="108" creationId="{80C21957-2DFA-FACC-4FF7-E62A6A44EBE9}"/>
          </ac:inkMkLst>
        </pc:inkChg>
        <pc:inkChg chg="add del mod">
          <ac:chgData name="Tim Cook" userId="d1c7cfb340f2c7ab" providerId="LiveId" clId="{F91381D8-8F96-4337-B77B-709E7A8224C4}" dt="2022-11-14T03:37:55.699" v="944"/>
          <ac:inkMkLst>
            <pc:docMk/>
            <pc:sldMk cId="2496104503" sldId="294"/>
            <ac:inkMk id="109" creationId="{A6D8C571-B5FB-551A-EAF0-B9B0B2C48531}"/>
          </ac:inkMkLst>
        </pc:inkChg>
        <pc:inkChg chg="add del mod">
          <ac:chgData name="Tim Cook" userId="d1c7cfb340f2c7ab" providerId="LiveId" clId="{F91381D8-8F96-4337-B77B-709E7A8224C4}" dt="2022-11-14T03:37:55.699" v="945"/>
          <ac:inkMkLst>
            <pc:docMk/>
            <pc:sldMk cId="2496104503" sldId="294"/>
            <ac:inkMk id="110" creationId="{8F806AAE-D756-6CD1-E7BE-AA3E3F2E7850}"/>
          </ac:inkMkLst>
        </pc:inkChg>
        <pc:inkChg chg="add del mod">
          <ac:chgData name="Tim Cook" userId="d1c7cfb340f2c7ab" providerId="LiveId" clId="{F91381D8-8F96-4337-B77B-709E7A8224C4}" dt="2022-11-14T03:37:55.699" v="946"/>
          <ac:inkMkLst>
            <pc:docMk/>
            <pc:sldMk cId="2496104503" sldId="294"/>
            <ac:inkMk id="111" creationId="{8C6B4B97-73BE-320F-D342-77958B3D8A0A}"/>
          </ac:inkMkLst>
        </pc:inkChg>
        <pc:inkChg chg="add del mod">
          <ac:chgData name="Tim Cook" userId="d1c7cfb340f2c7ab" providerId="LiveId" clId="{F91381D8-8F96-4337-B77B-709E7A8224C4}" dt="2022-11-14T03:38:06.967" v="964"/>
          <ac:inkMkLst>
            <pc:docMk/>
            <pc:sldMk cId="2496104503" sldId="294"/>
            <ac:inkMk id="113" creationId="{87ADABAE-A147-9FFE-434D-1DCC07C71E0E}"/>
          </ac:inkMkLst>
        </pc:inkChg>
        <pc:inkChg chg="add del mod">
          <ac:chgData name="Tim Cook" userId="d1c7cfb340f2c7ab" providerId="LiveId" clId="{F91381D8-8F96-4337-B77B-709E7A8224C4}" dt="2022-11-14T03:38:05.781" v="960"/>
          <ac:inkMkLst>
            <pc:docMk/>
            <pc:sldMk cId="2496104503" sldId="294"/>
            <ac:inkMk id="114" creationId="{F85A1D3A-5E4F-346D-A614-CA059C495350}"/>
          </ac:inkMkLst>
        </pc:inkChg>
        <pc:inkChg chg="add del mod">
          <ac:chgData name="Tim Cook" userId="d1c7cfb340f2c7ab" providerId="LiveId" clId="{F91381D8-8F96-4337-B77B-709E7A8224C4}" dt="2022-11-14T03:38:06.967" v="967"/>
          <ac:inkMkLst>
            <pc:docMk/>
            <pc:sldMk cId="2496104503" sldId="294"/>
            <ac:inkMk id="115" creationId="{DE7B917E-1748-AF8D-4924-7E379BFEED7A}"/>
          </ac:inkMkLst>
        </pc:inkChg>
        <pc:inkChg chg="add del mod">
          <ac:chgData name="Tim Cook" userId="d1c7cfb340f2c7ab" providerId="LiveId" clId="{F91381D8-8F96-4337-B77B-709E7A8224C4}" dt="2022-11-14T03:38:06.967" v="963"/>
          <ac:inkMkLst>
            <pc:docMk/>
            <pc:sldMk cId="2496104503" sldId="294"/>
            <ac:inkMk id="116" creationId="{7226C25B-7343-920E-8635-E50663BB57C4}"/>
          </ac:inkMkLst>
        </pc:inkChg>
        <pc:inkChg chg="add del mod">
          <ac:chgData name="Tim Cook" userId="d1c7cfb340f2c7ab" providerId="LiveId" clId="{F91381D8-8F96-4337-B77B-709E7A8224C4}" dt="2022-11-14T03:38:06.967" v="965"/>
          <ac:inkMkLst>
            <pc:docMk/>
            <pc:sldMk cId="2496104503" sldId="294"/>
            <ac:inkMk id="117" creationId="{BF6632C5-165C-D6A9-302B-217DED188C5E}"/>
          </ac:inkMkLst>
        </pc:inkChg>
        <pc:inkChg chg="add del mod">
          <ac:chgData name="Tim Cook" userId="d1c7cfb340f2c7ab" providerId="LiveId" clId="{F91381D8-8F96-4337-B77B-709E7A8224C4}" dt="2022-11-14T03:38:05.781" v="961"/>
          <ac:inkMkLst>
            <pc:docMk/>
            <pc:sldMk cId="2496104503" sldId="294"/>
            <ac:inkMk id="118" creationId="{C0871A34-3296-B964-CEE3-3BCE4B39AB75}"/>
          </ac:inkMkLst>
        </pc:inkChg>
        <pc:inkChg chg="add del mod">
          <ac:chgData name="Tim Cook" userId="d1c7cfb340f2c7ab" providerId="LiveId" clId="{F91381D8-8F96-4337-B77B-709E7A8224C4}" dt="2022-11-14T03:38:06.967" v="966"/>
          <ac:inkMkLst>
            <pc:docMk/>
            <pc:sldMk cId="2496104503" sldId="294"/>
            <ac:inkMk id="119" creationId="{C2A22505-8C8A-AE5C-8D5F-FA5DA2CC8D3B}"/>
          </ac:inkMkLst>
        </pc:inkChg>
        <pc:inkChg chg="add del mod">
          <ac:chgData name="Tim Cook" userId="d1c7cfb340f2c7ab" providerId="LiveId" clId="{F91381D8-8F96-4337-B77B-709E7A8224C4}" dt="2022-11-14T03:38:05.781" v="959"/>
          <ac:inkMkLst>
            <pc:docMk/>
            <pc:sldMk cId="2496104503" sldId="294"/>
            <ac:inkMk id="121" creationId="{67B2CA2B-EC80-096C-F505-82BFCC19A3C2}"/>
          </ac:inkMkLst>
        </pc:inkChg>
        <pc:inkChg chg="add del mod">
          <ac:chgData name="Tim Cook" userId="d1c7cfb340f2c7ab" providerId="LiveId" clId="{F91381D8-8F96-4337-B77B-709E7A8224C4}" dt="2022-11-14T03:38:05.781" v="962"/>
          <ac:inkMkLst>
            <pc:docMk/>
            <pc:sldMk cId="2496104503" sldId="294"/>
            <ac:inkMk id="122" creationId="{D315C645-15AA-FF75-7919-0FED498FB0E7}"/>
          </ac:inkMkLst>
        </pc:inkChg>
        <pc:inkChg chg="add del mod">
          <ac:chgData name="Tim Cook" userId="d1c7cfb340f2c7ab" providerId="LiveId" clId="{F91381D8-8F96-4337-B77B-709E7A8224C4}" dt="2022-11-14T03:39:04.681" v="974"/>
          <ac:inkMkLst>
            <pc:docMk/>
            <pc:sldMk cId="2496104503" sldId="294"/>
            <ac:inkMk id="124" creationId="{A2EF6C5F-EFBF-0E26-E0AB-9C2C7560C358}"/>
          </ac:inkMkLst>
        </pc:inkChg>
        <pc:inkChg chg="add del mod">
          <ac:chgData name="Tim Cook" userId="d1c7cfb340f2c7ab" providerId="LiveId" clId="{F91381D8-8F96-4337-B77B-709E7A8224C4}" dt="2022-11-14T03:39:04.681" v="973"/>
          <ac:inkMkLst>
            <pc:docMk/>
            <pc:sldMk cId="2496104503" sldId="294"/>
            <ac:inkMk id="125" creationId="{F03D21FC-2EBE-3B12-DDAC-740EBB846590}"/>
          </ac:inkMkLst>
        </pc:inkChg>
        <pc:inkChg chg="add del mod">
          <ac:chgData name="Tim Cook" userId="d1c7cfb340f2c7ab" providerId="LiveId" clId="{F91381D8-8F96-4337-B77B-709E7A8224C4}" dt="2022-11-14T03:39:04.665" v="972"/>
          <ac:inkMkLst>
            <pc:docMk/>
            <pc:sldMk cId="2496104503" sldId="294"/>
            <ac:inkMk id="126" creationId="{57345956-C09E-E62A-2CA0-A1D0E3047910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28" creationId="{6044E3BC-1DDE-6C9B-F096-C39D39F40BC0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29" creationId="{AD78047D-255B-CABB-8914-DB1ADBEA5935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0" creationId="{90070253-F986-5656-6F73-AA639176713F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2" creationId="{8F9E6D0A-968D-1859-8B98-732480162138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3" creationId="{764818F4-FE15-42C7-C6D8-9CB0E0A224C9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4" creationId="{F7D68CD6-D6FE-BFCC-751C-825691CFD492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6" creationId="{27E21666-42E8-CE40-383E-76FC1FA5308F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7" creationId="{25E1DC73-13BE-C820-AE9F-291FB7847805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9" creationId="{AA7DD72A-F9D9-B42E-7E67-E0810EA05BFA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0" creationId="{96E8A75E-C211-8EE5-92FA-B64C23E62EDD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1" creationId="{F52F8458-1393-77B7-89DD-13ECE084479B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2" creationId="{4BA83B9E-ED8A-AE85-5F91-3D7454243C6E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3" creationId="{F767CFF1-5C41-B602-A67F-56A2530CEF73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4" creationId="{EAB7DE49-D970-E6CE-3DA6-7D409A8B86FC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5" creationId="{3DA5FA8B-D8F2-D91A-63AD-813125E79649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6" creationId="{73842AB8-4515-5BFC-8521-8ACC2818D4DE}"/>
          </ac:inkMkLst>
        </pc:inkChg>
        <pc:inkChg chg="add del">
          <ac:chgData name="Tim Cook" userId="d1c7cfb340f2c7ab" providerId="LiveId" clId="{F91381D8-8F96-4337-B77B-709E7A8224C4}" dt="2022-11-14T03:39:31.604" v="997"/>
          <ac:inkMkLst>
            <pc:docMk/>
            <pc:sldMk cId="2496104503" sldId="294"/>
            <ac:inkMk id="149" creationId="{FF9D0946-1053-3F81-F664-8D966C30504E}"/>
          </ac:inkMkLst>
        </pc:inkChg>
        <pc:inkChg chg="add">
          <ac:chgData name="Tim Cook" userId="d1c7cfb340f2c7ab" providerId="LiveId" clId="{F91381D8-8F96-4337-B77B-709E7A8224C4}" dt="2022-11-14T03:39:36.638" v="998" actId="9405"/>
          <ac:inkMkLst>
            <pc:docMk/>
            <pc:sldMk cId="2496104503" sldId="294"/>
            <ac:inkMk id="150" creationId="{ACE099C4-3FF1-8E87-6094-84C4A5F13680}"/>
          </ac:inkMkLst>
        </pc:inkChg>
        <pc:inkChg chg="add del mod">
          <ac:chgData name="Tim Cook" userId="d1c7cfb340f2c7ab" providerId="LiveId" clId="{F91381D8-8F96-4337-B77B-709E7A8224C4}" dt="2022-11-14T03:43:18.683" v="1186"/>
          <ac:inkMkLst>
            <pc:docMk/>
            <pc:sldMk cId="2496104503" sldId="294"/>
            <ac:inkMk id="151" creationId="{D21FA2D4-E9E0-837C-AC68-2EE0B1F31055}"/>
          </ac:inkMkLst>
        </pc:inkChg>
        <pc:inkChg chg="add del mod">
          <ac:chgData name="Tim Cook" userId="d1c7cfb340f2c7ab" providerId="LiveId" clId="{F91381D8-8F96-4337-B77B-709E7A8224C4}" dt="2022-11-14T03:43:18.683" v="1185"/>
          <ac:inkMkLst>
            <pc:docMk/>
            <pc:sldMk cId="2496104503" sldId="294"/>
            <ac:inkMk id="152" creationId="{A3F596E9-30B0-4551-B275-115D4AD7F552}"/>
          </ac:inkMkLst>
        </pc:inkChg>
        <pc:inkChg chg="add del mod">
          <ac:chgData name="Tim Cook" userId="d1c7cfb340f2c7ab" providerId="LiveId" clId="{F91381D8-8F96-4337-B77B-709E7A8224C4}" dt="2022-11-14T03:43:18.919" v="1188"/>
          <ac:inkMkLst>
            <pc:docMk/>
            <pc:sldMk cId="2496104503" sldId="294"/>
            <ac:inkMk id="153" creationId="{E1B2802F-C137-0AE3-AB05-65BA569E172C}"/>
          </ac:inkMkLst>
        </pc:inkChg>
        <pc:inkChg chg="add del mod">
          <ac:chgData name="Tim Cook" userId="d1c7cfb340f2c7ab" providerId="LiveId" clId="{F91381D8-8F96-4337-B77B-709E7A8224C4}" dt="2022-11-14T03:43:19.231" v="1190"/>
          <ac:inkMkLst>
            <pc:docMk/>
            <pc:sldMk cId="2496104503" sldId="294"/>
            <ac:inkMk id="154" creationId="{E89CAF85-A069-DF33-1097-D587514DF8EB}"/>
          </ac:inkMkLst>
        </pc:inkChg>
        <pc:inkChg chg="add del mod">
          <ac:chgData name="Tim Cook" userId="d1c7cfb340f2c7ab" providerId="LiveId" clId="{F91381D8-8F96-4337-B77B-709E7A8224C4}" dt="2022-11-14T03:43:18.919" v="1189"/>
          <ac:inkMkLst>
            <pc:docMk/>
            <pc:sldMk cId="2496104503" sldId="294"/>
            <ac:inkMk id="155" creationId="{8FEFC9E3-019B-0149-1884-0BA502047EA1}"/>
          </ac:inkMkLst>
        </pc:inkChg>
        <pc:inkChg chg="add del mod">
          <ac:chgData name="Tim Cook" userId="d1c7cfb340f2c7ab" providerId="LiveId" clId="{F91381D8-8F96-4337-B77B-709E7A8224C4}" dt="2022-11-14T03:43:18.683" v="1187"/>
          <ac:inkMkLst>
            <pc:docMk/>
            <pc:sldMk cId="2496104503" sldId="294"/>
            <ac:inkMk id="156" creationId="{D6E747B5-6C10-DF1F-3FD0-D22026301C33}"/>
          </ac:inkMkLst>
        </pc:inkChg>
        <pc:inkChg chg="add del mod">
          <ac:chgData name="Tim Cook" userId="d1c7cfb340f2c7ab" providerId="LiveId" clId="{F91381D8-8F96-4337-B77B-709E7A8224C4}" dt="2022-11-14T03:43:19.639" v="1191"/>
          <ac:inkMkLst>
            <pc:docMk/>
            <pc:sldMk cId="2496104503" sldId="294"/>
            <ac:inkMk id="157" creationId="{A37A1BF4-138B-1EF2-734B-316FD9C74A1B}"/>
          </ac:inkMkLst>
        </pc:inkChg>
        <pc:inkChg chg="add del mod">
          <ac:chgData name="Tim Cook" userId="d1c7cfb340f2c7ab" providerId="LiveId" clId="{F91381D8-8F96-4337-B77B-709E7A8224C4}" dt="2022-11-14T03:43:26.401" v="1202"/>
          <ac:inkMkLst>
            <pc:docMk/>
            <pc:sldMk cId="2496104503" sldId="294"/>
            <ac:inkMk id="159" creationId="{92279B52-A19A-2D38-0EEC-1792DF939067}"/>
          </ac:inkMkLst>
        </pc:inkChg>
        <pc:inkChg chg="add del mod">
          <ac:chgData name="Tim Cook" userId="d1c7cfb340f2c7ab" providerId="LiveId" clId="{F91381D8-8F96-4337-B77B-709E7A8224C4}" dt="2022-11-14T03:43:25.408" v="1201"/>
          <ac:inkMkLst>
            <pc:docMk/>
            <pc:sldMk cId="2496104503" sldId="294"/>
            <ac:inkMk id="160" creationId="{E6E74DD8-CC93-D51B-44BE-5B8E1115CF16}"/>
          </ac:inkMkLst>
        </pc:inkChg>
        <pc:inkChg chg="add del mod">
          <ac:chgData name="Tim Cook" userId="d1c7cfb340f2c7ab" providerId="LiveId" clId="{F91381D8-8F96-4337-B77B-709E7A8224C4}" dt="2022-11-14T03:43:25.408" v="1200"/>
          <ac:inkMkLst>
            <pc:docMk/>
            <pc:sldMk cId="2496104503" sldId="294"/>
            <ac:inkMk id="161" creationId="{115C84B5-DB3C-A61C-4D5E-DAC4225408E7}"/>
          </ac:inkMkLst>
        </pc:inkChg>
        <pc:inkChg chg="add del mod">
          <ac:chgData name="Tim Cook" userId="d1c7cfb340f2c7ab" providerId="LiveId" clId="{F91381D8-8F96-4337-B77B-709E7A8224C4}" dt="2022-11-14T03:43:26.401" v="1205"/>
          <ac:inkMkLst>
            <pc:docMk/>
            <pc:sldMk cId="2496104503" sldId="294"/>
            <ac:inkMk id="162" creationId="{BB06C303-C786-6DB9-4241-A487CBBD2CB3}"/>
          </ac:inkMkLst>
        </pc:inkChg>
        <pc:inkChg chg="add del mod">
          <ac:chgData name="Tim Cook" userId="d1c7cfb340f2c7ab" providerId="LiveId" clId="{F91381D8-8F96-4337-B77B-709E7A8224C4}" dt="2022-11-14T03:43:26.401" v="1204"/>
          <ac:inkMkLst>
            <pc:docMk/>
            <pc:sldMk cId="2496104503" sldId="294"/>
            <ac:inkMk id="163" creationId="{6C52FD04-B337-D646-EAE5-EAAC73A5CDE0}"/>
          </ac:inkMkLst>
        </pc:inkChg>
        <pc:inkChg chg="add del mod">
          <ac:chgData name="Tim Cook" userId="d1c7cfb340f2c7ab" providerId="LiveId" clId="{F91381D8-8F96-4337-B77B-709E7A8224C4}" dt="2022-11-14T03:43:26.401" v="1203"/>
          <ac:inkMkLst>
            <pc:docMk/>
            <pc:sldMk cId="2496104503" sldId="294"/>
            <ac:inkMk id="164" creationId="{E56B4672-0D21-EDB6-6D32-F36F761EDFBF}"/>
          </ac:inkMkLst>
        </pc:inkChg>
        <pc:inkChg chg="add del mod">
          <ac:chgData name="Tim Cook" userId="d1c7cfb340f2c7ab" providerId="LiveId" clId="{F91381D8-8F96-4337-B77B-709E7A8224C4}" dt="2022-11-14T03:43:26.401" v="1206"/>
          <ac:inkMkLst>
            <pc:docMk/>
            <pc:sldMk cId="2496104503" sldId="294"/>
            <ac:inkMk id="165" creationId="{C40221C1-0EB2-6FCC-F60D-7598BC66E347}"/>
          </ac:inkMkLst>
        </pc:inkChg>
        <pc:inkChg chg="add del mod">
          <ac:chgData name="Tim Cook" userId="d1c7cfb340f2c7ab" providerId="LiveId" clId="{F91381D8-8F96-4337-B77B-709E7A8224C4}" dt="2022-11-14T03:43:45.586" v="1247"/>
          <ac:inkMkLst>
            <pc:docMk/>
            <pc:sldMk cId="2496104503" sldId="294"/>
            <ac:inkMk id="167" creationId="{9FA73D9F-ABA5-29B8-41D5-66E4667D2FBB}"/>
          </ac:inkMkLst>
        </pc:inkChg>
        <pc:inkChg chg="add del mod">
          <ac:chgData name="Tim Cook" userId="d1c7cfb340f2c7ab" providerId="LiveId" clId="{F91381D8-8F96-4337-B77B-709E7A8224C4}" dt="2022-11-14T03:43:45.586" v="1240"/>
          <ac:inkMkLst>
            <pc:docMk/>
            <pc:sldMk cId="2496104503" sldId="294"/>
            <ac:inkMk id="168" creationId="{BA4584BB-563C-AAEE-31D5-5C49A7BB4479}"/>
          </ac:inkMkLst>
        </pc:inkChg>
        <pc:inkChg chg="add del mod">
          <ac:chgData name="Tim Cook" userId="d1c7cfb340f2c7ab" providerId="LiveId" clId="{F91381D8-8F96-4337-B77B-709E7A8224C4}" dt="2022-11-14T03:43:44.101" v="1233"/>
          <ac:inkMkLst>
            <pc:docMk/>
            <pc:sldMk cId="2496104503" sldId="294"/>
            <ac:inkMk id="169" creationId="{E2D0CC8C-2849-EC2F-46DA-3988791BEF2F}"/>
          </ac:inkMkLst>
        </pc:inkChg>
        <pc:inkChg chg="add del mod">
          <ac:chgData name="Tim Cook" userId="d1c7cfb340f2c7ab" providerId="LiveId" clId="{F91381D8-8F96-4337-B77B-709E7A8224C4}" dt="2022-11-14T03:43:45.586" v="1246"/>
          <ac:inkMkLst>
            <pc:docMk/>
            <pc:sldMk cId="2496104503" sldId="294"/>
            <ac:inkMk id="171" creationId="{4ADFA280-903B-73D7-7754-221205D4E54B}"/>
          </ac:inkMkLst>
        </pc:inkChg>
        <pc:inkChg chg="add del mod">
          <ac:chgData name="Tim Cook" userId="d1c7cfb340f2c7ab" providerId="LiveId" clId="{F91381D8-8F96-4337-B77B-709E7A8224C4}" dt="2022-11-14T03:43:45.586" v="1245"/>
          <ac:inkMkLst>
            <pc:docMk/>
            <pc:sldMk cId="2496104503" sldId="294"/>
            <ac:inkMk id="172" creationId="{1C94DA5B-EB83-E3DF-1FBB-E7AA4C38B877}"/>
          </ac:inkMkLst>
        </pc:inkChg>
        <pc:inkChg chg="add del mod">
          <ac:chgData name="Tim Cook" userId="d1c7cfb340f2c7ab" providerId="LiveId" clId="{F91381D8-8F96-4337-B77B-709E7A8224C4}" dt="2022-11-14T03:43:45.586" v="1243"/>
          <ac:inkMkLst>
            <pc:docMk/>
            <pc:sldMk cId="2496104503" sldId="294"/>
            <ac:inkMk id="173" creationId="{306463E9-3385-4A84-1B9F-06010B6CFD15}"/>
          </ac:inkMkLst>
        </pc:inkChg>
        <pc:inkChg chg="add del mod">
          <ac:chgData name="Tim Cook" userId="d1c7cfb340f2c7ab" providerId="LiveId" clId="{F91381D8-8F96-4337-B77B-709E7A8224C4}" dt="2022-11-14T03:43:45.586" v="1234"/>
          <ac:inkMkLst>
            <pc:docMk/>
            <pc:sldMk cId="2496104503" sldId="294"/>
            <ac:inkMk id="174" creationId="{486BD06F-4AEE-3966-F97A-890EBD1D5EAB}"/>
          </ac:inkMkLst>
        </pc:inkChg>
        <pc:inkChg chg="add del">
          <ac:chgData name="Tim Cook" userId="d1c7cfb340f2c7ab" providerId="LiveId" clId="{F91381D8-8F96-4337-B77B-709E7A8224C4}" dt="2022-11-14T03:43:36.742" v="1221"/>
          <ac:inkMkLst>
            <pc:docMk/>
            <pc:sldMk cId="2496104503" sldId="294"/>
            <ac:inkMk id="176" creationId="{A905FAB9-92EB-C368-C311-D4ABFFA46F98}"/>
          </ac:inkMkLst>
        </pc:inkChg>
        <pc:inkChg chg="add del">
          <ac:chgData name="Tim Cook" userId="d1c7cfb340f2c7ab" providerId="LiveId" clId="{F91381D8-8F96-4337-B77B-709E7A8224C4}" dt="2022-11-14T03:43:37.674" v="1222"/>
          <ac:inkMkLst>
            <pc:docMk/>
            <pc:sldMk cId="2496104503" sldId="294"/>
            <ac:inkMk id="177" creationId="{689480F5-86E1-C73A-F98C-8A13F6D03AFB}"/>
          </ac:inkMkLst>
        </pc:inkChg>
        <pc:inkChg chg="add del">
          <ac:chgData name="Tim Cook" userId="d1c7cfb340f2c7ab" providerId="LiveId" clId="{F91381D8-8F96-4337-B77B-709E7A8224C4}" dt="2022-11-14T03:43:36.742" v="1220"/>
          <ac:inkMkLst>
            <pc:docMk/>
            <pc:sldMk cId="2496104503" sldId="294"/>
            <ac:inkMk id="178" creationId="{6D4CA7B8-CDA1-B3A6-75ED-F838E5B756FF}"/>
          </ac:inkMkLst>
        </pc:inkChg>
        <pc:inkChg chg="add del">
          <ac:chgData name="Tim Cook" userId="d1c7cfb340f2c7ab" providerId="LiveId" clId="{F91381D8-8F96-4337-B77B-709E7A8224C4}" dt="2022-11-14T03:43:37.674" v="1223"/>
          <ac:inkMkLst>
            <pc:docMk/>
            <pc:sldMk cId="2496104503" sldId="294"/>
            <ac:inkMk id="179" creationId="{CE8675E0-1FBE-6371-9B39-6360D1F4C235}"/>
          </ac:inkMkLst>
        </pc:inkChg>
        <pc:inkChg chg="add del mod">
          <ac:chgData name="Tim Cook" userId="d1c7cfb340f2c7ab" providerId="LiveId" clId="{F91381D8-8F96-4337-B77B-709E7A8224C4}" dt="2022-11-14T03:43:45.586" v="1239"/>
          <ac:inkMkLst>
            <pc:docMk/>
            <pc:sldMk cId="2496104503" sldId="294"/>
            <ac:inkMk id="180" creationId="{4CFEA5B5-458B-BD9C-03B8-516C0837EDA8}"/>
          </ac:inkMkLst>
        </pc:inkChg>
        <pc:inkChg chg="add del mod">
          <ac:chgData name="Tim Cook" userId="d1c7cfb340f2c7ab" providerId="LiveId" clId="{F91381D8-8F96-4337-B77B-709E7A8224C4}" dt="2022-11-14T03:43:45.586" v="1236"/>
          <ac:inkMkLst>
            <pc:docMk/>
            <pc:sldMk cId="2496104503" sldId="294"/>
            <ac:inkMk id="181" creationId="{B48862D2-3280-29C2-55D9-3767572DC2D3}"/>
          </ac:inkMkLst>
        </pc:inkChg>
        <pc:inkChg chg="add del mod">
          <ac:chgData name="Tim Cook" userId="d1c7cfb340f2c7ab" providerId="LiveId" clId="{F91381D8-8F96-4337-B77B-709E7A8224C4}" dt="2022-11-14T03:43:45.586" v="1237"/>
          <ac:inkMkLst>
            <pc:docMk/>
            <pc:sldMk cId="2496104503" sldId="294"/>
            <ac:inkMk id="182" creationId="{7C4EEE88-C3A8-2FF3-0BA6-0BEDA1562DB9}"/>
          </ac:inkMkLst>
        </pc:inkChg>
        <pc:inkChg chg="add del mod">
          <ac:chgData name="Tim Cook" userId="d1c7cfb340f2c7ab" providerId="LiveId" clId="{F91381D8-8F96-4337-B77B-709E7A8224C4}" dt="2022-11-14T03:43:45.586" v="1241"/>
          <ac:inkMkLst>
            <pc:docMk/>
            <pc:sldMk cId="2496104503" sldId="294"/>
            <ac:inkMk id="183" creationId="{1DC5ACB2-6AF6-8A4D-6AB6-647F10B75F7D}"/>
          </ac:inkMkLst>
        </pc:inkChg>
        <pc:inkChg chg="add del mod">
          <ac:chgData name="Tim Cook" userId="d1c7cfb340f2c7ab" providerId="LiveId" clId="{F91381D8-8F96-4337-B77B-709E7A8224C4}" dt="2022-11-14T03:43:45.586" v="1244"/>
          <ac:inkMkLst>
            <pc:docMk/>
            <pc:sldMk cId="2496104503" sldId="294"/>
            <ac:inkMk id="184" creationId="{5B345949-0AF8-291E-EE41-35AE8A19534A}"/>
          </ac:inkMkLst>
        </pc:inkChg>
        <pc:inkChg chg="add del mod">
          <ac:chgData name="Tim Cook" userId="d1c7cfb340f2c7ab" providerId="LiveId" clId="{F91381D8-8F96-4337-B77B-709E7A8224C4}" dt="2022-11-14T03:43:45.586" v="1242"/>
          <ac:inkMkLst>
            <pc:docMk/>
            <pc:sldMk cId="2496104503" sldId="294"/>
            <ac:inkMk id="185" creationId="{E6CE5890-F23A-ECA5-7F4A-E3EF9172BF92}"/>
          </ac:inkMkLst>
        </pc:inkChg>
        <pc:inkChg chg="add del mod">
          <ac:chgData name="Tim Cook" userId="d1c7cfb340f2c7ab" providerId="LiveId" clId="{F91381D8-8F96-4337-B77B-709E7A8224C4}" dt="2022-11-14T03:43:45.586" v="1235"/>
          <ac:inkMkLst>
            <pc:docMk/>
            <pc:sldMk cId="2496104503" sldId="294"/>
            <ac:inkMk id="186" creationId="{2A7989B4-7EB4-4B6A-1349-2AB2AA32114E}"/>
          </ac:inkMkLst>
        </pc:inkChg>
        <pc:inkChg chg="add del mod">
          <ac:chgData name="Tim Cook" userId="d1c7cfb340f2c7ab" providerId="LiveId" clId="{F91381D8-8F96-4337-B77B-709E7A8224C4}" dt="2022-11-14T03:43:45.586" v="1238"/>
          <ac:inkMkLst>
            <pc:docMk/>
            <pc:sldMk cId="2496104503" sldId="294"/>
            <ac:inkMk id="187" creationId="{0C0F4E9E-731A-C4AB-9DEF-DBE47D071A53}"/>
          </ac:inkMkLst>
        </pc:inkChg>
        <pc:inkChg chg="add del">
          <ac:chgData name="Tim Cook" userId="d1c7cfb340f2c7ab" providerId="LiveId" clId="{F91381D8-8F96-4337-B77B-709E7A8224C4}" dt="2022-11-14T03:43:50.040" v="1252"/>
          <ac:inkMkLst>
            <pc:docMk/>
            <pc:sldMk cId="2496104503" sldId="294"/>
            <ac:inkMk id="189" creationId="{0E141CCB-5C35-0FC1-2BF8-A2813617AEB2}"/>
          </ac:inkMkLst>
        </pc:inkChg>
        <pc:inkChg chg="add del">
          <ac:chgData name="Tim Cook" userId="d1c7cfb340f2c7ab" providerId="LiveId" clId="{F91381D8-8F96-4337-B77B-709E7A8224C4}" dt="2022-11-14T03:43:50.040" v="1253"/>
          <ac:inkMkLst>
            <pc:docMk/>
            <pc:sldMk cId="2496104503" sldId="294"/>
            <ac:inkMk id="190" creationId="{F277A8B9-C7DC-08C6-617E-1E24D73776BB}"/>
          </ac:inkMkLst>
        </pc:inkChg>
        <pc:inkChg chg="add del">
          <ac:chgData name="Tim Cook" userId="d1c7cfb340f2c7ab" providerId="LiveId" clId="{F91381D8-8F96-4337-B77B-709E7A8224C4}" dt="2022-11-14T03:43:50.040" v="1251"/>
          <ac:inkMkLst>
            <pc:docMk/>
            <pc:sldMk cId="2496104503" sldId="294"/>
            <ac:inkMk id="191" creationId="{583D24DE-51FD-1616-A4FD-27EDF732A94A}"/>
          </ac:inkMkLst>
        </pc:inkChg>
        <pc:inkChg chg="add del mod">
          <ac:chgData name="Tim Cook" userId="d1c7cfb340f2c7ab" providerId="LiveId" clId="{F91381D8-8F96-4337-B77B-709E7A8224C4}" dt="2022-11-14T03:43:54.758" v="1257"/>
          <ac:inkMkLst>
            <pc:docMk/>
            <pc:sldMk cId="2496104503" sldId="294"/>
            <ac:inkMk id="192" creationId="{5215689D-2296-6377-D730-B1FBA0B10427}"/>
          </ac:inkMkLst>
        </pc:inkChg>
        <pc:inkChg chg="add del mod">
          <ac:chgData name="Tim Cook" userId="d1c7cfb340f2c7ab" providerId="LiveId" clId="{F91381D8-8F96-4337-B77B-709E7A8224C4}" dt="2022-11-14T03:43:55.180" v="1258"/>
          <ac:inkMkLst>
            <pc:docMk/>
            <pc:sldMk cId="2496104503" sldId="294"/>
            <ac:inkMk id="193" creationId="{59188868-138C-E048-64D8-C7ED44EC1FE1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195" creationId="{F0BECA60-3DFD-3C92-0031-3AAB34F85A9F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196" creationId="{9A8FF6DA-906C-0F23-18B9-1BB13EA1473F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197" creationId="{65D4094A-3B05-624C-4ED5-CA857619F99E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198" creationId="{1F32E455-0681-809B-DB5E-3D1518BA6071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199" creationId="{6B2BD9BD-DC3E-5C85-5468-1CD3CFE11E88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0" creationId="{1FC6519B-2566-C1BB-6D64-B13FD6126441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1" creationId="{D461D063-517A-C919-B655-116464DE8C5F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2" creationId="{5315E6F1-59ED-1A0C-08DC-715B1B2F862D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3" creationId="{13F54605-E066-EE4A-C1D9-FA0B4625B729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4" creationId="{3C5256E7-0A8B-B470-4B6F-18D8ABF5179E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6" creationId="{FD665442-A6FE-D348-6AA6-D18A5EA0C25D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7" creationId="{20D3EF3A-7A0D-65A9-884F-79AE22AA1B01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8" creationId="{B4C0EA46-D10A-81C2-DA7A-E1380177A423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9" creationId="{493CA2A6-B1BB-E920-3852-FB1DF8F64EFB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0" creationId="{B2830770-1496-4B30-8635-50267BA6305A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1" creationId="{9B3B4DAB-2C0A-CC1C-73C3-879EDA989718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2" creationId="{1519EC38-0D0C-FFC3-C6A4-C3CA9A5BD6EF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3" creationId="{17CF753F-CCF6-6F32-0280-699A8867031A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4" creationId="{102F8064-C020-9D18-BE9D-C210FAC9EDD5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5" creationId="{E6449F6C-66F3-85EE-9424-6F97ACC52EAC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6" creationId="{F64F5A12-8832-5C2C-EEDC-26348844F56E}"/>
          </ac:inkMkLst>
        </pc:inkChg>
        <pc:inkChg chg="add del mod">
          <ac:chgData name="Tim Cook" userId="d1c7cfb340f2c7ab" providerId="LiveId" clId="{F91381D8-8F96-4337-B77B-709E7A8224C4}" dt="2022-11-14T03:44:15.747" v="1287"/>
          <ac:inkMkLst>
            <pc:docMk/>
            <pc:sldMk cId="2496104503" sldId="294"/>
            <ac:inkMk id="220" creationId="{B1E86A60-57EC-59D8-0374-ED54DA6BEF20}"/>
          </ac:inkMkLst>
        </pc:inkChg>
        <pc:inkChg chg="add del mod">
          <ac:chgData name="Tim Cook" userId="d1c7cfb340f2c7ab" providerId="LiveId" clId="{F91381D8-8F96-4337-B77B-709E7A8224C4}" dt="2022-11-14T03:44:15.747" v="1289"/>
          <ac:inkMkLst>
            <pc:docMk/>
            <pc:sldMk cId="2496104503" sldId="294"/>
            <ac:inkMk id="221" creationId="{41BB2C07-7DA7-296B-0249-3A38EFB08095}"/>
          </ac:inkMkLst>
        </pc:inkChg>
        <pc:inkChg chg="add del mod">
          <ac:chgData name="Tim Cook" userId="d1c7cfb340f2c7ab" providerId="LiveId" clId="{F91381D8-8F96-4337-B77B-709E7A8224C4}" dt="2022-11-14T03:44:15.747" v="1288"/>
          <ac:inkMkLst>
            <pc:docMk/>
            <pc:sldMk cId="2496104503" sldId="294"/>
            <ac:inkMk id="222" creationId="{CC2D00E9-8BE6-2872-9ADE-C9F649D45083}"/>
          </ac:inkMkLst>
        </pc:inkChg>
        <pc:inkChg chg="add del mod">
          <ac:chgData name="Tim Cook" userId="d1c7cfb340f2c7ab" providerId="LiveId" clId="{F91381D8-8F96-4337-B77B-709E7A8224C4}" dt="2022-11-14T03:44:16.296" v="1290"/>
          <ac:inkMkLst>
            <pc:docMk/>
            <pc:sldMk cId="2496104503" sldId="294"/>
            <ac:inkMk id="223" creationId="{50A13948-C6C7-E388-211D-06CA2E0C2B14}"/>
          </ac:inkMkLst>
        </pc:inkChg>
        <pc:inkChg chg="add del mod">
          <ac:chgData name="Tim Cook" userId="d1c7cfb340f2c7ab" providerId="LiveId" clId="{F91381D8-8F96-4337-B77B-709E7A8224C4}" dt="2022-11-14T03:44:26.645" v="1317"/>
          <ac:inkMkLst>
            <pc:docMk/>
            <pc:sldMk cId="2496104503" sldId="294"/>
            <ac:inkMk id="225" creationId="{BE8ED632-1049-4CD3-8263-ABFD064ECA4C}"/>
          </ac:inkMkLst>
        </pc:inkChg>
        <pc:inkChg chg="add del mod">
          <ac:chgData name="Tim Cook" userId="d1c7cfb340f2c7ab" providerId="LiveId" clId="{F91381D8-8F96-4337-B77B-709E7A8224C4}" dt="2022-11-14T03:44:26.645" v="1311"/>
          <ac:inkMkLst>
            <pc:docMk/>
            <pc:sldMk cId="2496104503" sldId="294"/>
            <ac:inkMk id="226" creationId="{52A724F7-8CFA-1547-7338-8E619C0782C5}"/>
          </ac:inkMkLst>
        </pc:inkChg>
        <pc:inkChg chg="add del mod">
          <ac:chgData name="Tim Cook" userId="d1c7cfb340f2c7ab" providerId="LiveId" clId="{F91381D8-8F96-4337-B77B-709E7A8224C4}" dt="2022-11-14T03:44:26.645" v="1309"/>
          <ac:inkMkLst>
            <pc:docMk/>
            <pc:sldMk cId="2496104503" sldId="294"/>
            <ac:inkMk id="227" creationId="{A81FFD7C-45AB-8BC1-5CB5-FF0E18C2C2A8}"/>
          </ac:inkMkLst>
        </pc:inkChg>
        <pc:inkChg chg="add del mod">
          <ac:chgData name="Tim Cook" userId="d1c7cfb340f2c7ab" providerId="LiveId" clId="{F91381D8-8F96-4337-B77B-709E7A8224C4}" dt="2022-11-14T03:44:26.645" v="1316"/>
          <ac:inkMkLst>
            <pc:docMk/>
            <pc:sldMk cId="2496104503" sldId="294"/>
            <ac:inkMk id="228" creationId="{2AD54B3D-FC16-8990-86C6-681403D96B4A}"/>
          </ac:inkMkLst>
        </pc:inkChg>
        <pc:inkChg chg="add del mod">
          <ac:chgData name="Tim Cook" userId="d1c7cfb340f2c7ab" providerId="LiveId" clId="{F91381D8-8F96-4337-B77B-709E7A8224C4}" dt="2022-11-14T03:44:26.645" v="1307"/>
          <ac:inkMkLst>
            <pc:docMk/>
            <pc:sldMk cId="2496104503" sldId="294"/>
            <ac:inkMk id="229" creationId="{6E1F9ECA-731A-2F75-83D6-C8682732EF53}"/>
          </ac:inkMkLst>
        </pc:inkChg>
        <pc:inkChg chg="add del mod">
          <ac:chgData name="Tim Cook" userId="d1c7cfb340f2c7ab" providerId="LiveId" clId="{F91381D8-8F96-4337-B77B-709E7A8224C4}" dt="2022-11-14T03:44:28.101" v="1319"/>
          <ac:inkMkLst>
            <pc:docMk/>
            <pc:sldMk cId="2496104503" sldId="294"/>
            <ac:inkMk id="230" creationId="{0F82521C-0785-97E9-F10C-2AB2F84392FD}"/>
          </ac:inkMkLst>
        </pc:inkChg>
        <pc:inkChg chg="add del mod">
          <ac:chgData name="Tim Cook" userId="d1c7cfb340f2c7ab" providerId="LiveId" clId="{F91381D8-8F96-4337-B77B-709E7A8224C4}" dt="2022-11-14T03:44:26.645" v="1315"/>
          <ac:inkMkLst>
            <pc:docMk/>
            <pc:sldMk cId="2496104503" sldId="294"/>
            <ac:inkMk id="231" creationId="{5772F48F-5F37-F537-AAF4-DF9119EB9A8B}"/>
          </ac:inkMkLst>
        </pc:inkChg>
        <pc:inkChg chg="add del mod">
          <ac:chgData name="Tim Cook" userId="d1c7cfb340f2c7ab" providerId="LiveId" clId="{F91381D8-8F96-4337-B77B-709E7A8224C4}" dt="2022-11-14T03:44:26.645" v="1310"/>
          <ac:inkMkLst>
            <pc:docMk/>
            <pc:sldMk cId="2496104503" sldId="294"/>
            <ac:inkMk id="232" creationId="{31655569-A635-3A84-2BA3-BCCE717DE655}"/>
          </ac:inkMkLst>
        </pc:inkChg>
        <pc:inkChg chg="add del mod">
          <ac:chgData name="Tim Cook" userId="d1c7cfb340f2c7ab" providerId="LiveId" clId="{F91381D8-8F96-4337-B77B-709E7A8224C4}" dt="2022-11-14T03:44:26.645" v="1308"/>
          <ac:inkMkLst>
            <pc:docMk/>
            <pc:sldMk cId="2496104503" sldId="294"/>
            <ac:inkMk id="233" creationId="{F4FBA756-8830-A065-CC85-97D1D761BE3C}"/>
          </ac:inkMkLst>
        </pc:inkChg>
        <pc:inkChg chg="add del mod">
          <ac:chgData name="Tim Cook" userId="d1c7cfb340f2c7ab" providerId="LiveId" clId="{F91381D8-8F96-4337-B77B-709E7A8224C4}" dt="2022-11-14T03:44:26.645" v="1314"/>
          <ac:inkMkLst>
            <pc:docMk/>
            <pc:sldMk cId="2496104503" sldId="294"/>
            <ac:inkMk id="234" creationId="{8F9E1A03-6441-E370-838C-0312F3CADABD}"/>
          </ac:inkMkLst>
        </pc:inkChg>
        <pc:inkChg chg="add del mod">
          <ac:chgData name="Tim Cook" userId="d1c7cfb340f2c7ab" providerId="LiveId" clId="{F91381D8-8F96-4337-B77B-709E7A8224C4}" dt="2022-11-14T03:44:26.645" v="1312"/>
          <ac:inkMkLst>
            <pc:docMk/>
            <pc:sldMk cId="2496104503" sldId="294"/>
            <ac:inkMk id="235" creationId="{6B9EA1EC-D8D2-F93E-6E97-B78CC969949B}"/>
          </ac:inkMkLst>
        </pc:inkChg>
        <pc:inkChg chg="add mod">
          <ac:chgData name="Tim Cook" userId="d1c7cfb340f2c7ab" providerId="LiveId" clId="{F91381D8-8F96-4337-B77B-709E7A8224C4}" dt="2022-11-14T03:44:28.101" v="1319"/>
          <ac:inkMkLst>
            <pc:docMk/>
            <pc:sldMk cId="2496104503" sldId="294"/>
            <ac:inkMk id="236" creationId="{36007E37-BC34-F479-F8D7-722775CF0F98}"/>
          </ac:inkMkLst>
        </pc:inkChg>
        <pc:inkChg chg="add del mod">
          <ac:chgData name="Tim Cook" userId="d1c7cfb340f2c7ab" providerId="LiveId" clId="{F91381D8-8F96-4337-B77B-709E7A8224C4}" dt="2022-11-14T03:44:26.645" v="1313"/>
          <ac:inkMkLst>
            <pc:docMk/>
            <pc:sldMk cId="2496104503" sldId="294"/>
            <ac:inkMk id="237" creationId="{772276A8-4479-49DC-1030-D41FE1FBB73B}"/>
          </ac:inkMkLst>
        </pc:inkChg>
        <pc:inkChg chg="add del mod">
          <ac:chgData name="Tim Cook" userId="d1c7cfb340f2c7ab" providerId="LiveId" clId="{F91381D8-8F96-4337-B77B-709E7A8224C4}" dt="2022-11-14T03:44:26.645" v="1318"/>
          <ac:inkMkLst>
            <pc:docMk/>
            <pc:sldMk cId="2496104503" sldId="294"/>
            <ac:inkMk id="238" creationId="{A619AB56-28DF-9612-AC00-709FB673CE18}"/>
          </ac:inkMkLst>
        </pc:inkChg>
        <pc:inkChg chg="add del mod">
          <ac:chgData name="Tim Cook" userId="d1c7cfb340f2c7ab" providerId="LiveId" clId="{F91381D8-8F96-4337-B77B-709E7A8224C4}" dt="2022-11-14T03:44:31.332" v="1324"/>
          <ac:inkMkLst>
            <pc:docMk/>
            <pc:sldMk cId="2496104503" sldId="294"/>
            <ac:inkMk id="240" creationId="{DCC010CA-9CA1-A840-5087-2A9EB9E8E0C6}"/>
          </ac:inkMkLst>
        </pc:inkChg>
        <pc:inkChg chg="add del mod">
          <ac:chgData name="Tim Cook" userId="d1c7cfb340f2c7ab" providerId="LiveId" clId="{F91381D8-8F96-4337-B77B-709E7A8224C4}" dt="2022-11-14T03:44:31.332" v="1323"/>
          <ac:inkMkLst>
            <pc:docMk/>
            <pc:sldMk cId="2496104503" sldId="294"/>
            <ac:inkMk id="241" creationId="{E5E5EE90-80CB-5D91-D172-B429669C1AE9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3" creationId="{9D2B36BA-08BA-0448-1C16-8DAF97D40791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4" creationId="{81D57F95-D359-C406-377B-004A51B32AF4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5" creationId="{387758E8-849F-6169-23AC-D66F3003E9BD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6" creationId="{7B406230-7259-0CE6-E11E-AC5FE4B75832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7" creationId="{AB53B9F6-BB5A-97D6-A1E5-66DFC9C2C576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8" creationId="{9CC15239-6ADE-D914-AEF9-8BDA08F6165E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9" creationId="{10CB0CA6-74B5-5A12-C98E-DCB7E91C9B46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0" creationId="{B943A5B8-8828-AE03-FFA5-1D9FA399D960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1" creationId="{ABCFCBEC-9AB0-EEBB-4925-B68B22AD4AF4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2" creationId="{D7C43A68-DCDD-012E-5251-58F46CA83EB1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3" creationId="{BB97C0D4-D60A-53B7-B2F3-4C5A51E27905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4" creationId="{1136C7BE-67A2-4BA8-FD36-952B53A17A1D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5" creationId="{34D14131-83F3-CD40-1BAC-1FC6A2A60CA2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6" creationId="{817076E2-EC4B-714B-5152-CD39FCCCBF42}"/>
          </ac:inkMkLst>
        </pc:inkChg>
      </pc:sldChg>
      <pc:sldChg chg="addSp delSp modSp mod modNotesTx">
        <pc:chgData name="Tim Cook" userId="d1c7cfb340f2c7ab" providerId="LiveId" clId="{F91381D8-8F96-4337-B77B-709E7A8224C4}" dt="2022-11-14T03:33:33.366" v="794" actId="1076"/>
        <pc:sldMkLst>
          <pc:docMk/>
          <pc:sldMk cId="2245855585" sldId="295"/>
        </pc:sldMkLst>
        <pc:picChg chg="mod">
          <ac:chgData name="Tim Cook" userId="d1c7cfb340f2c7ab" providerId="LiveId" clId="{F91381D8-8F96-4337-B77B-709E7A8224C4}" dt="2022-11-14T03:33:33.366" v="794" actId="1076"/>
          <ac:picMkLst>
            <pc:docMk/>
            <pc:sldMk cId="2245855585" sldId="295"/>
            <ac:picMk id="6" creationId="{00000000-0000-0000-0000-000000000000}"/>
          </ac:picMkLst>
        </pc:picChg>
        <pc:inkChg chg="add del">
          <ac:chgData name="Tim Cook" userId="d1c7cfb340f2c7ab" providerId="LiveId" clId="{F91381D8-8F96-4337-B77B-709E7A8224C4}" dt="2022-11-14T03:33:23.952" v="793"/>
          <ac:inkMkLst>
            <pc:docMk/>
            <pc:sldMk cId="2245855585" sldId="295"/>
            <ac:inkMk id="9" creationId="{3C18D375-97B6-3B84-2C53-B619139B8104}"/>
          </ac:inkMkLst>
        </pc:inkChg>
      </pc:sldChg>
      <pc:sldChg chg="addSp delSp modSp mod">
        <pc:chgData name="Tim Cook" userId="d1c7cfb340f2c7ab" providerId="LiveId" clId="{F91381D8-8F96-4337-B77B-709E7A8224C4}" dt="2022-11-14T03:22:51.555" v="469"/>
        <pc:sldMkLst>
          <pc:docMk/>
          <pc:sldMk cId="1237168338" sldId="316"/>
        </pc:sldMkLst>
        <pc:spChg chg="mod">
          <ac:chgData name="Tim Cook" userId="d1c7cfb340f2c7ab" providerId="LiveId" clId="{F91381D8-8F96-4337-B77B-709E7A8224C4}" dt="2022-11-14T03:13:28.325" v="18" actId="1076"/>
          <ac:spMkLst>
            <pc:docMk/>
            <pc:sldMk cId="1237168338" sldId="316"/>
            <ac:spMk id="6" creationId="{380FFD06-4492-878E-8DB4-221A7F49528D}"/>
          </ac:spMkLst>
        </pc:spChg>
        <pc:grpChg chg="mod">
          <ac:chgData name="Tim Cook" userId="d1c7cfb340f2c7ab" providerId="LiveId" clId="{F91381D8-8F96-4337-B77B-709E7A8224C4}" dt="2022-11-14T03:13:14.902" v="4"/>
          <ac:grpSpMkLst>
            <pc:docMk/>
            <pc:sldMk cId="1237168338" sldId="316"/>
            <ac:grpSpMk id="8" creationId="{4E339B1C-B853-8CD2-F729-7B9F8B591C5F}"/>
          </ac:grpSpMkLst>
        </pc:grpChg>
        <pc:grpChg chg="mod">
          <ac:chgData name="Tim Cook" userId="d1c7cfb340f2c7ab" providerId="LiveId" clId="{F91381D8-8F96-4337-B77B-709E7A8224C4}" dt="2022-11-14T03:13:17.989" v="9"/>
          <ac:grpSpMkLst>
            <pc:docMk/>
            <pc:sldMk cId="1237168338" sldId="316"/>
            <ac:grpSpMk id="13" creationId="{68BE6AF2-2BDB-9ED5-1196-04CD39F52F96}"/>
          </ac:grpSpMkLst>
        </pc:grpChg>
        <pc:grpChg chg="mod">
          <ac:chgData name="Tim Cook" userId="d1c7cfb340f2c7ab" providerId="LiveId" clId="{F91381D8-8F96-4337-B77B-709E7A8224C4}" dt="2022-11-14T03:13:24.261" v="16"/>
          <ac:grpSpMkLst>
            <pc:docMk/>
            <pc:sldMk cId="1237168338" sldId="316"/>
            <ac:grpSpMk id="20" creationId="{BBF2CD84-546A-E8F6-8463-7A6023439946}"/>
          </ac:grpSpMkLst>
        </pc:grpChg>
        <pc:grpChg chg="del mod">
          <ac:chgData name="Tim Cook" userId="d1c7cfb340f2c7ab" providerId="LiveId" clId="{F91381D8-8F96-4337-B77B-709E7A8224C4}" dt="2022-11-14T03:13:56.495" v="29"/>
          <ac:grpSpMkLst>
            <pc:docMk/>
            <pc:sldMk cId="1237168338" sldId="316"/>
            <ac:grpSpMk id="26" creationId="{160F3262-A86C-C964-029F-9394EE0E933B}"/>
          </ac:grpSpMkLst>
        </pc:grpChg>
        <pc:grpChg chg="del mod">
          <ac:chgData name="Tim Cook" userId="d1c7cfb340f2c7ab" providerId="LiveId" clId="{F91381D8-8F96-4337-B77B-709E7A8224C4}" dt="2022-11-14T03:14:12.747" v="41"/>
          <ac:grpSpMkLst>
            <pc:docMk/>
            <pc:sldMk cId="1237168338" sldId="316"/>
            <ac:grpSpMk id="31" creationId="{2C258EF3-7C01-2877-8D8E-74F8F0044176}"/>
          </ac:grpSpMkLst>
        </pc:grpChg>
        <pc:grpChg chg="mod">
          <ac:chgData name="Tim Cook" userId="d1c7cfb340f2c7ab" providerId="LiveId" clId="{F91381D8-8F96-4337-B77B-709E7A8224C4}" dt="2022-11-14T03:14:12.747" v="41"/>
          <ac:grpSpMkLst>
            <pc:docMk/>
            <pc:sldMk cId="1237168338" sldId="316"/>
            <ac:grpSpMk id="37" creationId="{A0128589-422A-233B-26AA-6C799B29467B}"/>
          </ac:grpSpMkLst>
        </pc:grpChg>
        <pc:grpChg chg="mod">
          <ac:chgData name="Tim Cook" userId="d1c7cfb340f2c7ab" providerId="LiveId" clId="{F91381D8-8F96-4337-B77B-709E7A8224C4}" dt="2022-11-14T03:22:39.065" v="463"/>
          <ac:grpSpMkLst>
            <pc:docMk/>
            <pc:sldMk cId="1237168338" sldId="316"/>
            <ac:grpSpMk id="44" creationId="{081C6A66-E303-4312-F1C0-2C890E43F8B0}"/>
          </ac:grpSpMkLst>
        </pc:grpChg>
        <pc:grpChg chg="del mod">
          <ac:chgData name="Tim Cook" userId="d1c7cfb340f2c7ab" providerId="LiveId" clId="{F91381D8-8F96-4337-B77B-709E7A8224C4}" dt="2022-11-14T03:17:06.696" v="166"/>
          <ac:grpSpMkLst>
            <pc:docMk/>
            <pc:sldMk cId="1237168338" sldId="316"/>
            <ac:grpSpMk id="46" creationId="{6F75C17B-8B18-147B-924C-8BC96A0B1758}"/>
          </ac:grpSpMkLst>
        </pc:grpChg>
        <pc:grpChg chg="del mod">
          <ac:chgData name="Tim Cook" userId="d1c7cfb340f2c7ab" providerId="LiveId" clId="{F91381D8-8F96-4337-B77B-709E7A8224C4}" dt="2022-11-14T03:14:34.964" v="64"/>
          <ac:grpSpMkLst>
            <pc:docMk/>
            <pc:sldMk cId="1237168338" sldId="316"/>
            <ac:grpSpMk id="48" creationId="{2FAA79E0-E7D2-9865-9B04-66B232B5F548}"/>
          </ac:grpSpMkLst>
        </pc:grpChg>
        <pc:grpChg chg="mod">
          <ac:chgData name="Tim Cook" userId="d1c7cfb340f2c7ab" providerId="LiveId" clId="{F91381D8-8F96-4337-B77B-709E7A8224C4}" dt="2022-11-14T03:22:51.555" v="469"/>
          <ac:grpSpMkLst>
            <pc:docMk/>
            <pc:sldMk cId="1237168338" sldId="316"/>
            <ac:grpSpMk id="51" creationId="{11B08396-40D2-CC0A-FE62-83D5DC8A2243}"/>
          </ac:grpSpMkLst>
        </pc:grpChg>
        <pc:grpChg chg="del mod">
          <ac:chgData name="Tim Cook" userId="d1c7cfb340f2c7ab" providerId="LiveId" clId="{F91381D8-8F96-4337-B77B-709E7A8224C4}" dt="2022-11-14T03:16:59.707" v="150"/>
          <ac:grpSpMkLst>
            <pc:docMk/>
            <pc:sldMk cId="1237168338" sldId="316"/>
            <ac:grpSpMk id="51" creationId="{1B90586C-46A0-826F-A27B-81ED3F760C6B}"/>
          </ac:grpSpMkLst>
        </pc:grpChg>
        <pc:grpChg chg="del mod">
          <ac:chgData name="Tim Cook" userId="d1c7cfb340f2c7ab" providerId="LiveId" clId="{F91381D8-8F96-4337-B77B-709E7A8224C4}" dt="2022-11-14T03:14:38.836" v="70"/>
          <ac:grpSpMkLst>
            <pc:docMk/>
            <pc:sldMk cId="1237168338" sldId="316"/>
            <ac:grpSpMk id="54" creationId="{502AC5B0-65F9-39E1-311A-67BD560775DF}"/>
          </ac:grpSpMkLst>
        </pc:grpChg>
        <pc:grpChg chg="del mod">
          <ac:chgData name="Tim Cook" userId="d1c7cfb340f2c7ab" providerId="LiveId" clId="{F91381D8-8F96-4337-B77B-709E7A8224C4}" dt="2022-11-14T03:18:20.498" v="266"/>
          <ac:grpSpMkLst>
            <pc:docMk/>
            <pc:sldMk cId="1237168338" sldId="316"/>
            <ac:grpSpMk id="55" creationId="{296A8460-63E3-EED1-3850-BF53757858B1}"/>
          </ac:grpSpMkLst>
        </pc:grpChg>
        <pc:grpChg chg="mod">
          <ac:chgData name="Tim Cook" userId="d1c7cfb340f2c7ab" providerId="LiveId" clId="{F91381D8-8F96-4337-B77B-709E7A8224C4}" dt="2022-11-14T03:22:51.555" v="469"/>
          <ac:grpSpMkLst>
            <pc:docMk/>
            <pc:sldMk cId="1237168338" sldId="316"/>
            <ac:grpSpMk id="55" creationId="{D4E70C95-6CC2-DF9D-F608-42BF0A30971C}"/>
          </ac:grpSpMkLst>
        </pc:grpChg>
        <pc:grpChg chg="del mod">
          <ac:chgData name="Tim Cook" userId="d1c7cfb340f2c7ab" providerId="LiveId" clId="{F91381D8-8F96-4337-B77B-709E7A8224C4}" dt="2022-11-14T03:14:39.892" v="73"/>
          <ac:grpSpMkLst>
            <pc:docMk/>
            <pc:sldMk cId="1237168338" sldId="316"/>
            <ac:grpSpMk id="56" creationId="{EB08CE2E-1161-98B1-A9EE-3934F869BDAD}"/>
          </ac:grpSpMkLst>
        </pc:grpChg>
        <pc:grpChg chg="del mod">
          <ac:chgData name="Tim Cook" userId="d1c7cfb340f2c7ab" providerId="LiveId" clId="{F91381D8-8F96-4337-B77B-709E7A8224C4}" dt="2022-11-14T03:16:40.354" v="129"/>
          <ac:grpSpMkLst>
            <pc:docMk/>
            <pc:sldMk cId="1237168338" sldId="316"/>
            <ac:grpSpMk id="66" creationId="{58A0BA5F-DF74-BD67-2FA8-B029AAD52868}"/>
          </ac:grpSpMkLst>
        </pc:grpChg>
        <pc:grpChg chg="del mod">
          <ac:chgData name="Tim Cook" userId="d1c7cfb340f2c7ab" providerId="LiveId" clId="{F91381D8-8F96-4337-B77B-709E7A8224C4}" dt="2022-11-14T03:15:04.986" v="106"/>
          <ac:grpSpMkLst>
            <pc:docMk/>
            <pc:sldMk cId="1237168338" sldId="316"/>
            <ac:grpSpMk id="81" creationId="{3F87E972-C1E5-77C8-BCAF-8ACFB3C3D183}"/>
          </ac:grpSpMkLst>
        </pc:grpChg>
        <pc:grpChg chg="mod">
          <ac:chgData name="Tim Cook" userId="d1c7cfb340f2c7ab" providerId="LiveId" clId="{F91381D8-8F96-4337-B77B-709E7A8224C4}" dt="2022-11-14T03:19:09.007" v="320"/>
          <ac:grpSpMkLst>
            <pc:docMk/>
            <pc:sldMk cId="1237168338" sldId="316"/>
            <ac:grpSpMk id="85" creationId="{A9913CB0-EE49-A171-C8A1-3210BB201C79}"/>
          </ac:grpSpMkLst>
        </pc:grpChg>
        <pc:grpChg chg="del mod">
          <ac:chgData name="Tim Cook" userId="d1c7cfb340f2c7ab" providerId="LiveId" clId="{F91381D8-8F96-4337-B77B-709E7A8224C4}" dt="2022-11-14T03:19:07.287" v="317"/>
          <ac:grpSpMkLst>
            <pc:docMk/>
            <pc:sldMk cId="1237168338" sldId="316"/>
            <ac:grpSpMk id="87" creationId="{BA7C4E91-3B1E-4AC1-DE49-A86682C2131B}"/>
          </ac:grpSpMkLst>
        </pc:grpChg>
        <pc:grpChg chg="del mod">
          <ac:chgData name="Tim Cook" userId="d1c7cfb340f2c7ab" providerId="LiveId" clId="{F91381D8-8F96-4337-B77B-709E7A8224C4}" dt="2022-11-14T03:19:13.597" v="327"/>
          <ac:grpSpMkLst>
            <pc:docMk/>
            <pc:sldMk cId="1237168338" sldId="316"/>
            <ac:grpSpMk id="90" creationId="{370EC6E0-3265-FBC0-47BF-6411DC30A82B}"/>
          </ac:grpSpMkLst>
        </pc:grpChg>
        <pc:grpChg chg="del mod">
          <ac:chgData name="Tim Cook" userId="d1c7cfb340f2c7ab" providerId="LiveId" clId="{F91381D8-8F96-4337-B77B-709E7A8224C4}" dt="2022-11-14T03:18:04.024" v="254"/>
          <ac:grpSpMkLst>
            <pc:docMk/>
            <pc:sldMk cId="1237168338" sldId="316"/>
            <ac:grpSpMk id="93" creationId="{8A69D46D-B4B8-F515-0BF4-F1E908A8021C}"/>
          </ac:grpSpMkLst>
        </pc:grpChg>
        <pc:grpChg chg="del mod">
          <ac:chgData name="Tim Cook" userId="d1c7cfb340f2c7ab" providerId="LiveId" clId="{F91381D8-8F96-4337-B77B-709E7A8224C4}" dt="2022-11-14T03:18:04.024" v="252"/>
          <ac:grpSpMkLst>
            <pc:docMk/>
            <pc:sldMk cId="1237168338" sldId="316"/>
            <ac:grpSpMk id="98" creationId="{8766F6D6-D236-1838-DB4D-8E0C57B7E15A}"/>
          </ac:grpSpMkLst>
        </pc:grpChg>
        <pc:grpChg chg="del mod">
          <ac:chgData name="Tim Cook" userId="d1c7cfb340f2c7ab" providerId="LiveId" clId="{F91381D8-8F96-4337-B77B-709E7A8224C4}" dt="2022-11-14T03:17:27.262" v="197"/>
          <ac:grpSpMkLst>
            <pc:docMk/>
            <pc:sldMk cId="1237168338" sldId="316"/>
            <ac:grpSpMk id="104" creationId="{0D9CA68E-6DB8-A696-9169-1C641216758B}"/>
          </ac:grpSpMkLst>
        </pc:grpChg>
        <pc:grpChg chg="mod">
          <ac:chgData name="Tim Cook" userId="d1c7cfb340f2c7ab" providerId="LiveId" clId="{F91381D8-8F96-4337-B77B-709E7A8224C4}" dt="2022-11-14T03:17:30.664" v="204"/>
          <ac:grpSpMkLst>
            <pc:docMk/>
            <pc:sldMk cId="1237168338" sldId="316"/>
            <ac:grpSpMk id="110" creationId="{6341CE26-3977-49E5-1660-4ACA6131D19A}"/>
          </ac:grpSpMkLst>
        </pc:grpChg>
        <pc:grpChg chg="mod">
          <ac:chgData name="Tim Cook" userId="d1c7cfb340f2c7ab" providerId="LiveId" clId="{F91381D8-8F96-4337-B77B-709E7A8224C4}" dt="2022-11-14T03:17:38.872" v="208"/>
          <ac:grpSpMkLst>
            <pc:docMk/>
            <pc:sldMk cId="1237168338" sldId="316"/>
            <ac:grpSpMk id="114" creationId="{EDC9ADCA-A0D0-9373-3360-FF960E55D0AA}"/>
          </ac:grpSpMkLst>
        </pc:grpChg>
        <pc:grpChg chg="del mod">
          <ac:chgData name="Tim Cook" userId="d1c7cfb340f2c7ab" providerId="LiveId" clId="{F91381D8-8F96-4337-B77B-709E7A8224C4}" dt="2022-11-14T03:17:49.925" v="220"/>
          <ac:grpSpMkLst>
            <pc:docMk/>
            <pc:sldMk cId="1237168338" sldId="316"/>
            <ac:grpSpMk id="118" creationId="{4439B0A7-49E9-3F54-D91C-6DC73A8F7C47}"/>
          </ac:grpSpMkLst>
        </pc:grpChg>
        <pc:grpChg chg="del mod">
          <ac:chgData name="Tim Cook" userId="d1c7cfb340f2c7ab" providerId="LiveId" clId="{F91381D8-8F96-4337-B77B-709E7A8224C4}" dt="2022-11-14T03:17:57.462" v="236"/>
          <ac:grpSpMkLst>
            <pc:docMk/>
            <pc:sldMk cId="1237168338" sldId="316"/>
            <ac:grpSpMk id="126" creationId="{BF395C80-D280-1A6B-5305-88A6EBB03CF9}"/>
          </ac:grpSpMkLst>
        </pc:grpChg>
        <pc:grpChg chg="del mod">
          <ac:chgData name="Tim Cook" userId="d1c7cfb340f2c7ab" providerId="LiveId" clId="{F91381D8-8F96-4337-B77B-709E7A8224C4}" dt="2022-11-14T03:17:58.017" v="238"/>
          <ac:grpSpMkLst>
            <pc:docMk/>
            <pc:sldMk cId="1237168338" sldId="316"/>
            <ac:grpSpMk id="134" creationId="{DCC21FB2-2EE1-D987-27B4-D01D2237BB4E}"/>
          </ac:grpSpMkLst>
        </pc:grpChg>
        <pc:grpChg chg="del mod">
          <ac:chgData name="Tim Cook" userId="d1c7cfb340f2c7ab" providerId="LiveId" clId="{F91381D8-8F96-4337-B77B-709E7A8224C4}" dt="2022-11-14T03:18:01.986" v="248"/>
          <ac:grpSpMkLst>
            <pc:docMk/>
            <pc:sldMk cId="1237168338" sldId="316"/>
            <ac:grpSpMk id="136" creationId="{C28220AF-D2F7-E69B-52C7-DA4CE407EB66}"/>
          </ac:grpSpMkLst>
        </pc:grpChg>
        <pc:grpChg chg="del mod">
          <ac:chgData name="Tim Cook" userId="d1c7cfb340f2c7ab" providerId="LiveId" clId="{F91381D8-8F96-4337-B77B-709E7A8224C4}" dt="2022-11-14T03:18:13.543" v="262"/>
          <ac:grpSpMkLst>
            <pc:docMk/>
            <pc:sldMk cId="1237168338" sldId="316"/>
            <ac:grpSpMk id="140" creationId="{2B514CDB-37BE-2C32-80A9-35945C00160B}"/>
          </ac:grpSpMkLst>
        </pc:grpChg>
        <pc:grpChg chg="mod">
          <ac:chgData name="Tim Cook" userId="d1c7cfb340f2c7ab" providerId="LiveId" clId="{F91381D8-8F96-4337-B77B-709E7A8224C4}" dt="2022-11-14T03:21:51.629" v="436"/>
          <ac:grpSpMkLst>
            <pc:docMk/>
            <pc:sldMk cId="1237168338" sldId="316"/>
            <ac:grpSpMk id="143" creationId="{A4264771-3518-9E68-94FF-7FF0DA10710D}"/>
          </ac:grpSpMkLst>
        </pc:grpChg>
        <pc:grpChg chg="del mod">
          <ac:chgData name="Tim Cook" userId="d1c7cfb340f2c7ab" providerId="LiveId" clId="{F91381D8-8F96-4337-B77B-709E7A8224C4}" dt="2022-11-14T03:18:42.121" v="290"/>
          <ac:grpSpMkLst>
            <pc:docMk/>
            <pc:sldMk cId="1237168338" sldId="316"/>
            <ac:grpSpMk id="155" creationId="{A52A8661-090B-9668-1D65-D301CB47A615}"/>
          </ac:grpSpMkLst>
        </pc:grpChg>
        <pc:grpChg chg="del mod">
          <ac:chgData name="Tim Cook" userId="d1c7cfb340f2c7ab" providerId="LiveId" clId="{F91381D8-8F96-4337-B77B-709E7A8224C4}" dt="2022-11-14T03:18:52.432" v="298"/>
          <ac:grpSpMkLst>
            <pc:docMk/>
            <pc:sldMk cId="1237168338" sldId="316"/>
            <ac:grpSpMk id="161" creationId="{ECBBE22F-8059-4F5F-2CB5-115313D602BA}"/>
          </ac:grpSpMkLst>
        </pc:grpChg>
        <pc:grpChg chg="del mod">
          <ac:chgData name="Tim Cook" userId="d1c7cfb340f2c7ab" providerId="LiveId" clId="{F91381D8-8F96-4337-B77B-709E7A8224C4}" dt="2022-11-14T03:18:57.317" v="303"/>
          <ac:grpSpMkLst>
            <pc:docMk/>
            <pc:sldMk cId="1237168338" sldId="316"/>
            <ac:grpSpMk id="164" creationId="{FCEE8256-AC84-071D-E5F2-27F0FAE4A9BC}"/>
          </ac:grpSpMkLst>
        </pc:grpChg>
        <pc:grpChg chg="del mod">
          <ac:chgData name="Tim Cook" userId="d1c7cfb340f2c7ab" providerId="LiveId" clId="{F91381D8-8F96-4337-B77B-709E7A8224C4}" dt="2022-11-14T03:19:02.391" v="311"/>
          <ac:grpSpMkLst>
            <pc:docMk/>
            <pc:sldMk cId="1237168338" sldId="316"/>
            <ac:grpSpMk id="167" creationId="{33D59D7E-3D8C-C4F7-0705-8C84F82E9623}"/>
          </ac:grpSpMkLst>
        </pc:grpChg>
        <pc:grpChg chg="del mod">
          <ac:chgData name="Tim Cook" userId="d1c7cfb340f2c7ab" providerId="LiveId" clId="{F91381D8-8F96-4337-B77B-709E7A8224C4}" dt="2022-11-14T03:19:51.774" v="334"/>
          <ac:grpSpMkLst>
            <pc:docMk/>
            <pc:sldMk cId="1237168338" sldId="316"/>
            <ac:grpSpMk id="171" creationId="{D74F0957-95F5-264A-7AF0-5BF6CF56D1B2}"/>
          </ac:grpSpMkLst>
        </pc:grpChg>
        <pc:grpChg chg="mod">
          <ac:chgData name="Tim Cook" userId="d1c7cfb340f2c7ab" providerId="LiveId" clId="{F91381D8-8F96-4337-B77B-709E7A8224C4}" dt="2022-11-14T03:19:14.115" v="329"/>
          <ac:grpSpMkLst>
            <pc:docMk/>
            <pc:sldMk cId="1237168338" sldId="316"/>
            <ac:grpSpMk id="178" creationId="{B45992B0-DCE1-6C8A-A1DF-1DE6FEEA1BA6}"/>
          </ac:grpSpMkLst>
        </pc:grpChg>
        <pc:grpChg chg="mod">
          <ac:chgData name="Tim Cook" userId="d1c7cfb340f2c7ab" providerId="LiveId" clId="{F91381D8-8F96-4337-B77B-709E7A8224C4}" dt="2022-11-14T03:19:14.115" v="329"/>
          <ac:grpSpMkLst>
            <pc:docMk/>
            <pc:sldMk cId="1237168338" sldId="316"/>
            <ac:grpSpMk id="179" creationId="{6EDCB3E4-E0B7-21C0-F1D1-1E8834B70B8C}"/>
          </ac:grpSpMkLst>
        </pc:grpChg>
        <pc:grpChg chg="mod">
          <ac:chgData name="Tim Cook" userId="d1c7cfb340f2c7ab" providerId="LiveId" clId="{F91381D8-8F96-4337-B77B-709E7A8224C4}" dt="2022-11-14T03:19:17.587" v="332"/>
          <ac:grpSpMkLst>
            <pc:docMk/>
            <pc:sldMk cId="1237168338" sldId="316"/>
            <ac:grpSpMk id="182" creationId="{1F148D4F-36E0-26A7-E18D-38A409DACBE2}"/>
          </ac:grpSpMkLst>
        </pc:grpChg>
        <pc:grpChg chg="del mod">
          <ac:chgData name="Tim Cook" userId="d1c7cfb340f2c7ab" providerId="LiveId" clId="{F91381D8-8F96-4337-B77B-709E7A8224C4}" dt="2022-11-14T03:20:00.033" v="346"/>
          <ac:grpSpMkLst>
            <pc:docMk/>
            <pc:sldMk cId="1237168338" sldId="316"/>
            <ac:grpSpMk id="192" creationId="{790E37D0-513F-24DB-A2BA-22AED1C359AC}"/>
          </ac:grpSpMkLst>
        </pc:grpChg>
        <pc:grpChg chg="mod">
          <ac:chgData name="Tim Cook" userId="d1c7cfb340f2c7ab" providerId="LiveId" clId="{F91381D8-8F96-4337-B77B-709E7A8224C4}" dt="2022-11-14T03:22:28.214" v="452"/>
          <ac:grpSpMkLst>
            <pc:docMk/>
            <pc:sldMk cId="1237168338" sldId="316"/>
            <ac:grpSpMk id="194" creationId="{F03F0FC5-36F2-E4FE-2CA6-BC5FA4BCCADC}"/>
          </ac:grpSpMkLst>
        </pc:grpChg>
        <pc:grpChg chg="mod">
          <ac:chgData name="Tim Cook" userId="d1c7cfb340f2c7ab" providerId="LiveId" clId="{F91381D8-8F96-4337-B77B-709E7A8224C4}" dt="2022-11-14T03:20:09.302" v="359"/>
          <ac:grpSpMkLst>
            <pc:docMk/>
            <pc:sldMk cId="1237168338" sldId="316"/>
            <ac:grpSpMk id="207" creationId="{717F7BD9-445A-6626-D502-1D9F972DE7D9}"/>
          </ac:grpSpMkLst>
        </pc:grpChg>
        <pc:grpChg chg="mod">
          <ac:chgData name="Tim Cook" userId="d1c7cfb340f2c7ab" providerId="LiveId" clId="{F91381D8-8F96-4337-B77B-709E7A8224C4}" dt="2022-11-14T03:20:14.598" v="372"/>
          <ac:grpSpMkLst>
            <pc:docMk/>
            <pc:sldMk cId="1237168338" sldId="316"/>
            <ac:grpSpMk id="220" creationId="{4AB3EE1B-D783-9D15-458C-7D2DC502BFAC}"/>
          </ac:grpSpMkLst>
        </pc:grpChg>
        <pc:grpChg chg="del mod">
          <ac:chgData name="Tim Cook" userId="d1c7cfb340f2c7ab" providerId="LiveId" clId="{F91381D8-8F96-4337-B77B-709E7A8224C4}" dt="2022-11-14T03:20:24.663" v="381"/>
          <ac:grpSpMkLst>
            <pc:docMk/>
            <pc:sldMk cId="1237168338" sldId="316"/>
            <ac:grpSpMk id="226" creationId="{DD84987D-4FC7-8232-D887-A59C9465F27B}"/>
          </ac:grpSpMkLst>
        </pc:grpChg>
        <pc:grpChg chg="del mod">
          <ac:chgData name="Tim Cook" userId="d1c7cfb340f2c7ab" providerId="LiveId" clId="{F91381D8-8F96-4337-B77B-709E7A8224C4}" dt="2022-11-14T03:20:31.918" v="387"/>
          <ac:grpSpMkLst>
            <pc:docMk/>
            <pc:sldMk cId="1237168338" sldId="316"/>
            <ac:grpSpMk id="229" creationId="{E1216807-BE38-976C-50CC-D86408D28425}"/>
          </ac:grpSpMkLst>
        </pc:grpChg>
        <pc:grpChg chg="del mod">
          <ac:chgData name="Tim Cook" userId="d1c7cfb340f2c7ab" providerId="LiveId" clId="{F91381D8-8F96-4337-B77B-709E7A8224C4}" dt="2022-11-14T03:20:51.704" v="411"/>
          <ac:grpSpMkLst>
            <pc:docMk/>
            <pc:sldMk cId="1237168338" sldId="316"/>
            <ac:grpSpMk id="242" creationId="{71619680-8251-A161-4BD7-8F8A49F1F071}"/>
          </ac:grpSpMkLst>
        </pc:grpChg>
        <pc:grpChg chg="del mod">
          <ac:chgData name="Tim Cook" userId="d1c7cfb340f2c7ab" providerId="LiveId" clId="{F91381D8-8F96-4337-B77B-709E7A8224C4}" dt="2022-11-14T03:21:08.960" v="432"/>
          <ac:grpSpMkLst>
            <pc:docMk/>
            <pc:sldMk cId="1237168338" sldId="316"/>
            <ac:grpSpMk id="243" creationId="{8B1BFFBE-09C2-2F32-4B25-6AC3BFB867AE}"/>
          </ac:grpSpMkLst>
        </pc:grpChg>
        <pc:grpChg chg="del mod">
          <ac:chgData name="Tim Cook" userId="d1c7cfb340f2c7ab" providerId="LiveId" clId="{F91381D8-8F96-4337-B77B-709E7A8224C4}" dt="2022-11-14T03:20:54.232" v="419"/>
          <ac:grpSpMkLst>
            <pc:docMk/>
            <pc:sldMk cId="1237168338" sldId="316"/>
            <ac:grpSpMk id="248" creationId="{B3F267D2-0230-908A-AD36-ED70F7D4BECE}"/>
          </ac:grpSpMkLst>
        </pc:grpChg>
        <pc:grpChg chg="del mod">
          <ac:chgData name="Tim Cook" userId="d1c7cfb340f2c7ab" providerId="LiveId" clId="{F91381D8-8F96-4337-B77B-709E7A8224C4}" dt="2022-11-14T03:20:58.697" v="428"/>
          <ac:grpSpMkLst>
            <pc:docMk/>
            <pc:sldMk cId="1237168338" sldId="316"/>
            <ac:grpSpMk id="254" creationId="{1B6333B6-E71A-7763-B4E3-D55152B73F4D}"/>
          </ac:grpSpMkLst>
        </pc:grpChg>
        <pc:grpChg chg="mod">
          <ac:chgData name="Tim Cook" userId="d1c7cfb340f2c7ab" providerId="LiveId" clId="{F91381D8-8F96-4337-B77B-709E7A8224C4}" dt="2022-11-14T03:20:58.697" v="428"/>
          <ac:grpSpMkLst>
            <pc:docMk/>
            <pc:sldMk cId="1237168338" sldId="316"/>
            <ac:grpSpMk id="256" creationId="{DFC12507-CB35-7934-D130-A6A1814C6490}"/>
          </ac:grpSpMkLst>
        </pc:grpChg>
        <pc:grpChg chg="mod">
          <ac:chgData name="Tim Cook" userId="d1c7cfb340f2c7ab" providerId="LiveId" clId="{F91381D8-8F96-4337-B77B-709E7A8224C4}" dt="2022-11-14T03:21:08.960" v="432"/>
          <ac:grpSpMkLst>
            <pc:docMk/>
            <pc:sldMk cId="1237168338" sldId="316"/>
            <ac:grpSpMk id="260" creationId="{F2AE2593-21B6-E71C-07B1-95DD8C920C77}"/>
          </ac:grpSpMkLst>
        </pc:grp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3" creationId="{C3E174D7-B9C0-B591-2839-05756656BCEE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4" creationId="{7FD1F604-6526-D774-D0F6-F898C28362ED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5" creationId="{6F03F298-7D9C-7743-15FC-6D58E33EB59E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7" creationId="{D4CC840C-1AE4-2362-7BF5-ADCDDF1B46E8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9" creationId="{EF8E7148-8455-A43A-DE3D-8E27E8431273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0" creationId="{1AB25CFD-6F90-C2C1-88D1-B46385E33F5B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1" creationId="{841DA201-6C50-02DB-7A2C-9988B1EEC77D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2" creationId="{63728F4D-6EC0-13A3-0781-5ECAF24169C4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4" creationId="{A4689BE4-ED49-5F88-C459-B910B7169EAF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5" creationId="{9B10168C-82EE-5549-3399-0604BEFF53B6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6" creationId="{6BCAC488-A507-0CAF-AD50-825A3341D7A8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7" creationId="{351ABB51-4FD0-D954-08B2-7B81263DC1DF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8" creationId="{B7E1E3BB-1F8F-12C4-619B-3D4737296ED6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9" creationId="{DC6DCC72-C80B-2AFE-0065-B2703192E281}"/>
          </ac:inkMkLst>
        </pc:inkChg>
        <pc:inkChg chg="add del">
          <ac:chgData name="Tim Cook" userId="d1c7cfb340f2c7ab" providerId="LiveId" clId="{F91381D8-8F96-4337-B77B-709E7A8224C4}" dt="2022-11-14T03:16:23.664" v="116"/>
          <ac:inkMkLst>
            <pc:docMk/>
            <pc:sldMk cId="1237168338" sldId="316"/>
            <ac:inkMk id="21" creationId="{14B0E6A7-9D7C-8340-526D-6014F3764C21}"/>
          </ac:inkMkLst>
        </pc:inkChg>
        <pc:inkChg chg="add">
          <ac:chgData name="Tim Cook" userId="d1c7cfb340f2c7ab" providerId="LiveId" clId="{F91381D8-8F96-4337-B77B-709E7A8224C4}" dt="2022-11-14T03:21:53.829" v="437" actId="9405"/>
          <ac:inkMkLst>
            <pc:docMk/>
            <pc:sldMk cId="1237168338" sldId="316"/>
            <ac:inkMk id="21" creationId="{413647B4-AD41-6111-2D23-86E959E546BB}"/>
          </ac:inkMkLst>
        </pc:inkChg>
        <pc:inkChg chg="add mod">
          <ac:chgData name="Tim Cook" userId="d1c7cfb340f2c7ab" providerId="LiveId" clId="{F91381D8-8F96-4337-B77B-709E7A8224C4}" dt="2022-11-14T03:21:08.960" v="432"/>
          <ac:inkMkLst>
            <pc:docMk/>
            <pc:sldMk cId="1237168338" sldId="316"/>
            <ac:inkMk id="21" creationId="{8FB8816C-D5A3-3CEF-161E-13B2C1A6D6E0}"/>
          </ac:inkMkLst>
        </pc:inkChg>
        <pc:inkChg chg="add del">
          <ac:chgData name="Tim Cook" userId="d1c7cfb340f2c7ab" providerId="LiveId" clId="{F91381D8-8F96-4337-B77B-709E7A8224C4}" dt="2022-11-14T03:13:42.019" v="21"/>
          <ac:inkMkLst>
            <pc:docMk/>
            <pc:sldMk cId="1237168338" sldId="316"/>
            <ac:inkMk id="21" creationId="{EAA883FA-5913-D1D1-2986-210F8C0C4D8F}"/>
          </ac:inkMkLst>
        </pc:inkChg>
        <pc:inkChg chg="add mod">
          <ac:chgData name="Tim Cook" userId="d1c7cfb340f2c7ab" providerId="LiveId" clId="{F91381D8-8F96-4337-B77B-709E7A8224C4}" dt="2022-11-14T03:21:08.960" v="432"/>
          <ac:inkMkLst>
            <pc:docMk/>
            <pc:sldMk cId="1237168338" sldId="316"/>
            <ac:inkMk id="22" creationId="{5A01E272-EDDB-5A59-BAC0-39BDD2E5243B}"/>
          </ac:inkMkLst>
        </pc:inkChg>
        <pc:inkChg chg="add del">
          <ac:chgData name="Tim Cook" userId="d1c7cfb340f2c7ab" providerId="LiveId" clId="{F91381D8-8F96-4337-B77B-709E7A8224C4}" dt="2022-11-14T03:22:00.555" v="440"/>
          <ac:inkMkLst>
            <pc:docMk/>
            <pc:sldMk cId="1237168338" sldId="316"/>
            <ac:inkMk id="22" creationId="{5FE4DDF6-B808-6B50-42EC-9B32D6D6E8DB}"/>
          </ac:inkMkLst>
        </pc:inkChg>
        <pc:inkChg chg="add del mod">
          <ac:chgData name="Tim Cook" userId="d1c7cfb340f2c7ab" providerId="LiveId" clId="{F91381D8-8F96-4337-B77B-709E7A8224C4}" dt="2022-11-14T03:13:56.495" v="27"/>
          <ac:inkMkLst>
            <pc:docMk/>
            <pc:sldMk cId="1237168338" sldId="316"/>
            <ac:inkMk id="22" creationId="{90D2B453-53BC-F1BC-ECBB-02D870793B27}"/>
          </ac:inkMkLst>
        </pc:inkChg>
        <pc:inkChg chg="add mod">
          <ac:chgData name="Tim Cook" userId="d1c7cfb340f2c7ab" providerId="LiveId" clId="{F91381D8-8F96-4337-B77B-709E7A8224C4}" dt="2022-11-14T03:22:51.555" v="469"/>
          <ac:inkMkLst>
            <pc:docMk/>
            <pc:sldMk cId="1237168338" sldId="316"/>
            <ac:inkMk id="22" creationId="{D51132BE-6D58-5CBC-E7C5-D078DDCBDF29}"/>
          </ac:inkMkLst>
        </pc:inkChg>
        <pc:inkChg chg="add del">
          <ac:chgData name="Tim Cook" userId="d1c7cfb340f2c7ab" providerId="LiveId" clId="{F91381D8-8F96-4337-B77B-709E7A8224C4}" dt="2022-11-14T03:16:22.510" v="115"/>
          <ac:inkMkLst>
            <pc:docMk/>
            <pc:sldMk cId="1237168338" sldId="316"/>
            <ac:inkMk id="22" creationId="{EA58EFC1-679A-AD0B-D887-2EE2ACF3980B}"/>
          </ac:inkMkLst>
        </pc:inkChg>
        <pc:inkChg chg="add">
          <ac:chgData name="Tim Cook" userId="d1c7cfb340f2c7ab" providerId="LiveId" clId="{F91381D8-8F96-4337-B77B-709E7A8224C4}" dt="2022-11-14T03:22:07.131" v="443" actId="9405"/>
          <ac:inkMkLst>
            <pc:docMk/>
            <pc:sldMk cId="1237168338" sldId="316"/>
            <ac:inkMk id="23" creationId="{2DFA213A-5081-A9E6-081F-4E75ED2C8AF2}"/>
          </ac:inkMkLst>
        </pc:inkChg>
        <pc:inkChg chg="add mod">
          <ac:chgData name="Tim Cook" userId="d1c7cfb340f2c7ab" providerId="LiveId" clId="{F91381D8-8F96-4337-B77B-709E7A8224C4}" dt="2022-11-14T03:21:08.960" v="432"/>
          <ac:inkMkLst>
            <pc:docMk/>
            <pc:sldMk cId="1237168338" sldId="316"/>
            <ac:inkMk id="23" creationId="{640FCAB1-159C-D25E-E536-7498F9CE7FD4}"/>
          </ac:inkMkLst>
        </pc:inkChg>
        <pc:inkChg chg="add del">
          <ac:chgData name="Tim Cook" userId="d1c7cfb340f2c7ab" providerId="LiveId" clId="{F91381D8-8F96-4337-B77B-709E7A8224C4}" dt="2022-11-14T03:16:36.680" v="121"/>
          <ac:inkMkLst>
            <pc:docMk/>
            <pc:sldMk cId="1237168338" sldId="316"/>
            <ac:inkMk id="23" creationId="{65D2B3A9-B7F3-9609-C517-DB4A74603964}"/>
          </ac:inkMkLst>
        </pc:inkChg>
        <pc:inkChg chg="add del mod">
          <ac:chgData name="Tim Cook" userId="d1c7cfb340f2c7ab" providerId="LiveId" clId="{F91381D8-8F96-4337-B77B-709E7A8224C4}" dt="2022-11-14T03:13:56.495" v="29"/>
          <ac:inkMkLst>
            <pc:docMk/>
            <pc:sldMk cId="1237168338" sldId="316"/>
            <ac:inkMk id="23" creationId="{761B7668-65D0-DE0D-9E57-A95C68775467}"/>
          </ac:inkMkLst>
        </pc:inkChg>
        <pc:inkChg chg="add del mod">
          <ac:chgData name="Tim Cook" userId="d1c7cfb340f2c7ab" providerId="LiveId" clId="{F91381D8-8F96-4337-B77B-709E7A8224C4}" dt="2022-11-14T03:13:56.495" v="28"/>
          <ac:inkMkLst>
            <pc:docMk/>
            <pc:sldMk cId="1237168338" sldId="316"/>
            <ac:inkMk id="24" creationId="{1CC4754F-3359-E214-4757-C0B2EAC788E2}"/>
          </ac:inkMkLst>
        </pc:inkChg>
        <pc:inkChg chg="add mod">
          <ac:chgData name="Tim Cook" userId="d1c7cfb340f2c7ab" providerId="LiveId" clId="{F91381D8-8F96-4337-B77B-709E7A8224C4}" dt="2022-11-14T03:22:51.555" v="469"/>
          <ac:inkMkLst>
            <pc:docMk/>
            <pc:sldMk cId="1237168338" sldId="316"/>
            <ac:inkMk id="24" creationId="{76B0C3F7-C877-E69A-08F0-61B339853E8D}"/>
          </ac:inkMkLst>
        </pc:inkChg>
        <pc:inkChg chg="add del mod">
          <ac:chgData name="Tim Cook" userId="d1c7cfb340f2c7ab" providerId="LiveId" clId="{F91381D8-8F96-4337-B77B-709E7A8224C4}" dt="2022-11-14T03:17:06.696" v="166"/>
          <ac:inkMkLst>
            <pc:docMk/>
            <pc:sldMk cId="1237168338" sldId="316"/>
            <ac:inkMk id="24" creationId="{877C5282-BF22-1B1E-ECC4-0FDCDBA19A8B}"/>
          </ac:inkMkLst>
        </pc:inkChg>
        <pc:inkChg chg="add del">
          <ac:chgData name="Tim Cook" userId="d1c7cfb340f2c7ab" providerId="LiveId" clId="{F91381D8-8F96-4337-B77B-709E7A8224C4}" dt="2022-11-14T03:22:26.910" v="446"/>
          <ac:inkMkLst>
            <pc:docMk/>
            <pc:sldMk cId="1237168338" sldId="316"/>
            <ac:inkMk id="24" creationId="{99DA8C2F-1541-48C2-56CA-07A45B90E1F4}"/>
          </ac:inkMkLst>
        </pc:inkChg>
        <pc:inkChg chg="add mod">
          <ac:chgData name="Tim Cook" userId="d1c7cfb340f2c7ab" providerId="LiveId" clId="{F91381D8-8F96-4337-B77B-709E7A8224C4}" dt="2022-11-14T03:21:08.960" v="432"/>
          <ac:inkMkLst>
            <pc:docMk/>
            <pc:sldMk cId="1237168338" sldId="316"/>
            <ac:inkMk id="24" creationId="{ACDA0147-F15F-F416-C5E6-A7083518FFFC}"/>
          </ac:inkMkLst>
        </pc:inkChg>
        <pc:inkChg chg="add del mod">
          <ac:chgData name="Tim Cook" userId="d1c7cfb340f2c7ab" providerId="LiveId" clId="{F91381D8-8F96-4337-B77B-709E7A8224C4}" dt="2022-11-14T03:13:56.495" v="30"/>
          <ac:inkMkLst>
            <pc:docMk/>
            <pc:sldMk cId="1237168338" sldId="316"/>
            <ac:inkMk id="25" creationId="{25240F16-C53F-4661-0642-61C4953A417F}"/>
          </ac:inkMkLst>
        </pc:inkChg>
        <pc:inkChg chg="add del mod">
          <ac:chgData name="Tim Cook" userId="d1c7cfb340f2c7ab" providerId="LiveId" clId="{F91381D8-8F96-4337-B77B-709E7A8224C4}" dt="2022-11-14T03:17:06.681" v="165"/>
          <ac:inkMkLst>
            <pc:docMk/>
            <pc:sldMk cId="1237168338" sldId="316"/>
            <ac:inkMk id="25" creationId="{6EA1D486-DBF2-3E19-ED85-4B402A57575A}"/>
          </ac:inkMkLst>
        </pc:inkChg>
        <pc:inkChg chg="add mod">
          <ac:chgData name="Tim Cook" userId="d1c7cfb340f2c7ab" providerId="LiveId" clId="{F91381D8-8F96-4337-B77B-709E7A8224C4}" dt="2022-11-14T03:21:08.960" v="432"/>
          <ac:inkMkLst>
            <pc:docMk/>
            <pc:sldMk cId="1237168338" sldId="316"/>
            <ac:inkMk id="25" creationId="{A525DCF9-A202-3E06-9FCC-FE73807D66AF}"/>
          </ac:inkMkLst>
        </pc:inkChg>
        <pc:inkChg chg="add mod">
          <ac:chgData name="Tim Cook" userId="d1c7cfb340f2c7ab" providerId="LiveId" clId="{F91381D8-8F96-4337-B77B-709E7A8224C4}" dt="2022-11-14T03:22:51.555" v="469"/>
          <ac:inkMkLst>
            <pc:docMk/>
            <pc:sldMk cId="1237168338" sldId="316"/>
            <ac:inkMk id="25" creationId="{CDD9E11A-F848-91BE-89FC-A4AC6FFAE244}"/>
          </ac:inkMkLst>
        </pc:inkChg>
        <pc:inkChg chg="add del">
          <ac:chgData name="Tim Cook" userId="d1c7cfb340f2c7ab" providerId="LiveId" clId="{F91381D8-8F96-4337-B77B-709E7A8224C4}" dt="2022-11-14T03:22:34.155" v="455"/>
          <ac:inkMkLst>
            <pc:docMk/>
            <pc:sldMk cId="1237168338" sldId="316"/>
            <ac:inkMk id="25" creationId="{DDF32709-B361-998D-D26C-CD4EE5EE319D}"/>
          </ac:inkMkLst>
        </pc:inkChg>
        <pc:inkChg chg="add del">
          <ac:chgData name="Tim Cook" userId="d1c7cfb340f2c7ab" providerId="LiveId" clId="{F91381D8-8F96-4337-B77B-709E7A8224C4}" dt="2022-11-14T03:22:34.155" v="456"/>
          <ac:inkMkLst>
            <pc:docMk/>
            <pc:sldMk cId="1237168338" sldId="316"/>
            <ac:inkMk id="26" creationId="{0F14F6B4-78F3-CA3F-0EDA-9789F85EFF1B}"/>
          </ac:inkMkLst>
        </pc:inkChg>
        <pc:inkChg chg="add mod">
          <ac:chgData name="Tim Cook" userId="d1c7cfb340f2c7ab" providerId="LiveId" clId="{F91381D8-8F96-4337-B77B-709E7A8224C4}" dt="2022-11-14T03:22:51.555" v="469"/>
          <ac:inkMkLst>
            <pc:docMk/>
            <pc:sldMk cId="1237168338" sldId="316"/>
            <ac:inkMk id="26" creationId="{2D59020F-FE7E-7DD1-BB75-02C8420A9A10}"/>
          </ac:inkMkLst>
        </pc:inkChg>
        <pc:inkChg chg="add del mod">
          <ac:chgData name="Tim Cook" userId="d1c7cfb340f2c7ab" providerId="LiveId" clId="{F91381D8-8F96-4337-B77B-709E7A8224C4}" dt="2022-11-14T03:17:05.552" v="156"/>
          <ac:inkMkLst>
            <pc:docMk/>
            <pc:sldMk cId="1237168338" sldId="316"/>
            <ac:inkMk id="26" creationId="{3BD7E819-058E-B68D-BB51-B736A8F2A501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27" creationId="{D05DDA78-27DB-EDDC-3971-099C4D0F1B46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28" creationId="{DB2CA7F0-1937-1847-FEB0-FE08D795A50D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29" creationId="{49D4E2B3-ACE0-7F88-2B45-A062188BC89C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0" creationId="{078DDEA6-2D39-6A26-B8E0-E046A9D521E5}"/>
          </ac:inkMkLst>
        </pc:inkChg>
        <pc:inkChg chg="add del mod">
          <ac:chgData name="Tim Cook" userId="d1c7cfb340f2c7ab" providerId="LiveId" clId="{F91381D8-8F96-4337-B77B-709E7A8224C4}" dt="2022-11-14T03:17:05.883" v="164"/>
          <ac:inkMkLst>
            <pc:docMk/>
            <pc:sldMk cId="1237168338" sldId="316"/>
            <ac:inkMk id="31" creationId="{9A392487-9EAB-07D9-451A-3D719BD310A1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31" creationId="{ACFCDDCE-30C3-0C4C-FF7A-BCB3AB2A96B6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2" creationId="{B973EE66-1910-14AB-662B-B7F099050D39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3" creationId="{A61065B7-EEBB-B51B-9389-64A1D7D9D2B2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4" creationId="{0D92584F-6695-1274-878E-F3EC85E926D9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5" creationId="{7901A163-6C49-DBCD-5DE7-74716C9E5964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6" creationId="{2A63DBDC-999E-CC5F-CBC8-846742F032B3}"/>
          </ac:inkMkLst>
        </pc:inkChg>
        <pc:inkChg chg="add del">
          <ac:chgData name="Tim Cook" userId="d1c7cfb340f2c7ab" providerId="LiveId" clId="{F91381D8-8F96-4337-B77B-709E7A8224C4}" dt="2022-11-14T03:14:16.209" v="43"/>
          <ac:inkMkLst>
            <pc:docMk/>
            <pc:sldMk cId="1237168338" sldId="316"/>
            <ac:inkMk id="38" creationId="{1CCD9521-0490-8228-C678-0A1EFA5EF437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38" creationId="{5D55CBD8-1218-A8A9-4056-3D85AEBD769F}"/>
          </ac:inkMkLst>
        </pc:inkChg>
        <pc:inkChg chg="add del mod">
          <ac:chgData name="Tim Cook" userId="d1c7cfb340f2c7ab" providerId="LiveId" clId="{F91381D8-8F96-4337-B77B-709E7A8224C4}" dt="2022-11-14T03:17:05.883" v="163"/>
          <ac:inkMkLst>
            <pc:docMk/>
            <pc:sldMk cId="1237168338" sldId="316"/>
            <ac:inkMk id="38" creationId="{76E23978-24A7-1CDA-0110-C58B8E392C46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9" creationId="{4C5B6758-D063-5479-9A05-0EDA94D76C13}"/>
          </ac:inkMkLst>
        </pc:inkChg>
        <pc:inkChg chg="add del mod">
          <ac:chgData name="Tim Cook" userId="d1c7cfb340f2c7ab" providerId="LiveId" clId="{F91381D8-8F96-4337-B77B-709E7A8224C4}" dt="2022-11-14T03:14:34.964" v="57"/>
          <ac:inkMkLst>
            <pc:docMk/>
            <pc:sldMk cId="1237168338" sldId="316"/>
            <ac:inkMk id="40" creationId="{2FCCC506-F581-449D-002F-781841F45F40}"/>
          </ac:inkMkLst>
        </pc:inkChg>
        <pc:inkChg chg="add del mod">
          <ac:chgData name="Tim Cook" userId="d1c7cfb340f2c7ab" providerId="LiveId" clId="{F91381D8-8F96-4337-B77B-709E7A8224C4}" dt="2022-11-14T03:17:05.552" v="161"/>
          <ac:inkMkLst>
            <pc:docMk/>
            <pc:sldMk cId="1237168338" sldId="316"/>
            <ac:inkMk id="40" creationId="{4A6958F0-62CB-76C2-8408-6961E62F33D7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40" creationId="{9E324FB6-6CD9-00FE-EBF7-550F03A829B2}"/>
          </ac:inkMkLst>
        </pc:inkChg>
        <pc:inkChg chg="add del mod">
          <ac:chgData name="Tim Cook" userId="d1c7cfb340f2c7ab" providerId="LiveId" clId="{F91381D8-8F96-4337-B77B-709E7A8224C4}" dt="2022-11-14T03:14:34.964" v="60"/>
          <ac:inkMkLst>
            <pc:docMk/>
            <pc:sldMk cId="1237168338" sldId="316"/>
            <ac:inkMk id="41" creationId="{135F9687-4D2B-635E-2AFB-512F1D89F96C}"/>
          </ac:inkMkLst>
        </pc:inkChg>
        <pc:inkChg chg="add del mod">
          <ac:chgData name="Tim Cook" userId="d1c7cfb340f2c7ab" providerId="LiveId" clId="{F91381D8-8F96-4337-B77B-709E7A8224C4}" dt="2022-11-14T03:17:05.552" v="162"/>
          <ac:inkMkLst>
            <pc:docMk/>
            <pc:sldMk cId="1237168338" sldId="316"/>
            <ac:inkMk id="41" creationId="{15D73E8A-2F65-38C1-D165-591CD5F5D61E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41" creationId="{A7F44519-6B15-F75D-0D5F-AB4FBC1A95C5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42" creationId="{068F6451-19A6-F35B-9588-901EDF7EB4F3}"/>
          </ac:inkMkLst>
        </pc:inkChg>
        <pc:inkChg chg="add del mod">
          <ac:chgData name="Tim Cook" userId="d1c7cfb340f2c7ab" providerId="LiveId" clId="{F91381D8-8F96-4337-B77B-709E7A8224C4}" dt="2022-11-14T03:14:34.964" v="59"/>
          <ac:inkMkLst>
            <pc:docMk/>
            <pc:sldMk cId="1237168338" sldId="316"/>
            <ac:inkMk id="42" creationId="{0D41B5CA-F302-0056-D5DA-A202E3606C17}"/>
          </ac:inkMkLst>
        </pc:inkChg>
        <pc:inkChg chg="add del mod">
          <ac:chgData name="Tim Cook" userId="d1c7cfb340f2c7ab" providerId="LiveId" clId="{F91381D8-8F96-4337-B77B-709E7A8224C4}" dt="2022-11-14T03:17:08.304" v="167"/>
          <ac:inkMkLst>
            <pc:docMk/>
            <pc:sldMk cId="1237168338" sldId="316"/>
            <ac:inkMk id="42" creationId="{468650DF-254E-F732-B7BE-516F9857E556}"/>
          </ac:inkMkLst>
        </pc:inkChg>
        <pc:inkChg chg="add del mod">
          <ac:chgData name="Tim Cook" userId="d1c7cfb340f2c7ab" providerId="LiveId" clId="{F91381D8-8F96-4337-B77B-709E7A8224C4}" dt="2022-11-14T03:14:34.964" v="61"/>
          <ac:inkMkLst>
            <pc:docMk/>
            <pc:sldMk cId="1237168338" sldId="316"/>
            <ac:inkMk id="43" creationId="{187A2248-2E37-1DBC-E596-B60769475C52}"/>
          </ac:inkMkLst>
        </pc:inkChg>
        <pc:inkChg chg="add del mod">
          <ac:chgData name="Tim Cook" userId="d1c7cfb340f2c7ab" providerId="LiveId" clId="{F91381D8-8F96-4337-B77B-709E7A8224C4}" dt="2022-11-14T03:17:05.552" v="157"/>
          <ac:inkMkLst>
            <pc:docMk/>
            <pc:sldMk cId="1237168338" sldId="316"/>
            <ac:inkMk id="43" creationId="{A5028A00-97B9-E7FE-E326-D63DB7E760E7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43" creationId="{BA012FB2-B093-9604-0330-0B4140DD0E75}"/>
          </ac:inkMkLst>
        </pc:inkChg>
        <pc:inkChg chg="add del mod">
          <ac:chgData name="Tim Cook" userId="d1c7cfb340f2c7ab" providerId="LiveId" clId="{F91381D8-8F96-4337-B77B-709E7A8224C4}" dt="2022-11-14T03:17:05.552" v="158"/>
          <ac:inkMkLst>
            <pc:docMk/>
            <pc:sldMk cId="1237168338" sldId="316"/>
            <ac:inkMk id="44" creationId="{875051DE-0C8A-B971-3CA9-50039EFD884B}"/>
          </ac:inkMkLst>
        </pc:inkChg>
        <pc:inkChg chg="add del mod">
          <ac:chgData name="Tim Cook" userId="d1c7cfb340f2c7ab" providerId="LiveId" clId="{F91381D8-8F96-4337-B77B-709E7A8224C4}" dt="2022-11-14T03:14:34.964" v="62"/>
          <ac:inkMkLst>
            <pc:docMk/>
            <pc:sldMk cId="1237168338" sldId="316"/>
            <ac:inkMk id="44" creationId="{A3879EDD-7B2E-B302-ECAF-90C62CFB3A1D}"/>
          </ac:inkMkLst>
        </pc:inkChg>
        <pc:inkChg chg="add del mod">
          <ac:chgData name="Tim Cook" userId="d1c7cfb340f2c7ab" providerId="LiveId" clId="{F91381D8-8F96-4337-B77B-709E7A8224C4}" dt="2022-11-14T03:14:34.964" v="64"/>
          <ac:inkMkLst>
            <pc:docMk/>
            <pc:sldMk cId="1237168338" sldId="316"/>
            <ac:inkMk id="45" creationId="{BC3F943D-1847-91B3-C5B4-68AFB1646D12}"/>
          </ac:inkMkLst>
        </pc:inkChg>
        <pc:inkChg chg="add del mod">
          <ac:chgData name="Tim Cook" userId="d1c7cfb340f2c7ab" providerId="LiveId" clId="{F91381D8-8F96-4337-B77B-709E7A8224C4}" dt="2022-11-14T03:17:05.552" v="160"/>
          <ac:inkMkLst>
            <pc:docMk/>
            <pc:sldMk cId="1237168338" sldId="316"/>
            <ac:inkMk id="45" creationId="{FC19B6D0-B220-4327-0577-E1F789316FDC}"/>
          </ac:inkMkLst>
        </pc:inkChg>
        <pc:inkChg chg="add del mod">
          <ac:chgData name="Tim Cook" userId="d1c7cfb340f2c7ab" providerId="LiveId" clId="{F91381D8-8F96-4337-B77B-709E7A8224C4}" dt="2022-11-14T03:14:34.964" v="63"/>
          <ac:inkMkLst>
            <pc:docMk/>
            <pc:sldMk cId="1237168338" sldId="316"/>
            <ac:inkMk id="46" creationId="{8E86354C-13F1-A3D0-4174-F229F47EF6D1}"/>
          </ac:inkMkLst>
        </pc:inkChg>
        <pc:inkChg chg="add del mod">
          <ac:chgData name="Tim Cook" userId="d1c7cfb340f2c7ab" providerId="LiveId" clId="{F91381D8-8F96-4337-B77B-709E7A8224C4}" dt="2022-11-14T03:16:59.707" v="150"/>
          <ac:inkMkLst>
            <pc:docMk/>
            <pc:sldMk cId="1237168338" sldId="316"/>
            <ac:inkMk id="47" creationId="{379643E5-7FBC-9276-A144-47C272770E5F}"/>
          </ac:inkMkLst>
        </pc:inkChg>
        <pc:inkChg chg="add del mod">
          <ac:chgData name="Tim Cook" userId="d1c7cfb340f2c7ab" providerId="LiveId" clId="{F91381D8-8F96-4337-B77B-709E7A8224C4}" dt="2022-11-14T03:14:34.964" v="58"/>
          <ac:inkMkLst>
            <pc:docMk/>
            <pc:sldMk cId="1237168338" sldId="316"/>
            <ac:inkMk id="47" creationId="{621F077D-84E3-B4D2-B1F0-630536BA6E04}"/>
          </ac:inkMkLst>
        </pc:inkChg>
        <pc:inkChg chg="add del mod">
          <ac:chgData name="Tim Cook" userId="d1c7cfb340f2c7ab" providerId="LiveId" clId="{F91381D8-8F96-4337-B77B-709E7A8224C4}" dt="2022-11-14T03:16:59.707" v="149"/>
          <ac:inkMkLst>
            <pc:docMk/>
            <pc:sldMk cId="1237168338" sldId="316"/>
            <ac:inkMk id="48" creationId="{BBD6BF48-4A34-98D1-121C-D44693F9D8D4}"/>
          </ac:inkMkLst>
        </pc:inkChg>
        <pc:inkChg chg="add del">
          <ac:chgData name="Tim Cook" userId="d1c7cfb340f2c7ab" providerId="LiveId" clId="{F91381D8-8F96-4337-B77B-709E7A8224C4}" dt="2022-11-14T03:14:25.273" v="55"/>
          <ac:inkMkLst>
            <pc:docMk/>
            <pc:sldMk cId="1237168338" sldId="316"/>
            <ac:inkMk id="49" creationId="{59438E61-FFA5-8840-B6C7-358EFF803ACD}"/>
          </ac:inkMkLst>
        </pc:inkChg>
        <pc:inkChg chg="add del mod">
          <ac:chgData name="Tim Cook" userId="d1c7cfb340f2c7ab" providerId="LiveId" clId="{F91381D8-8F96-4337-B77B-709E7A8224C4}" dt="2022-11-14T03:16:59.707" v="151"/>
          <ac:inkMkLst>
            <pc:docMk/>
            <pc:sldMk cId="1237168338" sldId="316"/>
            <ac:inkMk id="49" creationId="{7C750BF0-1177-0FA0-CD81-6B1942D3EA18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50" creationId="{C97A1476-E6BB-3C69-9523-8E6DB868D8DF}"/>
          </ac:inkMkLst>
        </pc:inkChg>
        <pc:inkChg chg="add del mod">
          <ac:chgData name="Tim Cook" userId="d1c7cfb340f2c7ab" providerId="LiveId" clId="{F91381D8-8F96-4337-B77B-709E7A8224C4}" dt="2022-11-14T03:14:39.892" v="74"/>
          <ac:inkMkLst>
            <pc:docMk/>
            <pc:sldMk cId="1237168338" sldId="316"/>
            <ac:inkMk id="51" creationId="{BF22AFDE-D9FB-0F27-1558-130A583C54BB}"/>
          </ac:inkMkLst>
        </pc:inkChg>
        <pc:inkChg chg="add mod">
          <ac:chgData name="Tim Cook" userId="d1c7cfb340f2c7ab" providerId="LiveId" clId="{F91381D8-8F96-4337-B77B-709E7A8224C4}" dt="2022-11-14T03:21:51.629" v="436"/>
          <ac:inkMkLst>
            <pc:docMk/>
            <pc:sldMk cId="1237168338" sldId="316"/>
            <ac:inkMk id="52" creationId="{2B85099F-C059-82DD-9A9C-528E3A258C4C}"/>
          </ac:inkMkLst>
        </pc:inkChg>
        <pc:inkChg chg="add del mod">
          <ac:chgData name="Tim Cook" userId="d1c7cfb340f2c7ab" providerId="LiveId" clId="{F91381D8-8F96-4337-B77B-709E7A8224C4}" dt="2022-11-14T03:14:39.892" v="72"/>
          <ac:inkMkLst>
            <pc:docMk/>
            <pc:sldMk cId="1237168338" sldId="316"/>
            <ac:inkMk id="52" creationId="{3F3BF951-0135-0B03-1B5C-B93E785710E5}"/>
          </ac:inkMkLst>
        </pc:inkChg>
        <pc:inkChg chg="add mod">
          <ac:chgData name="Tim Cook" userId="d1c7cfb340f2c7ab" providerId="LiveId" clId="{F91381D8-8F96-4337-B77B-709E7A8224C4}" dt="2022-11-14T03:22:51.555" v="469"/>
          <ac:inkMkLst>
            <pc:docMk/>
            <pc:sldMk cId="1237168338" sldId="316"/>
            <ac:inkMk id="53" creationId="{0DCD1DBA-27E4-E2AF-CD17-237771BC730F}"/>
          </ac:inkMkLst>
        </pc:inkChg>
        <pc:inkChg chg="add del mod">
          <ac:chgData name="Tim Cook" userId="d1c7cfb340f2c7ab" providerId="LiveId" clId="{F91381D8-8F96-4337-B77B-709E7A8224C4}" dt="2022-11-14T03:21:51.629" v="436"/>
          <ac:inkMkLst>
            <pc:docMk/>
            <pc:sldMk cId="1237168338" sldId="316"/>
            <ac:inkMk id="53" creationId="{5D33D371-C042-129D-9E69-E2F93E50A5AF}"/>
          </ac:inkMkLst>
        </pc:inkChg>
        <pc:inkChg chg="add del mod">
          <ac:chgData name="Tim Cook" userId="d1c7cfb340f2c7ab" providerId="LiveId" clId="{F91381D8-8F96-4337-B77B-709E7A8224C4}" dt="2022-11-14T03:14:39.892" v="73"/>
          <ac:inkMkLst>
            <pc:docMk/>
            <pc:sldMk cId="1237168338" sldId="316"/>
            <ac:inkMk id="53" creationId="{D36500CF-5149-486B-0754-84C8E806F883}"/>
          </ac:inkMkLst>
        </pc:inkChg>
        <pc:inkChg chg="add mod">
          <ac:chgData name="Tim Cook" userId="d1c7cfb340f2c7ab" providerId="LiveId" clId="{F91381D8-8F96-4337-B77B-709E7A8224C4}" dt="2022-11-14T03:21:51.629" v="436"/>
          <ac:inkMkLst>
            <pc:docMk/>
            <pc:sldMk cId="1237168338" sldId="316"/>
            <ac:inkMk id="54" creationId="{8D7F4F9C-FB26-1D90-ADF4-D99F38690C26}"/>
          </ac:inkMkLst>
        </pc:inkChg>
        <pc:inkChg chg="add del mod">
          <ac:chgData name="Tim Cook" userId="d1c7cfb340f2c7ab" providerId="LiveId" clId="{F91381D8-8F96-4337-B77B-709E7A8224C4}" dt="2022-11-14T03:14:39.892" v="71"/>
          <ac:inkMkLst>
            <pc:docMk/>
            <pc:sldMk cId="1237168338" sldId="316"/>
            <ac:inkMk id="55" creationId="{AF3DDA9A-C4BD-D037-180B-31803459796C}"/>
          </ac:inkMkLst>
        </pc:inkChg>
        <pc:inkChg chg="add del mod">
          <ac:chgData name="Tim Cook" userId="d1c7cfb340f2c7ab" providerId="LiveId" clId="{F91381D8-8F96-4337-B77B-709E7A8224C4}" dt="2022-11-14T03:19:07.287" v="315"/>
          <ac:inkMkLst>
            <pc:docMk/>
            <pc:sldMk cId="1237168338" sldId="316"/>
            <ac:inkMk id="56" creationId="{88FB3214-4E3B-6E2C-E4D4-0D472C85F3A8}"/>
          </ac:inkMkLst>
        </pc:inkChg>
        <pc:inkChg chg="add del mod">
          <ac:chgData name="Tim Cook" userId="d1c7cfb340f2c7ab" providerId="LiveId" clId="{F91381D8-8F96-4337-B77B-709E7A8224C4}" dt="2022-11-14T03:16:38.977" v="122"/>
          <ac:inkMkLst>
            <pc:docMk/>
            <pc:sldMk cId="1237168338" sldId="316"/>
            <ac:inkMk id="57" creationId="{10E61CD7-25DD-8384-2D13-F24E45D3CFCF}"/>
          </ac:inkMkLst>
        </pc:inkChg>
        <pc:inkChg chg="add del mod">
          <ac:chgData name="Tim Cook" userId="d1c7cfb340f2c7ab" providerId="LiveId" clId="{F91381D8-8F96-4337-B77B-709E7A8224C4}" dt="2022-11-14T03:16:38.977" v="125"/>
          <ac:inkMkLst>
            <pc:docMk/>
            <pc:sldMk cId="1237168338" sldId="316"/>
            <ac:inkMk id="58" creationId="{79AECC53-0727-2639-85DD-E45D34E6A10A}"/>
          </ac:inkMkLst>
        </pc:inkChg>
        <pc:inkChg chg="add del mod">
          <ac:chgData name="Tim Cook" userId="d1c7cfb340f2c7ab" providerId="LiveId" clId="{F91381D8-8F96-4337-B77B-709E7A8224C4}" dt="2022-11-14T03:16:40.354" v="129"/>
          <ac:inkMkLst>
            <pc:docMk/>
            <pc:sldMk cId="1237168338" sldId="316"/>
            <ac:inkMk id="59" creationId="{51D345B7-6D65-5E57-D9A2-53CA11DC465F}"/>
          </ac:inkMkLst>
        </pc:inkChg>
        <pc:inkChg chg="add del mod">
          <ac:chgData name="Tim Cook" userId="d1c7cfb340f2c7ab" providerId="LiveId" clId="{F91381D8-8F96-4337-B77B-709E7A8224C4}" dt="2022-11-14T03:16:40.108" v="128"/>
          <ac:inkMkLst>
            <pc:docMk/>
            <pc:sldMk cId="1237168338" sldId="316"/>
            <ac:inkMk id="60" creationId="{A0982AD7-B335-DE24-324E-0A5A542E3652}"/>
          </ac:inkMkLst>
        </pc:inkChg>
        <pc:inkChg chg="add del mod">
          <ac:chgData name="Tim Cook" userId="d1c7cfb340f2c7ab" providerId="LiveId" clId="{F91381D8-8F96-4337-B77B-709E7A8224C4}" dt="2022-11-14T03:16:38.977" v="123"/>
          <ac:inkMkLst>
            <pc:docMk/>
            <pc:sldMk cId="1237168338" sldId="316"/>
            <ac:inkMk id="61" creationId="{1166C4DC-BF0A-8473-FFD2-115988C64100}"/>
          </ac:inkMkLst>
        </pc:inkChg>
        <pc:inkChg chg="add del mod">
          <ac:chgData name="Tim Cook" userId="d1c7cfb340f2c7ab" providerId="LiveId" clId="{F91381D8-8F96-4337-B77B-709E7A8224C4}" dt="2022-11-14T03:16:38.977" v="124"/>
          <ac:inkMkLst>
            <pc:docMk/>
            <pc:sldMk cId="1237168338" sldId="316"/>
            <ac:inkMk id="62" creationId="{3A0CCB1D-F410-FFFC-7A2B-1297098676CA}"/>
          </ac:inkMkLst>
        </pc:inkChg>
        <pc:inkChg chg="add del mod">
          <ac:chgData name="Tim Cook" userId="d1c7cfb340f2c7ab" providerId="LiveId" clId="{F91381D8-8F96-4337-B77B-709E7A8224C4}" dt="2022-11-14T03:16:40.966" v="130"/>
          <ac:inkMkLst>
            <pc:docMk/>
            <pc:sldMk cId="1237168338" sldId="316"/>
            <ac:inkMk id="63" creationId="{89C9605D-095C-B17B-E46B-6B2BA148FF7F}"/>
          </ac:inkMkLst>
        </pc:inkChg>
        <pc:inkChg chg="add del mod">
          <ac:chgData name="Tim Cook" userId="d1c7cfb340f2c7ab" providerId="LiveId" clId="{F91381D8-8F96-4337-B77B-709E7A8224C4}" dt="2022-11-14T03:16:39.854" v="127"/>
          <ac:inkMkLst>
            <pc:docMk/>
            <pc:sldMk cId="1237168338" sldId="316"/>
            <ac:inkMk id="64" creationId="{1187F33D-B4D0-1C68-3E44-D138A77336CD}"/>
          </ac:inkMkLst>
        </pc:inkChg>
        <pc:inkChg chg="add del mod">
          <ac:chgData name="Tim Cook" userId="d1c7cfb340f2c7ab" providerId="LiveId" clId="{F91381D8-8F96-4337-B77B-709E7A8224C4}" dt="2022-11-14T03:16:38.977" v="126"/>
          <ac:inkMkLst>
            <pc:docMk/>
            <pc:sldMk cId="1237168338" sldId="316"/>
            <ac:inkMk id="65" creationId="{C750DC98-BC57-F1B0-47E7-8378BFA6BD22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67" creationId="{CF25FB6C-FB29-16E6-CAA7-884961B59916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68" creationId="{3D841F29-145C-59F5-8CFC-89BEA33C82EE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69" creationId="{86D1442E-95BC-7DB5-B933-9941E86E1A6F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70" creationId="{10F72D03-7F1B-00A4-6F7A-EA11E291060C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71" creationId="{446A98D7-C61B-D10B-35D7-2CAA823D96A4}"/>
          </ac:inkMkLst>
        </pc:inkChg>
        <pc:inkChg chg="add del mod">
          <ac:chgData name="Tim Cook" userId="d1c7cfb340f2c7ab" providerId="LiveId" clId="{F91381D8-8F96-4337-B77B-709E7A8224C4}" dt="2022-11-14T03:16:56.117" v="144"/>
          <ac:inkMkLst>
            <pc:docMk/>
            <pc:sldMk cId="1237168338" sldId="316"/>
            <ac:inkMk id="72" creationId="{B952EF9A-CE72-92A4-B439-C9B0395C0740}"/>
          </ac:inkMkLst>
        </pc:inkChg>
        <pc:inkChg chg="add del mod">
          <ac:chgData name="Tim Cook" userId="d1c7cfb340f2c7ab" providerId="LiveId" clId="{F91381D8-8F96-4337-B77B-709E7A8224C4}" dt="2022-11-14T03:16:55.629" v="143"/>
          <ac:inkMkLst>
            <pc:docMk/>
            <pc:sldMk cId="1237168338" sldId="316"/>
            <ac:inkMk id="73" creationId="{AC6A597E-1E56-498F-2CC6-E471B17F2FF5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74" creationId="{FBD57A22-7EC6-3900-4647-D2036634CF46}"/>
          </ac:inkMkLst>
        </pc:inkChg>
        <pc:inkChg chg="add del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75" creationId="{6B5FFA83-4CC6-0673-A23D-E2C31D110929}"/>
          </ac:inkMkLst>
        </pc:inkChg>
        <pc:inkChg chg="add del mod">
          <ac:chgData name="Tim Cook" userId="d1c7cfb340f2c7ab" providerId="LiveId" clId="{F91381D8-8F96-4337-B77B-709E7A8224C4}" dt="2022-11-14T03:19:08.208" v="319"/>
          <ac:inkMkLst>
            <pc:docMk/>
            <pc:sldMk cId="1237168338" sldId="316"/>
            <ac:inkMk id="76" creationId="{263BF5F4-4FD8-D1F1-9C7C-B26E37B28349}"/>
          </ac:inkMkLst>
        </pc:inkChg>
        <pc:inkChg chg="add del mod">
          <ac:chgData name="Tim Cook" userId="d1c7cfb340f2c7ab" providerId="LiveId" clId="{F91381D8-8F96-4337-B77B-709E7A8224C4}" dt="2022-11-14T03:19:08.208" v="318"/>
          <ac:inkMkLst>
            <pc:docMk/>
            <pc:sldMk cId="1237168338" sldId="316"/>
            <ac:inkMk id="77" creationId="{C1C044E1-87EA-14E1-B909-8D0695AD5AFF}"/>
          </ac:inkMkLst>
        </pc:inkChg>
        <pc:inkChg chg="add del mod">
          <ac:chgData name="Tim Cook" userId="d1c7cfb340f2c7ab" providerId="LiveId" clId="{F91381D8-8F96-4337-B77B-709E7A8224C4}" dt="2022-11-14T03:15:01.852" v="102"/>
          <ac:inkMkLst>
            <pc:docMk/>
            <pc:sldMk cId="1237168338" sldId="316"/>
            <ac:inkMk id="78" creationId="{5D4DE56E-161F-AACB-2FDB-BD7D68DC4359}"/>
          </ac:inkMkLst>
        </pc:inkChg>
        <pc:inkChg chg="add del mod">
          <ac:chgData name="Tim Cook" userId="d1c7cfb340f2c7ab" providerId="LiveId" clId="{F91381D8-8F96-4337-B77B-709E7A8224C4}" dt="2022-11-14T03:19:07.287" v="317"/>
          <ac:inkMkLst>
            <pc:docMk/>
            <pc:sldMk cId="1237168338" sldId="316"/>
            <ac:inkMk id="78" creationId="{77BA5355-75BD-461E-728C-F7D5E149F0C8}"/>
          </ac:inkMkLst>
        </pc:inkChg>
        <pc:inkChg chg="add del mod">
          <ac:chgData name="Tim Cook" userId="d1c7cfb340f2c7ab" providerId="LiveId" clId="{F91381D8-8F96-4337-B77B-709E7A8224C4}" dt="2022-11-14T03:15:01.851" v="100"/>
          <ac:inkMkLst>
            <pc:docMk/>
            <pc:sldMk cId="1237168338" sldId="316"/>
            <ac:inkMk id="79" creationId="{4E58FA81-152F-1A6E-C617-291B140DDF20}"/>
          </ac:inkMkLst>
        </pc:inkChg>
        <pc:inkChg chg="add del mod">
          <ac:chgData name="Tim Cook" userId="d1c7cfb340f2c7ab" providerId="LiveId" clId="{F91381D8-8F96-4337-B77B-709E7A8224C4}" dt="2022-11-14T03:19:07.287" v="316"/>
          <ac:inkMkLst>
            <pc:docMk/>
            <pc:sldMk cId="1237168338" sldId="316"/>
            <ac:inkMk id="79" creationId="{F662F9BC-245E-C6CE-1243-B6731F553478}"/>
          </ac:inkMkLst>
        </pc:inkChg>
        <pc:inkChg chg="add mod">
          <ac:chgData name="Tim Cook" userId="d1c7cfb340f2c7ab" providerId="LiveId" clId="{F91381D8-8F96-4337-B77B-709E7A8224C4}" dt="2022-11-14T03:19:07.287" v="317"/>
          <ac:inkMkLst>
            <pc:docMk/>
            <pc:sldMk cId="1237168338" sldId="316"/>
            <ac:inkMk id="80" creationId="{2CC4F948-1983-CBE6-4D20-82EA9645DAD7}"/>
          </ac:inkMkLst>
        </pc:inkChg>
        <pc:inkChg chg="add del mod">
          <ac:chgData name="Tim Cook" userId="d1c7cfb340f2c7ab" providerId="LiveId" clId="{F91381D8-8F96-4337-B77B-709E7A8224C4}" dt="2022-11-14T03:15:01.851" v="101"/>
          <ac:inkMkLst>
            <pc:docMk/>
            <pc:sldMk cId="1237168338" sldId="316"/>
            <ac:inkMk id="80" creationId="{96ED6D6A-04B1-F8FE-33DC-04DA46E1ACF3}"/>
          </ac:inkMkLst>
        </pc:inkChg>
        <pc:inkChg chg="add del mod">
          <ac:chgData name="Tim Cook" userId="d1c7cfb340f2c7ab" providerId="LiveId" clId="{F91381D8-8F96-4337-B77B-709E7A8224C4}" dt="2022-11-14T03:17:13.783" v="175"/>
          <ac:inkMkLst>
            <pc:docMk/>
            <pc:sldMk cId="1237168338" sldId="316"/>
            <ac:inkMk id="81" creationId="{C60C953A-FD6B-A166-670C-F40BA30A9623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82" creationId="{C9A580FE-A27C-7752-9651-F3A6018CAA74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83" creationId="{A063FDFB-810F-1A46-07DD-7528628BA013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84" creationId="{94E56850-876E-2173-4B4A-7B0406C14E21}"/>
          </ac:inkMkLst>
        </pc:inkChg>
        <pc:inkChg chg="add del mod">
          <ac:chgData name="Tim Cook" userId="d1c7cfb340f2c7ab" providerId="LiveId" clId="{F91381D8-8F96-4337-B77B-709E7A8224C4}" dt="2022-11-14T03:17:13.783" v="176"/>
          <ac:inkMkLst>
            <pc:docMk/>
            <pc:sldMk cId="1237168338" sldId="316"/>
            <ac:inkMk id="86" creationId="{0EDEF1D5-DD45-D9B1-E220-CB396D578476}"/>
          </ac:inkMkLst>
        </pc:inkChg>
        <pc:inkChg chg="add del">
          <ac:chgData name="Tim Cook" userId="d1c7cfb340f2c7ab" providerId="LiveId" clId="{F91381D8-8F96-4337-B77B-709E7A8224C4}" dt="2022-11-14T03:15:30.751" v="108"/>
          <ac:inkMkLst>
            <pc:docMk/>
            <pc:sldMk cId="1237168338" sldId="316"/>
            <ac:inkMk id="86" creationId="{3B859E31-0AD4-0E96-9090-AADE3556B1BA}"/>
          </ac:inkMkLst>
        </pc:inkChg>
        <pc:inkChg chg="add del mod">
          <ac:chgData name="Tim Cook" userId="d1c7cfb340f2c7ab" providerId="LiveId" clId="{F91381D8-8F96-4337-B77B-709E7A8224C4}" dt="2022-11-14T03:19:13.597" v="327"/>
          <ac:inkMkLst>
            <pc:docMk/>
            <pc:sldMk cId="1237168338" sldId="316"/>
            <ac:inkMk id="88" creationId="{80D15A3B-EE49-3659-D8A5-5EA870B8B5CD}"/>
          </ac:inkMkLst>
        </pc:inkChg>
        <pc:inkChg chg="add del mod">
          <ac:chgData name="Tim Cook" userId="d1c7cfb340f2c7ab" providerId="LiveId" clId="{F91381D8-8F96-4337-B77B-709E7A8224C4}" dt="2022-11-14T03:19:13.865" v="328"/>
          <ac:inkMkLst>
            <pc:docMk/>
            <pc:sldMk cId="1237168338" sldId="316"/>
            <ac:inkMk id="89" creationId="{A761B6EE-EDBD-1333-2339-E92CCFBADAE1}"/>
          </ac:inkMkLst>
        </pc:inkChg>
        <pc:inkChg chg="add del mod">
          <ac:chgData name="Tim Cook" userId="d1c7cfb340f2c7ab" providerId="LiveId" clId="{F91381D8-8F96-4337-B77B-709E7A8224C4}" dt="2022-11-14T03:18:04.024" v="254"/>
          <ac:inkMkLst>
            <pc:docMk/>
            <pc:sldMk cId="1237168338" sldId="316"/>
            <ac:inkMk id="91" creationId="{A63A9A1E-BEDA-CFFC-F19B-E6E0F1307EA7}"/>
          </ac:inkMkLst>
        </pc:inkChg>
        <pc:inkChg chg="add del mod">
          <ac:chgData name="Tim Cook" userId="d1c7cfb340f2c7ab" providerId="LiveId" clId="{F91381D8-8F96-4337-B77B-709E7A8224C4}" dt="2022-11-14T03:18:04.415" v="256"/>
          <ac:inkMkLst>
            <pc:docMk/>
            <pc:sldMk cId="1237168338" sldId="316"/>
            <ac:inkMk id="92" creationId="{93624D47-783E-DC26-ABED-145DD47C509B}"/>
          </ac:inkMkLst>
        </pc:inkChg>
        <pc:inkChg chg="add del mod">
          <ac:chgData name="Tim Cook" userId="d1c7cfb340f2c7ab" providerId="LiveId" clId="{F91381D8-8F96-4337-B77B-709E7A8224C4}" dt="2022-11-14T03:18:04.024" v="251"/>
          <ac:inkMkLst>
            <pc:docMk/>
            <pc:sldMk cId="1237168338" sldId="316"/>
            <ac:inkMk id="94" creationId="{DA19C797-B661-08C8-8F76-67121980FA9E}"/>
          </ac:inkMkLst>
        </pc:inkChg>
        <pc:inkChg chg="add del mod">
          <ac:chgData name="Tim Cook" userId="d1c7cfb340f2c7ab" providerId="LiveId" clId="{F91381D8-8F96-4337-B77B-709E7A8224C4}" dt="2022-11-14T03:18:04.024" v="255"/>
          <ac:inkMkLst>
            <pc:docMk/>
            <pc:sldMk cId="1237168338" sldId="316"/>
            <ac:inkMk id="95" creationId="{5375CAE8-BF90-FBA2-AE3E-D9A2C0BD2CE5}"/>
          </ac:inkMkLst>
        </pc:inkChg>
        <pc:inkChg chg="add del mod">
          <ac:chgData name="Tim Cook" userId="d1c7cfb340f2c7ab" providerId="LiveId" clId="{F91381D8-8F96-4337-B77B-709E7A8224C4}" dt="2022-11-14T03:18:04.024" v="250"/>
          <ac:inkMkLst>
            <pc:docMk/>
            <pc:sldMk cId="1237168338" sldId="316"/>
            <ac:inkMk id="96" creationId="{939EB335-C32B-7CBD-0473-4FA67BB42DEE}"/>
          </ac:inkMkLst>
        </pc:inkChg>
        <pc:inkChg chg="add del mod">
          <ac:chgData name="Tim Cook" userId="d1c7cfb340f2c7ab" providerId="LiveId" clId="{F91381D8-8F96-4337-B77B-709E7A8224C4}" dt="2022-11-14T03:18:04.024" v="252"/>
          <ac:inkMkLst>
            <pc:docMk/>
            <pc:sldMk cId="1237168338" sldId="316"/>
            <ac:inkMk id="97" creationId="{D3CDA031-7CB9-C202-0CC9-B8FDCBD71B3D}"/>
          </ac:inkMkLst>
        </pc:inkChg>
        <pc:inkChg chg="add del mod">
          <ac:chgData name="Tim Cook" userId="d1c7cfb340f2c7ab" providerId="LiveId" clId="{F91381D8-8F96-4337-B77B-709E7A8224C4}" dt="2022-11-14T03:17:27.246" v="194"/>
          <ac:inkMkLst>
            <pc:docMk/>
            <pc:sldMk cId="1237168338" sldId="316"/>
            <ac:inkMk id="99" creationId="{8FFF75F0-59C8-F067-31C2-53B85C945B14}"/>
          </ac:inkMkLst>
        </pc:inkChg>
        <pc:inkChg chg="add del mod">
          <ac:chgData name="Tim Cook" userId="d1c7cfb340f2c7ab" providerId="LiveId" clId="{F91381D8-8F96-4337-B77B-709E7A8224C4}" dt="2022-11-14T03:17:27.262" v="196"/>
          <ac:inkMkLst>
            <pc:docMk/>
            <pc:sldMk cId="1237168338" sldId="316"/>
            <ac:inkMk id="100" creationId="{FAE26199-E184-008A-E516-E892AE406C11}"/>
          </ac:inkMkLst>
        </pc:inkChg>
        <pc:inkChg chg="add del mod">
          <ac:chgData name="Tim Cook" userId="d1c7cfb340f2c7ab" providerId="LiveId" clId="{F91381D8-8F96-4337-B77B-709E7A8224C4}" dt="2022-11-14T03:17:27.262" v="197"/>
          <ac:inkMkLst>
            <pc:docMk/>
            <pc:sldMk cId="1237168338" sldId="316"/>
            <ac:inkMk id="101" creationId="{849E1565-6ABB-E106-A858-A11C9B897F80}"/>
          </ac:inkMkLst>
        </pc:inkChg>
        <pc:inkChg chg="add del mod">
          <ac:chgData name="Tim Cook" userId="d1c7cfb340f2c7ab" providerId="LiveId" clId="{F91381D8-8F96-4337-B77B-709E7A8224C4}" dt="2022-11-14T03:17:27.262" v="198"/>
          <ac:inkMkLst>
            <pc:docMk/>
            <pc:sldMk cId="1237168338" sldId="316"/>
            <ac:inkMk id="102" creationId="{5EAF0F50-21FC-F046-DAD1-33731D9B9414}"/>
          </ac:inkMkLst>
        </pc:inkChg>
        <pc:inkChg chg="add del mod">
          <ac:chgData name="Tim Cook" userId="d1c7cfb340f2c7ab" providerId="LiveId" clId="{F91381D8-8F96-4337-B77B-709E7A8224C4}" dt="2022-11-14T03:17:27.246" v="195"/>
          <ac:inkMkLst>
            <pc:docMk/>
            <pc:sldMk cId="1237168338" sldId="316"/>
            <ac:inkMk id="103" creationId="{711E7C72-FBA6-E1A0-666B-063D9CBEB583}"/>
          </ac:inkMkLst>
        </pc:inkChg>
        <pc:inkChg chg="add mod">
          <ac:chgData name="Tim Cook" userId="d1c7cfb340f2c7ab" providerId="LiveId" clId="{F91381D8-8F96-4337-B77B-709E7A8224C4}" dt="2022-11-14T03:17:30.664" v="204"/>
          <ac:inkMkLst>
            <pc:docMk/>
            <pc:sldMk cId="1237168338" sldId="316"/>
            <ac:inkMk id="105" creationId="{31431F6B-09AE-A9A8-4E28-5E4194B0234A}"/>
          </ac:inkMkLst>
        </pc:inkChg>
        <pc:inkChg chg="add mod">
          <ac:chgData name="Tim Cook" userId="d1c7cfb340f2c7ab" providerId="LiveId" clId="{F91381D8-8F96-4337-B77B-709E7A8224C4}" dt="2022-11-14T03:17:30.664" v="204"/>
          <ac:inkMkLst>
            <pc:docMk/>
            <pc:sldMk cId="1237168338" sldId="316"/>
            <ac:inkMk id="106" creationId="{2E2A3C9D-5B3C-DD5C-B8F7-A5BCD1B554ED}"/>
          </ac:inkMkLst>
        </pc:inkChg>
        <pc:inkChg chg="add mod">
          <ac:chgData name="Tim Cook" userId="d1c7cfb340f2c7ab" providerId="LiveId" clId="{F91381D8-8F96-4337-B77B-709E7A8224C4}" dt="2022-11-14T03:17:30.664" v="204"/>
          <ac:inkMkLst>
            <pc:docMk/>
            <pc:sldMk cId="1237168338" sldId="316"/>
            <ac:inkMk id="107" creationId="{B817E16E-4FD5-97A6-4FBC-5DB7B117A8A2}"/>
          </ac:inkMkLst>
        </pc:inkChg>
        <pc:inkChg chg="add mod">
          <ac:chgData name="Tim Cook" userId="d1c7cfb340f2c7ab" providerId="LiveId" clId="{F91381D8-8F96-4337-B77B-709E7A8224C4}" dt="2022-11-14T03:17:30.664" v="204"/>
          <ac:inkMkLst>
            <pc:docMk/>
            <pc:sldMk cId="1237168338" sldId="316"/>
            <ac:inkMk id="108" creationId="{8F8608B2-2C8D-2944-76F9-EB7C170E1709}"/>
          </ac:inkMkLst>
        </pc:inkChg>
        <pc:inkChg chg="add mod">
          <ac:chgData name="Tim Cook" userId="d1c7cfb340f2c7ab" providerId="LiveId" clId="{F91381D8-8F96-4337-B77B-709E7A8224C4}" dt="2022-11-14T03:17:30.664" v="204"/>
          <ac:inkMkLst>
            <pc:docMk/>
            <pc:sldMk cId="1237168338" sldId="316"/>
            <ac:inkMk id="109" creationId="{BF2CBA6C-5633-95CB-4301-8FDE96809D55}"/>
          </ac:inkMkLst>
        </pc:inkChg>
        <pc:inkChg chg="add del">
          <ac:chgData name="Tim Cook" userId="d1c7cfb340f2c7ab" providerId="LiveId" clId="{F91381D8-8F96-4337-B77B-709E7A8224C4}" dt="2022-11-14T03:18:04.024" v="253"/>
          <ac:inkMkLst>
            <pc:docMk/>
            <pc:sldMk cId="1237168338" sldId="316"/>
            <ac:inkMk id="111" creationId="{3595BF61-2345-0387-E0C2-B2EBDCF13FCE}"/>
          </ac:inkMkLst>
        </pc:inkChg>
        <pc:inkChg chg="add mod">
          <ac:chgData name="Tim Cook" userId="d1c7cfb340f2c7ab" providerId="LiveId" clId="{F91381D8-8F96-4337-B77B-709E7A8224C4}" dt="2022-11-14T03:17:38.872" v="208"/>
          <ac:inkMkLst>
            <pc:docMk/>
            <pc:sldMk cId="1237168338" sldId="316"/>
            <ac:inkMk id="112" creationId="{48CBCF57-9735-EBB9-ACE7-F1026AD58676}"/>
          </ac:inkMkLst>
        </pc:inkChg>
        <pc:inkChg chg="add mod">
          <ac:chgData name="Tim Cook" userId="d1c7cfb340f2c7ab" providerId="LiveId" clId="{F91381D8-8F96-4337-B77B-709E7A8224C4}" dt="2022-11-14T03:17:38.872" v="208"/>
          <ac:inkMkLst>
            <pc:docMk/>
            <pc:sldMk cId="1237168338" sldId="316"/>
            <ac:inkMk id="113" creationId="{2F2E4D0B-1D45-9B24-0287-D68F5E42464E}"/>
          </ac:inkMkLst>
        </pc:inkChg>
        <pc:inkChg chg="add del mod">
          <ac:chgData name="Tim Cook" userId="d1c7cfb340f2c7ab" providerId="LiveId" clId="{F91381D8-8F96-4337-B77B-709E7A8224C4}" dt="2022-11-14T03:18:01.986" v="248"/>
          <ac:inkMkLst>
            <pc:docMk/>
            <pc:sldMk cId="1237168338" sldId="316"/>
            <ac:inkMk id="115" creationId="{1359363D-9EF8-CE87-E9BE-C3411DECB7CB}"/>
          </ac:inkMkLst>
        </pc:inkChg>
        <pc:inkChg chg="add del mod">
          <ac:chgData name="Tim Cook" userId="d1c7cfb340f2c7ab" providerId="LiveId" clId="{F91381D8-8F96-4337-B77B-709E7A8224C4}" dt="2022-11-14T03:18:01.986" v="247"/>
          <ac:inkMkLst>
            <pc:docMk/>
            <pc:sldMk cId="1237168338" sldId="316"/>
            <ac:inkMk id="116" creationId="{E5CDD7A1-E685-9D37-120C-74EE90EBFDFF}"/>
          </ac:inkMkLst>
        </pc:inkChg>
        <pc:inkChg chg="add del mod">
          <ac:chgData name="Tim Cook" userId="d1c7cfb340f2c7ab" providerId="LiveId" clId="{F91381D8-8F96-4337-B77B-709E7A8224C4}" dt="2022-11-14T03:18:00.580" v="240"/>
          <ac:inkMkLst>
            <pc:docMk/>
            <pc:sldMk cId="1237168338" sldId="316"/>
            <ac:inkMk id="117" creationId="{141874B4-E043-5C41-6BE6-EE467C5977FA}"/>
          </ac:inkMkLst>
        </pc:inkChg>
        <pc:inkChg chg="add del mod">
          <ac:chgData name="Tim Cook" userId="d1c7cfb340f2c7ab" providerId="LiveId" clId="{F91381D8-8F96-4337-B77B-709E7A8224C4}" dt="2022-11-14T03:17:51.142" v="227"/>
          <ac:inkMkLst>
            <pc:docMk/>
            <pc:sldMk cId="1237168338" sldId="316"/>
            <ac:inkMk id="119" creationId="{8C515E95-C630-7589-04D1-6D31484D62C5}"/>
          </ac:inkMkLst>
        </pc:inkChg>
        <pc:inkChg chg="add del mod">
          <ac:chgData name="Tim Cook" userId="d1c7cfb340f2c7ab" providerId="LiveId" clId="{F91381D8-8F96-4337-B77B-709E7A8224C4}" dt="2022-11-14T03:17:51.142" v="226"/>
          <ac:inkMkLst>
            <pc:docMk/>
            <pc:sldMk cId="1237168338" sldId="316"/>
            <ac:inkMk id="120" creationId="{ECCC9FC3-9197-C267-543D-AEA2EFA618AA}"/>
          </ac:inkMkLst>
        </pc:inkChg>
        <pc:inkChg chg="add del mod">
          <ac:chgData name="Tim Cook" userId="d1c7cfb340f2c7ab" providerId="LiveId" clId="{F91381D8-8F96-4337-B77B-709E7A8224C4}" dt="2022-11-14T03:17:50.377" v="223"/>
          <ac:inkMkLst>
            <pc:docMk/>
            <pc:sldMk cId="1237168338" sldId="316"/>
            <ac:inkMk id="121" creationId="{B86DC45B-5C97-11E4-0504-839AE6DF2833}"/>
          </ac:inkMkLst>
        </pc:inkChg>
        <pc:inkChg chg="add del mod">
          <ac:chgData name="Tim Cook" userId="d1c7cfb340f2c7ab" providerId="LiveId" clId="{F91381D8-8F96-4337-B77B-709E7A8224C4}" dt="2022-11-14T03:17:50.377" v="225"/>
          <ac:inkMkLst>
            <pc:docMk/>
            <pc:sldMk cId="1237168338" sldId="316"/>
            <ac:inkMk id="122" creationId="{D2C82914-60D2-CF6D-83D3-3A1F235D06A0}"/>
          </ac:inkMkLst>
        </pc:inkChg>
        <pc:inkChg chg="add del mod">
          <ac:chgData name="Tim Cook" userId="d1c7cfb340f2c7ab" providerId="LiveId" clId="{F91381D8-8F96-4337-B77B-709E7A8224C4}" dt="2022-11-14T03:17:50.377" v="224"/>
          <ac:inkMkLst>
            <pc:docMk/>
            <pc:sldMk cId="1237168338" sldId="316"/>
            <ac:inkMk id="123" creationId="{E42C5E91-6001-2826-A818-8054748FE91D}"/>
          </ac:inkMkLst>
        </pc:inkChg>
        <pc:inkChg chg="add del mod">
          <ac:chgData name="Tim Cook" userId="d1c7cfb340f2c7ab" providerId="LiveId" clId="{F91381D8-8F96-4337-B77B-709E7A8224C4}" dt="2022-11-14T03:17:52.728" v="228"/>
          <ac:inkMkLst>
            <pc:docMk/>
            <pc:sldMk cId="1237168338" sldId="316"/>
            <ac:inkMk id="124" creationId="{B16CB5CC-05D8-793A-3976-5015273DB33F}"/>
          </ac:inkMkLst>
        </pc:inkChg>
        <pc:inkChg chg="add del mod">
          <ac:chgData name="Tim Cook" userId="d1c7cfb340f2c7ab" providerId="LiveId" clId="{F91381D8-8F96-4337-B77B-709E7A8224C4}" dt="2022-11-14T03:17:50.377" v="221"/>
          <ac:inkMkLst>
            <pc:docMk/>
            <pc:sldMk cId="1237168338" sldId="316"/>
            <ac:inkMk id="125" creationId="{8BE05A0A-888C-1A91-AB14-BCCB23D442F8}"/>
          </ac:inkMkLst>
        </pc:inkChg>
        <pc:inkChg chg="add del mod">
          <ac:chgData name="Tim Cook" userId="d1c7cfb340f2c7ab" providerId="LiveId" clId="{F91381D8-8F96-4337-B77B-709E7A8224C4}" dt="2022-11-14T03:18:00.580" v="242"/>
          <ac:inkMkLst>
            <pc:docMk/>
            <pc:sldMk cId="1237168338" sldId="316"/>
            <ac:inkMk id="127" creationId="{19394DB4-F64A-F203-DBE0-C59FB67C0C81}"/>
          </ac:inkMkLst>
        </pc:inkChg>
        <pc:inkChg chg="add del mod">
          <ac:chgData name="Tim Cook" userId="d1c7cfb340f2c7ab" providerId="LiveId" clId="{F91381D8-8F96-4337-B77B-709E7A8224C4}" dt="2022-11-14T03:18:00.580" v="245"/>
          <ac:inkMkLst>
            <pc:docMk/>
            <pc:sldMk cId="1237168338" sldId="316"/>
            <ac:inkMk id="128" creationId="{5BB8442C-C5BA-2D82-721F-8D4BAF2B6306}"/>
          </ac:inkMkLst>
        </pc:inkChg>
        <pc:inkChg chg="add del mod">
          <ac:chgData name="Tim Cook" userId="d1c7cfb340f2c7ab" providerId="LiveId" clId="{F91381D8-8F96-4337-B77B-709E7A8224C4}" dt="2022-11-14T03:18:00.580" v="243"/>
          <ac:inkMkLst>
            <pc:docMk/>
            <pc:sldMk cId="1237168338" sldId="316"/>
            <ac:inkMk id="129" creationId="{F594ECB0-621C-0AB3-929C-FFD6B35C4E00}"/>
          </ac:inkMkLst>
        </pc:inkChg>
        <pc:inkChg chg="add del mod">
          <ac:chgData name="Tim Cook" userId="d1c7cfb340f2c7ab" providerId="LiveId" clId="{F91381D8-8F96-4337-B77B-709E7A8224C4}" dt="2022-11-14T03:18:00.580" v="244"/>
          <ac:inkMkLst>
            <pc:docMk/>
            <pc:sldMk cId="1237168338" sldId="316"/>
            <ac:inkMk id="130" creationId="{C8D7D4CE-313D-AEAF-1747-1AB182F553E4}"/>
          </ac:inkMkLst>
        </pc:inkChg>
        <pc:inkChg chg="add del mod">
          <ac:chgData name="Tim Cook" userId="d1c7cfb340f2c7ab" providerId="LiveId" clId="{F91381D8-8F96-4337-B77B-709E7A8224C4}" dt="2022-11-14T03:18:00.580" v="246"/>
          <ac:inkMkLst>
            <pc:docMk/>
            <pc:sldMk cId="1237168338" sldId="316"/>
            <ac:inkMk id="131" creationId="{A7DD4440-95B3-B24E-B44A-5F8356C8ACCD}"/>
          </ac:inkMkLst>
        </pc:inkChg>
        <pc:inkChg chg="add del mod">
          <ac:chgData name="Tim Cook" userId="d1c7cfb340f2c7ab" providerId="LiveId" clId="{F91381D8-8F96-4337-B77B-709E7A8224C4}" dt="2022-11-14T03:18:00.580" v="239"/>
          <ac:inkMkLst>
            <pc:docMk/>
            <pc:sldMk cId="1237168338" sldId="316"/>
            <ac:inkMk id="132" creationId="{51A0F316-3F16-2643-06C0-504D815B6635}"/>
          </ac:inkMkLst>
        </pc:inkChg>
        <pc:inkChg chg="add del mod">
          <ac:chgData name="Tim Cook" userId="d1c7cfb340f2c7ab" providerId="LiveId" clId="{F91381D8-8F96-4337-B77B-709E7A8224C4}" dt="2022-11-14T03:18:02.376" v="249"/>
          <ac:inkMkLst>
            <pc:docMk/>
            <pc:sldMk cId="1237168338" sldId="316"/>
            <ac:inkMk id="133" creationId="{F3F7E31F-C401-E6F5-1E29-28061AA3AA35}"/>
          </ac:inkMkLst>
        </pc:inkChg>
        <pc:inkChg chg="add del mod">
          <ac:chgData name="Tim Cook" userId="d1c7cfb340f2c7ab" providerId="LiveId" clId="{F91381D8-8F96-4337-B77B-709E7A8224C4}" dt="2022-11-14T03:18:00.580" v="241"/>
          <ac:inkMkLst>
            <pc:docMk/>
            <pc:sldMk cId="1237168338" sldId="316"/>
            <ac:inkMk id="135" creationId="{B318D6BB-9252-9A97-B0E9-B9416C016DCC}"/>
          </ac:inkMkLst>
        </pc:inkChg>
        <pc:inkChg chg="add del mod">
          <ac:chgData name="Tim Cook" userId="d1c7cfb340f2c7ab" providerId="LiveId" clId="{F91381D8-8F96-4337-B77B-709E7A8224C4}" dt="2022-11-14T03:18:16.563" v="264"/>
          <ac:inkMkLst>
            <pc:docMk/>
            <pc:sldMk cId="1237168338" sldId="316"/>
            <ac:inkMk id="137" creationId="{C1930C7C-43EB-6898-6F8B-BBDC0DE6B018}"/>
          </ac:inkMkLst>
        </pc:inkChg>
        <pc:inkChg chg="add del mod">
          <ac:chgData name="Tim Cook" userId="d1c7cfb340f2c7ab" providerId="LiveId" clId="{F91381D8-8F96-4337-B77B-709E7A8224C4}" dt="2022-11-14T03:18:13.543" v="262"/>
          <ac:inkMkLst>
            <pc:docMk/>
            <pc:sldMk cId="1237168338" sldId="316"/>
            <ac:inkMk id="138" creationId="{9D0D7C82-7CF9-C803-B7F1-22F33691E25D}"/>
          </ac:inkMkLst>
        </pc:inkChg>
        <pc:inkChg chg="add del mod">
          <ac:chgData name="Tim Cook" userId="d1c7cfb340f2c7ab" providerId="LiveId" clId="{F91381D8-8F96-4337-B77B-709E7A8224C4}" dt="2022-11-14T03:18:13.543" v="261"/>
          <ac:inkMkLst>
            <pc:docMk/>
            <pc:sldMk cId="1237168338" sldId="316"/>
            <ac:inkMk id="139" creationId="{E4EEAC1C-CF08-D927-0162-8CEEE5BAA1B0}"/>
          </ac:inkMkLst>
        </pc:inkChg>
        <pc:inkChg chg="add del">
          <ac:chgData name="Tim Cook" userId="d1c7cfb340f2c7ab" providerId="LiveId" clId="{F91381D8-8F96-4337-B77B-709E7A8224C4}" dt="2022-11-14T03:18:22.106" v="267"/>
          <ac:inkMkLst>
            <pc:docMk/>
            <pc:sldMk cId="1237168338" sldId="316"/>
            <ac:inkMk id="141" creationId="{3CF9B650-3585-A54C-59C2-4BC717AF5E3C}"/>
          </ac:inkMkLst>
        </pc:inkChg>
        <pc:inkChg chg="add mod">
          <ac:chgData name="Tim Cook" userId="d1c7cfb340f2c7ab" providerId="LiveId" clId="{F91381D8-8F96-4337-B77B-709E7A8224C4}" dt="2022-11-14T03:21:51.629" v="436"/>
          <ac:inkMkLst>
            <pc:docMk/>
            <pc:sldMk cId="1237168338" sldId="316"/>
            <ac:inkMk id="142" creationId="{E1A5248F-D342-CF2E-C16B-09A9251DE98D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144" creationId="{F50321A7-ED2D-3C79-4A8A-7055685FED3C}"/>
          </ac:inkMkLst>
        </pc:inkChg>
        <pc:inkChg chg="add mod">
          <ac:chgData name="Tim Cook" userId="d1c7cfb340f2c7ab" providerId="LiveId" clId="{F91381D8-8F96-4337-B77B-709E7A8224C4}" dt="2022-11-14T03:22:23.974" v="444" actId="1076"/>
          <ac:inkMkLst>
            <pc:docMk/>
            <pc:sldMk cId="1237168338" sldId="316"/>
            <ac:inkMk id="145" creationId="{65B12DE8-8437-C026-0055-C5462CC083BA}"/>
          </ac:inkMkLst>
        </pc:inkChg>
        <pc:inkChg chg="add del mod">
          <ac:chgData name="Tim Cook" userId="d1c7cfb340f2c7ab" providerId="LiveId" clId="{F91381D8-8F96-4337-B77B-709E7A8224C4}" dt="2022-11-14T03:19:51.774" v="334"/>
          <ac:inkMkLst>
            <pc:docMk/>
            <pc:sldMk cId="1237168338" sldId="316"/>
            <ac:inkMk id="146" creationId="{5DE975C0-678D-F1E1-CFA0-B67455CA0744}"/>
          </ac:inkMkLst>
        </pc:inkChg>
        <pc:inkChg chg="add del mod">
          <ac:chgData name="Tim Cook" userId="d1c7cfb340f2c7ab" providerId="LiveId" clId="{F91381D8-8F96-4337-B77B-709E7A8224C4}" dt="2022-11-14T03:19:51.774" v="333"/>
          <ac:inkMkLst>
            <pc:docMk/>
            <pc:sldMk cId="1237168338" sldId="316"/>
            <ac:inkMk id="147" creationId="{FB2220B0-4083-7593-3231-B6261B7EA4B3}"/>
          </ac:inkMkLst>
        </pc:inkChg>
        <pc:inkChg chg="add del mod">
          <ac:chgData name="Tim Cook" userId="d1c7cfb340f2c7ab" providerId="LiveId" clId="{F91381D8-8F96-4337-B77B-709E7A8224C4}" dt="2022-11-14T03:18:59.257" v="305"/>
          <ac:inkMkLst>
            <pc:docMk/>
            <pc:sldMk cId="1237168338" sldId="316"/>
            <ac:inkMk id="148" creationId="{30C26340-FEB6-E2AE-4F1C-E3D58CC2E3F5}"/>
          </ac:inkMkLst>
        </pc:inkChg>
        <pc:inkChg chg="add del mod">
          <ac:chgData name="Tim Cook" userId="d1c7cfb340f2c7ab" providerId="LiveId" clId="{F91381D8-8F96-4337-B77B-709E7A8224C4}" dt="2022-11-14T03:18:59.257" v="304"/>
          <ac:inkMkLst>
            <pc:docMk/>
            <pc:sldMk cId="1237168338" sldId="316"/>
            <ac:inkMk id="149" creationId="{AF0E792F-2921-DA76-2F0D-127019A7E068}"/>
          </ac:inkMkLst>
        </pc:inkChg>
        <pc:inkChg chg="add del mod">
          <ac:chgData name="Tim Cook" userId="d1c7cfb340f2c7ab" providerId="LiveId" clId="{F91381D8-8F96-4337-B77B-709E7A8224C4}" dt="2022-11-14T03:18:36.150" v="283"/>
          <ac:inkMkLst>
            <pc:docMk/>
            <pc:sldMk cId="1237168338" sldId="316"/>
            <ac:inkMk id="150" creationId="{7C5C3510-1DF5-F400-2095-EFFC92A896A0}"/>
          </ac:inkMkLst>
        </pc:inkChg>
        <pc:inkChg chg="add del mod">
          <ac:chgData name="Tim Cook" userId="d1c7cfb340f2c7ab" providerId="LiveId" clId="{F91381D8-8F96-4337-B77B-709E7A8224C4}" dt="2022-11-14T03:18:35.514" v="282"/>
          <ac:inkMkLst>
            <pc:docMk/>
            <pc:sldMk cId="1237168338" sldId="316"/>
            <ac:inkMk id="151" creationId="{BA48809D-42EB-C3E6-51B6-8174B7315CA4}"/>
          </ac:inkMkLst>
        </pc:inkChg>
        <pc:inkChg chg="add del mod">
          <ac:chgData name="Tim Cook" userId="d1c7cfb340f2c7ab" providerId="LiveId" clId="{F91381D8-8F96-4337-B77B-709E7A8224C4}" dt="2022-11-14T03:18:35.514" v="281"/>
          <ac:inkMkLst>
            <pc:docMk/>
            <pc:sldMk cId="1237168338" sldId="316"/>
            <ac:inkMk id="152" creationId="{6FC21B5F-563B-C08B-4D43-E26A2DF6D706}"/>
          </ac:inkMkLst>
        </pc:inkChg>
        <pc:inkChg chg="add del mod">
          <ac:chgData name="Tim Cook" userId="d1c7cfb340f2c7ab" providerId="LiveId" clId="{F91381D8-8F96-4337-B77B-709E7A8224C4}" dt="2022-11-14T03:18:35.514" v="280"/>
          <ac:inkMkLst>
            <pc:docMk/>
            <pc:sldMk cId="1237168338" sldId="316"/>
            <ac:inkMk id="153" creationId="{32E11B04-1C4D-A921-846B-D68F233BE65E}"/>
          </ac:inkMkLst>
        </pc:inkChg>
        <pc:inkChg chg="add del mod">
          <ac:chgData name="Tim Cook" userId="d1c7cfb340f2c7ab" providerId="LiveId" clId="{F91381D8-8F96-4337-B77B-709E7A8224C4}" dt="2022-11-14T03:18:38.333" v="284"/>
          <ac:inkMkLst>
            <pc:docMk/>
            <pc:sldMk cId="1237168338" sldId="316"/>
            <ac:inkMk id="154" creationId="{A0EA5233-56AA-0DD0-B00A-08FE69F3BD57}"/>
          </ac:inkMkLst>
        </pc:inkChg>
        <pc:inkChg chg="add del mod">
          <ac:chgData name="Tim Cook" userId="d1c7cfb340f2c7ab" providerId="LiveId" clId="{F91381D8-8F96-4337-B77B-709E7A8224C4}" dt="2022-11-14T03:18:49.454" v="294"/>
          <ac:inkMkLst>
            <pc:docMk/>
            <pc:sldMk cId="1237168338" sldId="316"/>
            <ac:inkMk id="156" creationId="{68E73695-3ACF-B3C8-0D2A-4A7C9C646EDB}"/>
          </ac:inkMkLst>
        </pc:inkChg>
        <pc:inkChg chg="add del mod">
          <ac:chgData name="Tim Cook" userId="d1c7cfb340f2c7ab" providerId="LiveId" clId="{F91381D8-8F96-4337-B77B-709E7A8224C4}" dt="2022-11-14T03:18:48.126" v="292"/>
          <ac:inkMkLst>
            <pc:docMk/>
            <pc:sldMk cId="1237168338" sldId="316"/>
            <ac:inkMk id="157" creationId="{A2538C22-D5C9-4F09-9A92-8AE61162B603}"/>
          </ac:inkMkLst>
        </pc:inkChg>
        <pc:inkChg chg="add del mod">
          <ac:chgData name="Tim Cook" userId="d1c7cfb340f2c7ab" providerId="LiveId" clId="{F91381D8-8F96-4337-B77B-709E7A8224C4}" dt="2022-11-14T03:18:48.126" v="293"/>
          <ac:inkMkLst>
            <pc:docMk/>
            <pc:sldMk cId="1237168338" sldId="316"/>
            <ac:inkMk id="158" creationId="{5FE83FAB-3E21-FD6D-DD5E-E45CA29C83FA}"/>
          </ac:inkMkLst>
        </pc:inkChg>
        <pc:inkChg chg="add del mod">
          <ac:chgData name="Tim Cook" userId="d1c7cfb340f2c7ab" providerId="LiveId" clId="{F91381D8-8F96-4337-B77B-709E7A8224C4}" dt="2022-11-14T03:18:48.126" v="291"/>
          <ac:inkMkLst>
            <pc:docMk/>
            <pc:sldMk cId="1237168338" sldId="316"/>
            <ac:inkMk id="159" creationId="{87C1944A-6E60-B4C5-5137-CD83576D5680}"/>
          </ac:inkMkLst>
        </pc:inkChg>
        <pc:inkChg chg="add del mod">
          <ac:chgData name="Tim Cook" userId="d1c7cfb340f2c7ab" providerId="LiveId" clId="{F91381D8-8F96-4337-B77B-709E7A8224C4}" dt="2022-11-14T03:18:49.454" v="295"/>
          <ac:inkMkLst>
            <pc:docMk/>
            <pc:sldMk cId="1237168338" sldId="316"/>
            <ac:inkMk id="160" creationId="{A543023B-B9EC-B693-4023-DBC7DFC8E318}"/>
          </ac:inkMkLst>
        </pc:inkChg>
        <pc:inkChg chg="add del mod">
          <ac:chgData name="Tim Cook" userId="d1c7cfb340f2c7ab" providerId="LiveId" clId="{F91381D8-8F96-4337-B77B-709E7A8224C4}" dt="2022-11-14T03:18:54.132" v="300"/>
          <ac:inkMkLst>
            <pc:docMk/>
            <pc:sldMk cId="1237168338" sldId="316"/>
            <ac:inkMk id="162" creationId="{9C4EF434-8CF7-B0B9-E3F4-B78191072231}"/>
          </ac:inkMkLst>
        </pc:inkChg>
        <pc:inkChg chg="add del mod">
          <ac:chgData name="Tim Cook" userId="d1c7cfb340f2c7ab" providerId="LiveId" clId="{F91381D8-8F96-4337-B77B-709E7A8224C4}" dt="2022-11-14T03:18:53.199" v="299"/>
          <ac:inkMkLst>
            <pc:docMk/>
            <pc:sldMk cId="1237168338" sldId="316"/>
            <ac:inkMk id="163" creationId="{F63DE8BE-C962-DE9B-61B2-7CE395C0EA62}"/>
          </ac:inkMkLst>
        </pc:inkChg>
        <pc:inkChg chg="add del mod">
          <ac:chgData name="Tim Cook" userId="d1c7cfb340f2c7ab" providerId="LiveId" clId="{F91381D8-8F96-4337-B77B-709E7A8224C4}" dt="2022-11-14T03:18:59.257" v="307"/>
          <ac:inkMkLst>
            <pc:docMk/>
            <pc:sldMk cId="1237168338" sldId="316"/>
            <ac:inkMk id="165" creationId="{EBEB1AA4-9EA3-033A-91ED-3029F5CF2A91}"/>
          </ac:inkMkLst>
        </pc:inkChg>
        <pc:inkChg chg="add del mod">
          <ac:chgData name="Tim Cook" userId="d1c7cfb340f2c7ab" providerId="LiveId" clId="{F91381D8-8F96-4337-B77B-709E7A8224C4}" dt="2022-11-14T03:18:59.257" v="306"/>
          <ac:inkMkLst>
            <pc:docMk/>
            <pc:sldMk cId="1237168338" sldId="316"/>
            <ac:inkMk id="166" creationId="{5FC0C009-D0C5-75DA-93E5-14D7FBA180B8}"/>
          </ac:inkMkLst>
        </pc:inkChg>
        <pc:inkChg chg="add del mod">
          <ac:chgData name="Tim Cook" userId="d1c7cfb340f2c7ab" providerId="LiveId" clId="{F91381D8-8F96-4337-B77B-709E7A8224C4}" dt="2022-11-14T03:19:02.876" v="314"/>
          <ac:inkMkLst>
            <pc:docMk/>
            <pc:sldMk cId="1237168338" sldId="316"/>
            <ac:inkMk id="168" creationId="{2DD5884E-EB64-1AAA-9517-F29AD4947D43}"/>
          </ac:inkMkLst>
        </pc:inkChg>
        <pc:inkChg chg="add del mod">
          <ac:chgData name="Tim Cook" userId="d1c7cfb340f2c7ab" providerId="LiveId" clId="{F91381D8-8F96-4337-B77B-709E7A8224C4}" dt="2022-11-14T03:19:02.876" v="312"/>
          <ac:inkMkLst>
            <pc:docMk/>
            <pc:sldMk cId="1237168338" sldId="316"/>
            <ac:inkMk id="169" creationId="{9557170C-3DB7-6BA4-C463-88F713DCC1AA}"/>
          </ac:inkMkLst>
        </pc:inkChg>
        <pc:inkChg chg="add del mod">
          <ac:chgData name="Tim Cook" userId="d1c7cfb340f2c7ab" providerId="LiveId" clId="{F91381D8-8F96-4337-B77B-709E7A8224C4}" dt="2022-11-14T03:19:02.876" v="313"/>
          <ac:inkMkLst>
            <pc:docMk/>
            <pc:sldMk cId="1237168338" sldId="316"/>
            <ac:inkMk id="170" creationId="{6031D25F-A47A-CFAB-2E99-1957575D9D36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2" creationId="{B214A3B3-E100-DB35-6D5E-4B7964CCCDFF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3" creationId="{ED173E97-F24E-3DD4-162D-8573AEB8699C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4" creationId="{53253732-A9A7-649F-97E1-FB839438C016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5" creationId="{63AFC04A-7D15-48E4-6CB2-F10A07A89832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6" creationId="{8A9226E1-F90C-3247-3322-B3AAC0ED7E4A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7" creationId="{81E5953E-3A27-AD38-3FB9-9BC76A5A35D1}"/>
          </ac:inkMkLst>
        </pc:inkChg>
        <pc:inkChg chg="add mod">
          <ac:chgData name="Tim Cook" userId="d1c7cfb340f2c7ab" providerId="LiveId" clId="{F91381D8-8F96-4337-B77B-709E7A8224C4}" dt="2022-11-14T03:19:17.587" v="332"/>
          <ac:inkMkLst>
            <pc:docMk/>
            <pc:sldMk cId="1237168338" sldId="316"/>
            <ac:inkMk id="180" creationId="{70DC7C4C-9F32-0C8E-6919-42EB6E1D17B7}"/>
          </ac:inkMkLst>
        </pc:inkChg>
        <pc:inkChg chg="add mod">
          <ac:chgData name="Tim Cook" userId="d1c7cfb340f2c7ab" providerId="LiveId" clId="{F91381D8-8F96-4337-B77B-709E7A8224C4}" dt="2022-11-14T03:19:17.587" v="332"/>
          <ac:inkMkLst>
            <pc:docMk/>
            <pc:sldMk cId="1237168338" sldId="316"/>
            <ac:inkMk id="181" creationId="{0930595B-20D2-67F4-2D00-F4C80FAA4C00}"/>
          </ac:inkMkLst>
        </pc:inkChg>
        <pc:inkChg chg="add mod">
          <ac:chgData name="Tim Cook" userId="d1c7cfb340f2c7ab" providerId="LiveId" clId="{F91381D8-8F96-4337-B77B-709E7A8224C4}" dt="2022-11-14T03:22:28.214" v="452"/>
          <ac:inkMkLst>
            <pc:docMk/>
            <pc:sldMk cId="1237168338" sldId="316"/>
            <ac:inkMk id="183" creationId="{CD0E47B2-B11D-8F6B-D01A-B21DE9432BD1}"/>
          </ac:inkMkLst>
        </pc:inkChg>
        <pc:inkChg chg="add mod">
          <ac:chgData name="Tim Cook" userId="d1c7cfb340f2c7ab" providerId="LiveId" clId="{F91381D8-8F96-4337-B77B-709E7A8224C4}" dt="2022-11-14T03:22:28.214" v="452"/>
          <ac:inkMkLst>
            <pc:docMk/>
            <pc:sldMk cId="1237168338" sldId="316"/>
            <ac:inkMk id="184" creationId="{FA353478-DB83-7BBD-FC39-99E7E0EFA3D5}"/>
          </ac:inkMkLst>
        </pc:inkChg>
        <pc:inkChg chg="add mod">
          <ac:chgData name="Tim Cook" userId="d1c7cfb340f2c7ab" providerId="LiveId" clId="{F91381D8-8F96-4337-B77B-709E7A8224C4}" dt="2022-11-14T03:22:28.214" v="452"/>
          <ac:inkMkLst>
            <pc:docMk/>
            <pc:sldMk cId="1237168338" sldId="316"/>
            <ac:inkMk id="185" creationId="{29526F4D-2D7F-9BC7-0DF9-5917631B9A32}"/>
          </ac:inkMkLst>
        </pc:inkChg>
        <pc:inkChg chg="add mod">
          <ac:chgData name="Tim Cook" userId="d1c7cfb340f2c7ab" providerId="LiveId" clId="{F91381D8-8F96-4337-B77B-709E7A8224C4}" dt="2022-11-14T03:22:28.214" v="452"/>
          <ac:inkMkLst>
            <pc:docMk/>
            <pc:sldMk cId="1237168338" sldId="316"/>
            <ac:inkMk id="186" creationId="{B2FF9F6B-7355-064A-2A77-89492AF393A5}"/>
          </ac:inkMkLst>
        </pc:inkChg>
        <pc:inkChg chg="add del mod">
          <ac:chgData name="Tim Cook" userId="d1c7cfb340f2c7ab" providerId="LiveId" clId="{F91381D8-8F96-4337-B77B-709E7A8224C4}" dt="2022-11-14T03:22:28.214" v="452"/>
          <ac:inkMkLst>
            <pc:docMk/>
            <pc:sldMk cId="1237168338" sldId="316"/>
            <ac:inkMk id="187" creationId="{F5C13879-7F3D-BF84-86ED-D8C1782AE3C4}"/>
          </ac:inkMkLst>
        </pc:inkChg>
        <pc:inkChg chg="add del mod">
          <ac:chgData name="Tim Cook" userId="d1c7cfb340f2c7ab" providerId="LiveId" clId="{F91381D8-8F96-4337-B77B-709E7A8224C4}" dt="2022-11-14T03:22:28.214" v="448"/>
          <ac:inkMkLst>
            <pc:docMk/>
            <pc:sldMk cId="1237168338" sldId="316"/>
            <ac:inkMk id="188" creationId="{9EDF27FE-129C-F52F-1624-306DDB742567}"/>
          </ac:inkMkLst>
        </pc:inkChg>
        <pc:inkChg chg="add del mod">
          <ac:chgData name="Tim Cook" userId="d1c7cfb340f2c7ab" providerId="LiveId" clId="{F91381D8-8F96-4337-B77B-709E7A8224C4}" dt="2022-11-14T03:22:28.214" v="449"/>
          <ac:inkMkLst>
            <pc:docMk/>
            <pc:sldMk cId="1237168338" sldId="316"/>
            <ac:inkMk id="189" creationId="{B7FDE4DD-4131-8903-E904-5C96570C1067}"/>
          </ac:inkMkLst>
        </pc:inkChg>
        <pc:inkChg chg="add del mod">
          <ac:chgData name="Tim Cook" userId="d1c7cfb340f2c7ab" providerId="LiveId" clId="{F91381D8-8F96-4337-B77B-709E7A8224C4}" dt="2022-11-14T03:22:28.214" v="447"/>
          <ac:inkMkLst>
            <pc:docMk/>
            <pc:sldMk cId="1237168338" sldId="316"/>
            <ac:inkMk id="190" creationId="{3C1B55A8-6CFF-9587-346F-3D8459342D6C}"/>
          </ac:inkMkLst>
        </pc:inkChg>
        <pc:inkChg chg="add del mod">
          <ac:chgData name="Tim Cook" userId="d1c7cfb340f2c7ab" providerId="LiveId" clId="{F91381D8-8F96-4337-B77B-709E7A8224C4}" dt="2022-11-14T03:22:28.214" v="450"/>
          <ac:inkMkLst>
            <pc:docMk/>
            <pc:sldMk cId="1237168338" sldId="316"/>
            <ac:inkMk id="191" creationId="{468434AC-51F0-CF5E-FCFB-BA64F6488CC1}"/>
          </ac:inkMkLst>
        </pc:inkChg>
        <pc:inkChg chg="add del mod">
          <ac:chgData name="Tim Cook" userId="d1c7cfb340f2c7ab" providerId="LiveId" clId="{F91381D8-8F96-4337-B77B-709E7A8224C4}" dt="2022-11-14T03:22:28.214" v="451"/>
          <ac:inkMkLst>
            <pc:docMk/>
            <pc:sldMk cId="1237168338" sldId="316"/>
            <ac:inkMk id="193" creationId="{B1CFA8A8-264C-C5BB-9BCB-B33555AD9F1E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195" creationId="{7440F6D3-58C5-6F0B-AD80-B8FC0A31CA37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196" creationId="{5306C3F7-3C51-E1A5-B422-AFCB155BD5B7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197" creationId="{53980A8E-7CD1-00AF-0348-637D82CDDE17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198" creationId="{A5F481EA-1664-25D4-E180-EA03952F09AE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199" creationId="{03AB93C1-4DAD-C64C-C0F9-033796A39620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0" creationId="{C1A91601-8206-82A6-FD51-C9CBC0FC10CD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1" creationId="{83791F40-DFCC-3A75-9FF5-F6FF1FC7A56F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2" creationId="{23865A4D-D83F-16CE-D672-D196FA6D1713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3" creationId="{1C10DA7F-565D-CE0C-22C7-02EAD43EC226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4" creationId="{EA843BBA-0C37-541D-E59A-2F189B2E6AB2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5" creationId="{DA2801DF-B82B-8E13-FF29-690BB0137F7E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6" creationId="{484E0888-07A4-D305-0D19-95E9C4E52C93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8" creationId="{3E614A5A-3757-4A79-6935-61F4F315D0FE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9" creationId="{D3154894-D58F-2187-AA70-FF7BC8D5CC0E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0" creationId="{04AFB730-BB00-DEFD-728C-1944BF338CE9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1" creationId="{6AFF48A0-54AE-8533-F077-0B9330E7D254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2" creationId="{88848EF6-EDA3-DAA0-F999-C1661B63921D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3" creationId="{EA463591-0332-02E0-84AA-27CA021C27AD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4" creationId="{D892E752-4471-83CB-C836-159154228088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5" creationId="{19DECB61-D7C8-1DA1-F31A-EC94591C4557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6" creationId="{29B1BA92-3C05-CC27-4658-75F28F49F5F2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7" creationId="{20E941E4-4B35-6701-4057-217CC740703A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8" creationId="{58120E26-32D3-92CE-5EAA-FB5CCD4B7C73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9" creationId="{5CA065E7-8DA6-C19F-E979-3AD684FE107C}"/>
          </ac:inkMkLst>
        </pc:inkChg>
        <pc:inkChg chg="add del mod">
          <ac:chgData name="Tim Cook" userId="d1c7cfb340f2c7ab" providerId="LiveId" clId="{F91381D8-8F96-4337-B77B-709E7A8224C4}" dt="2022-11-14T03:20:31.918" v="386"/>
          <ac:inkMkLst>
            <pc:docMk/>
            <pc:sldMk cId="1237168338" sldId="316"/>
            <ac:inkMk id="221" creationId="{42805768-45DB-6217-42B7-A2B76C687D84}"/>
          </ac:inkMkLst>
        </pc:inkChg>
        <pc:inkChg chg="add del mod">
          <ac:chgData name="Tim Cook" userId="d1c7cfb340f2c7ab" providerId="LiveId" clId="{F91381D8-8F96-4337-B77B-709E7A8224C4}" dt="2022-11-14T03:20:31.918" v="388"/>
          <ac:inkMkLst>
            <pc:docMk/>
            <pc:sldMk cId="1237168338" sldId="316"/>
            <ac:inkMk id="222" creationId="{382C6399-281B-8508-FF95-234856F0D3FF}"/>
          </ac:inkMkLst>
        </pc:inkChg>
        <pc:inkChg chg="add del mod">
          <ac:chgData name="Tim Cook" userId="d1c7cfb340f2c7ab" providerId="LiveId" clId="{F91381D8-8F96-4337-B77B-709E7A8224C4}" dt="2022-11-14T03:20:31.918" v="387"/>
          <ac:inkMkLst>
            <pc:docMk/>
            <pc:sldMk cId="1237168338" sldId="316"/>
            <ac:inkMk id="223" creationId="{EA857090-82B4-2D1E-F75A-6BCB25A8DB30}"/>
          </ac:inkMkLst>
        </pc:inkChg>
        <pc:inkChg chg="add del mod">
          <ac:chgData name="Tim Cook" userId="d1c7cfb340f2c7ab" providerId="LiveId" clId="{F91381D8-8F96-4337-B77B-709E7A8224C4}" dt="2022-11-14T03:20:31.918" v="383"/>
          <ac:inkMkLst>
            <pc:docMk/>
            <pc:sldMk cId="1237168338" sldId="316"/>
            <ac:inkMk id="224" creationId="{91077BFE-CF4B-89C5-E267-FF9ADC52DBA3}"/>
          </ac:inkMkLst>
        </pc:inkChg>
        <pc:inkChg chg="add del mod">
          <ac:chgData name="Tim Cook" userId="d1c7cfb340f2c7ab" providerId="LiveId" clId="{F91381D8-8F96-4337-B77B-709E7A8224C4}" dt="2022-11-14T03:20:29.964" v="382"/>
          <ac:inkMkLst>
            <pc:docMk/>
            <pc:sldMk cId="1237168338" sldId="316"/>
            <ac:inkMk id="225" creationId="{9F8E1F3A-5434-9F17-2D7E-0348C4D22FBE}"/>
          </ac:inkMkLst>
        </pc:inkChg>
        <pc:inkChg chg="add del mod">
          <ac:chgData name="Tim Cook" userId="d1c7cfb340f2c7ab" providerId="LiveId" clId="{F91381D8-8F96-4337-B77B-709E7A8224C4}" dt="2022-11-14T03:20:31.918" v="384"/>
          <ac:inkMkLst>
            <pc:docMk/>
            <pc:sldMk cId="1237168338" sldId="316"/>
            <ac:inkMk id="227" creationId="{2195C43D-6D4A-644A-4358-A0FE235EC943}"/>
          </ac:inkMkLst>
        </pc:inkChg>
        <pc:inkChg chg="add del mod">
          <ac:chgData name="Tim Cook" userId="d1c7cfb340f2c7ab" providerId="LiveId" clId="{F91381D8-8F96-4337-B77B-709E7A8224C4}" dt="2022-11-14T03:20:31.918" v="385"/>
          <ac:inkMkLst>
            <pc:docMk/>
            <pc:sldMk cId="1237168338" sldId="316"/>
            <ac:inkMk id="228" creationId="{EA4526B8-457F-EB94-2DE9-54789F0BF17D}"/>
          </ac:inkMkLst>
        </pc:inkChg>
        <pc:inkChg chg="add del mod">
          <ac:chgData name="Tim Cook" userId="d1c7cfb340f2c7ab" providerId="LiveId" clId="{F91381D8-8F96-4337-B77B-709E7A8224C4}" dt="2022-11-14T03:20:54.232" v="417"/>
          <ac:inkMkLst>
            <pc:docMk/>
            <pc:sldMk cId="1237168338" sldId="316"/>
            <ac:inkMk id="232" creationId="{B3344CDF-CA97-B7D9-D166-2456AD4B9E4D}"/>
          </ac:inkMkLst>
        </pc:inkChg>
        <pc:inkChg chg="add del mod">
          <ac:chgData name="Tim Cook" userId="d1c7cfb340f2c7ab" providerId="LiveId" clId="{F91381D8-8F96-4337-B77B-709E7A8224C4}" dt="2022-11-14T03:20:54.232" v="414"/>
          <ac:inkMkLst>
            <pc:docMk/>
            <pc:sldMk cId="1237168338" sldId="316"/>
            <ac:inkMk id="233" creationId="{C9522B46-FA6A-2578-8EA6-F7C7A50986FA}"/>
          </ac:inkMkLst>
        </pc:inkChg>
        <pc:inkChg chg="add del mod">
          <ac:chgData name="Tim Cook" userId="d1c7cfb340f2c7ab" providerId="LiveId" clId="{F91381D8-8F96-4337-B77B-709E7A8224C4}" dt="2022-11-14T03:20:54.232" v="416"/>
          <ac:inkMkLst>
            <pc:docMk/>
            <pc:sldMk cId="1237168338" sldId="316"/>
            <ac:inkMk id="234" creationId="{0EED449E-4841-B389-6E41-01FD167CC944}"/>
          </ac:inkMkLst>
        </pc:inkChg>
        <pc:inkChg chg="add del mod">
          <ac:chgData name="Tim Cook" userId="d1c7cfb340f2c7ab" providerId="LiveId" clId="{F91381D8-8F96-4337-B77B-709E7A8224C4}" dt="2022-11-14T03:20:54.232" v="418"/>
          <ac:inkMkLst>
            <pc:docMk/>
            <pc:sldMk cId="1237168338" sldId="316"/>
            <ac:inkMk id="235" creationId="{C9CB06C3-1DE4-A3B6-F68D-BA69E9ABFC14}"/>
          </ac:inkMkLst>
        </pc:inkChg>
        <pc:inkChg chg="add del mod">
          <ac:chgData name="Tim Cook" userId="d1c7cfb340f2c7ab" providerId="LiveId" clId="{F91381D8-8F96-4337-B77B-709E7A8224C4}" dt="2022-11-14T03:20:54.232" v="412"/>
          <ac:inkMkLst>
            <pc:docMk/>
            <pc:sldMk cId="1237168338" sldId="316"/>
            <ac:inkMk id="236" creationId="{087A735C-DF7A-2140-0DDE-41F8EEC6A707}"/>
          </ac:inkMkLst>
        </pc:inkChg>
        <pc:inkChg chg="add del mod">
          <ac:chgData name="Tim Cook" userId="d1c7cfb340f2c7ab" providerId="LiveId" clId="{F91381D8-8F96-4337-B77B-709E7A8224C4}" dt="2022-11-14T03:20:47.354" v="406"/>
          <ac:inkMkLst>
            <pc:docMk/>
            <pc:sldMk cId="1237168338" sldId="316"/>
            <ac:inkMk id="237" creationId="{100E696E-3E22-4241-DCCD-0EAB96FCFDAA}"/>
          </ac:inkMkLst>
        </pc:inkChg>
        <pc:inkChg chg="add del mod">
          <ac:chgData name="Tim Cook" userId="d1c7cfb340f2c7ab" providerId="LiveId" clId="{F91381D8-8F96-4337-B77B-709E7A8224C4}" dt="2022-11-14T03:20:46.740" v="402"/>
          <ac:inkMkLst>
            <pc:docMk/>
            <pc:sldMk cId="1237168338" sldId="316"/>
            <ac:inkMk id="238" creationId="{EE269403-6BD0-F05E-6C1D-1C3EDCAA93BF}"/>
          </ac:inkMkLst>
        </pc:inkChg>
        <pc:inkChg chg="add del mod">
          <ac:chgData name="Tim Cook" userId="d1c7cfb340f2c7ab" providerId="LiveId" clId="{F91381D8-8F96-4337-B77B-709E7A8224C4}" dt="2022-11-14T03:20:46.740" v="404"/>
          <ac:inkMkLst>
            <pc:docMk/>
            <pc:sldMk cId="1237168338" sldId="316"/>
            <ac:inkMk id="239" creationId="{48F27200-C855-1B89-D420-71ADEE4C6159}"/>
          </ac:inkMkLst>
        </pc:inkChg>
        <pc:inkChg chg="add del mod">
          <ac:chgData name="Tim Cook" userId="d1c7cfb340f2c7ab" providerId="LiveId" clId="{F91381D8-8F96-4337-B77B-709E7A8224C4}" dt="2022-11-14T03:20:46.740" v="403"/>
          <ac:inkMkLst>
            <pc:docMk/>
            <pc:sldMk cId="1237168338" sldId="316"/>
            <ac:inkMk id="240" creationId="{6086DF72-F06E-CC43-CE88-A1A4735094A6}"/>
          </ac:inkMkLst>
        </pc:inkChg>
        <pc:inkChg chg="add del mod">
          <ac:chgData name="Tim Cook" userId="d1c7cfb340f2c7ab" providerId="LiveId" clId="{F91381D8-8F96-4337-B77B-709E7A8224C4}" dt="2022-11-14T03:20:46.740" v="405"/>
          <ac:inkMkLst>
            <pc:docMk/>
            <pc:sldMk cId="1237168338" sldId="316"/>
            <ac:inkMk id="241" creationId="{CF558930-05F3-634E-54C7-7B3D777827D7}"/>
          </ac:inkMkLst>
        </pc:inkChg>
        <pc:inkChg chg="add del mod">
          <ac:chgData name="Tim Cook" userId="d1c7cfb340f2c7ab" providerId="LiveId" clId="{F91381D8-8F96-4337-B77B-709E7A8224C4}" dt="2022-11-14T03:20:54.232" v="413"/>
          <ac:inkMkLst>
            <pc:docMk/>
            <pc:sldMk cId="1237168338" sldId="316"/>
            <ac:inkMk id="244" creationId="{619FFA51-1DB2-AED9-61B7-B79096609A5B}"/>
          </ac:inkMkLst>
        </pc:inkChg>
        <pc:inkChg chg="add del mod">
          <ac:chgData name="Tim Cook" userId="d1c7cfb340f2c7ab" providerId="LiveId" clId="{F91381D8-8F96-4337-B77B-709E7A8224C4}" dt="2022-11-14T03:20:54.232" v="415"/>
          <ac:inkMkLst>
            <pc:docMk/>
            <pc:sldMk cId="1237168338" sldId="316"/>
            <ac:inkMk id="245" creationId="{87D8488F-8CC6-3CF8-2F1B-7628C61EBA06}"/>
          </ac:inkMkLst>
        </pc:inkChg>
        <pc:inkChg chg="add del mod">
          <ac:chgData name="Tim Cook" userId="d1c7cfb340f2c7ab" providerId="LiveId" clId="{F91381D8-8F96-4337-B77B-709E7A8224C4}" dt="2022-11-14T03:20:54.232" v="419"/>
          <ac:inkMkLst>
            <pc:docMk/>
            <pc:sldMk cId="1237168338" sldId="316"/>
            <ac:inkMk id="246" creationId="{BC04A931-1846-E0AC-2458-F3BD7585D467}"/>
          </ac:inkMkLst>
        </pc:inkChg>
        <pc:inkChg chg="add del mod">
          <ac:chgData name="Tim Cook" userId="d1c7cfb340f2c7ab" providerId="LiveId" clId="{F91381D8-8F96-4337-B77B-709E7A8224C4}" dt="2022-11-14T03:20:54.232" v="420"/>
          <ac:inkMkLst>
            <pc:docMk/>
            <pc:sldMk cId="1237168338" sldId="316"/>
            <ac:inkMk id="247" creationId="{9F0F0539-2248-B9D4-1334-0F5F2E6B1A54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49" creationId="{3C0F54FE-21ED-F6AB-77C8-198967D9C30B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50" creationId="{6B822D63-F533-63C8-4AF9-37C12B4E1330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51" creationId="{6A166761-1773-20FE-C37C-CBF427286848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52" creationId="{EDA8BF2D-6561-F638-495B-982800E26C62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53" creationId="{CF8AE643-0303-5BAA-588F-687EBEFFA202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55" creationId="{6398CDE4-F3B2-3089-9026-6F7CD6F447F9}"/>
          </ac:inkMkLst>
        </pc:inkChg>
      </pc:sldChg>
      <pc:sldChg chg="addSp delSp modSp mod">
        <pc:chgData name="Tim Cook" userId="d1c7cfb340f2c7ab" providerId="LiveId" clId="{F91381D8-8F96-4337-B77B-709E7A8224C4}" dt="2022-11-14T03:29:37.178" v="716"/>
        <pc:sldMkLst>
          <pc:docMk/>
          <pc:sldMk cId="146710544" sldId="317"/>
        </pc:sldMkLst>
        <pc:spChg chg="mod">
          <ac:chgData name="Tim Cook" userId="d1c7cfb340f2c7ab" providerId="LiveId" clId="{F91381D8-8F96-4337-B77B-709E7A8224C4}" dt="2022-11-14T03:28:01.250" v="665" actId="1076"/>
          <ac:spMkLst>
            <pc:docMk/>
            <pc:sldMk cId="146710544" sldId="317"/>
            <ac:spMk id="3" creationId="{B9299ABD-3C07-EDD8-360B-2AB6A14EDD2E}"/>
          </ac:spMkLst>
        </pc:spChg>
        <pc:grpChg chg="mod">
          <ac:chgData name="Tim Cook" userId="d1c7cfb340f2c7ab" providerId="LiveId" clId="{F91381D8-8F96-4337-B77B-709E7A8224C4}" dt="2022-11-14T03:24:23.320" v="477"/>
          <ac:grpSpMkLst>
            <pc:docMk/>
            <pc:sldMk cId="146710544" sldId="317"/>
            <ac:grpSpMk id="12" creationId="{2C165F24-0205-3422-8F88-5D08BAC9413C}"/>
          </ac:grpSpMkLst>
        </pc:grpChg>
        <pc:grpChg chg="del mod">
          <ac:chgData name="Tim Cook" userId="d1c7cfb340f2c7ab" providerId="LiveId" clId="{F91381D8-8F96-4337-B77B-709E7A8224C4}" dt="2022-11-14T03:27:39.185" v="642"/>
          <ac:grpSpMkLst>
            <pc:docMk/>
            <pc:sldMk cId="146710544" sldId="317"/>
            <ac:grpSpMk id="15" creationId="{AF77026C-142B-F77C-926F-C1893563120C}"/>
          </ac:grpSpMkLst>
        </pc:grpChg>
        <pc:grpChg chg="del mod">
          <ac:chgData name="Tim Cook" userId="d1c7cfb340f2c7ab" providerId="LiveId" clId="{F91381D8-8F96-4337-B77B-709E7A8224C4}" dt="2022-11-14T03:24:29.055" v="484"/>
          <ac:grpSpMkLst>
            <pc:docMk/>
            <pc:sldMk cId="146710544" sldId="317"/>
            <ac:grpSpMk id="16" creationId="{51C1E84E-98C1-E7D4-2D50-9F8C773B2B9C}"/>
          </ac:grpSpMkLst>
        </pc:grpChg>
        <pc:grpChg chg="del mod">
          <ac:chgData name="Tim Cook" userId="d1c7cfb340f2c7ab" providerId="LiveId" clId="{F91381D8-8F96-4337-B77B-709E7A8224C4}" dt="2022-11-14T03:27:40.078" v="644"/>
          <ac:grpSpMkLst>
            <pc:docMk/>
            <pc:sldMk cId="146710544" sldId="317"/>
            <ac:grpSpMk id="17" creationId="{60321AB6-3041-07C2-D0B9-60BEFA1043FC}"/>
          </ac:grpSpMkLst>
        </pc:grpChg>
        <pc:grpChg chg="del mod">
          <ac:chgData name="Tim Cook" userId="d1c7cfb340f2c7ab" providerId="LiveId" clId="{F91381D8-8F96-4337-B77B-709E7A8224C4}" dt="2022-11-14T03:29:37.178" v="710"/>
          <ac:grpSpMkLst>
            <pc:docMk/>
            <pc:sldMk cId="146710544" sldId="317"/>
            <ac:grpSpMk id="19" creationId="{E4BF48D7-0CAC-65C1-2C59-81147A522616}"/>
          </ac:grpSpMkLst>
        </pc:grpChg>
        <pc:grpChg chg="del mod">
          <ac:chgData name="Tim Cook" userId="d1c7cfb340f2c7ab" providerId="LiveId" clId="{F91381D8-8F96-4337-B77B-709E7A8224C4}" dt="2022-11-14T03:24:59.694" v="503"/>
          <ac:grpSpMkLst>
            <pc:docMk/>
            <pc:sldMk cId="146710544" sldId="317"/>
            <ac:grpSpMk id="24" creationId="{16C72CD6-2756-8F1F-E26B-9ED1DB80ACBA}"/>
          </ac:grpSpMkLst>
        </pc:grpChg>
        <pc:grpChg chg="del mod">
          <ac:chgData name="Tim Cook" userId="d1c7cfb340f2c7ab" providerId="LiveId" clId="{F91381D8-8F96-4337-B77B-709E7A8224C4}" dt="2022-11-14T03:27:46.837" v="654"/>
          <ac:grpSpMkLst>
            <pc:docMk/>
            <pc:sldMk cId="146710544" sldId="317"/>
            <ac:grpSpMk id="27" creationId="{26DF648E-B30A-1826-8D71-9B866416EF60}"/>
          </ac:grpSpMkLst>
        </pc:grpChg>
        <pc:grpChg chg="del mod">
          <ac:chgData name="Tim Cook" userId="d1c7cfb340f2c7ab" providerId="LiveId" clId="{F91381D8-8F96-4337-B77B-709E7A8224C4}" dt="2022-11-14T03:27:49.091" v="657"/>
          <ac:grpSpMkLst>
            <pc:docMk/>
            <pc:sldMk cId="146710544" sldId="317"/>
            <ac:grpSpMk id="29" creationId="{EC2D64C1-E74B-C401-208D-B8976E74C602}"/>
          </ac:grpSpMkLst>
        </pc:grpChg>
        <pc:grpChg chg="del mod">
          <ac:chgData name="Tim Cook" userId="d1c7cfb340f2c7ab" providerId="LiveId" clId="{F91381D8-8F96-4337-B77B-709E7A8224C4}" dt="2022-11-14T03:25:10.776" v="515"/>
          <ac:grpSpMkLst>
            <pc:docMk/>
            <pc:sldMk cId="146710544" sldId="317"/>
            <ac:grpSpMk id="30" creationId="{F091008C-DB27-73F9-0BD7-5C1A7C1F925B}"/>
          </ac:grpSpMkLst>
        </pc:grpChg>
        <pc:grpChg chg="del mod">
          <ac:chgData name="Tim Cook" userId="d1c7cfb340f2c7ab" providerId="LiveId" clId="{F91381D8-8F96-4337-B77B-709E7A8224C4}" dt="2022-11-14T03:27:52.096" v="663"/>
          <ac:grpSpMkLst>
            <pc:docMk/>
            <pc:sldMk cId="146710544" sldId="317"/>
            <ac:grpSpMk id="32" creationId="{DBE6B30F-2196-D4D3-CF1D-7D97DF007A99}"/>
          </ac:grpSpMkLst>
        </pc:grpChg>
        <pc:grpChg chg="del mod">
          <ac:chgData name="Tim Cook" userId="d1c7cfb340f2c7ab" providerId="LiveId" clId="{F91381D8-8F96-4337-B77B-709E7A8224C4}" dt="2022-11-14T03:25:12.232" v="517"/>
          <ac:grpSpMkLst>
            <pc:docMk/>
            <pc:sldMk cId="146710544" sldId="317"/>
            <ac:grpSpMk id="34" creationId="{FC524983-7790-D54C-26DE-73879B62A3C5}"/>
          </ac:grpSpMkLst>
        </pc:grpChg>
        <pc:grpChg chg="del mod">
          <ac:chgData name="Tim Cook" userId="d1c7cfb340f2c7ab" providerId="LiveId" clId="{F91381D8-8F96-4337-B77B-709E7A8224C4}" dt="2022-11-14T03:25:15.780" v="525"/>
          <ac:grpSpMkLst>
            <pc:docMk/>
            <pc:sldMk cId="146710544" sldId="317"/>
            <ac:grpSpMk id="36" creationId="{88EB4BC5-5F97-7FE9-9192-8704BEA47CA4}"/>
          </ac:grpSpMkLst>
        </pc:grpChg>
        <pc:grpChg chg="del mod">
          <ac:chgData name="Tim Cook" userId="d1c7cfb340f2c7ab" providerId="LiveId" clId="{F91381D8-8F96-4337-B77B-709E7A8224C4}" dt="2022-11-14T03:29:37.178" v="715"/>
          <ac:grpSpMkLst>
            <pc:docMk/>
            <pc:sldMk cId="146710544" sldId="317"/>
            <ac:grpSpMk id="38" creationId="{BFA91F15-21ED-113D-5191-2FB725D84DC3}"/>
          </ac:grpSpMkLst>
        </pc:grpChg>
        <pc:grpChg chg="del mod">
          <ac:chgData name="Tim Cook" userId="d1c7cfb340f2c7ab" providerId="LiveId" clId="{F91381D8-8F96-4337-B77B-709E7A8224C4}" dt="2022-11-14T03:25:16.747" v="528"/>
          <ac:grpSpMkLst>
            <pc:docMk/>
            <pc:sldMk cId="146710544" sldId="317"/>
            <ac:grpSpMk id="44" creationId="{701A58BC-4B25-6616-8D77-0E6AE35307DA}"/>
          </ac:grpSpMkLst>
        </pc:grpChg>
        <pc:grpChg chg="del mod">
          <ac:chgData name="Tim Cook" userId="d1c7cfb340f2c7ab" providerId="LiveId" clId="{F91381D8-8F96-4337-B77B-709E7A8224C4}" dt="2022-11-14T03:25:19.624" v="533"/>
          <ac:grpSpMkLst>
            <pc:docMk/>
            <pc:sldMk cId="146710544" sldId="317"/>
            <ac:grpSpMk id="47" creationId="{47334BDB-51FB-02D9-2876-5529653F2AEC}"/>
          </ac:grpSpMkLst>
        </pc:grpChg>
        <pc:grpChg chg="del mod">
          <ac:chgData name="Tim Cook" userId="d1c7cfb340f2c7ab" providerId="LiveId" clId="{F91381D8-8F96-4337-B77B-709E7A8224C4}" dt="2022-11-14T03:28:36.132" v="677"/>
          <ac:grpSpMkLst>
            <pc:docMk/>
            <pc:sldMk cId="146710544" sldId="317"/>
            <ac:grpSpMk id="48" creationId="{AA12E91A-3724-8701-EC05-24B70F27AA59}"/>
          </ac:grpSpMkLst>
        </pc:grpChg>
        <pc:grpChg chg="del mod">
          <ac:chgData name="Tim Cook" userId="d1c7cfb340f2c7ab" providerId="LiveId" clId="{F91381D8-8F96-4337-B77B-709E7A8224C4}" dt="2022-11-14T03:29:08.153" v="691"/>
          <ac:grpSpMkLst>
            <pc:docMk/>
            <pc:sldMk cId="146710544" sldId="317"/>
            <ac:grpSpMk id="49" creationId="{27D3EF58-4C77-36F9-6E9A-94B02D6A08CA}"/>
          </ac:grpSpMkLst>
        </pc:grpChg>
        <pc:grpChg chg="del mod">
          <ac:chgData name="Tim Cook" userId="d1c7cfb340f2c7ab" providerId="LiveId" clId="{F91381D8-8F96-4337-B77B-709E7A8224C4}" dt="2022-11-14T03:25:28.559" v="558"/>
          <ac:grpSpMkLst>
            <pc:docMk/>
            <pc:sldMk cId="146710544" sldId="317"/>
            <ac:grpSpMk id="52" creationId="{9E0CEF65-B10C-471F-AB9D-203DB69B81DE}"/>
          </ac:grpSpMkLst>
        </pc:grpChg>
        <pc:grpChg chg="mod">
          <ac:chgData name="Tim Cook" userId="d1c7cfb340f2c7ab" providerId="LiveId" clId="{F91381D8-8F96-4337-B77B-709E7A8224C4}" dt="2022-11-14T03:28:40.671" v="683"/>
          <ac:grpSpMkLst>
            <pc:docMk/>
            <pc:sldMk cId="146710544" sldId="317"/>
            <ac:grpSpMk id="55" creationId="{A7E3357B-699B-6B73-390A-5102B0C12295}"/>
          </ac:grpSpMkLst>
        </pc:grpChg>
        <pc:grpChg chg="del mod">
          <ac:chgData name="Tim Cook" userId="d1c7cfb340f2c7ab" providerId="LiveId" clId="{F91381D8-8F96-4337-B77B-709E7A8224C4}" dt="2022-11-14T03:25:23.851" v="539"/>
          <ac:grpSpMkLst>
            <pc:docMk/>
            <pc:sldMk cId="146710544" sldId="317"/>
            <ac:grpSpMk id="55" creationId="{F9294B7F-5BA1-3128-87FA-7DB8EB7F57BC}"/>
          </ac:grpSpMkLst>
        </pc:grpChg>
        <pc:grpChg chg="del mod">
          <ac:chgData name="Tim Cook" userId="d1c7cfb340f2c7ab" providerId="LiveId" clId="{F91381D8-8F96-4337-B77B-709E7A8224C4}" dt="2022-11-14T03:25:39.996" v="575"/>
          <ac:grpSpMkLst>
            <pc:docMk/>
            <pc:sldMk cId="146710544" sldId="317"/>
            <ac:grpSpMk id="64" creationId="{5621345C-5BB3-36C4-B15C-CBF7BBFA38EE}"/>
          </ac:grpSpMkLst>
        </pc:grpChg>
        <pc:grpChg chg="del mod">
          <ac:chgData name="Tim Cook" userId="d1c7cfb340f2c7ab" providerId="LiveId" clId="{F91381D8-8F96-4337-B77B-709E7A8224C4}" dt="2022-11-14T03:25:43.573" v="582"/>
          <ac:grpSpMkLst>
            <pc:docMk/>
            <pc:sldMk cId="146710544" sldId="317"/>
            <ac:grpSpMk id="68" creationId="{84A37516-50E4-1CBF-3A7F-DBE944DBB771}"/>
          </ac:grpSpMkLst>
        </pc:grpChg>
        <pc:grpChg chg="mod">
          <ac:chgData name="Tim Cook" userId="d1c7cfb340f2c7ab" providerId="LiveId" clId="{F91381D8-8F96-4337-B77B-709E7A8224C4}" dt="2022-11-14T03:29:13.559" v="696"/>
          <ac:grpSpMkLst>
            <pc:docMk/>
            <pc:sldMk cId="146710544" sldId="317"/>
            <ac:grpSpMk id="70" creationId="{B92E7691-029F-8057-A959-A3452CDACA7B}"/>
          </ac:grpSpMkLst>
        </pc:grpChg>
        <pc:grpChg chg="del mod">
          <ac:chgData name="Tim Cook" userId="d1c7cfb340f2c7ab" providerId="LiveId" clId="{F91381D8-8F96-4337-B77B-709E7A8224C4}" dt="2022-11-14T03:25:49.020" v="591"/>
          <ac:grpSpMkLst>
            <pc:docMk/>
            <pc:sldMk cId="146710544" sldId="317"/>
            <ac:grpSpMk id="73" creationId="{28C2A868-542C-F218-6B23-DDAB63C67298}"/>
          </ac:grpSpMkLst>
        </pc:grpChg>
        <pc:grpChg chg="mod">
          <ac:chgData name="Tim Cook" userId="d1c7cfb340f2c7ab" providerId="LiveId" clId="{F91381D8-8F96-4337-B77B-709E7A8224C4}" dt="2022-11-14T03:25:49.020" v="591"/>
          <ac:grpSpMkLst>
            <pc:docMk/>
            <pc:sldMk cId="146710544" sldId="317"/>
            <ac:grpSpMk id="81" creationId="{3BDD18E9-D107-9611-9153-D092852F4093}"/>
          </ac:grpSpMkLst>
        </pc:grpChg>
        <pc:grpChg chg="mod">
          <ac:chgData name="Tim Cook" userId="d1c7cfb340f2c7ab" providerId="LiveId" clId="{F91381D8-8F96-4337-B77B-709E7A8224C4}" dt="2022-11-14T03:25:54.969" v="595"/>
          <ac:grpSpMkLst>
            <pc:docMk/>
            <pc:sldMk cId="146710544" sldId="317"/>
            <ac:grpSpMk id="85" creationId="{285AE9AD-C5C8-B481-5AA8-CCA476489C8F}"/>
          </ac:grpSpMkLst>
        </pc:grpChg>
        <pc:grpChg chg="del mod">
          <ac:chgData name="Tim Cook" userId="d1c7cfb340f2c7ab" providerId="LiveId" clId="{F91381D8-8F96-4337-B77B-709E7A8224C4}" dt="2022-11-14T03:26:26.598" v="615"/>
          <ac:grpSpMkLst>
            <pc:docMk/>
            <pc:sldMk cId="146710544" sldId="317"/>
            <ac:grpSpMk id="96" creationId="{5CABD36A-0F39-8FA9-61B9-4883229DCB0B}"/>
          </ac:grpSpMkLst>
        </pc:grpChg>
        <pc:grpChg chg="mod">
          <ac:chgData name="Tim Cook" userId="d1c7cfb340f2c7ab" providerId="LiveId" clId="{F91381D8-8F96-4337-B77B-709E7A8224C4}" dt="2022-11-14T03:26:43.202" v="627"/>
          <ac:grpSpMkLst>
            <pc:docMk/>
            <pc:sldMk cId="146710544" sldId="317"/>
            <ac:grpSpMk id="105" creationId="{2F7971AF-1968-F493-5A6D-846316313358}"/>
          </ac:grpSpMkLst>
        </pc:grpChg>
        <pc:grpChg chg="mod">
          <ac:chgData name="Tim Cook" userId="d1c7cfb340f2c7ab" providerId="LiveId" clId="{F91381D8-8F96-4337-B77B-709E7A8224C4}" dt="2022-11-14T03:26:44.704" v="630"/>
          <ac:grpSpMkLst>
            <pc:docMk/>
            <pc:sldMk cId="146710544" sldId="317"/>
            <ac:grpSpMk id="108" creationId="{24012999-CDFE-D093-DE64-929FFA363A7E}"/>
          </ac:grpSpMkLst>
        </pc:grpChg>
        <pc:grpChg chg="mod">
          <ac:chgData name="Tim Cook" userId="d1c7cfb340f2c7ab" providerId="LiveId" clId="{F91381D8-8F96-4337-B77B-709E7A8224C4}" dt="2022-11-14T03:26:59.044" v="636"/>
          <ac:grpSpMkLst>
            <pc:docMk/>
            <pc:sldMk cId="146710544" sldId="317"/>
            <ac:grpSpMk id="112" creationId="{D15FFE12-E478-B50B-E870-2E31997CC640}"/>
          </ac:grpSpMkLst>
        </pc:grp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5" creationId="{35D0D281-AF25-2F71-DF23-3F762FBD8B91}"/>
          </ac:inkMkLst>
        </pc:ink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6" creationId="{8020BDCF-5855-CEB4-E44B-6B333285EC0F}"/>
          </ac:inkMkLst>
        </pc:ink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7" creationId="{71ED3793-631F-2BC8-BF66-ADCDA9D294E3}"/>
          </ac:inkMkLst>
        </pc:ink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8" creationId="{834F9075-2100-0E6B-9E69-1F6BA0B09A85}"/>
          </ac:inkMkLst>
        </pc:ink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9" creationId="{1B68B39A-65C5-FBFC-070F-9A7F12777D14}"/>
          </ac:inkMkLst>
        </pc:ink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10" creationId="{843EAECB-0C8E-7D81-F7B1-BB8A0AD75452}"/>
          </ac:inkMkLst>
        </pc:inkChg>
        <pc:inkChg chg="add del mod">
          <ac:chgData name="Tim Cook" userId="d1c7cfb340f2c7ab" providerId="LiveId" clId="{F91381D8-8F96-4337-B77B-709E7A8224C4}" dt="2022-11-14T03:29:37.178" v="699"/>
          <ac:inkMkLst>
            <pc:docMk/>
            <pc:sldMk cId="146710544" sldId="317"/>
            <ac:inkMk id="11" creationId="{332EB76F-8DDC-5842-BAD5-A96A9BFBE487}"/>
          </ac:inkMkLst>
        </pc:inkChg>
        <pc:inkChg chg="add del">
          <ac:chgData name="Tim Cook" userId="d1c7cfb340f2c7ab" providerId="LiveId" clId="{F91381D8-8F96-4337-B77B-709E7A8224C4}" dt="2022-11-14T03:24:29.055" v="482"/>
          <ac:inkMkLst>
            <pc:docMk/>
            <pc:sldMk cId="146710544" sldId="317"/>
            <ac:inkMk id="11" creationId="{DE77AECA-F582-BF87-9A40-0ABAB06CCEA7}"/>
          </ac:inkMkLst>
        </pc:inkChg>
        <pc:inkChg chg="add del mod">
          <ac:chgData name="Tim Cook" userId="d1c7cfb340f2c7ab" providerId="LiveId" clId="{F91381D8-8F96-4337-B77B-709E7A8224C4}" dt="2022-11-14T03:24:29.055" v="483"/>
          <ac:inkMkLst>
            <pc:docMk/>
            <pc:sldMk cId="146710544" sldId="317"/>
            <ac:inkMk id="13" creationId="{0913E2B0-0A20-ABF5-8F6E-09AE08849496}"/>
          </ac:inkMkLst>
        </pc:inkChg>
        <pc:inkChg chg="add del mod">
          <ac:chgData name="Tim Cook" userId="d1c7cfb340f2c7ab" providerId="LiveId" clId="{F91381D8-8F96-4337-B77B-709E7A8224C4}" dt="2022-11-14T03:29:37.178" v="711"/>
          <ac:inkMkLst>
            <pc:docMk/>
            <pc:sldMk cId="146710544" sldId="317"/>
            <ac:inkMk id="13" creationId="{312761E8-47FE-0BAF-708F-80BB0B2FB5A9}"/>
          </ac:inkMkLst>
        </pc:inkChg>
        <pc:inkChg chg="add del mod">
          <ac:chgData name="Tim Cook" userId="d1c7cfb340f2c7ab" providerId="LiveId" clId="{F91381D8-8F96-4337-B77B-709E7A8224C4}" dt="2022-11-14T03:24:29.055" v="484"/>
          <ac:inkMkLst>
            <pc:docMk/>
            <pc:sldMk cId="146710544" sldId="317"/>
            <ac:inkMk id="14" creationId="{A2D34E26-973C-B591-D033-2C22AFE06279}"/>
          </ac:inkMkLst>
        </pc:inkChg>
        <pc:inkChg chg="add del mod">
          <ac:chgData name="Tim Cook" userId="d1c7cfb340f2c7ab" providerId="LiveId" clId="{F91381D8-8F96-4337-B77B-709E7A8224C4}" dt="2022-11-14T03:29:37.178" v="704"/>
          <ac:inkMkLst>
            <pc:docMk/>
            <pc:sldMk cId="146710544" sldId="317"/>
            <ac:inkMk id="14" creationId="{C7157486-6232-042D-73C0-DB4003E983BD}"/>
          </ac:inkMkLst>
        </pc:inkChg>
        <pc:inkChg chg="add del mod">
          <ac:chgData name="Tim Cook" userId="d1c7cfb340f2c7ab" providerId="LiveId" clId="{F91381D8-8F96-4337-B77B-709E7A8224C4}" dt="2022-11-14T03:24:29.055" v="485"/>
          <ac:inkMkLst>
            <pc:docMk/>
            <pc:sldMk cId="146710544" sldId="317"/>
            <ac:inkMk id="15" creationId="{8297C1E6-55DB-74A7-8413-2DB723FEFDCA}"/>
          </ac:inkMkLst>
        </pc:inkChg>
        <pc:inkChg chg="add del mod">
          <ac:chgData name="Tim Cook" userId="d1c7cfb340f2c7ab" providerId="LiveId" clId="{F91381D8-8F96-4337-B77B-709E7A8224C4}" dt="2022-11-14T03:29:37.178" v="705"/>
          <ac:inkMkLst>
            <pc:docMk/>
            <pc:sldMk cId="146710544" sldId="317"/>
            <ac:inkMk id="16" creationId="{B43B8341-BB3D-65B2-A5BE-CC917B0D89B0}"/>
          </ac:inkMkLst>
        </pc:inkChg>
        <pc:inkChg chg="add del">
          <ac:chgData name="Tim Cook" userId="d1c7cfb340f2c7ab" providerId="LiveId" clId="{F91381D8-8F96-4337-B77B-709E7A8224C4}" dt="2022-11-14T03:24:36.135" v="487"/>
          <ac:inkMkLst>
            <pc:docMk/>
            <pc:sldMk cId="146710544" sldId="317"/>
            <ac:inkMk id="17" creationId="{82D685FF-DAAE-E8BB-14E3-EEC56BFF8CEA}"/>
          </ac:inkMkLst>
        </pc:inkChg>
        <pc:inkChg chg="add del">
          <ac:chgData name="Tim Cook" userId="d1c7cfb340f2c7ab" providerId="LiveId" clId="{F91381D8-8F96-4337-B77B-709E7A8224C4}" dt="2022-11-14T03:26:49.581" v="631"/>
          <ac:inkMkLst>
            <pc:docMk/>
            <pc:sldMk cId="146710544" sldId="317"/>
            <ac:inkMk id="18" creationId="{76EB5813-BD5A-2C84-AA34-A32B7814D5A2}"/>
          </ac:inkMkLst>
        </pc:inkChg>
        <pc:inkChg chg="add del mod">
          <ac:chgData name="Tim Cook" userId="d1c7cfb340f2c7ab" providerId="LiveId" clId="{F91381D8-8F96-4337-B77B-709E7A8224C4}" dt="2022-11-14T03:29:37.178" v="710"/>
          <ac:inkMkLst>
            <pc:docMk/>
            <pc:sldMk cId="146710544" sldId="317"/>
            <ac:inkMk id="18" creationId="{BD649DFC-CB0D-B095-FC67-BFAD45A0F1F0}"/>
          </ac:inkMkLst>
        </pc:inkChg>
        <pc:inkChg chg="add del">
          <ac:chgData name="Tim Cook" userId="d1c7cfb340f2c7ab" providerId="LiveId" clId="{F91381D8-8F96-4337-B77B-709E7A8224C4}" dt="2022-11-14T03:24:56" v="498"/>
          <ac:inkMkLst>
            <pc:docMk/>
            <pc:sldMk cId="146710544" sldId="317"/>
            <ac:inkMk id="19" creationId="{4DCA7D23-AEC6-E5FC-7306-C2C3184EF1B3}"/>
          </ac:inkMkLst>
        </pc:inkChg>
        <pc:inkChg chg="add del">
          <ac:chgData name="Tim Cook" userId="d1c7cfb340f2c7ab" providerId="LiveId" clId="{F91381D8-8F96-4337-B77B-709E7A8224C4}" dt="2022-11-14T03:24:56" v="499"/>
          <ac:inkMkLst>
            <pc:docMk/>
            <pc:sldMk cId="146710544" sldId="317"/>
            <ac:inkMk id="20" creationId="{44B6D319-370D-8553-8C4E-311D2C9335C5}"/>
          </ac:inkMkLst>
        </pc:inkChg>
        <pc:inkChg chg="add del mod">
          <ac:chgData name="Tim Cook" userId="d1c7cfb340f2c7ab" providerId="LiveId" clId="{F91381D8-8F96-4337-B77B-709E7A8224C4}" dt="2022-11-14T03:29:37.178" v="698"/>
          <ac:inkMkLst>
            <pc:docMk/>
            <pc:sldMk cId="146710544" sldId="317"/>
            <ac:inkMk id="20" creationId="{E89CB4F6-5CE6-4D01-3448-FAB11C8F1B97}"/>
          </ac:inkMkLst>
        </pc:inkChg>
        <pc:inkChg chg="add del">
          <ac:chgData name="Tim Cook" userId="d1c7cfb340f2c7ab" providerId="LiveId" clId="{F91381D8-8F96-4337-B77B-709E7A8224C4}" dt="2022-11-14T03:24:55.985" v="497"/>
          <ac:inkMkLst>
            <pc:docMk/>
            <pc:sldMk cId="146710544" sldId="317"/>
            <ac:inkMk id="21" creationId="{00840924-933B-7A68-DCE3-D01349571935}"/>
          </ac:inkMkLst>
        </pc:inkChg>
        <pc:inkChg chg="add del mod">
          <ac:chgData name="Tim Cook" userId="d1c7cfb340f2c7ab" providerId="LiveId" clId="{F91381D8-8F96-4337-B77B-709E7A8224C4}" dt="2022-11-14T03:29:37.178" v="707"/>
          <ac:inkMkLst>
            <pc:docMk/>
            <pc:sldMk cId="146710544" sldId="317"/>
            <ac:inkMk id="21" creationId="{92E83AEB-B498-8B9A-955E-B8F02CACD7E2}"/>
          </ac:inkMkLst>
        </pc:inkChg>
        <pc:inkChg chg="add del mod">
          <ac:chgData name="Tim Cook" userId="d1c7cfb340f2c7ab" providerId="LiveId" clId="{F91381D8-8F96-4337-B77B-709E7A8224C4}" dt="2022-11-14T03:24:59.694" v="503"/>
          <ac:inkMkLst>
            <pc:docMk/>
            <pc:sldMk cId="146710544" sldId="317"/>
            <ac:inkMk id="22" creationId="{4F65A521-CB13-7B63-6525-80DA09966A5A}"/>
          </ac:inkMkLst>
        </pc:inkChg>
        <pc:inkChg chg="add del mod">
          <ac:chgData name="Tim Cook" userId="d1c7cfb340f2c7ab" providerId="LiveId" clId="{F91381D8-8F96-4337-B77B-709E7A8224C4}" dt="2022-11-14T03:29:37.178" v="708"/>
          <ac:inkMkLst>
            <pc:docMk/>
            <pc:sldMk cId="146710544" sldId="317"/>
            <ac:inkMk id="22" creationId="{F05CDA35-B753-5793-1F14-C548BA5FD720}"/>
          </ac:inkMkLst>
        </pc:inkChg>
        <pc:inkChg chg="add del mod">
          <ac:chgData name="Tim Cook" userId="d1c7cfb340f2c7ab" providerId="LiveId" clId="{F91381D8-8F96-4337-B77B-709E7A8224C4}" dt="2022-11-14T03:24:59.694" v="504"/>
          <ac:inkMkLst>
            <pc:docMk/>
            <pc:sldMk cId="146710544" sldId="317"/>
            <ac:inkMk id="23" creationId="{66D7FC1B-CC7F-779E-5319-CD9A4F442820}"/>
          </ac:inkMkLst>
        </pc:inkChg>
        <pc:inkChg chg="add del mod">
          <ac:chgData name="Tim Cook" userId="d1c7cfb340f2c7ab" providerId="LiveId" clId="{F91381D8-8F96-4337-B77B-709E7A8224C4}" dt="2022-11-14T03:29:37.178" v="703"/>
          <ac:inkMkLst>
            <pc:docMk/>
            <pc:sldMk cId="146710544" sldId="317"/>
            <ac:inkMk id="23" creationId="{C83313F3-31C5-59DE-6287-0BEE9E89B810}"/>
          </ac:inkMkLst>
        </pc:inkChg>
        <pc:inkChg chg="add del mod">
          <ac:chgData name="Tim Cook" userId="d1c7cfb340f2c7ab" providerId="LiveId" clId="{F91381D8-8F96-4337-B77B-709E7A8224C4}" dt="2022-11-14T03:29:37.178" v="714"/>
          <ac:inkMkLst>
            <pc:docMk/>
            <pc:sldMk cId="146710544" sldId="317"/>
            <ac:inkMk id="24" creationId="{FAA22D62-0C19-D923-B308-F9AAAF61E9DF}"/>
          </ac:inkMkLst>
        </pc:inkChg>
        <pc:inkChg chg="add del mod">
          <ac:chgData name="Tim Cook" userId="d1c7cfb340f2c7ab" providerId="LiveId" clId="{F91381D8-8F96-4337-B77B-709E7A8224C4}" dt="2022-11-14T03:25:28.559" v="553"/>
          <ac:inkMkLst>
            <pc:docMk/>
            <pc:sldMk cId="146710544" sldId="317"/>
            <ac:inkMk id="25" creationId="{46D02DCB-142B-2843-EAD9-DD66893796EA}"/>
          </ac:inkMkLst>
        </pc:inkChg>
        <pc:inkChg chg="add del mod">
          <ac:chgData name="Tim Cook" userId="d1c7cfb340f2c7ab" providerId="LiveId" clId="{F91381D8-8F96-4337-B77B-709E7A8224C4}" dt="2022-11-14T03:29:37.178" v="713"/>
          <ac:inkMkLst>
            <pc:docMk/>
            <pc:sldMk cId="146710544" sldId="317"/>
            <ac:inkMk id="25" creationId="{96194923-6004-1FB0-636A-42DC85C6F251}"/>
          </ac:inkMkLst>
        </pc:inkChg>
        <pc:inkChg chg="add del mod">
          <ac:chgData name="Tim Cook" userId="d1c7cfb340f2c7ab" providerId="LiveId" clId="{F91381D8-8F96-4337-B77B-709E7A8224C4}" dt="2022-11-14T03:25:28.559" v="559"/>
          <ac:inkMkLst>
            <pc:docMk/>
            <pc:sldMk cId="146710544" sldId="317"/>
            <ac:inkMk id="26" creationId="{10D83E28-DBF3-B8FB-85C1-833C4B14AF92}"/>
          </ac:inkMkLst>
        </pc:inkChg>
        <pc:inkChg chg="add del mod">
          <ac:chgData name="Tim Cook" userId="d1c7cfb340f2c7ab" providerId="LiveId" clId="{F91381D8-8F96-4337-B77B-709E7A8224C4}" dt="2022-11-14T03:29:37.178" v="701"/>
          <ac:inkMkLst>
            <pc:docMk/>
            <pc:sldMk cId="146710544" sldId="317"/>
            <ac:inkMk id="26" creationId="{9AD2C066-D90C-63A3-59B0-1BAD1F744434}"/>
          </ac:inkMkLst>
        </pc:inkChg>
        <pc:inkChg chg="add del mod">
          <ac:chgData name="Tim Cook" userId="d1c7cfb340f2c7ab" providerId="LiveId" clId="{F91381D8-8F96-4337-B77B-709E7A8224C4}" dt="2022-11-14T03:25:28.559" v="548"/>
          <ac:inkMkLst>
            <pc:docMk/>
            <pc:sldMk cId="146710544" sldId="317"/>
            <ac:inkMk id="27" creationId="{29B0B143-BE41-E038-5624-6D8A57C70DE0}"/>
          </ac:inkMkLst>
        </pc:inkChg>
        <pc:inkChg chg="add del mod">
          <ac:chgData name="Tim Cook" userId="d1c7cfb340f2c7ab" providerId="LiveId" clId="{F91381D8-8F96-4337-B77B-709E7A8224C4}" dt="2022-11-14T03:25:28.559" v="541"/>
          <ac:inkMkLst>
            <pc:docMk/>
            <pc:sldMk cId="146710544" sldId="317"/>
            <ac:inkMk id="28" creationId="{06391317-D57A-6654-10E0-39F957D13A25}"/>
          </ac:inkMkLst>
        </pc:inkChg>
        <pc:inkChg chg="add del mod">
          <ac:chgData name="Tim Cook" userId="d1c7cfb340f2c7ab" providerId="LiveId" clId="{F91381D8-8F96-4337-B77B-709E7A8224C4}" dt="2022-11-14T03:29:37.178" v="697"/>
          <ac:inkMkLst>
            <pc:docMk/>
            <pc:sldMk cId="146710544" sldId="317"/>
            <ac:inkMk id="28" creationId="{7B55E526-9C3D-FC50-FC09-32C702D0E51A}"/>
          </ac:inkMkLst>
        </pc:inkChg>
        <pc:inkChg chg="add del mod">
          <ac:chgData name="Tim Cook" userId="d1c7cfb340f2c7ab" providerId="LiveId" clId="{F91381D8-8F96-4337-B77B-709E7A8224C4}" dt="2022-11-14T03:25:06.684" v="511"/>
          <ac:inkMkLst>
            <pc:docMk/>
            <pc:sldMk cId="146710544" sldId="317"/>
            <ac:inkMk id="29" creationId="{DE257F47-0527-EE9B-3D23-25F807ABA43A}"/>
          </ac:inkMkLst>
        </pc:inkChg>
        <pc:inkChg chg="add del mod">
          <ac:chgData name="Tim Cook" userId="d1c7cfb340f2c7ab" providerId="LiveId" clId="{F91381D8-8F96-4337-B77B-709E7A8224C4}" dt="2022-11-14T03:29:37.178" v="715"/>
          <ac:inkMkLst>
            <pc:docMk/>
            <pc:sldMk cId="146710544" sldId="317"/>
            <ac:inkMk id="30" creationId="{C754D222-9965-29BC-A141-1937DC352780}"/>
          </ac:inkMkLst>
        </pc:inkChg>
        <pc:inkChg chg="add del mod">
          <ac:chgData name="Tim Cook" userId="d1c7cfb340f2c7ab" providerId="LiveId" clId="{F91381D8-8F96-4337-B77B-709E7A8224C4}" dt="2022-11-14T03:29:37.178" v="716"/>
          <ac:inkMkLst>
            <pc:docMk/>
            <pc:sldMk cId="146710544" sldId="317"/>
            <ac:inkMk id="31" creationId="{0644772F-1B10-A6E1-FEA7-4185E3CA8069}"/>
          </ac:inkMkLst>
        </pc:inkChg>
        <pc:inkChg chg="add del mod">
          <ac:chgData name="Tim Cook" userId="d1c7cfb340f2c7ab" providerId="LiveId" clId="{F91381D8-8F96-4337-B77B-709E7A8224C4}" dt="2022-11-14T03:25:28.559" v="555"/>
          <ac:inkMkLst>
            <pc:docMk/>
            <pc:sldMk cId="146710544" sldId="317"/>
            <ac:inkMk id="31" creationId="{70FD320E-1866-489A-4D84-04DD776BD79B}"/>
          </ac:inkMkLst>
        </pc:inkChg>
        <pc:inkChg chg="add del mod">
          <ac:chgData name="Tim Cook" userId="d1c7cfb340f2c7ab" providerId="LiveId" clId="{F91381D8-8F96-4337-B77B-709E7A8224C4}" dt="2022-11-14T03:25:28.559" v="549"/>
          <ac:inkMkLst>
            <pc:docMk/>
            <pc:sldMk cId="146710544" sldId="317"/>
            <ac:inkMk id="32" creationId="{F09A84C4-E2BB-70FA-7DC7-68F469794413}"/>
          </ac:inkMkLst>
        </pc:inkChg>
        <pc:inkChg chg="add del mod">
          <ac:chgData name="Tim Cook" userId="d1c7cfb340f2c7ab" providerId="LiveId" clId="{F91381D8-8F96-4337-B77B-709E7A8224C4}" dt="2022-11-14T03:29:37.178" v="700"/>
          <ac:inkMkLst>
            <pc:docMk/>
            <pc:sldMk cId="146710544" sldId="317"/>
            <ac:inkMk id="33" creationId="{58DD49FC-8F0D-670B-DD1E-1B78491BDAD3}"/>
          </ac:inkMkLst>
        </pc:inkChg>
        <pc:inkChg chg="add del mod">
          <ac:chgData name="Tim Cook" userId="d1c7cfb340f2c7ab" providerId="LiveId" clId="{F91381D8-8F96-4337-B77B-709E7A8224C4}" dt="2022-11-14T03:25:28.559" v="550"/>
          <ac:inkMkLst>
            <pc:docMk/>
            <pc:sldMk cId="146710544" sldId="317"/>
            <ac:inkMk id="33" creationId="{DBCE6924-8236-DE49-6902-ACF5774D2F45}"/>
          </ac:inkMkLst>
        </pc:inkChg>
        <pc:inkChg chg="add del mod">
          <ac:chgData name="Tim Cook" userId="d1c7cfb340f2c7ab" providerId="LiveId" clId="{F91381D8-8F96-4337-B77B-709E7A8224C4}" dt="2022-11-14T03:29:37.178" v="702"/>
          <ac:inkMkLst>
            <pc:docMk/>
            <pc:sldMk cId="146710544" sldId="317"/>
            <ac:inkMk id="34" creationId="{51662966-7374-3E54-2198-953E8EA62D66}"/>
          </ac:inkMkLst>
        </pc:inkChg>
        <pc:inkChg chg="add del mod">
          <ac:chgData name="Tim Cook" userId="d1c7cfb340f2c7ab" providerId="LiveId" clId="{F91381D8-8F96-4337-B77B-709E7A8224C4}" dt="2022-11-14T03:25:28.559" v="542"/>
          <ac:inkMkLst>
            <pc:docMk/>
            <pc:sldMk cId="146710544" sldId="317"/>
            <ac:inkMk id="35" creationId="{71827CB9-12F2-08C5-8D4F-970F2A0CBEC3}"/>
          </ac:inkMkLst>
        </pc:inkChg>
        <pc:inkChg chg="add del mod">
          <ac:chgData name="Tim Cook" userId="d1c7cfb340f2c7ab" providerId="LiveId" clId="{F91381D8-8F96-4337-B77B-709E7A8224C4}" dt="2022-11-14T03:29:37.178" v="706"/>
          <ac:inkMkLst>
            <pc:docMk/>
            <pc:sldMk cId="146710544" sldId="317"/>
            <ac:inkMk id="35" creationId="{F7C20210-D5B0-1DB2-0A38-3942B99B2B90}"/>
          </ac:inkMkLst>
        </pc:inkChg>
        <pc:inkChg chg="add del mod">
          <ac:chgData name="Tim Cook" userId="d1c7cfb340f2c7ab" providerId="LiveId" clId="{F91381D8-8F96-4337-B77B-709E7A8224C4}" dt="2022-11-14T03:29:37.178" v="712"/>
          <ac:inkMkLst>
            <pc:docMk/>
            <pc:sldMk cId="146710544" sldId="317"/>
            <ac:inkMk id="36" creationId="{47F9F4FA-C4F9-A681-5BAD-10A06FD1B7E1}"/>
          </ac:inkMkLst>
        </pc:inkChg>
        <pc:inkChg chg="add del mod">
          <ac:chgData name="Tim Cook" userId="d1c7cfb340f2c7ab" providerId="LiveId" clId="{F91381D8-8F96-4337-B77B-709E7A8224C4}" dt="2022-11-14T03:25:28.559" v="552"/>
          <ac:inkMkLst>
            <pc:docMk/>
            <pc:sldMk cId="146710544" sldId="317"/>
            <ac:inkMk id="37" creationId="{3FE2796F-DE7C-D6AB-0565-6ADA4E7E6491}"/>
          </ac:inkMkLst>
        </pc:inkChg>
        <pc:inkChg chg="add del mod">
          <ac:chgData name="Tim Cook" userId="d1c7cfb340f2c7ab" providerId="LiveId" clId="{F91381D8-8F96-4337-B77B-709E7A8224C4}" dt="2022-11-14T03:29:37.178" v="709"/>
          <ac:inkMkLst>
            <pc:docMk/>
            <pc:sldMk cId="146710544" sldId="317"/>
            <ac:inkMk id="37" creationId="{5E78A023-B304-D243-6879-DE32ABB4E49F}"/>
          </ac:inkMkLst>
        </pc:inkChg>
        <pc:inkChg chg="add del mod">
          <ac:chgData name="Tim Cook" userId="d1c7cfb340f2c7ab" providerId="LiveId" clId="{F91381D8-8F96-4337-B77B-709E7A8224C4}" dt="2022-11-14T03:25:28.559" v="545"/>
          <ac:inkMkLst>
            <pc:docMk/>
            <pc:sldMk cId="146710544" sldId="317"/>
            <ac:inkMk id="38" creationId="{1A13013A-2FD7-3334-2DFD-4B04952B53BA}"/>
          </ac:inkMkLst>
        </pc:inkChg>
        <pc:inkChg chg="add del">
          <ac:chgData name="Tim Cook" userId="d1c7cfb340f2c7ab" providerId="LiveId" clId="{F91381D8-8F96-4337-B77B-709E7A8224C4}" dt="2022-11-14T03:28:08.059" v="668"/>
          <ac:inkMkLst>
            <pc:docMk/>
            <pc:sldMk cId="146710544" sldId="317"/>
            <ac:inkMk id="39" creationId="{6D4DCD91-AA4F-A152-3260-05722CAFC993}"/>
          </ac:inkMkLst>
        </pc:inkChg>
        <pc:inkChg chg="add del mod">
          <ac:chgData name="Tim Cook" userId="d1c7cfb340f2c7ab" providerId="LiveId" clId="{F91381D8-8F96-4337-B77B-709E7A8224C4}" dt="2022-11-14T03:25:28.559" v="544"/>
          <ac:inkMkLst>
            <pc:docMk/>
            <pc:sldMk cId="146710544" sldId="317"/>
            <ac:inkMk id="39" creationId="{9B6A23B8-5A0B-A68A-07EB-22EE7DA91ACD}"/>
          </ac:inkMkLst>
        </pc:inkChg>
        <pc:inkChg chg="add del mod">
          <ac:chgData name="Tim Cook" userId="d1c7cfb340f2c7ab" providerId="LiveId" clId="{F91381D8-8F96-4337-B77B-709E7A8224C4}" dt="2022-11-14T03:25:28.559" v="543"/>
          <ac:inkMkLst>
            <pc:docMk/>
            <pc:sldMk cId="146710544" sldId="317"/>
            <ac:inkMk id="40" creationId="{88DDD6D4-B855-FED1-9E83-8D37828C55D6}"/>
          </ac:inkMkLst>
        </pc:inkChg>
        <pc:inkChg chg="add mod">
          <ac:chgData name="Tim Cook" userId="d1c7cfb340f2c7ab" providerId="LiveId" clId="{F91381D8-8F96-4337-B77B-709E7A8224C4}" dt="2022-11-14T03:29:08.153" v="691"/>
          <ac:inkMkLst>
            <pc:docMk/>
            <pc:sldMk cId="146710544" sldId="317"/>
            <ac:inkMk id="40" creationId="{BDE59C32-496B-2F09-B2E3-B7B7C93F7CA9}"/>
          </ac:inkMkLst>
        </pc:inkChg>
        <pc:inkChg chg="add del mod">
          <ac:chgData name="Tim Cook" userId="d1c7cfb340f2c7ab" providerId="LiveId" clId="{F91381D8-8F96-4337-B77B-709E7A8224C4}" dt="2022-11-14T03:25:28.559" v="558"/>
          <ac:inkMkLst>
            <pc:docMk/>
            <pc:sldMk cId="146710544" sldId="317"/>
            <ac:inkMk id="41" creationId="{1739B32D-D921-0E77-17B6-3B070546A963}"/>
          </ac:inkMkLst>
        </pc:inkChg>
        <pc:inkChg chg="add del mod">
          <ac:chgData name="Tim Cook" userId="d1c7cfb340f2c7ab" providerId="LiveId" clId="{F91381D8-8F96-4337-B77B-709E7A8224C4}" dt="2022-11-14T03:28:46.079" v="684"/>
          <ac:inkMkLst>
            <pc:docMk/>
            <pc:sldMk cId="146710544" sldId="317"/>
            <ac:inkMk id="41" creationId="{66B66F26-78D8-2D06-0789-FBD76DA808FE}"/>
          </ac:inkMkLst>
        </pc:inkChg>
        <pc:inkChg chg="add del mod">
          <ac:chgData name="Tim Cook" userId="d1c7cfb340f2c7ab" providerId="LiveId" clId="{F91381D8-8F96-4337-B77B-709E7A8224C4}" dt="2022-11-14T03:28:46.079" v="685"/>
          <ac:inkMkLst>
            <pc:docMk/>
            <pc:sldMk cId="146710544" sldId="317"/>
            <ac:inkMk id="42" creationId="{7BB10638-7346-CED1-39F8-B46B1456F6B8}"/>
          </ac:inkMkLst>
        </pc:inkChg>
        <pc:inkChg chg="add del mod">
          <ac:chgData name="Tim Cook" userId="d1c7cfb340f2c7ab" providerId="LiveId" clId="{F91381D8-8F96-4337-B77B-709E7A8224C4}" dt="2022-11-14T03:25:28.559" v="551"/>
          <ac:inkMkLst>
            <pc:docMk/>
            <pc:sldMk cId="146710544" sldId="317"/>
            <ac:inkMk id="42" creationId="{E8C1B0F5-0425-5256-878F-B47F0E048B1D}"/>
          </ac:inkMkLst>
        </pc:inkChg>
        <pc:inkChg chg="add del mod">
          <ac:chgData name="Tim Cook" userId="d1c7cfb340f2c7ab" providerId="LiveId" clId="{F91381D8-8F96-4337-B77B-709E7A8224C4}" dt="2022-11-14T03:28:46.079" v="686"/>
          <ac:inkMkLst>
            <pc:docMk/>
            <pc:sldMk cId="146710544" sldId="317"/>
            <ac:inkMk id="43" creationId="{2EF602E1-2055-7E4D-2F9C-D66D6CD7C906}"/>
          </ac:inkMkLst>
        </pc:inkChg>
        <pc:inkChg chg="add del mod">
          <ac:chgData name="Tim Cook" userId="d1c7cfb340f2c7ab" providerId="LiveId" clId="{F91381D8-8F96-4337-B77B-709E7A8224C4}" dt="2022-11-14T03:25:28.559" v="556"/>
          <ac:inkMkLst>
            <pc:docMk/>
            <pc:sldMk cId="146710544" sldId="317"/>
            <ac:inkMk id="43" creationId="{C14B22E2-B85D-5DB5-CAC1-7BE10337CDEF}"/>
          </ac:inkMkLst>
        </pc:inkChg>
        <pc:inkChg chg="add del mod">
          <ac:chgData name="Tim Cook" userId="d1c7cfb340f2c7ab" providerId="LiveId" clId="{F91381D8-8F96-4337-B77B-709E7A8224C4}" dt="2022-11-14T03:29:08.153" v="690"/>
          <ac:inkMkLst>
            <pc:docMk/>
            <pc:sldMk cId="146710544" sldId="317"/>
            <ac:inkMk id="44" creationId="{800F7E0F-49BA-FA0E-9495-6F479A6A9248}"/>
          </ac:inkMkLst>
        </pc:inkChg>
        <pc:inkChg chg="add del mod">
          <ac:chgData name="Tim Cook" userId="d1c7cfb340f2c7ab" providerId="LiveId" clId="{F91381D8-8F96-4337-B77B-709E7A8224C4}" dt="2022-11-14T03:29:08.153" v="689"/>
          <ac:inkMkLst>
            <pc:docMk/>
            <pc:sldMk cId="146710544" sldId="317"/>
            <ac:inkMk id="45" creationId="{61A7E0A5-B0F7-81F6-546B-3C2A9BD10E38}"/>
          </ac:inkMkLst>
        </pc:inkChg>
        <pc:inkChg chg="add del mod">
          <ac:chgData name="Tim Cook" userId="d1c7cfb340f2c7ab" providerId="LiveId" clId="{F91381D8-8F96-4337-B77B-709E7A8224C4}" dt="2022-11-14T03:25:28.559" v="546"/>
          <ac:inkMkLst>
            <pc:docMk/>
            <pc:sldMk cId="146710544" sldId="317"/>
            <ac:inkMk id="45" creationId="{EDB08859-1A40-B359-712A-FF63941C496E}"/>
          </ac:inkMkLst>
        </pc:inkChg>
        <pc:inkChg chg="add del mod">
          <ac:chgData name="Tim Cook" userId="d1c7cfb340f2c7ab" providerId="LiveId" clId="{F91381D8-8F96-4337-B77B-709E7A8224C4}" dt="2022-11-14T03:29:08.153" v="691"/>
          <ac:inkMkLst>
            <pc:docMk/>
            <pc:sldMk cId="146710544" sldId="317"/>
            <ac:inkMk id="46" creationId="{D86333D0-D2CA-2DE6-6237-F803C6AD9ABC}"/>
          </ac:inkMkLst>
        </pc:inkChg>
        <pc:inkChg chg="add del mod">
          <ac:chgData name="Tim Cook" userId="d1c7cfb340f2c7ab" providerId="LiveId" clId="{F91381D8-8F96-4337-B77B-709E7A8224C4}" dt="2022-11-14T03:25:20.171" v="534"/>
          <ac:inkMkLst>
            <pc:docMk/>
            <pc:sldMk cId="146710544" sldId="317"/>
            <ac:inkMk id="46" creationId="{F561EB43-A829-ECA2-A728-EE5F880E151B}"/>
          </ac:inkMkLst>
        </pc:inkChg>
        <pc:inkChg chg="add del mod">
          <ac:chgData name="Tim Cook" userId="d1c7cfb340f2c7ab" providerId="LiveId" clId="{F91381D8-8F96-4337-B77B-709E7A8224C4}" dt="2022-11-14T03:29:08.153" v="688"/>
          <ac:inkMkLst>
            <pc:docMk/>
            <pc:sldMk cId="146710544" sldId="317"/>
            <ac:inkMk id="47" creationId="{F9B826C8-5E8B-5253-FCC2-52526FD742CF}"/>
          </ac:inkMkLst>
        </pc:inkChg>
        <pc:inkChg chg="add del mod">
          <ac:chgData name="Tim Cook" userId="d1c7cfb340f2c7ab" providerId="LiveId" clId="{F91381D8-8F96-4337-B77B-709E7A8224C4}" dt="2022-11-14T03:25:28.559" v="554"/>
          <ac:inkMkLst>
            <pc:docMk/>
            <pc:sldMk cId="146710544" sldId="317"/>
            <ac:inkMk id="48" creationId="{A60A3AC6-25A0-D24B-AEA3-69E936E7BCB8}"/>
          </ac:inkMkLst>
        </pc:inkChg>
        <pc:inkChg chg="add del mod">
          <ac:chgData name="Tim Cook" userId="d1c7cfb340f2c7ab" providerId="LiveId" clId="{F91381D8-8F96-4337-B77B-709E7A8224C4}" dt="2022-11-14T03:25:28.559" v="557"/>
          <ac:inkMkLst>
            <pc:docMk/>
            <pc:sldMk cId="146710544" sldId="317"/>
            <ac:inkMk id="49" creationId="{B887CDE9-7563-F49E-00EA-4F9FF228C548}"/>
          </ac:inkMkLst>
        </pc:inkChg>
        <pc:inkChg chg="add mod">
          <ac:chgData name="Tim Cook" userId="d1c7cfb340f2c7ab" providerId="LiveId" clId="{F91381D8-8F96-4337-B77B-709E7A8224C4}" dt="2022-11-14T03:28:40.671" v="683"/>
          <ac:inkMkLst>
            <pc:docMk/>
            <pc:sldMk cId="146710544" sldId="317"/>
            <ac:inkMk id="50" creationId="{014C4211-6386-AF66-E6CC-C35A4973F641}"/>
          </ac:inkMkLst>
        </pc:inkChg>
        <pc:inkChg chg="add del mod">
          <ac:chgData name="Tim Cook" userId="d1c7cfb340f2c7ab" providerId="LiveId" clId="{F91381D8-8F96-4337-B77B-709E7A8224C4}" dt="2022-11-14T03:25:28.559" v="547"/>
          <ac:inkMkLst>
            <pc:docMk/>
            <pc:sldMk cId="146710544" sldId="317"/>
            <ac:inkMk id="50" creationId="{86EF795D-CD56-C0F1-D73B-5ADF76B3E316}"/>
          </ac:inkMkLst>
        </pc:inkChg>
        <pc:inkChg chg="add del mod">
          <ac:chgData name="Tim Cook" userId="d1c7cfb340f2c7ab" providerId="LiveId" clId="{F91381D8-8F96-4337-B77B-709E7A8224C4}" dt="2022-11-14T03:25:20.171" v="535"/>
          <ac:inkMkLst>
            <pc:docMk/>
            <pc:sldMk cId="146710544" sldId="317"/>
            <ac:inkMk id="51" creationId="{71DA5E64-F657-559D-D0FA-C694221D8F88}"/>
          </ac:inkMkLst>
        </pc:inkChg>
        <pc:inkChg chg="add mod">
          <ac:chgData name="Tim Cook" userId="d1c7cfb340f2c7ab" providerId="LiveId" clId="{F91381D8-8F96-4337-B77B-709E7A8224C4}" dt="2022-11-14T03:28:40.671" v="683"/>
          <ac:inkMkLst>
            <pc:docMk/>
            <pc:sldMk cId="146710544" sldId="317"/>
            <ac:inkMk id="51" creationId="{7A0DBE9D-BE05-50A4-F602-1F2648E00389}"/>
          </ac:inkMkLst>
        </pc:inkChg>
        <pc:inkChg chg="add mod">
          <ac:chgData name="Tim Cook" userId="d1c7cfb340f2c7ab" providerId="LiveId" clId="{F91381D8-8F96-4337-B77B-709E7A8224C4}" dt="2022-11-14T03:28:40.671" v="683"/>
          <ac:inkMkLst>
            <pc:docMk/>
            <pc:sldMk cId="146710544" sldId="317"/>
            <ac:inkMk id="52" creationId="{FC14E3C5-A797-D4AB-98AA-0419E175C263}"/>
          </ac:inkMkLst>
        </pc:inkChg>
        <pc:inkChg chg="add del mod">
          <ac:chgData name="Tim Cook" userId="d1c7cfb340f2c7ab" providerId="LiveId" clId="{F91381D8-8F96-4337-B77B-709E7A8224C4}" dt="2022-11-14T03:25:23.851" v="540"/>
          <ac:inkMkLst>
            <pc:docMk/>
            <pc:sldMk cId="146710544" sldId="317"/>
            <ac:inkMk id="53" creationId="{0EDE492D-27B9-F8F1-4629-F92FC54B4090}"/>
          </ac:inkMkLst>
        </pc:inkChg>
        <pc:inkChg chg="add mod">
          <ac:chgData name="Tim Cook" userId="d1c7cfb340f2c7ab" providerId="LiveId" clId="{F91381D8-8F96-4337-B77B-709E7A8224C4}" dt="2022-11-14T03:28:40.671" v="683"/>
          <ac:inkMkLst>
            <pc:docMk/>
            <pc:sldMk cId="146710544" sldId="317"/>
            <ac:inkMk id="53" creationId="{27B97DA4-D848-5C43-4AC4-55A09737FF24}"/>
          </ac:inkMkLst>
        </pc:inkChg>
        <pc:inkChg chg="add del mod">
          <ac:chgData name="Tim Cook" userId="d1c7cfb340f2c7ab" providerId="LiveId" clId="{F91381D8-8F96-4337-B77B-709E7A8224C4}" dt="2022-11-14T03:25:23.851" v="539"/>
          <ac:inkMkLst>
            <pc:docMk/>
            <pc:sldMk cId="146710544" sldId="317"/>
            <ac:inkMk id="54" creationId="{AF929415-BB68-4214-FADE-2BA7D4D876A0}"/>
          </ac:inkMkLst>
        </pc:inkChg>
        <pc:inkChg chg="add mod">
          <ac:chgData name="Tim Cook" userId="d1c7cfb340f2c7ab" providerId="LiveId" clId="{F91381D8-8F96-4337-B77B-709E7A8224C4}" dt="2022-11-14T03:28:40.671" v="683"/>
          <ac:inkMkLst>
            <pc:docMk/>
            <pc:sldMk cId="146710544" sldId="317"/>
            <ac:inkMk id="54" creationId="{ECF976E3-1CFA-B565-3E00-C25A863AF78D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56" creationId="{C212CBC5-1C95-18E8-E6C3-470E324A328D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57" creationId="{19019EF1-9E49-0545-74EA-5149BA00FEE8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58" creationId="{3CB52A37-7FB2-D16F-77A3-39FFD88E0BBB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59" creationId="{03A62440-4C01-365A-68A3-5C62F68DE8CD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60" creationId="{B5471DDF-4A26-30C6-18F4-483820B53B42}"/>
          </ac:inkMkLst>
        </pc:inkChg>
        <pc:inkChg chg="add del mod">
          <ac:chgData name="Tim Cook" userId="d1c7cfb340f2c7ab" providerId="LiveId" clId="{F91381D8-8F96-4337-B77B-709E7A8224C4}" dt="2022-11-14T03:25:36.369" v="569"/>
          <ac:inkMkLst>
            <pc:docMk/>
            <pc:sldMk cId="146710544" sldId="317"/>
            <ac:inkMk id="61" creationId="{0E992FFE-13D6-1AEB-7237-F412A2A2119E}"/>
          </ac:inkMkLst>
        </pc:inkChg>
        <pc:inkChg chg="add">
          <ac:chgData name="Tim Cook" userId="d1c7cfb340f2c7ab" providerId="LiveId" clId="{F91381D8-8F96-4337-B77B-709E7A8224C4}" dt="2022-11-14T03:28:50.171" v="687" actId="9405"/>
          <ac:inkMkLst>
            <pc:docMk/>
            <pc:sldMk cId="146710544" sldId="317"/>
            <ac:inkMk id="61" creationId="{C011B87D-5CF3-D168-F1FC-092E790F2826}"/>
          </ac:inkMkLst>
        </pc:inkChg>
        <pc:inkChg chg="add mod">
          <ac:chgData name="Tim Cook" userId="d1c7cfb340f2c7ab" providerId="LiveId" clId="{F91381D8-8F96-4337-B77B-709E7A8224C4}" dt="2022-11-14T03:29:13.559" v="696"/>
          <ac:inkMkLst>
            <pc:docMk/>
            <pc:sldMk cId="146710544" sldId="317"/>
            <ac:inkMk id="62" creationId="{1ED511CB-5F1C-729F-23EE-90BBF790CE5B}"/>
          </ac:inkMkLst>
        </pc:inkChg>
        <pc:inkChg chg="add del mod">
          <ac:chgData name="Tim Cook" userId="d1c7cfb340f2c7ab" providerId="LiveId" clId="{F91381D8-8F96-4337-B77B-709E7A8224C4}" dt="2022-11-14T03:25:36.369" v="571"/>
          <ac:inkMkLst>
            <pc:docMk/>
            <pc:sldMk cId="146710544" sldId="317"/>
            <ac:inkMk id="62" creationId="{B00D0C6E-DE3B-04D9-8C03-CF21447623F2}"/>
          </ac:inkMkLst>
        </pc:inkChg>
        <pc:inkChg chg="add mod">
          <ac:chgData name="Tim Cook" userId="d1c7cfb340f2c7ab" providerId="LiveId" clId="{F91381D8-8F96-4337-B77B-709E7A8224C4}" dt="2022-11-14T03:29:13.559" v="696"/>
          <ac:inkMkLst>
            <pc:docMk/>
            <pc:sldMk cId="146710544" sldId="317"/>
            <ac:inkMk id="63" creationId="{169C555F-EC6B-11C0-3AAE-A3F1A446F221}"/>
          </ac:inkMkLst>
        </pc:inkChg>
        <pc:inkChg chg="add del mod">
          <ac:chgData name="Tim Cook" userId="d1c7cfb340f2c7ab" providerId="LiveId" clId="{F91381D8-8F96-4337-B77B-709E7A8224C4}" dt="2022-11-14T03:25:36.369" v="570"/>
          <ac:inkMkLst>
            <pc:docMk/>
            <pc:sldMk cId="146710544" sldId="317"/>
            <ac:inkMk id="63" creationId="{357F6FA2-5526-1567-9C7D-B1FB6016B630}"/>
          </ac:inkMkLst>
        </pc:inkChg>
        <pc:inkChg chg="add mod">
          <ac:chgData name="Tim Cook" userId="d1c7cfb340f2c7ab" providerId="LiveId" clId="{F91381D8-8F96-4337-B77B-709E7A8224C4}" dt="2022-11-14T03:29:13.559" v="696"/>
          <ac:inkMkLst>
            <pc:docMk/>
            <pc:sldMk cId="146710544" sldId="317"/>
            <ac:inkMk id="64" creationId="{BA0578E1-5C96-B95A-FA5B-4D69238036F4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65" creationId="{529DFCAC-0587-ECFD-19AC-9594EEEF5B0F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66" creationId="{966B53A0-23F0-0351-1BFD-72AAD2AACAE7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67" creationId="{609D904E-E0C5-91BC-4C6D-DDCC7336E156}"/>
          </ac:inkMkLst>
        </pc:inkChg>
        <pc:inkChg chg="add mod">
          <ac:chgData name="Tim Cook" userId="d1c7cfb340f2c7ab" providerId="LiveId" clId="{F91381D8-8F96-4337-B77B-709E7A8224C4}" dt="2022-11-14T03:29:13.559" v="696"/>
          <ac:inkMkLst>
            <pc:docMk/>
            <pc:sldMk cId="146710544" sldId="317"/>
            <ac:inkMk id="68" creationId="{11E58383-B8D0-0805-7FAE-83570D77B2D9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69" creationId="{1AA9E8C4-9C38-9364-47C4-8FC17BBEB47E}"/>
          </ac:inkMkLst>
        </pc:inkChg>
        <pc:inkChg chg="add del">
          <ac:chgData name="Tim Cook" userId="d1c7cfb340f2c7ab" providerId="LiveId" clId="{F91381D8-8F96-4337-B77B-709E7A8224C4}" dt="2022-11-14T03:25:43.032" v="581"/>
          <ac:inkMkLst>
            <pc:docMk/>
            <pc:sldMk cId="146710544" sldId="317"/>
            <ac:inkMk id="70" creationId="{5F4843AB-0EF1-B7AA-8EE8-FF8DEB591424}"/>
          </ac:inkMkLst>
        </pc:inkChg>
        <pc:inkChg chg="add del mod">
          <ac:chgData name="Tim Cook" userId="d1c7cfb340f2c7ab" providerId="LiveId" clId="{F91381D8-8F96-4337-B77B-709E7A8224C4}" dt="2022-11-14T03:25:44.130" v="583"/>
          <ac:inkMkLst>
            <pc:docMk/>
            <pc:sldMk cId="146710544" sldId="317"/>
            <ac:inkMk id="71" creationId="{BE8E4CB9-37D0-C5F7-0FC2-E76CD9844AF1}"/>
          </ac:inkMkLst>
        </pc:inkChg>
        <pc:inkChg chg="add del">
          <ac:chgData name="Tim Cook" userId="d1c7cfb340f2c7ab" providerId="LiveId" clId="{F91381D8-8F96-4337-B77B-709E7A8224C4}" dt="2022-11-14T03:25:43.032" v="580"/>
          <ac:inkMkLst>
            <pc:docMk/>
            <pc:sldMk cId="146710544" sldId="317"/>
            <ac:inkMk id="72" creationId="{A5BCA6E1-1236-BD9E-7B9F-9B0B9B18E961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4" creationId="{D1B63D26-28DD-48FE-C691-9379EA67BC29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5" creationId="{8CF8DA84-B7D7-948A-527A-146AAEBCDB34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6" creationId="{207751FD-9C73-FBA1-FA4F-132A35B98793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7" creationId="{F99E110C-D4DA-EA7C-C36B-96454EF8DE54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8" creationId="{03137EB1-05B6-93B9-DE77-82C76FC99640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9" creationId="{D6C2DB6C-D3C9-2C12-B88F-AAF824C35EED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80" creationId="{08381AA8-DE10-2441-143F-F04AE4D6C61C}"/>
          </ac:inkMkLst>
        </pc:inkChg>
        <pc:inkChg chg="add">
          <ac:chgData name="Tim Cook" userId="d1c7cfb340f2c7ab" providerId="LiveId" clId="{F91381D8-8F96-4337-B77B-709E7A8224C4}" dt="2022-11-14T03:25:49.254" v="592" actId="9405"/>
          <ac:inkMkLst>
            <pc:docMk/>
            <pc:sldMk cId="146710544" sldId="317"/>
            <ac:inkMk id="82" creationId="{9B03A40B-23FB-1093-DE0D-C83131C64F5B}"/>
          </ac:inkMkLst>
        </pc:inkChg>
        <pc:inkChg chg="add mod">
          <ac:chgData name="Tim Cook" userId="d1c7cfb340f2c7ab" providerId="LiveId" clId="{F91381D8-8F96-4337-B77B-709E7A8224C4}" dt="2022-11-14T03:25:54.969" v="595"/>
          <ac:inkMkLst>
            <pc:docMk/>
            <pc:sldMk cId="146710544" sldId="317"/>
            <ac:inkMk id="83" creationId="{9D545E9F-C013-092C-070A-EA4A3F9998D8}"/>
          </ac:inkMkLst>
        </pc:inkChg>
        <pc:inkChg chg="add mod">
          <ac:chgData name="Tim Cook" userId="d1c7cfb340f2c7ab" providerId="LiveId" clId="{F91381D8-8F96-4337-B77B-709E7A8224C4}" dt="2022-11-14T03:25:54.969" v="595"/>
          <ac:inkMkLst>
            <pc:docMk/>
            <pc:sldMk cId="146710544" sldId="317"/>
            <ac:inkMk id="84" creationId="{AA79B214-3EE1-0FDF-627A-3D712424B12A}"/>
          </ac:inkMkLst>
        </pc:inkChg>
        <pc:inkChg chg="add del">
          <ac:chgData name="Tim Cook" userId="d1c7cfb340f2c7ab" providerId="LiveId" clId="{F91381D8-8F96-4337-B77B-709E7A8224C4}" dt="2022-11-14T03:26:02.322" v="603"/>
          <ac:inkMkLst>
            <pc:docMk/>
            <pc:sldMk cId="146710544" sldId="317"/>
            <ac:inkMk id="86" creationId="{AFDE0720-EBB8-16A5-9962-CF899AB8AAE2}"/>
          </ac:inkMkLst>
        </pc:inkChg>
        <pc:inkChg chg="add del">
          <ac:chgData name="Tim Cook" userId="d1c7cfb340f2c7ab" providerId="LiveId" clId="{F91381D8-8F96-4337-B77B-709E7A8224C4}" dt="2022-11-14T03:26:02.337" v="606"/>
          <ac:inkMkLst>
            <pc:docMk/>
            <pc:sldMk cId="146710544" sldId="317"/>
            <ac:inkMk id="87" creationId="{86FDBBAA-4184-4465-F32F-F8EC82A215D5}"/>
          </ac:inkMkLst>
        </pc:inkChg>
        <pc:inkChg chg="add del">
          <ac:chgData name="Tim Cook" userId="d1c7cfb340f2c7ab" providerId="LiveId" clId="{F91381D8-8F96-4337-B77B-709E7A8224C4}" dt="2022-11-14T03:26:02.337" v="607"/>
          <ac:inkMkLst>
            <pc:docMk/>
            <pc:sldMk cId="146710544" sldId="317"/>
            <ac:inkMk id="88" creationId="{30D07E51-E196-212A-CF83-AE605F49DAFB}"/>
          </ac:inkMkLst>
        </pc:inkChg>
        <pc:inkChg chg="add del">
          <ac:chgData name="Tim Cook" userId="d1c7cfb340f2c7ab" providerId="LiveId" clId="{F91381D8-8F96-4337-B77B-709E7A8224C4}" dt="2022-11-14T03:26:02.337" v="605"/>
          <ac:inkMkLst>
            <pc:docMk/>
            <pc:sldMk cId="146710544" sldId="317"/>
            <ac:inkMk id="89" creationId="{5A7DC620-F880-6E0A-4C70-0E5B63F66C16}"/>
          </ac:inkMkLst>
        </pc:inkChg>
        <pc:inkChg chg="add del">
          <ac:chgData name="Tim Cook" userId="d1c7cfb340f2c7ab" providerId="LiveId" clId="{F91381D8-8F96-4337-B77B-709E7A8224C4}" dt="2022-11-14T03:26:02.337" v="608"/>
          <ac:inkMkLst>
            <pc:docMk/>
            <pc:sldMk cId="146710544" sldId="317"/>
            <ac:inkMk id="90" creationId="{13D0A82A-E6C2-04A9-CE46-FABEA2DAAFEA}"/>
          </ac:inkMkLst>
        </pc:inkChg>
        <pc:inkChg chg="add del">
          <ac:chgData name="Tim Cook" userId="d1c7cfb340f2c7ab" providerId="LiveId" clId="{F91381D8-8F96-4337-B77B-709E7A8224C4}" dt="2022-11-14T03:26:02.337" v="604"/>
          <ac:inkMkLst>
            <pc:docMk/>
            <pc:sldMk cId="146710544" sldId="317"/>
            <ac:inkMk id="91" creationId="{E85C25F6-C517-FB71-944E-7175C19A6DCD}"/>
          </ac:inkMkLst>
        </pc:inkChg>
        <pc:inkChg chg="add del">
          <ac:chgData name="Tim Cook" userId="d1c7cfb340f2c7ab" providerId="LiveId" clId="{F91381D8-8F96-4337-B77B-709E7A8224C4}" dt="2022-11-14T03:26:04.185" v="609"/>
          <ac:inkMkLst>
            <pc:docMk/>
            <pc:sldMk cId="146710544" sldId="317"/>
            <ac:inkMk id="92" creationId="{1C9411EA-2779-F6F9-E751-11549798BD8E}"/>
          </ac:inkMkLst>
        </pc:inkChg>
        <pc:inkChg chg="add del mod">
          <ac:chgData name="Tim Cook" userId="d1c7cfb340f2c7ab" providerId="LiveId" clId="{F91381D8-8F96-4337-B77B-709E7A8224C4}" dt="2022-11-14T03:26:26.598" v="615"/>
          <ac:inkMkLst>
            <pc:docMk/>
            <pc:sldMk cId="146710544" sldId="317"/>
            <ac:inkMk id="93" creationId="{A720B09D-AD21-7C5D-5475-27C1F822DF33}"/>
          </ac:inkMkLst>
        </pc:inkChg>
        <pc:inkChg chg="add mod">
          <ac:chgData name="Tim Cook" userId="d1c7cfb340f2c7ab" providerId="LiveId" clId="{F91381D8-8F96-4337-B77B-709E7A8224C4}" dt="2022-11-14T03:26:26.598" v="615"/>
          <ac:inkMkLst>
            <pc:docMk/>
            <pc:sldMk cId="146710544" sldId="317"/>
            <ac:inkMk id="94" creationId="{8B51616A-9C64-347D-32FF-411DC2FB955D}"/>
          </ac:inkMkLst>
        </pc:inkChg>
        <pc:inkChg chg="add del mod">
          <ac:chgData name="Tim Cook" userId="d1c7cfb340f2c7ab" providerId="LiveId" clId="{F91381D8-8F96-4337-B77B-709E7A8224C4}" dt="2022-11-14T03:26:26.160" v="614"/>
          <ac:inkMkLst>
            <pc:docMk/>
            <pc:sldMk cId="146710544" sldId="317"/>
            <ac:inkMk id="95" creationId="{C61C0913-C6AB-DEA1-303E-E15313AB2437}"/>
          </ac:inkMkLst>
        </pc:inkChg>
        <pc:inkChg chg="add del">
          <ac:chgData name="Tim Cook" userId="d1c7cfb340f2c7ab" providerId="LiveId" clId="{F91381D8-8F96-4337-B77B-709E7A8224C4}" dt="2022-11-14T03:26:30.173" v="617"/>
          <ac:inkMkLst>
            <pc:docMk/>
            <pc:sldMk cId="146710544" sldId="317"/>
            <ac:inkMk id="97" creationId="{DECF3585-D8CE-B8A9-3446-BD510B6751E5}"/>
          </ac:inkMkLst>
        </pc:inkChg>
        <pc:inkChg chg="add del">
          <ac:chgData name="Tim Cook" userId="d1c7cfb340f2c7ab" providerId="LiveId" clId="{F91381D8-8F96-4337-B77B-709E7A8224C4}" dt="2022-11-14T03:26:34.001" v="619"/>
          <ac:inkMkLst>
            <pc:docMk/>
            <pc:sldMk cId="146710544" sldId="317"/>
            <ac:inkMk id="98" creationId="{36B9E433-1FD7-388D-1BAA-0C54F7221365}"/>
          </ac:inkMkLst>
        </pc:inkChg>
        <pc:inkChg chg="add del">
          <ac:chgData name="Tim Cook" userId="d1c7cfb340f2c7ab" providerId="LiveId" clId="{F91381D8-8F96-4337-B77B-709E7A8224C4}" dt="2022-11-14T03:26:37.603" v="621"/>
          <ac:inkMkLst>
            <pc:docMk/>
            <pc:sldMk cId="146710544" sldId="317"/>
            <ac:inkMk id="99" creationId="{E32B1EAC-0DAB-C831-AB7B-6B8E5015D52C}"/>
          </ac:inkMkLst>
        </pc:inkChg>
        <pc:inkChg chg="add mod">
          <ac:chgData name="Tim Cook" userId="d1c7cfb340f2c7ab" providerId="LiveId" clId="{F91381D8-8F96-4337-B77B-709E7A8224C4}" dt="2022-11-14T03:26:43.202" v="627"/>
          <ac:inkMkLst>
            <pc:docMk/>
            <pc:sldMk cId="146710544" sldId="317"/>
            <ac:inkMk id="100" creationId="{FF964394-F4D1-F7C6-2281-CDF9CF807B98}"/>
          </ac:inkMkLst>
        </pc:inkChg>
        <pc:inkChg chg="add mod">
          <ac:chgData name="Tim Cook" userId="d1c7cfb340f2c7ab" providerId="LiveId" clId="{F91381D8-8F96-4337-B77B-709E7A8224C4}" dt="2022-11-14T03:26:43.202" v="627"/>
          <ac:inkMkLst>
            <pc:docMk/>
            <pc:sldMk cId="146710544" sldId="317"/>
            <ac:inkMk id="101" creationId="{DE07D939-DBF1-5EFC-47BA-605BD3F06B06}"/>
          </ac:inkMkLst>
        </pc:inkChg>
        <pc:inkChg chg="add mod">
          <ac:chgData name="Tim Cook" userId="d1c7cfb340f2c7ab" providerId="LiveId" clId="{F91381D8-8F96-4337-B77B-709E7A8224C4}" dt="2022-11-14T03:26:43.202" v="627"/>
          <ac:inkMkLst>
            <pc:docMk/>
            <pc:sldMk cId="146710544" sldId="317"/>
            <ac:inkMk id="102" creationId="{2F1B6FA9-4F33-1218-419B-4ED58AFA829D}"/>
          </ac:inkMkLst>
        </pc:inkChg>
        <pc:inkChg chg="add mod">
          <ac:chgData name="Tim Cook" userId="d1c7cfb340f2c7ab" providerId="LiveId" clId="{F91381D8-8F96-4337-B77B-709E7A8224C4}" dt="2022-11-14T03:26:43.202" v="627"/>
          <ac:inkMkLst>
            <pc:docMk/>
            <pc:sldMk cId="146710544" sldId="317"/>
            <ac:inkMk id="103" creationId="{D3AC63BB-4911-834A-D5DB-E2762A2D5E44}"/>
          </ac:inkMkLst>
        </pc:inkChg>
        <pc:inkChg chg="add mod">
          <ac:chgData name="Tim Cook" userId="d1c7cfb340f2c7ab" providerId="LiveId" clId="{F91381D8-8F96-4337-B77B-709E7A8224C4}" dt="2022-11-14T03:26:44.704" v="630"/>
          <ac:inkMkLst>
            <pc:docMk/>
            <pc:sldMk cId="146710544" sldId="317"/>
            <ac:inkMk id="104" creationId="{99417AC8-3217-862C-7555-2BBEDA758E74}"/>
          </ac:inkMkLst>
        </pc:inkChg>
        <pc:inkChg chg="add mod">
          <ac:chgData name="Tim Cook" userId="d1c7cfb340f2c7ab" providerId="LiveId" clId="{F91381D8-8F96-4337-B77B-709E7A8224C4}" dt="2022-11-14T03:26:44.704" v="630"/>
          <ac:inkMkLst>
            <pc:docMk/>
            <pc:sldMk cId="146710544" sldId="317"/>
            <ac:inkMk id="106" creationId="{1EE0665F-CA1E-B4F8-2862-FB331C27C708}"/>
          </ac:inkMkLst>
        </pc:inkChg>
        <pc:inkChg chg="add mod">
          <ac:chgData name="Tim Cook" userId="d1c7cfb340f2c7ab" providerId="LiveId" clId="{F91381D8-8F96-4337-B77B-709E7A8224C4}" dt="2022-11-14T03:26:44.704" v="630"/>
          <ac:inkMkLst>
            <pc:docMk/>
            <pc:sldMk cId="146710544" sldId="317"/>
            <ac:inkMk id="107" creationId="{41BEDD2D-429A-9C5E-4358-8F127BE35F8F}"/>
          </ac:inkMkLst>
        </pc:inkChg>
        <pc:inkChg chg="add del">
          <ac:chgData name="Tim Cook" userId="d1c7cfb340f2c7ab" providerId="LiveId" clId="{F91381D8-8F96-4337-B77B-709E7A8224C4}" dt="2022-11-14T03:26:53.225" v="633"/>
          <ac:inkMkLst>
            <pc:docMk/>
            <pc:sldMk cId="146710544" sldId="317"/>
            <ac:inkMk id="109" creationId="{BA6E87A7-1523-5CC7-FA72-BA366D22AE32}"/>
          </ac:inkMkLst>
        </pc:inkChg>
        <pc:inkChg chg="add mod">
          <ac:chgData name="Tim Cook" userId="d1c7cfb340f2c7ab" providerId="LiveId" clId="{F91381D8-8F96-4337-B77B-709E7A8224C4}" dt="2022-11-14T03:26:59.044" v="636"/>
          <ac:inkMkLst>
            <pc:docMk/>
            <pc:sldMk cId="146710544" sldId="317"/>
            <ac:inkMk id="110" creationId="{6D83E88E-738F-9E40-CFB9-9EC6E73E3F36}"/>
          </ac:inkMkLst>
        </pc:inkChg>
        <pc:inkChg chg="add mod">
          <ac:chgData name="Tim Cook" userId="d1c7cfb340f2c7ab" providerId="LiveId" clId="{F91381D8-8F96-4337-B77B-709E7A8224C4}" dt="2022-11-14T03:26:59.044" v="636"/>
          <ac:inkMkLst>
            <pc:docMk/>
            <pc:sldMk cId="146710544" sldId="317"/>
            <ac:inkMk id="111" creationId="{72A2745A-2C5E-6A96-68F3-0A1FD251D959}"/>
          </ac:inkMkLst>
        </pc:inkChg>
      </pc:sldChg>
      <pc:sldChg chg="addSp delSp modSp mod">
        <pc:chgData name="Tim Cook" userId="d1c7cfb340f2c7ab" providerId="LiveId" clId="{F91381D8-8F96-4337-B77B-709E7A8224C4}" dt="2022-11-14T03:33:03.585" v="790"/>
        <pc:sldMkLst>
          <pc:docMk/>
          <pc:sldMk cId="3307287353" sldId="318"/>
        </pc:sldMkLst>
        <pc:grpChg chg="mod">
          <ac:chgData name="Tim Cook" userId="d1c7cfb340f2c7ab" providerId="LiveId" clId="{F91381D8-8F96-4337-B77B-709E7A8224C4}" dt="2022-11-14T03:30:12.235" v="730"/>
          <ac:grpSpMkLst>
            <pc:docMk/>
            <pc:sldMk cId="3307287353" sldId="318"/>
            <ac:grpSpMk id="14" creationId="{19B0D7A4-590C-AFB0-E071-DE46DEC767A7}"/>
          </ac:grpSpMkLst>
        </pc:grpChg>
        <pc:grpChg chg="mod">
          <ac:chgData name="Tim Cook" userId="d1c7cfb340f2c7ab" providerId="LiveId" clId="{F91381D8-8F96-4337-B77B-709E7A8224C4}" dt="2022-11-14T03:30:12.235" v="730"/>
          <ac:grpSpMkLst>
            <pc:docMk/>
            <pc:sldMk cId="3307287353" sldId="318"/>
            <ac:grpSpMk id="15" creationId="{F3178082-D5FF-6FDD-CB8B-A1573384B491}"/>
          </ac:grpSpMkLst>
        </pc:grpChg>
        <pc:grpChg chg="mod">
          <ac:chgData name="Tim Cook" userId="d1c7cfb340f2c7ab" providerId="LiveId" clId="{F91381D8-8F96-4337-B77B-709E7A8224C4}" dt="2022-11-14T03:30:15.563" v="733"/>
          <ac:grpSpMkLst>
            <pc:docMk/>
            <pc:sldMk cId="3307287353" sldId="318"/>
            <ac:grpSpMk id="18" creationId="{9F58852D-3DFF-8F89-FB37-DBBFA929C137}"/>
          </ac:grpSpMkLst>
        </pc:grpChg>
        <pc:grpChg chg="mod">
          <ac:chgData name="Tim Cook" userId="d1c7cfb340f2c7ab" providerId="LiveId" clId="{F91381D8-8F96-4337-B77B-709E7A8224C4}" dt="2022-11-14T03:30:21.668" v="740"/>
          <ac:grpSpMkLst>
            <pc:docMk/>
            <pc:sldMk cId="3307287353" sldId="318"/>
            <ac:grpSpMk id="25" creationId="{F4B15EF7-D0A2-635C-4C3D-EFD2B7FA14EF}"/>
          </ac:grpSpMkLst>
        </pc:grpChg>
        <pc:grpChg chg="mod">
          <ac:chgData name="Tim Cook" userId="d1c7cfb340f2c7ab" providerId="LiveId" clId="{F91381D8-8F96-4337-B77B-709E7A8224C4}" dt="2022-11-14T03:32:06.998" v="766"/>
          <ac:grpSpMkLst>
            <pc:docMk/>
            <pc:sldMk cId="3307287353" sldId="318"/>
            <ac:grpSpMk id="28" creationId="{CFB068BA-4392-F93C-15C6-F95BA01FA3AC}"/>
          </ac:grpSpMkLst>
        </pc:grpChg>
        <pc:grpChg chg="del mod">
          <ac:chgData name="Tim Cook" userId="d1c7cfb340f2c7ab" providerId="LiveId" clId="{F91381D8-8F96-4337-B77B-709E7A8224C4}" dt="2022-11-14T03:30:28.035" v="746"/>
          <ac:grpSpMkLst>
            <pc:docMk/>
            <pc:sldMk cId="3307287353" sldId="318"/>
            <ac:grpSpMk id="29" creationId="{2DA84857-98F2-B64F-C19E-AE865F4984FF}"/>
          </ac:grpSpMkLst>
        </pc:grpChg>
        <pc:grpChg chg="mod">
          <ac:chgData name="Tim Cook" userId="d1c7cfb340f2c7ab" providerId="LiveId" clId="{F91381D8-8F96-4337-B77B-709E7A8224C4}" dt="2022-11-14T03:30:31.315" v="751"/>
          <ac:grpSpMkLst>
            <pc:docMk/>
            <pc:sldMk cId="3307287353" sldId="318"/>
            <ac:grpSpMk id="33" creationId="{E7ADFCB1-BCD1-DC43-8597-90F6791CFBB3}"/>
          </ac:grpSpMkLst>
        </pc:grpChg>
        <pc:grpChg chg="mod">
          <ac:chgData name="Tim Cook" userId="d1c7cfb340f2c7ab" providerId="LiveId" clId="{F91381D8-8F96-4337-B77B-709E7A8224C4}" dt="2022-11-14T03:32:12.281" v="774"/>
          <ac:grpSpMkLst>
            <pc:docMk/>
            <pc:sldMk cId="3307287353" sldId="318"/>
            <ac:grpSpMk id="40" creationId="{5FD478E3-6576-3B9F-6024-556096B92250}"/>
          </ac:grpSpMkLst>
        </pc:grpChg>
        <pc:grpChg chg="mod">
          <ac:chgData name="Tim Cook" userId="d1c7cfb340f2c7ab" providerId="LiveId" clId="{F91381D8-8F96-4337-B77B-709E7A8224C4}" dt="2022-11-14T03:32:12.281" v="774"/>
          <ac:grpSpMkLst>
            <pc:docMk/>
            <pc:sldMk cId="3307287353" sldId="318"/>
            <ac:grpSpMk id="41" creationId="{23A9D124-FBE7-E2D6-CA3B-8C2062403D33}"/>
          </ac:grpSpMkLst>
        </pc:grpChg>
        <pc:grpChg chg="mod">
          <ac:chgData name="Tim Cook" userId="d1c7cfb340f2c7ab" providerId="LiveId" clId="{F91381D8-8F96-4337-B77B-709E7A8224C4}" dt="2022-11-14T03:32:15.121" v="778"/>
          <ac:grpSpMkLst>
            <pc:docMk/>
            <pc:sldMk cId="3307287353" sldId="318"/>
            <ac:grpSpMk id="45" creationId="{64654524-0B87-9676-B16B-9991DB1A9EE1}"/>
          </ac:grpSpMkLst>
        </pc:grpChg>
        <pc:inkChg chg="add del">
          <ac:chgData name="Tim Cook" userId="d1c7cfb340f2c7ab" providerId="LiveId" clId="{F91381D8-8F96-4337-B77B-709E7A8224C4}" dt="2022-11-14T03:31:58.209" v="761"/>
          <ac:inkMkLst>
            <pc:docMk/>
            <pc:sldMk cId="3307287353" sldId="318"/>
            <ac:inkMk id="3" creationId="{3A248501-E189-D26B-CBE4-5A6AF98231E3}"/>
          </ac:inkMkLst>
        </pc:inkChg>
        <pc:inkChg chg="add del">
          <ac:chgData name="Tim Cook" userId="d1c7cfb340f2c7ab" providerId="LiveId" clId="{F91381D8-8F96-4337-B77B-709E7A8224C4}" dt="2022-11-14T03:30:05.851" v="719"/>
          <ac:inkMkLst>
            <pc:docMk/>
            <pc:sldMk cId="3307287353" sldId="318"/>
            <ac:inkMk id="3" creationId="{5D6E3FDD-A49C-1EF2-73BE-E79EB02DC8CD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4" creationId="{06BD2DF1-4E4A-710B-E3F1-329B1CFDFB59}"/>
          </ac:inkMkLst>
        </pc:inkChg>
        <pc:inkChg chg="add del">
          <ac:chgData name="Tim Cook" userId="d1c7cfb340f2c7ab" providerId="LiveId" clId="{F91381D8-8F96-4337-B77B-709E7A8224C4}" dt="2022-11-14T03:30:05.851" v="720"/>
          <ac:inkMkLst>
            <pc:docMk/>
            <pc:sldMk cId="3307287353" sldId="318"/>
            <ac:inkMk id="4" creationId="{1DE4C6E5-159F-469D-DE9F-5D01CAEF3C78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5" creationId="{1BD4E4BE-5DDD-DED5-3FCB-A0E791676934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6" creationId="{AE3308AB-B451-669A-734A-0F8FBDD5CDBB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7" creationId="{D3C676BC-9B39-A1AC-9463-3E283BA3D584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8" creationId="{40EEE3CC-F709-7064-D4A2-F5CBE50F2503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9" creationId="{65C51BDE-1D4F-1FCD-301F-5487A916CB8F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10" creationId="{8D48144E-FA9C-182A-45EA-010544191799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11" creationId="{A560F6B2-53A9-08DD-8A98-FD9F0AF03F36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12" creationId="{784EDEFC-8BF5-00D9-CDD1-94E6095BC5E2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13" creationId="{C330F47C-C7E6-77F2-E962-83BAD82EBAC5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16" creationId="{247A6945-08D8-BEA1-9B5F-018BCD3CB149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17" creationId="{2B6EFB9D-221A-CF2B-1FFA-A8814E1E60EC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19" creationId="{DE970C8D-8F2B-F657-8236-F14E293E6248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20" creationId="{CABF5604-6C47-6E59-F6F4-FBD2DF46DF88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21" creationId="{2616BE8F-33D3-DE67-1A95-2455A92937BB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22" creationId="{57A55307-0392-4343-7B2B-226532D16690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23" creationId="{B0FDEF97-22A1-DB65-0D91-BFF703F917C7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24" creationId="{3F383997-1913-24B3-17C4-E4F0C0C4D5D4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26" creationId="{40302B82-355A-0624-C614-1510DA854FE6}"/>
          </ac:inkMkLst>
        </pc:inkChg>
        <pc:inkChg chg="add del mod">
          <ac:chgData name="Tim Cook" userId="d1c7cfb340f2c7ab" providerId="LiveId" clId="{F91381D8-8F96-4337-B77B-709E7A8224C4}" dt="2022-11-14T03:30:28.035" v="745"/>
          <ac:inkMkLst>
            <pc:docMk/>
            <pc:sldMk cId="3307287353" sldId="318"/>
            <ac:inkMk id="26" creationId="{B64551B4-10B8-365C-0413-97A606CF63C8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27" creationId="{4F726B40-7379-5575-6500-47F5A8A25E4E}"/>
          </ac:inkMkLst>
        </pc:inkChg>
        <pc:inkChg chg="add del mod">
          <ac:chgData name="Tim Cook" userId="d1c7cfb340f2c7ab" providerId="LiveId" clId="{F91381D8-8F96-4337-B77B-709E7A8224C4}" dt="2022-11-14T03:30:28.035" v="747"/>
          <ac:inkMkLst>
            <pc:docMk/>
            <pc:sldMk cId="3307287353" sldId="318"/>
            <ac:inkMk id="27" creationId="{58742785-6A99-E48B-BA85-49A2CD6E05E6}"/>
          </ac:inkMkLst>
        </pc:inkChg>
        <pc:inkChg chg="add del mod">
          <ac:chgData name="Tim Cook" userId="d1c7cfb340f2c7ab" providerId="LiveId" clId="{F91381D8-8F96-4337-B77B-709E7A8224C4}" dt="2022-11-14T03:30:28.035" v="746"/>
          <ac:inkMkLst>
            <pc:docMk/>
            <pc:sldMk cId="3307287353" sldId="318"/>
            <ac:inkMk id="28" creationId="{25DC4B0A-A164-54C6-DF95-FF21217A05E5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29" creationId="{B504D3CC-A63D-4A78-66CD-553335FB7445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30" creationId="{D7F2A344-BB43-1005-322D-5B64023AD324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31" creationId="{409F96C2-B5B2-F9A7-E7BF-AC4037C4C66A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32" creationId="{A83B3AEF-465C-C0C6-265B-348D78F0B281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4" creationId="{956AF2D4-B382-3250-2FD9-1226FB3DD99C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5" creationId="{337007E7-69B5-B171-7880-400D6E8EC9AB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6" creationId="{6B83E62F-3E1B-E1D9-5808-7631C68BFC68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7" creationId="{449A5281-027E-F4DF-F550-8034DB3904AF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8" creationId="{5E140ADB-B45A-F25A-DBB2-24D2FAF60025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9" creationId="{384E3A3A-4F18-37ED-AEBE-156CE046A909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42" creationId="{855F1E06-5C14-8071-2344-F495792792F2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43" creationId="{84A3745B-FD8E-8FD6-6801-F3689E9938B2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44" creationId="{EDF6B6E1-394B-7FA4-2153-DFC093525A90}"/>
          </ac:inkMkLst>
        </pc:inkChg>
        <pc:inkChg chg="add del">
          <ac:chgData name="Tim Cook" userId="d1c7cfb340f2c7ab" providerId="LiveId" clId="{F91381D8-8F96-4337-B77B-709E7A8224C4}" dt="2022-11-14T03:32:26.383" v="782"/>
          <ac:inkMkLst>
            <pc:docMk/>
            <pc:sldMk cId="3307287353" sldId="318"/>
            <ac:inkMk id="46" creationId="{BF299F4D-8170-2F33-13B6-119BF7C6FA5B}"/>
          </ac:inkMkLst>
        </pc:inkChg>
        <pc:inkChg chg="add del">
          <ac:chgData name="Tim Cook" userId="d1c7cfb340f2c7ab" providerId="LiveId" clId="{F91381D8-8F96-4337-B77B-709E7A8224C4}" dt="2022-11-14T03:32:37.537" v="785"/>
          <ac:inkMkLst>
            <pc:docMk/>
            <pc:sldMk cId="3307287353" sldId="318"/>
            <ac:inkMk id="47" creationId="{B6B47EBF-B3F0-312A-C978-F85B466C45EB}"/>
          </ac:inkMkLst>
        </pc:inkChg>
        <pc:inkChg chg="add del mod">
          <ac:chgData name="Tim Cook" userId="d1c7cfb340f2c7ab" providerId="LiveId" clId="{F91381D8-8F96-4337-B77B-709E7A8224C4}" dt="2022-11-14T03:33:03.585" v="790"/>
          <ac:inkMkLst>
            <pc:docMk/>
            <pc:sldMk cId="3307287353" sldId="318"/>
            <ac:inkMk id="48" creationId="{D386A3D8-AAD1-3B3D-51B6-DB929883918C}"/>
          </ac:inkMkLst>
        </pc:inkChg>
      </pc:sldChg>
      <pc:sldChg chg="addSp delSp modSp mod">
        <pc:chgData name="Tim Cook" userId="d1c7cfb340f2c7ab" providerId="LiveId" clId="{F91381D8-8F96-4337-B77B-709E7A8224C4}" dt="2022-11-14T03:46:45.485" v="1372"/>
        <pc:sldMkLst>
          <pc:docMk/>
          <pc:sldMk cId="2117320883" sldId="319"/>
        </pc:sldMkLst>
        <pc:spChg chg="mod">
          <ac:chgData name="Tim Cook" userId="d1c7cfb340f2c7ab" providerId="LiveId" clId="{F91381D8-8F96-4337-B77B-709E7A8224C4}" dt="2022-11-14T03:46:26.042" v="1361" actId="1076"/>
          <ac:spMkLst>
            <pc:docMk/>
            <pc:sldMk cId="2117320883" sldId="319"/>
            <ac:spMk id="3" creationId="{4CB75E0E-CA44-F8BA-9D54-C0F769D07F8C}"/>
          </ac:spMkLst>
        </pc:spChg>
        <pc:grpChg chg="mod">
          <ac:chgData name="Tim Cook" userId="d1c7cfb340f2c7ab" providerId="LiveId" clId="{F91381D8-8F96-4337-B77B-709E7A8224C4}" dt="2022-11-14T03:45:44.895" v="1345"/>
          <ac:grpSpMkLst>
            <pc:docMk/>
            <pc:sldMk cId="2117320883" sldId="319"/>
            <ac:grpSpMk id="8" creationId="{9A781A3E-FFC1-0EEF-E0F7-D5980960177E}"/>
          </ac:grpSpMkLst>
        </pc:grpChg>
        <pc:grpChg chg="del mod">
          <ac:chgData name="Tim Cook" userId="d1c7cfb340f2c7ab" providerId="LiveId" clId="{F91381D8-8F96-4337-B77B-709E7A8224C4}" dt="2022-11-14T03:46:13.633" v="1354"/>
          <ac:grpSpMkLst>
            <pc:docMk/>
            <pc:sldMk cId="2117320883" sldId="319"/>
            <ac:grpSpMk id="12" creationId="{7F7B560E-1BE8-FB07-F31C-DA2A023374E5}"/>
          </ac:grpSpMkLst>
        </pc:grpChg>
        <pc:grpChg chg="mod">
          <ac:chgData name="Tim Cook" userId="d1c7cfb340f2c7ab" providerId="LiveId" clId="{F91381D8-8F96-4337-B77B-709E7A8224C4}" dt="2022-11-14T03:46:45.485" v="1372"/>
          <ac:grpSpMkLst>
            <pc:docMk/>
            <pc:sldMk cId="2117320883" sldId="319"/>
            <ac:grpSpMk id="21" creationId="{ACE2201C-DE39-00C5-9C8A-583AB70928F6}"/>
          </ac:grpSpMkLst>
        </pc:grpChg>
        <pc:inkChg chg="add mod">
          <ac:chgData name="Tim Cook" userId="d1c7cfb340f2c7ab" providerId="LiveId" clId="{F91381D8-8F96-4337-B77B-709E7A8224C4}" dt="2022-11-14T03:46:30.297" v="1363" actId="1076"/>
          <ac:inkMkLst>
            <pc:docMk/>
            <pc:sldMk cId="2117320883" sldId="319"/>
            <ac:inkMk id="4" creationId="{33B16446-12BB-9C87-890C-DC5915EA6279}"/>
          </ac:inkMkLst>
        </pc:inkChg>
        <pc:inkChg chg="add mod">
          <ac:chgData name="Tim Cook" userId="d1c7cfb340f2c7ab" providerId="LiveId" clId="{F91381D8-8F96-4337-B77B-709E7A8224C4}" dt="2022-11-14T03:46:30.297" v="1363" actId="1076"/>
          <ac:inkMkLst>
            <pc:docMk/>
            <pc:sldMk cId="2117320883" sldId="319"/>
            <ac:inkMk id="5" creationId="{0528BC0C-A5D2-30A5-A5B0-98492B3AE96E}"/>
          </ac:inkMkLst>
        </pc:inkChg>
        <pc:inkChg chg="add mod">
          <ac:chgData name="Tim Cook" userId="d1c7cfb340f2c7ab" providerId="LiveId" clId="{F91381D8-8F96-4337-B77B-709E7A8224C4}" dt="2022-11-14T03:46:30.297" v="1363" actId="1076"/>
          <ac:inkMkLst>
            <pc:docMk/>
            <pc:sldMk cId="2117320883" sldId="319"/>
            <ac:inkMk id="6" creationId="{E35FBF72-CDBD-682B-B9DB-7F18095412BD}"/>
          </ac:inkMkLst>
        </pc:inkChg>
        <pc:inkChg chg="add mod">
          <ac:chgData name="Tim Cook" userId="d1c7cfb340f2c7ab" providerId="LiveId" clId="{F91381D8-8F96-4337-B77B-709E7A8224C4}" dt="2022-11-14T03:46:30.297" v="1363" actId="1076"/>
          <ac:inkMkLst>
            <pc:docMk/>
            <pc:sldMk cId="2117320883" sldId="319"/>
            <ac:inkMk id="7" creationId="{DBEF2992-D51D-704F-A70A-78735D593F91}"/>
          </ac:inkMkLst>
        </pc:inkChg>
        <pc:inkChg chg="add mod">
          <ac:chgData name="Tim Cook" userId="d1c7cfb340f2c7ab" providerId="LiveId" clId="{F91381D8-8F96-4337-B77B-709E7A8224C4}" dt="2022-11-14T03:46:30.297" v="1363" actId="1076"/>
          <ac:inkMkLst>
            <pc:docMk/>
            <pc:sldMk cId="2117320883" sldId="319"/>
            <ac:inkMk id="9" creationId="{19F4C3BD-9E40-09B9-D159-FFEFD01442C4}"/>
          </ac:inkMkLst>
        </pc:inkChg>
        <pc:inkChg chg="add del mod">
          <ac:chgData name="Tim Cook" userId="d1c7cfb340f2c7ab" providerId="LiveId" clId="{F91381D8-8F96-4337-B77B-709E7A8224C4}" dt="2022-11-14T03:46:13.633" v="1354"/>
          <ac:inkMkLst>
            <pc:docMk/>
            <pc:sldMk cId="2117320883" sldId="319"/>
            <ac:inkMk id="10" creationId="{6517F6B6-7446-1709-7EF7-384CCB59F1B4}"/>
          </ac:inkMkLst>
        </pc:inkChg>
        <pc:inkChg chg="add del mod">
          <ac:chgData name="Tim Cook" userId="d1c7cfb340f2c7ab" providerId="LiveId" clId="{F91381D8-8F96-4337-B77B-709E7A8224C4}" dt="2022-11-14T03:46:13.633" v="1355"/>
          <ac:inkMkLst>
            <pc:docMk/>
            <pc:sldMk cId="2117320883" sldId="319"/>
            <ac:inkMk id="11" creationId="{9142A506-1A93-B913-2EBB-E6D226CA3F89}"/>
          </ac:inkMkLst>
        </pc:inkChg>
        <pc:inkChg chg="add del mod">
          <ac:chgData name="Tim Cook" userId="d1c7cfb340f2c7ab" providerId="LiveId" clId="{F91381D8-8F96-4337-B77B-709E7A8224C4}" dt="2022-11-14T03:46:31.771" v="1364"/>
          <ac:inkMkLst>
            <pc:docMk/>
            <pc:sldMk cId="2117320883" sldId="319"/>
            <ac:inkMk id="13" creationId="{3F082F17-EA26-DDE2-9603-354760F132EF}"/>
          </ac:inkMkLst>
        </pc:inkChg>
        <pc:inkChg chg="add">
          <ac:chgData name="Tim Cook" userId="d1c7cfb340f2c7ab" providerId="LiveId" clId="{F91381D8-8F96-4337-B77B-709E7A8224C4}" dt="2022-11-14T03:46:39.179" v="1365" actId="9405"/>
          <ac:inkMkLst>
            <pc:docMk/>
            <pc:sldMk cId="2117320883" sldId="319"/>
            <ac:inkMk id="14" creationId="{1ACF858A-9999-5EB0-BF25-A748C0E66702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15" creationId="{37856768-B441-26F9-B8E4-253220D43335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16" creationId="{25057252-C8ED-9FA1-E2ED-E67E55A14AA2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17" creationId="{647DAEC4-04BC-A3E0-DF39-136BFEB870DF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18" creationId="{2612A2D3-6EA7-874B-5EAD-F9BFF616D726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19" creationId="{BADCD11C-8F5A-3390-3CC3-E1B1078C4F60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20" creationId="{DEC3A226-94B6-2885-5C62-5DBC88B0AD36}"/>
          </ac:inkMkLst>
        </pc:inkChg>
      </pc:sldChg>
      <pc:sldChg chg="addSp delSp modSp mod">
        <pc:chgData name="Tim Cook" userId="d1c7cfb340f2c7ab" providerId="LiveId" clId="{F91381D8-8F96-4337-B77B-709E7A8224C4}" dt="2022-11-14T04:08:21.881" v="1524"/>
        <pc:sldMkLst>
          <pc:docMk/>
          <pc:sldMk cId="3380487233" sldId="320"/>
        </pc:sldMkLst>
        <pc:grpChg chg="mod">
          <ac:chgData name="Tim Cook" userId="d1c7cfb340f2c7ab" providerId="LiveId" clId="{F91381D8-8F96-4337-B77B-709E7A8224C4}" dt="2022-11-14T03:47:14.419" v="1380"/>
          <ac:grpSpMkLst>
            <pc:docMk/>
            <pc:sldMk cId="3380487233" sldId="320"/>
            <ac:grpSpMk id="10" creationId="{B9EE9775-8140-108A-2EE8-F14AD4196AC6}"/>
          </ac:grpSpMkLst>
        </pc:grpChg>
        <pc:grpChg chg="mod">
          <ac:chgData name="Tim Cook" userId="d1c7cfb340f2c7ab" providerId="LiveId" clId="{F91381D8-8F96-4337-B77B-709E7A8224C4}" dt="2022-11-14T03:47:14.419" v="1380"/>
          <ac:grpSpMkLst>
            <pc:docMk/>
            <pc:sldMk cId="3380487233" sldId="320"/>
            <ac:grpSpMk id="11" creationId="{187B6584-9050-07A6-D8F7-53FDCD1D9A88}"/>
          </ac:grpSpMkLst>
        </pc:grpChg>
        <pc:grpChg chg="del mod">
          <ac:chgData name="Tim Cook" userId="d1c7cfb340f2c7ab" providerId="LiveId" clId="{F91381D8-8F96-4337-B77B-709E7A8224C4}" dt="2022-11-14T03:47:25.791" v="1405"/>
          <ac:grpSpMkLst>
            <pc:docMk/>
            <pc:sldMk cId="3380487233" sldId="320"/>
            <ac:grpSpMk id="15" creationId="{814C54D6-585E-2D96-A8A9-FD3D9096663A}"/>
          </ac:grpSpMkLst>
        </pc:grpChg>
        <pc:grpChg chg="del mod">
          <ac:chgData name="Tim Cook" userId="d1c7cfb340f2c7ab" providerId="LiveId" clId="{F91381D8-8F96-4337-B77B-709E7A8224C4}" dt="2022-11-14T03:47:32.521" v="1415"/>
          <ac:grpSpMkLst>
            <pc:docMk/>
            <pc:sldMk cId="3380487233" sldId="320"/>
            <ac:grpSpMk id="30" creationId="{29ED2C85-71D7-307D-7DBB-91368B0D0496}"/>
          </ac:grpSpMkLst>
        </pc:grpChg>
        <pc:grpChg chg="mod">
          <ac:chgData name="Tim Cook" userId="d1c7cfb340f2c7ab" providerId="LiveId" clId="{F91381D8-8F96-4337-B77B-709E7A8224C4}" dt="2022-11-14T04:08:17.993" v="1518"/>
          <ac:grpSpMkLst>
            <pc:docMk/>
            <pc:sldMk cId="3380487233" sldId="320"/>
            <ac:grpSpMk id="30" creationId="{B26FC973-120A-3860-5EB3-0A96D9F1AA19}"/>
          </ac:grpSpMkLst>
        </pc:grpChg>
        <pc:grpChg chg="del mod">
          <ac:chgData name="Tim Cook" userId="d1c7cfb340f2c7ab" providerId="LiveId" clId="{F91381D8-8F96-4337-B77B-709E7A8224C4}" dt="2022-11-14T03:47:32.521" v="1415"/>
          <ac:grpSpMkLst>
            <pc:docMk/>
            <pc:sldMk cId="3380487233" sldId="320"/>
            <ac:grpSpMk id="37" creationId="{18E4BD79-51DE-5804-7D14-096CBEA469C8}"/>
          </ac:grpSpMkLst>
        </pc:grpChg>
        <pc:grpChg chg="mod">
          <ac:chgData name="Tim Cook" userId="d1c7cfb340f2c7ab" providerId="LiveId" clId="{F91381D8-8F96-4337-B77B-709E7A8224C4}" dt="2022-11-14T03:47:32.849" v="1416"/>
          <ac:grpSpMkLst>
            <pc:docMk/>
            <pc:sldMk cId="3380487233" sldId="320"/>
            <ac:grpSpMk id="39" creationId="{FC7C821B-9061-E67D-49F9-FF7362444B8C}"/>
          </ac:grpSpMkLst>
        </pc:grpChg>
        <pc:grpChg chg="mod">
          <ac:chgData name="Tim Cook" userId="d1c7cfb340f2c7ab" providerId="LiveId" clId="{F91381D8-8F96-4337-B77B-709E7A8224C4}" dt="2022-11-14T04:08:21.881" v="1524"/>
          <ac:grpSpMkLst>
            <pc:docMk/>
            <pc:sldMk cId="3380487233" sldId="320"/>
            <ac:grpSpMk id="44" creationId="{34514372-FA40-C2BA-64FB-7984FC512AE4}"/>
          </ac:grpSpMkLst>
        </pc:grp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3" creationId="{5F449247-F53F-4CEB-909F-FA3B5CA46D78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4" creationId="{998316A7-5571-8D2D-45A0-5D1393149CF0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5" creationId="{56CB39C4-8680-B627-2016-1D9F4939004D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6" creationId="{8BE1A290-D6C2-8E87-4720-B6B28F7B6916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7" creationId="{69B01C14-08D2-0C3D-A842-A113D8DED36F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8" creationId="{F5ECFB0B-5AF3-8D4D-F892-1CC498986EF4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9" creationId="{556151A3-B3C4-BD24-284F-F6655AFDEA15}"/>
          </ac:inkMkLst>
        </pc:inkChg>
        <pc:inkChg chg="add del mod">
          <ac:chgData name="Tim Cook" userId="d1c7cfb340f2c7ab" providerId="LiveId" clId="{F91381D8-8F96-4337-B77B-709E7A8224C4}" dt="2022-11-14T03:47:29.938" v="1413"/>
          <ac:inkMkLst>
            <pc:docMk/>
            <pc:sldMk cId="3380487233" sldId="320"/>
            <ac:inkMk id="12" creationId="{36F4F308-2FE2-41BA-1D87-B3A854ECC065}"/>
          </ac:inkMkLst>
        </pc:inkChg>
        <pc:inkChg chg="add del">
          <ac:chgData name="Tim Cook" userId="d1c7cfb340f2c7ab" providerId="LiveId" clId="{F91381D8-8F96-4337-B77B-709E7A8224C4}" dt="2022-11-14T04:08:11.540" v="1505"/>
          <ac:inkMkLst>
            <pc:docMk/>
            <pc:sldMk cId="3380487233" sldId="320"/>
            <ac:inkMk id="12" creationId="{A74F0D3B-1835-6941-3F68-A109206413F5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3" creationId="{092A63DB-73D5-93C8-EB31-837ED6875BD7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4" creationId="{10F27D55-A56E-B87C-B578-CD5D99A771BE}"/>
          </ac:inkMkLst>
        </pc:inkChg>
        <pc:inkChg chg="add mod">
          <ac:chgData name="Tim Cook" userId="d1c7cfb340f2c7ab" providerId="LiveId" clId="{F91381D8-8F96-4337-B77B-709E7A8224C4}" dt="2022-11-14T04:08:17.993" v="1518"/>
          <ac:inkMkLst>
            <pc:docMk/>
            <pc:sldMk cId="3380487233" sldId="320"/>
            <ac:inkMk id="15" creationId="{C95C6A35-9F23-CA4E-9002-39F16F3ACCA2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6" creationId="{88E0AAB0-F7E8-0898-10C3-3162B7919AC5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7" creationId="{AF93F568-3860-F8FE-9E52-48DBFB27F088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8" creationId="{BD515E54-531A-6239-D35D-E4D9DA98ADC8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9" creationId="{F51C8BCF-8E60-3F43-F8C0-221E057CAD5E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20" creationId="{12846A05-D7B6-CCFC-3F92-AFCB3141C49D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21" creationId="{8BD20931-596C-FB0D-483F-52F93D173888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22" creationId="{A8FE1129-6214-7265-FB34-9FF681041FE1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23" creationId="{5B32A2B2-AD07-057F-4BEA-A9189155F335}"/>
          </ac:inkMkLst>
        </pc:inkChg>
        <pc:inkChg chg="add del">
          <ac:chgData name="Tim Cook" userId="d1c7cfb340f2c7ab" providerId="LiveId" clId="{F91381D8-8F96-4337-B77B-709E7A8224C4}" dt="2022-11-14T03:47:25.524" v="1401"/>
          <ac:inkMkLst>
            <pc:docMk/>
            <pc:sldMk cId="3380487233" sldId="320"/>
            <ac:inkMk id="24" creationId="{B4C4CD41-2909-6DD5-8CAF-ED224447A9D6}"/>
          </ac:inkMkLst>
        </pc:inkChg>
        <pc:inkChg chg="add mod">
          <ac:chgData name="Tim Cook" userId="d1c7cfb340f2c7ab" providerId="LiveId" clId="{F91381D8-8F96-4337-B77B-709E7A8224C4}" dt="2022-11-14T04:08:17.993" v="1518"/>
          <ac:inkMkLst>
            <pc:docMk/>
            <pc:sldMk cId="3380487233" sldId="320"/>
            <ac:inkMk id="24" creationId="{CCA777C0-3870-CD98-5FD6-3C3092EAB298}"/>
          </ac:inkMkLst>
        </pc:inkChg>
        <pc:inkChg chg="add del">
          <ac:chgData name="Tim Cook" userId="d1c7cfb340f2c7ab" providerId="LiveId" clId="{F91381D8-8F96-4337-B77B-709E7A8224C4}" dt="2022-11-14T03:47:25.524" v="1404"/>
          <ac:inkMkLst>
            <pc:docMk/>
            <pc:sldMk cId="3380487233" sldId="320"/>
            <ac:inkMk id="25" creationId="{02A14DD0-1A43-EC63-724B-889FABA3F71A}"/>
          </ac:inkMkLst>
        </pc:inkChg>
        <pc:inkChg chg="add del">
          <ac:chgData name="Tim Cook" userId="d1c7cfb340f2c7ab" providerId="LiveId" clId="{F91381D8-8F96-4337-B77B-709E7A8224C4}" dt="2022-11-14T04:08:17.821" v="1513"/>
          <ac:inkMkLst>
            <pc:docMk/>
            <pc:sldMk cId="3380487233" sldId="320"/>
            <ac:inkMk id="25" creationId="{0B68BD1F-0840-0FA9-AB88-44D91FCAE695}"/>
          </ac:inkMkLst>
        </pc:inkChg>
        <pc:inkChg chg="add del">
          <ac:chgData name="Tim Cook" userId="d1c7cfb340f2c7ab" providerId="LiveId" clId="{F91381D8-8F96-4337-B77B-709E7A8224C4}" dt="2022-11-14T03:47:25.524" v="1403"/>
          <ac:inkMkLst>
            <pc:docMk/>
            <pc:sldMk cId="3380487233" sldId="320"/>
            <ac:inkMk id="26" creationId="{1E20F542-47F6-6DDB-7D0C-0A6B26E65C9F}"/>
          </ac:inkMkLst>
        </pc:inkChg>
        <pc:inkChg chg="add del">
          <ac:chgData name="Tim Cook" userId="d1c7cfb340f2c7ab" providerId="LiveId" clId="{F91381D8-8F96-4337-B77B-709E7A8224C4}" dt="2022-11-14T04:08:17.821" v="1516"/>
          <ac:inkMkLst>
            <pc:docMk/>
            <pc:sldMk cId="3380487233" sldId="320"/>
            <ac:inkMk id="26" creationId="{F7DB5A8E-2055-C008-7DA4-9008CD385D08}"/>
          </ac:inkMkLst>
        </pc:inkChg>
        <pc:inkChg chg="add del">
          <ac:chgData name="Tim Cook" userId="d1c7cfb340f2c7ab" providerId="LiveId" clId="{F91381D8-8F96-4337-B77B-709E7A8224C4}" dt="2022-11-14T03:47:25.524" v="1400"/>
          <ac:inkMkLst>
            <pc:docMk/>
            <pc:sldMk cId="3380487233" sldId="320"/>
            <ac:inkMk id="27" creationId="{1C78A2E9-9F53-41F6-A33B-8C3FE3DB7148}"/>
          </ac:inkMkLst>
        </pc:inkChg>
        <pc:inkChg chg="add del">
          <ac:chgData name="Tim Cook" userId="d1c7cfb340f2c7ab" providerId="LiveId" clId="{F91381D8-8F96-4337-B77B-709E7A8224C4}" dt="2022-11-14T04:08:17.821" v="1514"/>
          <ac:inkMkLst>
            <pc:docMk/>
            <pc:sldMk cId="3380487233" sldId="320"/>
            <ac:inkMk id="27" creationId="{64ADD6D2-C4AE-D2B2-2544-0A803DF6EB9E}"/>
          </ac:inkMkLst>
        </pc:inkChg>
        <pc:inkChg chg="add del">
          <ac:chgData name="Tim Cook" userId="d1c7cfb340f2c7ab" providerId="LiveId" clId="{F91381D8-8F96-4337-B77B-709E7A8224C4}" dt="2022-11-14T04:08:17.821" v="1517"/>
          <ac:inkMkLst>
            <pc:docMk/>
            <pc:sldMk cId="3380487233" sldId="320"/>
            <ac:inkMk id="28" creationId="{092EE784-2F8F-D7D3-4EA6-BFEFDC8D364A}"/>
          </ac:inkMkLst>
        </pc:inkChg>
        <pc:inkChg chg="add del">
          <ac:chgData name="Tim Cook" userId="d1c7cfb340f2c7ab" providerId="LiveId" clId="{F91381D8-8F96-4337-B77B-709E7A8224C4}" dt="2022-11-14T03:47:25.524" v="1402"/>
          <ac:inkMkLst>
            <pc:docMk/>
            <pc:sldMk cId="3380487233" sldId="320"/>
            <ac:inkMk id="28" creationId="{98827142-CFAD-A1E2-43E7-EE0DE06D6CA2}"/>
          </ac:inkMkLst>
        </pc:inkChg>
        <pc:inkChg chg="add del">
          <ac:chgData name="Tim Cook" userId="d1c7cfb340f2c7ab" providerId="LiveId" clId="{F91381D8-8F96-4337-B77B-709E7A8224C4}" dt="2022-11-14T04:08:17.821" v="1515"/>
          <ac:inkMkLst>
            <pc:docMk/>
            <pc:sldMk cId="3380487233" sldId="320"/>
            <ac:inkMk id="29" creationId="{C1A38811-2070-91AD-85DE-84BB346A030C}"/>
          </ac:inkMkLst>
        </pc:inkChg>
        <pc:inkChg chg="add del">
          <ac:chgData name="Tim Cook" userId="d1c7cfb340f2c7ab" providerId="LiveId" clId="{F91381D8-8F96-4337-B77B-709E7A8224C4}" dt="2022-11-14T03:47:25.524" v="1399"/>
          <ac:inkMkLst>
            <pc:docMk/>
            <pc:sldMk cId="3380487233" sldId="320"/>
            <ac:inkMk id="29" creationId="{C6E4DE8F-AA2F-E868-2867-3ECD2A4D2C52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1" creationId="{D77AEBEA-AFCC-FB4D-5A56-9C8B05AF6799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2" creationId="{BB188F18-A819-B920-1C47-DB062D45516C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3" creationId="{BF0CA385-E368-CDBE-032B-0CAD3A8520AC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4" creationId="{AC578AEF-500B-AAA0-86A4-F62E634753E8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5" creationId="{A1FA0B7D-B81B-9971-D265-B1C4AD9A67DB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6" creationId="{017922C0-3DE6-D2D9-4AE0-4A2B15328634}"/>
          </ac:inkMkLst>
        </pc:inkChg>
        <pc:inkChg chg="add mod">
          <ac:chgData name="Tim Cook" userId="d1c7cfb340f2c7ab" providerId="LiveId" clId="{F91381D8-8F96-4337-B77B-709E7A8224C4}" dt="2022-11-14T04:08:21.881" v="1524"/>
          <ac:inkMkLst>
            <pc:docMk/>
            <pc:sldMk cId="3380487233" sldId="320"/>
            <ac:inkMk id="37" creationId="{D8576DAD-05EC-E4B8-AC52-1EED8F552819}"/>
          </ac:inkMkLst>
        </pc:inkChg>
        <pc:inkChg chg="add mod">
          <ac:chgData name="Tim Cook" userId="d1c7cfb340f2c7ab" providerId="LiveId" clId="{F91381D8-8F96-4337-B77B-709E7A8224C4}" dt="2022-11-14T04:08:21.881" v="1524"/>
          <ac:inkMkLst>
            <pc:docMk/>
            <pc:sldMk cId="3380487233" sldId="320"/>
            <ac:inkMk id="38" creationId="{2810906D-83B2-38D3-36C8-3F70B63BF7BA}"/>
          </ac:inkMkLst>
        </pc:inkChg>
        <pc:inkChg chg="add del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8" creationId="{9F2FE176-B2B9-270E-1DFE-9BBA32DBDDD8}"/>
          </ac:inkMkLst>
        </pc:inkChg>
        <pc:inkChg chg="add">
          <ac:chgData name="Tim Cook" userId="d1c7cfb340f2c7ab" providerId="LiveId" clId="{F91381D8-8F96-4337-B77B-709E7A8224C4}" dt="2022-11-14T03:47:35.811" v="1417" actId="9405"/>
          <ac:inkMkLst>
            <pc:docMk/>
            <pc:sldMk cId="3380487233" sldId="320"/>
            <ac:inkMk id="40" creationId="{E79EA5BB-8CE6-C20C-69CC-AD0EDCBBDC38}"/>
          </ac:inkMkLst>
        </pc:inkChg>
        <pc:inkChg chg="add mod">
          <ac:chgData name="Tim Cook" userId="d1c7cfb340f2c7ab" providerId="LiveId" clId="{F91381D8-8F96-4337-B77B-709E7A8224C4}" dt="2022-11-14T04:08:21.881" v="1524"/>
          <ac:inkMkLst>
            <pc:docMk/>
            <pc:sldMk cId="3380487233" sldId="320"/>
            <ac:inkMk id="41" creationId="{19CF8693-D591-52C7-F033-9179A97CE1B7}"/>
          </ac:inkMkLst>
        </pc:inkChg>
        <pc:inkChg chg="add mod">
          <ac:chgData name="Tim Cook" userId="d1c7cfb340f2c7ab" providerId="LiveId" clId="{F91381D8-8F96-4337-B77B-709E7A8224C4}" dt="2022-11-14T04:08:21.881" v="1524"/>
          <ac:inkMkLst>
            <pc:docMk/>
            <pc:sldMk cId="3380487233" sldId="320"/>
            <ac:inkMk id="42" creationId="{E26FFABC-AD31-DBE9-BE4F-89E10FA5F649}"/>
          </ac:inkMkLst>
        </pc:inkChg>
        <pc:inkChg chg="add mod">
          <ac:chgData name="Tim Cook" userId="d1c7cfb340f2c7ab" providerId="LiveId" clId="{F91381D8-8F96-4337-B77B-709E7A8224C4}" dt="2022-11-14T04:08:21.881" v="1524"/>
          <ac:inkMkLst>
            <pc:docMk/>
            <pc:sldMk cId="3380487233" sldId="320"/>
            <ac:inkMk id="43" creationId="{9AE51231-9AF5-FFA3-86DD-2A888F63974B}"/>
          </ac:inkMkLst>
        </pc:inkChg>
      </pc:sldChg>
      <pc:sldChg chg="addSp delSp modSp mod">
        <pc:chgData name="Tim Cook" userId="d1c7cfb340f2c7ab" providerId="LiveId" clId="{F91381D8-8F96-4337-B77B-709E7A8224C4}" dt="2022-11-14T03:42:56.160" v="1154" actId="1076"/>
        <pc:sldMkLst>
          <pc:docMk/>
          <pc:sldMk cId="2640979029" sldId="321"/>
        </pc:sldMkLst>
        <pc:spChg chg="mod">
          <ac:chgData name="Tim Cook" userId="d1c7cfb340f2c7ab" providerId="LiveId" clId="{F91381D8-8F96-4337-B77B-709E7A8224C4}" dt="2022-11-14T03:42:48.039" v="1150" actId="1076"/>
          <ac:spMkLst>
            <pc:docMk/>
            <pc:sldMk cId="2640979029" sldId="321"/>
            <ac:spMk id="3" creationId="{023157EA-1D15-696B-4149-136E0381A02E}"/>
          </ac:spMkLst>
        </pc:spChg>
        <pc:grpChg chg="del mod">
          <ac:chgData name="Tim Cook" userId="d1c7cfb340f2c7ab" providerId="LiveId" clId="{F91381D8-8F96-4337-B77B-709E7A8224C4}" dt="2022-11-14T03:39:52.580" v="1005"/>
          <ac:grpSpMkLst>
            <pc:docMk/>
            <pc:sldMk cId="2640979029" sldId="321"/>
            <ac:grpSpMk id="8" creationId="{C02C4B62-1C31-1BD6-329A-D94001B134DA}"/>
          </ac:grpSpMkLst>
        </pc:grpChg>
        <pc:grpChg chg="del mod">
          <ac:chgData name="Tim Cook" userId="d1c7cfb340f2c7ab" providerId="LiveId" clId="{F91381D8-8F96-4337-B77B-709E7A8224C4}" dt="2022-11-14T03:39:55.798" v="1010"/>
          <ac:grpSpMkLst>
            <pc:docMk/>
            <pc:sldMk cId="2640979029" sldId="321"/>
            <ac:grpSpMk id="10" creationId="{B2C0F490-C5C9-85F7-65E5-9368D0C43210}"/>
          </ac:grpSpMkLst>
        </pc:grpChg>
        <pc:grpChg chg="del mod">
          <ac:chgData name="Tim Cook" userId="d1c7cfb340f2c7ab" providerId="LiveId" clId="{F91381D8-8F96-4337-B77B-709E7A8224C4}" dt="2022-11-14T03:40:04.665" v="1012"/>
          <ac:grpSpMkLst>
            <pc:docMk/>
            <pc:sldMk cId="2640979029" sldId="321"/>
            <ac:grpSpMk id="15" creationId="{A1AA5EB6-25D2-F815-7780-3770189E38CF}"/>
          </ac:grpSpMkLst>
        </pc:grpChg>
        <pc:grpChg chg="mod">
          <ac:chgData name="Tim Cook" userId="d1c7cfb340f2c7ab" providerId="LiveId" clId="{F91381D8-8F96-4337-B77B-709E7A8224C4}" dt="2022-11-14T03:40:04.665" v="1012"/>
          <ac:grpSpMkLst>
            <pc:docMk/>
            <pc:sldMk cId="2640979029" sldId="321"/>
            <ac:grpSpMk id="17" creationId="{8F2E0624-B56E-DF29-EEDE-42739C30A4CB}"/>
          </ac:grpSpMkLst>
        </pc:grpChg>
        <pc:grpChg chg="mod">
          <ac:chgData name="Tim Cook" userId="d1c7cfb340f2c7ab" providerId="LiveId" clId="{F91381D8-8F96-4337-B77B-709E7A8224C4}" dt="2022-11-14T03:40:08.170" v="1016"/>
          <ac:grpSpMkLst>
            <pc:docMk/>
            <pc:sldMk cId="2640979029" sldId="321"/>
            <ac:grpSpMk id="21" creationId="{4FAFA932-63CD-160C-6044-2F5AED178E39}"/>
          </ac:grpSpMkLst>
        </pc:grpChg>
        <pc:grpChg chg="mod">
          <ac:chgData name="Tim Cook" userId="d1c7cfb340f2c7ab" providerId="LiveId" clId="{F91381D8-8F96-4337-B77B-709E7A8224C4}" dt="2022-11-14T03:40:15.241" v="1022"/>
          <ac:grpSpMkLst>
            <pc:docMk/>
            <pc:sldMk cId="2640979029" sldId="321"/>
            <ac:grpSpMk id="27" creationId="{F7C3982E-BB80-DFDC-2C6E-C2B4E811955E}"/>
          </ac:grpSpMkLst>
        </pc:grpChg>
        <pc:grpChg chg="mod">
          <ac:chgData name="Tim Cook" userId="d1c7cfb340f2c7ab" providerId="LiveId" clId="{F91381D8-8F96-4337-B77B-709E7A8224C4}" dt="2022-11-14T03:40:25.935" v="1031"/>
          <ac:grpSpMkLst>
            <pc:docMk/>
            <pc:sldMk cId="2640979029" sldId="321"/>
            <ac:grpSpMk id="36" creationId="{2B2BA271-EC4C-F831-21ED-16AE94341F18}"/>
          </ac:grpSpMkLst>
        </pc:grpChg>
        <pc:grpChg chg="mod">
          <ac:chgData name="Tim Cook" userId="d1c7cfb340f2c7ab" providerId="LiveId" clId="{F91381D8-8F96-4337-B77B-709E7A8224C4}" dt="2022-11-14T03:40:25.935" v="1031"/>
          <ac:grpSpMkLst>
            <pc:docMk/>
            <pc:sldMk cId="2640979029" sldId="321"/>
            <ac:grpSpMk id="37" creationId="{BC7156FE-2B03-296F-0863-DCE865EB278B}"/>
          </ac:grpSpMkLst>
        </pc:grpChg>
        <pc:grpChg chg="mod">
          <ac:chgData name="Tim Cook" userId="d1c7cfb340f2c7ab" providerId="LiveId" clId="{F91381D8-8F96-4337-B77B-709E7A8224C4}" dt="2022-11-14T03:40:25.935" v="1031"/>
          <ac:grpSpMkLst>
            <pc:docMk/>
            <pc:sldMk cId="2640979029" sldId="321"/>
            <ac:grpSpMk id="38" creationId="{B7BE2D29-E243-CF4D-FA60-B79C0FF1BB3F}"/>
          </ac:grpSpMkLst>
        </pc:grpChg>
        <pc:grpChg chg="mod">
          <ac:chgData name="Tim Cook" userId="d1c7cfb340f2c7ab" providerId="LiveId" clId="{F91381D8-8F96-4337-B77B-709E7A8224C4}" dt="2022-11-14T03:41:45.778" v="1113"/>
          <ac:grpSpMkLst>
            <pc:docMk/>
            <pc:sldMk cId="2640979029" sldId="321"/>
            <ac:grpSpMk id="48" creationId="{71AE6A1A-0896-E2C9-DD8E-19CAABC5D836}"/>
          </ac:grpSpMkLst>
        </pc:grpChg>
        <pc:grpChg chg="mod">
          <ac:chgData name="Tim Cook" userId="d1c7cfb340f2c7ab" providerId="LiveId" clId="{F91381D8-8F96-4337-B77B-709E7A8224C4}" dt="2022-11-14T03:40:38.814" v="1048"/>
          <ac:grpSpMkLst>
            <pc:docMk/>
            <pc:sldMk cId="2640979029" sldId="321"/>
            <ac:grpSpMk id="55" creationId="{075A2007-F66D-4F40-4A0E-32FF7FEF8D0A}"/>
          </ac:grpSpMkLst>
        </pc:grpChg>
        <pc:grpChg chg="del mod">
          <ac:chgData name="Tim Cook" userId="d1c7cfb340f2c7ab" providerId="LiveId" clId="{F91381D8-8F96-4337-B77B-709E7A8224C4}" dt="2022-11-14T03:40:55.012" v="1058"/>
          <ac:grpSpMkLst>
            <pc:docMk/>
            <pc:sldMk cId="2640979029" sldId="321"/>
            <ac:grpSpMk id="61" creationId="{21FE981A-F903-072A-FCB4-991C5DC281E4}"/>
          </ac:grpSpMkLst>
        </pc:grpChg>
        <pc:grpChg chg="del mod">
          <ac:chgData name="Tim Cook" userId="d1c7cfb340f2c7ab" providerId="LiveId" clId="{F91381D8-8F96-4337-B77B-709E7A8224C4}" dt="2022-11-14T03:40:58.866" v="1063"/>
          <ac:grpSpMkLst>
            <pc:docMk/>
            <pc:sldMk cId="2640979029" sldId="321"/>
            <ac:grpSpMk id="63" creationId="{B010906E-E0E5-0804-4964-42F932A4BC0E}"/>
          </ac:grpSpMkLst>
        </pc:grpChg>
        <pc:grpChg chg="del mod">
          <ac:chgData name="Tim Cook" userId="d1c7cfb340f2c7ab" providerId="LiveId" clId="{F91381D8-8F96-4337-B77B-709E7A8224C4}" dt="2022-11-14T03:41:03.423" v="1071"/>
          <ac:grpSpMkLst>
            <pc:docMk/>
            <pc:sldMk cId="2640979029" sldId="321"/>
            <ac:grpSpMk id="68" creationId="{F76772D8-3AC2-7C12-7943-0B38F58FD0B7}"/>
          </ac:grpSpMkLst>
        </pc:grpChg>
        <pc:grpChg chg="del mod">
          <ac:chgData name="Tim Cook" userId="d1c7cfb340f2c7ab" providerId="LiveId" clId="{F91381D8-8F96-4337-B77B-709E7A8224C4}" dt="2022-11-14T03:41:08.006" v="1080"/>
          <ac:grpSpMkLst>
            <pc:docMk/>
            <pc:sldMk cId="2640979029" sldId="321"/>
            <ac:grpSpMk id="73" creationId="{19A2E98C-9400-5EF5-0994-03CA4C916407}"/>
          </ac:grpSpMkLst>
        </pc:grpChg>
        <pc:grpChg chg="del mod">
          <ac:chgData name="Tim Cook" userId="d1c7cfb340f2c7ab" providerId="LiveId" clId="{F91381D8-8F96-4337-B77B-709E7A8224C4}" dt="2022-11-14T03:41:11.967" v="1087"/>
          <ac:grpSpMkLst>
            <pc:docMk/>
            <pc:sldMk cId="2640979029" sldId="321"/>
            <ac:grpSpMk id="77" creationId="{74D93024-9770-5FCF-00BD-CC11F1513E58}"/>
          </ac:grpSpMkLst>
        </pc:grpChg>
        <pc:grpChg chg="del mod">
          <ac:chgData name="Tim Cook" userId="d1c7cfb340f2c7ab" providerId="LiveId" clId="{F91381D8-8F96-4337-B77B-709E7A8224C4}" dt="2022-11-14T03:41:15.178" v="1090"/>
          <ac:grpSpMkLst>
            <pc:docMk/>
            <pc:sldMk cId="2640979029" sldId="321"/>
            <ac:grpSpMk id="79" creationId="{31DDC663-F2F7-74E6-755C-DE7ED042F488}"/>
          </ac:grpSpMkLst>
        </pc:grpChg>
        <pc:grpChg chg="del mod">
          <ac:chgData name="Tim Cook" userId="d1c7cfb340f2c7ab" providerId="LiveId" clId="{F91381D8-8F96-4337-B77B-709E7A8224C4}" dt="2022-11-14T03:41:16.683" v="1092"/>
          <ac:grpSpMkLst>
            <pc:docMk/>
            <pc:sldMk cId="2640979029" sldId="321"/>
            <ac:grpSpMk id="81" creationId="{9ACA048F-24AC-A923-1921-DB55A2C37FF1}"/>
          </ac:grpSpMkLst>
        </pc:grpChg>
        <pc:grpChg chg="del mod">
          <ac:chgData name="Tim Cook" userId="d1c7cfb340f2c7ab" providerId="LiveId" clId="{F91381D8-8F96-4337-B77B-709E7A8224C4}" dt="2022-11-14T03:41:17.992" v="1094"/>
          <ac:grpSpMkLst>
            <pc:docMk/>
            <pc:sldMk cId="2640979029" sldId="321"/>
            <ac:grpSpMk id="83" creationId="{5CE81CFC-3BCA-39AE-DB0C-BA5827D9B883}"/>
          </ac:grpSpMkLst>
        </pc:grpChg>
        <pc:grpChg chg="del mod">
          <ac:chgData name="Tim Cook" userId="d1c7cfb340f2c7ab" providerId="LiveId" clId="{F91381D8-8F96-4337-B77B-709E7A8224C4}" dt="2022-11-14T03:41:19.815" v="1096"/>
          <ac:grpSpMkLst>
            <pc:docMk/>
            <pc:sldMk cId="2640979029" sldId="321"/>
            <ac:grpSpMk id="85" creationId="{E8E2D4A3-F854-2258-F711-4BEBA3373894}"/>
          </ac:grpSpMkLst>
        </pc:grpChg>
        <pc:grpChg chg="mod">
          <ac:chgData name="Tim Cook" userId="d1c7cfb340f2c7ab" providerId="LiveId" clId="{F91381D8-8F96-4337-B77B-709E7A8224C4}" dt="2022-11-14T03:41:19.815" v="1096"/>
          <ac:grpSpMkLst>
            <pc:docMk/>
            <pc:sldMk cId="2640979029" sldId="321"/>
            <ac:grpSpMk id="87" creationId="{FF1B45D8-3801-2462-5A81-1D6CC46C4481}"/>
          </ac:grpSpMkLst>
        </pc:grpChg>
        <pc:grpChg chg="del mod">
          <ac:chgData name="Tim Cook" userId="d1c7cfb340f2c7ab" providerId="LiveId" clId="{F91381D8-8F96-4337-B77B-709E7A8224C4}" dt="2022-11-14T03:41:36.958" v="1110"/>
          <ac:grpSpMkLst>
            <pc:docMk/>
            <pc:sldMk cId="2640979029" sldId="321"/>
            <ac:grpSpMk id="94" creationId="{128A689A-6C41-4FF0-A47D-5C0BEFE27622}"/>
          </ac:grpSpMkLst>
        </pc:grpChg>
        <pc:grpChg chg="mod">
          <ac:chgData name="Tim Cook" userId="d1c7cfb340f2c7ab" providerId="LiveId" clId="{F91381D8-8F96-4337-B77B-709E7A8224C4}" dt="2022-11-14T03:41:45.778" v="1111"/>
          <ac:grpSpMkLst>
            <pc:docMk/>
            <pc:sldMk cId="2640979029" sldId="321"/>
            <ac:grpSpMk id="98" creationId="{B2FA8BC6-D249-A36D-5B39-1D386D0E3C60}"/>
          </ac:grpSpMkLst>
        </pc:grpChg>
        <pc:grpChg chg="mod">
          <ac:chgData name="Tim Cook" userId="d1c7cfb340f2c7ab" providerId="LiveId" clId="{F91381D8-8F96-4337-B77B-709E7A8224C4}" dt="2022-11-14T03:41:49.409" v="1117"/>
          <ac:grpSpMkLst>
            <pc:docMk/>
            <pc:sldMk cId="2640979029" sldId="321"/>
            <ac:grpSpMk id="102" creationId="{1EEF7F7A-EFB3-A9D7-51EB-4B91DD879416}"/>
          </ac:grpSpMkLst>
        </pc:grpChg>
        <pc:grpChg chg="mod">
          <ac:chgData name="Tim Cook" userId="d1c7cfb340f2c7ab" providerId="LiveId" clId="{F91381D8-8F96-4337-B77B-709E7A8224C4}" dt="2022-11-14T03:42:05.262" v="1125"/>
          <ac:grpSpMkLst>
            <pc:docMk/>
            <pc:sldMk cId="2640979029" sldId="321"/>
            <ac:grpSpMk id="110" creationId="{9117325A-8D9D-8A7C-3046-801F6263BFD9}"/>
          </ac:grpSpMkLst>
        </pc:grpChg>
        <pc:grpChg chg="mod">
          <ac:chgData name="Tim Cook" userId="d1c7cfb340f2c7ab" providerId="LiveId" clId="{F91381D8-8F96-4337-B77B-709E7A8224C4}" dt="2022-11-14T03:42:05.262" v="1125"/>
          <ac:grpSpMkLst>
            <pc:docMk/>
            <pc:sldMk cId="2640979029" sldId="321"/>
            <ac:grpSpMk id="111" creationId="{56797E15-1E9C-1737-FB5E-0843C37FEB48}"/>
          </ac:grpSpMkLst>
        </pc:grpChg>
        <pc:grpChg chg="mod">
          <ac:chgData name="Tim Cook" userId="d1c7cfb340f2c7ab" providerId="LiveId" clId="{F91381D8-8F96-4337-B77B-709E7A8224C4}" dt="2022-11-14T03:42:05.262" v="1125"/>
          <ac:grpSpMkLst>
            <pc:docMk/>
            <pc:sldMk cId="2640979029" sldId="321"/>
            <ac:grpSpMk id="112" creationId="{3F391C68-E6EA-D09C-1A1D-4C08F4A28FB7}"/>
          </ac:grpSpMkLst>
        </pc:grpChg>
        <pc:grpChg chg="del mod">
          <ac:chgData name="Tim Cook" userId="d1c7cfb340f2c7ab" providerId="LiveId" clId="{F91381D8-8F96-4337-B77B-709E7A8224C4}" dt="2022-11-14T03:42:17.329" v="1137"/>
          <ac:grpSpMkLst>
            <pc:docMk/>
            <pc:sldMk cId="2640979029" sldId="321"/>
            <ac:grpSpMk id="115" creationId="{95604E34-E2D4-9127-D1EE-646873837AAF}"/>
          </ac:grpSpMkLst>
        </pc:grpChg>
        <pc:grpChg chg="mod">
          <ac:chgData name="Tim Cook" userId="d1c7cfb340f2c7ab" providerId="LiveId" clId="{F91381D8-8F96-4337-B77B-709E7A8224C4}" dt="2022-11-14T03:42:16.769" v="1136"/>
          <ac:grpSpMkLst>
            <pc:docMk/>
            <pc:sldMk cId="2640979029" sldId="321"/>
            <ac:grpSpMk id="123" creationId="{58F7990E-FC14-465B-FD69-A24BD8F01BF3}"/>
          </ac:grpSpMkLst>
        </pc:grpChg>
        <pc:grpChg chg="mod">
          <ac:chgData name="Tim Cook" userId="d1c7cfb340f2c7ab" providerId="LiveId" clId="{F91381D8-8F96-4337-B77B-709E7A8224C4}" dt="2022-11-14T03:42:23.344" v="1145"/>
          <ac:grpSpMkLst>
            <pc:docMk/>
            <pc:sldMk cId="2640979029" sldId="321"/>
            <ac:grpSpMk id="131" creationId="{AAEF25E0-5A61-0C7E-4CE4-FE53974327A5}"/>
          </ac:grpSpMkLst>
        </pc:grp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4" creationId="{25AE2C74-31E7-1588-D45E-6EE5D38D7828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5" creationId="{F74CE042-A8F6-3589-9F5A-390CFB9B1215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6" creationId="{FF591F10-0AFF-FE36-B6C2-A94A967BA777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7" creationId="{0E142C09-6E4F-86E8-B773-840C7D0A8D7E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9" creationId="{283049ED-93D8-FA9A-CF7D-31D5EADF0B63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11" creationId="{F497C881-BECD-60A7-65EF-02FF9C05B3E9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12" creationId="{98C6B91F-CF68-863B-F7BB-E5CB5D5BC95B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13" creationId="{D25D062F-FAA9-25A6-8F3A-1F3B10B11A71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14" creationId="{0682949E-0C77-2DF2-5B95-CC62CD7F21D7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16" creationId="{B24B98C0-C29C-3C38-9AFF-3C379FD8D311}"/>
          </ac:inkMkLst>
        </pc:inkChg>
        <pc:inkChg chg="add">
          <ac:chgData name="Tim Cook" userId="d1c7cfb340f2c7ab" providerId="LiveId" clId="{F91381D8-8F96-4337-B77B-709E7A8224C4}" dt="2022-11-14T03:40:06.103" v="1013" actId="9405"/>
          <ac:inkMkLst>
            <pc:docMk/>
            <pc:sldMk cId="2640979029" sldId="321"/>
            <ac:inkMk id="18" creationId="{7F5BB08B-1E9E-9AFB-1BEA-5A13529B6186}"/>
          </ac:inkMkLst>
        </pc:inkChg>
        <pc:inkChg chg="add mod">
          <ac:chgData name="Tim Cook" userId="d1c7cfb340f2c7ab" providerId="LiveId" clId="{F91381D8-8F96-4337-B77B-709E7A8224C4}" dt="2022-11-14T03:40:08.170" v="1016"/>
          <ac:inkMkLst>
            <pc:docMk/>
            <pc:sldMk cId="2640979029" sldId="321"/>
            <ac:inkMk id="19" creationId="{0D6E577D-3F32-E6D7-CDAA-6542D8D00AE7}"/>
          </ac:inkMkLst>
        </pc:inkChg>
        <pc:inkChg chg="add mod">
          <ac:chgData name="Tim Cook" userId="d1c7cfb340f2c7ab" providerId="LiveId" clId="{F91381D8-8F96-4337-B77B-709E7A8224C4}" dt="2022-11-14T03:40:08.170" v="1016"/>
          <ac:inkMkLst>
            <pc:docMk/>
            <pc:sldMk cId="2640979029" sldId="321"/>
            <ac:inkMk id="20" creationId="{265A0FA5-8C0B-6103-7870-912621069BE6}"/>
          </ac:inkMkLst>
        </pc:inkChg>
        <pc:inkChg chg="add">
          <ac:chgData name="Tim Cook" userId="d1c7cfb340f2c7ab" providerId="LiveId" clId="{F91381D8-8F96-4337-B77B-709E7A8224C4}" dt="2022-11-14T03:40:11.756" v="1017" actId="9405"/>
          <ac:inkMkLst>
            <pc:docMk/>
            <pc:sldMk cId="2640979029" sldId="321"/>
            <ac:inkMk id="22" creationId="{FA2AFB6F-D8E3-D0AE-A34D-821D2CA02A68}"/>
          </ac:inkMkLst>
        </pc:inkChg>
        <pc:inkChg chg="add">
          <ac:chgData name="Tim Cook" userId="d1c7cfb340f2c7ab" providerId="LiveId" clId="{F91381D8-8F96-4337-B77B-709E7A8224C4}" dt="2022-11-14T03:40:12.490" v="1018" actId="9405"/>
          <ac:inkMkLst>
            <pc:docMk/>
            <pc:sldMk cId="2640979029" sldId="321"/>
            <ac:inkMk id="23" creationId="{06C8779B-37A9-F4FC-E0D0-D749429E83DD}"/>
          </ac:inkMkLst>
        </pc:inkChg>
        <pc:inkChg chg="add">
          <ac:chgData name="Tim Cook" userId="d1c7cfb340f2c7ab" providerId="LiveId" clId="{F91381D8-8F96-4337-B77B-709E7A8224C4}" dt="2022-11-14T03:40:13.749" v="1019" actId="9405"/>
          <ac:inkMkLst>
            <pc:docMk/>
            <pc:sldMk cId="2640979029" sldId="321"/>
            <ac:inkMk id="24" creationId="{2BB10FD0-0C9D-75E7-678A-C448AC5E5553}"/>
          </ac:inkMkLst>
        </pc:inkChg>
        <pc:inkChg chg="add mod">
          <ac:chgData name="Tim Cook" userId="d1c7cfb340f2c7ab" providerId="LiveId" clId="{F91381D8-8F96-4337-B77B-709E7A8224C4}" dt="2022-11-14T03:40:15.241" v="1022"/>
          <ac:inkMkLst>
            <pc:docMk/>
            <pc:sldMk cId="2640979029" sldId="321"/>
            <ac:inkMk id="25" creationId="{D13E3A45-DB72-6F30-473F-4C1FC5744845}"/>
          </ac:inkMkLst>
        </pc:inkChg>
        <pc:inkChg chg="add mod">
          <ac:chgData name="Tim Cook" userId="d1c7cfb340f2c7ab" providerId="LiveId" clId="{F91381D8-8F96-4337-B77B-709E7A8224C4}" dt="2022-11-14T03:40:15.241" v="1022"/>
          <ac:inkMkLst>
            <pc:docMk/>
            <pc:sldMk cId="2640979029" sldId="321"/>
            <ac:inkMk id="26" creationId="{A6342C77-7DCC-EFB0-79E6-E39FCA284120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28" creationId="{EBD8512E-5FA9-BBE4-11FC-AA0303B5BBF1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29" creationId="{36DF803A-1112-C96C-7B63-341C5BFE4A2E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30" creationId="{109D948A-0548-5097-8D83-84A33ED601C3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31" creationId="{3EB28FE6-5D27-62F3-18F3-CEE7684C0428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32" creationId="{1719AEB5-D83C-C537-FED9-CC54AAD9AB06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33" creationId="{B1F6AA82-183D-0EE9-E525-DDB53C6185C2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34" creationId="{979F9759-392B-98BB-F29E-21406119FB5E}"/>
          </ac:inkMkLst>
        </pc:inkChg>
        <pc:inkChg chg="add">
          <ac:chgData name="Tim Cook" userId="d1c7cfb340f2c7ab" providerId="LiveId" clId="{F91381D8-8F96-4337-B77B-709E7A8224C4}" dt="2022-11-14T03:40:24.980" v="1030" actId="9405"/>
          <ac:inkMkLst>
            <pc:docMk/>
            <pc:sldMk cId="2640979029" sldId="321"/>
            <ac:inkMk id="35" creationId="{83DA0615-581C-BF5A-4723-78FEB9AD3478}"/>
          </ac:inkMkLst>
        </pc:inkChg>
        <pc:inkChg chg="add del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39" creationId="{C617A979-9954-5F5E-59E3-C154CADBCB3C}"/>
          </ac:inkMkLst>
        </pc:inkChg>
        <pc:inkChg chg="add del mod">
          <ac:chgData name="Tim Cook" userId="d1c7cfb340f2c7ab" providerId="LiveId" clId="{F91381D8-8F96-4337-B77B-709E7A8224C4}" dt="2022-11-14T03:41:45.778" v="1112"/>
          <ac:inkMkLst>
            <pc:docMk/>
            <pc:sldMk cId="2640979029" sldId="321"/>
            <ac:inkMk id="40" creationId="{550D7C71-322E-9FF0-EBBD-B4672CD9CF8F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1" creationId="{F6FA97CA-22C3-8360-F954-9A33EF8E7274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2" creationId="{447303C5-52C6-A6B2-6CED-DDAA903CB0E7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3" creationId="{114D2C4D-C6DF-7706-C00B-CC4C806B9D95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4" creationId="{35A14ECD-03E0-C0B9-3D77-140C4911785F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5" creationId="{FCA4F67B-7A86-0D6F-CD15-332EA4A181D1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6" creationId="{C4EB99F9-DB9D-C6EC-9B43-8EB3808E1079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7" creationId="{7466FAF3-64FC-2BEF-0ABE-2DC5A62BC504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49" creationId="{BA3F07D6-190F-FD83-8C91-7089BDFFDDBA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50" creationId="{E51572ED-6DC0-9CA3-0D89-5E1D93B9F1C7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51" creationId="{28679F9B-BFBF-8342-F4F3-6203A40EDDC9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52" creationId="{4E970E3C-5B3A-FC9C-26C1-9CD5948B58A4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53" creationId="{7F4F00E6-FD34-996D-376B-837CE92AA24C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54" creationId="{CF8C0654-9EC1-E6D6-800A-7A503A031E40}"/>
          </ac:inkMkLst>
        </pc:inkChg>
        <pc:inkChg chg="add del">
          <ac:chgData name="Tim Cook" userId="d1c7cfb340f2c7ab" providerId="LiveId" clId="{F91381D8-8F96-4337-B77B-709E7A8224C4}" dt="2022-11-14T03:40:45.682" v="1051"/>
          <ac:inkMkLst>
            <pc:docMk/>
            <pc:sldMk cId="2640979029" sldId="321"/>
            <ac:inkMk id="56" creationId="{84119DC3-7D50-0615-26D2-F86270E5BD15}"/>
          </ac:inkMkLst>
        </pc:inkChg>
        <pc:inkChg chg="add del mod">
          <ac:chgData name="Tim Cook" userId="d1c7cfb340f2c7ab" providerId="LiveId" clId="{F91381D8-8F96-4337-B77B-709E7A8224C4}" dt="2022-11-14T03:41:03.423" v="1067"/>
          <ac:inkMkLst>
            <pc:docMk/>
            <pc:sldMk cId="2640979029" sldId="321"/>
            <ac:inkMk id="57" creationId="{441A9F2F-F8F7-6341-1164-086747405FAD}"/>
          </ac:inkMkLst>
        </pc:inkChg>
        <pc:inkChg chg="add del mod">
          <ac:chgData name="Tim Cook" userId="d1c7cfb340f2c7ab" providerId="LiveId" clId="{F91381D8-8F96-4337-B77B-709E7A8224C4}" dt="2022-11-14T03:41:03.423" v="1071"/>
          <ac:inkMkLst>
            <pc:docMk/>
            <pc:sldMk cId="2640979029" sldId="321"/>
            <ac:inkMk id="58" creationId="{A02CCC49-CD7E-1D85-EEB3-6A621BBCB4AB}"/>
          </ac:inkMkLst>
        </pc:inkChg>
        <pc:inkChg chg="add del mod">
          <ac:chgData name="Tim Cook" userId="d1c7cfb340f2c7ab" providerId="LiveId" clId="{F91381D8-8F96-4337-B77B-709E7A8224C4}" dt="2022-11-14T03:41:03.423" v="1068"/>
          <ac:inkMkLst>
            <pc:docMk/>
            <pc:sldMk cId="2640979029" sldId="321"/>
            <ac:inkMk id="59" creationId="{9631DCDB-7D84-51AF-D7D5-0EA226128317}"/>
          </ac:inkMkLst>
        </pc:inkChg>
        <pc:inkChg chg="add del mod">
          <ac:chgData name="Tim Cook" userId="d1c7cfb340f2c7ab" providerId="LiveId" clId="{F91381D8-8F96-4337-B77B-709E7A8224C4}" dt="2022-11-14T03:41:03.423" v="1066"/>
          <ac:inkMkLst>
            <pc:docMk/>
            <pc:sldMk cId="2640979029" sldId="321"/>
            <ac:inkMk id="60" creationId="{229DB8B8-11E3-1E0D-ECD4-0A4FA08A5A3D}"/>
          </ac:inkMkLst>
        </pc:inkChg>
        <pc:inkChg chg="add del mod">
          <ac:chgData name="Tim Cook" userId="d1c7cfb340f2c7ab" providerId="LiveId" clId="{F91381D8-8F96-4337-B77B-709E7A8224C4}" dt="2022-11-14T03:41:03.423" v="1064"/>
          <ac:inkMkLst>
            <pc:docMk/>
            <pc:sldMk cId="2640979029" sldId="321"/>
            <ac:inkMk id="62" creationId="{DA018AC6-8F75-ABCC-C511-5DB6955DC0C4}"/>
          </ac:inkMkLst>
        </pc:inkChg>
        <pc:inkChg chg="add del mod">
          <ac:chgData name="Tim Cook" userId="d1c7cfb340f2c7ab" providerId="LiveId" clId="{F91381D8-8F96-4337-B77B-709E7A8224C4}" dt="2022-11-14T03:41:03.423" v="1069"/>
          <ac:inkMkLst>
            <pc:docMk/>
            <pc:sldMk cId="2640979029" sldId="321"/>
            <ac:inkMk id="64" creationId="{BC07BBF0-DD07-0FFD-D55A-C73FB11A13F9}"/>
          </ac:inkMkLst>
        </pc:inkChg>
        <pc:inkChg chg="add del mod">
          <ac:chgData name="Tim Cook" userId="d1c7cfb340f2c7ab" providerId="LiveId" clId="{F91381D8-8F96-4337-B77B-709E7A8224C4}" dt="2022-11-14T03:41:03.423" v="1065"/>
          <ac:inkMkLst>
            <pc:docMk/>
            <pc:sldMk cId="2640979029" sldId="321"/>
            <ac:inkMk id="65" creationId="{D2B1C15D-2C64-ACC3-F870-A42557B152BA}"/>
          </ac:inkMkLst>
        </pc:inkChg>
        <pc:inkChg chg="add del mod">
          <ac:chgData name="Tim Cook" userId="d1c7cfb340f2c7ab" providerId="LiveId" clId="{F91381D8-8F96-4337-B77B-709E7A8224C4}" dt="2022-11-14T03:41:03.423" v="1072"/>
          <ac:inkMkLst>
            <pc:docMk/>
            <pc:sldMk cId="2640979029" sldId="321"/>
            <ac:inkMk id="66" creationId="{32667D8A-BBA9-F35F-F72F-BAD23CC5A854}"/>
          </ac:inkMkLst>
        </pc:inkChg>
        <pc:inkChg chg="add del mod">
          <ac:chgData name="Tim Cook" userId="d1c7cfb340f2c7ab" providerId="LiveId" clId="{F91381D8-8F96-4337-B77B-709E7A8224C4}" dt="2022-11-14T03:41:03.423" v="1070"/>
          <ac:inkMkLst>
            <pc:docMk/>
            <pc:sldMk cId="2640979029" sldId="321"/>
            <ac:inkMk id="67" creationId="{A2C6AE2B-3EA0-0B2D-EAEB-FCF18A740D29}"/>
          </ac:inkMkLst>
        </pc:inkChg>
        <pc:inkChg chg="add del mod">
          <ac:chgData name="Tim Cook" userId="d1c7cfb340f2c7ab" providerId="LiveId" clId="{F91381D8-8F96-4337-B77B-709E7A8224C4}" dt="2022-11-14T03:41:08.006" v="1079"/>
          <ac:inkMkLst>
            <pc:docMk/>
            <pc:sldMk cId="2640979029" sldId="321"/>
            <ac:inkMk id="69" creationId="{59DABC0B-F5AB-8871-CE46-91AF1AB9166A}"/>
          </ac:inkMkLst>
        </pc:inkChg>
        <pc:inkChg chg="add del mod">
          <ac:chgData name="Tim Cook" userId="d1c7cfb340f2c7ab" providerId="LiveId" clId="{F91381D8-8F96-4337-B77B-709E7A8224C4}" dt="2022-11-14T03:41:08.006" v="1078"/>
          <ac:inkMkLst>
            <pc:docMk/>
            <pc:sldMk cId="2640979029" sldId="321"/>
            <ac:inkMk id="70" creationId="{FA75515E-77D2-2275-AC6B-C1BB603BE8E1}"/>
          </ac:inkMkLst>
        </pc:inkChg>
        <pc:inkChg chg="add del mod">
          <ac:chgData name="Tim Cook" userId="d1c7cfb340f2c7ab" providerId="LiveId" clId="{F91381D8-8F96-4337-B77B-709E7A8224C4}" dt="2022-11-14T03:41:08.006" v="1080"/>
          <ac:inkMkLst>
            <pc:docMk/>
            <pc:sldMk cId="2640979029" sldId="321"/>
            <ac:inkMk id="71" creationId="{7364467C-0FE6-6AA8-B63B-29CA58FFF6E3}"/>
          </ac:inkMkLst>
        </pc:inkChg>
        <pc:inkChg chg="add del mod">
          <ac:chgData name="Tim Cook" userId="d1c7cfb340f2c7ab" providerId="LiveId" clId="{F91381D8-8F96-4337-B77B-709E7A8224C4}" dt="2022-11-14T03:41:08.006" v="1081"/>
          <ac:inkMkLst>
            <pc:docMk/>
            <pc:sldMk cId="2640979029" sldId="321"/>
            <ac:inkMk id="72" creationId="{4A6269D9-E8FB-C2B4-ACA8-476E73FD6141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74" creationId="{FEECE6D3-4361-C044-8A3C-98CA87929415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75" creationId="{2E95847F-8999-10D0-E362-9F4F61ECE43B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76" creationId="{6D9E0C36-11CC-12E3-E717-C8826C6BBE4F}"/>
          </ac:inkMkLst>
        </pc:inkChg>
        <pc:inkChg chg="add del mod">
          <ac:chgData name="Tim Cook" userId="d1c7cfb340f2c7ab" providerId="LiveId" clId="{F91381D8-8F96-4337-B77B-709E7A8224C4}" dt="2022-11-14T03:41:12.547" v="1088"/>
          <ac:inkMkLst>
            <pc:docMk/>
            <pc:sldMk cId="2640979029" sldId="321"/>
            <ac:inkMk id="78" creationId="{5BFCF9D4-3B48-57F8-14BA-845BC8479D4A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80" creationId="{57F34FF6-B427-46A9-E2BB-E91961C7CD43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82" creationId="{06EE4A08-4693-CE40-C9BF-0B4EA622044D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84" creationId="{91D394F3-ED49-0CF1-62B5-CA009A89AE19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86" creationId="{8F1E973D-E47B-126A-C1EF-9BF6482CAFF6}"/>
          </ac:inkMkLst>
        </pc:inkChg>
        <pc:inkChg chg="add">
          <ac:chgData name="Tim Cook" userId="d1c7cfb340f2c7ab" providerId="LiveId" clId="{F91381D8-8F96-4337-B77B-709E7A8224C4}" dt="2022-11-14T03:41:24.449" v="1098" actId="9405"/>
          <ac:inkMkLst>
            <pc:docMk/>
            <pc:sldMk cId="2640979029" sldId="321"/>
            <ac:inkMk id="88" creationId="{36845D58-56D1-5940-52E2-5AF5009F0EE8}"/>
          </ac:inkMkLst>
        </pc:inkChg>
        <pc:inkChg chg="add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89" creationId="{832CC5EE-8761-9AD4-A722-326D2A12EB44}"/>
          </ac:inkMkLst>
        </pc:inkChg>
        <pc:inkChg chg="add del mod">
          <ac:chgData name="Tim Cook" userId="d1c7cfb340f2c7ab" providerId="LiveId" clId="{F91381D8-8F96-4337-B77B-709E7A8224C4}" dt="2022-11-14T03:41:33.766" v="1106"/>
          <ac:inkMkLst>
            <pc:docMk/>
            <pc:sldMk cId="2640979029" sldId="321"/>
            <ac:inkMk id="90" creationId="{4CCEF874-E363-9BEA-22F3-C03E08652C4D}"/>
          </ac:inkMkLst>
        </pc:inkChg>
        <pc:inkChg chg="add del mod">
          <ac:chgData name="Tim Cook" userId="d1c7cfb340f2c7ab" providerId="LiveId" clId="{F91381D8-8F96-4337-B77B-709E7A8224C4}" dt="2022-11-14T03:41:33.766" v="1105"/>
          <ac:inkMkLst>
            <pc:docMk/>
            <pc:sldMk cId="2640979029" sldId="321"/>
            <ac:inkMk id="91" creationId="{E1CAF717-7E1E-EAC3-3B26-9E22AEBAAA69}"/>
          </ac:inkMkLst>
        </pc:inkChg>
        <pc:inkChg chg="add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92" creationId="{0578D9D6-B9F3-2ACA-0B32-4A6F3C497DBB}"/>
          </ac:inkMkLst>
        </pc:inkChg>
        <pc:inkChg chg="add del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93" creationId="{E52AE10C-34F3-7E10-A75B-64C70BE198C7}"/>
          </ac:inkMkLst>
        </pc:inkChg>
        <pc:inkChg chg="add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95" creationId="{6AB3A7E6-5B59-C408-4C4E-50030662D6F1}"/>
          </ac:inkMkLst>
        </pc:inkChg>
        <pc:inkChg chg="add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96" creationId="{2FF1307B-9F08-8B8A-BC62-ACCF32D1715E}"/>
          </ac:inkMkLst>
        </pc:inkChg>
        <pc:inkChg chg="add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97" creationId="{7DC1F161-F648-796D-5BBC-6258A67963D9}"/>
          </ac:inkMkLst>
        </pc:inkChg>
        <pc:inkChg chg="add mod">
          <ac:chgData name="Tim Cook" userId="d1c7cfb340f2c7ab" providerId="LiveId" clId="{F91381D8-8F96-4337-B77B-709E7A8224C4}" dt="2022-11-14T03:41:49.409" v="1117"/>
          <ac:inkMkLst>
            <pc:docMk/>
            <pc:sldMk cId="2640979029" sldId="321"/>
            <ac:inkMk id="99" creationId="{A3BE3CFA-706A-2384-9F6E-7F22D22704C5}"/>
          </ac:inkMkLst>
        </pc:inkChg>
        <pc:inkChg chg="add mod">
          <ac:chgData name="Tim Cook" userId="d1c7cfb340f2c7ab" providerId="LiveId" clId="{F91381D8-8F96-4337-B77B-709E7A8224C4}" dt="2022-11-14T03:41:49.409" v="1117"/>
          <ac:inkMkLst>
            <pc:docMk/>
            <pc:sldMk cId="2640979029" sldId="321"/>
            <ac:inkMk id="100" creationId="{6B3A8B9C-7339-81C1-A576-2B26431262FA}"/>
          </ac:inkMkLst>
        </pc:inkChg>
        <pc:inkChg chg="add mod">
          <ac:chgData name="Tim Cook" userId="d1c7cfb340f2c7ab" providerId="LiveId" clId="{F91381D8-8F96-4337-B77B-709E7A8224C4}" dt="2022-11-14T03:41:49.409" v="1117"/>
          <ac:inkMkLst>
            <pc:docMk/>
            <pc:sldMk cId="2640979029" sldId="321"/>
            <ac:inkMk id="101" creationId="{7DD259E3-276A-440D-9C08-0F5AAF540E18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3" creationId="{A72D4E9C-BE00-C5D8-98D3-FB70565C3BCE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4" creationId="{B5C797EA-B3A2-CA9A-BA18-AB3FA28E8805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5" creationId="{0034BB5F-19D4-7567-E6EE-67329E60BD84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6" creationId="{31D04882-77DD-1EE8-575F-A0A12C904ACA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7" creationId="{2D5EE195-4461-5945-1663-A020250581C7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8" creationId="{3E85A27F-CC86-0EEB-D90A-453A7F1AD667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9" creationId="{C00CF2B5-2BBB-7512-A87B-334C7E71DC2B}"/>
          </ac:inkMkLst>
        </pc:inkChg>
        <pc:inkChg chg="add del mod">
          <ac:chgData name="Tim Cook" userId="d1c7cfb340f2c7ab" providerId="LiveId" clId="{F91381D8-8F96-4337-B77B-709E7A8224C4}" dt="2022-11-14T03:42:17.329" v="1137"/>
          <ac:inkMkLst>
            <pc:docMk/>
            <pc:sldMk cId="2640979029" sldId="321"/>
            <ac:inkMk id="113" creationId="{093F5340-2F37-75A7-BA39-1933AC05B4E3}"/>
          </ac:inkMkLst>
        </pc:inkChg>
        <pc:inkChg chg="add mod">
          <ac:chgData name="Tim Cook" userId="d1c7cfb340f2c7ab" providerId="LiveId" clId="{F91381D8-8F96-4337-B77B-709E7A8224C4}" dt="2022-11-14T03:42:17.329" v="1137"/>
          <ac:inkMkLst>
            <pc:docMk/>
            <pc:sldMk cId="2640979029" sldId="321"/>
            <ac:inkMk id="114" creationId="{42B2B9BF-B063-325A-8989-CBE910E8E235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16" creationId="{8604EEFD-7F62-0E8D-E8C3-A1467AB5596C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17" creationId="{233201FE-C4CB-4DB5-69A8-AB333D62BF85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18" creationId="{3B6F8FB4-12D9-58E1-4B0D-A4190530782A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19" creationId="{A1D79A4C-B8FF-4C4C-70A8-216AA77CCBE7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20" creationId="{6659B426-4565-46CB-E1BF-61160FCC428A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21" creationId="{52C0888E-A203-6BBA-E78B-91C18CAF66F0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22" creationId="{5BAD659A-0786-2281-070A-6961658DD8D5}"/>
          </ac:inkMkLst>
        </pc:inkChg>
        <pc:inkChg chg="add">
          <ac:chgData name="Tim Cook" userId="d1c7cfb340f2c7ab" providerId="LiveId" clId="{F91381D8-8F96-4337-B77B-709E7A8224C4}" dt="2022-11-14T03:42:18.435" v="1138" actId="9405"/>
          <ac:inkMkLst>
            <pc:docMk/>
            <pc:sldMk cId="2640979029" sldId="321"/>
            <ac:inkMk id="124" creationId="{04E2283C-BBFA-FDF6-B0C4-227667840FC2}"/>
          </ac:inkMkLst>
        </pc:inkChg>
        <pc:inkChg chg="add">
          <ac:chgData name="Tim Cook" userId="d1c7cfb340f2c7ab" providerId="LiveId" clId="{F91381D8-8F96-4337-B77B-709E7A8224C4}" dt="2022-11-14T03:42:19.728" v="1139" actId="9405"/>
          <ac:inkMkLst>
            <pc:docMk/>
            <pc:sldMk cId="2640979029" sldId="321"/>
            <ac:inkMk id="125" creationId="{5C3B0C2F-424D-C691-16B6-FDAE7A8C5428}"/>
          </ac:inkMkLst>
        </pc:inkChg>
        <pc:inkChg chg="add mod">
          <ac:chgData name="Tim Cook" userId="d1c7cfb340f2c7ab" providerId="LiveId" clId="{F91381D8-8F96-4337-B77B-709E7A8224C4}" dt="2022-11-14T03:42:23.344" v="1145"/>
          <ac:inkMkLst>
            <pc:docMk/>
            <pc:sldMk cId="2640979029" sldId="321"/>
            <ac:inkMk id="126" creationId="{3D96C137-E053-0A57-5F9E-C3897BB816D7}"/>
          </ac:inkMkLst>
        </pc:inkChg>
        <pc:inkChg chg="add mod">
          <ac:chgData name="Tim Cook" userId="d1c7cfb340f2c7ab" providerId="LiveId" clId="{F91381D8-8F96-4337-B77B-709E7A8224C4}" dt="2022-11-14T03:42:23.344" v="1145"/>
          <ac:inkMkLst>
            <pc:docMk/>
            <pc:sldMk cId="2640979029" sldId="321"/>
            <ac:inkMk id="127" creationId="{F82B5AE2-5CCE-32F2-4015-180DE7C46064}"/>
          </ac:inkMkLst>
        </pc:inkChg>
        <pc:inkChg chg="add mod">
          <ac:chgData name="Tim Cook" userId="d1c7cfb340f2c7ab" providerId="LiveId" clId="{F91381D8-8F96-4337-B77B-709E7A8224C4}" dt="2022-11-14T03:42:23.344" v="1145"/>
          <ac:inkMkLst>
            <pc:docMk/>
            <pc:sldMk cId="2640979029" sldId="321"/>
            <ac:inkMk id="128" creationId="{E022873E-319D-575F-10CD-90DE46EC76DB}"/>
          </ac:inkMkLst>
        </pc:inkChg>
        <pc:inkChg chg="add mod">
          <ac:chgData name="Tim Cook" userId="d1c7cfb340f2c7ab" providerId="LiveId" clId="{F91381D8-8F96-4337-B77B-709E7A8224C4}" dt="2022-11-14T03:42:23.344" v="1145"/>
          <ac:inkMkLst>
            <pc:docMk/>
            <pc:sldMk cId="2640979029" sldId="321"/>
            <ac:inkMk id="129" creationId="{E2265726-A63D-472A-70C3-A99AF3F3A2F8}"/>
          </ac:inkMkLst>
        </pc:inkChg>
        <pc:inkChg chg="add mod">
          <ac:chgData name="Tim Cook" userId="d1c7cfb340f2c7ab" providerId="LiveId" clId="{F91381D8-8F96-4337-B77B-709E7A8224C4}" dt="2022-11-14T03:42:23.344" v="1145"/>
          <ac:inkMkLst>
            <pc:docMk/>
            <pc:sldMk cId="2640979029" sldId="321"/>
            <ac:inkMk id="130" creationId="{E506947A-C299-3C9C-8126-9F7B340D42BF}"/>
          </ac:inkMkLst>
        </pc:inkChg>
        <pc:inkChg chg="add del">
          <ac:chgData name="Tim Cook" userId="d1c7cfb340f2c7ab" providerId="LiveId" clId="{F91381D8-8F96-4337-B77B-709E7A8224C4}" dt="2022-11-14T03:42:50.410" v="1152"/>
          <ac:inkMkLst>
            <pc:docMk/>
            <pc:sldMk cId="2640979029" sldId="321"/>
            <ac:inkMk id="132" creationId="{D80C0D3D-6663-4FC5-7BE6-321CA6523044}"/>
          </ac:inkMkLst>
        </pc:inkChg>
        <pc:inkChg chg="add del">
          <ac:chgData name="Tim Cook" userId="d1c7cfb340f2c7ab" providerId="LiveId" clId="{F91381D8-8F96-4337-B77B-709E7A8224C4}" dt="2022-11-14T03:42:50.425" v="1153"/>
          <ac:inkMkLst>
            <pc:docMk/>
            <pc:sldMk cId="2640979029" sldId="321"/>
            <ac:inkMk id="133" creationId="{02C654AF-5F3F-38BB-C4B7-FBBF19751B3A}"/>
          </ac:inkMkLst>
        </pc:inkChg>
      </pc:sldChg>
      <pc:sldChg chg="addSp modSp mod">
        <pc:chgData name="Tim Cook" userId="d1c7cfb340f2c7ab" providerId="LiveId" clId="{F91381D8-8F96-4337-B77B-709E7A8224C4}" dt="2022-11-14T03:48:02.693" v="1430"/>
        <pc:sldMkLst>
          <pc:docMk/>
          <pc:sldMk cId="406569091" sldId="322"/>
        </pc:sldMkLst>
        <pc:grpChg chg="mod">
          <ac:chgData name="Tim Cook" userId="d1c7cfb340f2c7ab" providerId="LiveId" clId="{F91381D8-8F96-4337-B77B-709E7A8224C4}" dt="2022-11-14T03:47:59.641" v="1426"/>
          <ac:grpSpMkLst>
            <pc:docMk/>
            <pc:sldMk cId="406569091" sldId="322"/>
            <ac:grpSpMk id="12" creationId="{00053BF7-A8EE-B2C6-C62D-A0B5039F7681}"/>
          </ac:grpSpMkLst>
        </pc:grpChg>
        <pc:grpChg chg="mod">
          <ac:chgData name="Tim Cook" userId="d1c7cfb340f2c7ab" providerId="LiveId" clId="{F91381D8-8F96-4337-B77B-709E7A8224C4}" dt="2022-11-14T03:47:59.641" v="1426"/>
          <ac:grpSpMkLst>
            <pc:docMk/>
            <pc:sldMk cId="406569091" sldId="322"/>
            <ac:grpSpMk id="13" creationId="{A6BF0B61-35E9-229A-8D11-7530AC5793AB}"/>
          </ac:grpSpMkLst>
        </pc:grpChg>
        <pc:grpChg chg="mod">
          <ac:chgData name="Tim Cook" userId="d1c7cfb340f2c7ab" providerId="LiveId" clId="{F91381D8-8F96-4337-B77B-709E7A8224C4}" dt="2022-11-14T03:48:02.693" v="1430"/>
          <ac:grpSpMkLst>
            <pc:docMk/>
            <pc:sldMk cId="406569091" sldId="322"/>
            <ac:grpSpMk id="17" creationId="{7242D830-0017-BF3B-FC58-772007B63A00}"/>
          </ac:grpSpMkLst>
        </pc:grp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4" creationId="{4D948D40-53EC-774F-5B13-44E6A560AA0B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5" creationId="{02712E00-CA53-8260-9B82-D75027BD88EB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6" creationId="{F26EAD51-6D34-F4E5-F1A9-AA545F46CEB1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7" creationId="{B4EB212A-9860-2A13-3813-2F3868020AA6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8" creationId="{C96B4949-A6EB-FED7-93D5-662AACBFBDBB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9" creationId="{8F228D07-9657-0087-9E70-5E7AF3E26F5F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10" creationId="{F40043E1-86A0-CA32-4881-FA7196C0F6D8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11" creationId="{81DB08F7-D7D9-F72F-6AFD-44AB89C3F00E}"/>
          </ac:inkMkLst>
        </pc:inkChg>
        <pc:inkChg chg="add mod">
          <ac:chgData name="Tim Cook" userId="d1c7cfb340f2c7ab" providerId="LiveId" clId="{F91381D8-8F96-4337-B77B-709E7A8224C4}" dt="2022-11-14T03:48:02.693" v="1430"/>
          <ac:inkMkLst>
            <pc:docMk/>
            <pc:sldMk cId="406569091" sldId="322"/>
            <ac:inkMk id="14" creationId="{14D44D13-9702-FC3D-D5DB-A1C6E429CAC7}"/>
          </ac:inkMkLst>
        </pc:inkChg>
        <pc:inkChg chg="add mod">
          <ac:chgData name="Tim Cook" userId="d1c7cfb340f2c7ab" providerId="LiveId" clId="{F91381D8-8F96-4337-B77B-709E7A8224C4}" dt="2022-11-14T03:48:02.693" v="1430"/>
          <ac:inkMkLst>
            <pc:docMk/>
            <pc:sldMk cId="406569091" sldId="322"/>
            <ac:inkMk id="15" creationId="{11ADE0E2-ECD9-48E1-26B5-824EE63E7663}"/>
          </ac:inkMkLst>
        </pc:inkChg>
        <pc:inkChg chg="add mod">
          <ac:chgData name="Tim Cook" userId="d1c7cfb340f2c7ab" providerId="LiveId" clId="{F91381D8-8F96-4337-B77B-709E7A8224C4}" dt="2022-11-14T03:48:02.693" v="1430"/>
          <ac:inkMkLst>
            <pc:docMk/>
            <pc:sldMk cId="406569091" sldId="322"/>
            <ac:inkMk id="16" creationId="{8B4F3A7C-C30E-3F6A-A308-78A9E66BF638}"/>
          </ac:inkMkLst>
        </pc:inkChg>
      </pc:sldChg>
      <pc:sldChg chg="addSp delSp modSp mod">
        <pc:chgData name="Tim Cook" userId="d1c7cfb340f2c7ab" providerId="LiveId" clId="{F91381D8-8F96-4337-B77B-709E7A8224C4}" dt="2022-11-14T03:49:55.808" v="1503"/>
        <pc:sldMkLst>
          <pc:docMk/>
          <pc:sldMk cId="3094556869" sldId="323"/>
        </pc:sldMkLst>
        <pc:grpChg chg="mod">
          <ac:chgData name="Tim Cook" userId="d1c7cfb340f2c7ab" providerId="LiveId" clId="{F91381D8-8F96-4337-B77B-709E7A8224C4}" dt="2022-11-14T03:49:13.026" v="1441"/>
          <ac:grpSpMkLst>
            <pc:docMk/>
            <pc:sldMk cId="3094556869" sldId="323"/>
            <ac:grpSpMk id="13" creationId="{36F5DB20-4F6B-ED2D-5749-FB3CFD821C8E}"/>
          </ac:grpSpMkLst>
        </pc:grpChg>
        <pc:grpChg chg="mod">
          <ac:chgData name="Tim Cook" userId="d1c7cfb340f2c7ab" providerId="LiveId" clId="{F91381D8-8F96-4337-B77B-709E7A8224C4}" dt="2022-11-14T03:49:15.889" v="1445"/>
          <ac:grpSpMkLst>
            <pc:docMk/>
            <pc:sldMk cId="3094556869" sldId="323"/>
            <ac:grpSpMk id="17" creationId="{B97BF14B-CC8F-5BFC-296C-5F9BE81C8209}"/>
          </ac:grpSpMkLst>
        </pc:grpChg>
        <pc:grpChg chg="del mod">
          <ac:chgData name="Tim Cook" userId="d1c7cfb340f2c7ab" providerId="LiveId" clId="{F91381D8-8F96-4337-B77B-709E7A8224C4}" dt="2022-11-14T03:49:39.124" v="1479"/>
          <ac:grpSpMkLst>
            <pc:docMk/>
            <pc:sldMk cId="3094556869" sldId="323"/>
            <ac:grpSpMk id="32" creationId="{0D83C6B1-269F-68C8-E030-932316F3B04C}"/>
          </ac:grpSpMkLst>
        </pc:grpChg>
        <pc:grpChg chg="mod">
          <ac:chgData name="Tim Cook" userId="d1c7cfb340f2c7ab" providerId="LiveId" clId="{F91381D8-8F96-4337-B77B-709E7A8224C4}" dt="2022-11-14T03:49:29.387" v="1465"/>
          <ac:grpSpMkLst>
            <pc:docMk/>
            <pc:sldMk cId="3094556869" sldId="323"/>
            <ac:grpSpMk id="33" creationId="{24DA2748-D5E2-4CED-4527-B7B42DD70A4D}"/>
          </ac:grpSpMkLst>
        </pc:grpChg>
        <pc:grpChg chg="del mod">
          <ac:chgData name="Tim Cook" userId="d1c7cfb340f2c7ab" providerId="LiveId" clId="{F91381D8-8F96-4337-B77B-709E7A8224C4}" dt="2022-11-14T03:49:35.738" v="1476"/>
          <ac:grpSpMkLst>
            <pc:docMk/>
            <pc:sldMk cId="3094556869" sldId="323"/>
            <ac:grpSpMk id="42" creationId="{B8D43A2D-C029-217B-40C5-F78801E3527C}"/>
          </ac:grpSpMkLst>
        </pc:grpChg>
        <pc:grpChg chg="mod">
          <ac:chgData name="Tim Cook" userId="d1c7cfb340f2c7ab" providerId="LiveId" clId="{F91381D8-8F96-4337-B77B-709E7A8224C4}" dt="2022-11-14T03:49:35.738" v="1476"/>
          <ac:grpSpMkLst>
            <pc:docMk/>
            <pc:sldMk cId="3094556869" sldId="323"/>
            <ac:grpSpMk id="44" creationId="{24D448B0-271D-40A8-C356-BD2301B5CC1A}"/>
          </ac:grpSpMkLst>
        </pc:grpChg>
        <pc:grpChg chg="mod">
          <ac:chgData name="Tim Cook" userId="d1c7cfb340f2c7ab" providerId="LiveId" clId="{F91381D8-8F96-4337-B77B-709E7A8224C4}" dt="2022-11-14T03:49:45.203" v="1491"/>
          <ac:grpSpMkLst>
            <pc:docMk/>
            <pc:sldMk cId="3094556869" sldId="323"/>
            <ac:grpSpMk id="55" creationId="{5879A4D2-AB33-A056-E89C-1FD9EC798A26}"/>
          </ac:grpSpMkLst>
        </pc:grpChg>
        <pc:grpChg chg="mod">
          <ac:chgData name="Tim Cook" userId="d1c7cfb340f2c7ab" providerId="LiveId" clId="{F91381D8-8F96-4337-B77B-709E7A8224C4}" dt="2022-11-14T03:49:55.808" v="1503"/>
          <ac:grpSpMkLst>
            <pc:docMk/>
            <pc:sldMk cId="3094556869" sldId="323"/>
            <ac:grpSpMk id="67" creationId="{93FAA813-0D0E-02E7-4488-EA0A2EC069F5}"/>
          </ac:grpSpMkLst>
        </pc:grpChg>
        <pc:inkChg chg="add del">
          <ac:chgData name="Tim Cook" userId="d1c7cfb340f2c7ab" providerId="LiveId" clId="{F91381D8-8F96-4337-B77B-709E7A8224C4}" dt="2022-11-14T03:49:07.860" v="1432"/>
          <ac:inkMkLst>
            <pc:docMk/>
            <pc:sldMk cId="3094556869" sldId="323"/>
            <ac:inkMk id="4" creationId="{FEE0363A-B1A5-748E-580B-66F8F6EDE21E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5" creationId="{A4D2EBD5-11AD-78A8-78FC-75A5FDE2D97B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6" creationId="{75BBB559-EA36-CFC6-1C95-CA8FD208951A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7" creationId="{FA2B27BA-B27F-4F85-D5AA-177D1AA41306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8" creationId="{ADD08A97-EE7C-F693-A14D-E886B00AD309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9" creationId="{BFA26ABC-8EEF-0851-51BC-316F491E9874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10" creationId="{BAF248A3-3516-F837-41A1-E02903FA9AC5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11" creationId="{1B7DCCEA-1DA3-14CF-629E-F548FA182714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12" creationId="{4917A758-2155-F5EA-73F7-15714685BEA8}"/>
          </ac:inkMkLst>
        </pc:inkChg>
        <pc:inkChg chg="add mod">
          <ac:chgData name="Tim Cook" userId="d1c7cfb340f2c7ab" providerId="LiveId" clId="{F91381D8-8F96-4337-B77B-709E7A8224C4}" dt="2022-11-14T03:49:15.889" v="1445"/>
          <ac:inkMkLst>
            <pc:docMk/>
            <pc:sldMk cId="3094556869" sldId="323"/>
            <ac:inkMk id="14" creationId="{DF4727E1-CF1A-B75F-F5DF-F853247ECA7D}"/>
          </ac:inkMkLst>
        </pc:inkChg>
        <pc:inkChg chg="add mod">
          <ac:chgData name="Tim Cook" userId="d1c7cfb340f2c7ab" providerId="LiveId" clId="{F91381D8-8F96-4337-B77B-709E7A8224C4}" dt="2022-11-14T03:49:15.889" v="1445"/>
          <ac:inkMkLst>
            <pc:docMk/>
            <pc:sldMk cId="3094556869" sldId="323"/>
            <ac:inkMk id="15" creationId="{816910BC-1F41-0E50-414F-1BBC2ED9EEDD}"/>
          </ac:inkMkLst>
        </pc:inkChg>
        <pc:inkChg chg="add mod">
          <ac:chgData name="Tim Cook" userId="d1c7cfb340f2c7ab" providerId="LiveId" clId="{F91381D8-8F96-4337-B77B-709E7A8224C4}" dt="2022-11-14T03:49:15.889" v="1445"/>
          <ac:inkMkLst>
            <pc:docMk/>
            <pc:sldMk cId="3094556869" sldId="323"/>
            <ac:inkMk id="16" creationId="{082F7175-0C31-0C3E-5488-EEDA2C174049}"/>
          </ac:inkMkLst>
        </pc:inkChg>
        <pc:inkChg chg="add del">
          <ac:chgData name="Tim Cook" userId="d1c7cfb340f2c7ab" providerId="LiveId" clId="{F91381D8-8F96-4337-B77B-709E7A8224C4}" dt="2022-11-14T03:49:22.547" v="1455"/>
          <ac:inkMkLst>
            <pc:docMk/>
            <pc:sldMk cId="3094556869" sldId="323"/>
            <ac:inkMk id="18" creationId="{80FC46CA-67B9-0918-B53A-29F2C3550D2E}"/>
          </ac:inkMkLst>
        </pc:inkChg>
        <pc:inkChg chg="add del">
          <ac:chgData name="Tim Cook" userId="d1c7cfb340f2c7ab" providerId="LiveId" clId="{F91381D8-8F96-4337-B77B-709E7A8224C4}" dt="2022-11-14T03:49:22.547" v="1454"/>
          <ac:inkMkLst>
            <pc:docMk/>
            <pc:sldMk cId="3094556869" sldId="323"/>
            <ac:inkMk id="19" creationId="{10312DAB-148B-5A52-1D11-D8FEFE48A7D9}"/>
          </ac:inkMkLst>
        </pc:inkChg>
        <pc:inkChg chg="add del">
          <ac:chgData name="Tim Cook" userId="d1c7cfb340f2c7ab" providerId="LiveId" clId="{F91381D8-8F96-4337-B77B-709E7A8224C4}" dt="2022-11-14T03:49:22.547" v="1452"/>
          <ac:inkMkLst>
            <pc:docMk/>
            <pc:sldMk cId="3094556869" sldId="323"/>
            <ac:inkMk id="20" creationId="{7D652D45-0A66-AF7D-C9AC-DE4879EFDB67}"/>
          </ac:inkMkLst>
        </pc:inkChg>
        <pc:inkChg chg="add del">
          <ac:chgData name="Tim Cook" userId="d1c7cfb340f2c7ab" providerId="LiveId" clId="{F91381D8-8F96-4337-B77B-709E7A8224C4}" dt="2022-11-14T03:49:22.547" v="1453"/>
          <ac:inkMkLst>
            <pc:docMk/>
            <pc:sldMk cId="3094556869" sldId="323"/>
            <ac:inkMk id="21" creationId="{98DD403E-6105-B850-C928-099642266E81}"/>
          </ac:inkMkLst>
        </pc:inkChg>
        <pc:inkChg chg="add del">
          <ac:chgData name="Tim Cook" userId="d1c7cfb340f2c7ab" providerId="LiveId" clId="{F91381D8-8F96-4337-B77B-709E7A8224C4}" dt="2022-11-14T03:49:22.547" v="1451"/>
          <ac:inkMkLst>
            <pc:docMk/>
            <pc:sldMk cId="3094556869" sldId="323"/>
            <ac:inkMk id="22" creationId="{D415BF27-AB82-1008-99B7-8BBCBB4712BD}"/>
          </ac:inkMkLst>
        </pc:inkChg>
        <pc:inkChg chg="add mod">
          <ac:chgData name="Tim Cook" userId="d1c7cfb340f2c7ab" providerId="LiveId" clId="{F91381D8-8F96-4337-B77B-709E7A8224C4}" dt="2022-11-14T03:49:29.387" v="1465"/>
          <ac:inkMkLst>
            <pc:docMk/>
            <pc:sldMk cId="3094556869" sldId="323"/>
            <ac:inkMk id="23" creationId="{95D9EB75-E673-7B58-638F-90B294FE75C2}"/>
          </ac:inkMkLst>
        </pc:inkChg>
        <pc:inkChg chg="add mod">
          <ac:chgData name="Tim Cook" userId="d1c7cfb340f2c7ab" providerId="LiveId" clId="{F91381D8-8F96-4337-B77B-709E7A8224C4}" dt="2022-11-14T03:49:29.387" v="1465"/>
          <ac:inkMkLst>
            <pc:docMk/>
            <pc:sldMk cId="3094556869" sldId="323"/>
            <ac:inkMk id="24" creationId="{287E403E-FA86-4BD8-0406-8AF405331D50}"/>
          </ac:inkMkLst>
        </pc:inkChg>
        <pc:inkChg chg="add mod">
          <ac:chgData name="Tim Cook" userId="d1c7cfb340f2c7ab" providerId="LiveId" clId="{F91381D8-8F96-4337-B77B-709E7A8224C4}" dt="2022-11-14T03:49:29.387" v="1465"/>
          <ac:inkMkLst>
            <pc:docMk/>
            <pc:sldMk cId="3094556869" sldId="323"/>
            <ac:inkMk id="25" creationId="{0CB9A4FC-0EEF-4743-E1AB-C55BC0B4BE3D}"/>
          </ac:inkMkLst>
        </pc:inkChg>
        <pc:inkChg chg="add mod">
          <ac:chgData name="Tim Cook" userId="d1c7cfb340f2c7ab" providerId="LiveId" clId="{F91381D8-8F96-4337-B77B-709E7A8224C4}" dt="2022-11-14T03:49:29.387" v="1465"/>
          <ac:inkMkLst>
            <pc:docMk/>
            <pc:sldMk cId="3094556869" sldId="323"/>
            <ac:inkMk id="26" creationId="{41CDF4B0-C47D-4E2D-275D-521A2DFBEE1A}"/>
          </ac:inkMkLst>
        </pc:inkChg>
        <pc:inkChg chg="add del mod">
          <ac:chgData name="Tim Cook" userId="d1c7cfb340f2c7ab" providerId="LiveId" clId="{F91381D8-8F96-4337-B77B-709E7A8224C4}" dt="2022-11-14T03:49:39.656" v="1480"/>
          <ac:inkMkLst>
            <pc:docMk/>
            <pc:sldMk cId="3094556869" sldId="323"/>
            <ac:inkMk id="27" creationId="{D8DF43E9-328E-36F6-0B19-52990A2E5506}"/>
          </ac:inkMkLst>
        </pc:inkChg>
        <pc:inkChg chg="add del mod">
          <ac:chgData name="Tim Cook" userId="d1c7cfb340f2c7ab" providerId="LiveId" clId="{F91381D8-8F96-4337-B77B-709E7A8224C4}" dt="2022-11-14T03:49:39.124" v="1479"/>
          <ac:inkMkLst>
            <pc:docMk/>
            <pc:sldMk cId="3094556869" sldId="323"/>
            <ac:inkMk id="28" creationId="{64011A88-6419-33EA-A8E2-A0C1CC9022AB}"/>
          </ac:inkMkLst>
        </pc:inkChg>
        <pc:inkChg chg="add del mod">
          <ac:chgData name="Tim Cook" userId="d1c7cfb340f2c7ab" providerId="LiveId" clId="{F91381D8-8F96-4337-B77B-709E7A8224C4}" dt="2022-11-14T03:49:39.124" v="1478"/>
          <ac:inkMkLst>
            <pc:docMk/>
            <pc:sldMk cId="3094556869" sldId="323"/>
            <ac:inkMk id="29" creationId="{D9F1AD67-C721-2CD9-6A12-051717164651}"/>
          </ac:inkMkLst>
        </pc:inkChg>
        <pc:inkChg chg="add del mod">
          <ac:chgData name="Tim Cook" userId="d1c7cfb340f2c7ab" providerId="LiveId" clId="{F91381D8-8F96-4337-B77B-709E7A8224C4}" dt="2022-11-14T03:49:39.107" v="1477"/>
          <ac:inkMkLst>
            <pc:docMk/>
            <pc:sldMk cId="3094556869" sldId="323"/>
            <ac:inkMk id="30" creationId="{747CFCAF-BBA3-72E9-5C91-F4CA7A9749BB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1" creationId="{DE2D3EF7-DCCC-4E2F-9631-99416A6D9E43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4" creationId="{C302EA56-75DB-2F71-052C-0BF08C1DBA33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5" creationId="{CCF9655D-BEF3-F749-9034-E420E04F9CE0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6" creationId="{6DB12801-B57F-3499-B68F-50ADE9DDE49A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7" creationId="{F20E903D-40B2-025D-694B-9642831BADCF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8" creationId="{2D65100D-193F-6886-457F-46BBAE2FF4AE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9" creationId="{8E4DD0A3-8585-0ECC-A342-0FF6935A9192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40" creationId="{F2E935C8-74E6-DBE0-EAE2-B471459E8960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41" creationId="{2D9971E2-2DE6-D2FA-AC56-13AF1E049896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43" creationId="{DC2EBCC0-3535-BFE6-2826-FC3464462591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45" creationId="{FAAA065E-57DB-2F1D-ECB8-98AC90C1CBF1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46" creationId="{7F5A0791-6016-A5B3-3DE0-E0D2DE0D2C6C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47" creationId="{D602A28B-1A0A-E535-D243-94BEB4C03F9B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48" creationId="{C8436CB8-AE81-302B-DDA1-930215E27101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49" creationId="{79F60CAF-83A2-A152-1B64-03152180EF95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50" creationId="{30A5B496-C88F-6B9C-36CB-7A8A184B2F51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51" creationId="{6FEABECA-013A-6EB4-5D43-797E278D08C9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52" creationId="{C64DBE17-6804-5F9A-B9E2-6959AD52C3E0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53" creationId="{E1A97D02-982A-E768-2CCB-1441822508A2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54" creationId="{379AC90E-35A9-C685-566A-97379857BC2C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56" creationId="{147D2BB2-052A-B8E0-C22A-4572BFED2557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57" creationId="{7142179A-41B7-0AB3-269F-3AB7053025FB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58" creationId="{C89269E1-04FC-0910-231B-EA8E9DC632D2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59" creationId="{A9D4E793-FB63-E91B-9043-F9A32F0593D5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0" creationId="{1E2A22FC-0382-8A06-D240-248F2B6E17D4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1" creationId="{59413519-3322-5E40-BB24-DC2F2812E0A5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2" creationId="{B11DEE74-8271-01AB-13F4-7C38675D805D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3" creationId="{25C5A6FA-F136-C7D2-A452-E98005A4A816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4" creationId="{40151EFC-2711-23F2-47EC-E008D92AFFA1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5" creationId="{975DCC9F-18DC-1844-658D-2FD1D477A8F2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6" creationId="{A52F5B89-C7CC-3E7B-1279-D2AEF8EC3259}"/>
          </ac:inkMkLst>
        </pc:inkChg>
      </pc:sldChg>
    </pc:docChg>
  </pc:docChgLst>
  <pc:docChgLst>
    <pc:chgData name="Tim Cook" userId="d1c7cfb340f2c7ab" providerId="LiveId" clId="{2EDF1C14-EB01-4B29-9BEB-00E8BD3CE927}"/>
    <pc:docChg chg="undo custSel modSld">
      <pc:chgData name="Tim Cook" userId="d1c7cfb340f2c7ab" providerId="LiveId" clId="{2EDF1C14-EB01-4B29-9BEB-00E8BD3CE927}" dt="2023-01-18T00:57:06.081" v="1034"/>
      <pc:docMkLst>
        <pc:docMk/>
      </pc:docMkLst>
      <pc:sldChg chg="addSp delSp modSp mod">
        <pc:chgData name="Tim Cook" userId="d1c7cfb340f2c7ab" providerId="LiveId" clId="{2EDF1C14-EB01-4B29-9BEB-00E8BD3CE927}" dt="2023-01-18T00:33:16.179" v="211"/>
        <pc:sldMkLst>
          <pc:docMk/>
          <pc:sldMk cId="4263874587" sldId="316"/>
        </pc:sldMkLst>
        <pc:grpChg chg="del mod">
          <ac:chgData name="Tim Cook" userId="d1c7cfb340f2c7ab" providerId="LiveId" clId="{2EDF1C14-EB01-4B29-9BEB-00E8BD3CE927}" dt="2023-01-18T00:29:09.126" v="5"/>
          <ac:grpSpMkLst>
            <pc:docMk/>
            <pc:sldMk cId="4263874587" sldId="316"/>
            <ac:grpSpMk id="5" creationId="{420B7F3A-04CE-94DD-AA0B-3FBE7D39BF7B}"/>
          </ac:grpSpMkLst>
        </pc:grpChg>
        <pc:grpChg chg="del mod">
          <ac:chgData name="Tim Cook" userId="d1c7cfb340f2c7ab" providerId="LiveId" clId="{2EDF1C14-EB01-4B29-9BEB-00E8BD3CE927}" dt="2023-01-18T00:29:10.213" v="8"/>
          <ac:grpSpMkLst>
            <pc:docMk/>
            <pc:sldMk cId="4263874587" sldId="316"/>
            <ac:grpSpMk id="8" creationId="{18E463E5-35A6-5BBB-5422-F6D0F7AFFE02}"/>
          </ac:grpSpMkLst>
        </pc:grpChg>
        <pc:grpChg chg="del mod">
          <ac:chgData name="Tim Cook" userId="d1c7cfb340f2c7ab" providerId="LiveId" clId="{2EDF1C14-EB01-4B29-9BEB-00E8BD3CE927}" dt="2023-01-18T00:30:39.039" v="89"/>
          <ac:grpSpMkLst>
            <pc:docMk/>
            <pc:sldMk cId="4263874587" sldId="316"/>
            <ac:grpSpMk id="11" creationId="{EBED219B-15EC-B3D4-FFB3-9F76CB589078}"/>
          </ac:grpSpMkLst>
        </pc:grpChg>
        <pc:grpChg chg="del mod">
          <ac:chgData name="Tim Cook" userId="d1c7cfb340f2c7ab" providerId="LiveId" clId="{2EDF1C14-EB01-4B29-9BEB-00E8BD3CE927}" dt="2023-01-18T00:29:19.286" v="19"/>
          <ac:grpSpMkLst>
            <pc:docMk/>
            <pc:sldMk cId="4263874587" sldId="316"/>
            <ac:grpSpMk id="15" creationId="{F77F6771-B011-BBEB-226F-5DC25618F00F}"/>
          </ac:grpSpMkLst>
        </pc:grpChg>
        <pc:grpChg chg="del mod">
          <ac:chgData name="Tim Cook" userId="d1c7cfb340f2c7ab" providerId="LiveId" clId="{2EDF1C14-EB01-4B29-9BEB-00E8BD3CE927}" dt="2023-01-18T00:30:39.039" v="88"/>
          <ac:grpSpMkLst>
            <pc:docMk/>
            <pc:sldMk cId="4263874587" sldId="316"/>
            <ac:grpSpMk id="19" creationId="{06A70256-3E0D-2A06-1FFB-F1D55E92A674}"/>
          </ac:grpSpMkLst>
        </pc:grpChg>
        <pc:grpChg chg="del mod">
          <ac:chgData name="Tim Cook" userId="d1c7cfb340f2c7ab" providerId="LiveId" clId="{2EDF1C14-EB01-4B29-9BEB-00E8BD3CE927}" dt="2023-01-18T00:29:35.347" v="45"/>
          <ac:grpSpMkLst>
            <pc:docMk/>
            <pc:sldMk cId="4263874587" sldId="316"/>
            <ac:grpSpMk id="33" creationId="{E9028CC8-D2D7-225D-A6AE-228553E14D03}"/>
          </ac:grpSpMkLst>
        </pc:grpChg>
        <pc:grpChg chg="del mod">
          <ac:chgData name="Tim Cook" userId="d1c7cfb340f2c7ab" providerId="LiveId" clId="{2EDF1C14-EB01-4B29-9BEB-00E8BD3CE927}" dt="2023-01-18T00:29:43.072" v="63"/>
          <ac:grpSpMkLst>
            <pc:docMk/>
            <pc:sldMk cId="4263874587" sldId="316"/>
            <ac:grpSpMk id="43" creationId="{B1AF8FA7-B670-F021-CB61-F5E33ACC693C}"/>
          </ac:grpSpMkLst>
        </pc:grpChg>
        <pc:grpChg chg="del mod">
          <ac:chgData name="Tim Cook" userId="d1c7cfb340f2c7ab" providerId="LiveId" clId="{2EDF1C14-EB01-4B29-9BEB-00E8BD3CE927}" dt="2023-01-18T00:29:43.064" v="62"/>
          <ac:grpSpMkLst>
            <pc:docMk/>
            <pc:sldMk cId="4263874587" sldId="316"/>
            <ac:grpSpMk id="44" creationId="{55AA6C4B-64D3-DD51-97D6-3EBAAEF71B1E}"/>
          </ac:grpSpMkLst>
        </pc:grpChg>
        <pc:grpChg chg="del mod">
          <ac:chgData name="Tim Cook" userId="d1c7cfb340f2c7ab" providerId="LiveId" clId="{2EDF1C14-EB01-4B29-9BEB-00E8BD3CE927}" dt="2023-01-18T00:29:51.355" v="69"/>
          <ac:grpSpMkLst>
            <pc:docMk/>
            <pc:sldMk cId="4263874587" sldId="316"/>
            <ac:grpSpMk id="47" creationId="{5CDC8277-92CA-B5AD-50F6-BA90E10F680C}"/>
          </ac:grpSpMkLst>
        </pc:grpChg>
        <pc:grpChg chg="del mod">
          <ac:chgData name="Tim Cook" userId="d1c7cfb340f2c7ab" providerId="LiveId" clId="{2EDF1C14-EB01-4B29-9BEB-00E8BD3CE927}" dt="2023-01-18T00:30:17.674" v="77"/>
          <ac:grpSpMkLst>
            <pc:docMk/>
            <pc:sldMk cId="4263874587" sldId="316"/>
            <ac:grpSpMk id="50" creationId="{E751EC63-92B4-8730-0450-1D41877815FF}"/>
          </ac:grpSpMkLst>
        </pc:grpChg>
        <pc:grpChg chg="mod">
          <ac:chgData name="Tim Cook" userId="d1c7cfb340f2c7ab" providerId="LiveId" clId="{2EDF1C14-EB01-4B29-9BEB-00E8BD3CE927}" dt="2023-01-18T00:30:17.674" v="77"/>
          <ac:grpSpMkLst>
            <pc:docMk/>
            <pc:sldMk cId="4263874587" sldId="316"/>
            <ac:grpSpMk id="54" creationId="{51C98616-9553-2177-E6E1-01AD5818BAF3}"/>
          </ac:grpSpMkLst>
        </pc:grpChg>
        <pc:grpChg chg="mod">
          <ac:chgData name="Tim Cook" userId="d1c7cfb340f2c7ab" providerId="LiveId" clId="{2EDF1C14-EB01-4B29-9BEB-00E8BD3CE927}" dt="2023-01-18T00:30:21.145" v="82"/>
          <ac:grpSpMkLst>
            <pc:docMk/>
            <pc:sldMk cId="4263874587" sldId="316"/>
            <ac:grpSpMk id="59" creationId="{05213A2F-0DBC-B9B7-04B6-0C2F61FBE3D9}"/>
          </ac:grpSpMkLst>
        </pc:grpChg>
        <pc:grpChg chg="del mod">
          <ac:chgData name="Tim Cook" userId="d1c7cfb340f2c7ab" providerId="LiveId" clId="{2EDF1C14-EB01-4B29-9BEB-00E8BD3CE927}" dt="2023-01-18T00:30:48.824" v="99"/>
          <ac:grpSpMkLst>
            <pc:docMk/>
            <pc:sldMk cId="4263874587" sldId="316"/>
            <ac:grpSpMk id="64" creationId="{43F435A6-C58B-5441-B07F-6ED3EABDA5A9}"/>
          </ac:grpSpMkLst>
        </pc:grpChg>
        <pc:grpChg chg="del mod">
          <ac:chgData name="Tim Cook" userId="d1c7cfb340f2c7ab" providerId="LiveId" clId="{2EDF1C14-EB01-4B29-9BEB-00E8BD3CE927}" dt="2023-01-18T00:31:01.276" v="113"/>
          <ac:grpSpMkLst>
            <pc:docMk/>
            <pc:sldMk cId="4263874587" sldId="316"/>
            <ac:grpSpMk id="69" creationId="{7F60FF74-81BD-4DA0-8936-2BAE1C28F1FF}"/>
          </ac:grpSpMkLst>
        </pc:grpChg>
        <pc:grpChg chg="del mod">
          <ac:chgData name="Tim Cook" userId="d1c7cfb340f2c7ab" providerId="LiveId" clId="{2EDF1C14-EB01-4B29-9BEB-00E8BD3CE927}" dt="2023-01-18T00:31:03.126" v="116"/>
          <ac:grpSpMkLst>
            <pc:docMk/>
            <pc:sldMk cId="4263874587" sldId="316"/>
            <ac:grpSpMk id="75" creationId="{39ADBBD9-4625-51C8-034D-53A9C7FF6772}"/>
          </ac:grpSpMkLst>
        </pc:grpChg>
        <pc:grpChg chg="mod">
          <ac:chgData name="Tim Cook" userId="d1c7cfb340f2c7ab" providerId="LiveId" clId="{2EDF1C14-EB01-4B29-9BEB-00E8BD3CE927}" dt="2023-01-18T00:31:01.276" v="113"/>
          <ac:grpSpMkLst>
            <pc:docMk/>
            <pc:sldMk cId="4263874587" sldId="316"/>
            <ac:grpSpMk id="76" creationId="{59F2B0BB-1F95-46FA-3370-EE345E691987}"/>
          </ac:grpSpMkLst>
        </pc:grpChg>
        <pc:grpChg chg="mod">
          <ac:chgData name="Tim Cook" userId="d1c7cfb340f2c7ab" providerId="LiveId" clId="{2EDF1C14-EB01-4B29-9BEB-00E8BD3CE927}" dt="2023-01-18T00:31:07.679" v="124"/>
          <ac:grpSpMkLst>
            <pc:docMk/>
            <pc:sldMk cId="4263874587" sldId="316"/>
            <ac:grpSpMk id="83" creationId="{FB411FF2-2EF3-F816-D01D-ECF1CBDF425D}"/>
          </ac:grpSpMkLst>
        </pc:grpChg>
        <pc:grpChg chg="del mod">
          <ac:chgData name="Tim Cook" userId="d1c7cfb340f2c7ab" providerId="LiveId" clId="{2EDF1C14-EB01-4B29-9BEB-00E8BD3CE927}" dt="2023-01-18T00:32:15.164" v="175"/>
          <ac:grpSpMkLst>
            <pc:docMk/>
            <pc:sldMk cId="4263874587" sldId="316"/>
            <ac:grpSpMk id="91" creationId="{F9A282EA-7637-A6DE-95D0-CE9FBC3ADE41}"/>
          </ac:grpSpMkLst>
        </pc:grpChg>
        <pc:grpChg chg="del mod">
          <ac:chgData name="Tim Cook" userId="d1c7cfb340f2c7ab" providerId="LiveId" clId="{2EDF1C14-EB01-4B29-9BEB-00E8BD3CE927}" dt="2023-01-18T00:31:52.477" v="148"/>
          <ac:grpSpMkLst>
            <pc:docMk/>
            <pc:sldMk cId="4263874587" sldId="316"/>
            <ac:grpSpMk id="101" creationId="{0E1A6C36-8F6E-FF28-398A-AE6A1B625A23}"/>
          </ac:grpSpMkLst>
        </pc:grpChg>
        <pc:grpChg chg="del mod">
          <ac:chgData name="Tim Cook" userId="d1c7cfb340f2c7ab" providerId="LiveId" clId="{2EDF1C14-EB01-4B29-9BEB-00E8BD3CE927}" dt="2023-01-18T00:31:53.367" v="151"/>
          <ac:grpSpMkLst>
            <pc:docMk/>
            <pc:sldMk cId="4263874587" sldId="316"/>
            <ac:grpSpMk id="102" creationId="{3D5A20C0-BF3E-4262-E09F-DCF617B258A5}"/>
          </ac:grpSpMkLst>
        </pc:grpChg>
        <pc:grpChg chg="del mod">
          <ac:chgData name="Tim Cook" userId="d1c7cfb340f2c7ab" providerId="LiveId" clId="{2EDF1C14-EB01-4B29-9BEB-00E8BD3CE927}" dt="2023-01-18T00:32:07.568" v="167"/>
          <ac:grpSpMkLst>
            <pc:docMk/>
            <pc:sldMk cId="4263874587" sldId="316"/>
            <ac:grpSpMk id="112" creationId="{B0C99998-E49B-3915-CB55-49488D41B72F}"/>
          </ac:grpSpMkLst>
        </pc:grpChg>
        <pc:grpChg chg="del mod">
          <ac:chgData name="Tim Cook" userId="d1c7cfb340f2c7ab" providerId="LiveId" clId="{2EDF1C14-EB01-4B29-9BEB-00E8BD3CE927}" dt="2023-01-18T00:32:15.164" v="173"/>
          <ac:grpSpMkLst>
            <pc:docMk/>
            <pc:sldMk cId="4263874587" sldId="316"/>
            <ac:grpSpMk id="113" creationId="{AE1CD191-85B9-8D66-D356-DA349B13CA70}"/>
          </ac:grpSpMkLst>
        </pc:grpChg>
        <pc:grpChg chg="mod">
          <ac:chgData name="Tim Cook" userId="d1c7cfb340f2c7ab" providerId="LiveId" clId="{2EDF1C14-EB01-4B29-9BEB-00E8BD3CE927}" dt="2023-01-18T00:32:23.655" v="187"/>
          <ac:grpSpMkLst>
            <pc:docMk/>
            <pc:sldMk cId="4263874587" sldId="316"/>
            <ac:grpSpMk id="123" creationId="{02413942-E851-A0E9-BAC6-B7581CE35E30}"/>
          </ac:grpSpMkLst>
        </pc:grpChg>
        <pc:grpChg chg="mod">
          <ac:chgData name="Tim Cook" userId="d1c7cfb340f2c7ab" providerId="LiveId" clId="{2EDF1C14-EB01-4B29-9BEB-00E8BD3CE927}" dt="2023-01-18T00:32:23.655" v="187"/>
          <ac:grpSpMkLst>
            <pc:docMk/>
            <pc:sldMk cId="4263874587" sldId="316"/>
            <ac:grpSpMk id="124" creationId="{BFCD6522-B57F-553D-8B52-9CE685461EB7}"/>
          </ac:grpSpMkLst>
        </pc:grpChg>
        <pc:grpChg chg="mod">
          <ac:chgData name="Tim Cook" userId="d1c7cfb340f2c7ab" providerId="LiveId" clId="{2EDF1C14-EB01-4B29-9BEB-00E8BD3CE927}" dt="2023-01-18T00:32:28.154" v="194"/>
          <ac:grpSpMkLst>
            <pc:docMk/>
            <pc:sldMk cId="4263874587" sldId="316"/>
            <ac:grpSpMk id="131" creationId="{90FC5F0B-F66B-FFC0-D108-0DBAB9F3A2C2}"/>
          </ac:grpSpMkLst>
        </pc:grpChg>
        <pc:inkChg chg="add del mod">
          <ac:chgData name="Tim Cook" userId="d1c7cfb340f2c7ab" providerId="LiveId" clId="{2EDF1C14-EB01-4B29-9BEB-00E8BD3CE927}" dt="2023-01-18T00:30:39.038" v="85"/>
          <ac:inkMkLst>
            <pc:docMk/>
            <pc:sldMk cId="4263874587" sldId="316"/>
            <ac:inkMk id="3" creationId="{9EA07D49-8786-9F67-E9F6-E6C291A3AB9B}"/>
          </ac:inkMkLst>
        </pc:inkChg>
        <pc:inkChg chg="add del mod">
          <ac:chgData name="Tim Cook" userId="d1c7cfb340f2c7ab" providerId="LiveId" clId="{2EDF1C14-EB01-4B29-9BEB-00E8BD3CE927}" dt="2023-01-18T00:29:10.213" v="8"/>
          <ac:inkMkLst>
            <pc:docMk/>
            <pc:sldMk cId="4263874587" sldId="316"/>
            <ac:inkMk id="4" creationId="{EB88A246-16DF-4DD5-5910-34C3348E02FC}"/>
          </ac:inkMkLst>
        </pc:inkChg>
        <pc:inkChg chg="add del mod">
          <ac:chgData name="Tim Cook" userId="d1c7cfb340f2c7ab" providerId="LiveId" clId="{2EDF1C14-EB01-4B29-9BEB-00E8BD3CE927}" dt="2023-01-18T00:29:09.628" v="6"/>
          <ac:inkMkLst>
            <pc:docMk/>
            <pc:sldMk cId="4263874587" sldId="316"/>
            <ac:inkMk id="6" creationId="{8F115CA6-9930-B51F-1A01-ED658C9A7E12}"/>
          </ac:inkMkLst>
        </pc:inkChg>
        <pc:inkChg chg="add del mod">
          <ac:chgData name="Tim Cook" userId="d1c7cfb340f2c7ab" providerId="LiveId" clId="{2EDF1C14-EB01-4B29-9BEB-00E8BD3CE927}" dt="2023-01-18T00:29:10.211" v="7"/>
          <ac:inkMkLst>
            <pc:docMk/>
            <pc:sldMk cId="4263874587" sldId="316"/>
            <ac:inkMk id="7" creationId="{64BE0395-E154-542A-ED30-9E659A32B4AF}"/>
          </ac:inkMkLst>
        </pc:inkChg>
        <pc:inkChg chg="add del mod">
          <ac:chgData name="Tim Cook" userId="d1c7cfb340f2c7ab" providerId="LiveId" clId="{2EDF1C14-EB01-4B29-9BEB-00E8BD3CE927}" dt="2023-01-18T00:30:39.039" v="91"/>
          <ac:inkMkLst>
            <pc:docMk/>
            <pc:sldMk cId="4263874587" sldId="316"/>
            <ac:inkMk id="9" creationId="{FECFA4D0-47C7-16A1-9C5E-15679AF51F82}"/>
          </ac:inkMkLst>
        </pc:inkChg>
        <pc:inkChg chg="add del mod">
          <ac:chgData name="Tim Cook" userId="d1c7cfb340f2c7ab" providerId="LiveId" clId="{2EDF1C14-EB01-4B29-9BEB-00E8BD3CE927}" dt="2023-01-18T00:30:39.039" v="89"/>
          <ac:inkMkLst>
            <pc:docMk/>
            <pc:sldMk cId="4263874587" sldId="316"/>
            <ac:inkMk id="10" creationId="{B10BC8D8-2387-1398-7C93-28DF83455596}"/>
          </ac:inkMkLst>
        </pc:inkChg>
        <pc:inkChg chg="add del mod">
          <ac:chgData name="Tim Cook" userId="d1c7cfb340f2c7ab" providerId="LiveId" clId="{2EDF1C14-EB01-4B29-9BEB-00E8BD3CE927}" dt="2023-01-18T00:30:39.039" v="87"/>
          <ac:inkMkLst>
            <pc:docMk/>
            <pc:sldMk cId="4263874587" sldId="316"/>
            <ac:inkMk id="12" creationId="{969B6B0C-77B7-FEA9-E4F2-E48DEC3E4000}"/>
          </ac:inkMkLst>
        </pc:inkChg>
        <pc:inkChg chg="add del mod">
          <ac:chgData name="Tim Cook" userId="d1c7cfb340f2c7ab" providerId="LiveId" clId="{2EDF1C14-EB01-4B29-9BEB-00E8BD3CE927}" dt="2023-01-18T00:30:39.038" v="84"/>
          <ac:inkMkLst>
            <pc:docMk/>
            <pc:sldMk cId="4263874587" sldId="316"/>
            <ac:inkMk id="13" creationId="{7BCD665E-1C07-A9A3-0B78-77AA1DC42127}"/>
          </ac:inkMkLst>
        </pc:inkChg>
        <pc:inkChg chg="add del mod">
          <ac:chgData name="Tim Cook" userId="d1c7cfb340f2c7ab" providerId="LiveId" clId="{2EDF1C14-EB01-4B29-9BEB-00E8BD3CE927}" dt="2023-01-18T00:30:39.039" v="88"/>
          <ac:inkMkLst>
            <pc:docMk/>
            <pc:sldMk cId="4263874587" sldId="316"/>
            <ac:inkMk id="14" creationId="{CEE04183-53BC-3108-C65F-C730E9A604E0}"/>
          </ac:inkMkLst>
        </pc:inkChg>
        <pc:inkChg chg="add del mod">
          <ac:chgData name="Tim Cook" userId="d1c7cfb340f2c7ab" providerId="LiveId" clId="{2EDF1C14-EB01-4B29-9BEB-00E8BD3CE927}" dt="2023-01-18T00:30:39.039" v="90"/>
          <ac:inkMkLst>
            <pc:docMk/>
            <pc:sldMk cId="4263874587" sldId="316"/>
            <ac:inkMk id="16" creationId="{B885E137-3301-1FA7-D4DD-B6B0F8BBB306}"/>
          </ac:inkMkLst>
        </pc:inkChg>
        <pc:inkChg chg="add del mod">
          <ac:chgData name="Tim Cook" userId="d1c7cfb340f2c7ab" providerId="LiveId" clId="{2EDF1C14-EB01-4B29-9BEB-00E8BD3CE927}" dt="2023-01-18T00:30:39.033" v="83"/>
          <ac:inkMkLst>
            <pc:docMk/>
            <pc:sldMk cId="4263874587" sldId="316"/>
            <ac:inkMk id="17" creationId="{33C0C0C6-00B6-719B-DBD2-096D058F7B4F}"/>
          </ac:inkMkLst>
        </pc:inkChg>
        <pc:inkChg chg="add del mod">
          <ac:chgData name="Tim Cook" userId="d1c7cfb340f2c7ab" providerId="LiveId" clId="{2EDF1C14-EB01-4B29-9BEB-00E8BD3CE927}" dt="2023-01-18T00:30:39.038" v="86"/>
          <ac:inkMkLst>
            <pc:docMk/>
            <pc:sldMk cId="4263874587" sldId="316"/>
            <ac:inkMk id="18" creationId="{4CB45038-1DC9-3C9C-EF21-437403F5DA75}"/>
          </ac:inkMkLst>
        </pc:inkChg>
        <pc:inkChg chg="add del mod">
          <ac:chgData name="Tim Cook" userId="d1c7cfb340f2c7ab" providerId="LiveId" clId="{2EDF1C14-EB01-4B29-9BEB-00E8BD3CE927}" dt="2023-01-18T00:29:35.347" v="44"/>
          <ac:inkMkLst>
            <pc:docMk/>
            <pc:sldMk cId="4263874587" sldId="316"/>
            <ac:inkMk id="20" creationId="{85226A79-51A8-C888-042F-CEAE0701C2F9}"/>
          </ac:inkMkLst>
        </pc:inkChg>
        <pc:inkChg chg="add del mod">
          <ac:chgData name="Tim Cook" userId="d1c7cfb340f2c7ab" providerId="LiveId" clId="{2EDF1C14-EB01-4B29-9BEB-00E8BD3CE927}" dt="2023-01-18T00:29:35.347" v="39"/>
          <ac:inkMkLst>
            <pc:docMk/>
            <pc:sldMk cId="4263874587" sldId="316"/>
            <ac:inkMk id="21" creationId="{0279A4D8-2A98-9F34-C62F-AF3E7DF27F55}"/>
          </ac:inkMkLst>
        </pc:inkChg>
        <pc:inkChg chg="add del mod">
          <ac:chgData name="Tim Cook" userId="d1c7cfb340f2c7ab" providerId="LiveId" clId="{2EDF1C14-EB01-4B29-9BEB-00E8BD3CE927}" dt="2023-01-18T00:29:35.347" v="41"/>
          <ac:inkMkLst>
            <pc:docMk/>
            <pc:sldMk cId="4263874587" sldId="316"/>
            <ac:inkMk id="22" creationId="{49AF9752-CEBB-25FD-A5C1-2191DD024D26}"/>
          </ac:inkMkLst>
        </pc:inkChg>
        <pc:inkChg chg="add del mod">
          <ac:chgData name="Tim Cook" userId="d1c7cfb340f2c7ab" providerId="LiveId" clId="{2EDF1C14-EB01-4B29-9BEB-00E8BD3CE927}" dt="2023-01-18T00:29:35.347" v="40"/>
          <ac:inkMkLst>
            <pc:docMk/>
            <pc:sldMk cId="4263874587" sldId="316"/>
            <ac:inkMk id="23" creationId="{AB942BD6-2CD5-BFF2-1589-04D2C2B848CE}"/>
          </ac:inkMkLst>
        </pc:inkChg>
        <pc:inkChg chg="add del mod">
          <ac:chgData name="Tim Cook" userId="d1c7cfb340f2c7ab" providerId="LiveId" clId="{2EDF1C14-EB01-4B29-9BEB-00E8BD3CE927}" dt="2023-01-18T00:29:35.347" v="35"/>
          <ac:inkMkLst>
            <pc:docMk/>
            <pc:sldMk cId="4263874587" sldId="316"/>
            <ac:inkMk id="24" creationId="{5BEAD6F4-0B79-1231-BDA3-B43C751AE128}"/>
          </ac:inkMkLst>
        </pc:inkChg>
        <pc:inkChg chg="add del mod">
          <ac:chgData name="Tim Cook" userId="d1c7cfb340f2c7ab" providerId="LiveId" clId="{2EDF1C14-EB01-4B29-9BEB-00E8BD3CE927}" dt="2023-01-18T00:29:35.347" v="36"/>
          <ac:inkMkLst>
            <pc:docMk/>
            <pc:sldMk cId="4263874587" sldId="316"/>
            <ac:inkMk id="25" creationId="{A7A2F465-652E-88A5-6229-134D73FCAEE0}"/>
          </ac:inkMkLst>
        </pc:inkChg>
        <pc:inkChg chg="add del mod">
          <ac:chgData name="Tim Cook" userId="d1c7cfb340f2c7ab" providerId="LiveId" clId="{2EDF1C14-EB01-4B29-9BEB-00E8BD3CE927}" dt="2023-01-18T00:29:35.347" v="46"/>
          <ac:inkMkLst>
            <pc:docMk/>
            <pc:sldMk cId="4263874587" sldId="316"/>
            <ac:inkMk id="26" creationId="{EED15DB3-3D9B-DADD-18E8-ED189EB80CAA}"/>
          </ac:inkMkLst>
        </pc:inkChg>
        <pc:inkChg chg="add del mod">
          <ac:chgData name="Tim Cook" userId="d1c7cfb340f2c7ab" providerId="LiveId" clId="{2EDF1C14-EB01-4B29-9BEB-00E8BD3CE927}" dt="2023-01-18T00:29:35.347" v="42"/>
          <ac:inkMkLst>
            <pc:docMk/>
            <pc:sldMk cId="4263874587" sldId="316"/>
            <ac:inkMk id="27" creationId="{A6E078D4-3185-4B4E-4D52-CD34304CD481}"/>
          </ac:inkMkLst>
        </pc:inkChg>
        <pc:inkChg chg="add del mod">
          <ac:chgData name="Tim Cook" userId="d1c7cfb340f2c7ab" providerId="LiveId" clId="{2EDF1C14-EB01-4B29-9BEB-00E8BD3CE927}" dt="2023-01-18T00:29:35.347" v="38"/>
          <ac:inkMkLst>
            <pc:docMk/>
            <pc:sldMk cId="4263874587" sldId="316"/>
            <ac:inkMk id="28" creationId="{7F3C64C8-8C72-5AB3-C817-D7042251D17C}"/>
          </ac:inkMkLst>
        </pc:inkChg>
        <pc:inkChg chg="add del mod">
          <ac:chgData name="Tim Cook" userId="d1c7cfb340f2c7ab" providerId="LiveId" clId="{2EDF1C14-EB01-4B29-9BEB-00E8BD3CE927}" dt="2023-01-18T00:29:35.344" v="34"/>
          <ac:inkMkLst>
            <pc:docMk/>
            <pc:sldMk cId="4263874587" sldId="316"/>
            <ac:inkMk id="29" creationId="{3DD76EE2-EBDE-976B-1F0B-4D449CF9E4CB}"/>
          </ac:inkMkLst>
        </pc:inkChg>
        <pc:inkChg chg="add del mod">
          <ac:chgData name="Tim Cook" userId="d1c7cfb340f2c7ab" providerId="LiveId" clId="{2EDF1C14-EB01-4B29-9BEB-00E8BD3CE927}" dt="2023-01-18T00:29:35.347" v="37"/>
          <ac:inkMkLst>
            <pc:docMk/>
            <pc:sldMk cId="4263874587" sldId="316"/>
            <ac:inkMk id="30" creationId="{53C8E9BC-A4D7-9039-0B57-0E1A643B9B30}"/>
          </ac:inkMkLst>
        </pc:inkChg>
        <pc:inkChg chg="add del mod">
          <ac:chgData name="Tim Cook" userId="d1c7cfb340f2c7ab" providerId="LiveId" clId="{2EDF1C14-EB01-4B29-9BEB-00E8BD3CE927}" dt="2023-01-18T00:29:35.347" v="43"/>
          <ac:inkMkLst>
            <pc:docMk/>
            <pc:sldMk cId="4263874587" sldId="316"/>
            <ac:inkMk id="31" creationId="{DDC9A075-236E-9357-3D3E-91AB6C664BC3}"/>
          </ac:inkMkLst>
        </pc:inkChg>
        <pc:inkChg chg="add del mod">
          <ac:chgData name="Tim Cook" userId="d1c7cfb340f2c7ab" providerId="LiveId" clId="{2EDF1C14-EB01-4B29-9BEB-00E8BD3CE927}" dt="2023-01-18T00:29:35.347" v="45"/>
          <ac:inkMkLst>
            <pc:docMk/>
            <pc:sldMk cId="4263874587" sldId="316"/>
            <ac:inkMk id="32" creationId="{BA20900E-182B-058A-8811-17C0D5AAE94A}"/>
          </ac:inkMkLst>
        </pc:inkChg>
        <pc:inkChg chg="add del mod">
          <ac:chgData name="Tim Cook" userId="d1c7cfb340f2c7ab" providerId="LiveId" clId="{2EDF1C14-EB01-4B29-9BEB-00E8BD3CE927}" dt="2023-01-18T00:29:43.064" v="59"/>
          <ac:inkMkLst>
            <pc:docMk/>
            <pc:sldMk cId="4263874587" sldId="316"/>
            <ac:inkMk id="34" creationId="{75F21199-140C-A0D2-BFC1-D9210A75FC55}"/>
          </ac:inkMkLst>
        </pc:inkChg>
        <pc:inkChg chg="add del mod">
          <ac:chgData name="Tim Cook" userId="d1c7cfb340f2c7ab" providerId="LiveId" clId="{2EDF1C14-EB01-4B29-9BEB-00E8BD3CE927}" dt="2023-01-18T00:29:43.072" v="64"/>
          <ac:inkMkLst>
            <pc:docMk/>
            <pc:sldMk cId="4263874587" sldId="316"/>
            <ac:inkMk id="35" creationId="{4C8AD10C-7199-4BCA-0F35-5091601F049C}"/>
          </ac:inkMkLst>
        </pc:inkChg>
        <pc:inkChg chg="add del mod">
          <ac:chgData name="Tim Cook" userId="d1c7cfb340f2c7ab" providerId="LiveId" clId="{2EDF1C14-EB01-4B29-9BEB-00E8BD3CE927}" dt="2023-01-18T00:29:43.064" v="60"/>
          <ac:inkMkLst>
            <pc:docMk/>
            <pc:sldMk cId="4263874587" sldId="316"/>
            <ac:inkMk id="36" creationId="{F463D42F-562B-4B50-D37B-6FBD620796EE}"/>
          </ac:inkMkLst>
        </pc:inkChg>
        <pc:inkChg chg="add del mod">
          <ac:chgData name="Tim Cook" userId="d1c7cfb340f2c7ab" providerId="LiveId" clId="{2EDF1C14-EB01-4B29-9BEB-00E8BD3CE927}" dt="2023-01-18T00:29:43.064" v="62"/>
          <ac:inkMkLst>
            <pc:docMk/>
            <pc:sldMk cId="4263874587" sldId="316"/>
            <ac:inkMk id="37" creationId="{72019AE2-E2D7-7F09-C75B-16EA9996FDB9}"/>
          </ac:inkMkLst>
        </pc:inkChg>
        <pc:inkChg chg="add del mod">
          <ac:chgData name="Tim Cook" userId="d1c7cfb340f2c7ab" providerId="LiveId" clId="{2EDF1C14-EB01-4B29-9BEB-00E8BD3CE927}" dt="2023-01-18T00:29:43.064" v="61"/>
          <ac:inkMkLst>
            <pc:docMk/>
            <pc:sldMk cId="4263874587" sldId="316"/>
            <ac:inkMk id="38" creationId="{04106626-A650-B5B2-73BA-0336CA6BD36E}"/>
          </ac:inkMkLst>
        </pc:inkChg>
        <pc:inkChg chg="add del mod">
          <ac:chgData name="Tim Cook" userId="d1c7cfb340f2c7ab" providerId="LiveId" clId="{2EDF1C14-EB01-4B29-9BEB-00E8BD3CE927}" dt="2023-01-18T00:29:43.072" v="65"/>
          <ac:inkMkLst>
            <pc:docMk/>
            <pc:sldMk cId="4263874587" sldId="316"/>
            <ac:inkMk id="39" creationId="{D4E6C20B-CA0C-AE6B-3953-A8255A4D46AC}"/>
          </ac:inkMkLst>
        </pc:inkChg>
        <pc:inkChg chg="add del mod">
          <ac:chgData name="Tim Cook" userId="d1c7cfb340f2c7ab" providerId="LiveId" clId="{2EDF1C14-EB01-4B29-9BEB-00E8BD3CE927}" dt="2023-01-18T00:29:43.072" v="63"/>
          <ac:inkMkLst>
            <pc:docMk/>
            <pc:sldMk cId="4263874587" sldId="316"/>
            <ac:inkMk id="40" creationId="{EDE5ACAF-6B50-2447-9D0C-7C63FA4B1AF3}"/>
          </ac:inkMkLst>
        </pc:inkChg>
        <pc:inkChg chg="add del mod">
          <ac:chgData name="Tim Cook" userId="d1c7cfb340f2c7ab" providerId="LiveId" clId="{2EDF1C14-EB01-4B29-9BEB-00E8BD3CE927}" dt="2023-01-18T00:29:43.064" v="58"/>
          <ac:inkMkLst>
            <pc:docMk/>
            <pc:sldMk cId="4263874587" sldId="316"/>
            <ac:inkMk id="41" creationId="{D285F600-03B9-DBB8-D92B-FB5CEE476FBF}"/>
          </ac:inkMkLst>
        </pc:inkChg>
        <pc:inkChg chg="add del mod">
          <ac:chgData name="Tim Cook" userId="d1c7cfb340f2c7ab" providerId="LiveId" clId="{2EDF1C14-EB01-4B29-9BEB-00E8BD3CE927}" dt="2023-01-18T00:29:43.064" v="57"/>
          <ac:inkMkLst>
            <pc:docMk/>
            <pc:sldMk cId="4263874587" sldId="316"/>
            <ac:inkMk id="42" creationId="{52CB5B57-A7F6-A868-400A-20FCFFFD526A}"/>
          </ac:inkMkLst>
        </pc:inkChg>
        <pc:inkChg chg="add del mod">
          <ac:chgData name="Tim Cook" userId="d1c7cfb340f2c7ab" providerId="LiveId" clId="{2EDF1C14-EB01-4B29-9BEB-00E8BD3CE927}" dt="2023-01-18T00:29:51.355" v="69"/>
          <ac:inkMkLst>
            <pc:docMk/>
            <pc:sldMk cId="4263874587" sldId="316"/>
            <ac:inkMk id="45" creationId="{A5FBEE74-D8D2-128F-2FE3-487B45C21F6B}"/>
          </ac:inkMkLst>
        </pc:inkChg>
        <pc:inkChg chg="add del mod">
          <ac:chgData name="Tim Cook" userId="d1c7cfb340f2c7ab" providerId="LiveId" clId="{2EDF1C14-EB01-4B29-9BEB-00E8BD3CE927}" dt="2023-01-18T00:29:51.355" v="70"/>
          <ac:inkMkLst>
            <pc:docMk/>
            <pc:sldMk cId="4263874587" sldId="316"/>
            <ac:inkMk id="46" creationId="{3AB6AF3C-F04D-8EDB-C055-4A9D384C382A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48" creationId="{FDD695A0-403C-8CB8-7889-FB06508EA4A5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49" creationId="{877541DB-819B-8A2B-3692-D9E1C16B1222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1" creationId="{13765EF8-930F-3609-2D5B-E6E21B1EBA01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2" creationId="{7DBE877E-EDFF-0FCD-A9E2-F0841986C13F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3" creationId="{18AEC864-6D40-C9B3-B1CF-ABB1F559EB65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5" creationId="{9836C12B-C64C-4119-EA97-5CB9DF6B55D8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6" creationId="{1E9EC388-92CB-95CC-B301-60ECCFA2ECC0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7" creationId="{11C05CE9-3E71-590B-A4B0-490437C7D17E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8" creationId="{226BEC5E-C130-E998-2744-85F7003176FF}"/>
          </ac:inkMkLst>
        </pc:inkChg>
        <pc:inkChg chg="add del">
          <ac:chgData name="Tim Cook" userId="d1c7cfb340f2c7ab" providerId="LiveId" clId="{2EDF1C14-EB01-4B29-9BEB-00E8BD3CE927}" dt="2023-01-18T00:30:44.748" v="95"/>
          <ac:inkMkLst>
            <pc:docMk/>
            <pc:sldMk cId="4263874587" sldId="316"/>
            <ac:inkMk id="60" creationId="{BC83FE31-9A76-23C7-A7C4-DC5BA7754543}"/>
          </ac:inkMkLst>
        </pc:inkChg>
        <pc:inkChg chg="add del">
          <ac:chgData name="Tim Cook" userId="d1c7cfb340f2c7ab" providerId="LiveId" clId="{2EDF1C14-EB01-4B29-9BEB-00E8BD3CE927}" dt="2023-01-18T00:30:44.747" v="94"/>
          <ac:inkMkLst>
            <pc:docMk/>
            <pc:sldMk cId="4263874587" sldId="316"/>
            <ac:inkMk id="61" creationId="{F8D9B800-13E5-EBCB-BBE0-FB39FC242AE4}"/>
          </ac:inkMkLst>
        </pc:inkChg>
        <pc:inkChg chg="add del mod">
          <ac:chgData name="Tim Cook" userId="d1c7cfb340f2c7ab" providerId="LiveId" clId="{2EDF1C14-EB01-4B29-9BEB-00E8BD3CE927}" dt="2023-01-18T00:30:48.824" v="99"/>
          <ac:inkMkLst>
            <pc:docMk/>
            <pc:sldMk cId="4263874587" sldId="316"/>
            <ac:inkMk id="62" creationId="{6B37B05B-5C50-B2E1-A46B-0A850570CDDC}"/>
          </ac:inkMkLst>
        </pc:inkChg>
        <pc:inkChg chg="add del mod">
          <ac:chgData name="Tim Cook" userId="d1c7cfb340f2c7ab" providerId="LiveId" clId="{2EDF1C14-EB01-4B29-9BEB-00E8BD3CE927}" dt="2023-01-18T00:30:48.824" v="100"/>
          <ac:inkMkLst>
            <pc:docMk/>
            <pc:sldMk cId="4263874587" sldId="316"/>
            <ac:inkMk id="63" creationId="{51738BC0-960B-6C94-CF52-BDB02C7FFB14}"/>
          </ac:inkMkLst>
        </pc:inkChg>
        <pc:inkChg chg="add del">
          <ac:chgData name="Tim Cook" userId="d1c7cfb340f2c7ab" providerId="LiveId" clId="{2EDF1C14-EB01-4B29-9BEB-00E8BD3CE927}" dt="2023-01-18T00:30:52.708" v="104"/>
          <ac:inkMkLst>
            <pc:docMk/>
            <pc:sldMk cId="4263874587" sldId="316"/>
            <ac:inkMk id="65" creationId="{E0674809-D81E-B1BA-1910-D1FD1C728F97}"/>
          </ac:inkMkLst>
        </pc:inkChg>
        <pc:inkChg chg="add del">
          <ac:chgData name="Tim Cook" userId="d1c7cfb340f2c7ab" providerId="LiveId" clId="{2EDF1C14-EB01-4B29-9BEB-00E8BD3CE927}" dt="2023-01-18T00:30:52.708" v="103"/>
          <ac:inkMkLst>
            <pc:docMk/>
            <pc:sldMk cId="4263874587" sldId="316"/>
            <ac:inkMk id="66" creationId="{79F59FD8-1387-2DA7-84C6-A7361FF4DC1A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67" creationId="{74CD52E0-7914-9C19-B231-033B61BB6E21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68" creationId="{AC1D339F-92F0-665F-BF54-0AC5A926762F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70" creationId="{974E0F91-D99B-F073-3FDA-0A2B1BF175B3}"/>
          </ac:inkMkLst>
        </pc:inkChg>
        <pc:inkChg chg="add del mod">
          <ac:chgData name="Tim Cook" userId="d1c7cfb340f2c7ab" providerId="LiveId" clId="{2EDF1C14-EB01-4B29-9BEB-00E8BD3CE927}" dt="2023-01-18T00:31:03.126" v="116"/>
          <ac:inkMkLst>
            <pc:docMk/>
            <pc:sldMk cId="4263874587" sldId="316"/>
            <ac:inkMk id="71" creationId="{CEB86EA7-0477-A08B-8E88-40BF5DF7C8B0}"/>
          </ac:inkMkLst>
        </pc:inkChg>
        <pc:inkChg chg="add del mod">
          <ac:chgData name="Tim Cook" userId="d1c7cfb340f2c7ab" providerId="LiveId" clId="{2EDF1C14-EB01-4B29-9BEB-00E8BD3CE927}" dt="2023-01-18T00:31:01.431" v="115"/>
          <ac:inkMkLst>
            <pc:docMk/>
            <pc:sldMk cId="4263874587" sldId="316"/>
            <ac:inkMk id="72" creationId="{BB971CCC-0569-7D13-8D30-3AFF9E3617FD}"/>
          </ac:inkMkLst>
        </pc:inkChg>
        <pc:inkChg chg="add del mod">
          <ac:chgData name="Tim Cook" userId="d1c7cfb340f2c7ab" providerId="LiveId" clId="{2EDF1C14-EB01-4B29-9BEB-00E8BD3CE927}" dt="2023-01-18T00:31:01.431" v="114"/>
          <ac:inkMkLst>
            <pc:docMk/>
            <pc:sldMk cId="4263874587" sldId="316"/>
            <ac:inkMk id="73" creationId="{66CDA0E3-D5E6-A412-381A-27B134D00589}"/>
          </ac:inkMkLst>
        </pc:inkChg>
        <pc:inkChg chg="add del mod">
          <ac:chgData name="Tim Cook" userId="d1c7cfb340f2c7ab" providerId="LiveId" clId="{2EDF1C14-EB01-4B29-9BEB-00E8BD3CE927}" dt="2023-01-18T00:31:03.133" v="117"/>
          <ac:inkMkLst>
            <pc:docMk/>
            <pc:sldMk cId="4263874587" sldId="316"/>
            <ac:inkMk id="74" creationId="{A132829F-1F04-906C-F7B7-60793675AE26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77" creationId="{06ED78A1-2EED-E7A0-9AD0-44F9399D9824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78" creationId="{7D7C4083-64DA-5690-BB51-28BE478EB803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79" creationId="{559A1378-8F79-CCCA-EEBC-FF8908FAA66C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80" creationId="{9D316EC7-5DCB-3F6E-D5DF-219CE8029073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81" creationId="{D90DCA95-AEB8-7A8A-DDAA-F8B44797A290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82" creationId="{962F6B66-2F5C-BE9F-AFA9-87857764ED9C}"/>
          </ac:inkMkLst>
        </pc:inkChg>
        <pc:inkChg chg="add del">
          <ac:chgData name="Tim Cook" userId="d1c7cfb340f2c7ab" providerId="LiveId" clId="{2EDF1C14-EB01-4B29-9BEB-00E8BD3CE927}" dt="2023-01-18T00:33:16.179" v="211"/>
          <ac:inkMkLst>
            <pc:docMk/>
            <pc:sldMk cId="4263874587" sldId="316"/>
            <ac:inkMk id="84" creationId="{02145C59-B554-C062-24FF-3D0FD59DDC88}"/>
          </ac:inkMkLst>
        </pc:inkChg>
        <pc:inkChg chg="add del mod">
          <ac:chgData name="Tim Cook" userId="d1c7cfb340f2c7ab" providerId="LiveId" clId="{2EDF1C14-EB01-4B29-9BEB-00E8BD3CE927}" dt="2023-01-18T00:32:15.163" v="170"/>
          <ac:inkMkLst>
            <pc:docMk/>
            <pc:sldMk cId="4263874587" sldId="316"/>
            <ac:inkMk id="85" creationId="{17C30910-CC44-FB59-11F8-0E2C321237B8}"/>
          </ac:inkMkLst>
        </pc:inkChg>
        <pc:inkChg chg="add del mod">
          <ac:chgData name="Tim Cook" userId="d1c7cfb340f2c7ab" providerId="LiveId" clId="{2EDF1C14-EB01-4B29-9BEB-00E8BD3CE927}" dt="2023-01-18T00:32:15.164" v="172"/>
          <ac:inkMkLst>
            <pc:docMk/>
            <pc:sldMk cId="4263874587" sldId="316"/>
            <ac:inkMk id="86" creationId="{46B865FF-2A2D-89E6-2613-479284D1B3FD}"/>
          </ac:inkMkLst>
        </pc:inkChg>
        <pc:inkChg chg="add del mod">
          <ac:chgData name="Tim Cook" userId="d1c7cfb340f2c7ab" providerId="LiveId" clId="{2EDF1C14-EB01-4B29-9BEB-00E8BD3CE927}" dt="2023-01-18T00:32:15.164" v="175"/>
          <ac:inkMkLst>
            <pc:docMk/>
            <pc:sldMk cId="4263874587" sldId="316"/>
            <ac:inkMk id="87" creationId="{3C9A4D78-A4F3-55D9-1C2A-240F56234677}"/>
          </ac:inkMkLst>
        </pc:inkChg>
        <pc:inkChg chg="add del mod">
          <ac:chgData name="Tim Cook" userId="d1c7cfb340f2c7ab" providerId="LiveId" clId="{2EDF1C14-EB01-4B29-9BEB-00E8BD3CE927}" dt="2023-01-18T00:32:15.164" v="174"/>
          <ac:inkMkLst>
            <pc:docMk/>
            <pc:sldMk cId="4263874587" sldId="316"/>
            <ac:inkMk id="88" creationId="{21464586-6DF4-C098-8819-48D31D764C32}"/>
          </ac:inkMkLst>
        </pc:inkChg>
        <pc:inkChg chg="add del mod">
          <ac:chgData name="Tim Cook" userId="d1c7cfb340f2c7ab" providerId="LiveId" clId="{2EDF1C14-EB01-4B29-9BEB-00E8BD3CE927}" dt="2023-01-18T00:32:15.164" v="176"/>
          <ac:inkMkLst>
            <pc:docMk/>
            <pc:sldMk cId="4263874587" sldId="316"/>
            <ac:inkMk id="89" creationId="{B50254A2-088D-369A-A2A9-CD73AA3885FB}"/>
          </ac:inkMkLst>
        </pc:inkChg>
        <pc:inkChg chg="add del">
          <ac:chgData name="Tim Cook" userId="d1c7cfb340f2c7ab" providerId="LiveId" clId="{2EDF1C14-EB01-4B29-9BEB-00E8BD3CE927}" dt="2023-01-18T00:32:15.160" v="169"/>
          <ac:inkMkLst>
            <pc:docMk/>
            <pc:sldMk cId="4263874587" sldId="316"/>
            <ac:inkMk id="90" creationId="{2050C982-A857-477B-DF88-0F79AA5269CA}"/>
          </ac:inkMkLst>
        </pc:inkChg>
        <pc:inkChg chg="add del mod">
          <ac:chgData name="Tim Cook" userId="d1c7cfb340f2c7ab" providerId="LiveId" clId="{2EDF1C14-EB01-4B29-9BEB-00E8BD3CE927}" dt="2023-01-18T00:31:53.364" v="150"/>
          <ac:inkMkLst>
            <pc:docMk/>
            <pc:sldMk cId="4263874587" sldId="316"/>
            <ac:inkMk id="92" creationId="{1AACA925-DCCB-8394-5B1E-82FBA5D26D09}"/>
          </ac:inkMkLst>
        </pc:inkChg>
        <pc:inkChg chg="add del mod">
          <ac:chgData name="Tim Cook" userId="d1c7cfb340f2c7ab" providerId="LiveId" clId="{2EDF1C14-EB01-4B29-9BEB-00E8BD3CE927}" dt="2023-01-18T00:31:53.367" v="151"/>
          <ac:inkMkLst>
            <pc:docMk/>
            <pc:sldMk cId="4263874587" sldId="316"/>
            <ac:inkMk id="93" creationId="{8DF0781F-6D6E-6A08-B5A2-78512B5B33D4}"/>
          </ac:inkMkLst>
        </pc:inkChg>
        <pc:inkChg chg="add del mod">
          <ac:chgData name="Tim Cook" userId="d1c7cfb340f2c7ab" providerId="LiveId" clId="{2EDF1C14-EB01-4B29-9BEB-00E8BD3CE927}" dt="2023-01-18T00:31:53.368" v="152"/>
          <ac:inkMkLst>
            <pc:docMk/>
            <pc:sldMk cId="4263874587" sldId="316"/>
            <ac:inkMk id="94" creationId="{623456B7-71B9-4F44-BD19-FD78BF834508}"/>
          </ac:inkMkLst>
        </pc:inkChg>
        <pc:inkChg chg="add del mod">
          <ac:chgData name="Tim Cook" userId="d1c7cfb340f2c7ab" providerId="LiveId" clId="{2EDF1C14-EB01-4B29-9BEB-00E8BD3CE927}" dt="2023-01-18T00:31:52.477" v="148"/>
          <ac:inkMkLst>
            <pc:docMk/>
            <pc:sldMk cId="4263874587" sldId="316"/>
            <ac:inkMk id="95" creationId="{F0C3E30E-E0E6-7406-EE5E-4FD475338733}"/>
          </ac:inkMkLst>
        </pc:inkChg>
        <pc:inkChg chg="add del mod">
          <ac:chgData name="Tim Cook" userId="d1c7cfb340f2c7ab" providerId="LiveId" clId="{2EDF1C14-EB01-4B29-9BEB-00E8BD3CE927}" dt="2023-01-18T00:31:52.476" v="147"/>
          <ac:inkMkLst>
            <pc:docMk/>
            <pc:sldMk cId="4263874587" sldId="316"/>
            <ac:inkMk id="96" creationId="{DFFCBF99-E266-1A68-AD64-DBD5D8D01E30}"/>
          </ac:inkMkLst>
        </pc:inkChg>
        <pc:inkChg chg="add del mod">
          <ac:chgData name="Tim Cook" userId="d1c7cfb340f2c7ab" providerId="LiveId" clId="{2EDF1C14-EB01-4B29-9BEB-00E8BD3CE927}" dt="2023-01-18T00:31:51.465" v="144"/>
          <ac:inkMkLst>
            <pc:docMk/>
            <pc:sldMk cId="4263874587" sldId="316"/>
            <ac:inkMk id="97" creationId="{81260235-5460-D198-31C7-36C0171A54A5}"/>
          </ac:inkMkLst>
        </pc:inkChg>
        <pc:inkChg chg="add del mod">
          <ac:chgData name="Tim Cook" userId="d1c7cfb340f2c7ab" providerId="LiveId" clId="{2EDF1C14-EB01-4B29-9BEB-00E8BD3CE927}" dt="2023-01-18T00:31:51.471" v="146"/>
          <ac:inkMkLst>
            <pc:docMk/>
            <pc:sldMk cId="4263874587" sldId="316"/>
            <ac:inkMk id="98" creationId="{4571E3BC-79E9-4F36-A479-B7EB2CFE20E9}"/>
          </ac:inkMkLst>
        </pc:inkChg>
        <pc:inkChg chg="add del mod">
          <ac:chgData name="Tim Cook" userId="d1c7cfb340f2c7ab" providerId="LiveId" clId="{2EDF1C14-EB01-4B29-9BEB-00E8BD3CE927}" dt="2023-01-18T00:31:51.471" v="145"/>
          <ac:inkMkLst>
            <pc:docMk/>
            <pc:sldMk cId="4263874587" sldId="316"/>
            <ac:inkMk id="99" creationId="{004B3683-CAF0-8A4B-3701-CB94F485CA80}"/>
          </ac:inkMkLst>
        </pc:inkChg>
        <pc:inkChg chg="add del mod">
          <ac:chgData name="Tim Cook" userId="d1c7cfb340f2c7ab" providerId="LiveId" clId="{2EDF1C14-EB01-4B29-9BEB-00E8BD3CE927}" dt="2023-01-18T00:31:52.477" v="149"/>
          <ac:inkMkLst>
            <pc:docMk/>
            <pc:sldMk cId="4263874587" sldId="316"/>
            <ac:inkMk id="100" creationId="{FDAF9DAF-047A-2A71-FB13-49AB92F0811F}"/>
          </ac:inkMkLst>
        </pc:inkChg>
        <pc:inkChg chg="add del mod">
          <ac:chgData name="Tim Cook" userId="d1c7cfb340f2c7ab" providerId="LiveId" clId="{2EDF1C14-EB01-4B29-9BEB-00E8BD3CE927}" dt="2023-01-18T00:32:15.164" v="173"/>
          <ac:inkMkLst>
            <pc:docMk/>
            <pc:sldMk cId="4263874587" sldId="316"/>
            <ac:inkMk id="103" creationId="{289DC99B-DA26-C8B0-D932-0B4B6A6E39B3}"/>
          </ac:inkMkLst>
        </pc:inkChg>
        <pc:inkChg chg="add del mod">
          <ac:chgData name="Tim Cook" userId="d1c7cfb340f2c7ab" providerId="LiveId" clId="{2EDF1C14-EB01-4B29-9BEB-00E8BD3CE927}" dt="2023-01-18T00:32:15.164" v="177"/>
          <ac:inkMkLst>
            <pc:docMk/>
            <pc:sldMk cId="4263874587" sldId="316"/>
            <ac:inkMk id="104" creationId="{085CAA66-22FB-1D09-18FE-453E2ECC360F}"/>
          </ac:inkMkLst>
        </pc:inkChg>
        <pc:inkChg chg="add del mod">
          <ac:chgData name="Tim Cook" userId="d1c7cfb340f2c7ab" providerId="LiveId" clId="{2EDF1C14-EB01-4B29-9BEB-00E8BD3CE927}" dt="2023-01-18T00:32:15.163" v="171"/>
          <ac:inkMkLst>
            <pc:docMk/>
            <pc:sldMk cId="4263874587" sldId="316"/>
            <ac:inkMk id="105" creationId="{0AFF2716-11C6-1235-E609-C52D91528575}"/>
          </ac:inkMkLst>
        </pc:inkChg>
        <pc:inkChg chg="add del mod">
          <ac:chgData name="Tim Cook" userId="d1c7cfb340f2c7ab" providerId="LiveId" clId="{2EDF1C14-EB01-4B29-9BEB-00E8BD3CE927}" dt="2023-01-18T00:32:07.567" v="166"/>
          <ac:inkMkLst>
            <pc:docMk/>
            <pc:sldMk cId="4263874587" sldId="316"/>
            <ac:inkMk id="106" creationId="{06316112-F459-110C-37D7-D0A96F85F1C4}"/>
          </ac:inkMkLst>
        </pc:inkChg>
        <pc:inkChg chg="add del mod">
          <ac:chgData name="Tim Cook" userId="d1c7cfb340f2c7ab" providerId="LiveId" clId="{2EDF1C14-EB01-4B29-9BEB-00E8BD3CE927}" dt="2023-01-18T00:32:07.566" v="164"/>
          <ac:inkMkLst>
            <pc:docMk/>
            <pc:sldMk cId="4263874587" sldId="316"/>
            <ac:inkMk id="107" creationId="{6A8793C3-D81D-6D19-E2A0-03130DEF6D1C}"/>
          </ac:inkMkLst>
        </pc:inkChg>
        <pc:inkChg chg="add del mod">
          <ac:chgData name="Tim Cook" userId="d1c7cfb340f2c7ab" providerId="LiveId" clId="{2EDF1C14-EB01-4B29-9BEB-00E8BD3CE927}" dt="2023-01-18T00:32:07.568" v="168"/>
          <ac:inkMkLst>
            <pc:docMk/>
            <pc:sldMk cId="4263874587" sldId="316"/>
            <ac:inkMk id="108" creationId="{7BF59E80-974F-ACD7-779B-0C5CCF220422}"/>
          </ac:inkMkLst>
        </pc:inkChg>
        <pc:inkChg chg="add del mod">
          <ac:chgData name="Tim Cook" userId="d1c7cfb340f2c7ab" providerId="LiveId" clId="{2EDF1C14-EB01-4B29-9BEB-00E8BD3CE927}" dt="2023-01-18T00:32:07.568" v="167"/>
          <ac:inkMkLst>
            <pc:docMk/>
            <pc:sldMk cId="4263874587" sldId="316"/>
            <ac:inkMk id="109" creationId="{8A938D0F-F9F5-E521-8B23-250525EC84C1}"/>
          </ac:inkMkLst>
        </pc:inkChg>
        <pc:inkChg chg="add del mod">
          <ac:chgData name="Tim Cook" userId="d1c7cfb340f2c7ab" providerId="LiveId" clId="{2EDF1C14-EB01-4B29-9BEB-00E8BD3CE927}" dt="2023-01-18T00:32:07.561" v="163"/>
          <ac:inkMkLst>
            <pc:docMk/>
            <pc:sldMk cId="4263874587" sldId="316"/>
            <ac:inkMk id="110" creationId="{BE31968B-0F9A-347F-70DB-3B2CB0280D27}"/>
          </ac:inkMkLst>
        </pc:inkChg>
        <pc:inkChg chg="add del mod">
          <ac:chgData name="Tim Cook" userId="d1c7cfb340f2c7ab" providerId="LiveId" clId="{2EDF1C14-EB01-4B29-9BEB-00E8BD3CE927}" dt="2023-01-18T00:32:07.567" v="165"/>
          <ac:inkMkLst>
            <pc:docMk/>
            <pc:sldMk cId="4263874587" sldId="316"/>
            <ac:inkMk id="111" creationId="{1BEC5B0F-4377-F989-B642-0ED977947FBD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4" creationId="{3F26E510-AE99-6576-CFD9-C36B3AC15505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5" creationId="{E74E28C1-ADF7-533D-140B-BEFC72532E0A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6" creationId="{ABBB288D-3491-E75E-B0F8-44A93599F7B2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7" creationId="{9953F5BC-0237-D340-1E8E-493878EC740F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8" creationId="{0B685E9C-4986-D313-1E82-8005618A4F81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9" creationId="{DB2C2E8E-9610-3C3B-B9E2-35B4D1E85F21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0" creationId="{035EDA06-5D6B-ACF7-AB79-C92DAD897F25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1" creationId="{F244FD5B-DCA1-06D4-B5C8-6C5CDBACD4F4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2" creationId="{2ADBC71B-E8F6-B7CE-A19F-DDA7E3D5414A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5" creationId="{11243E08-FC89-D0DC-50E7-CB1CECCF65DD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6" creationId="{799EB4F3-0B70-130A-90B5-B994EB849504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7" creationId="{D742AAD2-6323-AC70-4060-DD9BF9A759E4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8" creationId="{188EC178-28AE-72E1-3DF9-0A02D1A19080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9" creationId="{61BD6A55-7F18-4CEB-644D-3687EB06DC47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30" creationId="{D4D3AE0B-6D84-6A4D-77B0-D4D563051E28}"/>
          </ac:inkMkLst>
        </pc:inkChg>
        <pc:inkChg chg="add del">
          <ac:chgData name="Tim Cook" userId="d1c7cfb340f2c7ab" providerId="LiveId" clId="{2EDF1C14-EB01-4B29-9BEB-00E8BD3CE927}" dt="2023-01-18T00:32:30.515" v="199"/>
          <ac:inkMkLst>
            <pc:docMk/>
            <pc:sldMk cId="4263874587" sldId="316"/>
            <ac:inkMk id="132" creationId="{F9FA7AD7-5BEE-6718-58EB-9DE1C7C6CCD9}"/>
          </ac:inkMkLst>
        </pc:inkChg>
        <pc:inkChg chg="add del">
          <ac:chgData name="Tim Cook" userId="d1c7cfb340f2c7ab" providerId="LiveId" clId="{2EDF1C14-EB01-4B29-9BEB-00E8BD3CE927}" dt="2023-01-18T00:32:30.507" v="198"/>
          <ac:inkMkLst>
            <pc:docMk/>
            <pc:sldMk cId="4263874587" sldId="316"/>
            <ac:inkMk id="133" creationId="{B0CEFCC9-3DEE-AA84-5CCA-8DABEA97C584}"/>
          </ac:inkMkLst>
        </pc:inkChg>
        <pc:inkChg chg="add del">
          <ac:chgData name="Tim Cook" userId="d1c7cfb340f2c7ab" providerId="LiveId" clId="{2EDF1C14-EB01-4B29-9BEB-00E8BD3CE927}" dt="2023-01-18T00:32:30.515" v="200"/>
          <ac:inkMkLst>
            <pc:docMk/>
            <pc:sldMk cId="4263874587" sldId="316"/>
            <ac:inkMk id="134" creationId="{22D3C9BC-7A82-2135-009A-E43BA1560EE8}"/>
          </ac:inkMkLst>
        </pc:inkChg>
        <pc:inkChg chg="add del mod">
          <ac:chgData name="Tim Cook" userId="d1c7cfb340f2c7ab" providerId="LiveId" clId="{2EDF1C14-EB01-4B29-9BEB-00E8BD3CE927}" dt="2023-01-18T00:33:15.486" v="210"/>
          <ac:inkMkLst>
            <pc:docMk/>
            <pc:sldMk cId="4263874587" sldId="316"/>
            <ac:inkMk id="135" creationId="{E63FC068-D350-CEA4-6D10-CBF93DB54D96}"/>
          </ac:inkMkLst>
        </pc:inkChg>
        <pc:inkChg chg="add del">
          <ac:chgData name="Tim Cook" userId="d1c7cfb340f2c7ab" providerId="LiveId" clId="{2EDF1C14-EB01-4B29-9BEB-00E8BD3CE927}" dt="2023-01-18T00:33:06.223" v="208"/>
          <ac:inkMkLst>
            <pc:docMk/>
            <pc:sldMk cId="4263874587" sldId="316"/>
            <ac:inkMk id="136" creationId="{D7E66474-83A7-ECF4-32DC-B4A38A3CFCF4}"/>
          </ac:inkMkLst>
        </pc:inkChg>
      </pc:sldChg>
      <pc:sldChg chg="addSp delSp modSp mod">
        <pc:chgData name="Tim Cook" userId="d1c7cfb340f2c7ab" providerId="LiveId" clId="{2EDF1C14-EB01-4B29-9BEB-00E8BD3CE927}" dt="2023-01-18T00:35:53.957" v="315"/>
        <pc:sldMkLst>
          <pc:docMk/>
          <pc:sldMk cId="883433110" sldId="317"/>
        </pc:sldMkLst>
        <pc:grpChg chg="del mod">
          <ac:chgData name="Tim Cook" userId="d1c7cfb340f2c7ab" providerId="LiveId" clId="{2EDF1C14-EB01-4B29-9BEB-00E8BD3CE927}" dt="2023-01-18T00:33:39.143" v="222"/>
          <ac:grpSpMkLst>
            <pc:docMk/>
            <pc:sldMk cId="883433110" sldId="317"/>
            <ac:grpSpMk id="5" creationId="{54A6F65D-F6C6-2476-26AD-7A9E126FAE34}"/>
          </ac:grpSpMkLst>
        </pc:grpChg>
        <pc:grpChg chg="del mod">
          <ac:chgData name="Tim Cook" userId="d1c7cfb340f2c7ab" providerId="LiveId" clId="{2EDF1C14-EB01-4B29-9BEB-00E8BD3CE927}" dt="2023-01-18T00:33:59.021" v="234"/>
          <ac:grpSpMkLst>
            <pc:docMk/>
            <pc:sldMk cId="883433110" sldId="317"/>
            <ac:grpSpMk id="13" creationId="{AE4FA4FC-3762-FCC4-A9AD-89C722CB56AE}"/>
          </ac:grpSpMkLst>
        </pc:grpChg>
        <pc:grpChg chg="del mod">
          <ac:chgData name="Tim Cook" userId="d1c7cfb340f2c7ab" providerId="LiveId" clId="{2EDF1C14-EB01-4B29-9BEB-00E8BD3CE927}" dt="2023-01-18T00:34:11.096" v="248"/>
          <ac:grpSpMkLst>
            <pc:docMk/>
            <pc:sldMk cId="883433110" sldId="317"/>
            <ac:grpSpMk id="20" creationId="{84D49B9C-CC4E-7AFD-E8A1-A243113B5DF6}"/>
          </ac:grpSpMkLst>
        </pc:grpChg>
        <pc:grpChg chg="del mod">
          <ac:chgData name="Tim Cook" userId="d1c7cfb340f2c7ab" providerId="LiveId" clId="{2EDF1C14-EB01-4B29-9BEB-00E8BD3CE927}" dt="2023-01-18T00:34:16.314" v="253"/>
          <ac:grpSpMkLst>
            <pc:docMk/>
            <pc:sldMk cId="883433110" sldId="317"/>
            <ac:grpSpMk id="26" creationId="{A5618B43-7785-63D1-97DF-99F559E96C02}"/>
          </ac:grpSpMkLst>
        </pc:grpChg>
        <pc:grpChg chg="del mod">
          <ac:chgData name="Tim Cook" userId="d1c7cfb340f2c7ab" providerId="LiveId" clId="{2EDF1C14-EB01-4B29-9BEB-00E8BD3CE927}" dt="2023-01-18T00:34:23.310" v="264"/>
          <ac:grpSpMkLst>
            <pc:docMk/>
            <pc:sldMk cId="883433110" sldId="317"/>
            <ac:grpSpMk id="32" creationId="{1D73FBCB-A343-904C-3BA1-8641DC11F069}"/>
          </ac:grpSpMkLst>
        </pc:grpChg>
        <pc:grpChg chg="del mod">
          <ac:chgData name="Tim Cook" userId="d1c7cfb340f2c7ab" providerId="LiveId" clId="{2EDF1C14-EB01-4B29-9BEB-00E8BD3CE927}" dt="2023-01-18T00:34:46.933" v="286"/>
          <ac:grpSpMkLst>
            <pc:docMk/>
            <pc:sldMk cId="883433110" sldId="317"/>
            <ac:grpSpMk id="44" creationId="{46B0405B-663C-69B3-5EE7-12A055D3F13D}"/>
          </ac:grpSpMkLst>
        </pc:grpChg>
        <pc:grpChg chg="del mod">
          <ac:chgData name="Tim Cook" userId="d1c7cfb340f2c7ab" providerId="LiveId" clId="{2EDF1C14-EB01-4B29-9BEB-00E8BD3CE927}" dt="2023-01-18T00:34:55.801" v="297"/>
          <ac:grpSpMkLst>
            <pc:docMk/>
            <pc:sldMk cId="883433110" sldId="317"/>
            <ac:grpSpMk id="48" creationId="{1568448E-573C-73B2-E050-D0E544419510}"/>
          </ac:grpSpMkLst>
        </pc:grpChg>
        <pc:grpChg chg="mod">
          <ac:chgData name="Tim Cook" userId="d1c7cfb340f2c7ab" providerId="LiveId" clId="{2EDF1C14-EB01-4B29-9BEB-00E8BD3CE927}" dt="2023-01-18T00:35:50.024" v="314"/>
          <ac:grpSpMkLst>
            <pc:docMk/>
            <pc:sldMk cId="883433110" sldId="317"/>
            <ac:grpSpMk id="53" creationId="{01790A36-157D-1AEE-404C-E8CE9D0165A8}"/>
          </ac:grpSpMkLst>
        </pc:grpChg>
        <pc:grpChg chg="mod">
          <ac:chgData name="Tim Cook" userId="d1c7cfb340f2c7ab" providerId="LiveId" clId="{2EDF1C14-EB01-4B29-9BEB-00E8BD3CE927}" dt="2023-01-18T00:35:02.548" v="303"/>
          <ac:grpSpMkLst>
            <pc:docMk/>
            <pc:sldMk cId="883433110" sldId="317"/>
            <ac:grpSpMk id="59" creationId="{1729CAD9-DDF2-786F-B7F1-18192812E7BA}"/>
          </ac:grpSpMkLst>
        </pc:grpChg>
        <pc:inkChg chg="add del mod">
          <ac:chgData name="Tim Cook" userId="d1c7cfb340f2c7ab" providerId="LiveId" clId="{2EDF1C14-EB01-4B29-9BEB-00E8BD3CE927}" dt="2023-01-18T00:34:02.722" v="239"/>
          <ac:inkMkLst>
            <pc:docMk/>
            <pc:sldMk cId="883433110" sldId="317"/>
            <ac:inkMk id="3" creationId="{416FE813-1F57-7992-03B2-96AC78C8ABF8}"/>
          </ac:inkMkLst>
        </pc:inkChg>
        <pc:inkChg chg="add del mod">
          <ac:chgData name="Tim Cook" userId="d1c7cfb340f2c7ab" providerId="LiveId" clId="{2EDF1C14-EB01-4B29-9BEB-00E8BD3CE927}" dt="2023-01-18T00:34:11.096" v="248"/>
          <ac:inkMkLst>
            <pc:docMk/>
            <pc:sldMk cId="883433110" sldId="317"/>
            <ac:inkMk id="4" creationId="{879881B7-57F6-E165-78E0-94FA269128A7}"/>
          </ac:inkMkLst>
        </pc:inkChg>
        <pc:inkChg chg="add del mod">
          <ac:chgData name="Tim Cook" userId="d1c7cfb340f2c7ab" providerId="LiveId" clId="{2EDF1C14-EB01-4B29-9BEB-00E8BD3CE927}" dt="2023-01-18T00:34:11.092" v="244"/>
          <ac:inkMkLst>
            <pc:docMk/>
            <pc:sldMk cId="883433110" sldId="317"/>
            <ac:inkMk id="6" creationId="{5E65D1ED-A328-E802-49BA-BB80457E9D57}"/>
          </ac:inkMkLst>
        </pc:inkChg>
        <pc:inkChg chg="add del mod">
          <ac:chgData name="Tim Cook" userId="d1c7cfb340f2c7ab" providerId="LiveId" clId="{2EDF1C14-EB01-4B29-9BEB-00E8BD3CE927}" dt="2023-01-18T00:34:12.105" v="249"/>
          <ac:inkMkLst>
            <pc:docMk/>
            <pc:sldMk cId="883433110" sldId="317"/>
            <ac:inkMk id="7" creationId="{54011B6A-EB25-A22D-678C-A26F8E91A57E}"/>
          </ac:inkMkLst>
        </pc:inkChg>
        <pc:inkChg chg="add del mod">
          <ac:chgData name="Tim Cook" userId="d1c7cfb340f2c7ab" providerId="LiveId" clId="{2EDF1C14-EB01-4B29-9BEB-00E8BD3CE927}" dt="2023-01-18T00:34:11.092" v="246"/>
          <ac:inkMkLst>
            <pc:docMk/>
            <pc:sldMk cId="883433110" sldId="317"/>
            <ac:inkMk id="8" creationId="{16E7BD9D-E9D3-6EB9-5AA5-FFFD35A09E06}"/>
          </ac:inkMkLst>
        </pc:inkChg>
        <pc:inkChg chg="add del mod">
          <ac:chgData name="Tim Cook" userId="d1c7cfb340f2c7ab" providerId="LiveId" clId="{2EDF1C14-EB01-4B29-9BEB-00E8BD3CE927}" dt="2023-01-18T00:33:53.880" v="227"/>
          <ac:inkMkLst>
            <pc:docMk/>
            <pc:sldMk cId="883433110" sldId="317"/>
            <ac:inkMk id="9" creationId="{E559A38F-5FF4-EDE3-FFCC-8069B3F13B64}"/>
          </ac:inkMkLst>
        </pc:inkChg>
        <pc:inkChg chg="add del mod">
          <ac:chgData name="Tim Cook" userId="d1c7cfb340f2c7ab" providerId="LiveId" clId="{2EDF1C14-EB01-4B29-9BEB-00E8BD3CE927}" dt="2023-01-18T00:33:53.875" v="226"/>
          <ac:inkMkLst>
            <pc:docMk/>
            <pc:sldMk cId="883433110" sldId="317"/>
            <ac:inkMk id="10" creationId="{A9F267B8-499B-6231-063D-DE7BD4DC9068}"/>
          </ac:inkMkLst>
        </pc:inkChg>
        <pc:inkChg chg="add del mod">
          <ac:chgData name="Tim Cook" userId="d1c7cfb340f2c7ab" providerId="LiveId" clId="{2EDF1C14-EB01-4B29-9BEB-00E8BD3CE927}" dt="2023-01-18T00:33:53.881" v="228"/>
          <ac:inkMkLst>
            <pc:docMk/>
            <pc:sldMk cId="883433110" sldId="317"/>
            <ac:inkMk id="11" creationId="{429B742F-7298-1D4D-66B2-5E0909B7165A}"/>
          </ac:inkMkLst>
        </pc:inkChg>
        <pc:inkChg chg="add del mod">
          <ac:chgData name="Tim Cook" userId="d1c7cfb340f2c7ab" providerId="LiveId" clId="{2EDF1C14-EB01-4B29-9BEB-00E8BD3CE927}" dt="2023-01-18T00:33:55.154" v="229"/>
          <ac:inkMkLst>
            <pc:docMk/>
            <pc:sldMk cId="883433110" sldId="317"/>
            <ac:inkMk id="12" creationId="{1F0E46D0-BE09-A67C-FA66-37A5FCAC032B}"/>
          </ac:inkMkLst>
        </pc:inkChg>
        <pc:inkChg chg="add del">
          <ac:chgData name="Tim Cook" userId="d1c7cfb340f2c7ab" providerId="LiveId" clId="{2EDF1C14-EB01-4B29-9BEB-00E8BD3CE927}" dt="2023-01-18T00:33:48.563" v="224"/>
          <ac:inkMkLst>
            <pc:docMk/>
            <pc:sldMk cId="883433110" sldId="317"/>
            <ac:inkMk id="14" creationId="{B77774BF-DE6D-E22F-1281-17581B06D926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15" creationId="{6B167CED-9D44-3F90-DD6B-A2B64E049F08}"/>
          </ac:inkMkLst>
        </pc:inkChg>
        <pc:inkChg chg="add del mod">
          <ac:chgData name="Tim Cook" userId="d1c7cfb340f2c7ab" providerId="LiveId" clId="{2EDF1C14-EB01-4B29-9BEB-00E8BD3CE927}" dt="2023-01-18T00:34:01.548" v="238"/>
          <ac:inkMkLst>
            <pc:docMk/>
            <pc:sldMk cId="883433110" sldId="317"/>
            <ac:inkMk id="16" creationId="{15A7D2FC-5ED1-709E-ADEF-8015E4C3388C}"/>
          </ac:inkMkLst>
        </pc:inkChg>
        <pc:inkChg chg="add del mod">
          <ac:chgData name="Tim Cook" userId="d1c7cfb340f2c7ab" providerId="LiveId" clId="{2EDF1C14-EB01-4B29-9BEB-00E8BD3CE927}" dt="2023-01-18T00:33:59.868" v="237"/>
          <ac:inkMkLst>
            <pc:docMk/>
            <pc:sldMk cId="883433110" sldId="317"/>
            <ac:inkMk id="17" creationId="{3B9B3F5C-EB03-C183-CA8D-B0A77A5F0598}"/>
          </ac:inkMkLst>
        </pc:inkChg>
        <pc:inkChg chg="add del mod">
          <ac:chgData name="Tim Cook" userId="d1c7cfb340f2c7ab" providerId="LiveId" clId="{2EDF1C14-EB01-4B29-9BEB-00E8BD3CE927}" dt="2023-01-18T00:33:59.868" v="236"/>
          <ac:inkMkLst>
            <pc:docMk/>
            <pc:sldMk cId="883433110" sldId="317"/>
            <ac:inkMk id="18" creationId="{536C4A48-D698-B96B-499F-DD96321322B9}"/>
          </ac:inkMkLst>
        </pc:inkChg>
        <pc:inkChg chg="add del mod">
          <ac:chgData name="Tim Cook" userId="d1c7cfb340f2c7ab" providerId="LiveId" clId="{2EDF1C14-EB01-4B29-9BEB-00E8BD3CE927}" dt="2023-01-18T00:33:59.868" v="235"/>
          <ac:inkMkLst>
            <pc:docMk/>
            <pc:sldMk cId="883433110" sldId="317"/>
            <ac:inkMk id="19" creationId="{C4B4FDC9-A693-D3AE-D500-EC64157EEA96}"/>
          </ac:inkMkLst>
        </pc:inkChg>
        <pc:inkChg chg="add del">
          <ac:chgData name="Tim Cook" userId="d1c7cfb340f2c7ab" providerId="LiveId" clId="{2EDF1C14-EB01-4B29-9BEB-00E8BD3CE927}" dt="2023-01-18T00:34:06.023" v="241"/>
          <ac:inkMkLst>
            <pc:docMk/>
            <pc:sldMk cId="883433110" sldId="317"/>
            <ac:inkMk id="21" creationId="{F6CD1677-4BCC-5F11-EA5B-FB14182A277A}"/>
          </ac:inkMkLst>
        </pc:inkChg>
        <pc:inkChg chg="add del">
          <ac:chgData name="Tim Cook" userId="d1c7cfb340f2c7ab" providerId="LiveId" clId="{2EDF1C14-EB01-4B29-9BEB-00E8BD3CE927}" dt="2023-01-18T00:34:11.095" v="247"/>
          <ac:inkMkLst>
            <pc:docMk/>
            <pc:sldMk cId="883433110" sldId="317"/>
            <ac:inkMk id="22" creationId="{734930A5-98E4-55AE-CA84-25C63E1A18CC}"/>
          </ac:inkMkLst>
        </pc:inkChg>
        <pc:inkChg chg="add del">
          <ac:chgData name="Tim Cook" userId="d1c7cfb340f2c7ab" providerId="LiveId" clId="{2EDF1C14-EB01-4B29-9BEB-00E8BD3CE927}" dt="2023-01-18T00:34:11.092" v="245"/>
          <ac:inkMkLst>
            <pc:docMk/>
            <pc:sldMk cId="883433110" sldId="317"/>
            <ac:inkMk id="23" creationId="{77048706-4F48-E7B8-C68F-D9C08805BA21}"/>
          </ac:inkMkLst>
        </pc:inkChg>
        <pc:inkChg chg="add del mod">
          <ac:chgData name="Tim Cook" userId="d1c7cfb340f2c7ab" providerId="LiveId" clId="{2EDF1C14-EB01-4B29-9BEB-00E8BD3CE927}" dt="2023-01-18T00:34:16.314" v="254"/>
          <ac:inkMkLst>
            <pc:docMk/>
            <pc:sldMk cId="883433110" sldId="317"/>
            <ac:inkMk id="24" creationId="{19F9F4DD-770F-C4B5-8AB9-00C6DCDE8056}"/>
          </ac:inkMkLst>
        </pc:inkChg>
        <pc:inkChg chg="add del mod">
          <ac:chgData name="Tim Cook" userId="d1c7cfb340f2c7ab" providerId="LiveId" clId="{2EDF1C14-EB01-4B29-9BEB-00E8BD3CE927}" dt="2023-01-18T00:34:16.314" v="253"/>
          <ac:inkMkLst>
            <pc:docMk/>
            <pc:sldMk cId="883433110" sldId="317"/>
            <ac:inkMk id="25" creationId="{BC850A0F-00DB-EF1E-B17C-9B097D273A2C}"/>
          </ac:inkMkLst>
        </pc:inkChg>
        <pc:inkChg chg="add del mod">
          <ac:chgData name="Tim Cook" userId="d1c7cfb340f2c7ab" providerId="LiveId" clId="{2EDF1C14-EB01-4B29-9BEB-00E8BD3CE927}" dt="2023-01-18T00:34:23.310" v="262"/>
          <ac:inkMkLst>
            <pc:docMk/>
            <pc:sldMk cId="883433110" sldId="317"/>
            <ac:inkMk id="27" creationId="{8656BADB-F3B5-8331-94FB-445046ECD210}"/>
          </ac:inkMkLst>
        </pc:inkChg>
        <pc:inkChg chg="add del mod">
          <ac:chgData name="Tim Cook" userId="d1c7cfb340f2c7ab" providerId="LiveId" clId="{2EDF1C14-EB01-4B29-9BEB-00E8BD3CE927}" dt="2023-01-18T00:34:23.310" v="263"/>
          <ac:inkMkLst>
            <pc:docMk/>
            <pc:sldMk cId="883433110" sldId="317"/>
            <ac:inkMk id="28" creationId="{96913EBF-528F-9223-2FD8-54EC4DB32D56}"/>
          </ac:inkMkLst>
        </pc:inkChg>
        <pc:inkChg chg="add del mod">
          <ac:chgData name="Tim Cook" userId="d1c7cfb340f2c7ab" providerId="LiveId" clId="{2EDF1C14-EB01-4B29-9BEB-00E8BD3CE927}" dt="2023-01-18T00:34:23.310" v="264"/>
          <ac:inkMkLst>
            <pc:docMk/>
            <pc:sldMk cId="883433110" sldId="317"/>
            <ac:inkMk id="29" creationId="{6AC3EF98-2AB0-210E-2983-801E9569A513}"/>
          </ac:inkMkLst>
        </pc:inkChg>
        <pc:inkChg chg="add del mod">
          <ac:chgData name="Tim Cook" userId="d1c7cfb340f2c7ab" providerId="LiveId" clId="{2EDF1C14-EB01-4B29-9BEB-00E8BD3CE927}" dt="2023-01-18T00:34:23.310" v="265"/>
          <ac:inkMkLst>
            <pc:docMk/>
            <pc:sldMk cId="883433110" sldId="317"/>
            <ac:inkMk id="30" creationId="{D9C2E90F-12F1-84A9-7267-A90B53A2D0C5}"/>
          </ac:inkMkLst>
        </pc:inkChg>
        <pc:inkChg chg="add del mod">
          <ac:chgData name="Tim Cook" userId="d1c7cfb340f2c7ab" providerId="LiveId" clId="{2EDF1C14-EB01-4B29-9BEB-00E8BD3CE927}" dt="2023-01-18T00:34:23.310" v="261"/>
          <ac:inkMkLst>
            <pc:docMk/>
            <pc:sldMk cId="883433110" sldId="317"/>
            <ac:inkMk id="31" creationId="{E618791B-6412-D84C-9833-DE2EBFDEF447}"/>
          </ac:inkMkLst>
        </pc:inkChg>
        <pc:inkChg chg="add del">
          <ac:chgData name="Tim Cook" userId="d1c7cfb340f2c7ab" providerId="LiveId" clId="{2EDF1C14-EB01-4B29-9BEB-00E8BD3CE927}" dt="2023-01-18T00:34:30.828" v="268"/>
          <ac:inkMkLst>
            <pc:docMk/>
            <pc:sldMk cId="883433110" sldId="317"/>
            <ac:inkMk id="33" creationId="{1A62ABE4-EC89-F63B-FFBF-EDE39F1688DA}"/>
          </ac:inkMkLst>
        </pc:inkChg>
        <pc:inkChg chg="add del mod">
          <ac:chgData name="Tim Cook" userId="d1c7cfb340f2c7ab" providerId="LiveId" clId="{2EDF1C14-EB01-4B29-9BEB-00E8BD3CE927}" dt="2023-01-18T00:35:53.957" v="315"/>
          <ac:inkMkLst>
            <pc:docMk/>
            <pc:sldMk cId="883433110" sldId="317"/>
            <ac:inkMk id="34" creationId="{950A1DC6-5C71-0CF9-FD71-71A7498F2441}"/>
          </ac:inkMkLst>
        </pc:inkChg>
        <pc:inkChg chg="add del">
          <ac:chgData name="Tim Cook" userId="d1c7cfb340f2c7ab" providerId="LiveId" clId="{2EDF1C14-EB01-4B29-9BEB-00E8BD3CE927}" dt="2023-01-18T00:34:35.136" v="271"/>
          <ac:inkMkLst>
            <pc:docMk/>
            <pc:sldMk cId="883433110" sldId="317"/>
            <ac:inkMk id="35" creationId="{70DC4719-874B-5C10-7968-F304C5B0A696}"/>
          </ac:inkMkLst>
        </pc:inkChg>
        <pc:inkChg chg="add del">
          <ac:chgData name="Tim Cook" userId="d1c7cfb340f2c7ab" providerId="LiveId" clId="{2EDF1C14-EB01-4B29-9BEB-00E8BD3CE927}" dt="2023-01-18T00:34:35.140" v="272"/>
          <ac:inkMkLst>
            <pc:docMk/>
            <pc:sldMk cId="883433110" sldId="317"/>
            <ac:inkMk id="36" creationId="{D9B9ED0D-E9F3-0D98-6673-B0C02860845C}"/>
          </ac:inkMkLst>
        </pc:inkChg>
        <pc:inkChg chg="add del">
          <ac:chgData name="Tim Cook" userId="d1c7cfb340f2c7ab" providerId="LiveId" clId="{2EDF1C14-EB01-4B29-9BEB-00E8BD3CE927}" dt="2023-01-18T00:34:39.810" v="276"/>
          <ac:inkMkLst>
            <pc:docMk/>
            <pc:sldMk cId="883433110" sldId="317"/>
            <ac:inkMk id="37" creationId="{C48228FF-AEEC-1455-A791-560F765E239F}"/>
          </ac:inkMkLst>
        </pc:inkChg>
        <pc:inkChg chg="add del">
          <ac:chgData name="Tim Cook" userId="d1c7cfb340f2c7ab" providerId="LiveId" clId="{2EDF1C14-EB01-4B29-9BEB-00E8BD3CE927}" dt="2023-01-18T00:34:39.810" v="275"/>
          <ac:inkMkLst>
            <pc:docMk/>
            <pc:sldMk cId="883433110" sldId="317"/>
            <ac:inkMk id="38" creationId="{B9D5F98D-1A40-2144-7DF6-D062399579F3}"/>
          </ac:inkMkLst>
        </pc:inkChg>
        <pc:inkChg chg="add del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39" creationId="{D1A4840D-7B82-0FED-59EB-B71F341F64AE}"/>
          </ac:inkMkLst>
        </pc:inkChg>
        <pc:inkChg chg="add del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40" creationId="{BF47A39F-241C-BCB8-7F2A-B200CE48F5C4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41" creationId="{EBBB4F17-4F66-2F93-AE76-359F90C6EDDA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42" creationId="{958D5053-74D8-6DDA-6A23-2631762162F4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43" creationId="{C7285418-B46F-EA13-EBF1-AC3D3438711E}"/>
          </ac:inkMkLst>
        </pc:inkChg>
        <pc:inkChg chg="add del mod">
          <ac:chgData name="Tim Cook" userId="d1c7cfb340f2c7ab" providerId="LiveId" clId="{2EDF1C14-EB01-4B29-9BEB-00E8BD3CE927}" dt="2023-01-18T00:34:47.519" v="287"/>
          <ac:inkMkLst>
            <pc:docMk/>
            <pc:sldMk cId="883433110" sldId="317"/>
            <ac:inkMk id="45" creationId="{B508655A-5949-7675-06D7-9F472830429E}"/>
          </ac:inkMkLst>
        </pc:inkChg>
        <pc:inkChg chg="add del mod">
          <ac:chgData name="Tim Cook" userId="d1c7cfb340f2c7ab" providerId="LiveId" clId="{2EDF1C14-EB01-4B29-9BEB-00E8BD3CE927}" dt="2023-01-18T00:34:47.519" v="289"/>
          <ac:inkMkLst>
            <pc:docMk/>
            <pc:sldMk cId="883433110" sldId="317"/>
            <ac:inkMk id="46" creationId="{52ACCFD5-70B8-7AD5-57F2-41783B8A035C}"/>
          </ac:inkMkLst>
        </pc:inkChg>
        <pc:inkChg chg="add del mod">
          <ac:chgData name="Tim Cook" userId="d1c7cfb340f2c7ab" providerId="LiveId" clId="{2EDF1C14-EB01-4B29-9BEB-00E8BD3CE927}" dt="2023-01-18T00:34:49.186" v="290"/>
          <ac:inkMkLst>
            <pc:docMk/>
            <pc:sldMk cId="883433110" sldId="317"/>
            <ac:inkMk id="47" creationId="{5AC21267-E527-4F28-77DD-147269598BDB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49" creationId="{DAA9CB72-1148-B457-105E-B26CE76416C6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50" creationId="{BD3A56E0-01AF-E71E-68CA-F53E46D2A363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51" creationId="{8B76362F-C09D-AB4E-C857-0B99D9930E4A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52" creationId="{A452C1DB-B1AD-2BA3-6198-A05EDEBEACB2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54" creationId="{A8033227-1775-C6A3-F616-4FA8999D50C0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55" creationId="{9D5B91F1-3B5B-71B2-C24E-A88D342FDA65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56" creationId="{EE36375A-C3CA-B826-1E6E-D8E75E5A367E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57" creationId="{F1C4D043-8F86-C1B3-340A-C73FA90D0BFA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58" creationId="{57A3B43E-0031-15B9-64A0-9DEDE551410A}"/>
          </ac:inkMkLst>
        </pc:inkChg>
        <pc:inkChg chg="add del">
          <ac:chgData name="Tim Cook" userId="d1c7cfb340f2c7ab" providerId="LiveId" clId="{2EDF1C14-EB01-4B29-9BEB-00E8BD3CE927}" dt="2023-01-18T00:35:45.262" v="309"/>
          <ac:inkMkLst>
            <pc:docMk/>
            <pc:sldMk cId="883433110" sldId="317"/>
            <ac:inkMk id="60" creationId="{1E8037DD-30CC-7660-C566-6D2E5F6DACD2}"/>
          </ac:inkMkLst>
        </pc:inkChg>
      </pc:sldChg>
      <pc:sldChg chg="addSp delSp modSp mod">
        <pc:chgData name="Tim Cook" userId="d1c7cfb340f2c7ab" providerId="LiveId" clId="{2EDF1C14-EB01-4B29-9BEB-00E8BD3CE927}" dt="2023-01-18T00:39:12.683" v="452" actId="1076"/>
        <pc:sldMkLst>
          <pc:docMk/>
          <pc:sldMk cId="1600677972" sldId="318"/>
        </pc:sldMkLst>
        <pc:spChg chg="mod">
          <ac:chgData name="Tim Cook" userId="d1c7cfb340f2c7ab" providerId="LiveId" clId="{2EDF1C14-EB01-4B29-9BEB-00E8BD3CE927}" dt="2023-01-18T00:37:25.470" v="379" actId="14100"/>
          <ac:spMkLst>
            <pc:docMk/>
            <pc:sldMk cId="1600677972" sldId="318"/>
            <ac:spMk id="2" creationId="{45872C29-4399-A697-04F1-4A2FC6ED0CE3}"/>
          </ac:spMkLst>
        </pc:spChg>
        <pc:grpChg chg="del mod">
          <ac:chgData name="Tim Cook" userId="d1c7cfb340f2c7ab" providerId="LiveId" clId="{2EDF1C14-EB01-4B29-9BEB-00E8BD3CE927}" dt="2023-01-18T00:36:24.313" v="319"/>
          <ac:grpSpMkLst>
            <pc:docMk/>
            <pc:sldMk cId="1600677972" sldId="318"/>
            <ac:grpSpMk id="5" creationId="{411E4F9B-8CE3-2E36-ED5A-D4C602A08B84}"/>
          </ac:grpSpMkLst>
        </pc:grpChg>
        <pc:grpChg chg="del mod">
          <ac:chgData name="Tim Cook" userId="d1c7cfb340f2c7ab" providerId="LiveId" clId="{2EDF1C14-EB01-4B29-9BEB-00E8BD3CE927}" dt="2023-01-18T00:36:36.510" v="335"/>
          <ac:grpSpMkLst>
            <pc:docMk/>
            <pc:sldMk cId="1600677972" sldId="318"/>
            <ac:grpSpMk id="15" creationId="{AE1114D0-068B-7705-7E14-5FC4546AC601}"/>
          </ac:grpSpMkLst>
        </pc:grpChg>
        <pc:grpChg chg="del mod">
          <ac:chgData name="Tim Cook" userId="d1c7cfb340f2c7ab" providerId="LiveId" clId="{2EDF1C14-EB01-4B29-9BEB-00E8BD3CE927}" dt="2023-01-18T00:36:36.511" v="337"/>
          <ac:grpSpMkLst>
            <pc:docMk/>
            <pc:sldMk cId="1600677972" sldId="318"/>
            <ac:grpSpMk id="16" creationId="{7C75E6D5-9A15-1BA9-C119-8DCA655E159A}"/>
          </ac:grpSpMkLst>
        </pc:grpChg>
        <pc:grpChg chg="mod">
          <ac:chgData name="Tim Cook" userId="d1c7cfb340f2c7ab" providerId="LiveId" clId="{2EDF1C14-EB01-4B29-9BEB-00E8BD3CE927}" dt="2023-01-18T00:36:44.541" v="353"/>
          <ac:grpSpMkLst>
            <pc:docMk/>
            <pc:sldMk cId="1600677972" sldId="318"/>
            <ac:grpSpMk id="26" creationId="{5EE18E6E-0865-706D-183A-A9222209ECF6}"/>
          </ac:grpSpMkLst>
        </pc:grpChg>
        <pc:grpChg chg="mod">
          <ac:chgData name="Tim Cook" userId="d1c7cfb340f2c7ab" providerId="LiveId" clId="{2EDF1C14-EB01-4B29-9BEB-00E8BD3CE927}" dt="2023-01-18T00:36:44.541" v="353"/>
          <ac:grpSpMkLst>
            <pc:docMk/>
            <pc:sldMk cId="1600677972" sldId="318"/>
            <ac:grpSpMk id="27" creationId="{388E5619-EB2D-0B5F-F9E2-2569BC500AE1}"/>
          </ac:grpSpMkLst>
        </pc:grpChg>
        <pc:grpChg chg="mod">
          <ac:chgData name="Tim Cook" userId="d1c7cfb340f2c7ab" providerId="LiveId" clId="{2EDF1C14-EB01-4B29-9BEB-00E8BD3CE927}" dt="2023-01-18T00:36:49.613" v="360"/>
          <ac:grpSpMkLst>
            <pc:docMk/>
            <pc:sldMk cId="1600677972" sldId="318"/>
            <ac:grpSpMk id="34" creationId="{59BA70D5-7E02-2315-AF5B-85E7C99DCDDE}"/>
          </ac:grpSpMkLst>
        </pc:grpChg>
        <pc:grpChg chg="mod">
          <ac:chgData name="Tim Cook" userId="d1c7cfb340f2c7ab" providerId="LiveId" clId="{2EDF1C14-EB01-4B29-9BEB-00E8BD3CE927}" dt="2023-01-18T00:36:54.955" v="368"/>
          <ac:grpSpMkLst>
            <pc:docMk/>
            <pc:sldMk cId="1600677972" sldId="318"/>
            <ac:grpSpMk id="42" creationId="{92E04784-F701-E4FF-48CD-1C82152FE296}"/>
          </ac:grpSpMkLst>
        </pc:grpChg>
        <pc:grpChg chg="del mod">
          <ac:chgData name="Tim Cook" userId="d1c7cfb340f2c7ab" providerId="LiveId" clId="{2EDF1C14-EB01-4B29-9BEB-00E8BD3CE927}" dt="2023-01-18T00:37:50.447" v="396"/>
          <ac:grpSpMkLst>
            <pc:docMk/>
            <pc:sldMk cId="1600677972" sldId="318"/>
            <ac:grpSpMk id="46" creationId="{20C0217D-E441-CF92-B5F7-46EE64369AE7}"/>
          </ac:grpSpMkLst>
        </pc:grpChg>
        <pc:grpChg chg="mod">
          <ac:chgData name="Tim Cook" userId="d1c7cfb340f2c7ab" providerId="LiveId" clId="{2EDF1C14-EB01-4B29-9BEB-00E8BD3CE927}" dt="2023-01-18T00:37:58.525" v="412"/>
          <ac:grpSpMkLst>
            <pc:docMk/>
            <pc:sldMk cId="1600677972" sldId="318"/>
            <ac:grpSpMk id="65" creationId="{96525B4D-914B-F7D7-FDB1-279466F2A667}"/>
          </ac:grpSpMkLst>
        </pc:grpChg>
        <pc:grpChg chg="mod">
          <ac:chgData name="Tim Cook" userId="d1c7cfb340f2c7ab" providerId="LiveId" clId="{2EDF1C14-EB01-4B29-9BEB-00E8BD3CE927}" dt="2023-01-18T00:37:58.525" v="412"/>
          <ac:grpSpMkLst>
            <pc:docMk/>
            <pc:sldMk cId="1600677972" sldId="318"/>
            <ac:grpSpMk id="66" creationId="{BA14FD81-D6CC-6EDE-28D9-B848BB515851}"/>
          </ac:grpSpMkLst>
        </pc:grpChg>
        <pc:grpChg chg="mod">
          <ac:chgData name="Tim Cook" userId="d1c7cfb340f2c7ab" providerId="LiveId" clId="{2EDF1C14-EB01-4B29-9BEB-00E8BD3CE927}" dt="2023-01-18T00:37:58.525" v="412"/>
          <ac:grpSpMkLst>
            <pc:docMk/>
            <pc:sldMk cId="1600677972" sldId="318"/>
            <ac:grpSpMk id="67" creationId="{2192B329-4CA6-4B0C-BB9B-0675C68A8253}"/>
          </ac:grpSpMkLst>
        </pc:grpChg>
        <pc:grpChg chg="mod">
          <ac:chgData name="Tim Cook" userId="d1c7cfb340f2c7ab" providerId="LiveId" clId="{2EDF1C14-EB01-4B29-9BEB-00E8BD3CE927}" dt="2023-01-18T00:37:58.525" v="412"/>
          <ac:grpSpMkLst>
            <pc:docMk/>
            <pc:sldMk cId="1600677972" sldId="318"/>
            <ac:grpSpMk id="68" creationId="{21BA8FE6-AE8D-925F-0BFC-731E750E46AA}"/>
          </ac:grpSpMkLst>
        </pc:grpChg>
        <pc:grpChg chg="mod">
          <ac:chgData name="Tim Cook" userId="d1c7cfb340f2c7ab" providerId="LiveId" clId="{2EDF1C14-EB01-4B29-9BEB-00E8BD3CE927}" dt="2023-01-18T00:38:35.087" v="434"/>
          <ac:grpSpMkLst>
            <pc:docMk/>
            <pc:sldMk cId="1600677972" sldId="318"/>
            <ac:grpSpMk id="83" creationId="{262E2320-188B-A505-CCE0-2280298549BA}"/>
          </ac:grpSpMkLst>
        </pc:grpChg>
        <pc:grpChg chg="del mod">
          <ac:chgData name="Tim Cook" userId="d1c7cfb340f2c7ab" providerId="LiveId" clId="{2EDF1C14-EB01-4B29-9BEB-00E8BD3CE927}" dt="2023-01-18T00:38:39.523" v="438"/>
          <ac:grpSpMkLst>
            <pc:docMk/>
            <pc:sldMk cId="1600677972" sldId="318"/>
            <ac:grpSpMk id="86" creationId="{9A134237-D779-9CE7-6D94-CCC78E6458EC}"/>
          </ac:grpSpMkLst>
        </pc:grpChg>
        <pc:grpChg chg="del mod">
          <ac:chgData name="Tim Cook" userId="d1c7cfb340f2c7ab" providerId="LiveId" clId="{2EDF1C14-EB01-4B29-9BEB-00E8BD3CE927}" dt="2023-01-18T00:38:49.823" v="448"/>
          <ac:grpSpMkLst>
            <pc:docMk/>
            <pc:sldMk cId="1600677972" sldId="318"/>
            <ac:grpSpMk id="92" creationId="{9544B12B-4F79-E2ED-6638-4DAB192099DC}"/>
          </ac:grpSpMkLst>
        </pc:grpChg>
        <pc:grpChg chg="mod">
          <ac:chgData name="Tim Cook" userId="d1c7cfb340f2c7ab" providerId="LiveId" clId="{2EDF1C14-EB01-4B29-9BEB-00E8BD3CE927}" dt="2023-01-18T00:38:49.823" v="448"/>
          <ac:grpSpMkLst>
            <pc:docMk/>
            <pc:sldMk cId="1600677972" sldId="318"/>
            <ac:grpSpMk id="94" creationId="{BEB44FF2-F6B7-5B22-FB58-B0DD884B15DE}"/>
          </ac:grpSpMkLst>
        </pc:grpChg>
        <pc:grpChg chg="mod">
          <ac:chgData name="Tim Cook" userId="d1c7cfb340f2c7ab" providerId="LiveId" clId="{2EDF1C14-EB01-4B29-9BEB-00E8BD3CE927}" dt="2023-01-18T00:38:53.354" v="451"/>
          <ac:grpSpMkLst>
            <pc:docMk/>
            <pc:sldMk cId="1600677972" sldId="318"/>
            <ac:grpSpMk id="97" creationId="{832E9E72-27BE-56AC-E31F-F5D8716F410A}"/>
          </ac:grpSpMkLst>
        </pc:grpChg>
        <pc:inkChg chg="add del mod">
          <ac:chgData name="Tim Cook" userId="d1c7cfb340f2c7ab" providerId="LiveId" clId="{2EDF1C14-EB01-4B29-9BEB-00E8BD3CE927}" dt="2023-01-18T00:36:24.313" v="319"/>
          <ac:inkMkLst>
            <pc:docMk/>
            <pc:sldMk cId="1600677972" sldId="318"/>
            <ac:inkMk id="3" creationId="{63592635-486C-1A14-6504-CFD9A48B47F8}"/>
          </ac:inkMkLst>
        </pc:inkChg>
        <pc:inkChg chg="add del mod">
          <ac:chgData name="Tim Cook" userId="d1c7cfb340f2c7ab" providerId="LiveId" clId="{2EDF1C14-EB01-4B29-9BEB-00E8BD3CE927}" dt="2023-01-18T00:36:24.853" v="320"/>
          <ac:inkMkLst>
            <pc:docMk/>
            <pc:sldMk cId="1600677972" sldId="318"/>
            <ac:inkMk id="4" creationId="{8026F99C-A51B-E32E-207A-84FA95962173}"/>
          </ac:inkMkLst>
        </pc:inkChg>
        <pc:inkChg chg="add del">
          <ac:chgData name="Tim Cook" userId="d1c7cfb340f2c7ab" providerId="LiveId" clId="{2EDF1C14-EB01-4B29-9BEB-00E8BD3CE927}" dt="2023-01-18T00:36:31.467" v="325"/>
          <ac:inkMkLst>
            <pc:docMk/>
            <pc:sldMk cId="1600677972" sldId="318"/>
            <ac:inkMk id="6" creationId="{D26884BC-824C-D55F-6182-0A87C5DEFFA8}"/>
          </ac:inkMkLst>
        </pc:inkChg>
        <pc:inkChg chg="add del">
          <ac:chgData name="Tim Cook" userId="d1c7cfb340f2c7ab" providerId="LiveId" clId="{2EDF1C14-EB01-4B29-9BEB-00E8BD3CE927}" dt="2023-01-18T00:36:31.467" v="326"/>
          <ac:inkMkLst>
            <pc:docMk/>
            <pc:sldMk cId="1600677972" sldId="318"/>
            <ac:inkMk id="7" creationId="{7DBDF597-0FDE-B03F-B7F3-077D9C785B7F}"/>
          </ac:inkMkLst>
        </pc:inkChg>
        <pc:inkChg chg="add del">
          <ac:chgData name="Tim Cook" userId="d1c7cfb340f2c7ab" providerId="LiveId" clId="{2EDF1C14-EB01-4B29-9BEB-00E8BD3CE927}" dt="2023-01-18T00:36:31.469" v="327"/>
          <ac:inkMkLst>
            <pc:docMk/>
            <pc:sldMk cId="1600677972" sldId="318"/>
            <ac:inkMk id="8" creationId="{CCE2A2ED-2784-3960-B476-208273C40324}"/>
          </ac:inkMkLst>
        </pc:inkChg>
        <pc:inkChg chg="add del">
          <ac:chgData name="Tim Cook" userId="d1c7cfb340f2c7ab" providerId="LiveId" clId="{2EDF1C14-EB01-4B29-9BEB-00E8BD3CE927}" dt="2023-01-18T00:36:31.469" v="328"/>
          <ac:inkMkLst>
            <pc:docMk/>
            <pc:sldMk cId="1600677972" sldId="318"/>
            <ac:inkMk id="9" creationId="{91357AB1-85D6-A72D-2FA2-57640E16A432}"/>
          </ac:inkMkLst>
        </pc:inkChg>
        <pc:inkChg chg="add del mod">
          <ac:chgData name="Tim Cook" userId="d1c7cfb340f2c7ab" providerId="LiveId" clId="{2EDF1C14-EB01-4B29-9BEB-00E8BD3CE927}" dt="2023-01-18T00:36:36.511" v="336"/>
          <ac:inkMkLst>
            <pc:docMk/>
            <pc:sldMk cId="1600677972" sldId="318"/>
            <ac:inkMk id="10" creationId="{88E90A0F-B9B6-C88D-81EA-701B9DF78121}"/>
          </ac:inkMkLst>
        </pc:inkChg>
        <pc:inkChg chg="add del mod">
          <ac:chgData name="Tim Cook" userId="d1c7cfb340f2c7ab" providerId="LiveId" clId="{2EDF1C14-EB01-4B29-9BEB-00E8BD3CE927}" dt="2023-01-18T00:36:36.511" v="337"/>
          <ac:inkMkLst>
            <pc:docMk/>
            <pc:sldMk cId="1600677972" sldId="318"/>
            <ac:inkMk id="11" creationId="{DD8EE1B9-6C68-C763-70E9-948AF42EE537}"/>
          </ac:inkMkLst>
        </pc:inkChg>
        <pc:inkChg chg="add del mod">
          <ac:chgData name="Tim Cook" userId="d1c7cfb340f2c7ab" providerId="LiveId" clId="{2EDF1C14-EB01-4B29-9BEB-00E8BD3CE927}" dt="2023-01-18T00:36:36.511" v="338"/>
          <ac:inkMkLst>
            <pc:docMk/>
            <pc:sldMk cId="1600677972" sldId="318"/>
            <ac:inkMk id="12" creationId="{AD611C87-9621-8311-A3AF-79525661E900}"/>
          </ac:inkMkLst>
        </pc:inkChg>
        <pc:inkChg chg="add del mod">
          <ac:chgData name="Tim Cook" userId="d1c7cfb340f2c7ab" providerId="LiveId" clId="{2EDF1C14-EB01-4B29-9BEB-00E8BD3CE927}" dt="2023-01-18T00:36:36.510" v="335"/>
          <ac:inkMkLst>
            <pc:docMk/>
            <pc:sldMk cId="1600677972" sldId="318"/>
            <ac:inkMk id="13" creationId="{436AC041-2A4A-6EC6-8A02-BBB39646D8CC}"/>
          </ac:inkMkLst>
        </pc:inkChg>
        <pc:inkChg chg="add del mod">
          <ac:chgData name="Tim Cook" userId="d1c7cfb340f2c7ab" providerId="LiveId" clId="{2EDF1C14-EB01-4B29-9BEB-00E8BD3CE927}" dt="2023-01-18T00:36:36.511" v="339"/>
          <ac:inkMkLst>
            <pc:docMk/>
            <pc:sldMk cId="1600677972" sldId="318"/>
            <ac:inkMk id="14" creationId="{545F111D-DCAD-6C4F-0AB9-576999BC9294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17" creationId="{6A2120DF-5B2F-C401-6495-B85376F7F4F6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18" creationId="{AC0E2020-9159-3ABD-DC7F-DF44AE3533A2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19" creationId="{08038CF0-45BD-DE4E-5D5E-F5F752D89CC7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20" creationId="{168EF6C3-5104-6AD2-BF44-424AEC686A01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21" creationId="{0161DAF7-09A7-C5EE-B081-3297681CE681}"/>
          </ac:inkMkLst>
        </pc:inkChg>
        <pc:inkChg chg="add del">
          <ac:chgData name="Tim Cook" userId="d1c7cfb340f2c7ab" providerId="LiveId" clId="{2EDF1C14-EB01-4B29-9BEB-00E8BD3CE927}" dt="2023-01-18T00:36:44.261" v="350"/>
          <ac:inkMkLst>
            <pc:docMk/>
            <pc:sldMk cId="1600677972" sldId="318"/>
            <ac:inkMk id="22" creationId="{C5483ED1-C162-4F50-25B9-502A0C1CFA3D}"/>
          </ac:inkMkLst>
        </pc:inkChg>
        <pc:inkChg chg="add del">
          <ac:chgData name="Tim Cook" userId="d1c7cfb340f2c7ab" providerId="LiveId" clId="{2EDF1C14-EB01-4B29-9BEB-00E8BD3CE927}" dt="2023-01-18T00:36:44.261" v="352"/>
          <ac:inkMkLst>
            <pc:docMk/>
            <pc:sldMk cId="1600677972" sldId="318"/>
            <ac:inkMk id="23" creationId="{1C30270B-0E9B-84E4-946F-63B0EDDD1BB6}"/>
          </ac:inkMkLst>
        </pc:inkChg>
        <pc:inkChg chg="add del">
          <ac:chgData name="Tim Cook" userId="d1c7cfb340f2c7ab" providerId="LiveId" clId="{2EDF1C14-EB01-4B29-9BEB-00E8BD3CE927}" dt="2023-01-18T00:36:44.258" v="349"/>
          <ac:inkMkLst>
            <pc:docMk/>
            <pc:sldMk cId="1600677972" sldId="318"/>
            <ac:inkMk id="24" creationId="{3F388903-DA1F-2F4F-FD2F-AAC45E700AC0}"/>
          </ac:inkMkLst>
        </pc:inkChg>
        <pc:inkChg chg="add del">
          <ac:chgData name="Tim Cook" userId="d1c7cfb340f2c7ab" providerId="LiveId" clId="{2EDF1C14-EB01-4B29-9BEB-00E8BD3CE927}" dt="2023-01-18T00:36:44.261" v="351"/>
          <ac:inkMkLst>
            <pc:docMk/>
            <pc:sldMk cId="1600677972" sldId="318"/>
            <ac:inkMk id="25" creationId="{1DFE7D19-480A-745B-3E8A-81686D98E3BA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28" creationId="{75523EAE-2BB4-885A-DCA0-0197990B29E7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29" creationId="{2FC8DDD0-4DC8-03A1-F255-2F0500BA576E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0" creationId="{160E0611-D7CD-BC1B-9A6D-D33A0AA07AF9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1" creationId="{F894A78E-85C6-872E-48BC-32D65828F9DB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2" creationId="{CB8F5EDF-12B6-59AB-F792-7CB43372C528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3" creationId="{CD79B2FB-4BF8-6761-4C4D-B1A5AF9D34F4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5" creationId="{A94095EC-3D77-1FF5-8334-D81D9D5EA230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6" creationId="{E7A15A52-4301-C697-DC50-276ACC1EDAFF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7" creationId="{70EC6BDF-2652-8332-0AE6-9D2C27472078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8" creationId="{BA357928-3B6C-2D77-8AD3-8F632C6CBBD6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9" creationId="{B2AE9AF1-3B7E-89D1-288E-D1464035A61A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40" creationId="{240BF675-DEA3-7892-1B58-2C12F36EDD02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41" creationId="{3FFECEE8-D9A2-2EA7-8DBD-8BB8B6DFF362}"/>
          </ac:inkMkLst>
        </pc:inkChg>
        <pc:inkChg chg="add del mod">
          <ac:chgData name="Tim Cook" userId="d1c7cfb340f2c7ab" providerId="LiveId" clId="{2EDF1C14-EB01-4B29-9BEB-00E8BD3CE927}" dt="2023-01-18T00:37:50.447" v="396"/>
          <ac:inkMkLst>
            <pc:docMk/>
            <pc:sldMk cId="1600677972" sldId="318"/>
            <ac:inkMk id="43" creationId="{A38FE70F-F8DD-0855-22AD-E8AC1AC7ADFA}"/>
          </ac:inkMkLst>
        </pc:inkChg>
        <pc:inkChg chg="add del mod">
          <ac:chgData name="Tim Cook" userId="d1c7cfb340f2c7ab" providerId="LiveId" clId="{2EDF1C14-EB01-4B29-9BEB-00E8BD3CE927}" dt="2023-01-18T00:37:50.446" v="394"/>
          <ac:inkMkLst>
            <pc:docMk/>
            <pc:sldMk cId="1600677972" sldId="318"/>
            <ac:inkMk id="44" creationId="{2F9C0AA5-259E-FE80-89FC-3E94E558FC85}"/>
          </ac:inkMkLst>
        </pc:inkChg>
        <pc:inkChg chg="add del mod">
          <ac:chgData name="Tim Cook" userId="d1c7cfb340f2c7ab" providerId="LiveId" clId="{2EDF1C14-EB01-4B29-9BEB-00E8BD3CE927}" dt="2023-01-18T00:37:50.448" v="397"/>
          <ac:inkMkLst>
            <pc:docMk/>
            <pc:sldMk cId="1600677972" sldId="318"/>
            <ac:inkMk id="45" creationId="{5A590F84-818F-DB38-81CD-909CBB2DBC71}"/>
          </ac:inkMkLst>
        </pc:inkChg>
        <pc:inkChg chg="add del">
          <ac:chgData name="Tim Cook" userId="d1c7cfb340f2c7ab" providerId="LiveId" clId="{2EDF1C14-EB01-4B29-9BEB-00E8BD3CE927}" dt="2023-01-18T00:37:50.437" v="393"/>
          <ac:inkMkLst>
            <pc:docMk/>
            <pc:sldMk cId="1600677972" sldId="318"/>
            <ac:inkMk id="47" creationId="{2A3CC3E5-8630-3D08-2CA9-0EADE7638C77}"/>
          </ac:inkMkLst>
        </pc:inkChg>
        <pc:inkChg chg="add del">
          <ac:chgData name="Tim Cook" userId="d1c7cfb340f2c7ab" providerId="LiveId" clId="{2EDF1C14-EB01-4B29-9BEB-00E8BD3CE927}" dt="2023-01-18T00:37:50.437" v="392"/>
          <ac:inkMkLst>
            <pc:docMk/>
            <pc:sldMk cId="1600677972" sldId="318"/>
            <ac:inkMk id="48" creationId="{F80C7224-1669-F57E-E24D-39924A8F22C6}"/>
          </ac:inkMkLst>
        </pc:inkChg>
        <pc:inkChg chg="add del">
          <ac:chgData name="Tim Cook" userId="d1c7cfb340f2c7ab" providerId="LiveId" clId="{2EDF1C14-EB01-4B29-9BEB-00E8BD3CE927}" dt="2023-01-18T00:37:50.448" v="398"/>
          <ac:inkMkLst>
            <pc:docMk/>
            <pc:sldMk cId="1600677972" sldId="318"/>
            <ac:inkMk id="49" creationId="{276B78AB-DFC4-724F-1656-C15C96EA2A8D}"/>
          </ac:inkMkLst>
        </pc:inkChg>
        <pc:inkChg chg="add del">
          <ac:chgData name="Tim Cook" userId="d1c7cfb340f2c7ab" providerId="LiveId" clId="{2EDF1C14-EB01-4B29-9BEB-00E8BD3CE927}" dt="2023-01-18T00:37:50.449" v="399"/>
          <ac:inkMkLst>
            <pc:docMk/>
            <pc:sldMk cId="1600677972" sldId="318"/>
            <ac:inkMk id="50" creationId="{D5605B4E-F456-5384-D858-05B235E0E637}"/>
          </ac:inkMkLst>
        </pc:inkChg>
        <pc:inkChg chg="add del">
          <ac:chgData name="Tim Cook" userId="d1c7cfb340f2c7ab" providerId="LiveId" clId="{2EDF1C14-EB01-4B29-9BEB-00E8BD3CE927}" dt="2023-01-18T00:37:50.437" v="391"/>
          <ac:inkMkLst>
            <pc:docMk/>
            <pc:sldMk cId="1600677972" sldId="318"/>
            <ac:inkMk id="51" creationId="{234309E3-8CB6-9DC2-4DF7-199E2960615B}"/>
          </ac:inkMkLst>
        </pc:inkChg>
        <pc:inkChg chg="add del">
          <ac:chgData name="Tim Cook" userId="d1c7cfb340f2c7ab" providerId="LiveId" clId="{2EDF1C14-EB01-4B29-9BEB-00E8BD3CE927}" dt="2023-01-18T00:37:50.446" v="395"/>
          <ac:inkMkLst>
            <pc:docMk/>
            <pc:sldMk cId="1600677972" sldId="318"/>
            <ac:inkMk id="52" creationId="{C18F5DF6-5CCF-BD55-ABF9-AE86D860539D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3" creationId="{130A4EFE-EE64-8BA2-C9C6-C359669016E0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4" creationId="{689F0F30-8794-7067-5E50-9DFF065839D4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5" creationId="{A7DE265A-E4A3-5D2B-F49F-28EE47CA90C9}"/>
          </ac:inkMkLst>
        </pc:inkChg>
        <pc:inkChg chg="add">
          <ac:chgData name="Tim Cook" userId="d1c7cfb340f2c7ab" providerId="LiveId" clId="{2EDF1C14-EB01-4B29-9BEB-00E8BD3CE927}" dt="2023-01-18T00:37:53.461" v="403" actId="9405"/>
          <ac:inkMkLst>
            <pc:docMk/>
            <pc:sldMk cId="1600677972" sldId="318"/>
            <ac:inkMk id="56" creationId="{0B5D1AD3-8FE9-4B35-24B5-8555A7AD30C5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7" creationId="{DC7AB3BC-AE34-C499-2FC7-860E3B246ED5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8" creationId="{378270E2-8E85-28EF-1479-4FA73E36C49E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9" creationId="{5ABCB01D-797C-C9D3-2F98-E0024DD01AD6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60" creationId="{245B9528-9C80-46A8-01B5-A1334DBDFA85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61" creationId="{EEAF8128-33D9-1378-3223-510B912E8CEB}"/>
          </ac:inkMkLst>
        </pc:inkChg>
        <pc:inkChg chg="add">
          <ac:chgData name="Tim Cook" userId="d1c7cfb340f2c7ab" providerId="LiveId" clId="{2EDF1C14-EB01-4B29-9BEB-00E8BD3CE927}" dt="2023-01-18T00:37:56.516" v="409" actId="9405"/>
          <ac:inkMkLst>
            <pc:docMk/>
            <pc:sldMk cId="1600677972" sldId="318"/>
            <ac:inkMk id="62" creationId="{62995180-245E-E2FA-50A6-077AD14117F6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63" creationId="{E52317DB-0CBA-22F4-A881-CAA9298F5548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64" creationId="{DD2F4180-DFD1-14EE-C235-B4A1D437CC9C}"/>
          </ac:inkMkLst>
        </pc:inkChg>
        <pc:inkChg chg="add del">
          <ac:chgData name="Tim Cook" userId="d1c7cfb340f2c7ab" providerId="LiveId" clId="{2EDF1C14-EB01-4B29-9BEB-00E8BD3CE927}" dt="2023-01-18T00:38:30.816" v="426"/>
          <ac:inkMkLst>
            <pc:docMk/>
            <pc:sldMk cId="1600677972" sldId="318"/>
            <ac:inkMk id="69" creationId="{C6E287DE-D6CA-4C66-4AB4-C3282E6FE146}"/>
          </ac:inkMkLst>
        </pc:inkChg>
        <pc:inkChg chg="add del">
          <ac:chgData name="Tim Cook" userId="d1c7cfb340f2c7ab" providerId="LiveId" clId="{2EDF1C14-EB01-4B29-9BEB-00E8BD3CE927}" dt="2023-01-18T00:38:30.816" v="424"/>
          <ac:inkMkLst>
            <pc:docMk/>
            <pc:sldMk cId="1600677972" sldId="318"/>
            <ac:inkMk id="70" creationId="{94C4917F-EC90-65B3-ECB2-268B58DAD9A9}"/>
          </ac:inkMkLst>
        </pc:inkChg>
        <pc:inkChg chg="add del">
          <ac:chgData name="Tim Cook" userId="d1c7cfb340f2c7ab" providerId="LiveId" clId="{2EDF1C14-EB01-4B29-9BEB-00E8BD3CE927}" dt="2023-01-18T00:38:30.816" v="423"/>
          <ac:inkMkLst>
            <pc:docMk/>
            <pc:sldMk cId="1600677972" sldId="318"/>
            <ac:inkMk id="71" creationId="{0B2654E1-D3F6-9F46-9A83-B1D8025FA8BE}"/>
          </ac:inkMkLst>
        </pc:inkChg>
        <pc:inkChg chg="add del">
          <ac:chgData name="Tim Cook" userId="d1c7cfb340f2c7ab" providerId="LiveId" clId="{2EDF1C14-EB01-4B29-9BEB-00E8BD3CE927}" dt="2023-01-18T00:38:30.816" v="421"/>
          <ac:inkMkLst>
            <pc:docMk/>
            <pc:sldMk cId="1600677972" sldId="318"/>
            <ac:inkMk id="72" creationId="{114A57E4-0D81-2525-BF75-E2D721DC85B4}"/>
          </ac:inkMkLst>
        </pc:inkChg>
        <pc:inkChg chg="add del">
          <ac:chgData name="Tim Cook" userId="d1c7cfb340f2c7ab" providerId="LiveId" clId="{2EDF1C14-EB01-4B29-9BEB-00E8BD3CE927}" dt="2023-01-18T00:38:30.816" v="422"/>
          <ac:inkMkLst>
            <pc:docMk/>
            <pc:sldMk cId="1600677972" sldId="318"/>
            <ac:inkMk id="73" creationId="{6E134660-7E4C-BF45-6183-7B0ACE4A2CD5}"/>
          </ac:inkMkLst>
        </pc:inkChg>
        <pc:inkChg chg="add del">
          <ac:chgData name="Tim Cook" userId="d1c7cfb340f2c7ab" providerId="LiveId" clId="{2EDF1C14-EB01-4B29-9BEB-00E8BD3CE927}" dt="2023-01-18T00:38:30.816" v="420"/>
          <ac:inkMkLst>
            <pc:docMk/>
            <pc:sldMk cId="1600677972" sldId="318"/>
            <ac:inkMk id="74" creationId="{9F171D6F-AE40-A165-5F36-05AD03DBE3D7}"/>
          </ac:inkMkLst>
        </pc:inkChg>
        <pc:inkChg chg="add del">
          <ac:chgData name="Tim Cook" userId="d1c7cfb340f2c7ab" providerId="LiveId" clId="{2EDF1C14-EB01-4B29-9BEB-00E8BD3CE927}" dt="2023-01-18T00:38:30.816" v="425"/>
          <ac:inkMkLst>
            <pc:docMk/>
            <pc:sldMk cId="1600677972" sldId="318"/>
            <ac:inkMk id="75" creationId="{7C053950-0B27-B441-2E2C-6A338DF4AE52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76" creationId="{C1A366C8-BF75-9AD8-7499-EA3DACD1A248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77" creationId="{A2E14BDA-DF51-4E44-FF34-A3B8F7229647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78" creationId="{302C3B8B-D6EF-BD0E-EF18-D5A4B5555515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79" creationId="{F4398770-F3C8-8668-C7D7-DBC1AAD4AE86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0" creationId="{47F69C90-99B9-CFA2-A8E5-38E535E00A5F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1" creationId="{220EC3CE-123A-FAA6-AA79-C89097CD48CC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2" creationId="{3186C7EF-B77A-9687-D12C-D18EE6D5FF01}"/>
          </ac:inkMkLst>
        </pc:inkChg>
        <pc:inkChg chg="add del mod">
          <ac:chgData name="Tim Cook" userId="d1c7cfb340f2c7ab" providerId="LiveId" clId="{2EDF1C14-EB01-4B29-9BEB-00E8BD3CE927}" dt="2023-01-18T00:38:39.523" v="439"/>
          <ac:inkMkLst>
            <pc:docMk/>
            <pc:sldMk cId="1600677972" sldId="318"/>
            <ac:inkMk id="84" creationId="{BA1B14C7-E459-BBE2-C840-BB1892AE2C73}"/>
          </ac:inkMkLst>
        </pc:inkChg>
        <pc:inkChg chg="add del mod">
          <ac:chgData name="Tim Cook" userId="d1c7cfb340f2c7ab" providerId="LiveId" clId="{2EDF1C14-EB01-4B29-9BEB-00E8BD3CE927}" dt="2023-01-18T00:38:39.523" v="438"/>
          <ac:inkMkLst>
            <pc:docMk/>
            <pc:sldMk cId="1600677972" sldId="318"/>
            <ac:inkMk id="85" creationId="{3FDE41C4-439D-E7A0-01C4-E72A91CC86A2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7" creationId="{3C85696C-5D17-CDD5-187C-EAE9F24BA119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8" creationId="{F0A81CCB-AE71-2CB9-0A00-A99C2A2BFA44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9" creationId="{65EC8D9C-7B36-BB0E-6FE2-1AE88B8B45ED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90" creationId="{88A1F093-12AB-6ECA-6A4F-61B05D6D4BB9}"/>
          </ac:inkMkLst>
        </pc:inkChg>
        <pc:inkChg chg="add del mod">
          <ac:chgData name="Tim Cook" userId="d1c7cfb340f2c7ab" providerId="LiveId" clId="{2EDF1C14-EB01-4B29-9BEB-00E8BD3CE927}" dt="2023-01-18T00:38:47.170" v="446"/>
          <ac:inkMkLst>
            <pc:docMk/>
            <pc:sldMk cId="1600677972" sldId="318"/>
            <ac:inkMk id="91" creationId="{4997B7A5-C87B-F458-77F6-2D7B8BA5DAB9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93" creationId="{C0AB73FA-7106-C89E-7B9C-CB473C5A553A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95" creationId="{EECB120C-7338-13E2-1789-EDDE242B3A3B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96" creationId="{AB0BC278-B611-C44E-9C0E-E22382F125A2}"/>
          </ac:inkMkLst>
        </pc:inkChg>
      </pc:sldChg>
      <pc:sldChg chg="addSp delSp modSp mod">
        <pc:chgData name="Tim Cook" userId="d1c7cfb340f2c7ab" providerId="LiveId" clId="{2EDF1C14-EB01-4B29-9BEB-00E8BD3CE927}" dt="2023-01-18T00:45:20.935" v="602"/>
        <pc:sldMkLst>
          <pc:docMk/>
          <pc:sldMk cId="2706844667" sldId="319"/>
        </pc:sldMkLst>
        <pc:grpChg chg="del mod">
          <ac:chgData name="Tim Cook" userId="d1c7cfb340f2c7ab" providerId="LiveId" clId="{2EDF1C14-EB01-4B29-9BEB-00E8BD3CE927}" dt="2023-01-18T00:43:02.880" v="491"/>
          <ac:grpSpMkLst>
            <pc:docMk/>
            <pc:sldMk cId="2706844667" sldId="319"/>
            <ac:grpSpMk id="5" creationId="{0F075617-5C91-A3E1-2880-882F3818CE33}"/>
          </ac:grpSpMkLst>
        </pc:grpChg>
        <pc:grpChg chg="del mod">
          <ac:chgData name="Tim Cook" userId="d1c7cfb340f2c7ab" providerId="LiveId" clId="{2EDF1C14-EB01-4B29-9BEB-00E8BD3CE927}" dt="2023-01-18T00:43:02.880" v="492"/>
          <ac:grpSpMkLst>
            <pc:docMk/>
            <pc:sldMk cId="2706844667" sldId="319"/>
            <ac:grpSpMk id="15" creationId="{0CC76268-2813-068A-B97F-A40770DC6DD4}"/>
          </ac:grpSpMkLst>
        </pc:grpChg>
        <pc:grpChg chg="del mod">
          <ac:chgData name="Tim Cook" userId="d1c7cfb340f2c7ab" providerId="LiveId" clId="{2EDF1C14-EB01-4B29-9BEB-00E8BD3CE927}" dt="2023-01-18T00:40:21.395" v="473"/>
          <ac:grpSpMkLst>
            <pc:docMk/>
            <pc:sldMk cId="2706844667" sldId="319"/>
            <ac:grpSpMk id="16" creationId="{69A39BF8-2BCE-8815-39A7-4C33FEB7AD66}"/>
          </ac:grpSpMkLst>
        </pc:grpChg>
        <pc:grpChg chg="del mod">
          <ac:chgData name="Tim Cook" userId="d1c7cfb340f2c7ab" providerId="LiveId" clId="{2EDF1C14-EB01-4B29-9BEB-00E8BD3CE927}" dt="2023-01-18T00:43:02.878" v="482"/>
          <ac:grpSpMkLst>
            <pc:docMk/>
            <pc:sldMk cId="2706844667" sldId="319"/>
            <ac:grpSpMk id="23" creationId="{B562175A-31E4-C337-A370-9CAF1C2A4F57}"/>
          </ac:grpSpMkLst>
        </pc:grpChg>
        <pc:grpChg chg="del mod">
          <ac:chgData name="Tim Cook" userId="d1c7cfb340f2c7ab" providerId="LiveId" clId="{2EDF1C14-EB01-4B29-9BEB-00E8BD3CE927}" dt="2023-01-18T00:43:02.880" v="485"/>
          <ac:grpSpMkLst>
            <pc:docMk/>
            <pc:sldMk cId="2706844667" sldId="319"/>
            <ac:grpSpMk id="24" creationId="{16A03AFE-2B94-EF57-6F20-B742E30C6999}"/>
          </ac:grpSpMkLst>
        </pc:grpChg>
        <pc:grpChg chg="del mod">
          <ac:chgData name="Tim Cook" userId="d1c7cfb340f2c7ab" providerId="LiveId" clId="{2EDF1C14-EB01-4B29-9BEB-00E8BD3CE927}" dt="2023-01-18T00:43:02.880" v="486"/>
          <ac:grpSpMkLst>
            <pc:docMk/>
            <pc:sldMk cId="2706844667" sldId="319"/>
            <ac:grpSpMk id="27" creationId="{ECF14F66-CFCD-7890-319B-6CA68472E1C6}"/>
          </ac:grpSpMkLst>
        </pc:grpChg>
        <pc:grpChg chg="mod">
          <ac:chgData name="Tim Cook" userId="d1c7cfb340f2c7ab" providerId="LiveId" clId="{2EDF1C14-EB01-4B29-9BEB-00E8BD3CE927}" dt="2023-01-18T00:43:22.392" v="529"/>
          <ac:grpSpMkLst>
            <pc:docMk/>
            <pc:sldMk cId="2706844667" sldId="319"/>
            <ac:grpSpMk id="48" creationId="{CD0E7FBC-7ACC-C519-FBEC-0432EFD00BBA}"/>
          </ac:grpSpMkLst>
        </pc:grpChg>
        <pc:grpChg chg="mod">
          <ac:chgData name="Tim Cook" userId="d1c7cfb340f2c7ab" providerId="LiveId" clId="{2EDF1C14-EB01-4B29-9BEB-00E8BD3CE927}" dt="2023-01-18T00:43:22.392" v="529"/>
          <ac:grpSpMkLst>
            <pc:docMk/>
            <pc:sldMk cId="2706844667" sldId="319"/>
            <ac:grpSpMk id="49" creationId="{01377060-C8C0-205B-22B7-4467C4B97A78}"/>
          </ac:grpSpMkLst>
        </pc:grpChg>
        <pc:grpChg chg="mod">
          <ac:chgData name="Tim Cook" userId="d1c7cfb340f2c7ab" providerId="LiveId" clId="{2EDF1C14-EB01-4B29-9BEB-00E8BD3CE927}" dt="2023-01-18T00:43:26.171" v="535"/>
          <ac:grpSpMkLst>
            <pc:docMk/>
            <pc:sldMk cId="2706844667" sldId="319"/>
            <ac:grpSpMk id="55" creationId="{9E0681CE-9336-82F1-907B-81E9D624341B}"/>
          </ac:grpSpMkLst>
        </pc:grpChg>
        <pc:grpChg chg="mod">
          <ac:chgData name="Tim Cook" userId="d1c7cfb340f2c7ab" providerId="LiveId" clId="{2EDF1C14-EB01-4B29-9BEB-00E8BD3CE927}" dt="2023-01-18T00:43:28.476" v="538"/>
          <ac:grpSpMkLst>
            <pc:docMk/>
            <pc:sldMk cId="2706844667" sldId="319"/>
            <ac:grpSpMk id="58" creationId="{0BE3BE4A-CE1D-0B49-3726-2FCE5AB106A7}"/>
          </ac:grpSpMkLst>
        </pc:grpChg>
        <pc:grpChg chg="mod">
          <ac:chgData name="Tim Cook" userId="d1c7cfb340f2c7ab" providerId="LiveId" clId="{2EDF1C14-EB01-4B29-9BEB-00E8BD3CE927}" dt="2023-01-18T00:43:37.561" v="542"/>
          <ac:grpSpMkLst>
            <pc:docMk/>
            <pc:sldMk cId="2706844667" sldId="319"/>
            <ac:grpSpMk id="62" creationId="{2F4785CB-1740-0689-B652-F4EEB111EA4A}"/>
          </ac:grpSpMkLst>
        </pc:grpChg>
        <pc:grpChg chg="mod">
          <ac:chgData name="Tim Cook" userId="d1c7cfb340f2c7ab" providerId="LiveId" clId="{2EDF1C14-EB01-4B29-9BEB-00E8BD3CE927}" dt="2023-01-18T00:44:09.119" v="548"/>
          <ac:grpSpMkLst>
            <pc:docMk/>
            <pc:sldMk cId="2706844667" sldId="319"/>
            <ac:grpSpMk id="67" creationId="{1A125941-D1A4-72B8-01B0-3CF72CE61380}"/>
          </ac:grpSpMkLst>
        </pc:grpChg>
        <pc:grpChg chg="del mod">
          <ac:chgData name="Tim Cook" userId="d1c7cfb340f2c7ab" providerId="LiveId" clId="{2EDF1C14-EB01-4B29-9BEB-00E8BD3CE927}" dt="2023-01-18T00:44:17.532" v="555"/>
          <ac:grpSpMkLst>
            <pc:docMk/>
            <pc:sldMk cId="2706844667" sldId="319"/>
            <ac:grpSpMk id="72" creationId="{AD62A88F-1493-7A4F-A67E-56296DDA8F28}"/>
          </ac:grpSpMkLst>
        </pc:grpChg>
        <pc:grpChg chg="mod">
          <ac:chgData name="Tim Cook" userId="d1c7cfb340f2c7ab" providerId="LiveId" clId="{2EDF1C14-EB01-4B29-9BEB-00E8BD3CE927}" dt="2023-01-18T00:44:22.432" v="561"/>
          <ac:grpSpMkLst>
            <pc:docMk/>
            <pc:sldMk cId="2706844667" sldId="319"/>
            <ac:grpSpMk id="77" creationId="{793FD3EA-97BD-DAE2-425A-13C7B0A8B841}"/>
          </ac:grpSpMkLst>
        </pc:grpChg>
        <pc:grpChg chg="mod">
          <ac:chgData name="Tim Cook" userId="d1c7cfb340f2c7ab" providerId="LiveId" clId="{2EDF1C14-EB01-4B29-9BEB-00E8BD3CE927}" dt="2023-01-18T00:44:26.323" v="565"/>
          <ac:grpSpMkLst>
            <pc:docMk/>
            <pc:sldMk cId="2706844667" sldId="319"/>
            <ac:grpSpMk id="81" creationId="{FADB5AF6-7E1C-1395-9030-369EAF492403}"/>
          </ac:grpSpMkLst>
        </pc:grpChg>
        <pc:grpChg chg="del mod">
          <ac:chgData name="Tim Cook" userId="d1c7cfb340f2c7ab" providerId="LiveId" clId="{2EDF1C14-EB01-4B29-9BEB-00E8BD3CE927}" dt="2023-01-18T00:44:49.805" v="580"/>
          <ac:grpSpMkLst>
            <pc:docMk/>
            <pc:sldMk cId="2706844667" sldId="319"/>
            <ac:grpSpMk id="88" creationId="{4C749D9C-BC8F-B39F-99D8-1D9885FF06F8}"/>
          </ac:grpSpMkLst>
        </pc:grpChg>
        <pc:grpChg chg="mod">
          <ac:chgData name="Tim Cook" userId="d1c7cfb340f2c7ab" providerId="LiveId" clId="{2EDF1C14-EB01-4B29-9BEB-00E8BD3CE927}" dt="2023-01-18T00:44:43.380" v="575"/>
          <ac:grpSpMkLst>
            <pc:docMk/>
            <pc:sldMk cId="2706844667" sldId="319"/>
            <ac:grpSpMk id="91" creationId="{194DD395-F8FF-F131-26A3-01E16ECE7031}"/>
          </ac:grpSpMkLst>
        </pc:grpChg>
        <pc:grpChg chg="mod">
          <ac:chgData name="Tim Cook" userId="d1c7cfb340f2c7ab" providerId="LiveId" clId="{2EDF1C14-EB01-4B29-9BEB-00E8BD3CE927}" dt="2023-01-18T00:44:48.253" v="578"/>
          <ac:grpSpMkLst>
            <pc:docMk/>
            <pc:sldMk cId="2706844667" sldId="319"/>
            <ac:grpSpMk id="94" creationId="{17690565-1345-DE28-75E6-0CD770761C5C}"/>
          </ac:grpSpMkLst>
        </pc:grpChg>
        <pc:grpChg chg="mod">
          <ac:chgData name="Tim Cook" userId="d1c7cfb340f2c7ab" providerId="LiveId" clId="{2EDF1C14-EB01-4B29-9BEB-00E8BD3CE927}" dt="2023-01-18T00:44:49.805" v="580"/>
          <ac:grpSpMkLst>
            <pc:docMk/>
            <pc:sldMk cId="2706844667" sldId="319"/>
            <ac:grpSpMk id="96" creationId="{6AF76D19-96A1-32D5-1CCA-796D895F59E8}"/>
          </ac:grpSpMkLst>
        </pc:grpChg>
        <pc:grpChg chg="del mod">
          <ac:chgData name="Tim Cook" userId="d1c7cfb340f2c7ab" providerId="LiveId" clId="{2EDF1C14-EB01-4B29-9BEB-00E8BD3CE927}" dt="2023-01-18T00:45:02.065" v="586"/>
          <ac:grpSpMkLst>
            <pc:docMk/>
            <pc:sldMk cId="2706844667" sldId="319"/>
            <ac:grpSpMk id="100" creationId="{FC34C4FF-376A-4675-17CF-F3267A2A64D8}"/>
          </ac:grpSpMkLst>
        </pc:grpChg>
        <pc:grpChg chg="mod">
          <ac:chgData name="Tim Cook" userId="d1c7cfb340f2c7ab" providerId="LiveId" clId="{2EDF1C14-EB01-4B29-9BEB-00E8BD3CE927}" dt="2023-01-18T00:45:04.966" v="591"/>
          <ac:grpSpMkLst>
            <pc:docMk/>
            <pc:sldMk cId="2706844667" sldId="319"/>
            <ac:grpSpMk id="104" creationId="{264C609A-1161-B94F-F5C5-9FC8CF66E8BE}"/>
          </ac:grpSpMkLst>
        </pc:grpChg>
        <pc:grpChg chg="mod">
          <ac:chgData name="Tim Cook" userId="d1c7cfb340f2c7ab" providerId="LiveId" clId="{2EDF1C14-EB01-4B29-9BEB-00E8BD3CE927}" dt="2023-01-18T00:45:08.767" v="594"/>
          <ac:grpSpMkLst>
            <pc:docMk/>
            <pc:sldMk cId="2706844667" sldId="319"/>
            <ac:grpSpMk id="107" creationId="{70127FB3-58FF-83E9-F9B7-B9329F8FCD46}"/>
          </ac:grpSpMkLst>
        </pc:grpChg>
        <pc:grpChg chg="mod">
          <ac:chgData name="Tim Cook" userId="d1c7cfb340f2c7ab" providerId="LiveId" clId="{2EDF1C14-EB01-4B29-9BEB-00E8BD3CE927}" dt="2023-01-18T00:45:10.943" v="597"/>
          <ac:grpSpMkLst>
            <pc:docMk/>
            <pc:sldMk cId="2706844667" sldId="319"/>
            <ac:grpSpMk id="110" creationId="{11AB2F8D-D7C0-62C2-C6B7-D6178A8290A5}"/>
          </ac:grpSpMkLst>
        </pc:grpChg>
        <pc:grpChg chg="mod">
          <ac:chgData name="Tim Cook" userId="d1c7cfb340f2c7ab" providerId="LiveId" clId="{2EDF1C14-EB01-4B29-9BEB-00E8BD3CE927}" dt="2023-01-18T00:45:20.935" v="602"/>
          <ac:grpSpMkLst>
            <pc:docMk/>
            <pc:sldMk cId="2706844667" sldId="319"/>
            <ac:grpSpMk id="115" creationId="{5004A696-2B9B-7353-0D3D-F928D688D5B6}"/>
          </ac:grpSpMkLst>
        </pc:grpChg>
        <pc:inkChg chg="add del mod">
          <ac:chgData name="Tim Cook" userId="d1c7cfb340f2c7ab" providerId="LiveId" clId="{2EDF1C14-EB01-4B29-9BEB-00E8BD3CE927}" dt="2023-01-18T00:43:02.880" v="491"/>
          <ac:inkMkLst>
            <pc:docMk/>
            <pc:sldMk cId="2706844667" sldId="319"/>
            <ac:inkMk id="3" creationId="{1AFC1AE7-D3DA-07B1-8E40-15289CCC4E82}"/>
          </ac:inkMkLst>
        </pc:inkChg>
        <pc:inkChg chg="add del mod">
          <ac:chgData name="Tim Cook" userId="d1c7cfb340f2c7ab" providerId="LiveId" clId="{2EDF1C14-EB01-4B29-9BEB-00E8BD3CE927}" dt="2023-01-18T00:43:02.880" v="494"/>
          <ac:inkMkLst>
            <pc:docMk/>
            <pc:sldMk cId="2706844667" sldId="319"/>
            <ac:inkMk id="4" creationId="{F2AC4A86-46B9-37B6-B1CF-3A0ED9EA2ACC}"/>
          </ac:inkMkLst>
        </pc:inkChg>
        <pc:inkChg chg="add del">
          <ac:chgData name="Tim Cook" userId="d1c7cfb340f2c7ab" providerId="LiveId" clId="{2EDF1C14-EB01-4B29-9BEB-00E8BD3CE927}" dt="2023-01-18T00:43:02.877" v="480"/>
          <ac:inkMkLst>
            <pc:docMk/>
            <pc:sldMk cId="2706844667" sldId="319"/>
            <ac:inkMk id="6" creationId="{404B4F3B-1F36-FE35-8A52-10FE851AB4ED}"/>
          </ac:inkMkLst>
        </pc:inkChg>
        <pc:inkChg chg="add del mod">
          <ac:chgData name="Tim Cook" userId="d1c7cfb340f2c7ab" providerId="LiveId" clId="{2EDF1C14-EB01-4B29-9BEB-00E8BD3CE927}" dt="2023-01-18T00:43:02.870" v="478"/>
          <ac:inkMkLst>
            <pc:docMk/>
            <pc:sldMk cId="2706844667" sldId="319"/>
            <ac:inkMk id="7" creationId="{A9BBB27C-6EB0-E350-5F9B-E45FAB75A79B}"/>
          </ac:inkMkLst>
        </pc:inkChg>
        <pc:inkChg chg="add del mod">
          <ac:chgData name="Tim Cook" userId="d1c7cfb340f2c7ab" providerId="LiveId" clId="{2EDF1C14-EB01-4B29-9BEB-00E8BD3CE927}" dt="2023-01-18T00:43:02.879" v="484"/>
          <ac:inkMkLst>
            <pc:docMk/>
            <pc:sldMk cId="2706844667" sldId="319"/>
            <ac:inkMk id="8" creationId="{80894416-FA7C-C0EF-182E-5683909147E1}"/>
          </ac:inkMkLst>
        </pc:inkChg>
        <pc:inkChg chg="add del mod">
          <ac:chgData name="Tim Cook" userId="d1c7cfb340f2c7ab" providerId="LiveId" clId="{2EDF1C14-EB01-4B29-9BEB-00E8BD3CE927}" dt="2023-01-18T00:43:02.877" v="479"/>
          <ac:inkMkLst>
            <pc:docMk/>
            <pc:sldMk cId="2706844667" sldId="319"/>
            <ac:inkMk id="9" creationId="{CFC900EE-8D72-42C9-58E8-39FF798D0AA9}"/>
          </ac:inkMkLst>
        </pc:inkChg>
        <pc:inkChg chg="add del mod">
          <ac:chgData name="Tim Cook" userId="d1c7cfb340f2c7ab" providerId="LiveId" clId="{2EDF1C14-EB01-4B29-9BEB-00E8BD3CE927}" dt="2023-01-18T00:43:02.880" v="493"/>
          <ac:inkMkLst>
            <pc:docMk/>
            <pc:sldMk cId="2706844667" sldId="319"/>
            <ac:inkMk id="10" creationId="{1ED161F2-AA7B-CA62-D04C-E4787AAFA750}"/>
          </ac:inkMkLst>
        </pc:inkChg>
        <pc:inkChg chg="add del mod">
          <ac:chgData name="Tim Cook" userId="d1c7cfb340f2c7ab" providerId="LiveId" clId="{2EDF1C14-EB01-4B29-9BEB-00E8BD3CE927}" dt="2023-01-18T00:40:21.395" v="473"/>
          <ac:inkMkLst>
            <pc:docMk/>
            <pc:sldMk cId="2706844667" sldId="319"/>
            <ac:inkMk id="11" creationId="{468255C4-A214-C83B-FD2F-255A30C0A4E7}"/>
          </ac:inkMkLst>
        </pc:inkChg>
        <pc:inkChg chg="add del">
          <ac:chgData name="Tim Cook" userId="d1c7cfb340f2c7ab" providerId="LiveId" clId="{2EDF1C14-EB01-4B29-9BEB-00E8BD3CE927}" dt="2023-01-18T00:43:12.938" v="507"/>
          <ac:inkMkLst>
            <pc:docMk/>
            <pc:sldMk cId="2706844667" sldId="319"/>
            <ac:inkMk id="11" creationId="{9B8B9104-7238-D5EB-73F5-948FB21C8A7E}"/>
          </ac:inkMkLst>
        </pc:inkChg>
        <pc:inkChg chg="add del">
          <ac:chgData name="Tim Cook" userId="d1c7cfb340f2c7ab" providerId="LiveId" clId="{2EDF1C14-EB01-4B29-9BEB-00E8BD3CE927}" dt="2023-01-18T00:43:12.939" v="512"/>
          <ac:inkMkLst>
            <pc:docMk/>
            <pc:sldMk cId="2706844667" sldId="319"/>
            <ac:inkMk id="12" creationId="{C0D873A8-A683-C920-ADAC-18A91C95DFE6}"/>
          </ac:inkMkLst>
        </pc:inkChg>
        <pc:inkChg chg="add del mod">
          <ac:chgData name="Tim Cook" userId="d1c7cfb340f2c7ab" providerId="LiveId" clId="{2EDF1C14-EB01-4B29-9BEB-00E8BD3CE927}" dt="2023-01-18T00:40:21.395" v="474"/>
          <ac:inkMkLst>
            <pc:docMk/>
            <pc:sldMk cId="2706844667" sldId="319"/>
            <ac:inkMk id="12" creationId="{EFC11F06-0701-8487-ED37-3238EEB8A0AE}"/>
          </ac:inkMkLst>
        </pc:inkChg>
        <pc:inkChg chg="add del mod">
          <ac:chgData name="Tim Cook" userId="d1c7cfb340f2c7ab" providerId="LiveId" clId="{2EDF1C14-EB01-4B29-9BEB-00E8BD3CE927}" dt="2023-01-18T00:43:02.880" v="492"/>
          <ac:inkMkLst>
            <pc:docMk/>
            <pc:sldMk cId="2706844667" sldId="319"/>
            <ac:inkMk id="13" creationId="{339C58B5-EB2E-A71C-6ED0-AA4EE36D669A}"/>
          </ac:inkMkLst>
        </pc:inkChg>
        <pc:inkChg chg="add del mod">
          <ac:chgData name="Tim Cook" userId="d1c7cfb340f2c7ab" providerId="LiveId" clId="{2EDF1C14-EB01-4B29-9BEB-00E8BD3CE927}" dt="2023-01-18T00:43:02.880" v="489"/>
          <ac:inkMkLst>
            <pc:docMk/>
            <pc:sldMk cId="2706844667" sldId="319"/>
            <ac:inkMk id="14" creationId="{DBFFB5A1-9B48-C355-D566-4D273242F99F}"/>
          </ac:inkMkLst>
        </pc:inkChg>
        <pc:inkChg chg="add del">
          <ac:chgData name="Tim Cook" userId="d1c7cfb340f2c7ab" providerId="LiveId" clId="{2EDF1C14-EB01-4B29-9BEB-00E8BD3CE927}" dt="2023-01-18T00:43:12.939" v="510"/>
          <ac:inkMkLst>
            <pc:docMk/>
            <pc:sldMk cId="2706844667" sldId="319"/>
            <ac:inkMk id="16" creationId="{5F8E50C0-C2B1-F2AF-BEDC-AD40B0E142F9}"/>
          </ac:inkMkLst>
        </pc:inkChg>
        <pc:inkChg chg="add del mod">
          <ac:chgData name="Tim Cook" userId="d1c7cfb340f2c7ab" providerId="LiveId" clId="{2EDF1C14-EB01-4B29-9BEB-00E8BD3CE927}" dt="2023-01-18T00:43:02.880" v="490"/>
          <ac:inkMkLst>
            <pc:docMk/>
            <pc:sldMk cId="2706844667" sldId="319"/>
            <ac:inkMk id="17" creationId="{CEF1D2B4-B5A6-B2B4-9E4E-A5719F5FD835}"/>
          </ac:inkMkLst>
        </pc:inkChg>
        <pc:inkChg chg="add del mod">
          <ac:chgData name="Tim Cook" userId="d1c7cfb340f2c7ab" providerId="LiveId" clId="{2EDF1C14-EB01-4B29-9BEB-00E8BD3CE927}" dt="2023-01-18T00:43:02.880" v="485"/>
          <ac:inkMkLst>
            <pc:docMk/>
            <pc:sldMk cId="2706844667" sldId="319"/>
            <ac:inkMk id="18" creationId="{F3BA0A63-F07B-4047-4049-4307BD914C14}"/>
          </ac:inkMkLst>
        </pc:inkChg>
        <pc:inkChg chg="add del">
          <ac:chgData name="Tim Cook" userId="d1c7cfb340f2c7ab" providerId="LiveId" clId="{2EDF1C14-EB01-4B29-9BEB-00E8BD3CE927}" dt="2023-01-18T00:43:02.880" v="487"/>
          <ac:inkMkLst>
            <pc:docMk/>
            <pc:sldMk cId="2706844667" sldId="319"/>
            <ac:inkMk id="19" creationId="{E24EFF0F-D93A-F7A2-C797-C1DE842AE564}"/>
          </ac:inkMkLst>
        </pc:inkChg>
        <pc:inkChg chg="add del">
          <ac:chgData name="Tim Cook" userId="d1c7cfb340f2c7ab" providerId="LiveId" clId="{2EDF1C14-EB01-4B29-9BEB-00E8BD3CE927}" dt="2023-01-18T00:43:02.877" v="481"/>
          <ac:inkMkLst>
            <pc:docMk/>
            <pc:sldMk cId="2706844667" sldId="319"/>
            <ac:inkMk id="20" creationId="{392C54E0-3F7D-2587-455E-BC9D1BF490EB}"/>
          </ac:inkMkLst>
        </pc:inkChg>
        <pc:inkChg chg="add del mod">
          <ac:chgData name="Tim Cook" userId="d1c7cfb340f2c7ab" providerId="LiveId" clId="{2EDF1C14-EB01-4B29-9BEB-00E8BD3CE927}" dt="2023-01-18T00:43:02.879" v="483"/>
          <ac:inkMkLst>
            <pc:docMk/>
            <pc:sldMk cId="2706844667" sldId="319"/>
            <ac:inkMk id="21" creationId="{A4D73CA0-9485-7647-1AFE-A01195DA273A}"/>
          </ac:inkMkLst>
        </pc:inkChg>
        <pc:inkChg chg="add del mod">
          <ac:chgData name="Tim Cook" userId="d1c7cfb340f2c7ab" providerId="LiveId" clId="{2EDF1C14-EB01-4B29-9BEB-00E8BD3CE927}" dt="2023-01-18T00:43:02.878" v="482"/>
          <ac:inkMkLst>
            <pc:docMk/>
            <pc:sldMk cId="2706844667" sldId="319"/>
            <ac:inkMk id="22" creationId="{036ED239-F9A9-E08C-C67E-BF1B3EEC2E0C}"/>
          </ac:inkMkLst>
        </pc:inkChg>
        <pc:inkChg chg="add del mod">
          <ac:chgData name="Tim Cook" userId="d1c7cfb340f2c7ab" providerId="LiveId" clId="{2EDF1C14-EB01-4B29-9BEB-00E8BD3CE927}" dt="2023-01-18T00:43:02.880" v="488"/>
          <ac:inkMkLst>
            <pc:docMk/>
            <pc:sldMk cId="2706844667" sldId="319"/>
            <ac:inkMk id="25" creationId="{FDCDE0FB-601A-72EF-3001-A8A22BEAA861}"/>
          </ac:inkMkLst>
        </pc:inkChg>
        <pc:inkChg chg="add del mod">
          <ac:chgData name="Tim Cook" userId="d1c7cfb340f2c7ab" providerId="LiveId" clId="{2EDF1C14-EB01-4B29-9BEB-00E8BD3CE927}" dt="2023-01-18T00:43:02.880" v="486"/>
          <ac:inkMkLst>
            <pc:docMk/>
            <pc:sldMk cId="2706844667" sldId="319"/>
            <ac:inkMk id="26" creationId="{A9738897-9F31-3C90-DC1D-7D5C14FD3357}"/>
          </ac:inkMkLst>
        </pc:inkChg>
        <pc:inkChg chg="add del">
          <ac:chgData name="Tim Cook" userId="d1c7cfb340f2c7ab" providerId="LiveId" clId="{2EDF1C14-EB01-4B29-9BEB-00E8BD3CE927}" dt="2023-01-18T00:43:12.939" v="513"/>
          <ac:inkMkLst>
            <pc:docMk/>
            <pc:sldMk cId="2706844667" sldId="319"/>
            <ac:inkMk id="28" creationId="{43F89B63-19B6-85AE-A116-67278D63BE3D}"/>
          </ac:inkMkLst>
        </pc:inkChg>
        <pc:inkChg chg="add del">
          <ac:chgData name="Tim Cook" userId="d1c7cfb340f2c7ab" providerId="LiveId" clId="{2EDF1C14-EB01-4B29-9BEB-00E8BD3CE927}" dt="2023-01-18T00:43:12.939" v="509"/>
          <ac:inkMkLst>
            <pc:docMk/>
            <pc:sldMk cId="2706844667" sldId="319"/>
            <ac:inkMk id="29" creationId="{79800E9B-50A4-0691-79A0-6D9214CEB59A}"/>
          </ac:inkMkLst>
        </pc:inkChg>
        <pc:inkChg chg="add del">
          <ac:chgData name="Tim Cook" userId="d1c7cfb340f2c7ab" providerId="LiveId" clId="{2EDF1C14-EB01-4B29-9BEB-00E8BD3CE927}" dt="2023-01-18T00:43:12.941" v="515"/>
          <ac:inkMkLst>
            <pc:docMk/>
            <pc:sldMk cId="2706844667" sldId="319"/>
            <ac:inkMk id="30" creationId="{13ADBA60-432C-23BB-7E0C-18B43CF305D0}"/>
          </ac:inkMkLst>
        </pc:inkChg>
        <pc:inkChg chg="add del">
          <ac:chgData name="Tim Cook" userId="d1c7cfb340f2c7ab" providerId="LiveId" clId="{2EDF1C14-EB01-4B29-9BEB-00E8BD3CE927}" dt="2023-01-18T00:43:12.939" v="514"/>
          <ac:inkMkLst>
            <pc:docMk/>
            <pc:sldMk cId="2706844667" sldId="319"/>
            <ac:inkMk id="31" creationId="{E7FF534A-62C4-FE38-1800-A64F9E26554A}"/>
          </ac:inkMkLst>
        </pc:inkChg>
        <pc:inkChg chg="add del">
          <ac:chgData name="Tim Cook" userId="d1c7cfb340f2c7ab" providerId="LiveId" clId="{2EDF1C14-EB01-4B29-9BEB-00E8BD3CE927}" dt="2023-01-18T00:43:12.938" v="508"/>
          <ac:inkMkLst>
            <pc:docMk/>
            <pc:sldMk cId="2706844667" sldId="319"/>
            <ac:inkMk id="32" creationId="{DC115CDE-D89B-5894-5130-06079F4CA3A4}"/>
          </ac:inkMkLst>
        </pc:inkChg>
        <pc:inkChg chg="add del">
          <ac:chgData name="Tim Cook" userId="d1c7cfb340f2c7ab" providerId="LiveId" clId="{2EDF1C14-EB01-4B29-9BEB-00E8BD3CE927}" dt="2023-01-18T00:43:12.937" v="506"/>
          <ac:inkMkLst>
            <pc:docMk/>
            <pc:sldMk cId="2706844667" sldId="319"/>
            <ac:inkMk id="33" creationId="{8B897B59-8D93-C770-6464-929378AEC917}"/>
          </ac:inkMkLst>
        </pc:inkChg>
        <pc:inkChg chg="add del">
          <ac:chgData name="Tim Cook" userId="d1c7cfb340f2c7ab" providerId="LiveId" clId="{2EDF1C14-EB01-4B29-9BEB-00E8BD3CE927}" dt="2023-01-18T00:43:14.676" v="516"/>
          <ac:inkMkLst>
            <pc:docMk/>
            <pc:sldMk cId="2706844667" sldId="319"/>
            <ac:inkMk id="34" creationId="{83690B0A-17EE-47E2-99FA-4B461DB6DFD6}"/>
          </ac:inkMkLst>
        </pc:inkChg>
        <pc:inkChg chg="add del">
          <ac:chgData name="Tim Cook" userId="d1c7cfb340f2c7ab" providerId="LiveId" clId="{2EDF1C14-EB01-4B29-9BEB-00E8BD3CE927}" dt="2023-01-18T00:43:12.939" v="511"/>
          <ac:inkMkLst>
            <pc:docMk/>
            <pc:sldMk cId="2706844667" sldId="319"/>
            <ac:inkMk id="35" creationId="{469BBEFD-4A49-DB37-B771-DBBE9A138745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36" creationId="{0F6675A9-89BF-CDC2-AF08-B90A625A2696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37" creationId="{E4FB12A3-F1F4-C4F1-0944-59047F9F2E6B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38" creationId="{810993A0-BA47-40F8-6E64-E013EE73B335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39" creationId="{66A0EFD2-6483-E30D-BEA9-59333788A36F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0" creationId="{44D82A98-90E8-C692-97A4-6F3F5AA4680C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1" creationId="{46F4A763-E9F3-46D5-7F66-2339A8C9D67B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2" creationId="{BFB3A582-3A78-C0C6-33C4-C89530D03CC8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3" creationId="{3E03AF34-AEA3-1C5C-7AC3-8837586E3C0B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4" creationId="{01F327B9-3ECE-6695-B38D-3315E871AF9D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5" creationId="{02A9BF66-D9B2-4A48-5D81-D5CB5FD0FE95}"/>
          </ac:inkMkLst>
        </pc:inkChg>
        <pc:inkChg chg="add">
          <ac:chgData name="Tim Cook" userId="d1c7cfb340f2c7ab" providerId="LiveId" clId="{2EDF1C14-EB01-4B29-9BEB-00E8BD3CE927}" dt="2023-01-18T00:43:21.223" v="527" actId="9405"/>
          <ac:inkMkLst>
            <pc:docMk/>
            <pc:sldMk cId="2706844667" sldId="319"/>
            <ac:inkMk id="46" creationId="{8D59807B-D78E-27EB-0F9E-392EDC6FC486}"/>
          </ac:inkMkLst>
        </pc:inkChg>
        <pc:inkChg chg="add">
          <ac:chgData name="Tim Cook" userId="d1c7cfb340f2c7ab" providerId="LiveId" clId="{2EDF1C14-EB01-4B29-9BEB-00E8BD3CE927}" dt="2023-01-18T00:43:21.731" v="528" actId="9405"/>
          <ac:inkMkLst>
            <pc:docMk/>
            <pc:sldMk cId="2706844667" sldId="319"/>
            <ac:inkMk id="47" creationId="{5D484C75-5B2E-D92B-CAC7-E75920D1FCD0}"/>
          </ac:inkMkLst>
        </pc:inkChg>
        <pc:inkChg chg="add mod">
          <ac:chgData name="Tim Cook" userId="d1c7cfb340f2c7ab" providerId="LiveId" clId="{2EDF1C14-EB01-4B29-9BEB-00E8BD3CE927}" dt="2023-01-18T00:43:26.171" v="535"/>
          <ac:inkMkLst>
            <pc:docMk/>
            <pc:sldMk cId="2706844667" sldId="319"/>
            <ac:inkMk id="50" creationId="{58981D91-A821-0586-0CA6-85D6FAC65357}"/>
          </ac:inkMkLst>
        </pc:inkChg>
        <pc:inkChg chg="add mod">
          <ac:chgData name="Tim Cook" userId="d1c7cfb340f2c7ab" providerId="LiveId" clId="{2EDF1C14-EB01-4B29-9BEB-00E8BD3CE927}" dt="2023-01-18T00:43:26.171" v="535"/>
          <ac:inkMkLst>
            <pc:docMk/>
            <pc:sldMk cId="2706844667" sldId="319"/>
            <ac:inkMk id="51" creationId="{47976523-463C-658B-6516-CAE1FE153763}"/>
          </ac:inkMkLst>
        </pc:inkChg>
        <pc:inkChg chg="add mod">
          <ac:chgData name="Tim Cook" userId="d1c7cfb340f2c7ab" providerId="LiveId" clId="{2EDF1C14-EB01-4B29-9BEB-00E8BD3CE927}" dt="2023-01-18T00:43:26.171" v="535"/>
          <ac:inkMkLst>
            <pc:docMk/>
            <pc:sldMk cId="2706844667" sldId="319"/>
            <ac:inkMk id="52" creationId="{7133F63A-F038-8202-6801-318440F7288F}"/>
          </ac:inkMkLst>
        </pc:inkChg>
        <pc:inkChg chg="add mod">
          <ac:chgData name="Tim Cook" userId="d1c7cfb340f2c7ab" providerId="LiveId" clId="{2EDF1C14-EB01-4B29-9BEB-00E8BD3CE927}" dt="2023-01-18T00:43:26.171" v="535"/>
          <ac:inkMkLst>
            <pc:docMk/>
            <pc:sldMk cId="2706844667" sldId="319"/>
            <ac:inkMk id="53" creationId="{502B12D8-FBB7-D6D4-92B2-FE2DDBCA3BDB}"/>
          </ac:inkMkLst>
        </pc:inkChg>
        <pc:inkChg chg="add mod">
          <ac:chgData name="Tim Cook" userId="d1c7cfb340f2c7ab" providerId="LiveId" clId="{2EDF1C14-EB01-4B29-9BEB-00E8BD3CE927}" dt="2023-01-18T00:43:26.171" v="535"/>
          <ac:inkMkLst>
            <pc:docMk/>
            <pc:sldMk cId="2706844667" sldId="319"/>
            <ac:inkMk id="54" creationId="{D48C4005-A967-F561-86EF-9A793A8D9BE4}"/>
          </ac:inkMkLst>
        </pc:inkChg>
        <pc:inkChg chg="add mod">
          <ac:chgData name="Tim Cook" userId="d1c7cfb340f2c7ab" providerId="LiveId" clId="{2EDF1C14-EB01-4B29-9BEB-00E8BD3CE927}" dt="2023-01-18T00:43:28.476" v="538"/>
          <ac:inkMkLst>
            <pc:docMk/>
            <pc:sldMk cId="2706844667" sldId="319"/>
            <ac:inkMk id="56" creationId="{78CBB926-C0C3-7F76-7946-EDA166A138AD}"/>
          </ac:inkMkLst>
        </pc:inkChg>
        <pc:inkChg chg="add mod">
          <ac:chgData name="Tim Cook" userId="d1c7cfb340f2c7ab" providerId="LiveId" clId="{2EDF1C14-EB01-4B29-9BEB-00E8BD3CE927}" dt="2023-01-18T00:43:28.476" v="538"/>
          <ac:inkMkLst>
            <pc:docMk/>
            <pc:sldMk cId="2706844667" sldId="319"/>
            <ac:inkMk id="57" creationId="{C8A4D991-A48A-7ABB-1332-6701ABE53DDF}"/>
          </ac:inkMkLst>
        </pc:inkChg>
        <pc:inkChg chg="add mod">
          <ac:chgData name="Tim Cook" userId="d1c7cfb340f2c7ab" providerId="LiveId" clId="{2EDF1C14-EB01-4B29-9BEB-00E8BD3CE927}" dt="2023-01-18T00:43:37.561" v="542"/>
          <ac:inkMkLst>
            <pc:docMk/>
            <pc:sldMk cId="2706844667" sldId="319"/>
            <ac:inkMk id="59" creationId="{CA77B47A-8829-D0C3-F4CB-F4C33AC49A1D}"/>
          </ac:inkMkLst>
        </pc:inkChg>
        <pc:inkChg chg="add mod">
          <ac:chgData name="Tim Cook" userId="d1c7cfb340f2c7ab" providerId="LiveId" clId="{2EDF1C14-EB01-4B29-9BEB-00E8BD3CE927}" dt="2023-01-18T00:43:37.561" v="542"/>
          <ac:inkMkLst>
            <pc:docMk/>
            <pc:sldMk cId="2706844667" sldId="319"/>
            <ac:inkMk id="60" creationId="{28E02DF0-3D09-C15D-19F8-38EC9F5D618A}"/>
          </ac:inkMkLst>
        </pc:inkChg>
        <pc:inkChg chg="add mod">
          <ac:chgData name="Tim Cook" userId="d1c7cfb340f2c7ab" providerId="LiveId" clId="{2EDF1C14-EB01-4B29-9BEB-00E8BD3CE927}" dt="2023-01-18T00:43:37.561" v="542"/>
          <ac:inkMkLst>
            <pc:docMk/>
            <pc:sldMk cId="2706844667" sldId="319"/>
            <ac:inkMk id="61" creationId="{FCC52371-A23E-AC80-2336-EC0B2353BC67}"/>
          </ac:inkMkLst>
        </pc:inkChg>
        <pc:inkChg chg="add del mod">
          <ac:chgData name="Tim Cook" userId="d1c7cfb340f2c7ab" providerId="LiveId" clId="{2EDF1C14-EB01-4B29-9BEB-00E8BD3CE927}" dt="2023-01-18T00:44:09.119" v="548"/>
          <ac:inkMkLst>
            <pc:docMk/>
            <pc:sldMk cId="2706844667" sldId="319"/>
            <ac:inkMk id="63" creationId="{03C24BE9-2CC6-1439-96A0-081AB4CE0240}"/>
          </ac:inkMkLst>
        </pc:inkChg>
        <pc:inkChg chg="add mod">
          <ac:chgData name="Tim Cook" userId="d1c7cfb340f2c7ab" providerId="LiveId" clId="{2EDF1C14-EB01-4B29-9BEB-00E8BD3CE927}" dt="2023-01-18T00:44:09.119" v="548"/>
          <ac:inkMkLst>
            <pc:docMk/>
            <pc:sldMk cId="2706844667" sldId="319"/>
            <ac:inkMk id="64" creationId="{6C96C3B0-8197-A6D4-572D-7FBA9D2A56FE}"/>
          </ac:inkMkLst>
        </pc:inkChg>
        <pc:inkChg chg="add mod">
          <ac:chgData name="Tim Cook" userId="d1c7cfb340f2c7ab" providerId="LiveId" clId="{2EDF1C14-EB01-4B29-9BEB-00E8BD3CE927}" dt="2023-01-18T00:44:09.119" v="548"/>
          <ac:inkMkLst>
            <pc:docMk/>
            <pc:sldMk cId="2706844667" sldId="319"/>
            <ac:inkMk id="65" creationId="{D6AA3BA0-C12F-BF15-CB83-9720A193FFCC}"/>
          </ac:inkMkLst>
        </pc:inkChg>
        <pc:inkChg chg="add mod">
          <ac:chgData name="Tim Cook" userId="d1c7cfb340f2c7ab" providerId="LiveId" clId="{2EDF1C14-EB01-4B29-9BEB-00E8BD3CE927}" dt="2023-01-18T00:44:09.119" v="548"/>
          <ac:inkMkLst>
            <pc:docMk/>
            <pc:sldMk cId="2706844667" sldId="319"/>
            <ac:inkMk id="66" creationId="{268FA23D-C1AA-39DB-85BE-D41E6FC222B3}"/>
          </ac:inkMkLst>
        </pc:inkChg>
        <pc:inkChg chg="add">
          <ac:chgData name="Tim Cook" userId="d1c7cfb340f2c7ab" providerId="LiveId" clId="{2EDF1C14-EB01-4B29-9BEB-00E8BD3CE927}" dt="2023-01-18T00:44:13.013" v="549" actId="9405"/>
          <ac:inkMkLst>
            <pc:docMk/>
            <pc:sldMk cId="2706844667" sldId="319"/>
            <ac:inkMk id="68" creationId="{49788EEF-7BE2-5797-6684-969A8519B292}"/>
          </ac:inkMkLst>
        </pc:inkChg>
        <pc:inkChg chg="add del mod">
          <ac:chgData name="Tim Cook" userId="d1c7cfb340f2c7ab" providerId="LiveId" clId="{2EDF1C14-EB01-4B29-9BEB-00E8BD3CE927}" dt="2023-01-18T00:44:17.532" v="555"/>
          <ac:inkMkLst>
            <pc:docMk/>
            <pc:sldMk cId="2706844667" sldId="319"/>
            <ac:inkMk id="69" creationId="{08E8FF5F-7212-CECC-A26A-0C81126AA530}"/>
          </ac:inkMkLst>
        </pc:inkChg>
        <pc:inkChg chg="add del mod">
          <ac:chgData name="Tim Cook" userId="d1c7cfb340f2c7ab" providerId="LiveId" clId="{2EDF1C14-EB01-4B29-9BEB-00E8BD3CE927}" dt="2023-01-18T00:44:17.532" v="554"/>
          <ac:inkMkLst>
            <pc:docMk/>
            <pc:sldMk cId="2706844667" sldId="319"/>
            <ac:inkMk id="70" creationId="{CA6C606B-7C10-1CFB-77B4-4EED542B50C1}"/>
          </ac:inkMkLst>
        </pc:inkChg>
        <pc:inkChg chg="add del mod">
          <ac:chgData name="Tim Cook" userId="d1c7cfb340f2c7ab" providerId="LiveId" clId="{2EDF1C14-EB01-4B29-9BEB-00E8BD3CE927}" dt="2023-01-18T00:44:17.532" v="556"/>
          <ac:inkMkLst>
            <pc:docMk/>
            <pc:sldMk cId="2706844667" sldId="319"/>
            <ac:inkMk id="71" creationId="{CE5218A3-5926-E0C5-94E9-BE25E134036F}"/>
          </ac:inkMkLst>
        </pc:inkChg>
        <pc:inkChg chg="add mod">
          <ac:chgData name="Tim Cook" userId="d1c7cfb340f2c7ab" providerId="LiveId" clId="{2EDF1C14-EB01-4B29-9BEB-00E8BD3CE927}" dt="2023-01-18T00:44:22.432" v="561"/>
          <ac:inkMkLst>
            <pc:docMk/>
            <pc:sldMk cId="2706844667" sldId="319"/>
            <ac:inkMk id="73" creationId="{1A358D1C-4E45-1FBF-729C-F1E7B2742ADE}"/>
          </ac:inkMkLst>
        </pc:inkChg>
        <pc:inkChg chg="add mod">
          <ac:chgData name="Tim Cook" userId="d1c7cfb340f2c7ab" providerId="LiveId" clId="{2EDF1C14-EB01-4B29-9BEB-00E8BD3CE927}" dt="2023-01-18T00:44:22.432" v="561"/>
          <ac:inkMkLst>
            <pc:docMk/>
            <pc:sldMk cId="2706844667" sldId="319"/>
            <ac:inkMk id="74" creationId="{DB2B30B6-2B8A-12EE-C71E-2FE37EA7D08B}"/>
          </ac:inkMkLst>
        </pc:inkChg>
        <pc:inkChg chg="add mod">
          <ac:chgData name="Tim Cook" userId="d1c7cfb340f2c7ab" providerId="LiveId" clId="{2EDF1C14-EB01-4B29-9BEB-00E8BD3CE927}" dt="2023-01-18T00:44:22.432" v="561"/>
          <ac:inkMkLst>
            <pc:docMk/>
            <pc:sldMk cId="2706844667" sldId="319"/>
            <ac:inkMk id="75" creationId="{4A75DC7F-D1FE-1524-C6B9-CC213542E927}"/>
          </ac:inkMkLst>
        </pc:inkChg>
        <pc:inkChg chg="add mod">
          <ac:chgData name="Tim Cook" userId="d1c7cfb340f2c7ab" providerId="LiveId" clId="{2EDF1C14-EB01-4B29-9BEB-00E8BD3CE927}" dt="2023-01-18T00:44:22.432" v="561"/>
          <ac:inkMkLst>
            <pc:docMk/>
            <pc:sldMk cId="2706844667" sldId="319"/>
            <ac:inkMk id="76" creationId="{0C971439-E6F2-E6D3-0608-8AAEAC2A176B}"/>
          </ac:inkMkLst>
        </pc:inkChg>
        <pc:inkChg chg="add mod">
          <ac:chgData name="Tim Cook" userId="d1c7cfb340f2c7ab" providerId="LiveId" clId="{2EDF1C14-EB01-4B29-9BEB-00E8BD3CE927}" dt="2023-01-18T00:44:26.323" v="565"/>
          <ac:inkMkLst>
            <pc:docMk/>
            <pc:sldMk cId="2706844667" sldId="319"/>
            <ac:inkMk id="78" creationId="{51A47148-C13A-33B7-C979-13E3E0D66407}"/>
          </ac:inkMkLst>
        </pc:inkChg>
        <pc:inkChg chg="add mod">
          <ac:chgData name="Tim Cook" userId="d1c7cfb340f2c7ab" providerId="LiveId" clId="{2EDF1C14-EB01-4B29-9BEB-00E8BD3CE927}" dt="2023-01-18T00:44:26.323" v="565"/>
          <ac:inkMkLst>
            <pc:docMk/>
            <pc:sldMk cId="2706844667" sldId="319"/>
            <ac:inkMk id="79" creationId="{D52A12D0-3273-F462-BFE5-811C270102B4}"/>
          </ac:inkMkLst>
        </pc:inkChg>
        <pc:inkChg chg="add mod">
          <ac:chgData name="Tim Cook" userId="d1c7cfb340f2c7ab" providerId="LiveId" clId="{2EDF1C14-EB01-4B29-9BEB-00E8BD3CE927}" dt="2023-01-18T00:44:26.323" v="565"/>
          <ac:inkMkLst>
            <pc:docMk/>
            <pc:sldMk cId="2706844667" sldId="319"/>
            <ac:inkMk id="80" creationId="{028F6CC3-AC87-058D-CC59-1A48C366887E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2" creationId="{E77E37C8-5A98-C043-E905-AFE39436B42D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3" creationId="{BDC9E7B5-3CB0-20D7-62C1-6EE0803D2BF5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4" creationId="{6F833B04-878C-F5D2-0F99-E11119F2A013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5" creationId="{3AA25FC6-CE76-4070-1B8F-3752DE07FF46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6" creationId="{1CBA0D7A-2968-14D9-CCC2-39D5B7DAA482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7" creationId="{C84FFCE2-D9FD-FFB7-BC9B-C4D011AC7BDD}"/>
          </ac:inkMkLst>
        </pc:inkChg>
        <pc:inkChg chg="add mod">
          <ac:chgData name="Tim Cook" userId="d1c7cfb340f2c7ab" providerId="LiveId" clId="{2EDF1C14-EB01-4B29-9BEB-00E8BD3CE927}" dt="2023-01-18T00:44:43.380" v="575"/>
          <ac:inkMkLst>
            <pc:docMk/>
            <pc:sldMk cId="2706844667" sldId="319"/>
            <ac:inkMk id="89" creationId="{D3D5EEEE-1221-E746-8E0B-8B81B8EC2C6C}"/>
          </ac:inkMkLst>
        </pc:inkChg>
        <pc:inkChg chg="add mod">
          <ac:chgData name="Tim Cook" userId="d1c7cfb340f2c7ab" providerId="LiveId" clId="{2EDF1C14-EB01-4B29-9BEB-00E8BD3CE927}" dt="2023-01-18T00:44:43.380" v="575"/>
          <ac:inkMkLst>
            <pc:docMk/>
            <pc:sldMk cId="2706844667" sldId="319"/>
            <ac:inkMk id="90" creationId="{0148D304-D7D1-BCB2-6DDC-0A695CDA16B4}"/>
          </ac:inkMkLst>
        </pc:inkChg>
        <pc:inkChg chg="add mod">
          <ac:chgData name="Tim Cook" userId="d1c7cfb340f2c7ab" providerId="LiveId" clId="{2EDF1C14-EB01-4B29-9BEB-00E8BD3CE927}" dt="2023-01-18T00:44:48.253" v="578"/>
          <ac:inkMkLst>
            <pc:docMk/>
            <pc:sldMk cId="2706844667" sldId="319"/>
            <ac:inkMk id="92" creationId="{CC5E68E1-7D36-CD3D-5ECF-5A59DF189169}"/>
          </ac:inkMkLst>
        </pc:inkChg>
        <pc:inkChg chg="add mod">
          <ac:chgData name="Tim Cook" userId="d1c7cfb340f2c7ab" providerId="LiveId" clId="{2EDF1C14-EB01-4B29-9BEB-00E8BD3CE927}" dt="2023-01-18T00:44:48.253" v="578"/>
          <ac:inkMkLst>
            <pc:docMk/>
            <pc:sldMk cId="2706844667" sldId="319"/>
            <ac:inkMk id="93" creationId="{DB7DE810-8372-4D56-FEBA-F36A27A12511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95" creationId="{1BB1B741-D011-A3FB-20D5-3FA1F393388D}"/>
          </ac:inkMkLst>
        </pc:inkChg>
        <pc:inkChg chg="add del mod">
          <ac:chgData name="Tim Cook" userId="d1c7cfb340f2c7ab" providerId="LiveId" clId="{2EDF1C14-EB01-4B29-9BEB-00E8BD3CE927}" dt="2023-01-18T00:45:02.056" v="585"/>
          <ac:inkMkLst>
            <pc:docMk/>
            <pc:sldMk cId="2706844667" sldId="319"/>
            <ac:inkMk id="97" creationId="{AD84412A-B0B1-ABA1-E502-129114148EE5}"/>
          </ac:inkMkLst>
        </pc:inkChg>
        <pc:inkChg chg="add del mod">
          <ac:chgData name="Tim Cook" userId="d1c7cfb340f2c7ab" providerId="LiveId" clId="{2EDF1C14-EB01-4B29-9BEB-00E8BD3CE927}" dt="2023-01-18T00:45:02.065" v="586"/>
          <ac:inkMkLst>
            <pc:docMk/>
            <pc:sldMk cId="2706844667" sldId="319"/>
            <ac:inkMk id="98" creationId="{8D8DF35C-8DD1-FC93-FA18-9DE1470AB257}"/>
          </ac:inkMkLst>
        </pc:inkChg>
        <pc:inkChg chg="add del mod">
          <ac:chgData name="Tim Cook" userId="d1c7cfb340f2c7ab" providerId="LiveId" clId="{2EDF1C14-EB01-4B29-9BEB-00E8BD3CE927}" dt="2023-01-18T00:45:02.065" v="587"/>
          <ac:inkMkLst>
            <pc:docMk/>
            <pc:sldMk cId="2706844667" sldId="319"/>
            <ac:inkMk id="99" creationId="{6F189E40-83A0-3790-0C35-A65F79DC49A9}"/>
          </ac:inkMkLst>
        </pc:inkChg>
        <pc:inkChg chg="add mod">
          <ac:chgData name="Tim Cook" userId="d1c7cfb340f2c7ab" providerId="LiveId" clId="{2EDF1C14-EB01-4B29-9BEB-00E8BD3CE927}" dt="2023-01-18T00:45:04.966" v="591"/>
          <ac:inkMkLst>
            <pc:docMk/>
            <pc:sldMk cId="2706844667" sldId="319"/>
            <ac:inkMk id="101" creationId="{FB8062E0-0E62-E6C4-4533-51873E0DA3D3}"/>
          </ac:inkMkLst>
        </pc:inkChg>
        <pc:inkChg chg="add mod">
          <ac:chgData name="Tim Cook" userId="d1c7cfb340f2c7ab" providerId="LiveId" clId="{2EDF1C14-EB01-4B29-9BEB-00E8BD3CE927}" dt="2023-01-18T00:45:04.966" v="591"/>
          <ac:inkMkLst>
            <pc:docMk/>
            <pc:sldMk cId="2706844667" sldId="319"/>
            <ac:inkMk id="102" creationId="{1B0D14D5-B7F9-A8B8-B3BA-9828752C578B}"/>
          </ac:inkMkLst>
        </pc:inkChg>
        <pc:inkChg chg="add mod">
          <ac:chgData name="Tim Cook" userId="d1c7cfb340f2c7ab" providerId="LiveId" clId="{2EDF1C14-EB01-4B29-9BEB-00E8BD3CE927}" dt="2023-01-18T00:45:04.966" v="591"/>
          <ac:inkMkLst>
            <pc:docMk/>
            <pc:sldMk cId="2706844667" sldId="319"/>
            <ac:inkMk id="103" creationId="{413C42ED-2E40-1612-AEA1-6A14E8668873}"/>
          </ac:inkMkLst>
        </pc:inkChg>
        <pc:inkChg chg="add mod">
          <ac:chgData name="Tim Cook" userId="d1c7cfb340f2c7ab" providerId="LiveId" clId="{2EDF1C14-EB01-4B29-9BEB-00E8BD3CE927}" dt="2023-01-18T00:45:08.767" v="594"/>
          <ac:inkMkLst>
            <pc:docMk/>
            <pc:sldMk cId="2706844667" sldId="319"/>
            <ac:inkMk id="105" creationId="{C6ED6BDD-D6C1-F0E6-FB09-0E09562DD3E2}"/>
          </ac:inkMkLst>
        </pc:inkChg>
        <pc:inkChg chg="add mod">
          <ac:chgData name="Tim Cook" userId="d1c7cfb340f2c7ab" providerId="LiveId" clId="{2EDF1C14-EB01-4B29-9BEB-00E8BD3CE927}" dt="2023-01-18T00:45:08.767" v="594"/>
          <ac:inkMkLst>
            <pc:docMk/>
            <pc:sldMk cId="2706844667" sldId="319"/>
            <ac:inkMk id="106" creationId="{E631D865-AB5E-0D74-1CBC-0DE0E548C2FC}"/>
          </ac:inkMkLst>
        </pc:inkChg>
        <pc:inkChg chg="add mod">
          <ac:chgData name="Tim Cook" userId="d1c7cfb340f2c7ab" providerId="LiveId" clId="{2EDF1C14-EB01-4B29-9BEB-00E8BD3CE927}" dt="2023-01-18T00:45:10.943" v="597"/>
          <ac:inkMkLst>
            <pc:docMk/>
            <pc:sldMk cId="2706844667" sldId="319"/>
            <ac:inkMk id="108" creationId="{C0D71F02-2D57-924A-F772-D5506CB85652}"/>
          </ac:inkMkLst>
        </pc:inkChg>
        <pc:inkChg chg="add mod">
          <ac:chgData name="Tim Cook" userId="d1c7cfb340f2c7ab" providerId="LiveId" clId="{2EDF1C14-EB01-4B29-9BEB-00E8BD3CE927}" dt="2023-01-18T00:45:10.943" v="597"/>
          <ac:inkMkLst>
            <pc:docMk/>
            <pc:sldMk cId="2706844667" sldId="319"/>
            <ac:inkMk id="109" creationId="{9D18585A-4CE6-FD1C-259E-D6D150EE3DB8}"/>
          </ac:inkMkLst>
        </pc:inkChg>
        <pc:inkChg chg="add">
          <ac:chgData name="Tim Cook" userId="d1c7cfb340f2c7ab" providerId="LiveId" clId="{2EDF1C14-EB01-4B29-9BEB-00E8BD3CE927}" dt="2023-01-18T00:45:15.541" v="598" actId="9405"/>
          <ac:inkMkLst>
            <pc:docMk/>
            <pc:sldMk cId="2706844667" sldId="319"/>
            <ac:inkMk id="111" creationId="{7F8AF942-D856-3E9F-3DFC-29A22766EF00}"/>
          </ac:inkMkLst>
        </pc:inkChg>
        <pc:inkChg chg="add mod">
          <ac:chgData name="Tim Cook" userId="d1c7cfb340f2c7ab" providerId="LiveId" clId="{2EDF1C14-EB01-4B29-9BEB-00E8BD3CE927}" dt="2023-01-18T00:45:20.935" v="602"/>
          <ac:inkMkLst>
            <pc:docMk/>
            <pc:sldMk cId="2706844667" sldId="319"/>
            <ac:inkMk id="112" creationId="{4FB96AA7-30B7-BE57-E184-5C127AF70186}"/>
          </ac:inkMkLst>
        </pc:inkChg>
        <pc:inkChg chg="add mod">
          <ac:chgData name="Tim Cook" userId="d1c7cfb340f2c7ab" providerId="LiveId" clId="{2EDF1C14-EB01-4B29-9BEB-00E8BD3CE927}" dt="2023-01-18T00:45:20.935" v="602"/>
          <ac:inkMkLst>
            <pc:docMk/>
            <pc:sldMk cId="2706844667" sldId="319"/>
            <ac:inkMk id="113" creationId="{BF9FFDDE-A113-B08E-0921-67966C2D7688}"/>
          </ac:inkMkLst>
        </pc:inkChg>
        <pc:inkChg chg="add mod">
          <ac:chgData name="Tim Cook" userId="d1c7cfb340f2c7ab" providerId="LiveId" clId="{2EDF1C14-EB01-4B29-9BEB-00E8BD3CE927}" dt="2023-01-18T00:45:20.935" v="602"/>
          <ac:inkMkLst>
            <pc:docMk/>
            <pc:sldMk cId="2706844667" sldId="319"/>
            <ac:inkMk id="114" creationId="{C2442263-3047-E3BC-4720-AD079B7BBB25}"/>
          </ac:inkMkLst>
        </pc:inkChg>
      </pc:sldChg>
      <pc:sldChg chg="addSp delSp modSp mod">
        <pc:chgData name="Tim Cook" userId="d1c7cfb340f2c7ab" providerId="LiveId" clId="{2EDF1C14-EB01-4B29-9BEB-00E8BD3CE927}" dt="2023-01-18T00:57:06.081" v="1034"/>
        <pc:sldMkLst>
          <pc:docMk/>
          <pc:sldMk cId="2552636673" sldId="320"/>
        </pc:sldMkLst>
        <pc:grpChg chg="del mod">
          <ac:chgData name="Tim Cook" userId="d1c7cfb340f2c7ab" providerId="LiveId" clId="{2EDF1C14-EB01-4B29-9BEB-00E8BD3CE927}" dt="2023-01-18T00:46:08.867" v="606"/>
          <ac:grpSpMkLst>
            <pc:docMk/>
            <pc:sldMk cId="2552636673" sldId="320"/>
            <ac:grpSpMk id="5" creationId="{B3F42AC4-E090-95DE-1832-6523A42568B7}"/>
          </ac:grpSpMkLst>
        </pc:grpChg>
        <pc:grpChg chg="del mod">
          <ac:chgData name="Tim Cook" userId="d1c7cfb340f2c7ab" providerId="LiveId" clId="{2EDF1C14-EB01-4B29-9BEB-00E8BD3CE927}" dt="2023-01-18T00:48:55.215" v="727"/>
          <ac:grpSpMkLst>
            <pc:docMk/>
            <pc:sldMk cId="2552636673" sldId="320"/>
            <ac:grpSpMk id="11" creationId="{C1F28D41-22CA-6E4B-796E-EAACF1CA48B6}"/>
          </ac:grpSpMkLst>
        </pc:grpChg>
        <pc:grpChg chg="del mod">
          <ac:chgData name="Tim Cook" userId="d1c7cfb340f2c7ab" providerId="LiveId" clId="{2EDF1C14-EB01-4B29-9BEB-00E8BD3CE927}" dt="2023-01-18T00:46:27.655" v="630"/>
          <ac:grpSpMkLst>
            <pc:docMk/>
            <pc:sldMk cId="2552636673" sldId="320"/>
            <ac:grpSpMk id="24" creationId="{5D422EE4-D98E-315E-D3FE-A4DBCAA2FC76}"/>
          </ac:grpSpMkLst>
        </pc:grpChg>
        <pc:grpChg chg="del mod">
          <ac:chgData name="Tim Cook" userId="d1c7cfb340f2c7ab" providerId="LiveId" clId="{2EDF1C14-EB01-4B29-9BEB-00E8BD3CE927}" dt="2023-01-18T00:47:00.519" v="634"/>
          <ac:grpSpMkLst>
            <pc:docMk/>
            <pc:sldMk cId="2552636673" sldId="320"/>
            <ac:grpSpMk id="26" creationId="{F308549D-C3E2-5DBC-1DE1-C826A4B1CB1F}"/>
          </ac:grpSpMkLst>
        </pc:grpChg>
        <pc:grpChg chg="del mod">
          <ac:chgData name="Tim Cook" userId="d1c7cfb340f2c7ab" providerId="LiveId" clId="{2EDF1C14-EB01-4B29-9BEB-00E8BD3CE927}" dt="2023-01-18T00:47:06.893" v="638"/>
          <ac:grpSpMkLst>
            <pc:docMk/>
            <pc:sldMk cId="2552636673" sldId="320"/>
            <ac:grpSpMk id="29" creationId="{1166507F-9BEF-6039-386F-650CABDCE04A}"/>
          </ac:grpSpMkLst>
        </pc:grpChg>
        <pc:grpChg chg="del mod">
          <ac:chgData name="Tim Cook" userId="d1c7cfb340f2c7ab" providerId="LiveId" clId="{2EDF1C14-EB01-4B29-9BEB-00E8BD3CE927}" dt="2023-01-18T00:47:14.903" v="649"/>
          <ac:grpSpMkLst>
            <pc:docMk/>
            <pc:sldMk cId="2552636673" sldId="320"/>
            <ac:grpSpMk id="32" creationId="{2269963C-24BB-B31A-6282-ED8DDBD16145}"/>
          </ac:grpSpMkLst>
        </pc:grpChg>
        <pc:grpChg chg="del mod">
          <ac:chgData name="Tim Cook" userId="d1c7cfb340f2c7ab" providerId="LiveId" clId="{2EDF1C14-EB01-4B29-9BEB-00E8BD3CE927}" dt="2023-01-18T00:47:27.787" v="672"/>
          <ac:grpSpMkLst>
            <pc:docMk/>
            <pc:sldMk cId="2552636673" sldId="320"/>
            <ac:grpSpMk id="43" creationId="{3BE71DF3-1A6A-24FB-1B0F-FB91553E45C6}"/>
          </ac:grpSpMkLst>
        </pc:grpChg>
        <pc:grpChg chg="del mod">
          <ac:chgData name="Tim Cook" userId="d1c7cfb340f2c7ab" providerId="LiveId" clId="{2EDF1C14-EB01-4B29-9BEB-00E8BD3CE927}" dt="2023-01-18T00:47:33.811" v="680"/>
          <ac:grpSpMkLst>
            <pc:docMk/>
            <pc:sldMk cId="2552636673" sldId="320"/>
            <ac:grpSpMk id="49" creationId="{B479BF1E-6DC8-FED0-FFA9-7AB57C6FE97F}"/>
          </ac:grpSpMkLst>
        </pc:grpChg>
        <pc:grpChg chg="mod">
          <ac:chgData name="Tim Cook" userId="d1c7cfb340f2c7ab" providerId="LiveId" clId="{2EDF1C14-EB01-4B29-9BEB-00E8BD3CE927}" dt="2023-01-18T00:53:06.923" v="902"/>
          <ac:grpSpMkLst>
            <pc:docMk/>
            <pc:sldMk cId="2552636673" sldId="320"/>
            <ac:grpSpMk id="55" creationId="{D6D46641-86BA-2753-DA02-D269E99994FF}"/>
          </ac:grpSpMkLst>
        </pc:grpChg>
        <pc:grpChg chg="mod">
          <ac:chgData name="Tim Cook" userId="d1c7cfb340f2c7ab" providerId="LiveId" clId="{2EDF1C14-EB01-4B29-9BEB-00E8BD3CE927}" dt="2023-01-18T00:48:02.887" v="684"/>
          <ac:grpSpMkLst>
            <pc:docMk/>
            <pc:sldMk cId="2552636673" sldId="320"/>
            <ac:grpSpMk id="58" creationId="{BE9D52D7-482C-38AE-7F99-7397EAB48A62}"/>
          </ac:grpSpMkLst>
        </pc:grpChg>
        <pc:grpChg chg="del mod">
          <ac:chgData name="Tim Cook" userId="d1c7cfb340f2c7ab" providerId="LiveId" clId="{2EDF1C14-EB01-4B29-9BEB-00E8BD3CE927}" dt="2023-01-18T00:48:32.066" v="704"/>
          <ac:grpSpMkLst>
            <pc:docMk/>
            <pc:sldMk cId="2552636673" sldId="320"/>
            <ac:grpSpMk id="75" creationId="{596452CD-2C3A-E77F-FED0-EA7AB86F30DA}"/>
          </ac:grpSpMkLst>
        </pc:grpChg>
        <pc:grpChg chg="mod">
          <ac:chgData name="Tim Cook" userId="d1c7cfb340f2c7ab" providerId="LiveId" clId="{2EDF1C14-EB01-4B29-9BEB-00E8BD3CE927}" dt="2023-01-18T00:48:30.604" v="701"/>
          <ac:grpSpMkLst>
            <pc:docMk/>
            <pc:sldMk cId="2552636673" sldId="320"/>
            <ac:grpSpMk id="76" creationId="{644AD136-8C67-1DCE-01F9-963D25CE2DCA}"/>
          </ac:grpSpMkLst>
        </pc:grpChg>
        <pc:grpChg chg="mod">
          <ac:chgData name="Tim Cook" userId="d1c7cfb340f2c7ab" providerId="LiveId" clId="{2EDF1C14-EB01-4B29-9BEB-00E8BD3CE927}" dt="2023-01-18T00:48:32.066" v="704"/>
          <ac:grpSpMkLst>
            <pc:docMk/>
            <pc:sldMk cId="2552636673" sldId="320"/>
            <ac:grpSpMk id="79" creationId="{E3AE274D-3837-FBBE-FD87-1E166223542A}"/>
          </ac:grpSpMkLst>
        </pc:grpChg>
        <pc:grpChg chg="del mod">
          <ac:chgData name="Tim Cook" userId="d1c7cfb340f2c7ab" providerId="LiveId" clId="{2EDF1C14-EB01-4B29-9BEB-00E8BD3CE927}" dt="2023-01-18T00:48:48.510" v="719"/>
          <ac:grpSpMkLst>
            <pc:docMk/>
            <pc:sldMk cId="2552636673" sldId="320"/>
            <ac:grpSpMk id="87" creationId="{DE1F139E-93DD-7E1D-75D4-A57967AB6EEC}"/>
          </ac:grpSpMkLst>
        </pc:grpChg>
        <pc:grpChg chg="del mod">
          <ac:chgData name="Tim Cook" userId="d1c7cfb340f2c7ab" providerId="LiveId" clId="{2EDF1C14-EB01-4B29-9BEB-00E8BD3CE927}" dt="2023-01-18T00:48:50.301" v="722"/>
          <ac:grpSpMkLst>
            <pc:docMk/>
            <pc:sldMk cId="2552636673" sldId="320"/>
            <ac:grpSpMk id="89" creationId="{F98C8AEB-78E5-BDDD-06ED-8932D63C2688}"/>
          </ac:grpSpMkLst>
        </pc:grpChg>
        <pc:grpChg chg="mod">
          <ac:chgData name="Tim Cook" userId="d1c7cfb340f2c7ab" providerId="LiveId" clId="{2EDF1C14-EB01-4B29-9BEB-00E8BD3CE927}" dt="2023-01-18T00:48:50.301" v="722"/>
          <ac:grpSpMkLst>
            <pc:docMk/>
            <pc:sldMk cId="2552636673" sldId="320"/>
            <ac:grpSpMk id="92" creationId="{99603094-ECA4-52FF-D36D-CB744B381800}"/>
          </ac:grpSpMkLst>
        </pc:grpChg>
        <pc:grpChg chg="mod">
          <ac:chgData name="Tim Cook" userId="d1c7cfb340f2c7ab" providerId="LiveId" clId="{2EDF1C14-EB01-4B29-9BEB-00E8BD3CE927}" dt="2023-01-18T00:48:55.215" v="727"/>
          <ac:grpSpMkLst>
            <pc:docMk/>
            <pc:sldMk cId="2552636673" sldId="320"/>
            <ac:grpSpMk id="95" creationId="{B7FA343E-3FA7-F47C-93CB-C3B685DF846D}"/>
          </ac:grpSpMkLst>
        </pc:grpChg>
        <pc:grpChg chg="del mod">
          <ac:chgData name="Tim Cook" userId="d1c7cfb340f2c7ab" providerId="LiveId" clId="{2EDF1C14-EB01-4B29-9BEB-00E8BD3CE927}" dt="2023-01-18T00:49:34.799" v="794"/>
          <ac:grpSpMkLst>
            <pc:docMk/>
            <pc:sldMk cId="2552636673" sldId="320"/>
            <ac:grpSpMk id="133" creationId="{86FA4D53-6665-0899-24E5-BFC67392138D}"/>
          </ac:grpSpMkLst>
        </pc:grpChg>
        <pc:grpChg chg="mod">
          <ac:chgData name="Tim Cook" userId="d1c7cfb340f2c7ab" providerId="LiveId" clId="{2EDF1C14-EB01-4B29-9BEB-00E8BD3CE927}" dt="2023-01-18T00:49:34.799" v="794"/>
          <ac:grpSpMkLst>
            <pc:docMk/>
            <pc:sldMk cId="2552636673" sldId="320"/>
            <ac:grpSpMk id="135" creationId="{7047E0E6-385B-FF96-8DB8-9DABAC59FD55}"/>
          </ac:grpSpMkLst>
        </pc:grpChg>
        <pc:grpChg chg="del mod">
          <ac:chgData name="Tim Cook" userId="d1c7cfb340f2c7ab" providerId="LiveId" clId="{2EDF1C14-EB01-4B29-9BEB-00E8BD3CE927}" dt="2023-01-18T00:53:10.355" v="906"/>
          <ac:grpSpMkLst>
            <pc:docMk/>
            <pc:sldMk cId="2552636673" sldId="320"/>
            <ac:grpSpMk id="138" creationId="{96E70285-5CE1-B89E-CE04-3B67A6495D48}"/>
          </ac:grpSpMkLst>
        </pc:grpChg>
        <pc:grpChg chg="del mod">
          <ac:chgData name="Tim Cook" userId="d1c7cfb340f2c7ab" providerId="LiveId" clId="{2EDF1C14-EB01-4B29-9BEB-00E8BD3CE927}" dt="2023-01-18T00:53:16.736" v="918"/>
          <ac:grpSpMkLst>
            <pc:docMk/>
            <pc:sldMk cId="2552636673" sldId="320"/>
            <ac:grpSpMk id="149" creationId="{561A3EAA-6EF4-5AC4-BBF7-C30C9DD0CFC6}"/>
          </ac:grpSpMkLst>
        </pc:grpChg>
        <pc:grpChg chg="mod">
          <ac:chgData name="Tim Cook" userId="d1c7cfb340f2c7ab" providerId="LiveId" clId="{2EDF1C14-EB01-4B29-9BEB-00E8BD3CE927}" dt="2023-01-18T00:57:06.081" v="1034"/>
          <ac:grpSpMkLst>
            <pc:docMk/>
            <pc:sldMk cId="2552636673" sldId="320"/>
            <ac:grpSpMk id="150" creationId="{1922ED80-15D2-65FB-D767-1A46667DEDAF}"/>
          </ac:grpSpMkLst>
        </pc:grpChg>
        <pc:grpChg chg="add del mod">
          <ac:chgData name="Tim Cook" userId="d1c7cfb340f2c7ab" providerId="LiveId" clId="{2EDF1C14-EB01-4B29-9BEB-00E8BD3CE927}" dt="2023-01-18T00:57:03.382" v="1029"/>
          <ac:grpSpMkLst>
            <pc:docMk/>
            <pc:sldMk cId="2552636673" sldId="320"/>
            <ac:grpSpMk id="155" creationId="{AFC4E398-C15A-9ECB-33B2-9843F75D8895}"/>
          </ac:grpSpMkLst>
        </pc:grpChg>
        <pc:inkChg chg="add del mod">
          <ac:chgData name="Tim Cook" userId="d1c7cfb340f2c7ab" providerId="LiveId" clId="{2EDF1C14-EB01-4B29-9BEB-00E8BD3CE927}" dt="2023-01-18T00:46:08.867" v="606"/>
          <ac:inkMkLst>
            <pc:docMk/>
            <pc:sldMk cId="2552636673" sldId="320"/>
            <ac:inkMk id="3" creationId="{9D1D933A-6267-C9AD-AFA6-8E5CBDC98AE3}"/>
          </ac:inkMkLst>
        </pc:inkChg>
        <pc:inkChg chg="add del mod">
          <ac:chgData name="Tim Cook" userId="d1c7cfb340f2c7ab" providerId="LiveId" clId="{2EDF1C14-EB01-4B29-9BEB-00E8BD3CE927}" dt="2023-01-18T00:46:08.867" v="607"/>
          <ac:inkMkLst>
            <pc:docMk/>
            <pc:sldMk cId="2552636673" sldId="320"/>
            <ac:inkMk id="4" creationId="{200E75C9-ECFC-E0C2-6E45-1DE8AB031B9B}"/>
          </ac:inkMkLst>
        </pc:inkChg>
        <pc:inkChg chg="add mod">
          <ac:chgData name="Tim Cook" userId="d1c7cfb340f2c7ab" providerId="LiveId" clId="{2EDF1C14-EB01-4B29-9BEB-00E8BD3CE927}" dt="2023-01-18T00:48:55.215" v="727"/>
          <ac:inkMkLst>
            <pc:docMk/>
            <pc:sldMk cId="2552636673" sldId="320"/>
            <ac:inkMk id="6" creationId="{DBE287AC-6314-D4EB-C073-D496D41955A8}"/>
          </ac:inkMkLst>
        </pc:inkChg>
        <pc:inkChg chg="add mod">
          <ac:chgData name="Tim Cook" userId="d1c7cfb340f2c7ab" providerId="LiveId" clId="{2EDF1C14-EB01-4B29-9BEB-00E8BD3CE927}" dt="2023-01-18T00:48:55.215" v="727"/>
          <ac:inkMkLst>
            <pc:docMk/>
            <pc:sldMk cId="2552636673" sldId="320"/>
            <ac:inkMk id="7" creationId="{8EBD48E2-58D3-4526-3C6D-910A3BF06746}"/>
          </ac:inkMkLst>
        </pc:inkChg>
        <pc:inkChg chg="add del mod">
          <ac:chgData name="Tim Cook" userId="d1c7cfb340f2c7ab" providerId="LiveId" clId="{2EDF1C14-EB01-4B29-9BEB-00E8BD3CE927}" dt="2023-01-18T00:48:51.695" v="723"/>
          <ac:inkMkLst>
            <pc:docMk/>
            <pc:sldMk cId="2552636673" sldId="320"/>
            <ac:inkMk id="8" creationId="{99037BB7-E73C-2F00-E57A-7B2F9A671A04}"/>
          </ac:inkMkLst>
        </pc:inkChg>
        <pc:inkChg chg="add del mod">
          <ac:chgData name="Tim Cook" userId="d1c7cfb340f2c7ab" providerId="LiveId" clId="{2EDF1C14-EB01-4B29-9BEB-00E8BD3CE927}" dt="2023-01-18T00:48:51.697" v="724"/>
          <ac:inkMkLst>
            <pc:docMk/>
            <pc:sldMk cId="2552636673" sldId="320"/>
            <ac:inkMk id="9" creationId="{17348D91-DD9E-E9F1-30AB-5DA84088F59F}"/>
          </ac:inkMkLst>
        </pc:inkChg>
        <pc:inkChg chg="add mod">
          <ac:chgData name="Tim Cook" userId="d1c7cfb340f2c7ab" providerId="LiveId" clId="{2EDF1C14-EB01-4B29-9BEB-00E8BD3CE927}" dt="2023-01-18T00:48:55.215" v="727"/>
          <ac:inkMkLst>
            <pc:docMk/>
            <pc:sldMk cId="2552636673" sldId="320"/>
            <ac:inkMk id="10" creationId="{2DDF4F67-3699-353C-0338-9215FB83761E}"/>
          </ac:inkMkLst>
        </pc:inkChg>
        <pc:inkChg chg="add del">
          <ac:chgData name="Tim Cook" userId="d1c7cfb340f2c7ab" providerId="LiveId" clId="{2EDF1C14-EB01-4B29-9BEB-00E8BD3CE927}" dt="2023-01-18T00:47:02.464" v="635"/>
          <ac:inkMkLst>
            <pc:docMk/>
            <pc:sldMk cId="2552636673" sldId="320"/>
            <ac:inkMk id="12" creationId="{8C6A9830-F922-D4DB-40CC-82F72F2D21AA}"/>
          </ac:inkMkLst>
        </pc:inkChg>
        <pc:inkChg chg="add del mod">
          <ac:chgData name="Tim Cook" userId="d1c7cfb340f2c7ab" providerId="LiveId" clId="{2EDF1C14-EB01-4B29-9BEB-00E8BD3CE927}" dt="2023-01-18T00:47:14.901" v="644"/>
          <ac:inkMkLst>
            <pc:docMk/>
            <pc:sldMk cId="2552636673" sldId="320"/>
            <ac:inkMk id="13" creationId="{F59A93F9-2A20-D7D5-786C-A38077A751C3}"/>
          </ac:inkMkLst>
        </pc:inkChg>
        <pc:inkChg chg="add del mod">
          <ac:chgData name="Tim Cook" userId="d1c7cfb340f2c7ab" providerId="LiveId" clId="{2EDF1C14-EB01-4B29-9BEB-00E8BD3CE927}" dt="2023-01-18T00:47:14.903" v="649"/>
          <ac:inkMkLst>
            <pc:docMk/>
            <pc:sldMk cId="2552636673" sldId="320"/>
            <ac:inkMk id="14" creationId="{6038016A-2AED-D2B1-3573-E2833D47FF03}"/>
          </ac:inkMkLst>
        </pc:inkChg>
        <pc:inkChg chg="add del mod">
          <ac:chgData name="Tim Cook" userId="d1c7cfb340f2c7ab" providerId="LiveId" clId="{2EDF1C14-EB01-4B29-9BEB-00E8BD3CE927}" dt="2023-01-18T00:47:14.901" v="643"/>
          <ac:inkMkLst>
            <pc:docMk/>
            <pc:sldMk cId="2552636673" sldId="320"/>
            <ac:inkMk id="15" creationId="{B107F0FA-0DDC-F452-9B7C-DFC2787E2ACA}"/>
          </ac:inkMkLst>
        </pc:inkChg>
        <pc:inkChg chg="add del mod">
          <ac:chgData name="Tim Cook" userId="d1c7cfb340f2c7ab" providerId="LiveId" clId="{2EDF1C14-EB01-4B29-9BEB-00E8BD3CE927}" dt="2023-01-18T00:46:24.269" v="627"/>
          <ac:inkMkLst>
            <pc:docMk/>
            <pc:sldMk cId="2552636673" sldId="320"/>
            <ac:inkMk id="16" creationId="{E1C93796-62E4-476D-DA09-08E091BD0575}"/>
          </ac:inkMkLst>
        </pc:inkChg>
        <pc:inkChg chg="add del mod">
          <ac:chgData name="Tim Cook" userId="d1c7cfb340f2c7ab" providerId="LiveId" clId="{2EDF1C14-EB01-4B29-9BEB-00E8BD3CE927}" dt="2023-01-18T00:46:24.269" v="628"/>
          <ac:inkMkLst>
            <pc:docMk/>
            <pc:sldMk cId="2552636673" sldId="320"/>
            <ac:inkMk id="17" creationId="{E488552D-2FF9-05B7-EFA1-6304CF3D35A5}"/>
          </ac:inkMkLst>
        </pc:inkChg>
        <pc:inkChg chg="add del mod">
          <ac:chgData name="Tim Cook" userId="d1c7cfb340f2c7ab" providerId="LiveId" clId="{2EDF1C14-EB01-4B29-9BEB-00E8BD3CE927}" dt="2023-01-18T00:47:14.903" v="646"/>
          <ac:inkMkLst>
            <pc:docMk/>
            <pc:sldMk cId="2552636673" sldId="320"/>
            <ac:inkMk id="18" creationId="{2D829C4C-6302-A41C-A46F-1BC0F41D603C}"/>
          </ac:inkMkLst>
        </pc:inkChg>
        <pc:inkChg chg="add del mod">
          <ac:chgData name="Tim Cook" userId="d1c7cfb340f2c7ab" providerId="LiveId" clId="{2EDF1C14-EB01-4B29-9BEB-00E8BD3CE927}" dt="2023-01-18T00:47:14.903" v="647"/>
          <ac:inkMkLst>
            <pc:docMk/>
            <pc:sldMk cId="2552636673" sldId="320"/>
            <ac:inkMk id="19" creationId="{CDF3B38D-0701-A94D-54B6-6AAEF1198E2F}"/>
          </ac:inkMkLst>
        </pc:inkChg>
        <pc:inkChg chg="add del mod">
          <ac:chgData name="Tim Cook" userId="d1c7cfb340f2c7ab" providerId="LiveId" clId="{2EDF1C14-EB01-4B29-9BEB-00E8BD3CE927}" dt="2023-01-18T00:47:14.889" v="639"/>
          <ac:inkMkLst>
            <pc:docMk/>
            <pc:sldMk cId="2552636673" sldId="320"/>
            <ac:inkMk id="20" creationId="{37792F7F-F334-F3C3-E3A7-CF341B0F3DAA}"/>
          </ac:inkMkLst>
        </pc:inkChg>
        <pc:inkChg chg="add del mod">
          <ac:chgData name="Tim Cook" userId="d1c7cfb340f2c7ab" providerId="LiveId" clId="{2EDF1C14-EB01-4B29-9BEB-00E8BD3CE927}" dt="2023-01-18T00:47:14.900" v="642"/>
          <ac:inkMkLst>
            <pc:docMk/>
            <pc:sldMk cId="2552636673" sldId="320"/>
            <ac:inkMk id="21" creationId="{C32F6E57-7727-0FFD-595D-E9FCED801027}"/>
          </ac:inkMkLst>
        </pc:inkChg>
        <pc:inkChg chg="add del mod">
          <ac:chgData name="Tim Cook" userId="d1c7cfb340f2c7ab" providerId="LiveId" clId="{2EDF1C14-EB01-4B29-9BEB-00E8BD3CE927}" dt="2023-01-18T00:47:14.903" v="650"/>
          <ac:inkMkLst>
            <pc:docMk/>
            <pc:sldMk cId="2552636673" sldId="320"/>
            <ac:inkMk id="22" creationId="{F70A83ED-EC11-EBD9-A841-F415CE707E27}"/>
          </ac:inkMkLst>
        </pc:inkChg>
        <pc:inkChg chg="add del mod">
          <ac:chgData name="Tim Cook" userId="d1c7cfb340f2c7ab" providerId="LiveId" clId="{2EDF1C14-EB01-4B29-9BEB-00E8BD3CE927}" dt="2023-01-18T00:47:14.903" v="648"/>
          <ac:inkMkLst>
            <pc:docMk/>
            <pc:sldMk cId="2552636673" sldId="320"/>
            <ac:inkMk id="23" creationId="{4DFBE86A-FF1C-EC15-9AAF-C58A32E6CBE1}"/>
          </ac:inkMkLst>
        </pc:inkChg>
        <pc:inkChg chg="add del mod">
          <ac:chgData name="Tim Cook" userId="d1c7cfb340f2c7ab" providerId="LiveId" clId="{2EDF1C14-EB01-4B29-9BEB-00E8BD3CE927}" dt="2023-01-18T00:46:28.994" v="631"/>
          <ac:inkMkLst>
            <pc:docMk/>
            <pc:sldMk cId="2552636673" sldId="320"/>
            <ac:inkMk id="25" creationId="{4F0286DD-77E0-967A-575C-50E10D54621A}"/>
          </ac:inkMkLst>
        </pc:inkChg>
        <pc:inkChg chg="add del mod">
          <ac:chgData name="Tim Cook" userId="d1c7cfb340f2c7ab" providerId="LiveId" clId="{2EDF1C14-EB01-4B29-9BEB-00E8BD3CE927}" dt="2023-01-18T00:47:14.899" v="641"/>
          <ac:inkMkLst>
            <pc:docMk/>
            <pc:sldMk cId="2552636673" sldId="320"/>
            <ac:inkMk id="27" creationId="{081167B1-1A58-F185-0083-08B1907E2785}"/>
          </ac:inkMkLst>
        </pc:inkChg>
        <pc:inkChg chg="add del mod">
          <ac:chgData name="Tim Cook" userId="d1c7cfb340f2c7ab" providerId="LiveId" clId="{2EDF1C14-EB01-4B29-9BEB-00E8BD3CE927}" dt="2023-01-18T00:47:14.901" v="645"/>
          <ac:inkMkLst>
            <pc:docMk/>
            <pc:sldMk cId="2552636673" sldId="320"/>
            <ac:inkMk id="28" creationId="{3BABE0B7-F4C7-811B-562D-966323DC8442}"/>
          </ac:inkMkLst>
        </pc:inkChg>
        <pc:inkChg chg="add del">
          <ac:chgData name="Tim Cook" userId="d1c7cfb340f2c7ab" providerId="LiveId" clId="{2EDF1C14-EB01-4B29-9BEB-00E8BD3CE927}" dt="2023-01-18T00:47:57.716" v="681"/>
          <ac:inkMkLst>
            <pc:docMk/>
            <pc:sldMk cId="2552636673" sldId="320"/>
            <ac:inkMk id="30" creationId="{8C5A3A3F-7AD2-7334-20B6-F2D1DAFC75E3}"/>
          </ac:inkMkLst>
        </pc:inkChg>
        <pc:inkChg chg="add del mod">
          <ac:chgData name="Tim Cook" userId="d1c7cfb340f2c7ab" providerId="LiveId" clId="{2EDF1C14-EB01-4B29-9BEB-00E8BD3CE927}" dt="2023-01-18T00:47:14.897" v="640"/>
          <ac:inkMkLst>
            <pc:docMk/>
            <pc:sldMk cId="2552636673" sldId="320"/>
            <ac:inkMk id="31" creationId="{82DCA8B9-3ADF-3E71-87B0-EEC8575FA223}"/>
          </ac:inkMkLst>
        </pc:inkChg>
        <pc:inkChg chg="add mod">
          <ac:chgData name="Tim Cook" userId="d1c7cfb340f2c7ab" providerId="LiveId" clId="{2EDF1C14-EB01-4B29-9BEB-00E8BD3CE927}" dt="2023-01-18T00:53:06.923" v="902"/>
          <ac:inkMkLst>
            <pc:docMk/>
            <pc:sldMk cId="2552636673" sldId="320"/>
            <ac:inkMk id="33" creationId="{CCA54C81-4C1A-1599-8D63-8EE23B4F5C43}"/>
          </ac:inkMkLst>
        </pc:inkChg>
        <pc:inkChg chg="add mod">
          <ac:chgData name="Tim Cook" userId="d1c7cfb340f2c7ab" providerId="LiveId" clId="{2EDF1C14-EB01-4B29-9BEB-00E8BD3CE927}" dt="2023-01-18T00:53:06.923" v="902"/>
          <ac:inkMkLst>
            <pc:docMk/>
            <pc:sldMk cId="2552636673" sldId="320"/>
            <ac:inkMk id="34" creationId="{8CED646F-78F1-57F0-5A17-5CD98DE9DA1A}"/>
          </ac:inkMkLst>
        </pc:inkChg>
        <pc:inkChg chg="add mod">
          <ac:chgData name="Tim Cook" userId="d1c7cfb340f2c7ab" providerId="LiveId" clId="{2EDF1C14-EB01-4B29-9BEB-00E8BD3CE927}" dt="2023-01-18T00:53:06.923" v="902"/>
          <ac:inkMkLst>
            <pc:docMk/>
            <pc:sldMk cId="2552636673" sldId="320"/>
            <ac:inkMk id="35" creationId="{731FCD58-DD15-E733-AA78-98033424A0DA}"/>
          </ac:inkMkLst>
        </pc:inkChg>
        <pc:inkChg chg="add del mod">
          <ac:chgData name="Tim Cook" userId="d1c7cfb340f2c7ab" providerId="LiveId" clId="{2EDF1C14-EB01-4B29-9BEB-00E8BD3CE927}" dt="2023-01-18T00:53:06.923" v="900"/>
          <ac:inkMkLst>
            <pc:docMk/>
            <pc:sldMk cId="2552636673" sldId="320"/>
            <ac:inkMk id="36" creationId="{8DA072AA-B573-A8FE-CB17-423D0B0E3C98}"/>
          </ac:inkMkLst>
        </pc:inkChg>
        <pc:inkChg chg="add del mod">
          <ac:chgData name="Tim Cook" userId="d1c7cfb340f2c7ab" providerId="LiveId" clId="{2EDF1C14-EB01-4B29-9BEB-00E8BD3CE927}" dt="2023-01-18T00:53:06.923" v="902"/>
          <ac:inkMkLst>
            <pc:docMk/>
            <pc:sldMk cId="2552636673" sldId="320"/>
            <ac:inkMk id="37" creationId="{EB400177-FCBD-DDCD-9257-D70769151DB6}"/>
          </ac:inkMkLst>
        </pc:inkChg>
        <pc:inkChg chg="add del">
          <ac:chgData name="Tim Cook" userId="d1c7cfb340f2c7ab" providerId="LiveId" clId="{2EDF1C14-EB01-4B29-9BEB-00E8BD3CE927}" dt="2023-01-18T00:47:24.453" v="662"/>
          <ac:inkMkLst>
            <pc:docMk/>
            <pc:sldMk cId="2552636673" sldId="320"/>
            <ac:inkMk id="38" creationId="{2C7CCDF1-4825-1EA0-6567-D6ED7D30B1E5}"/>
          </ac:inkMkLst>
        </pc:inkChg>
        <pc:inkChg chg="add del">
          <ac:chgData name="Tim Cook" userId="d1c7cfb340f2c7ab" providerId="LiveId" clId="{2EDF1C14-EB01-4B29-9BEB-00E8BD3CE927}" dt="2023-01-18T00:47:24.453" v="661"/>
          <ac:inkMkLst>
            <pc:docMk/>
            <pc:sldMk cId="2552636673" sldId="320"/>
            <ac:inkMk id="39" creationId="{1DCD799B-322E-0DD7-2006-89CCD69B6FD9}"/>
          </ac:inkMkLst>
        </pc:inkChg>
        <pc:inkChg chg="add del">
          <ac:chgData name="Tim Cook" userId="d1c7cfb340f2c7ab" providerId="LiveId" clId="{2EDF1C14-EB01-4B29-9BEB-00E8BD3CE927}" dt="2023-01-18T00:47:24.453" v="664"/>
          <ac:inkMkLst>
            <pc:docMk/>
            <pc:sldMk cId="2552636673" sldId="320"/>
            <ac:inkMk id="40" creationId="{CA3B7F4B-2329-84D1-0589-618DFD25FF4C}"/>
          </ac:inkMkLst>
        </pc:inkChg>
        <pc:inkChg chg="add del">
          <ac:chgData name="Tim Cook" userId="d1c7cfb340f2c7ab" providerId="LiveId" clId="{2EDF1C14-EB01-4B29-9BEB-00E8BD3CE927}" dt="2023-01-18T00:47:24.453" v="665"/>
          <ac:inkMkLst>
            <pc:docMk/>
            <pc:sldMk cId="2552636673" sldId="320"/>
            <ac:inkMk id="41" creationId="{5215FD44-4964-2E4F-5732-6B7F27A37677}"/>
          </ac:inkMkLst>
        </pc:inkChg>
        <pc:inkChg chg="add del">
          <ac:chgData name="Tim Cook" userId="d1c7cfb340f2c7ab" providerId="LiveId" clId="{2EDF1C14-EB01-4B29-9BEB-00E8BD3CE927}" dt="2023-01-18T00:47:24.453" v="663"/>
          <ac:inkMkLst>
            <pc:docMk/>
            <pc:sldMk cId="2552636673" sldId="320"/>
            <ac:inkMk id="42" creationId="{747F5EF3-B42D-9220-DBCF-E4F6F198EF9D}"/>
          </ac:inkMkLst>
        </pc:inkChg>
        <pc:inkChg chg="add del mod">
          <ac:chgData name="Tim Cook" userId="d1c7cfb340f2c7ab" providerId="LiveId" clId="{2EDF1C14-EB01-4B29-9BEB-00E8BD3CE927}" dt="2023-01-18T00:53:06.923" v="898"/>
          <ac:inkMkLst>
            <pc:docMk/>
            <pc:sldMk cId="2552636673" sldId="320"/>
            <ac:inkMk id="44" creationId="{F6581BD7-F123-4151-EC87-B04C408A1B37}"/>
          </ac:inkMkLst>
        </pc:inkChg>
        <pc:inkChg chg="add del mod">
          <ac:chgData name="Tim Cook" userId="d1c7cfb340f2c7ab" providerId="LiveId" clId="{2EDF1C14-EB01-4B29-9BEB-00E8BD3CE927}" dt="2023-01-18T00:53:06.918" v="893"/>
          <ac:inkMkLst>
            <pc:docMk/>
            <pc:sldMk cId="2552636673" sldId="320"/>
            <ac:inkMk id="45" creationId="{915497DA-7525-676A-9A6D-591ED17AD4A2}"/>
          </ac:inkMkLst>
        </pc:inkChg>
        <pc:inkChg chg="add del mod">
          <ac:chgData name="Tim Cook" userId="d1c7cfb340f2c7ab" providerId="LiveId" clId="{2EDF1C14-EB01-4B29-9BEB-00E8BD3CE927}" dt="2023-01-18T00:53:06.923" v="897"/>
          <ac:inkMkLst>
            <pc:docMk/>
            <pc:sldMk cId="2552636673" sldId="320"/>
            <ac:inkMk id="46" creationId="{C08AD017-CEAC-880D-D9BF-3D68DB2BDC02}"/>
          </ac:inkMkLst>
        </pc:inkChg>
        <pc:inkChg chg="add del mod">
          <ac:chgData name="Tim Cook" userId="d1c7cfb340f2c7ab" providerId="LiveId" clId="{2EDF1C14-EB01-4B29-9BEB-00E8BD3CE927}" dt="2023-01-18T00:47:28.664" v="674"/>
          <ac:inkMkLst>
            <pc:docMk/>
            <pc:sldMk cId="2552636673" sldId="320"/>
            <ac:inkMk id="47" creationId="{76AB8188-6A23-8B8E-C96D-49E95A45DABE}"/>
          </ac:inkMkLst>
        </pc:inkChg>
        <pc:inkChg chg="add del mod">
          <ac:chgData name="Tim Cook" userId="d1c7cfb340f2c7ab" providerId="LiveId" clId="{2EDF1C14-EB01-4B29-9BEB-00E8BD3CE927}" dt="2023-01-18T00:47:28.664" v="673"/>
          <ac:inkMkLst>
            <pc:docMk/>
            <pc:sldMk cId="2552636673" sldId="320"/>
            <ac:inkMk id="48" creationId="{70B64E6F-FFDB-9DF6-6349-2064CC867AB5}"/>
          </ac:inkMkLst>
        </pc:inkChg>
        <pc:inkChg chg="add del mod">
          <ac:chgData name="Tim Cook" userId="d1c7cfb340f2c7ab" providerId="LiveId" clId="{2EDF1C14-EB01-4B29-9BEB-00E8BD3CE927}" dt="2023-01-18T00:53:06.923" v="894"/>
          <ac:inkMkLst>
            <pc:docMk/>
            <pc:sldMk cId="2552636673" sldId="320"/>
            <ac:inkMk id="50" creationId="{249018AD-9F5A-5CBB-FC1C-1B34087DF36A}"/>
          </ac:inkMkLst>
        </pc:inkChg>
        <pc:inkChg chg="add del mod">
          <ac:chgData name="Tim Cook" userId="d1c7cfb340f2c7ab" providerId="LiveId" clId="{2EDF1C14-EB01-4B29-9BEB-00E8BD3CE927}" dt="2023-01-18T00:53:06.923" v="896"/>
          <ac:inkMkLst>
            <pc:docMk/>
            <pc:sldMk cId="2552636673" sldId="320"/>
            <ac:inkMk id="51" creationId="{AA5DECA6-3D8C-D78A-EF2E-82CF65B28464}"/>
          </ac:inkMkLst>
        </pc:inkChg>
        <pc:inkChg chg="add del mod">
          <ac:chgData name="Tim Cook" userId="d1c7cfb340f2c7ab" providerId="LiveId" clId="{2EDF1C14-EB01-4B29-9BEB-00E8BD3CE927}" dt="2023-01-18T00:53:06.923" v="901"/>
          <ac:inkMkLst>
            <pc:docMk/>
            <pc:sldMk cId="2552636673" sldId="320"/>
            <ac:inkMk id="52" creationId="{3E32CA28-1D4C-ECDC-3E6D-7B3924495742}"/>
          </ac:inkMkLst>
        </pc:inkChg>
        <pc:inkChg chg="add del mod">
          <ac:chgData name="Tim Cook" userId="d1c7cfb340f2c7ab" providerId="LiveId" clId="{2EDF1C14-EB01-4B29-9BEB-00E8BD3CE927}" dt="2023-01-18T00:53:06.923" v="895"/>
          <ac:inkMkLst>
            <pc:docMk/>
            <pc:sldMk cId="2552636673" sldId="320"/>
            <ac:inkMk id="53" creationId="{22DAC951-655F-8D8B-4A86-3978BC0E514A}"/>
          </ac:inkMkLst>
        </pc:inkChg>
        <pc:inkChg chg="add del mod">
          <ac:chgData name="Tim Cook" userId="d1c7cfb340f2c7ab" providerId="LiveId" clId="{2EDF1C14-EB01-4B29-9BEB-00E8BD3CE927}" dt="2023-01-18T00:53:06.923" v="899"/>
          <ac:inkMkLst>
            <pc:docMk/>
            <pc:sldMk cId="2552636673" sldId="320"/>
            <ac:inkMk id="54" creationId="{41A243A4-E6E0-B5BD-F626-791EB7AAC43B}"/>
          </ac:inkMkLst>
        </pc:inkChg>
        <pc:inkChg chg="add mod">
          <ac:chgData name="Tim Cook" userId="d1c7cfb340f2c7ab" providerId="LiveId" clId="{2EDF1C14-EB01-4B29-9BEB-00E8BD3CE927}" dt="2023-01-18T00:48:02.887" v="684"/>
          <ac:inkMkLst>
            <pc:docMk/>
            <pc:sldMk cId="2552636673" sldId="320"/>
            <ac:inkMk id="56" creationId="{BEBB0A2C-D80A-024E-4BBC-9460DD486DE5}"/>
          </ac:inkMkLst>
        </pc:inkChg>
        <pc:inkChg chg="add mod">
          <ac:chgData name="Tim Cook" userId="d1c7cfb340f2c7ab" providerId="LiveId" clId="{2EDF1C14-EB01-4B29-9BEB-00E8BD3CE927}" dt="2023-01-18T00:48:02.887" v="684"/>
          <ac:inkMkLst>
            <pc:docMk/>
            <pc:sldMk cId="2552636673" sldId="320"/>
            <ac:inkMk id="57" creationId="{8CA659D6-7B3D-9FE1-4F74-0E8FE1DC9C99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59" creationId="{5538773D-099D-C2FE-67D6-6B2073451A45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0" creationId="{D020D115-F6AF-0225-5D26-B812A46AF688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1" creationId="{0A35BDA3-020B-DF5D-357B-DA91981B9BEF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2" creationId="{ACE47941-4BEB-51EA-F99B-7C107C879A37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3" creationId="{C224CB52-C3A6-5B77-6DBB-FD406D0B76E1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4" creationId="{B28BEA7E-EB1E-AE86-6A6E-E9ECD01BF005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5" creationId="{F70DB95D-3349-DFFB-F06E-05D601D07EC5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66" creationId="{A6C78FFA-1D5A-DA71-4A2E-1577DF559E43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67" creationId="{089DC45F-DDE7-3F78-6115-4880B08FED21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68" creationId="{D4D20DAB-7C3C-9484-0C36-74FC689DFE08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69" creationId="{22A349D2-F124-A363-FAE8-06005E1049F9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0" creationId="{24A03930-9B71-9AE4-CE74-4B84B54974AA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1" creationId="{5213874D-2A4A-D392-0479-2F284C032B2F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2" creationId="{3B3A897E-383A-690A-C2ED-7B70ADA8CB01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3" creationId="{9863026A-DAD0-B4DC-C889-26EAE1FE1709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4" creationId="{B6CFB919-E4A2-C6DB-5636-B0A1EB4E1F67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7" creationId="{55DEFBAA-9CA0-9D07-937D-6A015CC64265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8" creationId="{231E357E-BFC1-5EF3-7621-67B300BC080E}"/>
          </ac:inkMkLst>
        </pc:inkChg>
        <pc:inkChg chg="add del">
          <ac:chgData name="Tim Cook" userId="d1c7cfb340f2c7ab" providerId="LiveId" clId="{2EDF1C14-EB01-4B29-9BEB-00E8BD3CE927}" dt="2023-01-18T00:48:36.674" v="707"/>
          <ac:inkMkLst>
            <pc:docMk/>
            <pc:sldMk cId="2552636673" sldId="320"/>
            <ac:inkMk id="80" creationId="{DA90F0C6-CA39-412C-B45F-8DE9751CD426}"/>
          </ac:inkMkLst>
        </pc:inkChg>
        <pc:inkChg chg="add del">
          <ac:chgData name="Tim Cook" userId="d1c7cfb340f2c7ab" providerId="LiveId" clId="{2EDF1C14-EB01-4B29-9BEB-00E8BD3CE927}" dt="2023-01-18T00:48:36.674" v="708"/>
          <ac:inkMkLst>
            <pc:docMk/>
            <pc:sldMk cId="2552636673" sldId="320"/>
            <ac:inkMk id="81" creationId="{06810ACB-5939-3AF6-60E0-2E2954867F63}"/>
          </ac:inkMkLst>
        </pc:inkChg>
        <pc:inkChg chg="add mod">
          <ac:chgData name="Tim Cook" userId="d1c7cfb340f2c7ab" providerId="LiveId" clId="{2EDF1C14-EB01-4B29-9BEB-00E8BD3CE927}" dt="2023-01-18T00:48:50.301" v="722"/>
          <ac:inkMkLst>
            <pc:docMk/>
            <pc:sldMk cId="2552636673" sldId="320"/>
            <ac:inkMk id="82" creationId="{A6178D9D-03C2-B05E-125E-EB6CE480C4FA}"/>
          </ac:inkMkLst>
        </pc:inkChg>
        <pc:inkChg chg="add mod">
          <ac:chgData name="Tim Cook" userId="d1c7cfb340f2c7ab" providerId="LiveId" clId="{2EDF1C14-EB01-4B29-9BEB-00E8BD3CE927}" dt="2023-01-18T00:48:50.301" v="722"/>
          <ac:inkMkLst>
            <pc:docMk/>
            <pc:sldMk cId="2552636673" sldId="320"/>
            <ac:inkMk id="83" creationId="{5494540F-1A71-DFCF-24D3-235A737D57AB}"/>
          </ac:inkMkLst>
        </pc:inkChg>
        <pc:inkChg chg="add del mod">
          <ac:chgData name="Tim Cook" userId="d1c7cfb340f2c7ab" providerId="LiveId" clId="{2EDF1C14-EB01-4B29-9BEB-00E8BD3CE927}" dt="2023-01-18T00:48:44.407" v="715"/>
          <ac:inkMkLst>
            <pc:docMk/>
            <pc:sldMk cId="2552636673" sldId="320"/>
            <ac:inkMk id="84" creationId="{C9C3F8D9-77FF-5BC5-379F-24B7E55E8226}"/>
          </ac:inkMkLst>
        </pc:inkChg>
        <pc:inkChg chg="add del mod">
          <ac:chgData name="Tim Cook" userId="d1c7cfb340f2c7ab" providerId="LiveId" clId="{2EDF1C14-EB01-4B29-9BEB-00E8BD3CE927}" dt="2023-01-18T00:48:44.408" v="716"/>
          <ac:inkMkLst>
            <pc:docMk/>
            <pc:sldMk cId="2552636673" sldId="320"/>
            <ac:inkMk id="85" creationId="{10F68585-5792-8206-B268-DEF2D4AEE3F9}"/>
          </ac:inkMkLst>
        </pc:inkChg>
        <pc:inkChg chg="add del mod">
          <ac:chgData name="Tim Cook" userId="d1c7cfb340f2c7ab" providerId="LiveId" clId="{2EDF1C14-EB01-4B29-9BEB-00E8BD3CE927}" dt="2023-01-18T00:48:45.969" v="717"/>
          <ac:inkMkLst>
            <pc:docMk/>
            <pc:sldMk cId="2552636673" sldId="320"/>
            <ac:inkMk id="86" creationId="{CF8A3150-D5F7-58CA-BBA6-5764570EC1B6}"/>
          </ac:inkMkLst>
        </pc:inkChg>
        <pc:inkChg chg="add mod">
          <ac:chgData name="Tim Cook" userId="d1c7cfb340f2c7ab" providerId="LiveId" clId="{2EDF1C14-EB01-4B29-9BEB-00E8BD3CE927}" dt="2023-01-18T00:48:50.301" v="722"/>
          <ac:inkMkLst>
            <pc:docMk/>
            <pc:sldMk cId="2552636673" sldId="320"/>
            <ac:inkMk id="88" creationId="{F1618CB9-DEFA-D914-D481-E8ECDC190436}"/>
          </ac:inkMkLst>
        </pc:inkChg>
        <pc:inkChg chg="add mod">
          <ac:chgData name="Tim Cook" userId="d1c7cfb340f2c7ab" providerId="LiveId" clId="{2EDF1C14-EB01-4B29-9BEB-00E8BD3CE927}" dt="2023-01-18T00:48:50.301" v="722"/>
          <ac:inkMkLst>
            <pc:docMk/>
            <pc:sldMk cId="2552636673" sldId="320"/>
            <ac:inkMk id="90" creationId="{98911F67-43B7-E2D9-36EB-61AD8BED5C3A}"/>
          </ac:inkMkLst>
        </pc:inkChg>
        <pc:inkChg chg="add mod">
          <ac:chgData name="Tim Cook" userId="d1c7cfb340f2c7ab" providerId="LiveId" clId="{2EDF1C14-EB01-4B29-9BEB-00E8BD3CE927}" dt="2023-01-18T00:48:50.301" v="722"/>
          <ac:inkMkLst>
            <pc:docMk/>
            <pc:sldMk cId="2552636673" sldId="320"/>
            <ac:inkMk id="91" creationId="{AD0DE677-FD13-2E22-A815-4598023F3278}"/>
          </ac:inkMkLst>
        </pc:inkChg>
        <pc:inkChg chg="add mod">
          <ac:chgData name="Tim Cook" userId="d1c7cfb340f2c7ab" providerId="LiveId" clId="{2EDF1C14-EB01-4B29-9BEB-00E8BD3CE927}" dt="2023-01-18T00:48:55.215" v="727"/>
          <ac:inkMkLst>
            <pc:docMk/>
            <pc:sldMk cId="2552636673" sldId="320"/>
            <ac:inkMk id="93" creationId="{4E6CEFCA-23EF-944C-F0EF-AE35A3E9E671}"/>
          </ac:inkMkLst>
        </pc:inkChg>
        <pc:inkChg chg="add mod">
          <ac:chgData name="Tim Cook" userId="d1c7cfb340f2c7ab" providerId="LiveId" clId="{2EDF1C14-EB01-4B29-9BEB-00E8BD3CE927}" dt="2023-01-18T00:48:55.215" v="727"/>
          <ac:inkMkLst>
            <pc:docMk/>
            <pc:sldMk cId="2552636673" sldId="320"/>
            <ac:inkMk id="94" creationId="{0FC2E485-E4CA-863B-63B7-7D845748F287}"/>
          </ac:inkMkLst>
        </pc:inkChg>
        <pc:inkChg chg="add">
          <ac:chgData name="Tim Cook" userId="d1c7cfb340f2c7ab" providerId="LiveId" clId="{2EDF1C14-EB01-4B29-9BEB-00E8BD3CE927}" dt="2023-01-18T00:48:59.170" v="728" actId="9405"/>
          <ac:inkMkLst>
            <pc:docMk/>
            <pc:sldMk cId="2552636673" sldId="320"/>
            <ac:inkMk id="96" creationId="{9E9A3DD8-45B4-F8C5-EB8A-DD25733C7AC0}"/>
          </ac:inkMkLst>
        </pc:inkChg>
        <pc:inkChg chg="add del">
          <ac:chgData name="Tim Cook" userId="d1c7cfb340f2c7ab" providerId="LiveId" clId="{2EDF1C14-EB01-4B29-9BEB-00E8BD3CE927}" dt="2023-01-18T00:49:05.532" v="740"/>
          <ac:inkMkLst>
            <pc:docMk/>
            <pc:sldMk cId="2552636673" sldId="320"/>
            <ac:inkMk id="97" creationId="{F26D65B2-819A-654B-8D77-654D1C9950D9}"/>
          </ac:inkMkLst>
        </pc:inkChg>
        <pc:inkChg chg="add del">
          <ac:chgData name="Tim Cook" userId="d1c7cfb340f2c7ab" providerId="LiveId" clId="{2EDF1C14-EB01-4B29-9BEB-00E8BD3CE927}" dt="2023-01-18T00:49:05.533" v="746"/>
          <ac:inkMkLst>
            <pc:docMk/>
            <pc:sldMk cId="2552636673" sldId="320"/>
            <ac:inkMk id="98" creationId="{8AF032D3-BA72-40A3-A0A6-A6D727E542D7}"/>
          </ac:inkMkLst>
        </pc:inkChg>
        <pc:inkChg chg="add del">
          <ac:chgData name="Tim Cook" userId="d1c7cfb340f2c7ab" providerId="LiveId" clId="{2EDF1C14-EB01-4B29-9BEB-00E8BD3CE927}" dt="2023-01-18T00:49:05.533" v="743"/>
          <ac:inkMkLst>
            <pc:docMk/>
            <pc:sldMk cId="2552636673" sldId="320"/>
            <ac:inkMk id="99" creationId="{668A706B-F489-E79E-257C-5FC7EE385926}"/>
          </ac:inkMkLst>
        </pc:inkChg>
        <pc:inkChg chg="add del">
          <ac:chgData name="Tim Cook" userId="d1c7cfb340f2c7ab" providerId="LiveId" clId="{2EDF1C14-EB01-4B29-9BEB-00E8BD3CE927}" dt="2023-01-18T00:49:05.533" v="741"/>
          <ac:inkMkLst>
            <pc:docMk/>
            <pc:sldMk cId="2552636673" sldId="320"/>
            <ac:inkMk id="100" creationId="{F2570191-C45D-87C3-74F8-90A7E6132AEF}"/>
          </ac:inkMkLst>
        </pc:inkChg>
        <pc:inkChg chg="add del">
          <ac:chgData name="Tim Cook" userId="d1c7cfb340f2c7ab" providerId="LiveId" clId="{2EDF1C14-EB01-4B29-9BEB-00E8BD3CE927}" dt="2023-01-18T00:49:05.532" v="739"/>
          <ac:inkMkLst>
            <pc:docMk/>
            <pc:sldMk cId="2552636673" sldId="320"/>
            <ac:inkMk id="101" creationId="{B1B717ED-C8C9-125D-B737-247BECD9D5B1}"/>
          </ac:inkMkLst>
        </pc:inkChg>
        <pc:inkChg chg="add del">
          <ac:chgData name="Tim Cook" userId="d1c7cfb340f2c7ab" providerId="LiveId" clId="{2EDF1C14-EB01-4B29-9BEB-00E8BD3CE927}" dt="2023-01-18T00:49:05.533" v="745"/>
          <ac:inkMkLst>
            <pc:docMk/>
            <pc:sldMk cId="2552636673" sldId="320"/>
            <ac:inkMk id="102" creationId="{E6C5803F-B124-9DF1-8D6D-88DCD4177FAF}"/>
          </ac:inkMkLst>
        </pc:inkChg>
        <pc:inkChg chg="add del">
          <ac:chgData name="Tim Cook" userId="d1c7cfb340f2c7ab" providerId="LiveId" clId="{2EDF1C14-EB01-4B29-9BEB-00E8BD3CE927}" dt="2023-01-18T00:49:05.533" v="744"/>
          <ac:inkMkLst>
            <pc:docMk/>
            <pc:sldMk cId="2552636673" sldId="320"/>
            <ac:inkMk id="103" creationId="{818688CD-61BA-2F18-E36B-7B76C1C1093D}"/>
          </ac:inkMkLst>
        </pc:inkChg>
        <pc:inkChg chg="add del">
          <ac:chgData name="Tim Cook" userId="d1c7cfb340f2c7ab" providerId="LiveId" clId="{2EDF1C14-EB01-4B29-9BEB-00E8BD3CE927}" dt="2023-01-18T00:49:05.533" v="742"/>
          <ac:inkMkLst>
            <pc:docMk/>
            <pc:sldMk cId="2552636673" sldId="320"/>
            <ac:inkMk id="104" creationId="{6D674534-767B-7A96-2344-7A27E3ECA3DF}"/>
          </ac:inkMkLst>
        </pc:inkChg>
        <pc:inkChg chg="add del">
          <ac:chgData name="Tim Cook" userId="d1c7cfb340f2c7ab" providerId="LiveId" clId="{2EDF1C14-EB01-4B29-9BEB-00E8BD3CE927}" dt="2023-01-18T00:49:05.530" v="738"/>
          <ac:inkMkLst>
            <pc:docMk/>
            <pc:sldMk cId="2552636673" sldId="320"/>
            <ac:inkMk id="105" creationId="{F6631BBE-4CB8-DE01-228A-05E8A970866B}"/>
          </ac:inkMkLst>
        </pc:inkChg>
        <pc:inkChg chg="add del">
          <ac:chgData name="Tim Cook" userId="d1c7cfb340f2c7ab" providerId="LiveId" clId="{2EDF1C14-EB01-4B29-9BEB-00E8BD3CE927}" dt="2023-01-18T00:49:13.877" v="761"/>
          <ac:inkMkLst>
            <pc:docMk/>
            <pc:sldMk cId="2552636673" sldId="320"/>
            <ac:inkMk id="106" creationId="{C27270B5-8C8F-CA4E-4B56-D435F6B339CE}"/>
          </ac:inkMkLst>
        </pc:inkChg>
        <pc:inkChg chg="add del">
          <ac:chgData name="Tim Cook" userId="d1c7cfb340f2c7ab" providerId="LiveId" clId="{2EDF1C14-EB01-4B29-9BEB-00E8BD3CE927}" dt="2023-01-18T00:49:13.877" v="764"/>
          <ac:inkMkLst>
            <pc:docMk/>
            <pc:sldMk cId="2552636673" sldId="320"/>
            <ac:inkMk id="107" creationId="{32F6E099-45BB-954E-2C3B-63F9F1FB10F7}"/>
          </ac:inkMkLst>
        </pc:inkChg>
        <pc:inkChg chg="add del">
          <ac:chgData name="Tim Cook" userId="d1c7cfb340f2c7ab" providerId="LiveId" clId="{2EDF1C14-EB01-4B29-9BEB-00E8BD3CE927}" dt="2023-01-18T00:49:13.885" v="765"/>
          <ac:inkMkLst>
            <pc:docMk/>
            <pc:sldMk cId="2552636673" sldId="320"/>
            <ac:inkMk id="108" creationId="{C761C22C-A434-3F8D-EDFA-5BD042927FBC}"/>
          </ac:inkMkLst>
        </pc:inkChg>
        <pc:inkChg chg="add del">
          <ac:chgData name="Tim Cook" userId="d1c7cfb340f2c7ab" providerId="LiveId" clId="{2EDF1C14-EB01-4B29-9BEB-00E8BD3CE927}" dt="2023-01-18T00:49:13.877" v="757"/>
          <ac:inkMkLst>
            <pc:docMk/>
            <pc:sldMk cId="2552636673" sldId="320"/>
            <ac:inkMk id="109" creationId="{B3443499-AB5D-FEDA-3C8A-D5A578D12FE5}"/>
          </ac:inkMkLst>
        </pc:inkChg>
        <pc:inkChg chg="add del">
          <ac:chgData name="Tim Cook" userId="d1c7cfb340f2c7ab" providerId="LiveId" clId="{2EDF1C14-EB01-4B29-9BEB-00E8BD3CE927}" dt="2023-01-18T00:49:13.877" v="763"/>
          <ac:inkMkLst>
            <pc:docMk/>
            <pc:sldMk cId="2552636673" sldId="320"/>
            <ac:inkMk id="110" creationId="{F3256506-C5CB-8055-C739-E01C99D45D47}"/>
          </ac:inkMkLst>
        </pc:inkChg>
        <pc:inkChg chg="add del">
          <ac:chgData name="Tim Cook" userId="d1c7cfb340f2c7ab" providerId="LiveId" clId="{2EDF1C14-EB01-4B29-9BEB-00E8BD3CE927}" dt="2023-01-18T00:49:13.877" v="762"/>
          <ac:inkMkLst>
            <pc:docMk/>
            <pc:sldMk cId="2552636673" sldId="320"/>
            <ac:inkMk id="111" creationId="{B3566E80-1463-2E65-79D8-D66C06FCCFBF}"/>
          </ac:inkMkLst>
        </pc:inkChg>
        <pc:inkChg chg="add del">
          <ac:chgData name="Tim Cook" userId="d1c7cfb340f2c7ab" providerId="LiveId" clId="{2EDF1C14-EB01-4B29-9BEB-00E8BD3CE927}" dt="2023-01-18T00:49:13.877" v="758"/>
          <ac:inkMkLst>
            <pc:docMk/>
            <pc:sldMk cId="2552636673" sldId="320"/>
            <ac:inkMk id="112" creationId="{D575408B-C4C5-C51A-4CF1-AE7D8B7687C8}"/>
          </ac:inkMkLst>
        </pc:inkChg>
        <pc:inkChg chg="add del">
          <ac:chgData name="Tim Cook" userId="d1c7cfb340f2c7ab" providerId="LiveId" clId="{2EDF1C14-EB01-4B29-9BEB-00E8BD3CE927}" dt="2023-01-18T00:49:13.877" v="759"/>
          <ac:inkMkLst>
            <pc:docMk/>
            <pc:sldMk cId="2552636673" sldId="320"/>
            <ac:inkMk id="113" creationId="{97D7CC63-59F5-FEC8-33DC-2CF98F9C8367}"/>
          </ac:inkMkLst>
        </pc:inkChg>
        <pc:inkChg chg="add del">
          <ac:chgData name="Tim Cook" userId="d1c7cfb340f2c7ab" providerId="LiveId" clId="{2EDF1C14-EB01-4B29-9BEB-00E8BD3CE927}" dt="2023-01-18T00:49:13.885" v="766"/>
          <ac:inkMkLst>
            <pc:docMk/>
            <pc:sldMk cId="2552636673" sldId="320"/>
            <ac:inkMk id="114" creationId="{F43C6241-B538-EDFC-BA13-6206E87B64FF}"/>
          </ac:inkMkLst>
        </pc:inkChg>
        <pc:inkChg chg="add del">
          <ac:chgData name="Tim Cook" userId="d1c7cfb340f2c7ab" providerId="LiveId" clId="{2EDF1C14-EB01-4B29-9BEB-00E8BD3CE927}" dt="2023-01-18T00:49:13.877" v="760"/>
          <ac:inkMkLst>
            <pc:docMk/>
            <pc:sldMk cId="2552636673" sldId="320"/>
            <ac:inkMk id="115" creationId="{DE1A2D95-B382-43E5-1209-AEF4E0276CAB}"/>
          </ac:inkMkLst>
        </pc:inkChg>
        <pc:inkChg chg="add del">
          <ac:chgData name="Tim Cook" userId="d1c7cfb340f2c7ab" providerId="LiveId" clId="{2EDF1C14-EB01-4B29-9BEB-00E8BD3CE927}" dt="2023-01-18T00:49:22.570" v="774"/>
          <ac:inkMkLst>
            <pc:docMk/>
            <pc:sldMk cId="2552636673" sldId="320"/>
            <ac:inkMk id="116" creationId="{6E6DF184-73AE-1C95-1A77-FB7E45EC9AA6}"/>
          </ac:inkMkLst>
        </pc:inkChg>
        <pc:inkChg chg="add del">
          <ac:chgData name="Tim Cook" userId="d1c7cfb340f2c7ab" providerId="LiveId" clId="{2EDF1C14-EB01-4B29-9BEB-00E8BD3CE927}" dt="2023-01-18T00:49:22.570" v="775"/>
          <ac:inkMkLst>
            <pc:docMk/>
            <pc:sldMk cId="2552636673" sldId="320"/>
            <ac:inkMk id="117" creationId="{901F0C4B-B0DD-B0CB-D2E5-73E5717802D9}"/>
          </ac:inkMkLst>
        </pc:inkChg>
        <pc:inkChg chg="add del">
          <ac:chgData name="Tim Cook" userId="d1c7cfb340f2c7ab" providerId="LiveId" clId="{2EDF1C14-EB01-4B29-9BEB-00E8BD3CE927}" dt="2023-01-18T00:49:22.570" v="776"/>
          <ac:inkMkLst>
            <pc:docMk/>
            <pc:sldMk cId="2552636673" sldId="320"/>
            <ac:inkMk id="118" creationId="{7A705653-5481-8071-59DE-CA1DE0D315AB}"/>
          </ac:inkMkLst>
        </pc:inkChg>
        <pc:inkChg chg="add del">
          <ac:chgData name="Tim Cook" userId="d1c7cfb340f2c7ab" providerId="LiveId" clId="{2EDF1C14-EB01-4B29-9BEB-00E8BD3CE927}" dt="2023-01-18T00:49:24.657" v="780"/>
          <ac:inkMkLst>
            <pc:docMk/>
            <pc:sldMk cId="2552636673" sldId="320"/>
            <ac:inkMk id="119" creationId="{9C5E0F29-4B71-7000-AF51-42DBE1A57985}"/>
          </ac:inkMkLst>
        </pc:inkChg>
        <pc:inkChg chg="add del">
          <ac:chgData name="Tim Cook" userId="d1c7cfb340f2c7ab" providerId="LiveId" clId="{2EDF1C14-EB01-4B29-9BEB-00E8BD3CE927}" dt="2023-01-18T00:49:23.763" v="778"/>
          <ac:inkMkLst>
            <pc:docMk/>
            <pc:sldMk cId="2552636673" sldId="320"/>
            <ac:inkMk id="120" creationId="{55404B53-62CB-12CE-0832-788C01E04674}"/>
          </ac:inkMkLst>
        </pc:inkChg>
        <pc:inkChg chg="add del">
          <ac:chgData name="Tim Cook" userId="d1c7cfb340f2c7ab" providerId="LiveId" clId="{2EDF1C14-EB01-4B29-9BEB-00E8BD3CE927}" dt="2023-01-18T00:49:23.763" v="777"/>
          <ac:inkMkLst>
            <pc:docMk/>
            <pc:sldMk cId="2552636673" sldId="320"/>
            <ac:inkMk id="121" creationId="{4AAB2B7F-000E-0EC6-3E62-C0EE6D1CF53B}"/>
          </ac:inkMkLst>
        </pc:inkChg>
        <pc:inkChg chg="add del">
          <ac:chgData name="Tim Cook" userId="d1c7cfb340f2c7ab" providerId="LiveId" clId="{2EDF1C14-EB01-4B29-9BEB-00E8BD3CE927}" dt="2023-01-18T00:49:23.770" v="779"/>
          <ac:inkMkLst>
            <pc:docMk/>
            <pc:sldMk cId="2552636673" sldId="320"/>
            <ac:inkMk id="122" creationId="{A3358F5F-CF46-64CD-738E-DB7AB9814AFC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3" creationId="{16C6B993-21FF-C90A-9049-0939103C7572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4" creationId="{24018F52-82DB-42A6-D937-027057FAA396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5" creationId="{09EAF99E-263E-6577-E33E-171D53A1F2A9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6" creationId="{0E6D0DA3-4F03-640B-D4FB-3B8C98F0B401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7" creationId="{A4A41E18-B398-89BA-B45A-5F4054A1D0A4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8" creationId="{31AC7FE5-6B92-B7A3-D2CB-21FBBF9841A7}"/>
          </ac:inkMkLst>
        </pc:inkChg>
        <pc:inkChg chg="add del mod">
          <ac:chgData name="Tim Cook" userId="d1c7cfb340f2c7ab" providerId="LiveId" clId="{2EDF1C14-EB01-4B29-9BEB-00E8BD3CE927}" dt="2023-01-18T00:49:32.208" v="792"/>
          <ac:inkMkLst>
            <pc:docMk/>
            <pc:sldMk cId="2552636673" sldId="320"/>
            <ac:inkMk id="129" creationId="{DC9EB871-C69E-1837-7648-1E1C70DE40E8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30" creationId="{00BFCAAF-8CC5-3A58-C3BE-F620DD4138E0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31" creationId="{2DF70F75-DA02-1DB5-233C-4B92115B8C99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32" creationId="{F50FB2DB-E227-2804-ACF2-2583B32D5329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34" creationId="{F4A31F2A-BC34-5081-5EE0-8CD6272FA8AE}"/>
          </ac:inkMkLst>
        </pc:inkChg>
        <pc:inkChg chg="add del mod">
          <ac:chgData name="Tim Cook" userId="d1c7cfb340f2c7ab" providerId="LiveId" clId="{2EDF1C14-EB01-4B29-9BEB-00E8BD3CE927}" dt="2023-01-18T00:53:10.355" v="906"/>
          <ac:inkMkLst>
            <pc:docMk/>
            <pc:sldMk cId="2552636673" sldId="320"/>
            <ac:inkMk id="136" creationId="{7E562589-D51A-77C4-5064-32A905FB7117}"/>
          </ac:inkMkLst>
        </pc:inkChg>
        <pc:inkChg chg="add del mod">
          <ac:chgData name="Tim Cook" userId="d1c7cfb340f2c7ab" providerId="LiveId" clId="{2EDF1C14-EB01-4B29-9BEB-00E8BD3CE927}" dt="2023-01-18T00:53:10.355" v="907"/>
          <ac:inkMkLst>
            <pc:docMk/>
            <pc:sldMk cId="2552636673" sldId="320"/>
            <ac:inkMk id="137" creationId="{09B929AA-D3B7-F69C-1670-5E389F43724F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39" creationId="{2BB26F14-E7A6-4334-FA5F-805C8564DDD3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0" creationId="{965AB56E-51DD-DA8E-EE91-5412211BD05D}"/>
          </ac:inkMkLst>
        </pc:inkChg>
        <pc:inkChg chg="add del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1" creationId="{BB77E356-0609-A7B5-3043-70DF1FDA2178}"/>
          </ac:inkMkLst>
        </pc:inkChg>
        <pc:inkChg chg="add del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2" creationId="{701400C3-9126-62E0-DB09-E66B9788ED98}"/>
          </ac:inkMkLst>
        </pc:inkChg>
        <pc:inkChg chg="add del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3" creationId="{CF60A685-7C7C-5A1F-3BA0-0DF0B2ECE43F}"/>
          </ac:inkMkLst>
        </pc:inkChg>
        <pc:inkChg chg="add del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4" creationId="{B8386BC4-C59B-0337-4F39-3CEC7FB96A17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5" creationId="{5B6902EE-EF94-65E4-1E03-1029951ACAC9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6" creationId="{FD117AB9-1A2B-4BA6-ECBE-FC1FAA42DFAB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7" creationId="{F7F095B2-3063-4CE8-88DB-6D52B54DDDA3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8" creationId="{D7502220-2215-E627-56A0-5C97758674F4}"/>
          </ac:inkMkLst>
        </pc:inkChg>
        <pc:inkChg chg="add del mod">
          <ac:chgData name="Tim Cook" userId="d1c7cfb340f2c7ab" providerId="LiveId" clId="{2EDF1C14-EB01-4B29-9BEB-00E8BD3CE927}" dt="2023-01-18T00:57:04.927" v="1032" actId="9405"/>
          <ac:inkMkLst>
            <pc:docMk/>
            <pc:sldMk cId="2552636673" sldId="320"/>
            <ac:inkMk id="151" creationId="{387A4189-BC98-787A-3E31-9F12BC1357C4}"/>
          </ac:inkMkLst>
        </pc:inkChg>
        <pc:inkChg chg="add del mod">
          <ac:chgData name="Tim Cook" userId="d1c7cfb340f2c7ab" providerId="LiveId" clId="{2EDF1C14-EB01-4B29-9BEB-00E8BD3CE927}" dt="2023-01-18T00:57:04.464" v="1031" actId="9405"/>
          <ac:inkMkLst>
            <pc:docMk/>
            <pc:sldMk cId="2552636673" sldId="320"/>
            <ac:inkMk id="152" creationId="{6D91575F-5089-177A-7D1B-CECDB6832886}"/>
          </ac:inkMkLst>
        </pc:inkChg>
        <pc:inkChg chg="add del mod">
          <ac:chgData name="Tim Cook" userId="d1c7cfb340f2c7ab" providerId="LiveId" clId="{2EDF1C14-EB01-4B29-9BEB-00E8BD3CE927}" dt="2023-01-18T00:57:04.150" v="1030" actId="9405"/>
          <ac:inkMkLst>
            <pc:docMk/>
            <pc:sldMk cId="2552636673" sldId="320"/>
            <ac:inkMk id="153" creationId="{7858743A-9B72-0600-2450-3169A3D874DC}"/>
          </ac:inkMkLst>
        </pc:inkChg>
        <pc:inkChg chg="add del mod">
          <ac:chgData name="Tim Cook" userId="d1c7cfb340f2c7ab" providerId="LiveId" clId="{2EDF1C14-EB01-4B29-9BEB-00E8BD3CE927}" dt="2023-01-18T00:57:03.382" v="1029"/>
          <ac:inkMkLst>
            <pc:docMk/>
            <pc:sldMk cId="2552636673" sldId="320"/>
            <ac:inkMk id="154" creationId="{B90FB49C-0ED9-BAD5-9997-DF1E66A513AF}"/>
          </ac:inkMkLst>
        </pc:inkChg>
        <pc:inkChg chg="add del">
          <ac:chgData name="Tim Cook" userId="d1c7cfb340f2c7ab" providerId="LiveId" clId="{2EDF1C14-EB01-4B29-9BEB-00E8BD3CE927}" dt="2023-01-18T00:57:02.908" v="1026" actId="9405"/>
          <ac:inkMkLst>
            <pc:docMk/>
            <pc:sldMk cId="2552636673" sldId="320"/>
            <ac:inkMk id="156" creationId="{7A214895-9256-1D3A-7F62-E4CD3BDEAC9A}"/>
          </ac:inkMkLst>
        </pc:inkChg>
      </pc:sldChg>
      <pc:sldChg chg="addSp delSp modSp mod">
        <pc:chgData name="Tim Cook" userId="d1c7cfb340f2c7ab" providerId="LiveId" clId="{2EDF1C14-EB01-4B29-9BEB-00E8BD3CE927}" dt="2023-01-18T00:56:15.510" v="996"/>
        <pc:sldMkLst>
          <pc:docMk/>
          <pc:sldMk cId="1491710607" sldId="321"/>
        </pc:sldMkLst>
        <pc:grpChg chg="del mod">
          <ac:chgData name="Tim Cook" userId="d1c7cfb340f2c7ab" providerId="LiveId" clId="{2EDF1C14-EB01-4B29-9BEB-00E8BD3CE927}" dt="2023-01-18T00:50:14.104" v="810"/>
          <ac:grpSpMkLst>
            <pc:docMk/>
            <pc:sldMk cId="1491710607" sldId="321"/>
            <ac:grpSpMk id="12" creationId="{EDD2932B-1726-DAFB-BC59-EC5D4ABAA29B}"/>
          </ac:grpSpMkLst>
        </pc:grpChg>
        <pc:grpChg chg="mod">
          <ac:chgData name="Tim Cook" userId="d1c7cfb340f2c7ab" providerId="LiveId" clId="{2EDF1C14-EB01-4B29-9BEB-00E8BD3CE927}" dt="2023-01-18T00:50:25.236" v="827"/>
          <ac:grpSpMkLst>
            <pc:docMk/>
            <pc:sldMk cId="1491710607" sldId="321"/>
            <ac:grpSpMk id="14" creationId="{81E56C61-A5CB-2FF2-6818-1BF7428DA181}"/>
          </ac:grpSpMkLst>
        </pc:grpChg>
        <pc:grpChg chg="del mod">
          <ac:chgData name="Tim Cook" userId="d1c7cfb340f2c7ab" providerId="LiveId" clId="{2EDF1C14-EB01-4B29-9BEB-00E8BD3CE927}" dt="2023-01-18T00:50:22.895" v="823"/>
          <ac:grpSpMkLst>
            <pc:docMk/>
            <pc:sldMk cId="1491710607" sldId="321"/>
            <ac:grpSpMk id="21" creationId="{9BABE73E-FA5D-4055-1252-7628B0D5FA55}"/>
          </ac:grpSpMkLst>
        </pc:grpChg>
        <pc:grpChg chg="mod">
          <ac:chgData name="Tim Cook" userId="d1c7cfb340f2c7ab" providerId="LiveId" clId="{2EDF1C14-EB01-4B29-9BEB-00E8BD3CE927}" dt="2023-01-18T00:52:57.402" v="880"/>
          <ac:grpSpMkLst>
            <pc:docMk/>
            <pc:sldMk cId="1491710607" sldId="321"/>
            <ac:grpSpMk id="27" creationId="{6EE87692-627F-BB0E-1EFC-0163473D404B}"/>
          </ac:grpSpMkLst>
        </pc:grpChg>
        <pc:grpChg chg="del mod">
          <ac:chgData name="Tim Cook" userId="d1c7cfb340f2c7ab" providerId="LiveId" clId="{2EDF1C14-EB01-4B29-9BEB-00E8BD3CE927}" dt="2023-01-18T00:52:55.404" v="878"/>
          <ac:grpSpMkLst>
            <pc:docMk/>
            <pc:sldMk cId="1491710607" sldId="321"/>
            <ac:grpSpMk id="36" creationId="{28F42F8B-98E6-0143-F9D2-6D0D75E0A4A6}"/>
          </ac:grpSpMkLst>
        </pc:grpChg>
        <pc:grpChg chg="del mod">
          <ac:chgData name="Tim Cook" userId="d1c7cfb340f2c7ab" providerId="LiveId" clId="{2EDF1C14-EB01-4B29-9BEB-00E8BD3CE927}" dt="2023-01-18T00:53:03.276" v="892"/>
          <ac:grpSpMkLst>
            <pc:docMk/>
            <pc:sldMk cId="1491710607" sldId="321"/>
            <ac:grpSpMk id="40" creationId="{07256426-207C-2C53-FD9E-63560C6130C9}"/>
          </ac:grpSpMkLst>
        </pc:grpChg>
        <pc:grpChg chg="mod">
          <ac:chgData name="Tim Cook" userId="d1c7cfb340f2c7ab" providerId="LiveId" clId="{2EDF1C14-EB01-4B29-9BEB-00E8BD3CE927}" dt="2023-01-18T00:53:03.276" v="892"/>
          <ac:grpSpMkLst>
            <pc:docMk/>
            <pc:sldMk cId="1491710607" sldId="321"/>
            <ac:grpSpMk id="49" creationId="{08E13340-8005-E28E-F75E-2CD2C0CCD796}"/>
          </ac:grpSpMkLst>
        </pc:grpChg>
        <pc:inkChg chg="add del">
          <ac:chgData name="Tim Cook" userId="d1c7cfb340f2c7ab" providerId="LiveId" clId="{2EDF1C14-EB01-4B29-9BEB-00E8BD3CE927}" dt="2023-01-18T00:50:01.193" v="798"/>
          <ac:inkMkLst>
            <pc:docMk/>
            <pc:sldMk cId="1491710607" sldId="321"/>
            <ac:inkMk id="3" creationId="{BBF80298-DE01-F29F-71D3-1F596215DB6A}"/>
          </ac:inkMkLst>
        </pc:inkChg>
        <pc:inkChg chg="add del">
          <ac:chgData name="Tim Cook" userId="d1c7cfb340f2c7ab" providerId="LiveId" clId="{2EDF1C14-EB01-4B29-9BEB-00E8BD3CE927}" dt="2023-01-18T00:50:01.193" v="797"/>
          <ac:inkMkLst>
            <pc:docMk/>
            <pc:sldMk cId="1491710607" sldId="321"/>
            <ac:inkMk id="4" creationId="{9ACE0A3B-B981-163D-A8B8-DACE77DB5C66}"/>
          </ac:inkMkLst>
        </pc:inkChg>
        <pc:inkChg chg="add del">
          <ac:chgData name="Tim Cook" userId="d1c7cfb340f2c7ab" providerId="LiveId" clId="{2EDF1C14-EB01-4B29-9BEB-00E8BD3CE927}" dt="2023-01-18T00:50:05.513" v="801"/>
          <ac:inkMkLst>
            <pc:docMk/>
            <pc:sldMk cId="1491710607" sldId="321"/>
            <ac:inkMk id="5" creationId="{83BF30BC-E563-40B4-A00F-B3BECA5DE51D}"/>
          </ac:inkMkLst>
        </pc:inkChg>
        <pc:inkChg chg="add del">
          <ac:chgData name="Tim Cook" userId="d1c7cfb340f2c7ab" providerId="LiveId" clId="{2EDF1C14-EB01-4B29-9BEB-00E8BD3CE927}" dt="2023-01-18T00:50:05.513" v="802"/>
          <ac:inkMkLst>
            <pc:docMk/>
            <pc:sldMk cId="1491710607" sldId="321"/>
            <ac:inkMk id="6" creationId="{305BE261-C1BA-6D12-EBD9-57462B3FF0DC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7" creationId="{8F971CC8-EB8F-62DA-73ED-437BE9AC1BCB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8" creationId="{158DA059-7383-1B83-9D91-2AE72FAA2AAE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9" creationId="{20EFA72C-5FAD-89DC-1AA8-941D3A6D8E69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0" creationId="{83346AA5-7710-BF1A-83C0-7926FA5401FF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1" creationId="{FC5A5DBD-6EE8-1548-E995-539B24102A21}"/>
          </ac:inkMkLst>
        </pc:inkChg>
        <pc:inkChg chg="add del mod">
          <ac:chgData name="Tim Cook" userId="d1c7cfb340f2c7ab" providerId="LiveId" clId="{2EDF1C14-EB01-4B29-9BEB-00E8BD3CE927}" dt="2023-01-18T00:50:25.236" v="827"/>
          <ac:inkMkLst>
            <pc:docMk/>
            <pc:sldMk cId="1491710607" sldId="321"/>
            <ac:inkMk id="13" creationId="{4A3D14F5-D366-C765-5D84-09D82D164608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5" creationId="{B7AD258D-05FB-27DB-1429-299A524C54B6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6" creationId="{157EADC2-1A04-B69A-F9C2-32E305ED0AA2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7" creationId="{3B70E6B1-F3F1-7E66-8936-8FFDFF601F00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8" creationId="{19EAD6DB-D65A-99BD-F8EE-13D6DA99C601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9" creationId="{FADEDE33-2F6D-D8B8-CBC5-52506C348C8C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20" creationId="{6812E30A-4B9E-1AAB-22C6-DF04733D579C}"/>
          </ac:inkMkLst>
        </pc:inkChg>
        <pc:inkChg chg="add del mod">
          <ac:chgData name="Tim Cook" userId="d1c7cfb340f2c7ab" providerId="LiveId" clId="{2EDF1C14-EB01-4B29-9BEB-00E8BD3CE927}" dt="2023-01-18T00:52:57.402" v="880"/>
          <ac:inkMkLst>
            <pc:docMk/>
            <pc:sldMk cId="1491710607" sldId="321"/>
            <ac:inkMk id="22" creationId="{3478B93F-941F-367F-E12C-5C7391515720}"/>
          </ac:inkMkLst>
        </pc:inkChg>
        <pc:inkChg chg="add del mod">
          <ac:chgData name="Tim Cook" userId="d1c7cfb340f2c7ab" providerId="LiveId" clId="{2EDF1C14-EB01-4B29-9BEB-00E8BD3CE927}" dt="2023-01-18T00:52:55.404" v="876"/>
          <ac:inkMkLst>
            <pc:docMk/>
            <pc:sldMk cId="1491710607" sldId="321"/>
            <ac:inkMk id="23" creationId="{A8621C85-59DD-B20E-F513-BFAAC04EE788}"/>
          </ac:inkMkLst>
        </pc:inkChg>
        <pc:inkChg chg="add del mod">
          <ac:chgData name="Tim Cook" userId="d1c7cfb340f2c7ab" providerId="LiveId" clId="{2EDF1C14-EB01-4B29-9BEB-00E8BD3CE927}" dt="2023-01-18T00:50:23.932" v="826"/>
          <ac:inkMkLst>
            <pc:docMk/>
            <pc:sldMk cId="1491710607" sldId="321"/>
            <ac:inkMk id="24" creationId="{9A0B4C19-E974-C42A-956D-47A618D90D4B}"/>
          </ac:inkMkLst>
        </pc:inkChg>
        <pc:inkChg chg="add del mod">
          <ac:chgData name="Tim Cook" userId="d1c7cfb340f2c7ab" providerId="LiveId" clId="{2EDF1C14-EB01-4B29-9BEB-00E8BD3CE927}" dt="2023-01-18T00:50:23.932" v="824"/>
          <ac:inkMkLst>
            <pc:docMk/>
            <pc:sldMk cId="1491710607" sldId="321"/>
            <ac:inkMk id="25" creationId="{5867C449-D8C1-F1C1-27CA-128742AF12EA}"/>
          </ac:inkMkLst>
        </pc:inkChg>
        <pc:inkChg chg="add del mod">
          <ac:chgData name="Tim Cook" userId="d1c7cfb340f2c7ab" providerId="LiveId" clId="{2EDF1C14-EB01-4B29-9BEB-00E8BD3CE927}" dt="2023-01-18T00:50:23.932" v="825"/>
          <ac:inkMkLst>
            <pc:docMk/>
            <pc:sldMk cId="1491710607" sldId="321"/>
            <ac:inkMk id="26" creationId="{2C0BA725-1272-C7F5-3A5C-F2F5A92F8861}"/>
          </ac:inkMkLst>
        </pc:inkChg>
        <pc:inkChg chg="add del mod">
          <ac:chgData name="Tim Cook" userId="d1c7cfb340f2c7ab" providerId="LiveId" clId="{2EDF1C14-EB01-4B29-9BEB-00E8BD3CE927}" dt="2023-01-18T00:52:55.404" v="872"/>
          <ac:inkMkLst>
            <pc:docMk/>
            <pc:sldMk cId="1491710607" sldId="321"/>
            <ac:inkMk id="28" creationId="{53E3759B-E70F-4AE8-CD5D-CC1DE1D243BF}"/>
          </ac:inkMkLst>
        </pc:inkChg>
        <pc:inkChg chg="add del mod">
          <ac:chgData name="Tim Cook" userId="d1c7cfb340f2c7ab" providerId="LiveId" clId="{2EDF1C14-EB01-4B29-9BEB-00E8BD3CE927}" dt="2023-01-18T00:52:55.404" v="878"/>
          <ac:inkMkLst>
            <pc:docMk/>
            <pc:sldMk cId="1491710607" sldId="321"/>
            <ac:inkMk id="29" creationId="{2B647BD8-16AB-8A20-DAA2-0EE6CED9B056}"/>
          </ac:inkMkLst>
        </pc:inkChg>
        <pc:inkChg chg="add del mod">
          <ac:chgData name="Tim Cook" userId="d1c7cfb340f2c7ab" providerId="LiveId" clId="{2EDF1C14-EB01-4B29-9BEB-00E8BD3CE927}" dt="2023-01-18T00:52:55.404" v="873"/>
          <ac:inkMkLst>
            <pc:docMk/>
            <pc:sldMk cId="1491710607" sldId="321"/>
            <ac:inkMk id="30" creationId="{2D2B6E12-634C-73FA-C03C-89B05D2279F8}"/>
          </ac:inkMkLst>
        </pc:inkChg>
        <pc:inkChg chg="add del mod">
          <ac:chgData name="Tim Cook" userId="d1c7cfb340f2c7ab" providerId="LiveId" clId="{2EDF1C14-EB01-4B29-9BEB-00E8BD3CE927}" dt="2023-01-18T00:52:55.394" v="871"/>
          <ac:inkMkLst>
            <pc:docMk/>
            <pc:sldMk cId="1491710607" sldId="321"/>
            <ac:inkMk id="31" creationId="{9766E528-3B50-DEF7-D6C5-E67C7DCA6D4F}"/>
          </ac:inkMkLst>
        </pc:inkChg>
        <pc:inkChg chg="add del mod">
          <ac:chgData name="Tim Cook" userId="d1c7cfb340f2c7ab" providerId="LiveId" clId="{2EDF1C14-EB01-4B29-9BEB-00E8BD3CE927}" dt="2023-01-18T00:52:55.404" v="874"/>
          <ac:inkMkLst>
            <pc:docMk/>
            <pc:sldMk cId="1491710607" sldId="321"/>
            <ac:inkMk id="32" creationId="{56624E5A-FA6B-6D1E-8B6E-67A1F63C1F53}"/>
          </ac:inkMkLst>
        </pc:inkChg>
        <pc:inkChg chg="add del mod">
          <ac:chgData name="Tim Cook" userId="d1c7cfb340f2c7ab" providerId="LiveId" clId="{2EDF1C14-EB01-4B29-9BEB-00E8BD3CE927}" dt="2023-01-18T00:52:55.404" v="875"/>
          <ac:inkMkLst>
            <pc:docMk/>
            <pc:sldMk cId="1491710607" sldId="321"/>
            <ac:inkMk id="33" creationId="{E89C4BE7-D371-D8F0-4892-787FBC44C147}"/>
          </ac:inkMkLst>
        </pc:inkChg>
        <pc:inkChg chg="add del mod">
          <ac:chgData name="Tim Cook" userId="d1c7cfb340f2c7ab" providerId="LiveId" clId="{2EDF1C14-EB01-4B29-9BEB-00E8BD3CE927}" dt="2023-01-18T00:52:55.404" v="879"/>
          <ac:inkMkLst>
            <pc:docMk/>
            <pc:sldMk cId="1491710607" sldId="321"/>
            <ac:inkMk id="34" creationId="{C585D30A-B243-D060-3F5C-88A0746A95F0}"/>
          </ac:inkMkLst>
        </pc:inkChg>
        <pc:inkChg chg="add del mod">
          <ac:chgData name="Tim Cook" userId="d1c7cfb340f2c7ab" providerId="LiveId" clId="{2EDF1C14-EB01-4B29-9BEB-00E8BD3CE927}" dt="2023-01-18T00:52:55.404" v="877"/>
          <ac:inkMkLst>
            <pc:docMk/>
            <pc:sldMk cId="1491710607" sldId="321"/>
            <ac:inkMk id="35" creationId="{82F765B1-B356-6920-D804-44E85DCA4DB2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37" creationId="{08C7F291-8424-58C6-4D6F-5F1042FE005F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38" creationId="{E5ED1304-FFF6-B233-0A1B-E9939607503A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39" creationId="{6C2B7DD8-168F-12A3-9641-12AFCED5B3C9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1" creationId="{EA137E43-DB9E-39A5-1E7F-3B38E247101E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2" creationId="{6D3F0424-0439-33A2-BFFD-034AB9996030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3" creationId="{F2E57552-F297-36BE-568B-134993234C9B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4" creationId="{0C1C3221-D823-40E3-6FF0-75C4A76B0532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5" creationId="{B9DD3515-0F72-D02E-FD88-EE7619102963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6" creationId="{299D1FF6-D941-E828-D5BF-01B806E37103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7" creationId="{9DB2C835-9EFA-DABB-5826-736CDF03C129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8" creationId="{46E8681C-62AB-4870-5EE0-F3FD7BC32921}"/>
          </ac:inkMkLst>
        </pc:inkChg>
        <pc:inkChg chg="add del">
          <ac:chgData name="Tim Cook" userId="d1c7cfb340f2c7ab" providerId="LiveId" clId="{2EDF1C14-EB01-4B29-9BEB-00E8BD3CE927}" dt="2023-01-18T00:56:15.510" v="996"/>
          <ac:inkMkLst>
            <pc:docMk/>
            <pc:sldMk cId="1491710607" sldId="321"/>
            <ac:inkMk id="50" creationId="{6B3BEB37-ABF6-B736-BEFC-AC1F3D2AF8BF}"/>
          </ac:inkMkLst>
        </pc:inkChg>
      </pc:sldChg>
      <pc:sldChg chg="addSp delSp modSp mod">
        <pc:chgData name="Tim Cook" userId="d1c7cfb340f2c7ab" providerId="LiveId" clId="{2EDF1C14-EB01-4B29-9BEB-00E8BD3CE927}" dt="2023-01-18T00:56:47.146" v="1011"/>
        <pc:sldMkLst>
          <pc:docMk/>
          <pc:sldMk cId="4096826932" sldId="322"/>
        </pc:sldMkLst>
        <pc:grpChg chg="mod">
          <ac:chgData name="Tim Cook" userId="d1c7cfb340f2c7ab" providerId="LiveId" clId="{2EDF1C14-EB01-4B29-9BEB-00E8BD3CE927}" dt="2023-01-18T00:52:10.539" v="842"/>
          <ac:grpSpMkLst>
            <pc:docMk/>
            <pc:sldMk cId="4096826932" sldId="322"/>
            <ac:grpSpMk id="8" creationId="{66A2A044-D408-B146-1B52-EF1AC631724D}"/>
          </ac:grpSpMkLst>
        </pc:grpChg>
        <pc:grpChg chg="del mod">
          <ac:chgData name="Tim Cook" userId="d1c7cfb340f2c7ab" providerId="LiveId" clId="{2EDF1C14-EB01-4B29-9BEB-00E8BD3CE927}" dt="2023-01-18T00:52:44.840" v="869"/>
          <ac:grpSpMkLst>
            <pc:docMk/>
            <pc:sldMk cId="4096826932" sldId="322"/>
            <ac:grpSpMk id="15" creationId="{5862E18D-ADB1-5A48-B220-F43858DF6526}"/>
          </ac:grpSpMkLst>
        </pc:grpChg>
        <pc:grpChg chg="mod">
          <ac:chgData name="Tim Cook" userId="d1c7cfb340f2c7ab" providerId="LiveId" clId="{2EDF1C14-EB01-4B29-9BEB-00E8BD3CE927}" dt="2023-01-18T00:52:19.116" v="853"/>
          <ac:grpSpMkLst>
            <pc:docMk/>
            <pc:sldMk cId="4096826932" sldId="322"/>
            <ac:grpSpMk id="18" creationId="{814771EE-0324-8B17-5BDC-3B13E85330FE}"/>
          </ac:grpSpMkLst>
        </pc:grpChg>
        <pc:grpChg chg="del mod">
          <ac:chgData name="Tim Cook" userId="d1c7cfb340f2c7ab" providerId="LiveId" clId="{2EDF1C14-EB01-4B29-9BEB-00E8BD3CE927}" dt="2023-01-18T00:56:43.755" v="1006"/>
          <ac:grpSpMkLst>
            <pc:docMk/>
            <pc:sldMk cId="4096826932" sldId="322"/>
            <ac:grpSpMk id="19" creationId="{2BF5388C-B2AB-155B-8D92-5061D5569BB3}"/>
          </ac:grpSpMkLst>
        </pc:grpChg>
        <pc:grpChg chg="mod">
          <ac:chgData name="Tim Cook" userId="d1c7cfb340f2c7ab" providerId="LiveId" clId="{2EDF1C14-EB01-4B29-9BEB-00E8BD3CE927}" dt="2023-01-18T00:52:37.998" v="864"/>
          <ac:grpSpMkLst>
            <pc:docMk/>
            <pc:sldMk cId="4096826932" sldId="322"/>
            <ac:grpSpMk id="26" creationId="{D0D9F546-3394-E3FF-A602-EB4DFAA1B1B6}"/>
          </ac:grpSpMkLst>
        </pc:grpChg>
        <pc:grpChg chg="mod">
          <ac:chgData name="Tim Cook" userId="d1c7cfb340f2c7ab" providerId="LiveId" clId="{2EDF1C14-EB01-4B29-9BEB-00E8BD3CE927}" dt="2023-01-18T00:52:37.998" v="864"/>
          <ac:grpSpMkLst>
            <pc:docMk/>
            <pc:sldMk cId="4096826932" sldId="322"/>
            <ac:grpSpMk id="27" creationId="{32233455-19CE-0844-F7DD-293DE2ED3EA4}"/>
          </ac:grpSpMkLst>
        </pc:grpChg>
        <pc:grpChg chg="mod">
          <ac:chgData name="Tim Cook" userId="d1c7cfb340f2c7ab" providerId="LiveId" clId="{2EDF1C14-EB01-4B29-9BEB-00E8BD3CE927}" dt="2023-01-18T00:52:44.840" v="869"/>
          <ac:grpSpMkLst>
            <pc:docMk/>
            <pc:sldMk cId="4096826932" sldId="322"/>
            <ac:grpSpMk id="32" creationId="{A8821931-8B65-21AC-AA06-C1AB13A01C7B}"/>
          </ac:grpSpMkLst>
        </pc:grpChg>
        <pc:grpChg chg="mod">
          <ac:chgData name="Tim Cook" userId="d1c7cfb340f2c7ab" providerId="LiveId" clId="{2EDF1C14-EB01-4B29-9BEB-00E8BD3CE927}" dt="2023-01-18T00:56:43.755" v="1006"/>
          <ac:grpSpMkLst>
            <pc:docMk/>
            <pc:sldMk cId="4096826932" sldId="322"/>
            <ac:grpSpMk id="37" creationId="{2917B374-1787-36DA-D5BF-126E99FDB5C7}"/>
          </ac:grpSpMkLst>
        </pc:grpChg>
        <pc:grpChg chg="del mod">
          <ac:chgData name="Tim Cook" userId="d1c7cfb340f2c7ab" providerId="LiveId" clId="{2EDF1C14-EB01-4B29-9BEB-00E8BD3CE927}" dt="2023-01-18T00:53:26.722" v="924"/>
          <ac:grpSpMkLst>
            <pc:docMk/>
            <pc:sldMk cId="4096826932" sldId="322"/>
            <ac:grpSpMk id="37" creationId="{4A2B12F6-977C-3F61-70B3-A20E6AB2997A}"/>
          </ac:grpSpMkLst>
        </pc:grpChg>
        <pc:grpChg chg="del mod">
          <ac:chgData name="Tim Cook" userId="d1c7cfb340f2c7ab" providerId="LiveId" clId="{2EDF1C14-EB01-4B29-9BEB-00E8BD3CE927}" dt="2023-01-18T00:53:31.427" v="933"/>
          <ac:grpSpMkLst>
            <pc:docMk/>
            <pc:sldMk cId="4096826932" sldId="322"/>
            <ac:grpSpMk id="42" creationId="{69A86D44-3866-C4E2-C52C-2155B74F7EF6}"/>
          </ac:grpSpMkLst>
        </pc:grpChg>
        <pc:grpChg chg="mod">
          <ac:chgData name="Tim Cook" userId="d1c7cfb340f2c7ab" providerId="LiveId" clId="{2EDF1C14-EB01-4B29-9BEB-00E8BD3CE927}" dt="2023-01-18T00:56:47.146" v="1011"/>
          <ac:grpSpMkLst>
            <pc:docMk/>
            <pc:sldMk cId="4096826932" sldId="322"/>
            <ac:grpSpMk id="43" creationId="{769D1B48-8BFD-4514-4987-F96BDD82C896}"/>
          </ac:grpSpMkLst>
        </pc:grpChg>
        <pc:grpChg chg="del mod">
          <ac:chgData name="Tim Cook" userId="d1c7cfb340f2c7ab" providerId="LiveId" clId="{2EDF1C14-EB01-4B29-9BEB-00E8BD3CE927}" dt="2023-01-18T00:53:46.408" v="959"/>
          <ac:grpSpMkLst>
            <pc:docMk/>
            <pc:sldMk cId="4096826932" sldId="322"/>
            <ac:grpSpMk id="54" creationId="{CA1A08AF-E44E-FC9A-55A1-3643A1A894D6}"/>
          </ac:grpSpMkLst>
        </pc:grpChg>
        <pc:grpChg chg="del mod">
          <ac:chgData name="Tim Cook" userId="d1c7cfb340f2c7ab" providerId="LiveId" clId="{2EDF1C14-EB01-4B29-9BEB-00E8BD3CE927}" dt="2023-01-18T00:53:51.596" v="968"/>
          <ac:grpSpMkLst>
            <pc:docMk/>
            <pc:sldMk cId="4096826932" sldId="322"/>
            <ac:grpSpMk id="62" creationId="{008294C8-5C4E-0122-DD88-E16B41433A02}"/>
          </ac:grpSpMkLst>
        </pc:grpChg>
        <pc:grpChg chg="mod">
          <ac:chgData name="Tim Cook" userId="d1c7cfb340f2c7ab" providerId="LiveId" clId="{2EDF1C14-EB01-4B29-9BEB-00E8BD3CE927}" dt="2023-01-18T00:53:51.596" v="968"/>
          <ac:grpSpMkLst>
            <pc:docMk/>
            <pc:sldMk cId="4096826932" sldId="322"/>
            <ac:grpSpMk id="64" creationId="{C729F1B3-A8C6-90EF-8316-B1A1507FD8ED}"/>
          </ac:grpSpMkLst>
        </pc:grpChg>
        <pc:grpChg chg="del mod">
          <ac:chgData name="Tim Cook" userId="d1c7cfb340f2c7ab" providerId="LiveId" clId="{2EDF1C14-EB01-4B29-9BEB-00E8BD3CE927}" dt="2023-01-18T00:53:53.221" v="972"/>
          <ac:grpSpMkLst>
            <pc:docMk/>
            <pc:sldMk cId="4096826932" sldId="322"/>
            <ac:grpSpMk id="67" creationId="{B228AD2B-FB0A-D175-5D66-F02FB1ECD2AE}"/>
          </ac:grpSpMkLst>
        </pc:grpChg>
        <pc:grpChg chg="mod">
          <ac:chgData name="Tim Cook" userId="d1c7cfb340f2c7ab" providerId="LiveId" clId="{2EDF1C14-EB01-4B29-9BEB-00E8BD3CE927}" dt="2023-01-18T00:54:07.221" v="986"/>
          <ac:grpSpMkLst>
            <pc:docMk/>
            <pc:sldMk cId="4096826932" sldId="322"/>
            <ac:grpSpMk id="78" creationId="{EF6871C4-D366-421D-B0CB-6A5EEA97D867}"/>
          </ac:grpSpMkLst>
        </pc:grpChg>
        <pc:grpChg chg="mod">
          <ac:chgData name="Tim Cook" userId="d1c7cfb340f2c7ab" providerId="LiveId" clId="{2EDF1C14-EB01-4B29-9BEB-00E8BD3CE927}" dt="2023-01-18T00:54:01.848" v="984"/>
          <ac:grpSpMkLst>
            <pc:docMk/>
            <pc:sldMk cId="4096826932" sldId="322"/>
            <ac:grpSpMk id="79" creationId="{2D6D813E-0C42-D9BB-F957-3C3D6E663293}"/>
          </ac:grpSpMkLst>
        </pc:grpChg>
        <pc:grpChg chg="mod">
          <ac:chgData name="Tim Cook" userId="d1c7cfb340f2c7ab" providerId="LiveId" clId="{2EDF1C14-EB01-4B29-9BEB-00E8BD3CE927}" dt="2023-01-18T00:54:01.848" v="984"/>
          <ac:grpSpMkLst>
            <pc:docMk/>
            <pc:sldMk cId="4096826932" sldId="322"/>
            <ac:grpSpMk id="80" creationId="{0A509502-9048-2538-228C-C9E645265B9B}"/>
          </ac:grpSpMkLst>
        </pc:grpChg>
        <pc:grpChg chg="mod">
          <ac:chgData name="Tim Cook" userId="d1c7cfb340f2c7ab" providerId="LiveId" clId="{2EDF1C14-EB01-4B29-9BEB-00E8BD3CE927}" dt="2023-01-18T00:54:10.226" v="990"/>
          <ac:grpSpMkLst>
            <pc:docMk/>
            <pc:sldMk cId="4096826932" sldId="322"/>
            <ac:grpSpMk id="84" creationId="{DB7B6F12-9DEF-75CB-E262-8D24AEA0DAFC}"/>
          </ac:grpSpMkLst>
        </pc:grpChg>
        <pc:inkChg chg="add del">
          <ac:chgData name="Tim Cook" userId="d1c7cfb340f2c7ab" providerId="LiveId" clId="{2EDF1C14-EB01-4B29-9BEB-00E8BD3CE927}" dt="2023-01-18T00:56:36.047" v="998"/>
          <ac:inkMkLst>
            <pc:docMk/>
            <pc:sldMk cId="4096826932" sldId="322"/>
            <ac:inkMk id="3" creationId="{99E744B1-B14F-8FF4-C968-3DC505D9BD72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4" creationId="{DB11BAF5-C8CE-EE1A-26A0-05275DEF235F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5" creationId="{0363BFED-9742-C802-B6ED-324F4C4041A7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6" creationId="{4BD04A2C-50A2-08C4-75CF-72AFDD30BB7C}"/>
          </ac:inkMkLst>
        </pc:inkChg>
        <pc:inkChg chg="add del">
          <ac:chgData name="Tim Cook" userId="d1c7cfb340f2c7ab" providerId="LiveId" clId="{2EDF1C14-EB01-4B29-9BEB-00E8BD3CE927}" dt="2023-01-18T00:52:11.142" v="843"/>
          <ac:inkMkLst>
            <pc:docMk/>
            <pc:sldMk cId="4096826932" sldId="322"/>
            <ac:inkMk id="7" creationId="{6BA6777D-598D-2669-5B34-954085FA5C46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7" creationId="{B648AB2C-9C97-1389-AB66-7C37F74CABD0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9" creationId="{FB2894A2-1826-0FE9-4061-9C00DF168650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0" creationId="{7B0667B1-4BC6-4112-ADF0-F483AFB129C8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1" creationId="{BF40BCB3-4798-3A59-8FEA-754B0EE6F77A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2" creationId="{A78D63CC-0B7B-4815-DD61-6ADE47D93A2D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3" creationId="{5EF62885-98EF-5C33-C173-3F154A945B34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4" creationId="{0C73A6AA-EA99-A51A-1204-6DE6BE47DADC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15" creationId="{D27D5061-B048-807E-8DC9-61F53B472547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6" creationId="{47793351-783B-8B06-9664-E703285321CF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7" creationId="{4B08385A-6DFC-FA8F-94C4-E61E818BAF7F}"/>
          </ac:inkMkLst>
        </pc:inkChg>
        <pc:inkChg chg="add del">
          <ac:chgData name="Tim Cook" userId="d1c7cfb340f2c7ab" providerId="LiveId" clId="{2EDF1C14-EB01-4B29-9BEB-00E8BD3CE927}" dt="2023-01-18T00:52:33.575" v="857"/>
          <ac:inkMkLst>
            <pc:docMk/>
            <pc:sldMk cId="4096826932" sldId="322"/>
            <ac:inkMk id="19" creationId="{7196F1AF-3AE7-6812-7DF5-D75F9D585F87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20" creationId="{4FDDEC10-C732-CEDB-87B3-2E1EBB718796}"/>
          </ac:inkMkLst>
        </pc:inkChg>
        <pc:inkChg chg="add del">
          <ac:chgData name="Tim Cook" userId="d1c7cfb340f2c7ab" providerId="LiveId" clId="{2EDF1C14-EB01-4B29-9BEB-00E8BD3CE927}" dt="2023-01-18T00:52:33.575" v="858"/>
          <ac:inkMkLst>
            <pc:docMk/>
            <pc:sldMk cId="4096826932" sldId="322"/>
            <ac:inkMk id="20" creationId="{8D417819-0800-B600-D7D6-1E9538BDB0E8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1" creationId="{DF9EF20C-99E6-B66F-260A-CEFAD3E72433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2" creationId="{A434FC7F-10A2-0CE4-53BA-A2FE4287A288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3" creationId="{B0ADE6AC-FED9-377C-D630-DD1B3E10FF8F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4" creationId="{D69DF3AD-A6BD-4D48-08A7-3F45B0D7886C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5" creationId="{347AF080-1BD2-0639-5D61-C89211C56DB7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8" creationId="{EB49463C-89D2-E1AA-9B70-31F6B2F69644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9" creationId="{2E950DDA-AFDB-CBFC-04EC-6452A4F60282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30" creationId="{94EB89FB-D772-85A5-4810-5445563D0F4F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31" creationId="{9BB953FA-B0E7-32C6-E79B-EF79CC7D427A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33" creationId="{6DB8028D-E230-425C-AA9C-40C2863B0F62}"/>
          </ac:inkMkLst>
        </pc:inkChg>
        <pc:inkChg chg="add del mod">
          <ac:chgData name="Tim Cook" userId="d1c7cfb340f2c7ab" providerId="LiveId" clId="{2EDF1C14-EB01-4B29-9BEB-00E8BD3CE927}" dt="2023-01-18T00:53:26.722" v="925"/>
          <ac:inkMkLst>
            <pc:docMk/>
            <pc:sldMk cId="4096826932" sldId="322"/>
            <ac:inkMk id="34" creationId="{292A3A9A-F02D-47AD-5F7B-F5ECD2E0CAF8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34" creationId="{BC4B5B45-5558-A134-49B6-80BDDBE6F7B4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35" creationId="{4981BD9E-E0BD-94D5-F1FA-F293DAF9228D}"/>
          </ac:inkMkLst>
        </pc:inkChg>
        <pc:inkChg chg="add del mod">
          <ac:chgData name="Tim Cook" userId="d1c7cfb340f2c7ab" providerId="LiveId" clId="{2EDF1C14-EB01-4B29-9BEB-00E8BD3CE927}" dt="2023-01-18T00:53:26.722" v="924"/>
          <ac:inkMkLst>
            <pc:docMk/>
            <pc:sldMk cId="4096826932" sldId="322"/>
            <ac:inkMk id="35" creationId="{A2AD7B6E-3D5E-1C08-F974-564A27BCD07B}"/>
          </ac:inkMkLst>
        </pc:inkChg>
        <pc:inkChg chg="add del mod">
          <ac:chgData name="Tim Cook" userId="d1c7cfb340f2c7ab" providerId="LiveId" clId="{2EDF1C14-EB01-4B29-9BEB-00E8BD3CE927}" dt="2023-01-18T00:53:26.722" v="923"/>
          <ac:inkMkLst>
            <pc:docMk/>
            <pc:sldMk cId="4096826932" sldId="322"/>
            <ac:inkMk id="36" creationId="{3FE5F289-8BFC-78CA-B16E-22F271BBCCE9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36" creationId="{C3EE9533-3F94-0322-96F5-9B8C9E161EF1}"/>
          </ac:inkMkLst>
        </pc:inkChg>
        <pc:inkChg chg="add del mod">
          <ac:chgData name="Tim Cook" userId="d1c7cfb340f2c7ab" providerId="LiveId" clId="{2EDF1C14-EB01-4B29-9BEB-00E8BD3CE927}" dt="2023-01-18T00:53:31.427" v="932"/>
          <ac:inkMkLst>
            <pc:docMk/>
            <pc:sldMk cId="4096826932" sldId="322"/>
            <ac:inkMk id="38" creationId="{52C7A9A7-9323-AA53-9E94-D872E799DC7C}"/>
          </ac:inkMkLst>
        </pc:inkChg>
        <pc:inkChg chg="add mod">
          <ac:chgData name="Tim Cook" userId="d1c7cfb340f2c7ab" providerId="LiveId" clId="{2EDF1C14-EB01-4B29-9BEB-00E8BD3CE927}" dt="2023-01-18T00:56:47.146" v="1011"/>
          <ac:inkMkLst>
            <pc:docMk/>
            <pc:sldMk cId="4096826932" sldId="322"/>
            <ac:inkMk id="38" creationId="{E3893847-5ECF-97EB-06D3-6BD8B1B420AD}"/>
          </ac:inkMkLst>
        </pc:inkChg>
        <pc:inkChg chg="add del mod">
          <ac:chgData name="Tim Cook" userId="d1c7cfb340f2c7ab" providerId="LiveId" clId="{2EDF1C14-EB01-4B29-9BEB-00E8BD3CE927}" dt="2023-01-18T00:53:31.427" v="934"/>
          <ac:inkMkLst>
            <pc:docMk/>
            <pc:sldMk cId="4096826932" sldId="322"/>
            <ac:inkMk id="39" creationId="{0C8DA2E6-4F18-94B5-E061-599CCE5158C1}"/>
          </ac:inkMkLst>
        </pc:inkChg>
        <pc:inkChg chg="add mod">
          <ac:chgData name="Tim Cook" userId="d1c7cfb340f2c7ab" providerId="LiveId" clId="{2EDF1C14-EB01-4B29-9BEB-00E8BD3CE927}" dt="2023-01-18T00:56:47.146" v="1011"/>
          <ac:inkMkLst>
            <pc:docMk/>
            <pc:sldMk cId="4096826932" sldId="322"/>
            <ac:inkMk id="39" creationId="{5B08E12E-04EB-D76A-AC3E-0D6D2F508D0A}"/>
          </ac:inkMkLst>
        </pc:inkChg>
        <pc:inkChg chg="add del mod">
          <ac:chgData name="Tim Cook" userId="d1c7cfb340f2c7ab" providerId="LiveId" clId="{2EDF1C14-EB01-4B29-9BEB-00E8BD3CE927}" dt="2023-01-18T00:53:31.427" v="933"/>
          <ac:inkMkLst>
            <pc:docMk/>
            <pc:sldMk cId="4096826932" sldId="322"/>
            <ac:inkMk id="40" creationId="{53D6509A-586E-940C-7F5F-D5382927A5B3}"/>
          </ac:inkMkLst>
        </pc:inkChg>
        <pc:inkChg chg="add mod">
          <ac:chgData name="Tim Cook" userId="d1c7cfb340f2c7ab" providerId="LiveId" clId="{2EDF1C14-EB01-4B29-9BEB-00E8BD3CE927}" dt="2023-01-18T00:56:47.146" v="1011"/>
          <ac:inkMkLst>
            <pc:docMk/>
            <pc:sldMk cId="4096826932" sldId="322"/>
            <ac:inkMk id="40" creationId="{E8541458-9F8F-D343-D4D1-749B87B2D43E}"/>
          </ac:inkMkLst>
        </pc:inkChg>
        <pc:inkChg chg="add mod">
          <ac:chgData name="Tim Cook" userId="d1c7cfb340f2c7ab" providerId="LiveId" clId="{2EDF1C14-EB01-4B29-9BEB-00E8BD3CE927}" dt="2023-01-18T00:56:47.146" v="1011"/>
          <ac:inkMkLst>
            <pc:docMk/>
            <pc:sldMk cId="4096826932" sldId="322"/>
            <ac:inkMk id="41" creationId="{3D453CFA-1BAE-C69C-A5FD-3F3D778792C1}"/>
          </ac:inkMkLst>
        </pc:inkChg>
        <pc:inkChg chg="add del mod">
          <ac:chgData name="Tim Cook" userId="d1c7cfb340f2c7ab" providerId="LiveId" clId="{2EDF1C14-EB01-4B29-9BEB-00E8BD3CE927}" dt="2023-01-18T00:53:31.427" v="931"/>
          <ac:inkMkLst>
            <pc:docMk/>
            <pc:sldMk cId="4096826932" sldId="322"/>
            <ac:inkMk id="41" creationId="{E73BC682-CBD5-A33F-9D09-17AD82EC3705}"/>
          </ac:inkMkLst>
        </pc:inkChg>
        <pc:inkChg chg="add del">
          <ac:chgData name="Tim Cook" userId="d1c7cfb340f2c7ab" providerId="LiveId" clId="{2EDF1C14-EB01-4B29-9BEB-00E8BD3CE927}" dt="2023-01-18T00:53:35.792" v="943"/>
          <ac:inkMkLst>
            <pc:docMk/>
            <pc:sldMk cId="4096826932" sldId="322"/>
            <ac:inkMk id="43" creationId="{8D0F1F00-7E62-04D7-F852-5341A8CB0533}"/>
          </ac:inkMkLst>
        </pc:inkChg>
        <pc:inkChg chg="add del">
          <ac:chgData name="Tim Cook" userId="d1c7cfb340f2c7ab" providerId="LiveId" clId="{2EDF1C14-EB01-4B29-9BEB-00E8BD3CE927}" dt="2023-01-18T00:53:35.792" v="940"/>
          <ac:inkMkLst>
            <pc:docMk/>
            <pc:sldMk cId="4096826932" sldId="322"/>
            <ac:inkMk id="44" creationId="{C5F290E9-11B2-AD7D-B21B-026CEF132F7B}"/>
          </ac:inkMkLst>
        </pc:inkChg>
        <pc:inkChg chg="add del">
          <ac:chgData name="Tim Cook" userId="d1c7cfb340f2c7ab" providerId="LiveId" clId="{2EDF1C14-EB01-4B29-9BEB-00E8BD3CE927}" dt="2023-01-18T00:53:37.223" v="944"/>
          <ac:inkMkLst>
            <pc:docMk/>
            <pc:sldMk cId="4096826932" sldId="322"/>
            <ac:inkMk id="45" creationId="{F0ECA8AF-54A6-9B8C-19E3-14BFFD89360F}"/>
          </ac:inkMkLst>
        </pc:inkChg>
        <pc:inkChg chg="add del">
          <ac:chgData name="Tim Cook" userId="d1c7cfb340f2c7ab" providerId="LiveId" clId="{2EDF1C14-EB01-4B29-9BEB-00E8BD3CE927}" dt="2023-01-18T00:53:35.792" v="942"/>
          <ac:inkMkLst>
            <pc:docMk/>
            <pc:sldMk cId="4096826932" sldId="322"/>
            <ac:inkMk id="46" creationId="{EAE6155F-1A8E-F9FD-0065-05456D3CEEC0}"/>
          </ac:inkMkLst>
        </pc:inkChg>
        <pc:inkChg chg="add del">
          <ac:chgData name="Tim Cook" userId="d1c7cfb340f2c7ab" providerId="LiveId" clId="{2EDF1C14-EB01-4B29-9BEB-00E8BD3CE927}" dt="2023-01-18T00:53:35.792" v="941"/>
          <ac:inkMkLst>
            <pc:docMk/>
            <pc:sldMk cId="4096826932" sldId="322"/>
            <ac:inkMk id="47" creationId="{89AA3870-3773-8A70-4F7F-086E19BC3482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48" creationId="{B6438905-CBBB-EF4A-BF56-640FE0727FBD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49" creationId="{833FA6B2-AC64-0818-B866-3E1C5BE01369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50" creationId="{3AD6EBCC-2401-BB20-1A76-7A527546539D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51" creationId="{1DD5C443-6428-9B2E-3E6E-D29A816E7FA1}"/>
          </ac:inkMkLst>
        </pc:inkChg>
        <pc:inkChg chg="add del mod">
          <ac:chgData name="Tim Cook" userId="d1c7cfb340f2c7ab" providerId="LiveId" clId="{2EDF1C14-EB01-4B29-9BEB-00E8BD3CE927}" dt="2023-01-18T00:53:48.196" v="963"/>
          <ac:inkMkLst>
            <pc:docMk/>
            <pc:sldMk cId="4096826932" sldId="322"/>
            <ac:inkMk id="52" creationId="{1AE86D6C-EFB0-A1AE-C8E3-A2835CCC3D2E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53" creationId="{B3AF383C-1457-A63F-479A-0A70AB39DC0E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55" creationId="{C6834510-B7B8-FFF2-A881-6C45C92C7CDE}"/>
          </ac:inkMkLst>
        </pc:inkChg>
        <pc:inkChg chg="add del mod">
          <ac:chgData name="Tim Cook" userId="d1c7cfb340f2c7ab" providerId="LiveId" clId="{2EDF1C14-EB01-4B29-9BEB-00E8BD3CE927}" dt="2023-01-18T00:53:49.753" v="966"/>
          <ac:inkMkLst>
            <pc:docMk/>
            <pc:sldMk cId="4096826932" sldId="322"/>
            <ac:inkMk id="56" creationId="{91F31F7E-543C-9549-9193-1B4758D877D2}"/>
          </ac:inkMkLst>
        </pc:inkChg>
        <pc:inkChg chg="add del mod">
          <ac:chgData name="Tim Cook" userId="d1c7cfb340f2c7ab" providerId="LiveId" clId="{2EDF1C14-EB01-4B29-9BEB-00E8BD3CE927}" dt="2023-01-18T00:53:49.753" v="964"/>
          <ac:inkMkLst>
            <pc:docMk/>
            <pc:sldMk cId="4096826932" sldId="322"/>
            <ac:inkMk id="57" creationId="{D1EA3AD8-B810-ED43-9BB0-5D7F4315C6EB}"/>
          </ac:inkMkLst>
        </pc:inkChg>
        <pc:inkChg chg="add del mod">
          <ac:chgData name="Tim Cook" userId="d1c7cfb340f2c7ab" providerId="LiveId" clId="{2EDF1C14-EB01-4B29-9BEB-00E8BD3CE927}" dt="2023-01-18T00:53:49.753" v="965"/>
          <ac:inkMkLst>
            <pc:docMk/>
            <pc:sldMk cId="4096826932" sldId="322"/>
            <ac:inkMk id="58" creationId="{390E93BD-9735-4BD0-0D91-77D9F13C1347}"/>
          </ac:inkMkLst>
        </pc:inkChg>
        <pc:inkChg chg="add del mod">
          <ac:chgData name="Tim Cook" userId="d1c7cfb340f2c7ab" providerId="LiveId" clId="{2EDF1C14-EB01-4B29-9BEB-00E8BD3CE927}" dt="2023-01-18T00:53:47.606" v="961"/>
          <ac:inkMkLst>
            <pc:docMk/>
            <pc:sldMk cId="4096826932" sldId="322"/>
            <ac:inkMk id="59" creationId="{2C265B77-C855-4030-8A0F-D62E2B1F9245}"/>
          </ac:inkMkLst>
        </pc:inkChg>
        <pc:inkChg chg="add del mod">
          <ac:chgData name="Tim Cook" userId="d1c7cfb340f2c7ab" providerId="LiveId" clId="{2EDF1C14-EB01-4B29-9BEB-00E8BD3CE927}" dt="2023-01-18T00:53:47.606" v="960"/>
          <ac:inkMkLst>
            <pc:docMk/>
            <pc:sldMk cId="4096826932" sldId="322"/>
            <ac:inkMk id="60" creationId="{3412C07D-41BD-EE49-6729-E237CDCA365D}"/>
          </ac:inkMkLst>
        </pc:inkChg>
        <pc:inkChg chg="add del mod">
          <ac:chgData name="Tim Cook" userId="d1c7cfb340f2c7ab" providerId="LiveId" clId="{2EDF1C14-EB01-4B29-9BEB-00E8BD3CE927}" dt="2023-01-18T00:53:47.606" v="962"/>
          <ac:inkMkLst>
            <pc:docMk/>
            <pc:sldMk cId="4096826932" sldId="322"/>
            <ac:inkMk id="61" creationId="{9968A832-7D4D-61C0-7158-E07EE4C5B7A1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63" creationId="{855D4E53-E5EF-F559-9923-1871ACF04F23}"/>
          </ac:inkMkLst>
        </pc:inkChg>
        <pc:inkChg chg="add del mod">
          <ac:chgData name="Tim Cook" userId="d1c7cfb340f2c7ab" providerId="LiveId" clId="{2EDF1C14-EB01-4B29-9BEB-00E8BD3CE927}" dt="2023-01-18T00:53:53.221" v="972"/>
          <ac:inkMkLst>
            <pc:docMk/>
            <pc:sldMk cId="4096826932" sldId="322"/>
            <ac:inkMk id="65" creationId="{52184A77-3FE5-565F-DA21-D7C425EC0367}"/>
          </ac:inkMkLst>
        </pc:inkChg>
        <pc:inkChg chg="add del mod">
          <ac:chgData name="Tim Cook" userId="d1c7cfb340f2c7ab" providerId="LiveId" clId="{2EDF1C14-EB01-4B29-9BEB-00E8BD3CE927}" dt="2023-01-18T00:53:53.595" v="973"/>
          <ac:inkMkLst>
            <pc:docMk/>
            <pc:sldMk cId="4096826932" sldId="322"/>
            <ac:inkMk id="66" creationId="{9C087EAE-6D79-EED9-872A-A853F549D0C6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68" creationId="{00457B9A-1CF8-F44D-FC3F-488CF1F6F537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69" creationId="{D0226538-8466-110B-6633-E0608932331D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0" creationId="{C2B4C738-2862-F018-D329-6342CC89956C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1" creationId="{A45FB34E-CC25-041A-E996-674D38136502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2" creationId="{575DAAF1-C484-54F1-57B9-29FD52B53699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3" creationId="{962669F7-C993-65BE-8F76-644794D4EF18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4" creationId="{21AA44EB-E782-3840-8DC0-40CF8777E342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5" creationId="{7F122245-866B-F363-F3BD-FD8154C91E95}"/>
          </ac:inkMkLst>
        </pc:inkChg>
        <pc:inkChg chg="add del mod">
          <ac:chgData name="Tim Cook" userId="d1c7cfb340f2c7ab" providerId="LiveId" clId="{2EDF1C14-EB01-4B29-9BEB-00E8BD3CE927}" dt="2023-01-18T00:54:07.221" v="986"/>
          <ac:inkMkLst>
            <pc:docMk/>
            <pc:sldMk cId="4096826932" sldId="322"/>
            <ac:inkMk id="76" creationId="{7B0AE188-B144-A2CC-33EC-DC3821B8CFB2}"/>
          </ac:inkMkLst>
        </pc:inkChg>
        <pc:inkChg chg="add del mod">
          <ac:chgData name="Tim Cook" userId="d1c7cfb340f2c7ab" providerId="LiveId" clId="{2EDF1C14-EB01-4B29-9BEB-00E8BD3CE927}" dt="2023-01-18T00:54:07.213" v="985"/>
          <ac:inkMkLst>
            <pc:docMk/>
            <pc:sldMk cId="4096826932" sldId="322"/>
            <ac:inkMk id="77" creationId="{97975AEB-32BA-F5EB-F99B-7947E486DD70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81" creationId="{72AF8002-4C73-98F1-A2ED-2C4F8D03D1F6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82" creationId="{8680E22B-8CD7-0A6E-5269-7E650939D037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83" creationId="{D2C124A2-EFFE-EB9C-9EA3-8C7A759915AC}"/>
          </ac:inkMkLst>
        </pc:inkChg>
      </pc:sldChg>
    </pc:docChg>
  </pc:docChgLst>
  <pc:docChgLst>
    <pc:chgData name="Tim Cook" userId="d1c7cfb340f2c7ab" providerId="LiveId" clId="{721827B3-18D5-4161-A628-8570946B11B5}"/>
    <pc:docChg chg="undo redo custSel addSld delSld modSld modMainMaster">
      <pc:chgData name="Tim Cook" userId="d1c7cfb340f2c7ab" providerId="LiveId" clId="{721827B3-18D5-4161-A628-8570946B11B5}" dt="2023-01-25T00:57:10.967" v="1143" actId="14100"/>
      <pc:docMkLst>
        <pc:docMk/>
      </pc:docMkLst>
      <pc:sldChg chg="modSp mod">
        <pc:chgData name="Tim Cook" userId="d1c7cfb340f2c7ab" providerId="LiveId" clId="{721827B3-18D5-4161-A628-8570946B11B5}" dt="2023-01-24T23:32:27.738" v="29" actId="1076"/>
        <pc:sldMkLst>
          <pc:docMk/>
          <pc:sldMk cId="72713086" sldId="315"/>
        </pc:sldMkLst>
        <pc:spChg chg="mod">
          <ac:chgData name="Tim Cook" userId="d1c7cfb340f2c7ab" providerId="LiveId" clId="{721827B3-18D5-4161-A628-8570946B11B5}" dt="2023-01-24T23:32:22.726" v="26" actId="2763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721827B3-18D5-4161-A628-8570946B11B5}" dt="2023-01-24T23:32:27.738" v="29" actId="1076"/>
          <ac:spMkLst>
            <pc:docMk/>
            <pc:sldMk cId="72713086" sldId="315"/>
            <ac:spMk id="3" creationId="{A94FCE5F-A413-9FBF-9B5B-E1CBC0242358}"/>
          </ac:spMkLst>
        </pc:spChg>
      </pc:sldChg>
      <pc:sldChg chg="del">
        <pc:chgData name="Tim Cook" userId="d1c7cfb340f2c7ab" providerId="LiveId" clId="{721827B3-18D5-4161-A628-8570946B11B5}" dt="2023-01-24T23:32:30.814" v="30" actId="47"/>
        <pc:sldMkLst>
          <pc:docMk/>
          <pc:sldMk cId="3428247733" sldId="327"/>
        </pc:sldMkLst>
      </pc:sldChg>
      <pc:sldChg chg="del">
        <pc:chgData name="Tim Cook" userId="d1c7cfb340f2c7ab" providerId="LiveId" clId="{721827B3-18D5-4161-A628-8570946B11B5}" dt="2023-01-24T23:32:31.251" v="31" actId="47"/>
        <pc:sldMkLst>
          <pc:docMk/>
          <pc:sldMk cId="530561643" sldId="328"/>
        </pc:sldMkLst>
      </pc:sldChg>
      <pc:sldChg chg="del">
        <pc:chgData name="Tim Cook" userId="d1c7cfb340f2c7ab" providerId="LiveId" clId="{721827B3-18D5-4161-A628-8570946B11B5}" dt="2023-01-24T23:32:31.388" v="32" actId="47"/>
        <pc:sldMkLst>
          <pc:docMk/>
          <pc:sldMk cId="490207041" sldId="329"/>
        </pc:sldMkLst>
      </pc:sldChg>
      <pc:sldChg chg="del">
        <pc:chgData name="Tim Cook" userId="d1c7cfb340f2c7ab" providerId="LiveId" clId="{721827B3-18D5-4161-A628-8570946B11B5}" dt="2023-01-24T23:32:31.782" v="33" actId="47"/>
        <pc:sldMkLst>
          <pc:docMk/>
          <pc:sldMk cId="1331957957" sldId="330"/>
        </pc:sldMkLst>
      </pc:sldChg>
      <pc:sldChg chg="del">
        <pc:chgData name="Tim Cook" userId="d1c7cfb340f2c7ab" providerId="LiveId" clId="{721827B3-18D5-4161-A628-8570946B11B5}" dt="2023-01-24T23:32:35.862" v="34" actId="47"/>
        <pc:sldMkLst>
          <pc:docMk/>
          <pc:sldMk cId="4242060447" sldId="331"/>
        </pc:sldMkLst>
      </pc:sldChg>
      <pc:sldChg chg="add del">
        <pc:chgData name="Tim Cook" userId="d1c7cfb340f2c7ab" providerId="LiveId" clId="{721827B3-18D5-4161-A628-8570946B11B5}" dt="2023-01-25T00:18:17.573" v="1118" actId="47"/>
        <pc:sldMkLst>
          <pc:docMk/>
          <pc:sldMk cId="133713199" sldId="332"/>
        </pc:sldMkLst>
      </pc:sldChg>
      <pc:sldChg chg="modSp mod">
        <pc:chgData name="Tim Cook" userId="d1c7cfb340f2c7ab" providerId="LiveId" clId="{721827B3-18D5-4161-A628-8570946B11B5}" dt="2023-01-24T23:36:57.587" v="288" actId="20577"/>
        <pc:sldMkLst>
          <pc:docMk/>
          <pc:sldMk cId="2232118882" sldId="336"/>
        </pc:sldMkLst>
        <pc:spChg chg="mod">
          <ac:chgData name="Tim Cook" userId="d1c7cfb340f2c7ab" providerId="LiveId" clId="{721827B3-18D5-4161-A628-8570946B11B5}" dt="2023-01-24T23:36:57.587" v="288" actId="20577"/>
          <ac:spMkLst>
            <pc:docMk/>
            <pc:sldMk cId="2232118882" sldId="336"/>
            <ac:spMk id="2" creationId="{2185F33C-027A-89DB-7468-59445DC925D5}"/>
          </ac:spMkLst>
        </pc:spChg>
      </pc:sldChg>
      <pc:sldChg chg="modSp mod">
        <pc:chgData name="Tim Cook" userId="d1c7cfb340f2c7ab" providerId="LiveId" clId="{721827B3-18D5-4161-A628-8570946B11B5}" dt="2023-01-24T23:37:01.254" v="290" actId="20577"/>
        <pc:sldMkLst>
          <pc:docMk/>
          <pc:sldMk cId="3956742540" sldId="337"/>
        </pc:sldMkLst>
        <pc:spChg chg="mod">
          <ac:chgData name="Tim Cook" userId="d1c7cfb340f2c7ab" providerId="LiveId" clId="{721827B3-18D5-4161-A628-8570946B11B5}" dt="2023-01-24T23:37:01.254" v="290" actId="20577"/>
          <ac:spMkLst>
            <pc:docMk/>
            <pc:sldMk cId="3956742540" sldId="337"/>
            <ac:spMk id="2" creationId="{500D167D-7ADD-D7A6-1EE5-6832D8111E51}"/>
          </ac:spMkLst>
        </pc:spChg>
      </pc:sldChg>
      <pc:sldChg chg="modSp del mod">
        <pc:chgData name="Tim Cook" userId="d1c7cfb340f2c7ab" providerId="LiveId" clId="{721827B3-18D5-4161-A628-8570946B11B5}" dt="2023-01-25T00:18:18.183" v="1119" actId="47"/>
        <pc:sldMkLst>
          <pc:docMk/>
          <pc:sldMk cId="2249227380" sldId="338"/>
        </pc:sldMkLst>
        <pc:spChg chg="mod">
          <ac:chgData name="Tim Cook" userId="d1c7cfb340f2c7ab" providerId="LiveId" clId="{721827B3-18D5-4161-A628-8570946B11B5}" dt="2023-01-24T23:37:04.974" v="293" actId="20577"/>
          <ac:spMkLst>
            <pc:docMk/>
            <pc:sldMk cId="2249227380" sldId="338"/>
            <ac:spMk id="2" creationId="{5E735A9E-0141-F38F-5E62-FD96C47DB12E}"/>
          </ac:spMkLst>
        </pc:spChg>
      </pc:sldChg>
      <pc:sldChg chg="addSp delSp modSp new mod">
        <pc:chgData name="Tim Cook" userId="d1c7cfb340f2c7ab" providerId="LiveId" clId="{721827B3-18D5-4161-A628-8570946B11B5}" dt="2023-01-25T00:28:12.275" v="1122" actId="20577"/>
        <pc:sldMkLst>
          <pc:docMk/>
          <pc:sldMk cId="2166918369" sldId="339"/>
        </pc:sldMkLst>
        <pc:spChg chg="mod">
          <ac:chgData name="Tim Cook" userId="d1c7cfb340f2c7ab" providerId="LiveId" clId="{721827B3-18D5-4161-A628-8570946B11B5}" dt="2023-01-24T23:35:59.245" v="257" actId="20577"/>
          <ac:spMkLst>
            <pc:docMk/>
            <pc:sldMk cId="2166918369" sldId="339"/>
            <ac:spMk id="2" creationId="{7334E8F3-19EE-C400-1770-A0F8E6F7319C}"/>
          </ac:spMkLst>
        </pc:spChg>
        <pc:spChg chg="del">
          <ac:chgData name="Tim Cook" userId="d1c7cfb340f2c7ab" providerId="LiveId" clId="{721827B3-18D5-4161-A628-8570946B11B5}" dt="2023-01-24T23:37:11.122" v="294" actId="478"/>
          <ac:spMkLst>
            <pc:docMk/>
            <pc:sldMk cId="2166918369" sldId="339"/>
            <ac:spMk id="3" creationId="{BC576676-CAF9-45D3-D4FE-50773A48B596}"/>
          </ac:spMkLst>
        </pc:spChg>
        <pc:spChg chg="add mod">
          <ac:chgData name="Tim Cook" userId="d1c7cfb340f2c7ab" providerId="LiveId" clId="{721827B3-18D5-4161-A628-8570946B11B5}" dt="2023-01-25T00:28:12.275" v="1122" actId="20577"/>
          <ac:spMkLst>
            <pc:docMk/>
            <pc:sldMk cId="2166918369" sldId="339"/>
            <ac:spMk id="4" creationId="{F7B55543-FC8E-F5E7-0CB9-2024B9860AE3}"/>
          </ac:spMkLst>
        </pc:spChg>
        <pc:grpChg chg="mod">
          <ac:chgData name="Tim Cook" userId="d1c7cfb340f2c7ab" providerId="LiveId" clId="{721827B3-18D5-4161-A628-8570946B11B5}" dt="2023-01-24T23:59:10.180" v="993" actId="1076"/>
          <ac:grpSpMkLst>
            <pc:docMk/>
            <pc:sldMk cId="2166918369" sldId="339"/>
            <ac:grpSpMk id="31" creationId="{F88620D1-B00C-BB36-9780-23FF0C2DD53F}"/>
          </ac:grpSpMkLst>
        </pc:grpChg>
        <pc:grpChg chg="mod">
          <ac:chgData name="Tim Cook" userId="d1c7cfb340f2c7ab" providerId="LiveId" clId="{721827B3-18D5-4161-A628-8570946B11B5}" dt="2023-01-24T23:59:10.180" v="993" actId="1076"/>
          <ac:grpSpMkLst>
            <pc:docMk/>
            <pc:sldMk cId="2166918369" sldId="339"/>
            <ac:grpSpMk id="41" creationId="{D6854C2B-C9A5-3972-3110-983447F78B86}"/>
          </ac:grpSpMkLst>
        </pc:grpChg>
        <pc:grpChg chg="mod">
          <ac:chgData name="Tim Cook" userId="d1c7cfb340f2c7ab" providerId="LiveId" clId="{721827B3-18D5-4161-A628-8570946B11B5}" dt="2023-01-24T23:59:10.180" v="993" actId="1076"/>
          <ac:grpSpMkLst>
            <pc:docMk/>
            <pc:sldMk cId="2166918369" sldId="339"/>
            <ac:grpSpMk id="42" creationId="{D6E2E594-4353-CB53-7DE6-F21C7223C368}"/>
          </ac:grpSpMkLst>
        </pc:grpChg>
        <pc:grpChg chg="mod">
          <ac:chgData name="Tim Cook" userId="d1c7cfb340f2c7ab" providerId="LiveId" clId="{721827B3-18D5-4161-A628-8570946B11B5}" dt="2023-01-24T23:59:57.702" v="994" actId="1076"/>
          <ac:grpSpMkLst>
            <pc:docMk/>
            <pc:sldMk cId="2166918369" sldId="339"/>
            <ac:grpSpMk id="54" creationId="{30FD6CDD-057A-05C7-6CB3-E6950DE9FE6D}"/>
          </ac:grpSpMkLst>
        </pc:grpChg>
        <pc:inkChg chg="mod">
          <ac:chgData name="Tim Cook" userId="d1c7cfb340f2c7ab" providerId="LiveId" clId="{721827B3-18D5-4161-A628-8570946B11B5}" dt="2023-01-24T23:59:57.702" v="994" actId="1076"/>
          <ac:inkMkLst>
            <pc:docMk/>
            <pc:sldMk cId="2166918369" sldId="339"/>
            <ac:inkMk id="56" creationId="{CA7B8AFE-9509-3FD2-5674-E364074C3B87}"/>
          </ac:inkMkLst>
        </pc:inkChg>
      </pc:sldChg>
      <pc:sldChg chg="addSp modSp new mod">
        <pc:chgData name="Tim Cook" userId="d1c7cfb340f2c7ab" providerId="LiveId" clId="{721827B3-18D5-4161-A628-8570946B11B5}" dt="2023-01-24T23:56:10.450" v="992" actId="1076"/>
        <pc:sldMkLst>
          <pc:docMk/>
          <pc:sldMk cId="798499924" sldId="340"/>
        </pc:sldMkLst>
        <pc:spChg chg="mod">
          <ac:chgData name="Tim Cook" userId="d1c7cfb340f2c7ab" providerId="LiveId" clId="{721827B3-18D5-4161-A628-8570946B11B5}" dt="2023-01-24T23:39:50.020" v="572" actId="1076"/>
          <ac:spMkLst>
            <pc:docMk/>
            <pc:sldMk cId="798499924" sldId="340"/>
            <ac:spMk id="2" creationId="{46530BF0-0D07-8D31-989F-D5A5C8DCAE6A}"/>
          </ac:spMkLst>
        </pc:spChg>
        <pc:spChg chg="mod">
          <ac:chgData name="Tim Cook" userId="d1c7cfb340f2c7ab" providerId="LiveId" clId="{721827B3-18D5-4161-A628-8570946B11B5}" dt="2023-01-24T23:40:18.293" v="613" actId="1076"/>
          <ac:spMkLst>
            <pc:docMk/>
            <pc:sldMk cId="798499924" sldId="340"/>
            <ac:spMk id="3" creationId="{81073766-DE34-4E2F-7788-0CB0E5250422}"/>
          </ac:spMkLst>
        </pc:spChg>
        <pc:spChg chg="add mod">
          <ac:chgData name="Tim Cook" userId="d1c7cfb340f2c7ab" providerId="LiveId" clId="{721827B3-18D5-4161-A628-8570946B11B5}" dt="2023-01-24T23:56:04.767" v="991" actId="1076"/>
          <ac:spMkLst>
            <pc:docMk/>
            <pc:sldMk cId="798499924" sldId="340"/>
            <ac:spMk id="4" creationId="{3BA14659-E9DA-2ED3-7B97-9AB9FA04A2AE}"/>
          </ac:spMkLst>
        </pc:spChg>
        <pc:grpChg chg="mod">
          <ac:chgData name="Tim Cook" userId="d1c7cfb340f2c7ab" providerId="LiveId" clId="{721827B3-18D5-4161-A628-8570946B11B5}" dt="2023-01-24T23:56:10.450" v="992" actId="1076"/>
          <ac:grpSpMkLst>
            <pc:docMk/>
            <pc:sldMk cId="798499924" sldId="340"/>
            <ac:grpSpMk id="46" creationId="{13A52A9A-1711-0DB5-1085-3F8F4C2D870C}"/>
          </ac:grpSpMkLst>
        </pc:grpChg>
        <pc:grpChg chg="mod">
          <ac:chgData name="Tim Cook" userId="d1c7cfb340f2c7ab" providerId="LiveId" clId="{721827B3-18D5-4161-A628-8570946B11B5}" dt="2023-01-24T23:56:10.450" v="992" actId="1076"/>
          <ac:grpSpMkLst>
            <pc:docMk/>
            <pc:sldMk cId="798499924" sldId="340"/>
            <ac:grpSpMk id="194" creationId="{9016F26D-6D61-96F0-81FA-5736851EC94C}"/>
          </ac:grpSpMkLst>
        </pc:grpChg>
        <pc:inkChg chg="mod">
          <ac:chgData name="Tim Cook" userId="d1c7cfb340f2c7ab" providerId="LiveId" clId="{721827B3-18D5-4161-A628-8570946B11B5}" dt="2023-01-24T23:56:10.450" v="992" actId="1076"/>
          <ac:inkMkLst>
            <pc:docMk/>
            <pc:sldMk cId="798499924" sldId="340"/>
            <ac:inkMk id="186" creationId="{863BC333-5DC6-1760-B68D-31B4D8B632FE}"/>
          </ac:inkMkLst>
        </pc:inkChg>
      </pc:sldChg>
      <pc:sldChg chg="addSp delSp modSp new mod">
        <pc:chgData name="Tim Cook" userId="d1c7cfb340f2c7ab" providerId="LiveId" clId="{721827B3-18D5-4161-A628-8570946B11B5}" dt="2023-01-25T00:57:10.967" v="1143" actId="14100"/>
        <pc:sldMkLst>
          <pc:docMk/>
          <pc:sldMk cId="2887161907" sldId="341"/>
        </pc:sldMkLst>
        <pc:spChg chg="mod">
          <ac:chgData name="Tim Cook" userId="d1c7cfb340f2c7ab" providerId="LiveId" clId="{721827B3-18D5-4161-A628-8570946B11B5}" dt="2023-01-24T23:42:52.085" v="859" actId="20577"/>
          <ac:spMkLst>
            <pc:docMk/>
            <pc:sldMk cId="2887161907" sldId="341"/>
            <ac:spMk id="2" creationId="{1290DE8C-1FCB-D3E8-9790-C5FF7E4ED35A}"/>
          </ac:spMkLst>
        </pc:spChg>
        <pc:spChg chg="del">
          <ac:chgData name="Tim Cook" userId="d1c7cfb340f2c7ab" providerId="LiveId" clId="{721827B3-18D5-4161-A628-8570946B11B5}" dt="2023-01-24T23:46:28.421" v="985" actId="478"/>
          <ac:spMkLst>
            <pc:docMk/>
            <pc:sldMk cId="2887161907" sldId="341"/>
            <ac:spMk id="3" creationId="{E72CB088-A908-BF59-2D96-942D56E380AC}"/>
          </ac:spMkLst>
        </pc:spChg>
        <pc:grpChg chg="add del mod">
          <ac:chgData name="Tim Cook" userId="d1c7cfb340f2c7ab" providerId="LiveId" clId="{721827B3-18D5-4161-A628-8570946B11B5}" dt="2023-01-25T00:56:50.101" v="1133" actId="478"/>
          <ac:grpSpMkLst>
            <pc:docMk/>
            <pc:sldMk cId="2887161907" sldId="341"/>
            <ac:grpSpMk id="32" creationId="{402D5D33-337A-568E-42E9-F87B7024ADA3}"/>
          </ac:grpSpMkLst>
        </pc:grpChg>
        <pc:grpChg chg="del mod">
          <ac:chgData name="Tim Cook" userId="d1c7cfb340f2c7ab" providerId="LiveId" clId="{721827B3-18D5-4161-A628-8570946B11B5}" dt="2023-01-25T00:56:56.172" v="1139" actId="478"/>
          <ac:grpSpMkLst>
            <pc:docMk/>
            <pc:sldMk cId="2887161907" sldId="341"/>
            <ac:grpSpMk id="39" creationId="{1D1CBEBD-043F-0590-E174-ADDCB2D3251B}"/>
          </ac:grpSpMkLst>
        </pc:grpChg>
        <pc:grpChg chg="del mod">
          <ac:chgData name="Tim Cook" userId="d1c7cfb340f2c7ab" providerId="LiveId" clId="{721827B3-18D5-4161-A628-8570946B11B5}" dt="2023-01-25T00:56:55.070" v="1138" actId="478"/>
          <ac:grpSpMkLst>
            <pc:docMk/>
            <pc:sldMk cId="2887161907" sldId="341"/>
            <ac:grpSpMk id="42" creationId="{FB20F063-8C53-97E0-ECC9-02D7D9093C78}"/>
          </ac:grpSpMkLst>
        </pc:grpChg>
        <pc:grpChg chg="del mod">
          <ac:chgData name="Tim Cook" userId="d1c7cfb340f2c7ab" providerId="LiveId" clId="{721827B3-18D5-4161-A628-8570946B11B5}" dt="2023-01-25T00:56:54.181" v="1137" actId="478"/>
          <ac:grpSpMkLst>
            <pc:docMk/>
            <pc:sldMk cId="2887161907" sldId="341"/>
            <ac:grpSpMk id="51" creationId="{6F99C336-FAE2-1D74-BA07-C40FA06AA070}"/>
          </ac:grpSpMkLst>
        </pc:grpChg>
        <pc:grpChg chg="del mod">
          <ac:chgData name="Tim Cook" userId="d1c7cfb340f2c7ab" providerId="LiveId" clId="{721827B3-18D5-4161-A628-8570946B11B5}" dt="2023-01-25T00:56:48.677" v="1132" actId="478"/>
          <ac:grpSpMkLst>
            <pc:docMk/>
            <pc:sldMk cId="2887161907" sldId="341"/>
            <ac:grpSpMk id="52" creationId="{8512581D-CB4C-54B6-8C77-9A1E6902C4C3}"/>
          </ac:grpSpMkLst>
        </pc:grpChg>
        <pc:grpChg chg="add del mod">
          <ac:chgData name="Tim Cook" userId="d1c7cfb340f2c7ab" providerId="LiveId" clId="{721827B3-18D5-4161-A628-8570946B11B5}" dt="2023-01-25T00:56:48.677" v="1132" actId="478"/>
          <ac:grpSpMkLst>
            <pc:docMk/>
            <pc:sldMk cId="2887161907" sldId="341"/>
            <ac:grpSpMk id="65" creationId="{DB928C48-3809-6EBB-A655-05B9C8CB5E48}"/>
          </ac:grpSpMkLst>
        </pc:grpChg>
        <pc:grpChg chg="add del mod">
          <ac:chgData name="Tim Cook" userId="d1c7cfb340f2c7ab" providerId="LiveId" clId="{721827B3-18D5-4161-A628-8570946B11B5}" dt="2023-01-25T00:56:48.677" v="1132" actId="478"/>
          <ac:grpSpMkLst>
            <pc:docMk/>
            <pc:sldMk cId="2887161907" sldId="341"/>
            <ac:grpSpMk id="68" creationId="{2A317910-E894-B1D1-F1C6-A68027548973}"/>
          </ac:grpSpMkLst>
        </pc:grpChg>
        <pc:grpChg chg="add del mod">
          <ac:chgData name="Tim Cook" userId="d1c7cfb340f2c7ab" providerId="LiveId" clId="{721827B3-18D5-4161-A628-8570946B11B5}" dt="2023-01-25T00:56:48.677" v="1132" actId="478"/>
          <ac:grpSpMkLst>
            <pc:docMk/>
            <pc:sldMk cId="2887161907" sldId="341"/>
            <ac:grpSpMk id="72" creationId="{28BD9651-C63D-1912-8337-193B6515AA8E}"/>
          </ac:grpSpMkLst>
        </pc:grpChg>
        <pc:picChg chg="add del">
          <ac:chgData name="Tim Cook" userId="d1c7cfb340f2c7ab" providerId="LiveId" clId="{721827B3-18D5-4161-A628-8570946B11B5}" dt="2023-01-25T00:56:38.550" v="1127"/>
          <ac:picMkLst>
            <pc:docMk/>
            <pc:sldMk cId="2887161907" sldId="341"/>
            <ac:picMk id="3" creationId="{FE1ACB84-4F67-1294-2DAC-A43BB75F52C7}"/>
          </ac:picMkLst>
        </pc:picChg>
        <pc:picChg chg="add del mod">
          <ac:chgData name="Tim Cook" userId="d1c7cfb340f2c7ab" providerId="LiveId" clId="{721827B3-18D5-4161-A628-8570946B11B5}" dt="2023-01-25T00:57:10.967" v="1143" actId="14100"/>
          <ac:picMkLst>
            <pc:docMk/>
            <pc:sldMk cId="2887161907" sldId="341"/>
            <ac:picMk id="78" creationId="{C19C6465-D36A-C52E-C60C-84EBF83E9CB1}"/>
          </ac:picMkLst>
        </pc:picChg>
        <pc:inkChg chg="add del mod">
          <ac:chgData name="Tim Cook" userId="d1c7cfb340f2c7ab" providerId="LiveId" clId="{721827B3-18D5-4161-A628-8570946B11B5}" dt="2023-01-25T00:56:56.172" v="1139" actId="478"/>
          <ac:inkMkLst>
            <pc:docMk/>
            <pc:sldMk cId="2887161907" sldId="341"/>
            <ac:inkMk id="4" creationId="{D285D772-2385-37FD-04FC-3FB773441E70}"/>
          </ac:inkMkLst>
        </pc:inkChg>
        <pc:inkChg chg="add del mod">
          <ac:chgData name="Tim Cook" userId="d1c7cfb340f2c7ab" providerId="LiveId" clId="{721827B3-18D5-4161-A628-8570946B11B5}" dt="2023-01-25T00:56:56.172" v="1139" actId="478"/>
          <ac:inkMkLst>
            <pc:docMk/>
            <pc:sldMk cId="2887161907" sldId="341"/>
            <ac:inkMk id="7" creationId="{23E05725-D0A6-DA5C-1D18-E0F4D4D2E68B}"/>
          </ac:inkMkLst>
        </pc:inkChg>
        <pc:inkChg chg="add del mod">
          <ac:chgData name="Tim Cook" userId="d1c7cfb340f2c7ab" providerId="LiveId" clId="{721827B3-18D5-4161-A628-8570946B11B5}" dt="2023-01-25T00:56:56.172" v="1139" actId="478"/>
          <ac:inkMkLst>
            <pc:docMk/>
            <pc:sldMk cId="2887161907" sldId="341"/>
            <ac:inkMk id="17" creationId="{0ABBB20D-7CB1-C4E2-4F22-ECF49D5F53F9}"/>
          </ac:inkMkLst>
        </pc:inkChg>
        <pc:inkChg chg="add del mod">
          <ac:chgData name="Tim Cook" userId="d1c7cfb340f2c7ab" providerId="LiveId" clId="{721827B3-18D5-4161-A628-8570946B11B5}" dt="2023-01-25T00:56:56.172" v="1139" actId="478"/>
          <ac:inkMkLst>
            <pc:docMk/>
            <pc:sldMk cId="2887161907" sldId="341"/>
            <ac:inkMk id="18" creationId="{CDD80843-5249-64ED-C118-D537BC16E08D}"/>
          </ac:inkMkLst>
        </pc:inkChg>
        <pc:inkChg chg="add del mod">
          <ac:chgData name="Tim Cook" userId="d1c7cfb340f2c7ab" providerId="LiveId" clId="{721827B3-18D5-4161-A628-8570946B11B5}" dt="2023-01-25T00:56:56.172" v="1139" actId="478"/>
          <ac:inkMkLst>
            <pc:docMk/>
            <pc:sldMk cId="2887161907" sldId="341"/>
            <ac:inkMk id="19" creationId="{3998E174-6550-10C3-9D34-5D7E87FD51BD}"/>
          </ac:inkMkLst>
        </pc:inkChg>
        <pc:inkChg chg="del mod">
          <ac:chgData name="Tim Cook" userId="d1c7cfb340f2c7ab" providerId="LiveId" clId="{721827B3-18D5-4161-A628-8570946B11B5}" dt="2023-01-25T00:56:56.172" v="1139" actId="478"/>
          <ac:inkMkLst>
            <pc:docMk/>
            <pc:sldMk cId="2887161907" sldId="341"/>
            <ac:inkMk id="20" creationId="{1E25EAC5-D033-663C-7558-EE67ACDC9AFE}"/>
          </ac:inkMkLst>
        </pc:inkChg>
        <pc:inkChg chg="del mod">
          <ac:chgData name="Tim Cook" userId="d1c7cfb340f2c7ab" providerId="LiveId" clId="{721827B3-18D5-4161-A628-8570946B11B5}" dt="2023-01-25T00:56:56.172" v="1139" actId="478"/>
          <ac:inkMkLst>
            <pc:docMk/>
            <pc:sldMk cId="2887161907" sldId="341"/>
            <ac:inkMk id="21" creationId="{ED4E7C5E-3422-5E7B-21D9-799838419884}"/>
          </ac:inkMkLst>
        </pc:inkChg>
        <pc:inkChg chg="del mod">
          <ac:chgData name="Tim Cook" userId="d1c7cfb340f2c7ab" providerId="LiveId" clId="{721827B3-18D5-4161-A628-8570946B11B5}" dt="2023-01-25T00:56:56.172" v="1139" actId="478"/>
          <ac:inkMkLst>
            <pc:docMk/>
            <pc:sldMk cId="2887161907" sldId="341"/>
            <ac:inkMk id="22" creationId="{BBD6B36D-293A-A4C8-4966-424AFAD37A25}"/>
          </ac:inkMkLst>
        </pc:inkChg>
        <pc:inkChg chg="add del mod">
          <ac:chgData name="Tim Cook" userId="d1c7cfb340f2c7ab" providerId="LiveId" clId="{721827B3-18D5-4161-A628-8570946B11B5}" dt="2023-01-25T00:56:56.172" v="1139" actId="478"/>
          <ac:inkMkLst>
            <pc:docMk/>
            <pc:sldMk cId="2887161907" sldId="341"/>
            <ac:inkMk id="23" creationId="{02F4258B-53F2-0C0D-CC72-E454C358F2A2}"/>
          </ac:inkMkLst>
        </pc:inkChg>
        <pc:inkChg chg="add del mod">
          <ac:chgData name="Tim Cook" userId="d1c7cfb340f2c7ab" providerId="LiveId" clId="{721827B3-18D5-4161-A628-8570946B11B5}" dt="2023-01-25T00:56:56.172" v="1139" actId="478"/>
          <ac:inkMkLst>
            <pc:docMk/>
            <pc:sldMk cId="2887161907" sldId="341"/>
            <ac:inkMk id="24" creationId="{1F42D436-7E98-253C-493B-99B24E343CDE}"/>
          </ac:inkMkLst>
        </pc:inkChg>
        <pc:inkChg chg="add del mod">
          <ac:chgData name="Tim Cook" userId="d1c7cfb340f2c7ab" providerId="LiveId" clId="{721827B3-18D5-4161-A628-8570946B11B5}" dt="2023-01-25T00:56:56.172" v="1139" actId="478"/>
          <ac:inkMkLst>
            <pc:docMk/>
            <pc:sldMk cId="2887161907" sldId="341"/>
            <ac:inkMk id="25" creationId="{75B654E9-D7D6-86C8-037B-A1454958D657}"/>
          </ac:inkMkLst>
        </pc:inkChg>
        <pc:inkChg chg="del mod">
          <ac:chgData name="Tim Cook" userId="d1c7cfb340f2c7ab" providerId="LiveId" clId="{721827B3-18D5-4161-A628-8570946B11B5}" dt="2023-01-25T00:56:56.172" v="1139" actId="478"/>
          <ac:inkMkLst>
            <pc:docMk/>
            <pc:sldMk cId="2887161907" sldId="341"/>
            <ac:inkMk id="26" creationId="{DB044DAB-DC25-5017-15C3-B28D0F9119DE}"/>
          </ac:inkMkLst>
        </pc:inkChg>
        <pc:inkChg chg="del mod">
          <ac:chgData name="Tim Cook" userId="d1c7cfb340f2c7ab" providerId="LiveId" clId="{721827B3-18D5-4161-A628-8570946B11B5}" dt="2023-01-25T00:56:56.172" v="1139" actId="478"/>
          <ac:inkMkLst>
            <pc:docMk/>
            <pc:sldMk cId="2887161907" sldId="341"/>
            <ac:inkMk id="27" creationId="{29651F6A-1D20-1BDF-1E45-A0E9E8415F87}"/>
          </ac:inkMkLst>
        </pc:inkChg>
        <pc:inkChg chg="del mod">
          <ac:chgData name="Tim Cook" userId="d1c7cfb340f2c7ab" providerId="LiveId" clId="{721827B3-18D5-4161-A628-8570946B11B5}" dt="2023-01-25T00:56:56.172" v="1139" actId="478"/>
          <ac:inkMkLst>
            <pc:docMk/>
            <pc:sldMk cId="2887161907" sldId="341"/>
            <ac:inkMk id="28" creationId="{32968973-0882-866D-0EA8-DC4247E4E312}"/>
          </ac:inkMkLst>
        </pc:inkChg>
        <pc:inkChg chg="del mod">
          <ac:chgData name="Tim Cook" userId="d1c7cfb340f2c7ab" providerId="LiveId" clId="{721827B3-18D5-4161-A628-8570946B11B5}" dt="2023-01-25T00:56:56.172" v="1139" actId="478"/>
          <ac:inkMkLst>
            <pc:docMk/>
            <pc:sldMk cId="2887161907" sldId="341"/>
            <ac:inkMk id="29" creationId="{E5F6FC28-4732-00DB-B356-BA22C1386D34}"/>
          </ac:inkMkLst>
        </pc:inkChg>
        <pc:inkChg chg="del mod">
          <ac:chgData name="Tim Cook" userId="d1c7cfb340f2c7ab" providerId="LiveId" clId="{721827B3-18D5-4161-A628-8570946B11B5}" dt="2023-01-25T00:56:56.172" v="1139" actId="478"/>
          <ac:inkMkLst>
            <pc:docMk/>
            <pc:sldMk cId="2887161907" sldId="341"/>
            <ac:inkMk id="30" creationId="{4F749139-1440-0749-F9F4-B47367709DBE}"/>
          </ac:inkMkLst>
        </pc:inkChg>
        <pc:inkChg chg="add del mod">
          <ac:chgData name="Tim Cook" userId="d1c7cfb340f2c7ab" providerId="LiveId" clId="{721827B3-18D5-4161-A628-8570946B11B5}" dt="2023-01-25T00:56:56.172" v="1139" actId="478"/>
          <ac:inkMkLst>
            <pc:docMk/>
            <pc:sldMk cId="2887161907" sldId="341"/>
            <ac:inkMk id="31" creationId="{27468FB3-6FBA-51E5-02D7-4F6928204958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33" creationId="{4017C125-5474-0C62-31A2-91E19104035E}"/>
          </ac:inkMkLst>
        </pc:inkChg>
        <pc:inkChg chg="del mod">
          <ac:chgData name="Tim Cook" userId="d1c7cfb340f2c7ab" providerId="LiveId" clId="{721827B3-18D5-4161-A628-8570946B11B5}" dt="2023-01-25T00:56:56.172" v="1139" actId="478"/>
          <ac:inkMkLst>
            <pc:docMk/>
            <pc:sldMk cId="2887161907" sldId="341"/>
            <ac:inkMk id="34" creationId="{35360896-65C8-25E4-CB81-53B65E365C32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35" creationId="{36EDFC92-EC02-608C-D1C9-15D113633DC3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53" creationId="{9EEF6BB8-AD0E-5AF1-C125-06A6D5FA8333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54" creationId="{74B765CA-AA1D-B421-F0B4-61D57DB2F7B3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55" creationId="{4CE0BE36-3421-A81E-F202-962BD294139A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56" creationId="{27A2CF6A-DE9F-27A7-D2A0-B50C5946CCBF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57" creationId="{3EBF302F-6D93-F7C2-E349-B3221CF96CBC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58" creationId="{FFD02AE4-B07B-137C-DB76-E38A21C3DF8E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59" creationId="{0ACDE03E-4AE9-D0BA-7B89-A20181C381F2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60" creationId="{16C56B1C-EF3F-0609-8A5F-C2901C0D7A73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61" creationId="{2114C4D5-DF6C-7F60-C8D2-947232B1E194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62" creationId="{01BD12FF-6982-98E5-F94C-45EE2D5216BA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63" creationId="{C28EA9D8-FF3C-3421-9A44-3E7202FF0073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64" creationId="{BBD34BF4-1741-3AAC-6F8D-17CA1653E701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66" creationId="{12D39ED6-6724-6E37-8237-8BA84CA40ABD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67" creationId="{AE0D4D5F-0C6E-2B29-C4B6-1BF520F9FF75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69" creationId="{EFAAE040-5E45-D906-B8A3-5D1C4A932F30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70" creationId="{F52AEDB4-36E3-8E97-DB27-157A7E47D6F1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71" creationId="{209917B4-C659-20A4-C804-E3B2B4F41922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73" creationId="{0110B170-8722-3507-D525-4464E990BC7D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74" creationId="{55824665-0DDE-6BEE-AF7E-CBA6535DF9C8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75" creationId="{6E539CCD-C74B-9D5A-410A-63CC8E62157D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76" creationId="{A48B1951-4140-6C1F-ED19-95B00C3BD154}"/>
          </ac:inkMkLst>
        </pc:inkChg>
        <pc:inkChg chg="mod">
          <ac:chgData name="Tim Cook" userId="d1c7cfb340f2c7ab" providerId="LiveId" clId="{721827B3-18D5-4161-A628-8570946B11B5}" dt="2023-01-25T00:56:41.018" v="1128"/>
          <ac:inkMkLst>
            <pc:docMk/>
            <pc:sldMk cId="2887161907" sldId="341"/>
            <ac:inkMk id="77" creationId="{37DA4EF4-D5E9-0A57-CEA0-7F8EFBF6AE07}"/>
          </ac:inkMkLst>
        </pc:inkChg>
      </pc:sldChg>
      <pc:sldChg chg="delSp modSp new mod">
        <pc:chgData name="Tim Cook" userId="d1c7cfb340f2c7ab" providerId="LiveId" clId="{721827B3-18D5-4161-A628-8570946B11B5}" dt="2023-01-24T23:46:30.620" v="986" actId="478"/>
        <pc:sldMkLst>
          <pc:docMk/>
          <pc:sldMk cId="2423228639" sldId="342"/>
        </pc:sldMkLst>
        <pc:spChg chg="mod">
          <ac:chgData name="Tim Cook" userId="d1c7cfb340f2c7ab" providerId="LiveId" clId="{721827B3-18D5-4161-A628-8570946B11B5}" dt="2023-01-24T23:45:27.103" v="966" actId="20577"/>
          <ac:spMkLst>
            <pc:docMk/>
            <pc:sldMk cId="2423228639" sldId="342"/>
            <ac:spMk id="2" creationId="{904B4AE6-723C-1069-FA69-D1B7DA65A2BA}"/>
          </ac:spMkLst>
        </pc:spChg>
        <pc:spChg chg="del">
          <ac:chgData name="Tim Cook" userId="d1c7cfb340f2c7ab" providerId="LiveId" clId="{721827B3-18D5-4161-A628-8570946B11B5}" dt="2023-01-24T23:46:30.620" v="986" actId="478"/>
          <ac:spMkLst>
            <pc:docMk/>
            <pc:sldMk cId="2423228639" sldId="342"/>
            <ac:spMk id="3" creationId="{044B4597-DF85-F9FE-15D3-8904530DE43E}"/>
          </ac:spMkLst>
        </pc:spChg>
      </pc:sldChg>
      <pc:sldChg chg="delSp modSp new mod">
        <pc:chgData name="Tim Cook" userId="d1c7cfb340f2c7ab" providerId="LiveId" clId="{721827B3-18D5-4161-A628-8570946B11B5}" dt="2023-01-24T23:46:32.317" v="987" actId="478"/>
        <pc:sldMkLst>
          <pc:docMk/>
          <pc:sldMk cId="2579104684" sldId="343"/>
        </pc:sldMkLst>
        <pc:spChg chg="mod">
          <ac:chgData name="Tim Cook" userId="d1c7cfb340f2c7ab" providerId="LiveId" clId="{721827B3-18D5-4161-A628-8570946B11B5}" dt="2023-01-24T23:45:37.733" v="982" actId="20577"/>
          <ac:spMkLst>
            <pc:docMk/>
            <pc:sldMk cId="2579104684" sldId="343"/>
            <ac:spMk id="2" creationId="{9B24A409-6AE4-CA9B-DB0A-24770527A05B}"/>
          </ac:spMkLst>
        </pc:spChg>
        <pc:spChg chg="del">
          <ac:chgData name="Tim Cook" userId="d1c7cfb340f2c7ab" providerId="LiveId" clId="{721827B3-18D5-4161-A628-8570946B11B5}" dt="2023-01-24T23:46:32.317" v="987" actId="478"/>
          <ac:spMkLst>
            <pc:docMk/>
            <pc:sldMk cId="2579104684" sldId="343"/>
            <ac:spMk id="3" creationId="{58D011EB-50D1-FC07-F0F0-E939F18D818D}"/>
          </ac:spMkLst>
        </pc:spChg>
      </pc:sldChg>
      <pc:sldChg chg="delSp modSp new mod">
        <pc:chgData name="Tim Cook" userId="d1c7cfb340f2c7ab" providerId="LiveId" clId="{721827B3-18D5-4161-A628-8570946B11B5}" dt="2023-01-25T00:46:24.050" v="1123" actId="1076"/>
        <pc:sldMkLst>
          <pc:docMk/>
          <pc:sldMk cId="2569546793" sldId="344"/>
        </pc:sldMkLst>
        <pc:spChg chg="mod">
          <ac:chgData name="Tim Cook" userId="d1c7cfb340f2c7ab" providerId="LiveId" clId="{721827B3-18D5-4161-A628-8570946B11B5}" dt="2023-01-24T23:45:47.136" v="984"/>
          <ac:spMkLst>
            <pc:docMk/>
            <pc:sldMk cId="2569546793" sldId="344"/>
            <ac:spMk id="2" creationId="{AA6086EA-FC73-5E5D-95F7-486ABD2504C0}"/>
          </ac:spMkLst>
        </pc:spChg>
        <pc:spChg chg="del">
          <ac:chgData name="Tim Cook" userId="d1c7cfb340f2c7ab" providerId="LiveId" clId="{721827B3-18D5-4161-A628-8570946B11B5}" dt="2023-01-24T23:46:33.470" v="988" actId="478"/>
          <ac:spMkLst>
            <pc:docMk/>
            <pc:sldMk cId="2569546793" sldId="344"/>
            <ac:spMk id="3" creationId="{47E26D49-51E2-82AC-45E3-DDCB1C81A677}"/>
          </ac:spMkLst>
        </pc:spChg>
        <pc:grpChg chg="mod">
          <ac:chgData name="Tim Cook" userId="d1c7cfb340f2c7ab" providerId="LiveId" clId="{721827B3-18D5-4161-A628-8570946B11B5}" dt="2023-01-25T00:46:24.050" v="1123" actId="1076"/>
          <ac:grpSpMkLst>
            <pc:docMk/>
            <pc:sldMk cId="2569546793" sldId="344"/>
            <ac:grpSpMk id="8" creationId="{AAEF568C-C29B-693B-9723-6DA5088E7716}"/>
          </ac:grpSpMkLst>
        </pc:grpChg>
        <pc:grpChg chg="mod">
          <ac:chgData name="Tim Cook" userId="d1c7cfb340f2c7ab" providerId="LiveId" clId="{721827B3-18D5-4161-A628-8570946B11B5}" dt="2023-01-25T00:46:24.050" v="1123" actId="1076"/>
          <ac:grpSpMkLst>
            <pc:docMk/>
            <pc:sldMk cId="2569546793" sldId="344"/>
            <ac:grpSpMk id="11" creationId="{5C8EC26C-A728-0151-F23E-A43B60F40441}"/>
          </ac:grpSpMkLst>
        </pc:grpChg>
        <pc:grpChg chg="mod">
          <ac:chgData name="Tim Cook" userId="d1c7cfb340f2c7ab" providerId="LiveId" clId="{721827B3-18D5-4161-A628-8570946B11B5}" dt="2023-01-25T00:46:24.050" v="1123" actId="1076"/>
          <ac:grpSpMkLst>
            <pc:docMk/>
            <pc:sldMk cId="2569546793" sldId="344"/>
            <ac:grpSpMk id="60" creationId="{D9AD435A-81DB-5AED-1519-D0807969CFDE}"/>
          </ac:grpSpMkLst>
        </pc:grpChg>
        <pc:grpChg chg="mod">
          <ac:chgData name="Tim Cook" userId="d1c7cfb340f2c7ab" providerId="LiveId" clId="{721827B3-18D5-4161-A628-8570946B11B5}" dt="2023-01-25T00:46:24.050" v="1123" actId="1076"/>
          <ac:grpSpMkLst>
            <pc:docMk/>
            <pc:sldMk cId="2569546793" sldId="344"/>
            <ac:grpSpMk id="66" creationId="{CA3D63CE-F7F5-A788-1AC5-4CFC41AC485E}"/>
          </ac:grpSpMkLst>
        </pc:grpChg>
      </pc:sldChg>
      <pc:sldChg chg="delSp modSp new mod">
        <pc:chgData name="Tim Cook" userId="d1c7cfb340f2c7ab" providerId="LiveId" clId="{721827B3-18D5-4161-A628-8570946B11B5}" dt="2023-01-25T00:08:01.431" v="1115" actId="478"/>
        <pc:sldMkLst>
          <pc:docMk/>
          <pc:sldMk cId="2546258453" sldId="345"/>
        </pc:sldMkLst>
        <pc:spChg chg="mod">
          <ac:chgData name="Tim Cook" userId="d1c7cfb340f2c7ab" providerId="LiveId" clId="{721827B3-18D5-4161-A628-8570946B11B5}" dt="2023-01-25T00:07:55.449" v="1114" actId="114"/>
          <ac:spMkLst>
            <pc:docMk/>
            <pc:sldMk cId="2546258453" sldId="345"/>
            <ac:spMk id="2" creationId="{038C09D3-5D91-7C3D-AA2E-05DC78255883}"/>
          </ac:spMkLst>
        </pc:spChg>
        <pc:spChg chg="del">
          <ac:chgData name="Tim Cook" userId="d1c7cfb340f2c7ab" providerId="LiveId" clId="{721827B3-18D5-4161-A628-8570946B11B5}" dt="2023-01-25T00:08:01.431" v="1115" actId="478"/>
          <ac:spMkLst>
            <pc:docMk/>
            <pc:sldMk cId="2546258453" sldId="345"/>
            <ac:spMk id="3" creationId="{18727C30-E2CA-2CED-B268-A87F2DE8DD21}"/>
          </ac:spMkLst>
        </pc:spChg>
      </pc:sldChg>
      <pc:sldChg chg="add del">
        <pc:chgData name="Tim Cook" userId="d1c7cfb340f2c7ab" providerId="LiveId" clId="{721827B3-18D5-4161-A628-8570946B11B5}" dt="2023-01-25T00:18:15.697" v="1117" actId="47"/>
        <pc:sldMkLst>
          <pc:docMk/>
          <pc:sldMk cId="396805845" sldId="346"/>
        </pc:sldMkLst>
      </pc:sldChg>
      <pc:sldChg chg="add">
        <pc:chgData name="Tim Cook" userId="d1c7cfb340f2c7ab" providerId="LiveId" clId="{721827B3-18D5-4161-A628-8570946B11B5}" dt="2023-01-25T00:18:13.410" v="1116"/>
        <pc:sldMkLst>
          <pc:docMk/>
          <pc:sldMk cId="1410382900" sldId="347"/>
        </pc:sldMkLst>
      </pc:sldChg>
      <pc:sldChg chg="add">
        <pc:chgData name="Tim Cook" userId="d1c7cfb340f2c7ab" providerId="LiveId" clId="{721827B3-18D5-4161-A628-8570946B11B5}" dt="2023-01-25T00:18:13.410" v="1116"/>
        <pc:sldMkLst>
          <pc:docMk/>
          <pc:sldMk cId="3093406444" sldId="348"/>
        </pc:sldMkLst>
      </pc:sldChg>
      <pc:sldMasterChg chg="modSldLayout">
        <pc:chgData name="Tim Cook" userId="d1c7cfb340f2c7ab" providerId="LiveId" clId="{721827B3-18D5-4161-A628-8570946B11B5}" dt="2023-01-24T23:35:52.758" v="247" actId="14100"/>
        <pc:sldMasterMkLst>
          <pc:docMk/>
          <pc:sldMasterMk cId="1436138108" sldId="2147483648"/>
        </pc:sldMasterMkLst>
        <pc:sldLayoutChg chg="modSp mod">
          <pc:chgData name="Tim Cook" userId="d1c7cfb340f2c7ab" providerId="LiveId" clId="{721827B3-18D5-4161-A628-8570946B11B5}" dt="2023-01-24T23:35:52.758" v="247" actId="14100"/>
          <pc:sldLayoutMkLst>
            <pc:docMk/>
            <pc:sldMasterMk cId="1436138108" sldId="2147483648"/>
            <pc:sldLayoutMk cId="153996027" sldId="2147483650"/>
          </pc:sldLayoutMkLst>
          <pc:spChg chg="mod">
            <ac:chgData name="Tim Cook" userId="d1c7cfb340f2c7ab" providerId="LiveId" clId="{721827B3-18D5-4161-A628-8570946B11B5}" dt="2023-01-24T23:35:52.758" v="247" actId="14100"/>
            <ac:spMkLst>
              <pc:docMk/>
              <pc:sldMasterMk cId="1436138108" sldId="2147483648"/>
              <pc:sldLayoutMk cId="153996027" sldId="2147483650"/>
              <ac:spMk id="2" creationId="{ABDD5776-7DD5-4B1A-9394-01A934C26CCA}"/>
            </ac:spMkLst>
          </pc:spChg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18.5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1 888 6911 0 0,'0'0'528'0'0,"2"2"-341"0"0,-2-2-158 0 0,1 1-1 0 0,-1-1 1 0 0,1 1 0 0 0,-1-1-1 0 0,1 1 1 0 0,-1-1 0 0 0,0 1-1 0 0,1 0 1 0 0,-1-1 0 0 0,0 1-1 0 0,1 0 1 0 0,-1-1 0 0 0,0 1-1 0 0,0-1 1 0 0,0 1 0 0 0,0 0-1 0 0,1-1 1 0 0,-1 1 0 0 0,0 0-1 0 0,0 0 1 0 0,0-1 0 0 0,0 1-1 0 0,-1 0 1 0 0,-1 4 4536 0 0,4-6-4413 0 0,-1 1 0 0 0,0-1 0 0 0,0 1-1 0 0,-1-1 1 0 0,1 0 0 0 0,0 1 0 0 0,0-1-1 0 0,0 0 1 0 0,0 0 0 0 0,-1 0 0 0 0,1 0-1 0 0,1-1 1 0 0,1-2 127 0 0,20-17 835 0 0,50-34-1 0 0,-11 9-492 0 0,-35 24-402 0 0,2 1 0 0 0,51-28-1 0 0,84-39-40 0 0,194-139 0 0 0,-163 105 0 0 0,-126 80-128 0 0,-43 27-3 0 0,-5 2 36 0 0,36-26-1 0 0,-15 10 142 0 0,-30 21-88 0 0,1-1-1 0 0,10-9 1 0 0,-4 3 4 0 0,-14 11-63 0 0,0 0-1 0 0,-1 0 1 0 0,1 0-1 0 0,7-10 1 0 0,-10 12-44 0 0,0 0 0 0 0,0-1 1 0 0,0 1-1 0 0,1 1 1 0 0,-1-1-1 0 0,1 0 0 0 0,-1 0 1 0 0,1 1-1 0 0,0 0 1 0 0,-1-1-1 0 0,1 1 1 0 0,0 0-1 0 0,0 1 0 0 0,0-1 1 0 0,0 0-1 0 0,0 1 1 0 0,0-1-1 0 0,3 1 0 0 0,9 0 44 0 0,0 0 0 0 0,22 4 0 0 0,-14-1-8 0 0,-9 0-23 0 0,1 0 0 0 0,-1 1 1 0 0,0 1-1 0 0,0 0 0 0 0,0 1 0 0 0,-1 0 0 0 0,16 10 0 0 0,-11-6-7 0 0,21 13 133 0 0,43 34 0 0 0,-6-4 44 0 0,98 52 75 0 0,-70-44-102 0 0,154 83 257 0 0,-175-104-304 0 0,106 33 1 0 0,-126-50-90 0 0,38 11 0 0 0,24 3-475 0 0,-122-36 149 0 0,1 0 0 0 0,-1 0 0 0 0,0 1 0 0 0,0-1 0 0 0,0 1-1 0 0,-1-1 1 0 0,1 1 0 0 0,0 0 0 0 0,-1 0 0 0 0,1 0 0 0 0,-1 0 0 0 0,1 1 0 0 0,-1-1 0 0 0,3 6 0 0 0,2 3-1718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29.5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1 269 9127 0 0,'0'0'415'0'0,"2"0"-7"0"0,155-49 3028 0 0,96-25 1087 0 0,-16-3-3850 0 0,-137 41-848 0 0,-34 14-1201 0 0,-36 11-72 0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6:37.36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1 1375 0 0,'-2'8'351'0'0,"1"13"3526"0"0,2 32-1 0 0,13 58-657 0 0,-5-46-2250 0 0,2 16-73 0 0,6 63 339 0 0,18 105-162 0 0,-26-196-993 0 0,12 37-1813 0 0,-17-73 50 0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6:39.29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28 455 0 0,'0'-1'-33'0'0,"0"0"-1"0"0,1 1 1 0 0,-1-1-1 0 0,1 0 0 0 0,-1 0 1 0 0,1 0-1 0 0,-1 0 0 0 0,1 0 1 0 0,-1 0-1 0 0,1 1 1 0 0,0-1-1 0 0,-1 0 0 0 0,1 1 2 0 0,0-1-2 0 0,1 0 0 0 0,5-14 9958 0 0,3 76-6341 0 0,13 80-530 0 0,36 480-1124 0 0,-59-617-1929 0 0,6 59-1117 0 0,-3-36-3792 0 0,-2-12-425 0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6:44.4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82 455 0 0,'11'-24'251'0'0,"-9"19"1046"0"0,2-4 4314 0 0,2-2-4427 0 0,2 1-561 0 0,-6 8-346 0 0,0-1 0 0 0,0 1 1 0 0,-1-1-1 0 0,1 0 0 0 0,0 0 1 0 0,1-4 2916 0 0,6 34-1578 0 0,-5 3-787 0 0,-4-24-667 0 0,1-1 1 0 0,-1 1-1 0 0,1-1 0 0 0,2 8 0 0 0,0 2 107 0 0,0 1 0 0 0,-1 0 0 0 0,0 0 0 0 0,-1 1 0 0 0,-1-1 0 0 0,-3 19 0 0 0,2 13 0 0 0,0-8-214 0 0,0-15-9 0 0,1 1 1 0 0,1 0 0 0 0,1-1 0 0 0,11 49-1 0 0,-11-67-148 0 0,0 1 0 0 0,-1-1-1 0 0,1 16 1 0 0,-1-22-11 0 0,-1 1 1 0 0,1-1-1 0 0,0 1 1 0 0,-1-1-1 0 0,1 1 1 0 0,0-1-1 0 0,0 0 1 0 0,0 1-1 0 0,0-1 0 0 0,0 0 1 0 0,0 0-1 0 0,1 0 1 0 0,0 2-1 0 0,4 2-567 0 0,2 12-1799 0 0,-4-8 615 0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6:58.6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6447 0 0,'0'1'499'0'0,"1"13"806"0"0,0-1 0 0 0,1 1 0 0 0,0 0 1 0 0,1-1-1 0 0,8 23 0 0 0,-1-4-525 0 0,34 100 260 0 0,-3-6-262 0 0,-1-1-6484 0 0,-37-112 684 0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6:59.0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7743 0 0,'0'0'356'0'0,"7"5"115"0"0,17 17 307 0 0,-2 2 0 0 0,39 50 0 0 0,30 61 1689 0 0,-16-21-359 0 0,-56-86-1513 0 0,0 1-1 0 0,-2 1 0 0 0,-1 1 1 0 0,20 56-1 0 0,-29-62-268 0 0,0 0 0 0 0,-1 0 0 0 0,-2 0 1 0 0,0 1-1 0 0,-2-1 0 0 0,-2 52 0 0 0,0-62-255 0 0,-2 0 0 0 0,0-1 0 0 0,0 1-1 0 0,-2-1 1 0 0,-9 26 0 0 0,5-19-163 0 0,-15 23 0 0 0,17-34-972 0 0,0 0 1 0 0,-11 10 0 0 0,6-7-5459 0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6:59.85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79 259 5527 0 0,'-1'1'423'0'0,"-76"389"7954"0"0,93-529-7033 0 0,-3 23-1158 0 0,-8 54-132 0 0,0-38 46 0 0,-5 61-15 0 0,8-51 0 0 0,-7 88-19 0 0,7 12 14 0 0,-4-2-96 0 0,0 0 0 0 0,-1 0 0 0 0,0 0 0 0 0,0 1 0 0 0,1 10 0 0 0,4 8-45 0 0,9 27 12 0 0,3 0 0 0 0,2-1 0 0 0,2-2 0 0 0,2 0 0 0 0,36 49 1 0 0,-59-95 120 0 0,1 0 0 0 0,0-1 0 0 0,1 1 1 0 0,-1-1-1 0 0,1 0 0 0 0,-1 0 1 0 0,1 0-1 0 0,1-1 0 0 0,-1 0 1 0 0,0 0-1 0 0,12 5 0 0 0,-15-7 21 0 0,1-1 0 0 0,-1 1 0 0 0,1 0 0 0 0,-1-1 0 0 0,1 0 0 0 0,0 1 0 0 0,-1-1 0 0 0,1 0 0 0 0,0 0 0 0 0,-1-1 0 0 0,1 1 0 0 0,-1 0 0 0 0,1-1 0 0 0,0 0 0 0 0,-1 0 0 0 0,1 1 0 0 0,-1-1 0 0 0,0-1 0 0 0,1 1 0 0 0,-1 0 0 0 0,0-1 0 0 0,0 1 0 0 0,1-1 0 0 0,-1 1 0 0 0,0-1 0 0 0,-1 0 0 0 0,1 0 0 0 0,0 0 0 0 0,2-4 0 0 0,0 0 103 0 0,-1 0-1 0 0,-1 0 1 0 0,1 0 0 0 0,-1 0 0 0 0,0 0-1 0 0,-1 0 1 0 0,1 0 0 0 0,0-12-1 0 0,1-52 982 0 0,-3 68-1146 0 0,-1-65 61 0 0,-3 0 0 0 0,-4 0 0 0 0,-22-99 0 0 0,13 94-5272 0 0,15 61-1400 0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00.34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155 4 7367 0 0,'-6'1'242'0'0,"-1"0"0"0"0,0 0-1 0 0,-6 0 1 0 0,-4-4 1185 0 0,15 2-1197 0 0,0 0 1 0 0,0 1-1 0 0,0-1 0 0 0,-1 1 0 0 0,1-1 1 0 0,0 1-1 0 0,0 0 0 0 0,0 0 1 0 0,0 0-1 0 0,-1 0 0 0 0,1 0 0 0 0,0 1 1 0 0,0-1-1 0 0,0 1 0 0 0,0-1 0 0 0,0 1 1 0 0,0 0-1 0 0,0 0 0 0 0,0-1 0 0 0,0 2 1 0 0,0-1-1 0 0,0 0 0 0 0,-3 3 0 0 0,0 1-20 0 0,0 0 0 0 0,0 0 0 0 0,0 0-1 0 0,0 1 1 0 0,1 0 0 0 0,0 0 0 0 0,-4 7 0 0 0,6-8-205 0 0,0 0 0 0 0,1 0 0 0 0,-1 0 1 0 0,1 0-1 0 0,0 0 0 0 0,0 0 0 0 0,1 0 1 0 0,-1 1-1 0 0,1-1 0 0 0,1 9 0 0 0,1 0-5 0 0,6 29 0 0 0,-6-37 0 0 0,0 0 0 0 0,0 0 0 0 0,0 0 0 0 0,1-1 0 0 0,0 1 0 0 0,0-1 0 0 0,5 7 0 0 0,3 1 0 0 0,-6-12 0 0 0,-2 0 0 0 0,1 0 9 0 0,-1 1 0 0 0,1-1 0 0 0,-1 0 0 0 0,1 0 0 0 0,-1 0 0 0 0,1-1 0 0 0,0 1 0 0 0,-1-1 0 0 0,1 0 0 0 0,0 0 0 0 0,-1 0 0 0 0,1 0 0 0 0,0-1 0 0 0,-1 0 0 0 0,1 1 0 0 0,-1-1-1 0 0,1-1 1 0 0,-1 1 0 0 0,1 0 0 0 0,-1-1 0 0 0,0 0 0 0 0,0 1 0 0 0,0-1 0 0 0,4-3 0 0 0,-2 0 16 0 0,-1 1 0 0 0,1-1 0 0 0,-1-1 0 0 0,1 1 0 0 0,-1 0 0 0 0,-1-1 0 0 0,1 0 0 0 0,-1 0 0 0 0,0 0-1 0 0,-1 0 1 0 0,1-1 0 0 0,1-7 0 0 0,-1 5 583 0 0,-1-1-1 0 0,1-15 1 0 0,-2 36-619 0 0,0-1-1 0 0,0 1 1 0 0,1-1 0 0 0,0 0-1 0 0,1 0 1 0 0,0 1 0 0 0,0-2-1 0 0,1 1 1 0 0,1 0 0 0 0,9 15-1 0 0,-11-20-283 0 0,1 1-1 0 0,0-1 1 0 0,0 0-1 0 0,0 0 1 0 0,1-1-1 0 0,0 1 1 0 0,-1-1-1 0 0,2 0 1 0 0,-1 0 0 0 0,0-1-1 0 0,1 1 1 0 0,-1-1-1 0 0,1 0 1 0 0,0-1-1 0 0,0 1 1 0 0,0-1-1 0 0,1-1 1 0 0,11 3-1 0 0,0-3-1544 0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22.33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67 59 455 0 0,'1'1'441'0'0,"0"0"-237"0"0,0 0 0 0 0,-1 0 0 0 0,1 0 0 0 0,0 0 0 0 0,-1 0 0 0 0,1 0 0 0 0,-1 0 0 0 0,1 0 0 0 0,-1 0 0 0 0,1 0 0 0 0,-1 0 0 0 0,0 0 1 0 0,0 0-1 0 0,1 0 0 0 0,-1 1 0 0 0,0-1 0 0 0,0 0 0 0 0,0 0 0 0 0,0 0 0 0 0,0 0 0 0 0,-1 0 0 0 0,0 6 5417 0 0,-17 97-1970 0 0,13-63-3012 0 0,-32 206 547 0 0,37-243-1133 0 0,-1-1-1 0 0,0 0 1 0 0,0 1 0 0 0,0-1-1 0 0,-1 0 1 0 0,1 1 0 0 0,-4 5-1 0 0,4-8 1100 0 0,2-34-969 0 0,2-1 0 0 0,1 1 0 0 0,11-45 0 0 0,4-12-160 0 0,23-87 20 0 0,-41 175-117 0 0,0 4-291 0 0,3 2 291 0 0,-1 0 0 0 0,0 1 0 0 0,0-1 0 0 0,-1 1 0 0 0,1 0-1 0 0,-1 0 1 0 0,0 0 0 0 0,0 0 0 0 0,1 8 0 0 0,10 56-439 0 0,-10-45 355 0 0,11 55-113 0 0,4-1 1 0 0,29 83-1 0 0,-44-152 184 0 0,1 0-1 0 0,0 0 1 0 0,0 0 0 0 0,1-1-1 0 0,10 14 1 0 0,-14-20 131 0 0,0-1 1 0 0,1 1-1 0 0,-1 0 1 0 0,0-1-1 0 0,1 0 1 0 0,-1 1-1 0 0,1-1 1 0 0,0 0-1 0 0,-1 1 1 0 0,1-1-1 0 0,0 0 1 0 0,0 0-1 0 0,0-1 0 0 0,0 1 1 0 0,0 0-1 0 0,0-1 1 0 0,0 1-1 0 0,0-1 1 0 0,0 1-1 0 0,0-1 1 0 0,0 0-1 0 0,0 0 1 0 0,0 0-1 0 0,0 0 1 0 0,0 0-1 0 0,0-1 1 0 0,0 1-1 0 0,0-1 1 0 0,0 1-1 0 0,0-1 1 0 0,0 0-1 0 0,0 1 0 0 0,2-3 1 0 0,-1 1 74 0 0,0 0 0 0 0,-1 0-1 0 0,1-1 1 0 0,-1 1 0 0 0,1-1 0 0 0,-1 1 0 0 0,0-1-1 0 0,0 0 1 0 0,0 0 0 0 0,-1 0 0 0 0,1 0 0 0 0,1-6-1 0 0,2-5 421 0 0,5-24 0 0 0,-8 33-412 0 0,6-38 373 0 0,-1 1 0 0 0,0-49 0 0 0,-6-87-57 0 0,-4 147-585 0 0,-8-44 1 0 0,4 32-2380 0 0,8 26-3787 0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22.69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141 17 5983 0 0,'0'0'542'0'0,"-1"1"-133"0"0,-31 26 6957 0 0,22-19-6241 0 0,0-1 1 0 0,-15 18 0 0 0,18-17-997 0 0,1 1 1 0 0,-1 0 0 0 0,1 0 0 0 0,1 1 0 0 0,0-1 0 0 0,0 1 0 0 0,1 0 0 0 0,0 1 0 0 0,1-1 0 0 0,0 1-1 0 0,1-1 1 0 0,0 1 0 0 0,-1 21 0 0 0,2-17-93 0 0,2 0-1 0 0,0-1 1 0 0,0 1 0 0 0,1-1-1 0 0,1 1 1 0 0,1-1-1 0 0,0 0 1 0 0,1 0-1 0 0,0 0 1 0 0,14 24 0 0 0,-15-30-16 0 0,0-1 0 0 0,1 0 0 0 0,1 0 0 0 0,-1 0 0 0 0,1 0 0 0 0,0-1 1 0 0,0 0-1 0 0,1 0 0 0 0,0-1 0 0 0,0 0 0 0 0,0 0 0 0 0,0 0 0 0 0,1-1 1 0 0,0 0-1 0 0,0-1 0 0 0,0 0 0 0 0,0 0 0 0 0,1 0 0 0 0,13 1 1 0 0,-18-3 61 0 0,1-1 1 0 0,0 0 0 0 0,0 0 0 0 0,-1 0 0 0 0,1 0 0 0 0,0-1 0 0 0,-1 0 0 0 0,1 0 0 0 0,0 0 0 0 0,-1 0 0 0 0,1-1 0 0 0,-1 0 0 0 0,0 0 0 0 0,1 0 0 0 0,-1 0 0 0 0,0-1 0 0 0,0 1 0 0 0,-1-1 0 0 0,1 0-1 0 0,-1-1 1 0 0,4-3 0 0 0,-2 1 46 0 0,0-1 1 0 0,-1 1-1 0 0,0-1 0 0 0,0 0 0 0 0,0-1 0 0 0,-1 1 0 0 0,0 0 0 0 0,-1-1 0 0 0,0 0 0 0 0,0 0 0 0 0,1-15 0 0 0,-1 9-78 0 0,-1 0-1 0 0,-1-1 0 0 0,0 1 0 0 0,-1-1 0 0 0,0 1 1 0 0,-2 0-1 0 0,1-1 0 0 0,-2 1 0 0 0,0 0 0 0 0,0 1 1 0 0,-1-1-1 0 0,-1 1 0 0 0,0 0 0 0 0,-1 0 0 0 0,-1 1 0 0 0,0 0 1 0 0,-15-18-1 0 0,6 12-406 0 0,-27-19 1 0 0,29 25-1314 0 0,1-1 0 0 0,-1-1 0 0 0,-11-15 0 0 0,20 22-306 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23.19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2 160 8751 0 0,'0'0'5899'0'0,"-1"-2"-5232"0"0,1-2-439 0 0,0 0 0 0 0,0 0 1 0 0,0 0-1 0 0,1-1 0 0 0,-1 1 1 0 0,1 0-1 0 0,0 0 1 0 0,2-6-1 0 0,15-33 655 0 0,-16 38-848 0 0,1 1 0 0 0,-1-1-1 0 0,1 1 1 0 0,0-1 0 0 0,0 1-1 0 0,0 0 1 0 0,1 1 0 0 0,-1-1-1 0 0,1 0 1 0 0,0 1 0 0 0,0 0-1 0 0,0 0 1 0 0,1 0 0 0 0,-1 0-1 0 0,1 1 1 0 0,-1 0 0 0 0,1 0-1 0 0,0 0 1 0 0,0 0 0 0 0,0 1-1 0 0,0 0 1 0 0,0 0 0 0 0,6 0-1 0 0,-4 1 27 0 0,-1 1 1 0 0,1 0-1 0 0,-1 1 0 0 0,1-1 0 0 0,-1 1 1 0 0,0 0-1 0 0,0 1 0 0 0,0 0 0 0 0,0 0 1 0 0,0 0-1 0 0,-1 0 0 0 0,7 6 0 0 0,-1 0 124 0 0,0 0-1 0 0,-1 1 1 0 0,0 0-1 0 0,14 18 1 0 0,-18-20-123 0 0,0 1 1 0 0,-1 0-1 0 0,0 0 0 0 0,0 1 1 0 0,-1-1-1 0 0,0 1 1 0 0,-1 0-1 0 0,0 0 0 0 0,0 0 1 0 0,-1 1-1 0 0,-1-1 1 0 0,1 0-1 0 0,-2 1 0 0 0,1-1 1 0 0,-2 1-1 0 0,1-1 0 0 0,-2 1 1 0 0,1-1-1 0 0,-1 1 1 0 0,-1-1-1 0 0,0 0 0 0 0,0 0 1 0 0,-8 15-1 0 0,5-12-35 0 0,0 0-1 0 0,-1-1 1 0 0,-1 0 0 0 0,0 0-1 0 0,-1-1 1 0 0,0 0 0 0 0,-19 18-1 0 0,22-24-8 0 0,2-1 0 0 0,0-1 0 0 0,0 1 1 0 0,0-1-1 0 0,-7 4 0 0 0,8-6-14 0 0,1 0 0 0 0,-1-1 0 0 0,1 1 1 0 0,-1 0-1 0 0,1-1 0 0 0,-1 0 0 0 0,1 1 0 0 0,-1-1 1 0 0,0 0-1 0 0,1 0 0 0 0,-5-1 0 0 0,3 0-8 0 0,1 1 0 0 0,-1-1 0 0 0,0 0 1 0 0,1 0-1 0 0,-1 0 0 0 0,1-1 0 0 0,0 1 0 0 0,-1-1 0 0 0,1 0 0 0 0,0 0 0 0 0,0 0 0 0 0,0 0 0 0 0,0-1 0 0 0,-3-3 1 0 0,5 5-10 0 0,0 0 1 0 0,0-1-1 0 0,0 1 1 0 0,0-1-1 0 0,0 0 1 0 0,0 1 0 0 0,1-1-1 0 0,-1 0 1 0 0,1 0-1 0 0,-1 1 1 0 0,1-1-1 0 0,-1 0 1 0 0,1 0-1 0 0,0 0 1 0 0,0 1 0 0 0,0-1-1 0 0,0 0 1 0 0,0 0-1 0 0,0 0 1 0 0,1 1-1 0 0,-1-1 1 0 0,1 0 0 0 0,-1 0-1 0 0,1 1 1 0 0,-1-1-1 0 0,1 0 1 0 0,0 1-1 0 0,0-1 1 0 0,0 0 0 0 0,2-1-1 0 0,-1 1 13 0 0,0 0 0 0 0,0 0-1 0 0,0 0 1 0 0,0 0 0 0 0,0 1-1 0 0,0-1 1 0 0,1 1 0 0 0,-1 0-1 0 0,0-1 1 0 0,1 1 0 0 0,-1 0-1 0 0,1 1 1 0 0,0-1 0 0 0,-1 0 0 0 0,1 1-1 0 0,4-1 1 0 0,-1 0 16 0 0,1 1 1 0 0,0 0-1 0 0,-1 0 1 0 0,1 0-1 0 0,11 3 0 0 0,11 5 216 0 0,45 19-1 0 0,-55-19-26 0 0,18 8 154 0 0,-18-8-181 0 0,0 0 1 0 0,27 6 0 0 0,-18-6-87 0 0,36 14 0 0 0,-19-5-1319 0 0,-24-9-122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30.00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9903 0 0,'0'0'1158'0'0,"2"1"-610"0"0,22 7 1326 0 0,36 8 1 0 0,-8-3-819 0 0,-15-4-253 0 0,59 6 1 0 0,-22-5-138 0 0,188 43-375 0 0,-190-34-4298 0 0,-48-14-1573 0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27.499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17 228 7367 0 0,'0'0'667'0'0,"0"4"-547"0"0,0-3-114 0 0,0 0 0 0 0,1 0 0 0 0,-1 1 0 0 0,0-1 1 0 0,-1 0-1 0 0,1 0 0 0 0,0 0 0 0 0,0 1 0 0 0,0-1 0 0 0,-1 0 0 0 0,1 0 0 0 0,0 0 0 0 0,-1 0 0 0 0,1 0 1 0 0,-1 0-1 0 0,0 0 0 0 0,1 0 0 0 0,-1 0 0 0 0,0 0 0 0 0,1 0 0 0 0,-1 0 0 0 0,0 0 0 0 0,0 0 1 0 0,0 0-1 0 0,-2 0 0 0 0,3 1 235 0 0,-1 0 0 0 0,0 0 0 0 0,1 0-1 0 0,-1 0 1 0 0,1 0 0 0 0,-1 0 0 0 0,1 0 0 0 0,0 0 0 0 0,0 0 0 0 0,0 0 0 0 0,0 0 0 0 0,1 4 0 0 0,0 0 428 0 0,0 14-272 0 0,2 0 1 0 0,1 0-1 0 0,0-1 0 0 0,1 0 1 0 0,12 29-1 0 0,-16-46-368 0 0,36 92 685 0 0,-21-58-515 0 0,-2 1 0 0 0,-2 0 0 0 0,12 56 0 0 0,-7-1-58 0 0,-16-90 0 0 0,-3-32 207 0 0,-1 0 0 0 0,-12-47-1 0 0,11 59-238 0 0,-15-79 167 0 0,-18-80-210 0 0,27 129-180 0 0,2 0 0 0 0,-2-79 0 0 0,10 112 76 0 0,0 0-1 0 0,1 1 1 0 0,0-1-1 0 0,1 1 1 0 0,1 0-1 0 0,0-1 1 0 0,1 1-1 0 0,1 0 0 0 0,11-24 1 0 0,-16 37 31 0 0,1 0 0 0 0,-1 0 1 0 0,1 0-1 0 0,0 0 0 0 0,-1 1 0 0 0,1-1 0 0 0,0 0 1 0 0,-1 0-1 0 0,1 1 0 0 0,0-1 0 0 0,0 0 0 0 0,0 1 1 0 0,-1-1-1 0 0,1 1 0 0 0,0-1 0 0 0,0 1 0 0 0,0-1 1 0 0,0 1-1 0 0,0 0 0 0 0,0-1 0 0 0,0 1 0 0 0,2 0 1 0 0,-1 0 1 0 0,-1 0 1 0 0,1 0 0 0 0,0 0 0 0 0,-1 1 0 0 0,1-1-1 0 0,0 1 1 0 0,-1 0 0 0 0,1-1 0 0 0,-1 1 0 0 0,1 0-1 0 0,-1 0 1 0 0,3 1 0 0 0,3 4 1 0 0,0 0 0 0 0,-1 0-1 0 0,0 0 1 0 0,6 9 0 0 0,2 1 11 0 0,-1 2 0 0 0,-1 0 0 0 0,-1 0 0 0 0,0 1 0 0 0,-2 0 0 0 0,0 1 0 0 0,-1 0 0 0 0,-1 1-1 0 0,-1-1 1 0 0,0 1 0 0 0,-2 0 0 0 0,-1 1 0 0 0,0-1 0 0 0,-1 33 0 0 0,-3-46 14 0 0,1 0 0 0 0,-1 1 0 0 0,-1-1 0 0 0,0 0 0 0 0,0 0 0 0 0,0 0 0 0 0,-1 0 0 0 0,-1-1 0 0 0,1 1 0 0 0,-1-1 0 0 0,-5 9 0 0 0,2-9 2 0 0,3-2 5 0 0,3-4-102 0 0,2-2-610 0 0,2-2 610 0 0,-1 1 0 0 0,1-1 0 0 0,-1 0 0 0 0,1 1-1 0 0,0 0 1 0 0,0 0 0 0 0,0 0 0 0 0,1 0 0 0 0,-1 0 0 0 0,0 1-1 0 0,1-1 1 0 0,-1 1 0 0 0,0 0 0 0 0,1 0 0 0 0,0 0 0 0 0,3 0 0 0 0,0 1 35 0 0,1-1 1 0 0,-1 1-1 0 0,0 1 1 0 0,0-1 0 0 0,1 2-1 0 0,-1-1 1 0 0,10 4 0 0 0,6 1 69 0 0,-13-4 85 0 0,0 1 1 0 0,-1 0-1 0 0,0 1 1 0 0,10 4 0 0 0,-10-3 118 0 0,-1-1 1 0 0,0 2-1 0 0,0-1 1 0 0,-1 1-1 0 0,1 0 1 0 0,6 8-1 0 0,-12-12-139 0 0,-1 0 0 0 0,0-1 0 0 0,1 1-1 0 0,-1 0 1 0 0,0-1 0 0 0,0 1 0 0 0,0 0 0 0 0,0 0 0 0 0,-1 0-1 0 0,1 0 1 0 0,0 0 0 0 0,-1 0 0 0 0,0 0 0 0 0,1 0-1 0 0,-1 0 1 0 0,0 1 0 0 0,0-1 0 0 0,0 0 0 0 0,0 0-1 0 0,0 0 1 0 0,-1 0 0 0 0,1 0 0 0 0,-1 0 0 0 0,1 0-1 0 0,-1 0 1 0 0,0 0 0 0 0,0 0 0 0 0,0 0 0 0 0,0 0-1 0 0,0-1 1 0 0,0 1 0 0 0,0 0 0 0 0,-1-1 0 0 0,-1 3 0 0 0,-12 11 570 0 0,0-1 0 0 0,-1 0 0 0 0,-26 17 0 0 0,-14 12 87 0 0,37-28-699 0 0,-1-1-1 0 0,1 0 1 0 0,-2-2-1 0 0,0-1 1 0 0,0 0-1 0 0,-1-1 1 0 0,-30 8-1 0 0,43-15-397 0 0,0-1 0 0 0,0 0 0 0 0,-1 0 0 0 0,1-1 0 0 0,-11 1-1 0 0,18-2 265 0 0,0 0 0 0 0,0 0 0 0 0,1 0 0 0 0,-1 0 0 0 0,0-1 0 0 0,0 1-1 0 0,1 0 1 0 0,-1-1 0 0 0,0 1 0 0 0,0-1 0 0 0,1 0 0 0 0,-1 1-1 0 0,0-1 1 0 0,1 0 0 0 0,-1 0 0 0 0,1 0 0 0 0,-1 0 0 0 0,1 0-1 0 0,0-1 1 0 0,-1 1 0 0 0,1 0 0 0 0,0-1 0 0 0,0 1 0 0 0,0-1-1 0 0,0 1 1 0 0,0-1 0 0 0,0 1 0 0 0,1-1 0 0 0,-1 0 0 0 0,0 1 0 0 0,1-1-1 0 0,-1 0 1 0 0,1 0 0 0 0,-1-1 0 0 0,1 0-657 0 0,0 0 1 0 0,0 0-1 0 0,0 0 1 0 0,1 0-1 0 0,-1 0 1 0 0,1 0-1 0 0,0 0 1 0 0,1-4-1 0 0,4-10-4935 0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27.893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33 5527 0 0,'2'2'423'0'0,"3"5"-320"0"0,0 1 0 0 0,0 0 0 0 0,-1 0 0 0 0,4 10 0 0 0,10 19 2183 0 0,-4-12-623 0 0,0 0 0 0 0,-2 2 0 0 0,-1-1 0 0 0,11 42 0 0 0,-22-68-1628 0 0,0 0 1 0 0,0 0-1 0 0,0 0 1 0 0,0 0-1 0 0,0 1 0 0 0,0-1 1 0 0,1 0-1 0 0,-1 0 1 0 0,0 0-1 0 0,0 0 0 0 0,0 0 1 0 0,0 1-1 0 0,0-1 1 0 0,0 0-1 0 0,0 0 0 0 0,0 0 1 0 0,0 0-1 0 0,0 0 1 0 0,0 1-1 0 0,0-1 0 0 0,0 0 1 0 0,0 0-1 0 0,0 0 1 0 0,0 0-1 0 0,0 1 0 0 0,0-1 1 0 0,0 0-1 0 0,0 0 1 0 0,0 0-1 0 0,0 0 1 0 0,-1 0-1 0 0,1 1 0 0 0,0-1 1 0 0,0 0-1 0 0,0 0 1 0 0,0 0-1 0 0,0 0 0 0 0,0 0 1 0 0,0 0-1 0 0,0 0 1 0 0,-1 1-1 0 0,1-1 0 0 0,0 0 1 0 0,0 0-1 0 0,0 0 1 0 0,0 0-1 0 0,0 0 0 0 0,-1 0 1 0 0,1 0-1 0 0,0 0 1 0 0,0 0-1 0 0,0 0 1 0 0,-11-6 395 0 0,-9-16-178 0 0,13 12-135 0 0,2 0 0 0 0,0 0 1 0 0,0-1-1 0 0,1 0 0 0 0,-4-12 0 0 0,-9-56-107 0 0,14 64 55 0 0,3 12-58 0 0,-1-1 1 0 0,1 1 0 0 0,0-1 0 0 0,0 1 0 0 0,0-1 0 0 0,1 1 0 0 0,-1 0-1 0 0,1-1 1 0 0,0 1 0 0 0,0-1 0 0 0,0 1 0 0 0,0 0 0 0 0,0 0 0 0 0,1 0-1 0 0,0-1 1 0 0,3-3 0 0 0,-4 5 9 0 0,1 0 1 0 0,0 0-1 0 0,-1 0 0 0 0,1 0 0 0 0,0 1 1 0 0,0-1-1 0 0,0 1 0 0 0,0-1 0 0 0,1 1 0 0 0,-1 0 1 0 0,0 0-1 0 0,1 0 0 0 0,-1 0 0 0 0,0 0 1 0 0,1 0-1 0 0,-1 1 0 0 0,1-1 0 0 0,-1 1 0 0 0,1 0 1 0 0,0 0-1 0 0,-1 0 0 0 0,1 0 0 0 0,3 1 1 0 0,-2-1 4 0 0,0 0 0 0 0,1 0 1 0 0,-1 0-1 0 0,0 0 1 0 0,0-1-1 0 0,0 1 0 0 0,0-1 1 0 0,0 0-1 0 0,0-1 1 0 0,0 1-1 0 0,4-2 0 0 0,7-3 55 0 0,-12 6-69 0 0,1-1 0 0 0,0 1 0 0 0,-1 0 0 0 0,1 0-1 0 0,-1 0 1 0 0,1 0 0 0 0,-1 0 0 0 0,1 1 0 0 0,5 1 0 0 0,10 2-25 0 0,-14-4-77 0 0,0 0 0 0 0,-1 1 0 0 0,1 0-1 0 0,0 0 1 0 0,0 0 0 0 0,-1 1-1 0 0,1 0 1 0 0,-1 0 0 0 0,1 0-1 0 0,-1 0 1 0 0,7 5 0 0 0,3 1-4842 0 0,0-6-1676 0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32.53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193 83 3679 0 0,'0'0'284'0'0,"-11"-14"4603"0"0,9 13-4564 0 0,1 0 1 0 0,-1 0-1 0 0,0 0 1 0 0,0 0-1 0 0,1 0 1 0 0,-1 1-1 0 0,0-1 0 0 0,0 1 1 0 0,0-1-1 0 0,0 1 1 0 0,0 0-1 0 0,0-1 0 0 0,0 1 1 0 0,0 0-1 0 0,-4 1 1 0 0,2 0-81 0 0,0-1-1 0 0,0 2 1 0 0,0-1 0 0 0,0 0 0 0 0,0 1 0 0 0,0 0 0 0 0,-4 2 0 0 0,0 1-122 0 0,1 0 0 0 0,0 0 0 0 0,1 0 0 0 0,-1 1 0 0 0,1 0-1 0 0,0 0 1 0 0,-6 9 0 0 0,6-4-51 0 0,-1 0 0 0 0,2 0 0 0 0,-1 1 0 0 0,2 0 1 0 0,-1 0-1 0 0,-4 24 0 0 0,5-15-57 0 0,1 1 0 0 0,1-1 1 0 0,1 29-1 0 0,1-31-13 0 0,2 1 0 0 0,0-1 0 0 0,1 0 0 0 0,8 25 0 0 0,-8-34 0 0 0,0-1 0 0 0,1 1 0 0 0,1 0 0 0 0,0-1 0 0 0,0 0 0 0 0,1 0 0 0 0,0-1 0 0 0,0 1 0 0 0,12 11 0 0 0,-10-12 3 0 0,0-1-1 0 0,1 0 1 0 0,0 0 0 0 0,0-1-1 0 0,1 0 1 0 0,-1-1 0 0 0,1 0-1 0 0,16 5 1 0 0,-19-7 31 0 0,1-2 0 0 0,0 1 1 0 0,-1-1-1 0 0,1 0 0 0 0,0 0 1 0 0,0-1-1 0 0,-1 0 0 0 0,1-1 0 0 0,0 0 1 0 0,0 0-1 0 0,-1 0 0 0 0,15-6 1 0 0,-14 5 73 0 0,-1-2 1 0 0,0 1 0 0 0,0-1 0 0 0,0 0 0 0 0,0-1 0 0 0,-1 1 0 0 0,8-8 0 0 0,37-42 1088 0 0,-47 48-1096 0 0,0 1 1 0 0,-1-1 0 0 0,0 0 0 0 0,0 0-1 0 0,0 0 1 0 0,0 0 0 0 0,-1-1 0 0 0,0 1-1 0 0,-1-1 1 0 0,1 1 0 0 0,-1-1 0 0 0,0 0-1 0 0,-1 1 1 0 0,0-1 0 0 0,0 0 0 0 0,0 0-1 0 0,-2-8 1 0 0,-1-3 90 0 0,-1 0 0 0 0,-1 0 0 0 0,0 1-1 0 0,-2 0 1 0 0,-9-21 0 0 0,5 17-33 0 0,-2 0 1 0 0,0 0-1 0 0,-22-26 1 0 0,-53-50-181 0 0,82 92 7 0 0,5 3 2 0 0,-8-7-160 0 0,0-1-1 0 0,-1 1 0 0 0,1 0 1 0 0,-2 1-1 0 0,1 0 0 0 0,-18-9 1 0 0,27 17 35 0 0,-1-1 1 0 0,0 0-1 0 0,0 1 1 0 0,0-1-1 0 0,0 1 0 0 0,0 0 1 0 0,0 0-1 0 0,0-1 1 0 0,0 1-1 0 0,0 0 1 0 0,0 1-1 0 0,0-1 1 0 0,0 0-1 0 0,-3 2 0 0 0,4-2 1 0 0,1 0 0 0 0,-1 1-1 0 0,0-1 1 0 0,0 1-1 0 0,1-1 1 0 0,-1 1-1 0 0,0-1 1 0 0,1 1-1 0 0,-1-1 1 0 0,1 1-1 0 0,-1 0 1 0 0,0-1-1 0 0,1 1 1 0 0,0 0-1 0 0,-1-1 1 0 0,1 1 0 0 0,-1 0-1 0 0,1 0 1 0 0,0 0-1 0 0,0-1 1 0 0,-1 1-1 0 0,1 0 1 0 0,0 0-1 0 0,0 0 1 0 0,0 0-1 0 0,0-1 1 0 0,0 1-1 0 0,0 0 1 0 0,0 0-1 0 0,0 0 1 0 0,0 0-1 0 0,0-1 1 0 0,1 1 0 0 0,-1 0-1 0 0,1 1 1 0 0,14 38-3063 0 0,-4-17 1584 0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32.90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1839 0 0,'0'2'10322'0'0,"29"90"-5249"0"0,2 53-3483 0 0,-25-115-1236 0 0,45 209-631 0 0,-33-188-3153 0 0,-17-49 1822 0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33.28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130 0 7831 0 0,'2'2'7212'0'0,"5"6"-6789"0"0,0 1 0 0 0,0 0 0 0 0,-1 0 0 0 0,0 0 1 0 0,0 1-1 0 0,4 12 0 0 0,24 68 2 0 0,-24-60-209 0 0,34 104-20 0 0,43 110-988 0 0,-39-139-2611 0 0,-40-88 1675 0 0</inkml:trace>
  <inkml:trace contextRef="#ctx0" brushRef="#br0" timeOffset="1">48 386 11055 0 0,'-1'0'506'0'0,"-46"21"6147"0"0,48-20-6546 0 0,-1 0 0 0 0,0 0 0 0 0,0 0 0 0 0,1-1 0 0 0,-1 1 1 0 0,1 0-1 0 0,-1 0 0 0 0,1-1 0 0 0,-1 1 0 0 0,1 0 0 0 0,-1 0 0 0 0,1-1 0 0 0,0 1 0 0 0,-1-1 1 0 0,1 1-1 0 0,0-1 0 0 0,-1 1 0 0 0,1-1 0 0 0,0 1 0 0 0,0-1 0 0 0,0 1 0 0 0,1-1 0 0 0,20 7 618 0 0,-15-6-627 0 0,12 1 2 0 0,0 0 0 0 0,0 0 0 0 0,20-3 0 0 0,-24 1-578 0 0,-1 0 0 0 0,27 4 0 0 0,-15-1-349 0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49.0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0 599 5063 0 0,'0'0'523'0'0,"4"-3"-112"0"0,-1 0-294 0 0,8-6 83 0 0,-11 9-179 0 0,1 0 0 0 0,-1-1 0 0 0,1 1 0 0 0,-1 0 1 0 0,1 0-1 0 0,-1 0 0 0 0,1 0 0 0 0,-1 0 0 0 0,1-1 0 0 0,-1 1 0 0 0,1 0 1 0 0,-1 0-1 0 0,1 0 0 0 0,-1 0 0 0 0,1 0 0 0 0,-1 1 0 0 0,1-1 1 0 0,-1 0-1 0 0,1 0 0 0 0,-1 0 0 0 0,1 0 0 0 0,-1 0 0 0 0,0 1 1 0 0,1-1-1 0 0,-1 0 0 0 0,1 0 0 0 0,-1 1 0 0 0,1-1 0 0 0,2 2 141 0 0,-1 0-1 0 0,1 0 1 0 0,0-1-1 0 0,-1 1 1 0 0,1-1-1 0 0,0 0 1 0 0,0 0-1 0 0,0 0 1 0 0,0 0-1 0 0,0-1 1 0 0,0 1-1 0 0,6-1 1 0 0,42-1 1061 0 0,-23 0-723 0 0,24-2 193 0 0,-33 1-407 0 0,0 1 1 0 0,24 2 0 0 0,285 12 2125 0 0,1-28-256 0 0,-147 14-1311 0 0,-28 0-394 0 0,131-31 761 0 0,3 0-160 0 0,106 8-283 0 0,-349 21-666 0 0,68-8 179 0 0,68-3 252 0 0,61 1-29 0 0,-89 3-358 0 0,-56 4-63 0 0,59-2 17 0 0,-153 8-101 0 0,266-10 86 0 0,-106-13 53 0 0,-15 0 79 0 0,-147 23-217 0 0,490-33 426 0 0,-361 31-348 0 0,167-8 41 0 0,-121 0-30 0 0,-93 7-63 0 0,130 3 26 0 0,116 0 22 0 0,-253-6-46 0 0,67 0 66 0 0,-30 8-62 0 0,87 3 10 0 0,103 0-32 0 0,-92-1 103 0 0,-187-3-111 0 0,89 11-3 0 0,-6 0 0 0 0,-97-11 10 0 0,0-2 1 0 0,-1 1-1 0 0,1-1 0 0 0,-1-1 0 0 0,1 0 1 0 0,-1 0-1 0 0,0-1 0 0 0,0 0 0 0 0,0 0 1 0 0,0-1-1 0 0,0 0 0 0 0,11-8 0 0 0,-17 9-21 0 0,0-1 0 0 0,0 1 0 0 0,-1-1 0 0 0,1 0-1 0 0,-1 0 1 0 0,0 0 0 0 0,0 0 0 0 0,0 0 0 0 0,0 0-1 0 0,-1 0 1 0 0,1-1 0 0 0,-1 1 0 0 0,0 0 0 0 0,-1-1-1 0 0,1 1 1 0 0,-1-1 0 0 0,0 0 0 0 0,0 1 0 0 0,0-6-1 0 0,-5-5-71 0 0,1-1-1 0 0,-2 1 0 0 0,0 0 0 0 0,-1 1 0 0 0,0-1 0 0 0,-1 1 1 0 0,-1 1-1 0 0,-13-16 0 0 0,11 15-78 0 0,0 2 0 0 0,-2 0-1 0 0,1 0 1 0 0,-19-12 0 0 0,28 22 95 0 0,3 1 62 0 0,-1 1-1 0 0,0-1 1 0 0,0 1-1 0 0,1-1 1 0 0,-1 1-1 0 0,0 0 1 0 0,0-1 0 0 0,1 1-1 0 0,-1 0 1 0 0,0 0-1 0 0,0 0 1 0 0,0 0-1 0 0,1 0 1 0 0,-1 0-1 0 0,0 0 1 0 0,0 0-1 0 0,0 0 1 0 0,0 0 0 0 0,-1 0-1 0 0,1 0-85 0 0,2 3-170 0 0,1 2 244 0 0,0 0 1 0 0,0-1-1 0 0,1 1 0 0 0,0-1 1 0 0,-1 1-1 0 0,2-1 0 0 0,-1 0 1 0 0,0 0-1 0 0,1 0 0 0 0,0-1 1 0 0,-1 1-1 0 0,2-1 0 0 0,-1 0 1 0 0,0 0-1 0 0,5 3 0 0 0,101 53-111 0 0,-93-50 112 0 0,1 0 0 0 0,-1 1-1 0 0,30 24 1 0 0,-40-28 25 0 0,1 0 0 0 0,-1 1 1 0 0,-1 0-1 0 0,1 0 0 0 0,-1 1 1 0 0,-1-1-1 0 0,1 2 1 0 0,-1-1-1 0 0,-1 0 0 0 0,5 10 1 0 0,-8-12 78 0 0,1-1 0 0 0,-1 1-1 0 0,-1 0 1 0 0,1 0 0 0 0,-1-1 0 0 0,0 1 0 0 0,0 0 0 0 0,-1 0 0 0 0,1-1-1 0 0,-1 1 1 0 0,-1 0 0 0 0,1-1 0 0 0,-1 1 0 0 0,-4 9 0 0 0,-1 1 251 0 0,-1-1 0 0 0,-1 0 0 0 0,-17 23 0 0 0,3-10 150 0 0,-29 27-1 0 0,31-34-375 0 0,1 0-1 0 0,-28 40 1 0 0,35-43-411 0 0,-3 4-995 0 0,9-4-5633 0 0,4-7-629 0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50.22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30 3223 0 0,'13'-9'283'0'0,"6"-5"-40"0"0,-17 13 62 0 0,0 0 0 0 0,0 0 0 0 0,0 1 1 0 0,-1-1-1 0 0,1 0 0 0 0,0 1 0 0 0,0-1 0 0 0,0 1 0 0 0,0 0 1 0 0,0 0-1 0 0,0 0 0 0 0,1 0 0 0 0,-1 0 0 0 0,0 0 1 0 0,0 0-1 0 0,0 1 0 0 0,0-1 0 0 0,0 1 0 0 0,-1-1 0 0 0,1 1 1 0 0,0 0-1 0 0,0 0 0 0 0,0 0 0 0 0,0 0 0 0 0,-1 0 1 0 0,1 0-1 0 0,0 0 0 0 0,2 3 0 0 0,1 1 226 0 0,1 1-1 0 0,-1 0 1 0 0,0 0-1 0 0,-1 0 0 0 0,7 12 1 0 0,-6-7-19 0 0,0 0 0 0 0,-1 1 0 0 0,0 0 1 0 0,-1-1-1 0 0,2 23 0 0 0,-4-32-457 0 0,1 19 136 0 0,-1 0 0 0 0,0 1 0 0 0,-2-1 0 0 0,0 0 0 0 0,-1 1 0 0 0,-10 36 0 0 0,2-11-2645 0 0,9-36 1148 0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51.1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5 225 455 0 0,'-1'-1'0'0'0,"1"1"0"0"0,0 0 0 0 0,-1 0 0 0 0,1 0 0 0 0,0 0 0 0 0,0-1 0 0 0,0 1 0 0 0,-1 0 0 0 0,1 0 0 0 0,0 0 0 0 0,0 0 0 0 0,0 0 0 0 0,0-1 0 0 0,-1 1 0 0 0,1 0 0 0 0,0 0 0 0 0,0 0 0 0 0,0-1 0 0 0,0 1 0 0 0,0 0 0 0 0,0 0 0 0 0,0-1 0 0 0,0 1 0 0 0,0 0 0 0 0,0 0 0 0 0,0 0 0 0 0,-1-1 0 0 0,1 1 0 0 0,0 0 0 0 0,1 0 0 0 0,-1-1 0 0 0,0 1 0 0 0,0 0 0 0 0,0 0 0 0 0,0 0 0 0 0,0-1 0 0 0,0 1 0 0 0,0 0 0 0 0,0 0 0 0 0,0 0 0 0 0,0-1 0 0 0,0 1 0 0 0,1 0 0 0 0,-1 0 0 0 0,0 0 0 0 0,0-1 0 0 0,15-31 12976 0 0,-14 32-12815 0 0,1-1-1 0 0,-1 0 0 0 0,0 0 0 0 0,1 1 0 0 0,-1-1 1 0 0,0 0-1 0 0,0 0 0 0 0,2-3 0 0 0,3-1 104 0 0,6-2-136 0 0,0 0 1 0 0,0 1-1 0 0,1 0 1 0 0,15-4 0 0 0,19-8-28 0 0,127-67 52 0 0,-163 80-133 0 0,-1 0 1 0 0,0 1 0 0 0,1 0-1 0 0,0 1 1 0 0,0 1-1 0 0,22-3 1 0 0,-32 5 60 0 0,1 1 129 0 0,2 2-100 0 0,0 1 1 0 0,0 0 0 0 0,-1 0 0 0 0,1 0-1 0 0,-1 0 1 0 0,0 0 0 0 0,0 1-1 0 0,-1-1 1 0 0,1 1 0 0 0,-1 0 0 0 0,0 0-1 0 0,2 8 1 0 0,2 9 324 0 0,5 37 1 0 0,-9-46-393 0 0,19 163 337 0 0,-4-35-283 0 0,2 7 125 0 0,-12-90-2094 0 0,0 0-3890 0 0,-5-39 618 0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51.6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15 580 4143 0 0,'-1'1'49'0'0,"0"-1"-35"0"0,1 0 0 0 0,-1 0 0 0 0,1 0 0 0 0,-1 0 0 0 0,1 0 0 0 0,0 0 0 0 0,-1 0 0 0 0,1 0 0 0 0,-1 0 0 0 0,1 0 0 0 0,-1 0 0 0 0,1 0 0 0 0,-1 0 0 0 0,1 0 0 0 0,-1 0 0 0 0,1 0 0 0 0,-1 0 0 0 0,1 0 0 0 0,0-1 0 0 0,-1 1 0 0 0,1 0 0 0 0,-1-1 0 0 0,-2-2 327 0 0,3 2 4 0 0,1 0 0 0 0,-1 0-1 0 0,0 0 1 0 0,0 0-1 0 0,1 1 1 0 0,-1-1 0 0 0,1 0-1 0 0,-1 0 1 0 0,1 0-1 0 0,-1 0 1 0 0,1 1 0 0 0,-1-1-1 0 0,1 0 1 0 0,0 0 0 0 0,0 0-1 0 0,0 1 33 0 0,6-8 820 0 0,1 0 1 0 0,13-10-1 0 0,43-22-796 0 0,-42 26-211 0 0,5 0-160 0 0,30-12 0 0 0,-3 1-12 0 0,72-29-1361 0 0,-79 36 99 0 0,77-43-1 0 0,-118 57 1077 0 0,0 0 0 0 0,0 0 0 0 0,0-1 0 0 0,0 0-1 0 0,-1 0 1 0 0,0-1 0 0 0,0 1 0 0 0,0-1 0 0 0,5-10-1 0 0,-8 14 315 0 0,-1-1 0 0 0,1 1 0 0 0,-1-1 0 0 0,0 0 0 0 0,0 1 0 0 0,0-1 0 0 0,-1 0 0 0 0,1 0-1 0 0,0 0 1 0 0,-1 0 0 0 0,0 0 0 0 0,0 0 0 0 0,0 1 0 0 0,0-1 0 0 0,0 0 0 0 0,-1 0 0 0 0,1 0 0 0 0,-1 0-1 0 0,0 0 1 0 0,0 0 0 0 0,0 1 0 0 0,0-1 0 0 0,0 0 0 0 0,-1 1 0 0 0,1-1 0 0 0,-2-2 0 0 0,2 4 564 0 0,-1 0-445 0 0,-1 0 0 0 0,1 0 0 0 0,0 0 0 0 0,-1 0 0 0 0,1 0 0 0 0,-4-1 0 0 0,3 2-155 0 0,0-1 0 0 0,0 1 0 0 0,0 0 0 0 0,0 0 0 0 0,0 0 0 0 0,0 1 0 0 0,0-1 0 0 0,0 1 0 0 0,0-1 0 0 0,0 1 0 0 0,0 0 0 0 0,1 0 0 0 0,-1 0 0 0 0,0 0 0 0 0,0 1 0 0 0,1-1 0 0 0,-1 1 0 0 0,1 0 0 0 0,0 0 0 0 0,-1 0 0 0 0,-3 4 0 0 0,-1 1-4 0 0,1 1 0 0 0,-1 0 1 0 0,2 0-1 0 0,-1 1 0 0 0,-5 10 0 0 0,5-6-58 0 0,0 0 0 0 0,1 1-1 0 0,1 0 1 0 0,0 0 0 0 0,0 1 0 0 0,2-1-1 0 0,0 1 1 0 0,0-1 0 0 0,2 28 0 0 0,0-31-35 0 0,1-1 0 0 0,1 1 0 0 0,-1 0 0 0 0,2-1 0 0 0,-1 0 0 0 0,2 0 1 0 0,-1 0-1 0 0,1 0 0 0 0,1 0 0 0 0,0-1 0 0 0,0 1 0 0 0,1-1 1 0 0,0-1-1 0 0,9 11 0 0 0,-9-14-19 0 0,-1 0 1 0 0,1 0-1 0 0,0-1 0 0 0,1 1 0 0 0,-1-2 1 0 0,0 1-1 0 0,1-1 0 0 0,0 0 1 0 0,0 0-1 0 0,0-1 0 0 0,0 0 1 0 0,1 0-1 0 0,-1 0 0 0 0,0-1 1 0 0,1 0-1 0 0,-1-1 0 0 0,1 0 1 0 0,11-1-1 0 0,-9 0 83 0 0,0 0 1 0 0,-1-1-1 0 0,1 0 0 0 0,-1-1 1 0 0,0 0-1 0 0,1-1 0 0 0,-1 1 1 0 0,-1-2-1 0 0,1 1 0 0 0,-1-1 1 0 0,1-1-1 0 0,-2 1 0 0 0,14-13 1 0 0,-11 8 51 0 0,-1-1 0 0 0,0 0 0 0 0,0 0 1 0 0,-1-1-1 0 0,-1-1 0 0 0,0 1 0 0 0,0-1 1 0 0,-1 0-1 0 0,-1 0 0 0 0,0-1 0 0 0,-1 0 1 0 0,-1 1-1 0 0,3-21 0 0 0,-5 24-77 0 0,0-1 0 0 0,-1 1-1 0 0,-1 0 1 0 0,1 0 0 0 0,-2 0-1 0 0,1-1 1 0 0,-1 1-1 0 0,-1 1 1 0 0,0-1 0 0 0,0 0-1 0 0,-1 1 1 0 0,0-1 0 0 0,-1 1-1 0 0,0 0 1 0 0,0 0 0 0 0,-1 1-1 0 0,0 0 1 0 0,0 0-1 0 0,-12-10 1 0 0,-5-3-585 0 0,-2 1 0 0 0,0 2 1 0 0,-1 0-1 0 0,0 2 0 0 0,-49-22 0 0 0,66 37-2276 0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52.04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83 82 6447 0 0,'-14'-8'86'0'0,"10"7"782"0"0,0-1-1 0 0,0 1 1 0 0,0 0 0 0 0,0 0-1 0 0,0 0 1 0 0,-1 1-1 0 0,1-1 1 0 0,0 1 0 0 0,-5 0-1 0 0,-8 4 501 0 0,15-3-979 0 0,0 13-148 0 0,2-12-241 0 0,-1-1 1 0 0,1 1-1 0 0,0 0 0 0 0,-1 0 1 0 0,1 0-1 0 0,0 0 0 0 0,0 0 1 0 0,0 0-1 0 0,0-1 0 0 0,1 1 1 0 0,-1 0-1 0 0,1 0 0 0 0,-1 0 1 0 0,1 0-1 0 0,-1-1 0 0 0,1 1 1 0 0,0 0-1 0 0,0 0 0 0 0,0-1 1 0 0,0 1-1 0 0,0-1 1 0 0,0 1-1 0 0,2 1 0 0 0,-1-1 6 0 0,-1 0-1 0 0,1 0 1 0 0,0 0 0 0 0,1 0-1 0 0,-1-1 1 0 0,0 1-1 0 0,1 0 1 0 0,-1-1 0 0 0,0 0-1 0 0,1 1 1 0 0,0-1-1 0 0,-1 0 1 0 0,1 0-1 0 0,0-1 1 0 0,3 2 0 0 0,-1-2 88 0 0,-1 1 0 0 0,1-1 0 0 0,0 0 0 0 0,-1 0 0 0 0,1 0 0 0 0,-1-1 0 0 0,1 1 0 0 0,6-3 0 0 0,-9 2-33 0 0,0 0 0 0 0,0 0 0 0 0,0 0 0 0 0,0 0 0 0 0,0 0 0 0 0,0 0 0 0 0,-1-1 0 0 0,1 1 1 0 0,0-1-1 0 0,-1 1 0 0 0,1-1 0 0 0,-1 0 0 0 0,0 1 0 0 0,1-1 0 0 0,-1 0 0 0 0,0 0 0 0 0,0 0 0 0 0,0 0 0 0 0,-1 0 0 0 0,2-3 0 0 0,-1 1 34 0 0,0 0 0 0 0,0-1 0 0 0,0 1 0 0 0,-1 0 0 0 0,1-1 0 0 0,-1 1 0 0 0,0-1 0 0 0,-1-6 1 0 0,0 8-79 0 0,0 1 1 0 0,-1-1 0 0 0,1 0-1 0 0,0 1 1 0 0,-1-1 0 0 0,0 1-1 0 0,1 0 1 0 0,-1-1 0 0 0,-2-1-1 0 0,-1-2-11 0 0,2 3-72 0 0,0-1-1 0 0,0 1 0 0 0,0 0 1 0 0,0 0-1 0 0,-1 0 0 0 0,1 0 1 0 0,-1 1-1 0 0,-3-3 0 0 0,4 4-197 0 0,1 0 0 0 0,0 0 0 0 0,-1 0 0 0 0,1 1 0 0 0,0-1 0 0 0,-1 0 0 0 0,1 1 0 0 0,-1 0 0 0 0,1 0 0 0 0,-1-1-1 0 0,1 1 1 0 0,-1 1 0 0 0,1-1 0 0 0,0 0 0 0 0,-6 2 0 0 0,0 1-1487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30.55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12 10279 0 0,'-1'-11'1533'0'0,"3"25"958"0"0,0-1-2356 0 0,29 156 3220 0 0,38 267 656 0 0,-51-308-3637 0 0,35 126-1 0 0,-40-196-542 0 0,11 52-3052 0 0,-20-90 695 0 0,-2-3-3734 0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52.3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236 9 7831 0 0,'-9'-7'772'0'0,"5"6"2119"0"0,-1 1-2308 0 0,-1 1 1 0 0,1 0-1 0 0,-1 0 0 0 0,1 0 1 0 0,0 1-1 0 0,0 0 0 0 0,0 0 1 0 0,0 0-1 0 0,0 1 0 0 0,-8 5 1 0 0,-1 2-209 0 0,0 0 1 0 0,-14 15 0 0 0,19-15-222 0 0,-1 1 1 0 0,2-1 0 0 0,0 1-1 0 0,0 1 1 0 0,1-1-1 0 0,0 1 1 0 0,1 1 0 0 0,-4 12-1 0 0,3-7 9 0 0,2 1-1 0 0,0-1 1 0 0,1 1-1 0 0,1 0 1 0 0,-1 21 0 0 0,3-27-76 0 0,1 1 1 0 0,1-1 0 0 0,0 0 0 0 0,1 0-1 0 0,1 1 1 0 0,0-2 0 0 0,0 1 0 0 0,2 0-1 0 0,6 16 1 0 0,-6-20-52 0 0,0 0 0 0 0,0 0 0 0 0,1 0 0 0 0,0 0 0 0 0,1-1 1 0 0,0 0-1 0 0,0-1 0 0 0,1 1 0 0 0,0-1 0 0 0,0-1 0 0 0,0 1 0 0 0,11 5 0 0 0,2-1 139 0 0,1 0 1 0 0,0-1-1 0 0,0-2 0 0 0,41 11 1 0 0,-47-16-65 0 0,0 0 0 0 0,0-1 0 0 0,0-1 0 0 0,1 0 0 0 0,-1-1 0 0 0,0-1 0 0 0,30-6 0 0 0,72-22 423 0 0,-102 24-945 0 0,-1-1-1 0 0,1 0 1 0 0,-1-1 0 0 0,0-1-1 0 0,16-11 1 0 0,-21 12-5158 0 0,-2 5-1757 0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53.7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41 104 919 0 0,'-31'-16'436'0'0,"31"16"-159"0"0,-1-1-1 0 0,0 1 0 0 0,1-1 1 0 0,-1 1-1 0 0,1-1 0 0 0,-1 1 1 0 0,0-1-1 0 0,1 1 1 0 0,-1-1-1 0 0,1 1 0 0 0,0-1 1 0 0,-1 0-1 0 0,1 1 0 0 0,-1-1 1 0 0,1 0-1 0 0,0 1 0 0 0,0-1 1 0 0,-1 0-1 0 0,1 1 0 0 0,0-1 1 0 0,0 0-1 0 0,0 0 0 0 0,0 1 1 0 0,0-1-1 0 0,0 0 0 0 0,0 0 1 0 0,0 1-1 0 0,0-1 0 0 0,0 0 1 0 0,0 0-1 0 0,0 1 0 0 0,1-1 1 0 0,-1 0-1 0 0,0 1 0 0 0,0-1 1 0 0,1 0-1 0 0,-1 1 0 0 0,1-1 1 0 0,-1 0-1 0 0,1 0 0 0 0,2-3-50 0 0,-1 1-1 0 0,1 0 0 0 0,-1 0 0 0 0,1 0 0 0 0,0 0 1 0 0,3-3-1 0 0,2 1 20 0 0,0-1-1 0 0,0 1 1 0 0,15-6-1 0 0,-19 10-176 0 0,-1-1 0 0 0,1 1 0 0 0,0 0 0 0 0,0 0-1 0 0,0 0 1 0 0,0 0 0 0 0,0 1 0 0 0,0 0 0 0 0,0 0-1 0 0,0 0 1 0 0,5 1 0 0 0,11 2 235 0 0,-5 0-97 0 0,-1 0 0 0 0,1 0 0 0 0,0 1 0 0 0,-1 1 0 0 0,0 0 0 0 0,21 12 0 0 0,-31-15-158 0 0,-1 1 1 0 0,0 1-1 0 0,1-1 0 0 0,-1 0 0 0 0,0 1 0 0 0,0-1 1 0 0,-1 1-1 0 0,1 0 0 0 0,-1 0 0 0 0,3 6 1 0 0,-2-4 5 0 0,-1 0 1 0 0,0 0 0 0 0,0 1 0 0 0,0-1 0 0 0,0 0 0 0 0,0 13 0 0 0,-2-6-10 0 0,-1 1 0 0 0,0 0 0 0 0,-1 0 0 0 0,0-1 0 0 0,-2 1 0 0 0,-6 19 0 0 0,4-16-61 0 0,-2 0 0 0 0,1-1 0 0 0,-2 0 1 0 0,-16 23-1 0 0,14-25-134 0 0,0 1 1 0 0,-2-2-1 0 0,1 0 0 0 0,-16 12 1 0 0,19-18 111 0 0,-1 0 0 0 0,0-1 0 0 0,0 0 0 0 0,0 0 0 0 0,-1-1 0 0 0,0 0 0 0 0,-15 4 0 0 0,24-9 17 0 0,0 1 0 0 0,0-1 0 0 0,0 0 0 0 0,0 0 0 0 0,0 1-1 0 0,0-1 1 0 0,0-1 0 0 0,0 1 0 0 0,-2-1 0 0 0,3 0 14 0 0,1-1-1 0 0,-1 1 1 0 0,1-1-1 0 0,0 0 1 0 0,0 1-1 0 0,0-1 1 0 0,0 0-1 0 0,0 1 1 0 0,1-3-1 0 0,-1 4 1 0 0,0-3 13 0 0,1 1 1 0 0,-1 0 0 0 0,1-1-1 0 0,0 1 1 0 0,0 0-1 0 0,0 0 1 0 0,0 0 0 0 0,0-1-1 0 0,1 1 1 0 0,-1 0 0 0 0,0 1-1 0 0,1-1 1 0 0,0 0 0 0 0,-1 0-1 0 0,1 1 1 0 0,0-1 0 0 0,0 1-1 0 0,0-1 1 0 0,0 1 0 0 0,0 0-1 0 0,5-2 1 0 0,0-1 49 0 0,1 1 0 0 0,0 0 0 0 0,1 1 0 0 0,15-3 0 0 0,-1 2 41 0 0,0 1 1 0 0,1 2-1 0 0,28 1 0 0 0,69 15 49 0 0,-102-13-145 0 0,-8-2-726 0 0,0 0 0 0 0,17 0 1 0 0,-15-2-486 0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54.13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9615 0 0,'2'1'439'0'0,"72"32"888"0"0,-49-19-407 0 0,-1 2 0 0 0,0 1 1 0 0,-1 1-1 0 0,-1 2 0 0 0,39 42 0 0 0,-37-34-351 0 0,-1 1-1 0 0,-2 2 0 0 0,-1 0 0 0 0,21 45 0 0 0,-32-55-233 0 0,0 0-1 0 0,-2 0 0 0 0,0 1 1 0 0,-2 0-1 0 0,6 37 0 0 0,-10-45-243 0 0,0-1-1 0 0,-1 0 0 0 0,0 1 0 0 0,-1-1 0 0 0,0 0 0 0 0,-1 0 0 0 0,-1 0 1 0 0,0 0-1 0 0,-1 0 0 0 0,0 0 0 0 0,-6 11 0 0 0,5-15-408 0 0,-5 12 772 0 0,-17 25 0 0 0,3-17-2124 0 0,19-24-30 0 0,-1 1 0 0 0,0-2-1 0 0,-7 6 1 0 0,4-5-4755 0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57.5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17 3223 0 0,'-5'-16'7962'0'0,"7"16"-7718"0"0,-1 1 1 0 0,1-1 0 0 0,0 1-1 0 0,0 0 1 0 0,0 0 0 0 0,-1 0 0 0 0,1 0-1 0 0,0 0 1 0 0,-1 0 0 0 0,1 0-1 0 0,-1 0 1 0 0,0 1 0 0 0,1-1-1 0 0,-1 1 1 0 0,0-1 0 0 0,0 1 0 0 0,0-1-1 0 0,0 1 1 0 0,0 0 0 0 0,0-1-1 0 0,0 1 1 0 0,1 3 0 0 0,1 3 149 0 0,1 1 0 0 0,-2-1 1 0 0,4 14-1 0 0,1 27 419 0 0,0 86 0 0 0,0-8-670 0 0,-1-20-138 0 0,0 1-1718 0 0,-2-64-4063 0 0,-1-24 300 0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57.9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8287 0 0,'0'0'756'0'0,"0"2"-622"0"0,19 65 2789 0 0,41 128 111 0 0,-48-158-2950 0 0,-2 0 1 0 0,10 69 0 0 0,-8-39-50 0 0,24 113-4929 0 0,-31-157 364 0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58.2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 39 12839 0 0,'-11'2'588'0'0,"9"-1"831"0"0,3-2-743 0 0,1-1-497 0 0,0 0 1 0 0,0 1-1 0 0,0 0 0 0 0,1-1 1 0 0,-1 1-1 0 0,0 0 0 0 0,0 0 1 0 0,1 0-1 0 0,-1 0 0 0 0,1 0 0 0 0,4 0 1 0 0,32-3 190 0 0,-31 4-363 0 0,0 0 1 0 0,0-1 0 0 0,16-3 0 0 0,8-5-711 0 0,-10 5-3654 0 0,-3 0-1251 0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58.6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9991 0 0,'0'0'456'0'0,"2"1"-8"0"0,18 5-272 0 0,-8-3 492 0 0,0-1 0 0 0,22 1-1 0 0,-22-2 90 0 0,1 0-1 0 0,20 6 0 0 0,-29-6-505 0 0,-1 1-1 0 0,1 0 1 0 0,-1 0-1 0 0,0 0 1 0 0,0 1-1 0 0,0-1 0 0 0,0 1 1 0 0,4 4-1 0 0,-6-6-305 0 0,0 0 264 0 0,-2 19 246 0 0,0-17-432 0 0,1 0 0 0 0,-1 0 1 0 0,0 0-1 0 0,0 0 0 0 0,0 0 1 0 0,0-1-1 0 0,0 1 0 0 0,-1 0 1 0 0,1-1-1 0 0,-1 1 0 0 0,0-1 1 0 0,1 1-1 0 0,-1-1 0 0 0,0 0 0 0 0,-1 0 1 0 0,1 0-1 0 0,0 0 0 0 0,-1 0 1 0 0,1 0-1 0 0,-5 2 0 0 0,2-2-160 0 0,1 1 1 0 0,-1-1-1 0 0,0 0 0 0 0,-1-1 0 0 0,1 1 0 0 0,0-1 1 0 0,0 0-1 0 0,-1 0 0 0 0,-5 0 0 0 0,29 0 297 0 0,0 1 1 0 0,0 1-1 0 0,0 0 0 0 0,-1 2 0 0 0,1 0 0 0 0,-1 1 0 0 0,32 15 1 0 0,-47-20-31 0 0,0 1 1 0 0,0 0 0 0 0,0 0 0 0 0,0 0-1 0 0,0 0 1 0 0,0 0 0 0 0,0 0 0 0 0,0 1-1 0 0,-1-1 1 0 0,0 1 0 0 0,1-1 0 0 0,-1 1-1 0 0,2 4 1 0 0,-3-5-60 0 0,0 0-1 0 0,0 0 0 0 0,0 0 1 0 0,0-1-1 0 0,-1 1 0 0 0,1 0 1 0 0,0 0-1 0 0,-1 0 0 0 0,1-1 1 0 0,-1 1-1 0 0,0 0 1 0 0,0-1-1 0 0,-1 4 0 0 0,-1 1 153 0 0,0 0-76 0 0,0 1-1 0 0,0-1 1 0 0,-1 0 0 0 0,0 0-1 0 0,-8 11 1 0 0,9-14-127 0 0,0 0 0 0 0,0-1 1 0 0,0 1-1 0 0,0-1 0 0 0,-1 1 0 0 0,1-1 1 0 0,-1 0-1 0 0,1 0 0 0 0,-1 0 0 0 0,0-1 1 0 0,-6 2-1 0 0,-24 7 23 0 0,15-4-461 0 0,-32 5-1 0 0,46-10-28 0 0,0-1 0 0 0,0 1 0 0 0,-1-1 0 0 0,1 0-1 0 0,0-1 1 0 0,0 1 0 0 0,-1-1 0 0 0,1 0 0 0 0,0 0-1 0 0,0-1 1 0 0,-5-2 0 0 0,0-2-1228 0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58.9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153 28 8287 0 0,'0'0'19'0'0,"0"1"-1"0"0,0-1 0 0 0,-1 0 0 0 0,1 0 0 0 0,0 1 0 0 0,0-1 1 0 0,-1 0-1 0 0,1 0 0 0 0,0 1 0 0 0,0-1 0 0 0,-1 0 1 0 0,1 0-1 0 0,0 0 0 0 0,-1 1 0 0 0,1-1 0 0 0,0 0 0 0 0,-1 0 1 0 0,1 0-1 0 0,0 0 0 0 0,-1 0 0 0 0,1 0 0 0 0,0 0 1 0 0,-1 0-1 0 0,1 0 0 0 0,0 0 0 0 0,-1 0 0 0 0,1 0 0 0 0,0 0 1 0 0,-1 0-1 0 0,1 0 0 0 0,0 0 0 0 0,-1 0 0 0 0,1 0 1 0 0,0 0-1 0 0,-1 0 0 0 0,1-1 0 0 0,0 1 0 0 0,-1 0 0 0 0,1 0 1 0 0,0 0-1 0 0,0-1 0 0 0,-1 1 0 0 0,1 0 0 0 0,0 0 1 0 0,0-1-1 0 0,-1 1 0 0 0,1-1 0 0 0,0 1-4 0 0,-1-1-1 0 0,1 1 1 0 0,-1 0 0 0 0,1-1-1 0 0,0 1 1 0 0,-1-1-1 0 0,1 1 1 0 0,-1 0 0 0 0,1-1-1 0 0,-1 1 1 0 0,1 0-1 0 0,-1 0 1 0 0,1-1 0 0 0,-1 1-1 0 0,0 0 1 0 0,1 0 0 0 0,-1 0-1 0 0,1 0 1 0 0,-1 0-1 0 0,0 0 1 0 0,-9 2 1430 0 0,9-1-1126 0 0,-1-1-1 0 0,1 0 0 0 0,0 1 0 0 0,-1-1 0 0 0,1 0 1 0 0,0 0-1 0 0,-1 0 0 0 0,1 0 0 0 0,0 0 0 0 0,-1 0 0 0 0,-1 0 1 0 0,1-1-97 0 0,0 1 0 0 0,0 0 0 0 0,0-1 0 0 0,0 1 0 0 0,0 0 0 0 0,1 0 0 0 0,-1 1 0 0 0,0-1 0 0 0,0 0 0 0 0,0 1 0 0 0,0-1 1 0 0,1 1-1 0 0,-1-1 0 0 0,0 1 0 0 0,0 0 0 0 0,-2 1 0 0 0,2 0-105 0 0,-1 0 1 0 0,0 0-1 0 0,1 1 1 0 0,-1-1 0 0 0,1 0-1 0 0,0 1 1 0 0,0 0-1 0 0,-3 4 1 0 0,0 2-138 0 0,0 1 0 0 0,1 0 0 0 0,0 0 0 0 0,-5 19 0 0 0,5-8 7 0 0,0 0 0 0 0,1-1 0 0 0,1 2 1 0 0,0-1-1 0 0,2 0 0 0 0,1 0 0 0 0,3 23 0 0 0,-2-31 5 0 0,1 0 1 0 0,0-1-1 0 0,1 1 0 0 0,0 0 1 0 0,1-1-1 0 0,0 0 0 0 0,1 0 1 0 0,0-1-1 0 0,1 1 0 0 0,1-1 1 0 0,-1-1-1 0 0,15 15 0 0 0,-15-19 10 0 0,0 0 1 0 0,0 0-1 0 0,1-1 0 0 0,0 0 0 0 0,0 0 1 0 0,0-1-1 0 0,1 0 0 0 0,0-1 0 0 0,-1 0 1 0 0,1 0-1 0 0,0-1 0 0 0,0 0 0 0 0,0-1 1 0 0,1 0-1 0 0,-1 0 0 0 0,13-1 0 0 0,-8 0 27 0 0,-1-2 1 0 0,1 1-1 0 0,-1-2 0 0 0,0 1 0 0 0,1-2 0 0 0,-1 0 0 0 0,-1 0 0 0 0,1-2 1 0 0,-1 1-1 0 0,19-12 0 0 0,-21 11 64 0 0,-1 0-1 0 0,0-1 1 0 0,0 0 0 0 0,0-1 0 0 0,-1 1 0 0 0,-1-1 0 0 0,1-1-1 0 0,-1 0 1 0 0,0 0 0 0 0,-1 0 0 0 0,0-1 0 0 0,-1 0-1 0 0,9-19 1 0 0,-11 20 3 0 0,3-11 339 0 0,7-27 0 0 0,-12 41-304 0 0,0 0 1 0 0,0-1-1 0 0,-1 0 0 0 0,1 1 0 0 0,-2-1 0 0 0,1 1 0 0 0,-1-1 1 0 0,-2-9-1 0 0,-1 1 120 0 0,4 10-171 0 0,-1 0 1 0 0,-1 0 0 0 0,1 0 0 0 0,-1 0 0 0 0,0 1 0 0 0,0-1 0 0 0,0 1-1 0 0,0 0 1 0 0,-1-1 0 0 0,0 1 0 0 0,0 0 0 0 0,-4-4 0 0 0,-12-9 204 0 0,0 0 0 0 0,-2 2 0 0 0,0 0 1 0 0,-26-13-1 0 0,33 20-516 0 0,-1 2 0 0 0,0-1 0 0 0,0 2 0 0 0,-1 0 0 0 0,0 0 0 0 0,1 2 0 0 0,-29-3 0 0 0,43 6-70 0 0,0-1 99 0 0,0 1 0 0 0,0 0-1 0 0,0 0 1 0 0,0 0 0 0 0,0 0-1 0 0,-1 0 1 0 0,1 0 0 0 0,0 0-1 0 0,0 0 1 0 0,0 0 0 0 0,0 1-1 0 0,0-1 1 0 0,-1 0 0 0 0,1 1-1 0 0,0-1 1 0 0,-2 2 0 0 0,1 6-1899 0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59.3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12895 0 0,'0'0'595'0'0,"0"3"-18"0"0,0 74 1641 0 0,11 82-1 0 0,-1-95-2073 0 0,22 84-1 0 0,-1-63-2725 0 0,-30-81 974 0 0,2 4-352 0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7:59.72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15 2303 0 0,'-2'18'615'0'0,"2"-18"-444"0"0,0 1-1 0 0,0-1 1 0 0,0 1-1 0 0,0-1 1 0 0,0 0-1 0 0,0 1 1 0 0,0-1-1 0 0,0 1 1 0 0,0-1-1 0 0,1 0 1 0 0,-1 1-1 0 0,0-1 1 0 0,0 0-1 0 0,0 1 1 0 0,1-1-1 0 0,-1 0 1 0 0,0 1-1 0 0,1-1 1 0 0,-1 0-1 0 0,0 1 1 0 0,1-1-1 0 0,-1 0 1 0 0,0 0-1 0 0,1 0 1 0 0,-1 1-1 0 0,0-1 1 0 0,1 0-1 0 0,-1 0 1 0 0,0 0-1 0 0,1 0 1 0 0,0 0-1 0 0,10 3 3106 0 0,32-4 2099 0 0,22-8-3917 0 0,-35 4-975 0 0,-13 2-679 0 0,52-7 610 0 0,-23 1-5705 0 0,-15 1-675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32.0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8895 0 0,'0'0'2668'0'0,"1"1"-1726"0"0,4 3-654 0 0,-1 0 0 0 0,0 1 0 0 0,-1 0 1 0 0,1 0-1 0 0,-1 0 0 0 0,0 0 0 0 0,0 0 0 0 0,0 0 1 0 0,-1 1-1 0 0,1-1 0 0 0,-2 1 0 0 0,3 9 1 0 0,2 12 356 0 0,2 40 1 0 0,-6-45-326 0 0,10 338 854 0 0,-12-306-1208 0 0,4 86-2606 0 0,-4-119-1464 0 0,-3-4-1188 0 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02.2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54 120 7367 0 0,'-1'0'30'0'0,"1"-1"-1"0"0,-1 1 0 0 0,0 0 0 0 0,1 0 0 0 0,-1-1 1 0 0,1 1-1 0 0,-1 0 0 0 0,1 0 0 0 0,0-1 0 0 0,-1 1 0 0 0,1 0 1 0 0,-1-1-1 0 0,1 1 0 0 0,0-1 0 0 0,-1 1 0 0 0,1-1 1 0 0,-1 0-1 0 0,1 0-12 0 0,-1 1 0 0 0,0-1 0 0 0,1 0 1 0 0,-1 0-1 0 0,0 1 0 0 0,1-1 0 0 0,-1 1 1 0 0,0-1-1 0 0,0 0 0 0 0,1 1 0 0 0,-1-1 1 0 0,0 1-1 0 0,0 0 0 0 0,-2-1 0 0 0,-26-5 189 0 0,28 5-140 0 0,1 1-1 0 0,0 0 1 0 0,0 0 0 0 0,0 0 0 0 0,0-1 0 0 0,0 1-1 0 0,-1 0 1 0 0,1 0 0 0 0,0 0 0 0 0,0-1 0 0 0,0 1-1 0 0,0 0 1 0 0,0 0 0 0 0,0 0 0 0 0,0-1 0 0 0,0 1 0 0 0,0 0-1 0 0,0 0 1 0 0,0-1 0 0 0,0 1 0 0 0,0 0 0 0 0,0 0-1 0 0,0-1 1 0 0,0 1 0 0 0,0 0 0 0 0,0 0 0 0 0,0-1 0 0 0,0 1-1 0 0,0 0 1 0 0,0 0 0 0 0,0 0 0 0 0,0-1 0 0 0,0 1-1 0 0,1 0 1 0 0,-1 0 0 0 0,0 0 0 0 0,0-1 0 0 0,0 1 0 0 0,1 0-1 0 0,5-11 1003 0 0,-5 10-796 0 0,1-2-6 0 0,1-1 0 0 0,0 1 0 0 0,0 0 1 0 0,0 0-1 0 0,1 0 0 0 0,-1 1 0 0 0,1-1 0 0 0,-1 1 1 0 0,6-3-1 0 0,38-15 543 0 0,-37 16-515 0 0,3-1-62 0 0,1 1 1 0 0,0 0-1 0 0,0 2 0 0 0,0-1 1 0 0,0 2-1 0 0,21-1 1 0 0,-24 2-116 0 0,1 1 1 0 0,-1 0 0 0 0,0 0 0 0 0,0 1 0 0 0,0 1 0 0 0,-1-1 0 0 0,1 2 0 0 0,18 8 0 0 0,-26-10-83 0 0,0 0-1 0 0,0 0 1 0 0,0 0-1 0 0,0 0 1 0 0,0 0 0 0 0,-1 1-1 0 0,1-1 1 0 0,-1 1 0 0 0,1 0-1 0 0,-1 0 1 0 0,0 0 0 0 0,0 0-1 0 0,1 4 1 0 0,0-1 7 0 0,-1-1 0 0 0,-1 1 0 0 0,1 0 0 0 0,-1 0 0 0 0,0 0 0 0 0,0 0 0 0 0,-1 8 0 0 0,0 5 38 0 0,-2 0 1 0 0,0 0-1 0 0,-10 36 1 0 0,9-42-113 0 0,-1 0 1 0 0,0 0 0 0 0,-1 0-1 0 0,0-1 1 0 0,-1 1 0 0 0,-1-1 0 0 0,0 0-1 0 0,0-1 1 0 0,-1 0 0 0 0,0 0-1 0 0,-1-1 1 0 0,-1 0 0 0 0,1 0-1 0 0,-14 9 1 0 0,22-18-57 0 0,61 6-1912 0 0,-48-5 1960 0 0,0 0-1 0 0,1 1 1 0 0,-1 1 0 0 0,-1 0-1 0 0,18 8 1 0 0,-9-4 33 0 0,-1 1 177 0 0,-1 2 0 0 0,0-1 1 0 0,-1 2-1 0 0,25 21 0 0 0,-38-30-116 0 0,2 2 130 0 0,0 0 0 0 0,0 1 0 0 0,0-1 0 0 0,-1 2 0 0 0,9 11 0 0 0,-12-16-92 0 0,-1 1 0 0 0,0-1 0 0 0,1 1 0 0 0,-1-1-1 0 0,0 1 1 0 0,-1-1 0 0 0,1 1 0 0 0,0 0 0 0 0,-1 0-1 0 0,1-1 1 0 0,-1 1 0 0 0,0 0 0 0 0,0 0 0 0 0,0-1-1 0 0,0 1 1 0 0,0 0 0 0 0,-1 0 0 0 0,1-1 0 0 0,-1 1-1 0 0,-1 3 1 0 0,-3 5 166 0 0,-1-1 0 0 0,0 1 0 0 0,0-1 0 0 0,-1-1 0 0 0,-1 1 0 0 0,0-1 0 0 0,0 0 0 0 0,0-1 0 0 0,-1 0 0 0 0,-17 12-1 0 0,-5 1 30 0 0,-1-2-1 0 0,-39 18 0 0 0,50-28-259 0 0,-2-1 0 0 0,1-1 1 0 0,-36 7-1 0 0,50-12-41 0 0,-41 11-3091 0 0,39-13-4789 0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03.0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0 146 10711 0 0,'24'86'2324'0'0,"55"133"0"0"0,-71-200-1521 0 0,-1-1 0 0 0,10 41 1829 0 0,-33-76-1258 0 0,10 8-1259 0 0,1 0 0 0 0,1-1 0 0 0,0 0 0 0 0,0 0 0 0 0,1-1-1 0 0,0 1 1 0 0,1 0 0 0 0,0-1 0 0 0,1 0 0 0 0,0 1 0 0 0,0-1 0 0 0,2 0-1 0 0,1-18 1 0 0,4-8 83 0 0,1-1-1 0 0,19-53 0 0 0,-21 75-17 0 0,-1 2-256 0 0,1 0 1 0 0,0 0-1 0 0,1 0 0 0 0,1 1 0 0 0,0 0 1 0 0,1 0-1 0 0,18-22 0 0 0,-21 30-97 0 0,0 0 1 0 0,0 0-1 0 0,0 0 1 0 0,1 1-1 0 0,0 0 0 0 0,-1 0 1 0 0,1 0-1 0 0,1 1 1 0 0,-1 0-1 0 0,0 0 1 0 0,1 1-1 0 0,0 0 0 0 0,0 0 1 0 0,-1 0-1 0 0,1 1 1 0 0,0 0-1 0 0,0 0 0 0 0,14 1 1 0 0,18 5-3456 0 0,-20 1 1557 0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03.3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0 185 9847 0 0,'0'0'448'0'0,"2"1"-6"0"0,6 2-102 0 0,1 0 0 0 0,0 0 0 0 0,0 0 0 0 0,17 1 0 0 0,-22-3-63 0 0,1-1 0 0 0,0-1 0 0 0,0 1 0 0 0,0 0-1 0 0,-1-1 1 0 0,1 0 0 0 0,0 0 0 0 0,-1-1 0 0 0,1 1 0 0 0,-1-1-1 0 0,7-4 1 0 0,0 1 70 0 0,0-2-1 0 0,0 1 1 0 0,-1-1-1 0 0,12-11 1 0 0,-18 14-206 0 0,0 0 0 0 0,0-1 0 0 0,-1 1 0 0 0,1-1 0 0 0,-1 0 0 0 0,0 0 0 0 0,-1 0-1 0 0,1 0 1 0 0,-1-1 0 0 0,0 1 0 0 0,2-8 0 0 0,-2 7 14 0 0,-1 0 1 0 0,0 0-1 0 0,0 0 0 0 0,0 1 0 0 0,-1-1 1 0 0,0-9-1 0 0,0 13-111 0 0,0 1-1 0 0,-1 0 1 0 0,1-1 0 0 0,0 1-1 0 0,-1 0 1 0 0,1-1 0 0 0,-1 1-1 0 0,0 0 1 0 0,1 0 0 0 0,-1-1-1 0 0,0 1 1 0 0,0 0 0 0 0,0 0-1 0 0,0 0 1 0 0,0 0 0 0 0,0 0-1 0 0,0 0 1 0 0,0 1 0 0 0,0-1-1 0 0,0 0 1 0 0,-1 0 0 0 0,1 1-1 0 0,0-1 1 0 0,-1 1 0 0 0,1-1-1 0 0,0 1 1 0 0,-1-1 0 0 0,1 1-1 0 0,0 0 1 0 0,-1 0 0 0 0,1 0-1 0 0,-3 0 1 0 0,-3 0 10 0 0,1 0-1 0 0,0 1 1 0 0,-1 0 0 0 0,1 0-1 0 0,-1 0 1 0 0,1 1 0 0 0,0 0-1 0 0,0 0 1 0 0,0 0-1 0 0,0 1 1 0 0,1 0 0 0 0,-1 0-1 0 0,0 1 1 0 0,1 0 0 0 0,-8 7-1 0 0,4-3 33 0 0,0 1 0 0 0,0 0-1 0 0,1 0 1 0 0,1 1 0 0 0,-1 0 0 0 0,2 1-1 0 0,-8 14 1 0 0,10-17-103 0 0,1-1 0 0 0,0 1 1 0 0,1 0-1 0 0,0 0 0 0 0,0 0 0 0 0,1 0 0 0 0,0 1 0 0 0,0-1 0 0 0,1 0 0 0 0,0 0 1 0 0,1 1-1 0 0,-1-1 0 0 0,1 0 0 0 0,1 0 0 0 0,3 13 0 0 0,-1-12-11 0 0,0 0 0 0 0,0 0 1 0 0,0 0-1 0 0,1 0 0 0 0,0-1 0 0 0,1 1 0 0 0,0-1 0 0 0,1-1 1 0 0,-1 1-1 0 0,1-1 0 0 0,1 0 0 0 0,12 9 0 0 0,-11-11-422 0 0,-1 0 0 0 0,1 0 0 0 0,0-1 0 0 0,0-1 0 0 0,1 1-1 0 0,-1-2 1 0 0,1 1 0 0 0,0-1 0 0 0,0-1 0 0 0,-1 1 0 0 0,1-2 0 0 0,0 1 0 0 0,0-1-1 0 0,12-2 1 0 0,2-3-1606 0 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03.8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134 51 11343 0 0,'-4'-1'221'0'0,"0"-1"-1"0"0,-1 1 1 0 0,1 1 0 0 0,-1-1-1 0 0,1 1 1 0 0,-1 0-1 0 0,1 0 1 0 0,-1 0-1 0 0,1 0 1 0 0,-1 1 0 0 0,1-1-1 0 0,-1 1 1 0 0,1 1-1 0 0,0-1 1 0 0,-5 2-1 0 0,5-1-41 0 0,1 0-1 0 0,0-1 0 0 0,-1 1 0 0 0,1 0 1 0 0,0 0-1 0 0,0 1 0 0 0,0-1 0 0 0,1 0 1 0 0,-1 1-1 0 0,0 0 0 0 0,1 0 0 0 0,0 0 1 0 0,0 0-1 0 0,0 0 0 0 0,0 0 0 0 0,0 0 1 0 0,0 1-1 0 0,-1 5 0 0 0,1-1-135 0 0,0-1 0 0 0,1 1-1 0 0,-2 13 1 0 0,3-17-32 0 0,1-1-1 0 0,-1 1 1 0 0,1 0-1 0 0,-1-1 1 0 0,1 1-1 0 0,0 0 1 0 0,1-1-1 0 0,-1 1 1 0 0,4 5-1 0 0,-4-5-22 0 0,1-1 0 0 0,0 1 0 0 0,0-1 0 0 0,0 0 0 0 0,0 1 0 0 0,1-1 0 0 0,-1 0 0 0 0,1-1 0 0 0,0 1 0 0 0,0 0 0 0 0,0-1 0 0 0,0 1 0 0 0,1-1 0 0 0,-1 0 0 0 0,0 0 0 0 0,1-1 0 0 0,0 1 0 0 0,-1-1 0 0 0,1 1 0 0 0,0-1 0 0 0,0 0 0 0 0,-1-1 0 0 0,1 1 0 0 0,0-1 0 0 0,7 1 0 0 0,-3-2-28 0 0,1 0 0 0 0,0 0 0 0 0,-1-1 0 0 0,1 0 0 0 0,-1 0 0 0 0,0-1 0 0 0,0 0 0 0 0,0 0 0 0 0,0-1 0 0 0,0 0 0 0 0,-1 0 0 0 0,1-1 0 0 0,-1 0 0 0 0,0-1 0 0 0,-1 1 0 0 0,1-1 0 0 0,-1-1 0 0 0,-1 1 0 0 0,1-1 0 0 0,-1 0 0 0 0,7-12 0 0 0,-6 8 15 0 0,-1 1-1 0 0,0-1 1 0 0,-1 0 0 0 0,3-12-1 0 0,-5 16 35 0 0,0 0-1 0 0,-1 0 0 0 0,0 0 1 0 0,0 0-1 0 0,-1 0 1 0 0,0 0-1 0 0,-2-14 0 0 0,-2 14 124 0 0,4 6-130 0 0,0 1-1 0 0,0 0 0 0 0,0 0 1 0 0,0-1-1 0 0,-1 1 0 0 0,1 0 1 0 0,0 0-1 0 0,0-1 0 0 0,0 1 1 0 0,-1 0-1 0 0,1 0 1 0 0,0-1-1 0 0,0 1 0 0 0,-1 0 1 0 0,1 0-1 0 0,0 0 0 0 0,-1 0 1 0 0,1 0-1 0 0,0 0 0 0 0,-1-1 1 0 0,1 1-1 0 0,0 0 1 0 0,-1 0-1 0 0,1 0 0 0 0,0 0 1 0 0,-1 0-1 0 0,1 0 0 0 0,0 0 1 0 0,0 0-1 0 0,-1 0 0 0 0,1 0 1 0 0,0 0-1 0 0,-1 1 1 0 0,1-1-1 0 0,0 0 0 0 0,-1 0 1 0 0,1 0-1 0 0,0 0 0 0 0,-1 0 1 0 0,1 1-1 0 0,0-1 0 0 0,0 0 1 0 0,-1 0-1 0 0,1 0 0 0 0,0 1 1 0 0,-1-1-1 0 0,-2 3 105 0 0,0-1-1 0 0,0 1 1 0 0,1 0-1 0 0,-1 0 1 0 0,0 0-1 0 0,1 0 0 0 0,0 1 1 0 0,0-1-1 0 0,0 1 1 0 0,0-1-1 0 0,0 1 1 0 0,1 0-1 0 0,-2 5 1 0 0,-2 8 367 0 0,-4 28 0 0 0,6-25-337 0 0,1 1-1 0 0,1 0 1 0 0,1 0 0 0 0,0 0 0 0 0,2-1-1 0 0,1 1 1 0 0,6 25 0 0 0,-7-34-123 0 0,2 0 1 0 0,0 0-1 0 0,0 0 0 0 0,1 0 1 0 0,1-1-1 0 0,0 0 1 0 0,1 0-1 0 0,-1 0 0 0 0,2-1 1 0 0,0 0-1 0 0,0-1 0 0 0,1 1 1 0 0,10 8-1 0 0,-12-13-71 0 0,-1-1 1 0 0,1 0-1 0 0,0 0 0 0 0,0 0 0 0 0,0-1 0 0 0,0 0 0 0 0,1 0 1 0 0,-1-1-1 0 0,1 0 0 0 0,0 0 0 0 0,-1-1 0 0 0,1 0 0 0 0,0 0 1 0 0,0-1-1 0 0,0 0 0 0 0,14-2 0 0 0,-11 0-264 0 0,0-1 0 0 0,0 0 0 0 0,0 0 0 0 0,-1-1 0 0 0,1-1 0 0 0,-1 0 0 0 0,0 0 0 0 0,-1-1-1 0 0,1 0 1 0 0,-1-1 0 0 0,11-9 0 0 0,12-16-2240 0 0,-18 14 612 0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04.2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 0 919 0 0,'0'2'67'0'0,"-6"32"1744"0"0,5-17 1990 0 0,1 1-1 0 0,3 35 1 0 0,2-24-3229 0 0,-2-15-290 0 0,0-1 0 0 0,2 1 0 0 0,-1-1 0 0 0,1 0 0 0 0,1-1 0 0 0,1 1 0 0 0,9 13 0 0 0,-10-17-223 0 0,0-1 1 0 0,1 0-1 0 0,0 0 1 0 0,1 0-1 0 0,0-1 1 0 0,0 0-1 0 0,0-1 0 0 0,1 0 1 0 0,0 0-1 0 0,10 4 1 0 0,-10-5-8 0 0,-2-2-20 0 0,-1 1 0 0 0,1-1 0 0 0,0 0 0 0 0,0 0 0 0 0,1-1 0 0 0,-1 0 0 0 0,0 0 0 0 0,1-1 0 0 0,-1 0 0 0 0,1 0 0 0 0,10-1 0 0 0,-13 0-17 0 0,0-1 1 0 0,0 0 0 0 0,0 0 0 0 0,0 0 0 0 0,-1-1 0 0 0,1 0 0 0 0,0 0-1 0 0,-1 0 1 0 0,7-4 0 0 0,-6 2 17 0 0,1-1-1 0 0,-1 1 1 0 0,0-1-1 0 0,0-1 1 0 0,-1 1 0 0 0,5-8-1 0 0,-2 2-10 0 0,0 0 1 0 0,-1 0-1 0 0,-1 0 0 0 0,0-1 0 0 0,-1 0 0 0 0,0 0 0 0 0,-1 0 1 0 0,0-1-1 0 0,1-15 0 0 0,-2 10 8 0 0,-1-1 1 0 0,-1 1 0 0 0,-1 0-1 0 0,0 0 1 0 0,-7-33 0 0 0,6 42 22 0 0,2 8 160 0 0,-5 0 442 0 0,5 1-643 0 0,0 0 1 0 0,0 0-1 0 0,0 0 0 0 0,0 0 0 0 0,0 0 0 0 0,0 0 1 0 0,0 0-1 0 0,0 0 0 0 0,0 0 0 0 0,0 0 1 0 0,0 0-1 0 0,1 0 0 0 0,-1 0 0 0 0,0 0 0 0 0,0 1 1 0 0,0-1-1 0 0,0 0 0 0 0,0 0 0 0 0,0 0 0 0 0,0 0 1 0 0,0 0-1 0 0,0 0 0 0 0,0 0 0 0 0,0 0 0 0 0,0 0 1 0 0,0 0-1 0 0,0 0 0 0 0,0 0 0 0 0,0 0 1 0 0,0 0-1 0 0,0 1 0 0 0,0-1 0 0 0,0 0 0 0 0,0 0 1 0 0,0 0-1 0 0,0 0 0 0 0,0 0 0 0 0,0 0 0 0 0,0 0 1 0 0,-1 0-1 0 0,1 0 0 0 0,0 0 0 0 0,0 0 1 0 0,0 0-1 0 0,0 0 0 0 0,0 0 0 0 0,0 0 0 0 0,0 0 1 0 0,0 0-1 0 0,0 1 0 0 0,0-1 0 0 0,0 0 0 0 0,0 0 1 0 0,0 0-1 0 0,0 0 0 0 0,0 0 0 0 0,0 0 1 0 0,-1 0-1 0 0,1 0 0 0 0,0 0 0 0 0,0 0 0 0 0,0 0 1 0 0,0 0-1 0 0,1 3-23 0 0,2 14 248 0 0,1 1 1 0 0,0-1-1 0 0,2-1 1 0 0,0 1 0 0 0,0-1-1 0 0,2 0 1 0 0,10 16 0 0 0,-13-24-430 0 0,1 0 0 0 0,0 0 0 0 0,0-1 0 0 0,1 0 0 0 0,0 0 0 0 0,9 6 0 0 0,-10-9-558 0 0,-1 0 0 0 0,1 0-1 0 0,1-1 1 0 0,-1 0 0 0 0,0 0 0 0 0,1-1 0 0 0,-1 1 0 0 0,1-1 0 0 0,10 1 0 0 0,-1-2-5148 0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04.56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138 264 1839 0 0,'0'0'160'0'0,"-4"10"-160"0"0,-1 0 0 0 0,5 7 0 0 0,4 3 2016 0 0,1 0 376 0 0,0-2 72 0 0,1 0 8 0 0,3-1-1960 0 0,4 1-384 0 0,4 1-128 0 0,-3-4 64 0 0,1-5-800 0 0,-3-2-152 0 0</inkml:trace>
  <inkml:trace contextRef="#ctx0" brushRef="#br0" timeOffset="1">251 261 12695 0 0,'-18'-5'380'0'0,"1"-2"0"0"0,0 0 0 0 0,1 0 0 0 0,0-2 0 0 0,0 0 0 0 0,-23-18 0 0 0,28 18-118 0 0,0 0 1 0 0,0-1-1 0 0,1-1 0 0 0,0 0 0 0 0,0 0 1 0 0,2-1-1 0 0,-1 0 0 0 0,-10-21 0 0 0,17 28-396 0 0,0 1 1 0 0,0-1-1 0 0,0 0 0 0 0,1 1 0 0 0,0-1 0 0 0,-1-7 0 0 0,3-6-4418 0 0,2 4-715 0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04.9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1 271 6447 0 0,'9'22'1547'0'0,"0"1"0"0"0,6 23 0 0 0,-3-7 4524 0 0,-11-38-5504 0 0,-1 0-520 0 0,0-1 1 0 0,0 0-1 0 0,0 0 1 0 0,0 0-1 0 0,0 0 1 0 0,1 1-1 0 0,-1-1 1 0 0,0 0-1 0 0,0 0 1 0 0,0 0-1 0 0,0 0 1 0 0,0 1-1 0 0,1-1 1 0 0,-1 0-1 0 0,0 0 1 0 0,0 0-1 0 0,0 0 1 0 0,1 0-1 0 0,-1 0 1 0 0,0 0-1 0 0,0 1 1 0 0,0-1-1 0 0,1 0 0 0 0,-1 0 1 0 0,0 0-1 0 0,0 0 1 0 0,0 0-1 0 0,1 0 1 0 0,-1 0-1 0 0,0 0 1 0 0,0 0-1 0 0,0 0 1 0 0,1 0-1 0 0,-1 0 1 0 0,0 0-1 0 0,0-1 1 0 0,0 1-1 0 0,1 0 1 0 0,-1 0-1 0 0,0 0 1 0 0,0 0-1 0 0,0 0 1 0 0,1 0-1 0 0,-1 0 1 0 0,0-1-1 0 0,0 1 1 0 0,0 0-1 0 0,4-15 882 0 0,3-79-222 0 0,-6 57-1150 0 0,10-53-1 0 0,-9 79-89 0 0,0 0 1 0 0,1 0-1 0 0,1 0 0 0 0,0 1 0 0 0,0-1 0 0 0,1 1 0 0 0,1 0 1 0 0,-1 1-1 0 0,9-11 0 0 0,-10 16 122 0 0,-1-1 1 0 0,1 1-1 0 0,1 0 1 0 0,-1 1-1 0 0,1-1 0 0 0,-1 1 1 0 0,1 0-1 0 0,0 0 1 0 0,0 0-1 0 0,0 1 0 0 0,9-3 1 0 0,-4 2 21 0 0,0 1 1 0 0,0 0-1 0 0,0 0 0 0 0,0 1 1 0 0,15 0-1 0 0,-7 1-115 0 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05.5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0 213 8287 0 0,'0'0'756'0'0,"1"2"-622"0"0,-1-1-16 0 0,0 0 1 0 0,1 1-1 0 0,-1-1 1 0 0,1 0-1 0 0,-1 0 1 0 0,1 0-1 0 0,-1 1 1 0 0,1-1-1 0 0,0 0 1 0 0,0 0-1 0 0,0 0 1 0 0,-1 0-1 0 0,1 0 1 0 0,0 0-1 0 0,0 0 1 0 0,0-1-1 0 0,0 1 1 0 0,1 0-1 0 0,-1 0 1 0 0,0-1 0 0 0,0 1-1 0 0,0-1 1 0 0,1 1-1 0 0,-1-1 1 0 0,0 1-1 0 0,0-1 1 0 0,1 0-1 0 0,-1 0 1 0 0,0 0-1 0 0,1 1 1 0 0,-1-1-1 0 0,0-1 1 0 0,2 1-1 0 0,1 0 126 0 0,0 0-83 0 0,0 0 0 0 0,0 0 1 0 0,0 0-1 0 0,0-1 0 0 0,0 0 0 0 0,0 0 0 0 0,0 0 1 0 0,0 0-1 0 0,0-1 0 0 0,-1 1 0 0 0,1-1 1 0 0,0 0-1 0 0,-1 0 0 0 0,0 0 0 0 0,1-1 0 0 0,-1 1 1 0 0,0-1-1 0 0,0 0 0 0 0,5-6 0 0 0,2-4 186 0 0,0-1 0 0 0,-1 0 0 0 0,11-22 0 0 0,-19 35-300 0 0,2-6 20 0 0,-1 1 1 0 0,1-1-1 0 0,-1 1 1 0 0,-1-1-1 0 0,1 0 1 0 0,-1 0-1 0 0,0 0 1 0 0,-1 0 0 0 0,0 0-1 0 0,0 0 1 0 0,-1-7-1 0 0,1 12-37 0 0,-1 0 0 0 0,1 0-1 0 0,-1 1 1 0 0,0-1 0 0 0,0 0 0 0 0,1 0-1 0 0,-1 1 1 0 0,0-1 0 0 0,-1 1-1 0 0,1-1 1 0 0,0 1 0 0 0,0-1 0 0 0,-1 1-1 0 0,1 0 1 0 0,0-1 0 0 0,-1 1 0 0 0,1 0-1 0 0,-1 0 1 0 0,0 0 0 0 0,1 0-1 0 0,-1 0 1 0 0,0 1 0 0 0,0-1 0 0 0,1 0-1 0 0,-1 1 1 0 0,0 0 0 0 0,0-1 0 0 0,0 1-1 0 0,0 0 1 0 0,-3 0 0 0 0,1 0 21 0 0,1-1 1 0 0,-1 2 0 0 0,1-1-1 0 0,-1 0 1 0 0,1 1 0 0 0,-1-1-1 0 0,1 1 1 0 0,0 0 0 0 0,-1 0-1 0 0,1 0 1 0 0,0 1 0 0 0,0-1-1 0 0,0 1 1 0 0,0 0 0 0 0,0 0 0 0 0,-3 2-1 0 0,1 1-23 0 0,1 1 0 0 0,0-1-1 0 0,0 1 1 0 0,1-1 0 0 0,0 1 0 0 0,0 0-1 0 0,0 1 1 0 0,0-1 0 0 0,1 0-1 0 0,0 1 1 0 0,1-1 0 0 0,-2 8 0 0 0,2-1 33 0 0,-1 0 1 0 0,2 0 0 0 0,0 1-1 0 0,0-1 1 0 0,4 17 0 0 0,-3-22-58 0 0,1-1-1 0 0,0 0 1 0 0,0 1-1 0 0,1-1 1 0 0,0 0 0 0 0,0 0-1 0 0,1-1 1 0 0,0 1 0 0 0,0-1-1 0 0,1 0 1 0 0,-1 0 0 0 0,1 0-1 0 0,0 0 1 0 0,1-1 0 0 0,0 0-1 0 0,0 0 1 0 0,7 4 0 0 0,-6-4-151 0 0,1-1-1 0 0,0 1 1 0 0,0-2 0 0 0,0 1 0 0 0,0-1 0 0 0,1-1 0 0 0,0 1 0 0 0,-1-2-1 0 0,1 1 1 0 0,0-1 0 0 0,0 0 0 0 0,0-1 0 0 0,0 0 0 0 0,12-2 0 0 0,4-2-1315 0 0,1-3-66 0 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06.2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42 3679 0 0,'0'0'167'0'0,"0"2"-7"0"0,1 13 669 0 0,1-1 0 0 0,0 0 1 0 0,6 17-1 0 0,0 3 3209 0 0,20 73 1376 0 0,-11-45-4232 0 0,-13-49-978 0 0,1 1 0 0 0,0-1 0 0 0,1-1 0 0 0,0 1 0 0 0,10 14 0 0 0,-15-26-52 0 0,-1 0-146 0 0,1-1 0 0 0,-1 0 0 0 0,0 1 0 0 0,0-1 0 0 0,0 0 0 0 0,1 1 0 0 0,-1-1 0 0 0,0 0 0 0 0,0 0 1 0 0,0 1-1 0 0,1-1 0 0 0,-1 0 0 0 0,0 0 0 0 0,1 0 0 0 0,-1 1 0 0 0,0-1 0 0 0,0 0 0 0 0,1 0 1 0 0,-1 0-1 0 0,0 0 0 0 0,1 0 0 0 0,-1 0 0 0 0,0 0 0 0 0,1 1 0 0 0,-1-1 0 0 0,0 0 0 0 0,1 0 0 0 0,-1 0 1 0 0,0 0-1 0 0,1 0 0 0 0,-1-1 0 0 0,0 1 0 0 0,1 0 0 0 0,-1 0 0 0 0,0 0 0 0 0,1 0 0 0 0,-1 0 1 0 0,0 0-1 0 0,1 0 0 0 0,-1-1 0 0 0,15-5 88 0 0,-13 4-94 0 0,0-1 1 0 0,0 0 0 0 0,0 0 0 0 0,-1 0 0 0 0,1 0-1 0 0,-1-1 1 0 0,0 1 0 0 0,1 0 0 0 0,-2-1 0 0 0,1 1-1 0 0,1-7 1 0 0,2-7-14 0 0,5-22-220 0 0,-2 0 1 0 0,2-43-1 0 0,9-45-747 0 0,-4 65 711 0 0,-13 61 189 0 0,0 1 85 0 0,0 0-1 0 0,-1 1 1 0 0,1-1-1 0 0,0 0 1 0 0,0 1 0 0 0,0-1-1 0 0,0 1 1 0 0,0 0-1 0 0,-1-1 1 0 0,1 1 0 0 0,0-1-1 0 0,0 1 1 0 0,-1 0 0 0 0,1 0-1 0 0,-1-1 1 0 0,1 1-1 0 0,0 0 1 0 0,-1 0 0 0 0,1 1-1 0 0,8 18 160 0 0,-8-19-161 0 0,8 26 294 0 0,-1 0 0 0 0,-2 1 0 0 0,4 35 0 0 0,-5-34-126 0 0,0 0 1 0 0,18 54-1 0 0,-19-73-235 0 0,-4-10 64 0 0,0 0 0 0 0,0 1-1 0 0,0-1 1 0 0,0 0 0 0 0,0 1-1 0 0,0-1 1 0 0,0 0 0 0 0,0 0 0 0 0,1 1-1 0 0,-1-1 1 0 0,0 0 0 0 0,0 1-1 0 0,0-1 1 0 0,0 0 0 0 0,1 0 0 0 0,-1 0-1 0 0,0 1 1 0 0,0-1 0 0 0,1 0-1 0 0,-1 0 1 0 0,0 0 0 0 0,0 1 0 0 0,1-1-1 0 0,-1 0 1 0 0,0 0 0 0 0,0 0-1 0 0,1 0 1 0 0,-1 0 0 0 0,0 0-1 0 0,1 0 1 0 0,-1 0 0 0 0,0 0 0 0 0,1 0-1 0 0,-1 0 1 0 0,0 0 0 0 0,0 0-1 0 0,1 0 1 0 0,-1 0 0 0 0,0 0 0 0 0,1 0-1 0 0,-1 0 1 0 0,0 0 0 0 0,1 0-1 0 0,-1 0 1 0 0,0-1 0 0 0,0 1 0 0 0,1 0-1 0 0,-1 0 1 0 0,0 0 0 0 0,0 0-1 0 0,1-1 1 0 0,-1 1 0 0 0,0 0-1 0 0,0-1 1 0 0,3 0 9 0 0,-1-1 0 0 0,0 1-1 0 0,0-1 1 0 0,0 0 0 0 0,0 0-1 0 0,0 0 1 0 0,0 0-1 0 0,-1-1 1 0 0,1 1 0 0 0,-1 0-1 0 0,3-5 1 0 0,9-31-23 0 0,-10 31 20 0 0,2-12-47 0 0,3-30-1 0 0,-6 36 19 0 0,0 0-1 0 0,1 0 1 0 0,0 0-1 0 0,1 1 0 0 0,0-1 1 0 0,6-12-1 0 0,-5 17-24 0 0,0 1 0 0 0,0 0 0 0 0,7-9 0 0 0,-10 16 38 0 0,-1 0 0 0 0,0-1 0 0 0,0 1-1 0 0,1 0 1 0 0,-1 0 0 0 0,0 0 0 0 0,1 0 0 0 0,-1 0-1 0 0,1 0 1 0 0,-1 0 0 0 0,0 1 0 0 0,0-1 0 0 0,1 0-1 0 0,-1 1 1 0 0,0-1 0 0 0,0 1 0 0 0,1-1 0 0 0,-1 1-1 0 0,0 0 1 0 0,0-1 0 0 0,0 1 0 0 0,2 2 0 0 0,33 41-58 0 0,-9-11 165 0 0,36 34 1 0 0,-53-58-70 0 0,1 0-1 0 0,0 0 1 0 0,0-1 0 0 0,1 0 0 0 0,0-1 0 0 0,1 0 0 0 0,21 7 0 0 0,-30-12-14 0 0,1 0 0 0 0,0-1-1 0 0,0 0 1 0 0,0 0 0 0 0,0 0-1 0 0,0-1 1 0 0,0 0 0 0 0,0 0-1 0 0,0 0 1 0 0,0 0 0 0 0,0-1-1 0 0,0 0 1 0 0,-1 0 0 0 0,1 0-1 0 0,0 0 1 0 0,0-1 0 0 0,0 0-1 0 0,-1 0 1 0 0,1 0 0 0 0,-1-1-1 0 0,0 1 1 0 0,0-1 0 0 0,0 0-1 0 0,0 0 1 0 0,0-1 0 0 0,0 1-1 0 0,-1-1 1 0 0,0 0 0 0 0,0 0-1 0 0,0 0 1 0 0,0 0 0 0 0,-1 0-1 0 0,1-1 1 0 0,-1 1 0 0 0,3-10-1 0 0,-2 4-55 0 0,0-1 0 0 0,-1 1 0 0 0,-1-1 0 0 0,1 0 0 0 0,-2 1 0 0 0,0-19 0 0 0,0 25 67 0 0,-1 0 0 0 0,1 1 0 0 0,-1-1-1 0 0,0 0 1 0 0,0 0 0 0 0,0 1 0 0 0,-1-1 0 0 0,1 0 0 0 0,-1 1 0 0 0,0 0 0 0 0,0-1 0 0 0,0 1 0 0 0,0 0-1 0 0,-1 0 1 0 0,1 0 0 0 0,-1 0 0 0 0,1 0 0 0 0,-1 1 0 0 0,0-1 0 0 0,0 1 0 0 0,-7-4 0 0 0,9 5-17 0 0,-1 1 1 0 0,1-1 0 0 0,0 1 0 0 0,-1-1 0 0 0,1 1-1 0 0,-1-1 1 0 0,1 1 0 0 0,-1 0 0 0 0,1-1 0 0 0,0 1-1 0 0,-1 0 1 0 0,1 0 0 0 0,-1 0 0 0 0,1 0 0 0 0,-1 1 0 0 0,1-1-1 0 0,-1 0 1 0 0,1 1 0 0 0,-1-1 0 0 0,-1 1 0 0 0,1 0 32 0 0,1 1 0 0 0,-1-1 1 0 0,0 0-1 0 0,1 1 1 0 0,-1-1-1 0 0,1 1 0 0 0,-1-1 1 0 0,1 1-1 0 0,0 0 0 0 0,0 0 1 0 0,-1-1-1 0 0,0 5 1 0 0,-1 0 47 0 0,1 0 1 0 0,0 0 0 0 0,1 0 0 0 0,-1 1-1 0 0,1-1 1 0 0,0 1 0 0 0,1-1-1 0 0,-1 8 1 0 0,2-8-101 0 0,0 0 0 0 0,-1 0 0 0 0,2-1 1 0 0,-1 1-1 0 0,1-1 0 0 0,0 1 0 0 0,0-1 0 0 0,0 1 0 0 0,1-1 0 0 0,0 0 0 0 0,0 0 0 0 0,0-1 0 0 0,1 1 0 0 0,0 0 0 0 0,-1-1 1 0 0,2 0-1 0 0,-1 0 0 0 0,0 0 0 0 0,1-1 0 0 0,0 1 0 0 0,-1-1 0 0 0,1 0 0 0 0,1-1 0 0 0,8 4 0 0 0,-9-4-399 0 0,1 0-1 0 0,-1-1 0 0 0,1 1 1 0 0,0-1-1 0 0,-1-1 0 0 0,1 1 0 0 0,0-1 1 0 0,0 0-1 0 0,10-2 0 0 0,5-2-5953 0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06.6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 50 12695 0 0,'-4'8'207'0'0,"1"-1"0"0"0,0 1 1 0 0,0-1-1 0 0,1 1 0 0 0,0 0 0 0 0,-1 8 0 0 0,-3 50 224 0 0,5-41 595 0 0,0-11-452 0 0,1-1-1 0 0,0 1 1 0 0,1-1 0 0 0,2 17-1 0 0,-2-26-483 0 0,0 0 1 0 0,0 1-1 0 0,1-1 0 0 0,-1 0 1 0 0,1 0-1 0 0,-1-1 0 0 0,1 1 0 0 0,1 0 1 0 0,-1-1-1 0 0,0 1 0 0 0,1-1 1 0 0,0 0-1 0 0,0 1 0 0 0,0-1 0 0 0,0-1 1 0 0,0 1-1 0 0,5 3 0 0 0,-6-5-76 0 0,-1 0 0 0 0,1-1 0 0 0,0 1 0 0 0,0 0 0 0 0,0-1 0 0 0,0 1 0 0 0,1-1 0 0 0,-1 0 0 0 0,0 0 0 0 0,0 1 0 0 0,0-1 0 0 0,0-1 0 0 0,0 1 0 0 0,0 0 0 0 0,0 0 0 0 0,0-1 0 0 0,0 1 0 0 0,0-1 0 0 0,0 0 0 0 0,0 0 0 0 0,0 1 0 0 0,0-1 0 0 0,0 0 0 0 0,-1-1 0 0 0,1 1 0 0 0,0 0 0 0 0,-1 0 0 0 0,1-1 0 0 0,1-2 0 0 0,3-1-23 0 0,-1-1 1 0 0,0 0-1 0 0,0 0 0 0 0,0-1 0 0 0,-1 0 1 0 0,4-9-1 0 0,13-32-574 0 0,15-60 1 0 0,-5 15 164 0 0,-24 78 410 0 0,-5 13 74 0 0,-1 0 1 0 0,1-1 0 0 0,-1 0-1 0 0,0 1 1 0 0,0-1-1 0 0,0 0 1 0 0,0-3-1 0 0,8 29 594 0 0,7 43-284 0 0,-10-42-150 0 0,0 1 0 0 0,1-1 0 0 0,19 41 0 0 0,-11-34-867 0 0,-12-23 225 0 0,0-1 0 0 0,1 1 0 0 0,0 0 0 0 0,0-1 0 0 0,1 0 0 0 0,9 11 0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32.6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288 21 1839 0 0,'-6'-8'2063'0'0,"5"7"-1566"0"0,-1 0 0 0 0,1 0 0 0 0,-1 0-1 0 0,1 0 1 0 0,-1 0 0 0 0,0 0 0 0 0,0 0 0 0 0,1 0 0 0 0,-1 0-1 0 0,0 1 1 0 0,0-1 0 0 0,0 1 0 0 0,-2-1 0 0 0,0 1-46 0 0,-1 0 0 0 0,1 0 0 0 0,-1 0 0 0 0,1 0 1 0 0,-7 2-1 0 0,-2 1-29 0 0,0 1 0 0 0,-21 9 0 0 0,-45 26 88 0 0,16-7-400 0 0,42-21-98 0 0,22-11-13 0 0,-1 0 0 0 0,0 0 0 0 0,0 0 0 0 0,1 0 0 0 0,-1 0-1 0 0,0 0 1 0 0,0 1 0 0 0,1-1 0 0 0,-1 0 0 0 0,0 0 0 0 0,0 0-1 0 0,1 0 1 0 0,-1 0 0 0 0,0 0 0 0 0,0 0 0 0 0,0 0 0 0 0,1 1 0 0 0,-1-1-1 0 0,0 0 1 0 0,0 0 0 0 0,0 0 0 0 0,0 0 0 0 0,1 1 0 0 0,-1-1 0 0 0,0 0-1 0 0,0 0 1 0 0,0 0 0 0 0,0 1 0 0 0,0-1 0 0 0,0 0 0 0 0,0 0 0 0 0,1 1-1 0 0,-1-1 1 0 0,0 0 0 0 0,0 0 0 0 0,0 1 0 0 0,0-1 0 0 0,0 0 0 0 0,0 0-1 0 0,0 1 1 0 0,0-1 0 0 0,0 0 0 0 0,0 0 0 0 0,-1 1 0 0 0,1-1-1 0 0,0 0 1 0 0,0 0 0 0 0,0 0 0 0 0,0 1 0 0 0,0-1 0 0 0,0 0 0 0 0,0 0-1 0 0,-1 0 1 0 0,1 1 0 0 0,0-1 0 0 0,0 0 0 0 0,0 0 0 0 0,0 0 0 0 0,-1 1-1 0 0,1-1 1 0 0,0 0 0 0 0,0 0 0 0 0,0 0 0 0 0,-1 0 0 0 0,1 0 0 0 0,-1 0-1 0 0,2 0-1 0 0,15 7-67 0 0,32 8 0 0 0,-2-1-11 0 0,-22-5 79 0 0,-1 1 1 0 0,0 1-1 0 0,40 26 0 0 0,-50-27 151 0 0,0 0-1 0 0,0 0 1 0 0,-2 1-1 0 0,1 0 1 0 0,-1 1-1 0 0,-1 1 1 0 0,11 16-1 0 0,-19-26-56 0 0,0 0 0 0 0,-1 0 0 0 0,1 0-1 0 0,-1 0 1 0 0,0 1 0 0 0,0-1 0 0 0,0 0-1 0 0,0 1 1 0 0,-1-1 0 0 0,1 1 0 0 0,-1-1-1 0 0,0 1 1 0 0,0-1 0 0 0,-1 4 0 0 0,0-1 55 0 0,0-1 1 0 0,-1 1 0 0 0,1-1-1 0 0,-1 1 1 0 0,0-1 0 0 0,-1 0-1 0 0,-5 9 1 0 0,-1-1 54 0 0,0-2-1 0 0,0 1 1 0 0,-1-1 0 0 0,-1-1-1 0 0,-19 16 1 0 0,22-21-193 0 0,0-1 0 0 0,0 0 0 0 0,0-1 0 0 0,0 1 0 0 0,-1-2 0 0 0,1 1 0 0 0,-1-1 0 0 0,1 0-1 0 0,-16 0 1 0 0,-8 3-196 0 0,28-4 116 0 0,1 0 0 0 0,-1-1 0 0 0,0 0 0 0 0,1 0 0 0 0,-1 0 1 0 0,0 0-1 0 0,-6-2 0 0 0,8 2-87 0 0,1-1 0 0 0,-1 1 0 0 0,0-1 0 0 0,0 0 1 0 0,1 1-1 0 0,-1-1 0 0 0,1 0 0 0 0,-1 0 0 0 0,1 0 0 0 0,-1 0 0 0 0,1 0 0 0 0,-1 0 0 0 0,1-1 1 0 0,0 1-1 0 0,0 0 0 0 0,-2-3 0 0 0,3 0-2001 0 0,0-8-3317 0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10.9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11 7919 0 0,'0'0'714'0'0,"1"-10"5713"0"0,-1 10-6346 0 0,8 8 871 0 0,6 16-951 0 0,17 59 618 0 0,41 172 1 0 0,-56-192-605 0 0,8 44-468 0 0,-7-56-2232 0 0,-14-37 1314 0 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11.2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44 202 7367 0 0,'-1'-1'-63'0'0,"-6"-9"649"0"0,0 0 1 0 0,0-1 0 0 0,-7-16-1 0 0,13 24-96 0 0,-1-1 0 0 0,1 1 0 0 0,0-1 0 0 0,0 1 0 0 0,1-1 0 0 0,-1 0 0 0 0,1 1 0 0 0,0-1 0 0 0,0 0 0 0 0,0 1 0 0 0,0-1 0 0 0,1 0 0 0 0,-1 1 1 0 0,1-1-1 0 0,0 0 0 0 0,2-4 0 0 0,-2 7-403 0 0,0-1 1 0 0,0 1 0 0 0,0 0 0 0 0,0-1 0 0 0,0 1 0 0 0,1 0 0 0 0,-1 0-1 0 0,0 0 1 0 0,1 0 0 0 0,-1 0 0 0 0,1 0 0 0 0,0 0 0 0 0,-1 0 0 0 0,1 1 0 0 0,0-1-1 0 0,-1 1 1 0 0,4-1 0 0 0,34-6 522 0 0,-35 6-549 0 0,47-3 152 0 0,-27 2-176 0 0,25-4-1 0 0,129-21-1706 0 0,-119 19-2592 0 0,-35 5-1270 0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11.65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114 0 8951 0 0,'0'0'808'0'0,"-7"5"-648"0"0,-2-2 462 0 0,0-1-1 0 0,-1 0 1 0 0,1 0-1 0 0,-15 0 1 0 0,24-2-619 0 0,-14-1 580 0 0,13 1-533 0 0,0-1 0 0 0,0 1 0 0 0,-1 0-1 0 0,1 0 1 0 0,0 0 0 0 0,0 0 0 0 0,0 0 0 0 0,0 0 0 0 0,0 0 0 0 0,0 0 0 0 0,-1 0 0 0 0,1 0 0 0 0,0 1 0 0 0,0-1 0 0 0,0 1-1 0 0,0-1 1 0 0,-1 1 0 0 0,-5 5 44 0 0,6-5-87 0 0,-2 3 4 0 0,5 12-24 0 0,-1-12-3 0 0,1 0 0 0 0,-1 0 0 0 0,1 0 0 0 0,0 0-1 0 0,0-1 1 0 0,0 1 0 0 0,1 0 0 0 0,-1-1 0 0 0,7 7 0 0 0,32 26 19 0 0,-22-20-8 0 0,73 56 6 0 0,-24-20 621 0 0,-63-48-376 0 0,1 1-1 0 0,-1 0 1 0 0,-1 0-1 0 0,1 0 1 0 0,-1 1 0 0 0,1-1-1 0 0,-2 1 1 0 0,7 12-1 0 0,-9-17-132 0 0,0 1 0 0 0,-1 0-1 0 0,1 0 1 0 0,0 0-1 0 0,-1 0 1 0 0,0 0 0 0 0,1 0-1 0 0,-1 0 1 0 0,0 0-1 0 0,0 0 1 0 0,0 0 0 0 0,0 0-1 0 0,-1 0 1 0 0,1 0 0 0 0,-1 0-1 0 0,1 0 1 0 0,-1 0-1 0 0,1 0 1 0 0,-1 0 0 0 0,0 0-1 0 0,0 0 1 0 0,0-1-1 0 0,0 1 1 0 0,0 0 0 0 0,-1-1-1 0 0,1 1 1 0 0,0-1 0 0 0,-1 1-1 0 0,1-1 1 0 0,-1 0-1 0 0,1 1 1 0 0,-1-1 0 0 0,0 0-1 0 0,-3 2 1 0 0,-9 4 328 0 0,0 0 0 0 0,0-1 0 0 0,-1-1 0 0 0,0 0 0 0 0,-20 3 0 0 0,-24 2-1184 0 0,2-6-5491 0 0,41-3-1018 0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12.1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114 110 5983 0 0,'-27'-25'752'0'0,"-35"-36"7868"0"0,44 43-7121 0 0,17 17-1051 0 0,-4-4 587 0 0,5 20-1060 0 0,0 0 0 0 0,1 0 0 0 0,1 0 1 0 0,0-1-1 0 0,1 1 0 0 0,5 15 0 0 0,-4-16 0 0 0,47 138-92 0 0,-16-53 63 0 0,98 248-6250 0 0,-124-327 1280 0 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12.5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0 155 8783 0 0,'0'0'399'0'0,"0"-2"-4"0"0,1 0-343 0 0,0 0 0 0 0,-1 0 1 0 0,1 0-1 0 0,0 0 1 0 0,0 0-1 0 0,0 1 0 0 0,0-1 1 0 0,1 0-1 0 0,-1 0 0 0 0,0 1 1 0 0,1-1-1 0 0,-1 1 0 0 0,1-1 1 0 0,0 1-1 0 0,-1-1 1 0 0,1 1-1 0 0,0 0 0 0 0,0 0 1 0 0,0 0-1 0 0,0 0 0 0 0,0 0 1 0 0,2 0-1 0 0,3-2 334 0 0,71-36 1648 0 0,28-10-1348 0 0,-89 40-575 0 0,-11 5-87 0 0,-1 1-1 0 0,1 1 1 0 0,0-1 0 0 0,8-2 0 0 0,-5 4 45 0 0,-7 1 24 0 0,4 19 219 0 0,-5-5-214 0 0,-2-1 1 0 0,-2 18-1 0 0,0 15-14 0 0,3-29-68 0 0,0 0-1 0 0,1 0 1 0 0,1-1 0 0 0,1 1-1 0 0,6 20 1 0 0,-7-31 3 0 0,0 0-1 0 0,1 0 1 0 0,0 0 0 0 0,-1 0-1 0 0,2-1 1 0 0,-1 0-1 0 0,1 1 1 0 0,0-1 0 0 0,0-1-1 0 0,0 1 1 0 0,1-1 0 0 0,0 1-1 0 0,-1-1 1 0 0,1 0-1 0 0,1-1 1 0 0,-1 1 0 0 0,7 2-1 0 0,-4-3 44 0 0,1 1-1 0 0,-1-1 1 0 0,1-1-1 0 0,0 0 1 0 0,0 0-1 0 0,0-1 1 0 0,0 0 0 0 0,0 0-1 0 0,0-1 1 0 0,1 0-1 0 0,-1-1 1 0 0,16-3-1 0 0,-21 3 30 0 0,1 0 0 0 0,0 0 0 0 0,0-1-1 0 0,-1 1 1 0 0,1-1 0 0 0,-1 0 0 0 0,0-1-1 0 0,1 1 1 0 0,-1-1 0 0 0,0 0 0 0 0,0 0-1 0 0,-1 0 1 0 0,1-1 0 0 0,-1 1 0 0 0,1-1 0 0 0,-1 0-1 0 0,0 1 1 0 0,-1-2 0 0 0,1 1 0 0 0,-1 0-1 0 0,1 0 1 0 0,-1-1 0 0 0,0 1 0 0 0,-1-1-1 0 0,2-6 1 0 0,-2 6-35 0 0,0 0-1 0 0,-1 0 0 0 0,1 1 1 0 0,-1-1-1 0 0,0 0 1 0 0,-1 0-1 0 0,1 0 1 0 0,-1 0-1 0 0,0 1 0 0 0,0-1 1 0 0,0 0-1 0 0,-3-5 1 0 0,1 4 111 0 0,0-1 0 0 0,-1 1 0 0 0,0 0-1 0 0,0 0 1 0 0,-1 1 0 0 0,1-1 0 0 0,-9-6 0 0 0,-3-2 206 0 0,-1 1 0 0 0,-1 1 0 0 0,0 1-1 0 0,-29-14 1 0 0,-23-5-1851 0 0,27 13-1136 0 0,33 12-4158 0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0 206 6447 0 0,'0'0'499'0'0,"0"2"-328"0"0,2 8 394 0 0,0 0 0 0 0,1 0 1 0 0,0 0-1 0 0,1 0 0 0 0,0-1 1 0 0,0 1-1 0 0,1-1 0 0 0,0 0 1 0 0,1-1-1 0 0,-1 1 0 0 0,2-1 1 0 0,-1 0-1 0 0,10 8 0 0 0,-6-9 958 0 0,-10-7-1481 0 0,1 0 1 0 0,-1 0-1 0 0,0 0 0 0 0,0 0 0 0 0,0 0 0 0 0,0 0 0 0 0,1 0 0 0 0,-1 0 1 0 0,0 0-1 0 0,0 0 0 0 0,0 0 0 0 0,0 0 0 0 0,1 0 0 0 0,-1 0 0 0 0,0 0 0 0 0,0 0 1 0 0,0 0-1 0 0,0 0 0 0 0,1 0 0 0 0,-1-1 0 0 0,0 1 0 0 0,0 0 0 0 0,0 0 0 0 0,0 0 1 0 0,0 0-1 0 0,1 0 0 0 0,-1 0 0 0 0,0 0 0 0 0,0-1 0 0 0,0 1 0 0 0,0 0 0 0 0,0 0 1 0 0,0 0-1 0 0,1-3 90 0 0,-1 1 1 0 0,1 0 0 0 0,-1 0-1 0 0,0-1 1 0 0,0 1-1 0 0,0 0 1 0 0,-1-4 0 0 0,1 3-294 0 0,-2-48 735 0 0,2 0-1 0 0,9-61 0 0 0,-8 104-529 0 0,0 1 1 0 0,0 0-1 0 0,1 0 0 0 0,0-1 1 0 0,1 1-1 0 0,-1 0 0 0 0,7-12 0 0 0,-7 17-20 0 0,0-1-1 0 0,0 0 0 0 0,0 1 0 0 0,0-1 0 0 0,1 1 0 0 0,-1-1 0 0 0,1 1 0 0 0,-1 0 0 0 0,1 0 0 0 0,0 0 0 0 0,0 1 0 0 0,0-1 1 0 0,0 1-1 0 0,0-1 0 0 0,0 1 0 0 0,0 0 0 0 0,0 0 0 0 0,1 1 0 0 0,4-2 0 0 0,24 0 12 0 0,59 3 1 0 0,-79-1-141 0 0,8 3-1023 0 0,1 0-358 0 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13.7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192 62 5063 0 0,'0'0'232'0'0,"2"-1"-13"0"0,20-8 3486 0 0,-22 9-3496 0 0,1-1 0 0 0,-1 1 0 0 0,1 0 0 0 0,-1-1-1 0 0,0 1 1 0 0,1-1 0 0 0,-1 1 0 0 0,0-1 0 0 0,1 1-1 0 0,-1-1 1 0 0,0 1 0 0 0,1-1 0 0 0,-1 1 0 0 0,0-1-1 0 0,0 1 1 0 0,1-1 0 0 0,-1 1 0 0 0,0-1 0 0 0,0 1 0 0 0,0-1-1 0 0,0 0 1 0 0,0 0 0 0 0,0 0-67 0 0,0-1 1 0 0,-1 0-1 0 0,1 1 0 0 0,-1-1 0 0 0,1 1 1 0 0,-1-1-1 0 0,0 1 0 0 0,0-1 1 0 0,1 1-1 0 0,-1 0 0 0 0,0-1 0 0 0,0 1 1 0 0,0 0-1 0 0,-1 0 0 0 0,1 0 1 0 0,0 0-1 0 0,0 0 0 0 0,-1 0 0 0 0,1 0 1 0 0,0 0-1 0 0,-1 0 0 0 0,1 0 1 0 0,-1 1-1 0 0,1-1 0 0 0,-1 1 0 0 0,-2-2 1 0 0,-3 0 46 0 0,0 1 0 0 0,1-1 0 0 0,-1 1 1 0 0,0 1-1 0 0,-7-1 0 0 0,7 1-158 0 0,1 0-1 0 0,-1 1 1 0 0,0 0 0 0 0,0 0-1 0 0,0 0 1 0 0,1 1-1 0 0,-1 0 1 0 0,1 1 0 0 0,-1-1-1 0 0,1 1 1 0 0,0 0-1 0 0,0 1 1 0 0,0-1 0 0 0,1 1-1 0 0,-1 0 1 0 0,1 1-1 0 0,0 0 1 0 0,0-1 0 0 0,-4 7-1 0 0,7-8-43 0 0,-1 0 0 0 0,2 0-1 0 0,-1 1 1 0 0,0-1 0 0 0,1 0-1 0 0,-1 1 1 0 0,1-1 0 0 0,0 1 0 0 0,0-1-1 0 0,0 1 1 0 0,1 0 0 0 0,-1-1-1 0 0,1 1 1 0 0,0 6 0 0 0,1-5-7 0 0,0 0 0 0 0,0-1 0 0 0,0 1 0 0 0,1 0 1 0 0,0-1-1 0 0,0 1 0 0 0,0-1 0 0 0,0 1 0 0 0,5 6 0 0 0,5 4-37 0 0,1 0-1 0 0,0-2 1 0 0,1 1-1 0 0,23 16 0 0 0,-28-23 44 0 0,48 36-5 0 0,-33-27 161 0 0,-1 1 1 0 0,34 35-1 0 0,-56-51-74 0 0,1 1-1 0 0,0 0 0 0 0,-1 0 0 0 0,0 0 1 0 0,1 1-1 0 0,-1-1 0 0 0,0 0 1 0 0,0 0-1 0 0,0 1 0 0 0,0-1 1 0 0,-1 0-1 0 0,1 1 0 0 0,-1-1 1 0 0,1 1-1 0 0,-1-1 0 0 0,0 3 1 0 0,0-1 34 0 0,0 0 1 0 0,-1 0 0 0 0,0-1 0 0 0,0 1-1 0 0,0 0 1 0 0,0-1 0 0 0,-1 1 0 0 0,1-1-1 0 0,-4 6 1 0 0,-4 4 135 0 0,0-1-1 0 0,-1 0 0 0 0,0-1 1 0 0,-15 12-1 0 0,19-17-211 0 0,-18 17 62 0 0,-40 27-1 0 0,40-31-761 0 0,16-12-118 0 0,1-2 1 0 0,-1 1 0 0 0,-9 5-1 0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14.1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27 149 2759 0 0,'1'14'2406'0'0,"-2"16"5675"0"0,-6 14-5490 0 0,1-3-1485 0 0,-7 29 3037 0 0,18-82-3926 0 0,69-185-66 0 0,-64 168-282 0 0,-10 28 37 0 0,2 2-248 0 0,-1 0 327 0 0,1 1-1 0 0,-1-1 0 0 0,1 1 1 0 0,-1-1-1 0 0,0 1 0 0 0,0 0 1 0 0,0-1-1 0 0,0 1 0 0 0,0 0 1 0 0,0 0-1 0 0,1 2 0 0 0,22 63-166 0 0,18 40 42 0 0,-36-97 147 0 0,-1 0 0 0 0,1 0 0 0 0,1 0 0 0 0,0-1 0 0 0,0 1 1 0 0,1-2-1 0 0,13 13 0 0 0,-20-20 30 0 0,1 0 1 0 0,0 1-1 0 0,-1-1 0 0 0,1 0 1 0 0,0 0-1 0 0,0-1 0 0 0,-1 1 1 0 0,1 0-1 0 0,0-1 0 0 0,0 1 1 0 0,0-1-1 0 0,0 1 0 0 0,0-1 1 0 0,0 0-1 0 0,0 0 1 0 0,0 0-1 0 0,0 0 0 0 0,0 0 1 0 0,0-1-1 0 0,0 1 0 0 0,0 0 1 0 0,0-1-1 0 0,-1 0 0 0 0,1 1 1 0 0,3-3-1 0 0,-1 1 74 0 0,-1 0 1 0 0,1 0-1 0 0,-1 0 0 0 0,0-1 0 0 0,0 1 0 0 0,0-1 1 0 0,-1 0-1 0 0,1 0 0 0 0,0 0 0 0 0,-1 0 1 0 0,0-1-1 0 0,3-4 0 0 0,6-20 262 0 0,0 0-1 0 0,-2-1 1 0 0,-1 0-1 0 0,6-46 1 0 0,-7 36-543 0 0,-3 18-1149 0 0,-1 0 0 0 0,-1 0 1 0 0,-1-30-1 0 0,-1 35-479 0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14.6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29 187 13535 0 0,'-27'403'6662'0'0,"25"-306"-6342"0"0,3-103-306 0 0,0-1 1 0 0,0 1 0 0 0,4-10 0 0 0,1-7-88 0 0,25-261-1128 0 0,-29 227 979 0 0,3 1 1 0 0,2 0-1 0 0,23-89 0 0 0,-30 143 229 0 0,1-1 1 0 0,-1 1-1 0 0,1 0 0 0 0,0 0 0 0 0,0 0 0 0 0,0 0 0 0 0,0-1 1 0 0,1 1-1 0 0,-1 1 0 0 0,1-1 0 0 0,-1 0 0 0 0,4-3 1 0 0,-4 4 73 0 0,10 14-8 0 0,-1 1-65 0 0,-1 1 0 0 0,-1 0 0 0 0,-1 0 0 0 0,0 0 1 0 0,-1 1-1 0 0,4 18 0 0 0,-5-20-13 0 0,28 88-20 0 0,43 120-10 0 0,36 23-2618 0 0,-102-227 1282 0 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15.0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8 1375 0 0,'0'0'14999'0'0,"16"1"-12808"0"0,-1 0-2031 0 0,1-1 0 0 0,0 0 0 0 0,28-5 0 0 0,21 0-284 0 0,28 6-2340 0 0,-69 0 1198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33.02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75 22 5983 0 0,'0'0'542'0'0,"-2"1"-446"0"0,-1 0 170 0 0,1 0 0 0 0,-1 0 0 0 0,0 0 0 0 0,1 0 1 0 0,-1 1-1 0 0,1-1 0 0 0,-1 1 0 0 0,1 0 0 0 0,0 0 1 0 0,0 0-1 0 0,0 0 0 0 0,0 0 0 0 0,0 0 0 0 0,0 0 1 0 0,0 1-1 0 0,1-1 0 0 0,0 1 0 0 0,-3 4 0 0 0,0 1 433 0 0,1 1 1 0 0,0 0-1 0 0,0 0 0 0 0,-2 14 0 0 0,1-1-497 0 0,0-1 1 0 0,2 1-1 0 0,1 0 0 0 0,1-1 1 0 0,0 1-1 0 0,6 31 0 0 0,-4-45-199 0 0,0 1 0 0 0,0-1 0 0 0,0 0-1 0 0,1 0 1 0 0,1-1 0 0 0,-1 1 0 0 0,1-1 0 0 0,0 0-1 0 0,1 0 1 0 0,0 0 0 0 0,0 0 0 0 0,0-1-1 0 0,1 0 1 0 0,0 0 0 0 0,0 0 0 0 0,1-1 0 0 0,0 0-1 0 0,-1 0 1 0 0,15 7 0 0 0,-18-10 34 0 0,1-1 0 0 0,0 1 0 0 0,0-1 0 0 0,0 1 0 0 0,0-1 0 0 0,1 0 0 0 0,-1 0 0 0 0,0-1 0 0 0,0 1 0 0 0,1-1 0 0 0,-1 0 0 0 0,0 0 0 0 0,6-1 0 0 0,-7 0 49 0 0,0 0 0 0 0,0 0 1 0 0,0 0-1 0 0,0-1 0 0 0,0 1 0 0 0,-1-1 0 0 0,1 1 1 0 0,0-1-1 0 0,-1 0 0 0 0,0 0 0 0 0,1 0 1 0 0,-1 0-1 0 0,0 0 0 0 0,0-1 0 0 0,0 1 1 0 0,0-1-1 0 0,0 1 0 0 0,-1-1 0 0 0,2-3 1 0 0,1-3 113 0 0,0-1 1 0 0,-1 1 0 0 0,0-1 0 0 0,0 0 0 0 0,-1 1 0 0 0,-1-1 0 0 0,0 0 0 0 0,0 0 0 0 0,-1 0 0 0 0,0 0 0 0 0,0 0 0 0 0,-1 0-1 0 0,-1 0 1 0 0,0 0 0 0 0,-4-15 0 0 0,-11-17 247 0 0,-13-33-71 0 0,25 64-369 0 0,-1 1 0 0 0,0 0 0 0 0,0 0 0 0 0,-16-17 0 0 0,-24-24-4570 0 0,37 44-2253 0 0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15.3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1 183 2759 0 0,'11'30'1972'0'0,"7"32"0"0"0,-12-37 673 0 0,1-2 0 0 0,16 38 0 0 0,-22-59-2100 0 0,0 0-35 0 0,2 5-674 0 0,6 9 1986 0 0,-9-16-1803 0 0,0 0 0 0 0,0 0 0 0 0,1 0 0 0 0,-1 0 0 0 0,0 0 0 0 0,0 1 0 0 0,0-1 0 0 0,0 0 0 0 0,0 0 0 0 0,0 0 0 0 0,0 0-1 0 0,0 0 1 0 0,0 0 0 0 0,0 0 0 0 0,0 0 0 0 0,0 0 0 0 0,0 0 0 0 0,0 0 0 0 0,1 0 0 0 0,-1 0 0 0 0,0 0 0 0 0,0 0 0 0 0,0 0-1 0 0,0 0 1 0 0,0 0 0 0 0,0 0 0 0 0,0 0 0 0 0,0 0 0 0 0,0 0 0 0 0,0 0 0 0 0,0 0 0 0 0,1 0 0 0 0,-1 0 0 0 0,0 0 0 0 0,0 0-1 0 0,0 0 1 0 0,0 0 0 0 0,0 0 0 0 0,0 0 0 0 0,0 0 0 0 0,0 0 0 0 0,0-1 0 0 0,0 1 0 0 0,0 0 0 0 0,0 0 0 0 0,0 0 0 0 0,0 0-1 0 0,0 0 1 0 0,0 0 0 0 0,1 0 0 0 0,-1 0 0 0 0,0 0 0 0 0,0 0 0 0 0,0 0 0 0 0,0-1 0 0 0,1-11 395 0 0,-2-5 131 0 0,-4-22 0 0 0,3 22-116 0 0,-1-22 0 0 0,3 8-251 0 0,1 0 1 0 0,8-51 0 0 0,-8 73-136 0 0,1 1 0 0 0,1 0 1 0 0,-1 0-1 0 0,1 0 1 0 0,0 0-1 0 0,1 0 0 0 0,0 1 1 0 0,0-1-1 0 0,1 1 0 0 0,-1 0 1 0 0,2 1-1 0 0,-1-1 0 0 0,1 1 1 0 0,12-11-1 0 0,-14 15 3 0 0,1-1-1 0 0,0 1 0 0 0,0-1 1 0 0,0 2-1 0 0,0-1 1 0 0,0 0-1 0 0,0 1 0 0 0,0 0 1 0 0,0 0-1 0 0,1 0 0 0 0,-1 1 1 0 0,0 0-1 0 0,1 0 1 0 0,-1 0-1 0 0,0 1 0 0 0,8 1 1 0 0,3 2-670 0 0,0 0-1 0 0,0 0 1 0 0,0 2 0 0 0,15 7 0 0 0,-21-8-715 0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16.22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111 1 8431 0 0,'0'0'388'0'0,"-2"5"-10"0"0,-8 15-240 0 0,10-20-133 0 0,-1 1 1 0 0,1-1-1 0 0,0 0 0 0 0,0 1 0 0 0,0-1 0 0 0,0 1 0 0 0,0-1 0 0 0,0 1 0 0 0,0-1 0 0 0,0 1 0 0 0,0-1 1 0 0,0 0-1 0 0,0 1 0 0 0,0-1 0 0 0,0 1 0 0 0,1-1 0 0 0,-1 1 0 0 0,0-1 0 0 0,0 0 0 0 0,0 1 0 0 0,1-1 1 0 0,-1 1-1 0 0,2 2 373 0 0,0 0 0 0 0,-1 0 0 0 0,0 1 0 0 0,1-1 0 0 0,-1 0 0 0 0,0 1 0 0 0,-1-1 0 0 0,1 1 0 0 0,-1-1 1 0 0,1 1-1 0 0,-1-1 0 0 0,0 1 0 0 0,-1 3 0 0 0,1-3-254 0 0,-1-1 1 0 0,0 0-1 0 0,1 1 1 0 0,-1-1-1 0 0,-1 0 0 0 0,1 0 1 0 0,0 0-1 0 0,-1 0 1 0 0,0 0-1 0 0,1 0 1 0 0,-1 0-1 0 0,0 0 0 0 0,-1-1 1 0 0,1 1-1 0 0,0-1 1 0 0,-1 0-1 0 0,1 1 0 0 0,-1-1 1 0 0,0 0-1 0 0,0 0 1 0 0,0-1-1 0 0,0 1 0 0 0,0-1 1 0 0,0 1-1 0 0,0-1 1 0 0,0 0-1 0 0,0 0 1 0 0,-1-1-1 0 0,1 1 0 0 0,-1 0 1 0 0,-4-1-1 0 0,7 0-98 0 0,0 0-1 0 0,0-1 1 0 0,0 1 0 0 0,0-1-1 0 0,0 1 1 0 0,-1-1 0 0 0,1 1-1 0 0,0-1 1 0 0,0 1 0 0 0,0-1-1 0 0,0 0 1 0 0,0 0-1 0 0,1 0 1 0 0,-1 1 0 0 0,0-1-1 0 0,0 0 1 0 0,0 0 0 0 0,1 0-1 0 0,-2-1 1 0 0,-8-21 301 0 0,9 21-310 0 0,0 0-1 0 0,1 0 0 0 0,-1 0 1 0 0,1 0-1 0 0,0-1 1 0 0,-1 1-1 0 0,1 0 1 0 0,0 0-1 0 0,0 0 0 0 0,1-1 1 0 0,-1 1-1 0 0,0 0 1 0 0,1 0-1 0 0,-1 0 0 0 0,1 0 1 0 0,0 0-1 0 0,0 0 1 0 0,0 0-1 0 0,0 0 1 0 0,0 0-1 0 0,0 0 0 0 0,0 0 1 0 0,1 0-1 0 0,-1 1 1 0 0,1-1-1 0 0,-1 1 0 0 0,1-1 1 0 0,-1 1-1 0 0,1-1 1 0 0,0 1-1 0 0,3-2 1 0 0,31-18-7 0 0,-35 20-10 0 0,1 0 1 0 0,-1 0-1 0 0,1 0 0 0 0,0 0 1 0 0,-1 0-1 0 0,1 1 0 0 0,0-1 0 0 0,0 1 1 0 0,0-1-1 0 0,0 1 0 0 0,-1 0 1 0 0,1-1-1 0 0,0 1 0 0 0,0 0 0 0 0,0 0 1 0 0,0 1-1 0 0,0-1 0 0 0,0 0 1 0 0,3 2-1 0 0,0-1 13 0 0,-1 0 49 0 0,0 0 1 0 0,-1 1-1 0 0,1-1 1 0 0,0 1 0 0 0,-1 0-1 0 0,1 0 1 0 0,-1 0-1 0 0,1 1 1 0 0,-1-1-1 0 0,5 5 1 0 0,-7-6 120 0 0,-1 0-109 0 0,1-1 0 0 0,-1 1 0 0 0,1-1 0 0 0,-1 1 0 0 0,0-1 0 0 0,1 1 0 0 0,-1-1 0 0 0,0 1 0 0 0,0 0 0 0 0,0-1 0 0 0,1 1 0 0 0,-1-1 0 0 0,0 1 0 0 0,0 0 0 0 0,0 0-1 0 0,-8 13 436 0 0,7-11-444 0 0,0 0 0 0 0,0-1 1 0 0,-1 1-1 0 0,0 0 0 0 0,1-1 0 0 0,-1 0 0 0 0,0 1 0 0 0,0-1 0 0 0,0 0 0 0 0,0 0 1 0 0,-1 0-1 0 0,1 0 0 0 0,-1 0 0 0 0,1 0 0 0 0,-6 2 0 0 0,-2 2 40 0 0,9-4-97 0 0,-1-1 0 0 0,1 0-1 0 0,0 0 1 0 0,-1-1 0 0 0,1 1-1 0 0,-1 0 1 0 0,1 0 0 0 0,-1-1 0 0 0,1 1-1 0 0,-1-1 1 0 0,1 1 0 0 0,-4 0-1 0 0,4-1-11 0 0,0 0-1 0 0,0 0 1 0 0,0 1-1 0 0,1-1 0 0 0,-1 0 1 0 0,0 0-1 0 0,0 0 1 0 0,0 0-1 0 0,0 0 1 0 0,0 0-1 0 0,0 0 0 0 0,0 0 1 0 0,0 0-1 0 0,0-1 1 0 0,0 1-1 0 0,0 0 0 0 0,0-1 1 0 0,0 1-1 0 0,0 0 1 0 0,0-1-1 0 0,-1 0 0 0 0,0-1-75 0 0,0 1 289 0 0,-11-5-1812 0 0,13 5 1332 0 0,-1 1-1 0 0,1 0 1 0 0,-1-1 0 0 0,1 1-1 0 0,-1 0 1 0 0,1-1-1 0 0,-1 1 1 0 0,1-1 0 0 0,0 1-1 0 0,-1-1 1 0 0,1 1 0 0 0,0-1-1 0 0,-1 1 1 0 0,1-1-1 0 0,0 0 1 0 0,0 1 0 0 0,-1-1-1 0 0,1 1 1 0 0,0-1-1 0 0,0 0 1 0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16.7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47 45 1375 0 0,'0'7'79'0'0,"0"-5"-37"0"0,0 0-1 0 0,-1 1 1 0 0,1-1 0 0 0,0 0 0 0 0,-1 1 0 0 0,0-1 0 0 0,1 0-1 0 0,-3 4 1 0 0,2-6 513 0 0,0 0 0 0 0,1 0 0 0 0,-1 0 0 0 0,0 0 0 0 0,0 0 0 0 0,1 0 0 0 0,-1 0 0 0 0,0 0 0 0 0,1-1 0 0 0,-1 1 0 0 0,0 0 0 0 0,-2-2 2219 0 0,2 1-2219 0 0,-7-6 2192 0 0,7 6-2694 0 0,1 0-1 0 0,-1 0 1 0 0,1 1 0 0 0,0-1-1 0 0,-1 0 1 0 0,1 0 0 0 0,0 0-1 0 0,-1 0 1 0 0,1 0 0 0 0,0 0-1 0 0,0 0 1 0 0,0 0 0 0 0,0 0-1 0 0,0 0 1 0 0,0 0 0 0 0,0 0-1 0 0,0 0 1 0 0,0 0 0 0 0,0 1-1 0 0,1-1 1 0 0,-1 0 0 0 0,0 0-1 0 0,1 0 1 0 0,-1 0 0 0 0,0 0-1 0 0,1 0 1 0 0,-1 0 0 0 0,1 1-1 0 0,0-1 1 0 0,-1 0 0 0 0,1 1-1 0 0,-1-1 1 0 0,1 0 0 0 0,0 1-1 0 0,0-1 1 0 0,-1 0 0 0 0,3 0-1 0 0,-2 0 51 0 0,2-1-38 0 0,1 0 0 0 0,-1 1 0 0 0,1-1 0 0 0,-1 1 0 0 0,1 0 0 0 0,0 0-1 0 0,-1 0 1 0 0,1 0 0 0 0,7 0 0 0 0,-9 1 71 0 0,9 5 226 0 0,19 14 350 0 0,-28-18-466 0 0,-2 1-172 0 0,0 0 0 0 0,1-1 1 0 0,-1 1-1 0 0,0 0 0 0 0,1 0 0 0 0,0-1 0 0 0,-1 1 0 0 0,3 3 0 0 0,-3-4-38 0 0,1 0 0 0 0,0 0 0 0 0,0 1-1 0 0,-1-1 1 0 0,1 1 0 0 0,-1-1 0 0 0,0 1 0 0 0,1-1-1 0 0,-1 1 1 0 0,0-1 0 0 0,0 1 0 0 0,0-1 0 0 0,0 1 0 0 0,0-1-1 0 0,0 3 1 0 0,-1 0 71 0 0,0-1 0 0 0,-1 0 0 0 0,1 1 0 0 0,0-1 0 0 0,-1 0 0 0 0,0 0 0 0 0,0 0 0 0 0,0 0 0 0 0,0-1 0 0 0,0 1 0 0 0,-1 0 0 0 0,1-1 0 0 0,-4 3 0 0 0,5-4-94 0 0,0 0 1 0 0,-1-1-1 0 0,1 1 1 0 0,-1 0 0 0 0,0 0-1 0 0,1-1 1 0 0,-1 1-1 0 0,1-1 1 0 0,-1 0-1 0 0,0 1 1 0 0,1-1 0 0 0,-1 0-1 0 0,0 0 1 0 0,-1 0-1 0 0,0-1 3 0 0,0 1 1 0 0,1-1-1 0 0,-1 0 0 0 0,1 1 0 0 0,-1-1 1 0 0,1-1-1 0 0,-1 1 0 0 0,1 0 0 0 0,0-1 1 0 0,-1 1-1 0 0,-2-4 0 0 0,-2-1 69 0 0,1-1 1 0 0,-8-10-1 0 0,12 14-79 0 0,0-1 0 0 0,0 0-1 0 0,1 0 1 0 0,-1 0 0 0 0,1 0-1 0 0,0-1 1 0 0,0 1 0 0 0,1 0 0 0 0,-1 0-1 0 0,1-1 1 0 0,0 1 0 0 0,0 0-1 0 0,1-8 1 0 0,-1 11-6 0 0,1 0 0 0 0,-1 0 0 0 0,0 0 0 0 0,0 0 0 0 0,1 0 0 0 0,-1 0 0 0 0,0 0 0 0 0,1 0 0 0 0,-1 0 0 0 0,1 1 0 0 0,-1-1 0 0 0,1 0 0 0 0,0 0 0 0 0,-1 1 0 0 0,1-1 0 0 0,0 0 0 0 0,0 1 0 0 0,-1-1 0 0 0,1 1 0 0 0,0-1 0 0 0,0 1 0 0 0,0-1 0 0 0,0 1 0 0 0,0-1 0 0 0,2 0 0 0 0,-3 0 0 0 0,1 1 0 0 0,-1-1 0 0 0,1 1 0 0 0,0-1 0 0 0,-1 1 0 0 0,1 0 0 0 0,-1-1 0 0 0,1 1 0 0 0,0 0 0 0 0,-1-1 0 0 0,1 1 0 0 0,0 0 0 0 0,0 0 0 0 0,-1 0 0 0 0,1-1 0 0 0,0 1 0 0 0,-1 0 0 0 0,2 0 0 0 0,0 1 0 0 0,-1-2 0 0 0,0 1 0 0 0,0 0 0 0 0,-1 0 0 0 0,1 0 0 0 0,0 0 0 0 0,-1 0 0 0 0,1 0 0 0 0,0 0 0 0 0,0 0 0 0 0,-1 0 0 0 0,1 0 0 0 0,0 0 0 0 0,0 0 0 0 0,-1 0 0 0 0,1 1 0 0 0,0-1 0 0 0,-1 0 0 0 0,1 1 0 0 0,0-1 0 0 0,-1 0 0 0 0,1 1 0 0 0,-1-1 0 0 0,1 1 0 0 0,0 0 0 0 0,1 1 0 0 0,0-2-109 0 0,0 1-1 0 0,-1 0 1 0 0,1 0 0 0 0,0 0 0 0 0,-1 0-1 0 0,1 0 1 0 0,-1 0 0 0 0,0 0-1 0 0,1 1 1 0 0,-1-1 0 0 0,0 0-1 0 0,0 1 1 0 0,0-1 0 0 0,0 1-1 0 0,0-1 1 0 0,0 1 0 0 0,0 0-1 0 0,0-1 1 0 0,-1 1 0 0 0,1 0-1 0 0,-1-1 1 0 0,1 1 0 0 0,-1 0-1 0 0,0 0 1 0 0,1 2 0 0 0,-2 5-6929 0 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21.6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1 7367 0 0,'0'0'568'0'0,"-1"8"-352"0"0,0-2 379 0 0,1 0-1 0 0,1 0 1 0 0,-1 0 0 0 0,1 0-1 0 0,0-1 1 0 0,0 1-1 0 0,1 0 1 0 0,0-1-1 0 0,0 1 1 0 0,0-1-1 0 0,0 1 1 0 0,6 7 0 0 0,-4-5-199 0 0,0 1 1 0 0,0 0 0 0 0,0 0-1 0 0,3 15 1 0 0,2 5 353 0 0,-2-5-570 0 0,-1 0 1 0 0,0 1 0 0 0,-2-1-1 0 0,-1 1 1 0 0,0 28 0 0 0,-11 126 736 0 0,-8-25-1461 0 0,16-151 368 0 0,-1 0-153 0 0,1-1 1 0 0,0 1-1 0 0,0-1 0 0 0,0 1 0 0 0,1-1 1 0 0,-1 1-1 0 0,0-1 0 0 0,2 3 1 0 0,1 4-1274 0 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22.0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138 97 7831 0 0,'0'8'810'0'0,"0"-5"-538"0"0,0 0-1 0 0,0 0 1 0 0,0-1 0 0 0,-1 1 0 0 0,1 0 0 0 0,-1-1-1 0 0,0 1 1 0 0,0-1 0 0 0,0 1 0 0 0,0-1 0 0 0,0 1-1 0 0,0-1 1 0 0,-1 1 0 0 0,1-1 0 0 0,-1 0 0 0 0,0 0-1 0 0,0 0 1 0 0,1 0 0 0 0,-1 0 0 0 0,-4 2 0 0 0,5-3-217 0 0,-1 0 0 0 0,0 0 0 0 0,0 0 1 0 0,0 0-1 0 0,0 0 0 0 0,0 0 0 0 0,0-1 1 0 0,0 1-1 0 0,0-1 0 0 0,0 0 0 0 0,0 1 1 0 0,0-1-1 0 0,0 0 0 0 0,0 0 0 0 0,0 0 1 0 0,0-1-1 0 0,-1 1 0 0 0,1 0 0 0 0,0-1 1 0 0,0 0-1 0 0,0 1 0 0 0,0-1 0 0 0,1 0 1 0 0,-1 0-1 0 0,0 0 0 0 0,0 0 0 0 0,0 0 1 0 0,1 0-1 0 0,-1-1 0 0 0,-1-1 0 0 0,-1 0-36 0 0,0-1-1 0 0,0 1 1 0 0,0-1 0 0 0,1 0-1 0 0,0-1 1 0 0,0 1 0 0 0,0-1-1 0 0,0 1 1 0 0,1-1-1 0 0,0 0 1 0 0,-2-5 0 0 0,0-2 30 0 0,3 8-49 0 0,-1 1 1 0 0,1-1-1 0 0,0 0 1 0 0,0 0-1 0 0,1 0 1 0 0,-1 0-1 0 0,1-1 1 0 0,0 1-1 0 0,0 0 1 0 0,1-8-1 0 0,-1 11-5 0 0,0 0 0 0 0,1-1 0 0 0,-1 1 0 0 0,1 0 0 0 0,-1 0-1 0 0,1 0 1 0 0,-1-1 0 0 0,1 1 0 0 0,0 0 0 0 0,0 0 0 0 0,-1 0-1 0 0,1 0 1 0 0,0 0 0 0 0,0 0 0 0 0,0 0 0 0 0,0 0 0 0 0,0 1 0 0 0,0-1-1 0 0,0 0 1 0 0,0 0 0 0 0,1 1 0 0 0,-1-1 0 0 0,0 1 0 0 0,0-1 0 0 0,1 1-1 0 0,-1 0 1 0 0,1-1 0 0 0,1 0 5 0 0,4 0 10 0 0,-1-1 0 0 0,1 1 0 0 0,-1 0-1 0 0,1 1 1 0 0,-1-1 0 0 0,1 1 0 0 0,0 1 0 0 0,-1-1-1 0 0,1 1 1 0 0,-1 0 0 0 0,10 3 0 0 0,-13-3 90 0 0,-1 0 0 0 0,1 0 0 0 0,0 0 1 0 0,-1 0-1 0 0,1 1 0 0 0,-1-1 0 0 0,1 0 0 0 0,-1 1 0 0 0,0 0 1 0 0,0 0-1 0 0,1 0 0 0 0,-1 0 0 0 0,0 0 0 0 0,-1 0 0 0 0,1 0 1 0 0,0 1-1 0 0,-1-1 0 0 0,1 1 0 0 0,-1-1 0 0 0,0 1 0 0 0,0-1 1 0 0,0 1-1 0 0,0 0 0 0 0,0 0 0 0 0,0-1 0 0 0,-1 1 1 0 0,0 0-1 0 0,1 4 0 0 0,-1-6 215 0 0,-15 18 706 0 0,12-18-996 0 0,1 0 1 0 0,-1 1-1 0 0,1-1 0 0 0,-1 0 1 0 0,0 0-1 0 0,0 0 1 0 0,1-1-1 0 0,-1 1 0 0 0,0 0 1 0 0,0-1-1 0 0,0 0 1 0 0,0 0-1 0 0,1 0 0 0 0,-1 0 1 0 0,-5-1-1 0 0,-1 0 11 0 0,0-1 0 0 0,1 0-1 0 0,-17-6 1 0 0,21 7-112 0 0,1-1 0 0 0,-1 1 1 0 0,0-1-1 0 0,1 0 0 0 0,0 0 0 0 0,-1 0 0 0 0,1-1 0 0 0,0 1 0 0 0,0-1 0 0 0,-5-6 1 0 0,8 9-31 0 0,-1 0 0 0 0,1-1 1 0 0,0 1-1 0 0,0-1 0 0 0,0 1 1 0 0,0-1-1 0 0,-1 1 0 0 0,1 0 1 0 0,0-1-1 0 0,0 1 0 0 0,0-1 1 0 0,0 1-1 0 0,0-1 0 0 0,0 1 1 0 0,0-1-1 0 0,0 1 0 0 0,1-1 1 0 0,-1 1-1 0 0,0-1 0 0 0,0-1-740 0 0,2-8-5528 0 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53.7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42 485 9559 0 0,'0'0'860'0'0,"0"3"-705"0"0,-1 7-138 0 0,1-10-13 0 0,-1 1-1 0 0,1-1 0 0 0,0 0 0 0 0,0 0 0 0 0,0 1 1 0 0,0-1-1 0 0,0 0 0 0 0,-1 0 0 0 0,1 1 1 0 0,0-1-1 0 0,0 0 0 0 0,0 0 0 0 0,-1 0 1 0 0,1 1-1 0 0,0-1 0 0 0,0 0 0 0 0,-1 0 0 0 0,1 0 1 0 0,0 0-1 0 0,0 0 0 0 0,-1 0 0 0 0,1 0 1 0 0,0 1-1 0 0,0-1 0 0 0,-1 0 0 0 0,0 0 79 0 0,-1-1 0 0 0,1 1 0 0 0,0 0-1 0 0,0 0 1 0 0,0-1 0 0 0,0 1 0 0 0,0 0-1 0 0,-1-1 1 0 0,1 1 0 0 0,0-1 0 0 0,0 0-1 0 0,0 1 1 0 0,0-1 0 0 0,0 0 0 0 0,0 0-1 0 0,1 1 1 0 0,-1-1 0 0 0,0 0 0 0 0,0 0-1 0 0,1 0 1 0 0,-1 0 0 0 0,0 0 0 0 0,1 0 0 0 0,-1 0-1 0 0,0-2 1 0 0,-1 0 137 0 0,1-1 0 0 0,-1 1 1 0 0,1-1-1 0 0,0 0 0 0 0,0 0 0 0 0,-1-6 0 0 0,2-10 143 0 0,1 1-1 0 0,0-1 0 0 0,1 1 1 0 0,2-1-1 0 0,0 1 0 0 0,7-21 1 0 0,47-108 635 0 0,-51 131-871 0 0,1 2 0 0 0,0-1 0 0 0,1 1-1 0 0,18-23 1 0 0,-24 34-106 0 0,1 0-1 0 0,-1 1 1 0 0,1-1-1 0 0,0 1 1 0 0,0-1 0 0 0,1 1-1 0 0,-1 0 1 0 0,0 1-1 0 0,1-1 1 0 0,0 1-1 0 0,0 0 1 0 0,0 0-1 0 0,0 0 1 0 0,0 1-1 0 0,0 0 1 0 0,0 0-1 0 0,0 0 1 0 0,0 1-1 0 0,9-1 1 0 0,-7 2 9 0 0,-1 0 0 0 0,1 0 0 0 0,-1 0 0 0 0,0 1 0 0 0,0 0 0 0 0,0 0-1 0 0,0 0 1 0 0,0 1 0 0 0,0 0 0 0 0,-1 0 0 0 0,1 1 0 0 0,-1-1 0 0 0,0 1 0 0 0,0 0 0 0 0,0 1 0 0 0,4 5 0 0 0,1 2 79 0 0,0 0 0 0 0,-1 1 1 0 0,0 0-1 0 0,-1 1 0 0 0,8 21 0 0 0,-9-18-76 0 0,-1 0-1 0 0,-1 0 0 0 0,0 0 1 0 0,-2 1-1 0 0,0 0 0 0 0,-1 0 1 0 0,-1 0-1 0 0,0 0 1 0 0,-3 24-1 0 0,-1-10 10 0 0,-2-1-1 0 0,-1 0 1 0 0,-2 0 0 0 0,-16 44 0 0 0,3-26 44 0 0,-53 88 0 0 0,62-117-55 0 0,0-1-1 0 0,-2 0 0 0 0,-23 26 1 0 0,34-43-30 0 0,0 1-1 0 0,0-1 1 0 0,0 0 0 0 0,-1 0 0 0 0,1 0 0 0 0,0 0 0 0 0,-1-1 0 0 0,1 1 0 0 0,-8 1 0 0 0,10-3-1 0 0,1 0-3 0 0,-1 0 0 0 0,1 0-1 0 0,0 0 1 0 0,-1 0 0 0 0,1 0-1 0 0,0 0 1 0 0,-1-1 0 0 0,1 1-1 0 0,0 0 1 0 0,-1 0 0 0 0,1 0-1 0 0,0-1 1 0 0,-1 1 0 0 0,1 0-1 0 0,0 0 1 0 0,0-1 0 0 0,-1 1-1 0 0,1 0 1 0 0,0-1 0 0 0,0 1-1 0 0,0 0 1 0 0,-1-1 0 0 0,1 1-1 0 0,0 0 1 0 0,0-1 0 0 0,0 1-1 0 0,0 0 1 0 0,0-1 0 0 0,0 0-1 0 0,-3-10-157 0 0,3 5 134 0 0,1 1 0 0 0,0-1 0 0 0,0 1 0 0 0,0-1 0 0 0,1 1 0 0 0,0 0 0 0 0,0-1 0 0 0,0 1 0 0 0,4-6 0 0 0,5-7-91 0 0,14-17 0 0 0,-23 32 117 0 0,4-5 88 0 0,0 0-1 0 0,1 1 0 0 0,0-1 1 0 0,0 2-1 0 0,1-1 0 0 0,0 1 1 0 0,0 0-1 0 0,1 1 0 0 0,-1 0 1 0 0,1 0-1 0 0,0 1 0 0 0,0 0 1 0 0,1 0-1 0 0,-1 1 0 0 0,1 0 1 0 0,0 1-1 0 0,0 0 0 0 0,-1 1 0 0 0,1 0 1 0 0,0 1-1 0 0,1-1 0 0 0,-1 2 1 0 0,0 0-1 0 0,-1 0 0 0 0,1 1 1 0 0,0 0-1 0 0,0 0 0 0 0,-1 1 1 0 0,10 4-1 0 0,-13-4-55 0 0,0-1 1 0 0,-1 1-1 0 0,0 0 0 0 0,1 1 1 0 0,-1-1-1 0 0,0 1 0 0 0,-1 0 1 0 0,1 0-1 0 0,-1 1 0 0 0,0-1 0 0 0,7 11 1 0 0,-1 1-84 0 0,-1 0 1 0 0,11 27-1 0 0,-2-4-809 0 0,-9-24-1874 0 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54.2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30 0 455 0 0,'1'3'561'0'0,"1"0"-1"0"0,0 0 0 0 0,-1 0 0 0 0,0 0 0 0 0,1 0 0 0 0,-1 0 0 0 0,0 0 1 0 0,-1 0-1 0 0,1 0 0 0 0,0 6 0 0 0,0 0 1194 0 0,-1-7-1562 0 0,1-1-1 0 0,-1 0 0 0 0,0 1 1 0 0,0-1-1 0 0,0 1 1 0 0,0-1-1 0 0,0 0 0 0 0,0 1 1 0 0,0-1-1 0 0,0 1 0 0 0,0-1 1 0 0,-1 0-1 0 0,1 1 1 0 0,-1-1-1 0 0,1 0 0 0 0,-1 1 1 0 0,1-1-1 0 0,-1 0 0 0 0,0 0 1 0 0,0 0-1 0 0,1 1 1 0 0,-1-1-1 0 0,0 0 0 0 0,0 0 1 0 0,0 0-1 0 0,0 0 0 0 0,0-1 1 0 0,-1 1-1 0 0,1 0 1 0 0,0 0-1 0 0,-2 0 0 0 0,2 0 417 0 0,-1-1-531 0 0,1 0-1 0 0,0-1 0 0 0,0 1 1 0 0,0-1-1 0 0,0 1 0 0 0,0-1 1 0 0,0 1-1 0 0,0-1 0 0 0,0 0 1 0 0,0 1-1 0 0,-1-2 0 0 0,1 1-16 0 0,0 0-14 0 0,0-1 1 0 0,0 1-1 0 0,0 0 0 0 0,0 0 0 0 0,1-1 0 0 0,-1 1 0 0 0,0 0 0 0 0,1-1 0 0 0,-1 1 1 0 0,1-1-1 0 0,0 1 0 0 0,-1-1 0 0 0,1 1 0 0 0,0-1 0 0 0,0 1 0 0 0,0-1 0 0 0,0 1 1 0 0,0-4-1 0 0,0-2 133 0 0,0 6 4 0 0,11-3 8 0 0,-9 3-174 0 0,-1 1 1 0 0,0-1-1 0 0,1 0 1 0 0,-1 1-1 0 0,1-1 1 0 0,-1 1-1 0 0,0 0 0 0 0,4-1 1 0 0,30 3 493 0 0,-33-2-273 0 0,-2 0-195 0 0,0 0 0 0 0,0 0 1 0 0,0 0-1 0 0,1 0 0 0 0,-1 0 0 0 0,0 0 0 0 0,0 0 0 0 0,0 0 0 0 0,1 0 0 0 0,-1 0 0 0 0,0 1 1 0 0,0-1-1 0 0,0 0 0 0 0,1 0 0 0 0,-1 0 0 0 0,0 0 0 0 0,0 0 0 0 0,0 0 0 0 0,0 1 0 0 0,0-1 1 0 0,1 0-1 0 0,-1 0 0 0 0,0 0 0 0 0,0 0 0 0 0,0 1 0 0 0,0-1 0 0 0,0 0 0 0 0,0 0 0 0 0,0 1 1 0 0,-4 0-37 0 0,3 0-3 0 0,0 0 0 0 0,-1-1 0 0 0,1 1 0 0 0,-1-1 1 0 0,0 1-1 0 0,1-1 0 0 0,-1 0 0 0 0,1 0 1 0 0,-1 0-1 0 0,0 0 0 0 0,-2 0 0 0 0,2-1 1 0 0,0 1 0 0 0,1-1 0 0 0,-1 0 0 0 0,0 0 0 0 0,0 0 0 0 0,1 0 0 0 0,-1 0 0 0 0,0 0 0 0 0,1-1 0 0 0,-1 1 0 0 0,1 0 0 0 0,0-1-1 0 0,-1 1 1 0 0,1-1 0 0 0,0 0 0 0 0,0 1 0 0 0,-1-3 0 0 0,-5-11-947 0 0,7 15 767 0 0,0 0 1 0 0,1-1-1 0 0,-1 1 0 0 0,0 0 1 0 0,5-3-4369 0 0,-5 3 4368 0 0,0 0 0 0 0,1 1 1 0 0,-1-1-1 0 0,9 0-5336 0 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55.1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1 105 9215 0 0,'0'-1'707'0'0,"3"-4"-419"0"0,-1 1-1 0 0,1 0 1 0 0,0 0 0 0 0,0 0 0 0 0,1 0-1 0 0,-1 0 1 0 0,1 1 0 0 0,7-6-1 0 0,-2 1 475 0 0,-1 2-284 0 0,0 0 1 0 0,1 0 0 0 0,0 1 0 0 0,0 0 0 0 0,0 0-1 0 0,1 1 1 0 0,-1 0 0 0 0,1 1 0 0 0,0 0 0 0 0,11-1-1 0 0,-15 2-381 0 0,1 2 0 0 0,-1-1-1 0 0,0 0 1 0 0,1 1 0 0 0,-1 0-1 0 0,0 1 1 0 0,1 0 0 0 0,-1 0-1 0 0,0 0 1 0 0,0 0 0 0 0,1 1-1 0 0,-1 0 1 0 0,0 0 0 0 0,-1 1-1 0 0,1 0 1 0 0,0 0 0 0 0,7 6-1 0 0,-8-5-70 0 0,-1 0 0 0 0,0 0 0 0 0,-1 1 0 0 0,1-1 0 0 0,-1 1 0 0 0,0 0 0 0 0,0 0 0 0 0,0 0 0 0 0,-1 0 0 0 0,1 1 0 0 0,-1-1 0 0 0,-1 1 0 0 0,1-1 0 0 0,-1 1 0 0 0,0 0 0 0 0,0-1 0 0 0,-1 1 0 0 0,1 0 0 0 0,-1 0 0 0 0,-1 0 0 0 0,0 7 0 0 0,-2 5 59 0 0,0-1 0 0 0,-1 0-1 0 0,-1 0 1 0 0,-1 0 0 0 0,-13 27-1 0 0,15-36-160 0 0,0 0 0 0 0,0 0 0 0 0,-1 0-1 0 0,0-1 1 0 0,0 0 0 0 0,0 0 0 0 0,-1 0-1 0 0,0-1 1 0 0,-1 0 0 0 0,0 0 0 0 0,-7 5 0 0 0,13-10-83 0 0,-3 3-1102 0 0,101 29 1152 0 0,-53-19 376 0 0,52 24-1 0 0,-83-32-64 0 0,0 1-1 0 0,-1 0 1 0 0,1 1 0 0 0,-2 1-1 0 0,1 0 1 0 0,-1 0-1 0 0,0 1 1 0 0,10 14-1 0 0,-17-19-37 0 0,1 1 0 0 0,-1 0 0 0 0,-1 0 0 0 0,1 0 0 0 0,-1 0 0 0 0,-1 0 0 0 0,1 1-1 0 0,-1 0 1 0 0,0-1 0 0 0,2 15 0 0 0,-3-16-59 0 0,-1 1 1 0 0,0-1-1 0 0,0 1 0 0 0,0-1 0 0 0,-1 0 0 0 0,0 1 1 0 0,0-1-1 0 0,0 0 0 0 0,-1 0 0 0 0,0 1 1 0 0,0-1-1 0 0,0 0 0 0 0,-1-1 0 0 0,-4 8 0 0 0,-2 0 38 0 0,0 0 0 0 0,-1-1-1 0 0,-1-1 1 0 0,0 0-1 0 0,0 0 1 0 0,-1-1 0 0 0,0 0-1 0 0,-1-1 1 0 0,-18 9-1 0 0,13-8-66 0 0,-2-1 0 0 0,1-1 0 0 0,-1 0 0 0 0,0-2 0 0 0,0 0 0 0 0,-24 2 0 0 0,28-5-225 0 0,-1-1-1 0 0,1-1 1 0 0,0-1 0 0 0,0 0 0 0 0,0-1 0 0 0,-16-4 0 0 0,31 5-234 0 0,14-4-6951 0 0,2 0 5244 0 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2:55.63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146 1 5983 0 0,'0'0'907'0'0,"0"1"501"0"0,0 3-461 0 0,0 0 1 0 0,-1 0-1 0 0,0-1 1 0 0,1 1-1 0 0,-1 0 0 0 0,0-1 1 0 0,-3 7-1 0 0,1-5-443 0 0,1-1 0 0 0,-1 1 0 0 0,0-1 1 0 0,0 0-1 0 0,-5 6 0 0 0,4-6-362 0 0,0 0 0 0 0,0-1 0 0 0,0 1 0 0 0,0-1 1 0 0,-1 0-1 0 0,0 0 0 0 0,1 0 0 0 0,-1-1 0 0 0,0 0 0 0 0,0 0 1 0 0,-1 0-1 0 0,-6 1 0 0 0,10-3-117 0 0,-1 0-1 0 0,1 0 1 0 0,0 0-1 0 0,-1-1 1 0 0,1 1 0 0 0,0-1-1 0 0,-1 1 1 0 0,-2-2 0 0 0,4 1-26 0 0,-1 1-1 0 0,1-1 1 0 0,-1 0 0 0 0,1 0 0 0 0,0 1-1 0 0,-1-1 1 0 0,1 0 0 0 0,0 0 0 0 0,0 0-1 0 0,-1 0 1 0 0,1-1 0 0 0,0 1 0 0 0,0 0 0 0 0,0 0-1 0 0,1-1 1 0 0,-1 1 0 0 0,0 0 0 0 0,0-1-1 0 0,0-2 1 0 0,-1-22-339 0 0,4 13 274 0 0,1 10 33 0 0,-1 2 28 0 0,-1-1 5 0 0,1-1 0 0 0,10-2 0 0 0,-5 3 12 0 0,0 1 0 0 0,0-1 0 0 0,0 1 1 0 0,0 0-1 0 0,0 1 0 0 0,0 0 0 0 0,0 0 0 0 0,0 0 0 0 0,1 1 0 0 0,-1 0 0 0 0,0 0 0 0 0,7 3 1 0 0,1 3 637 0 0,-13-5 118 0 0,-3 7-144 0 0,1-8-610 0 0,-1 0-1 0 0,0 0 1 0 0,1 0 0 0 0,-1 0-1 0 0,0 0 1 0 0,1 0-1 0 0,-1 0 1 0 0,0 0 0 0 0,0 0-1 0 0,0-1 1 0 0,0 1-1 0 0,0 0 1 0 0,0-1-1 0 0,0 1 1 0 0,0 0 0 0 0,0-1-1 0 0,0 0 1 0 0,0 1-1 0 0,0-1 1 0 0,0 0 0 0 0,-1 1-1 0 0,1-1 1 0 0,0 0-1 0 0,0 0 1 0 0,0 0 0 0 0,0 0-1 0 0,-1 0 1 0 0,1 0-1 0 0,-2-1 1 0 0,-7 2 6 0 0,-6 1 14 0 0,9-1-31 0 0,-1-1-1 0 0,1 1 1 0 0,0-1-1 0 0,-1-1 1 0 0,-10-1-1 0 0,12 1-113 0 0,8-8-4399 0 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3:19.8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5 238 2303 0 0,'0'0'102'0'0,"-4"-9"4611"0"0,11 2-4521 0 0,-6 5-176 0 0,1 0-1 0 0,0 1 1 0 0,-1-1-1 0 0,1 1 1 0 0,0 0-1 0 0,0 0 1 0 0,0-1-1 0 0,0 1 1 0 0,0 0-1 0 0,0 1 1 0 0,0-1 0 0 0,1 0-1 0 0,-1 1 1 0 0,0-1-1 0 0,0 1 1 0 0,0-1-1 0 0,1 1 1 0 0,-1 0-1 0 0,0 0 1 0 0,1 0-1 0 0,2 1 1 0 0,0-1 3 0 0,52 8 311 0 0,-19-1-74 0 0,10 1 50 0 0,-30-4-70 0 0,35 3-1 0 0,30 1 511 0 0,-11 0-175 0 0,-46-5-221 0 0,41 10-1 0 0,-40-7-75 0 0,34 3 0 0 0,-8-4-19 0 0,128 3 299 0 0,-74-7-360 0 0,16 0-18 0 0,177-24 438 0 0,-273 22-540 0 0,1 1 1 0 0,38 7-1 0 0,16 0 39 0 0,-19-6-46 0 0,59 4 32 0 0,14-2 11 0 0,-6 0-26 0 0,29 0-42 0 0,-53-3-20 0 0,-70 2 6 0 0,1-3 0 0 0,38-5 0 0 0,170-8 312 0 0,-215 14-292 0 0,119 9 240 0 0,0 1 48 0 0,34-6 11 0 0,-5 1-294 0 0,-59 1 11 0 0,227-16 0 0 0,-135 5 170 0 0,-137 6-138 0 0,43 4 53 0 0,47-1 4 0 0,-4-8-4 0 0,-18 0-62 0 0,-4 6 51 0 0,13-1 48 0 0,13-16 17 0 0,59-2 122 0 0,-119 18-225 0 0,23-1-8 0 0,107-14 33 0 0,-178 12-87 0 0,48-8 24 0 0,13 0-7 0 0,199-8 70 0 0,-250 13-114 0 0,125-12 68 0 0,45-4 78 0 0,-85 13 10 0 0,102-5 86 0 0,-66 2-186 0 0,-48 2-70 0 0,167-8 72 0 0,187-8 54 0 0,-436 24-93 0 0,390-3 68 0 0,61 11-34 0 0,-197 0-64 0 0,-4-4 0 0 0,-14 3 139 0 0,-142-4-152 0 0,68 0-41 0 0,24-3 78 0 0,-65 1 6 0 0,187-5-20 0 0,93-6 275 0 0,-246 4-180 0 0,-95 9-14 0 0,1 0-36 0 0,803-50 135 0 0,-117 15 76 0 0,-416 22-258 0 0,-74 1-97 0 0,-145 16-1535 0 0,-117-1 1001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33.4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89 1839 0 0,'0'0'83'0'0,"0"-2"-6"0"0,1-2 608 0 0,0 0-1 0 0,0 0 1 0 0,0 0-1 0 0,1 0 1 0 0,-1 0-1 0 0,1 0 0 0 0,0 0 1 0 0,0 1-1 0 0,1-1 1 0 0,-1 0-1 0 0,1 1 1 0 0,-1 0-1 0 0,1 0 1 0 0,0 0-1 0 0,0 0 0 0 0,0 0 1 0 0,6-3-1 0 0,-4 3-572 0 0,0 0 0 0 0,0 1 0 0 0,1 0 0 0 0,-1 0 0 0 0,1 0 0 0 0,0 0 0 0 0,-1 1 0 0 0,1 0 0 0 0,0 0 0 0 0,0 1 0 0 0,0-1 0 0 0,8 2 0 0 0,-10-1-64 0 0,0 0 0 0 0,-1 0 1 0 0,1 1-1 0 0,0-1 0 0 0,-1 1 0 0 0,1 0 0 0 0,-1 0 0 0 0,1 0 0 0 0,-1 1 0 0 0,1-1 0 0 0,-1 1 0 0 0,0 0 0 0 0,4 3 1 0 0,-6-4 189 0 0,0 1 12 0 0,0 3-135 0 0,1 0 1 0 0,-1-1-1 0 0,0 1 1 0 0,-1 0-1 0 0,1 0 1 0 0,-1 0 0 0 0,0 0-1 0 0,0 0 1 0 0,-1 0-1 0 0,1 0 1 0 0,-1-1 0 0 0,-3 11-1 0 0,1-7-43 0 0,0 0-1 0 0,0 0 1 0 0,-1 0 0 0 0,-1 0-1 0 0,1 0 1 0 0,-10 11 0 0 0,-5 4-51 0 0,18-22-18 0 0,1-1 0 0 0,-1 1 0 0 0,1 0 0 0 0,0 0 0 0 0,-1-1 0 0 0,1 1 0 0 0,0 0-1 0 0,-1 0 1 0 0,1 0 0 0 0,0-1 0 0 0,0 1 0 0 0,0 0 0 0 0,0 0 0 0 0,0 0 0 0 0,0 0 0 0 0,0-1 0 0 0,0 1 0 0 0,0 1 0 0 0,3 14-72 0 0,-3-15 50 0 0,1 0 0 0 0,-1 0 0 0 0,1 0 1 0 0,-1 0-1 0 0,1 0 0 0 0,0-1 1 0 0,-1 1-1 0 0,1 0 0 0 0,0 0 0 0 0,0 0 1 0 0,-1-1-1 0 0,1 1 0 0 0,0 0 1 0 0,0-1-1 0 0,0 1 0 0 0,0-1 1 0 0,0 1-1 0 0,2 0 0 0 0,21 5-176 0 0,-5-3 63 0 0,104 43 487 0 0,-121-46 191 0 0,0 1-240 0 0,-1 0-233 0 0,-1-1 1 0 0,1 1 0 0 0,0-1-1 0 0,-1 1 1 0 0,1 0 0 0 0,0-1 0 0 0,-1 1-1 0 0,1 0 1 0 0,-1-1 0 0 0,0 1 0 0 0,1 0-1 0 0,-1 0 1 0 0,1-1 0 0 0,-1 1 0 0 0,0 0-1 0 0,0 0 1 0 0,1 0 0 0 0,-1-1 0 0 0,0 1-1 0 0,0 0 1 0 0,0 0 0 0 0,0 0 0 0 0,0 0-1 0 0,0 0 1 0 0,0 0 0 0 0,0-1 0 0 0,0 1-1 0 0,-1 0 1 0 0,1 0 0 0 0,0 0-1 0 0,0-1 1 0 0,-1 1 0 0 0,1 0 0 0 0,-1 0-1 0 0,0 0 1 0 0,-1 4 25 0 0,-1-1 0 0 0,1 0 0 0 0,-1-1 0 0 0,0 1 0 0 0,-1 0 0 0 0,1-1 0 0 0,0 0 0 0 0,-1 0 0 0 0,0 0 0 0 0,0 0 0 0 0,0-1 0 0 0,0 1 0 0 0,-7 2 0 0 0,-6 6 82 0 0,0-3-237 0 0,1 0 1 0 0,-33 11-1 0 0,48-18 16 0 0,-2-1-128 0 0,1 1 0 0 0,-1-1 0 0 0,0 1 0 0 0,1-1 0 0 0,-1 0 0 0 0,1 0 0 0 0,-1 0 0 0 0,0-1 0 0 0,1 1 0 0 0,-4-2 0 0 0,4 2-52 0 0,1 0 19 0 0,0-1-1 0 0,0 0 1 0 0,0 1-1 0 0,0-1 0 0 0,0 0 1 0 0,1 1-1 0 0,-1-1 1 0 0,0 0-1 0 0,0 0 1 0 0,1 0-1 0 0,-1 0 1 0 0,0 0-1 0 0,1 0 1 0 0,-1 0-1 0 0,1 0 1 0 0,-1 0-1 0 0,1 0 0 0 0,-1-2 1 0 0,-1-10-1694 0 0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5:21.35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22 821 5983 0 0,'0'0'464'0'0,"-10"9"1702"0"0,-2-5 4988 0 0,18-10-6066 0 0,11-11-73 0 0,0 1 0 0 0,39-26 0 0 0,-15 12-261 0 0,96-70-123 0 0,31-26 75 0 0,-61 32-627 0 0,-56 47-40 0 0,21-13-29 0 0,84-53 1 0 0,-58 54 47 0 0,-56 35-60 0 0,43-33-1 0 0,-70 44 57 0 0,-13 10-40 0 0,0 1 0 0 0,1-1 0 0 0,-1 1 1 0 0,1 0-1 0 0,0 0 0 0 0,0 0 0 0 0,0 0 1 0 0,0 0-1 0 0,0 1 0 0 0,0-1 1 0 0,0 1-1 0 0,1 0 0 0 0,-1 0 0 0 0,0 0 1 0 0,1 0-1 0 0,4 0 0 0 0,-2 1 28 0 0,1 0-1 0 0,-1 0 1 0 0,0 1-1 0 0,0 0 1 0 0,0 0-1 0 0,0 1 1 0 0,0-1-1 0 0,0 1 0 0 0,0 1 1 0 0,-1-1-1 0 0,1 1 1 0 0,-1 0-1 0 0,0 0 1 0 0,8 6-1 0 0,7 4 36 0 0,89 58 256 0 0,-21-13-101 0 0,85 51 232 0 0,-56-41-168 0 0,50 35 29 0 0,46 30-134 0 0,-152-92-81 0 0,125 64 0 0 0,-174-100-214 0 0,1 0-1 0 0,19 4 1 0 0,6-2-4277 0 0,-27-4-3189 0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5:22.35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6767 0 0,'0'0'1206'0'0,"5"13"422"0"0,5 7 3042 0 0,-8-18-4546 0 0,-1 1 0 0 0,0-1 0 0 0,1 1 0 0 0,-1-1 0 0 0,0 1 0 0 0,0 0 0 0 0,0-1 0 0 0,-1 1 0 0 0,2 3 0 0 0,27 289 4217 0 0,-17-164-3479 0 0,24 288 639 0 0,-18-89-162 0 0,-17-307-1318 0 0,-1-12-10 0 0,1-1-1 0 0,-4 21 1 0 0,1-12-207 0 0,1 36 0 0 0,0-12-44 0 0,1-35-560 0 0,0 0-1 0 0,0 0 1 0 0,1 0-1 0 0,0 1 1 0 0,1-1-1 0 0,-1 0 1 0 0,4 9-1 0 0,-1-7-771 0 0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5:23.1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3679 0 0,'0'0'5580'0'0,"4"14"-264"0"0,101 48-1436 0 0,-31-27-2312 0 0,144 46 0 0 0,-192-73-1545 0 0,307 135 776 0 0,-330-142-789 0 0,88 40 332 0 0,37 18 348 0 0,-52-18-513 0 0,92 43 1179 0 0,-133-69-1264 0 0,-16-7 0 0 0,25 9-1 0 0,-36-15-147 0 0,53 14-3081 0 0,-54-15 2301 0 0,0 0 1 0 0,0 0-1 0 0,0-1 0 0 0,0 0 1 0 0,0 0-1 0 0,11-2 1 0 0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5:23.9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1 676 919 0 0,'0'-7'11490'0'0,"7"-10"-8029"0"0,-4 13-3186 0 0,1 0-1 0 0,0 0 1 0 0,0 1 0 0 0,0-1-1 0 0,0 1 1 0 0,7-4 0 0 0,4-4 273 0 0,53-36 692 0 0,-39 28-1064 0 0,43-27 416 0 0,148-69 1 0 0,-180 97-403 0 0,-2-3-1 0 0,43-30 1 0 0,-24 9 233 0 0,34-21 407 0 0,-50 43-571 0 0,-10 6-100 0 0,15-5 31 0 0,-33 14-93 0 0,0 0 0 0 0,20-11 0 0 0,7-8 141 0 0,-17 11-73 0 0,33-24 0 0 0,-53 34-262 0 0,0 0 0 0 0,0 0-1 0 0,0 0 1 0 0,0 0 0 0 0,3-6 0 0 0,0-3-7544 0 0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5:25.3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7 1375 0 0,'0'-6'12728'0'0,"0"10"-12586"0"0,1 0-1 0 0,0 0 0 0 0,0 0 1 0 0,0 0-1 0 0,3 6 1 0 0,2 11 121 0 0,22 170 1947 0 0,-12-64-1910 0 0,33 212 30 0 0,-40-261 173 0 0,-5-35 264 0 0,16 68 1 0 0,-5-42-355 0 0,12 119 0 0 0,-21-81-38 0 0,-4-66-50 0 0,1 4-345 0 0,-2 0 0 0 0,-9 82 0 0 0,8-125-210 0 0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5:26.1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0 437 4143 0 0,'1'-2'579'0'0,"-1"1"0"0"0,1-1-1 0 0,-1 0 1 0 0,1 0 0 0 0,0 1-1 0 0,0-1 1 0 0,0 1 0 0 0,0-1-1 0 0,0 1 1 0 0,0-1 0 0 0,0 1-1 0 0,0-1 1 0 0,3-1 0 0 0,24-19 600 0 0,-14 12-180 0 0,42-28 916 0 0,79-54 270 0 0,-13 10-1837 0 0,-90 59-266 0 0,1 1-1 0 0,0 2 1 0 0,2 2 0 0 0,58-23-1 0 0,-55 22-1466 0 0,-30 14 519 0 0,1 1-1 0 0,-1 0 1 0 0,1 0-1 0 0,12-3 1 0 0,-13 5-4281 0 0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5:26.99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3679 0 0,'0'0'5155'0'0,"13"11"-2371"0"0,-4-7-2015 0 0,0-1-1 0 0,1 0 1 0 0,-1-1-1 0 0,14 3 1 0 0,-12-4-223 0 0,0 1 1 0 0,0 1 0 0 0,15 6-1 0 0,110 56 1369 0 0,42 19-1078 0 0,-156-74-636 0 0,23 15 0 0 0,-1-1 149 0 0,-24-14-287 0 0,-6-4 14 0 0,0 0-1 0 0,0 2 1 0 0,-1 0 0 0 0,0 0 0 0 0,-1 1-1 0 0,16 15 1 0 0,-23-18-77 0 0,15 19-345 0 0,-19-24 9 0 0,1 8-2524 0 0,1-4 1164 0 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5:27.8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36 3223 0 0,'1'-21'-407'0'0,"-1"7"9349"0"0,12 32-7345 0 0,1 16-83 0 0,-1 1-1 0 0,-2 0 1 0 0,11 65-1 0 0,-6-25-715 0 0,24 151 626 0 0,-20-106-1112 0 0,15 99 1181 0 0,-22-147-1922 0 0,-9-40 286 0 0,-2-27 71 0 0,0 1 0 0 0,-1-1 0 0 0,0 1 0 0 0,0-1-1 0 0,0 1 1 0 0,-1-1 0 0 0,1 1 0 0 0,-3 8 0 0 0,-1 16-688 0 0,4-29 657 0 0,0-1-1 0 0,0 0 1 0 0,-1 1-1 0 0,1-1 1 0 0,0 0 0 0 0,0 1-1 0 0,0-1 1 0 0,-1 0-1 0 0,1 0 1 0 0,0 1-1 0 0,0-1 1 0 0,-1 0-1 0 0,1 0 1 0 0,0 1 0 0 0,0-1-1 0 0,-1 0 1 0 0,1 0-1 0 0,0 0 1 0 0,-1 0-1 0 0,1 0 1 0 0,0 1-1 0 0,-1-1 1 0 0,1 0 0 0 0,0 0-1 0 0,-1 0 1 0 0,1 0-1 0 0,0 0 1 0 0,-1 0-1 0 0,1 0 1 0 0,0 0-1 0 0,-1 0 1 0 0,0 0-1 0 0,-9-2-3515 0 0,10 1 3778 0 0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5:41.30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27 784 5871 0 0,'-5'-18'603'0'0,"3"12"925"0"0,3 16 3773 0 0,-5-4-4253 0 0,4-5-958 0 0,-1 0 0 0 0,0-1 0 0 0,1 1-1 0 0,-1-1 1 0 0,1 1 0 0 0,-1 0-1 0 0,1 0 1 0 0,0-1 0 0 0,-1 1-1 0 0,1 0 1 0 0,0 0 0 0 0,0-1 0 0 0,-1 3-1 0 0,0 6 2826 0 0,-1-19-2084 0 0,0-19-570 0 0,0-128 1756 0 0,1 4-705 0 0,-1-204-296 0 0,2 344-1014 0 0,0 4-11 0 0,1-1-1 0 0,0 0 1 0 0,4-18-1 0 0,-5 27-73 0 0,9-18-1061 0 0,-9 19 812 0 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5:42.66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1375 0 0,'0'6'10912'0'0,"4"7"-9992"0"0,-3-11-742 0 0,0 2 388 0 0,0-2-306 0 0,0 0 0 0 0,0 0-1 0 0,-1 1 1 0 0,1-1-1 0 0,-1 1 1 0 0,1-1 0 0 0,-1 4-1 0 0,0-5-48 0 0,12 117 4337 0 0,-1 62-2308 0 0,-3-26-980 0 0,6 148-49 0 0,-14-201-807 0 0,-2-35-4008 0 0,4-83-10127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34.8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 28 1375 0 0,'-21'-9'14803'0'0,"22"9"-14630"0"0,13-8 2021 0 0,-7 6-2085 0 0,0-1 0 0 0,0 1 1 0 0,8-1-1 0 0,-6 3 176 0 0,1-1 1 0 0,0 2 0 0 0,-1 0-1 0 0,1 0 1 0 0,0 1-1 0 0,-1 0 1 0 0,1 0 0 0 0,15 7-1 0 0,6 5 496 0 0,34 20-1 0 0,-37-18-486 0 0,65 37 135 0 0,-42-23-1785 0 0,89 39 1 0 0,-99-55-1656 0 0,-21-9 1336 0 0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5:48.526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8 139 8287 0 0,'0'-11'639'0'0,"-2"8"34"0"0,0 8-201 0 0,-2 6 420 0 0,4 0-94 0 0,1 0 1 0 0,-1 0-1 0 0,2-1 0 0 0,4 21 0 0 0,17 43 261 0 0,-8-29-817 0 0,-5-10-90 0 0,-1-7 0 0 0,11 54 0 0 0,-7 48 540 0 0,-12-119-797 0 0,0 5 693 0 0,-1-16-578 0 0,0 0 0 0 0,0 0-1 0 0,0 0 1 0 0,0 0 0 0 0,0 0 0 0 0,-1 0 0 0 0,1 0 0 0 0,0 0 0 0 0,0 0 0 0 0,0 0 0 0 0,0 0-1 0 0,0 0 1 0 0,0 0 0 0 0,0 0 0 0 0,0 0 0 0 0,0 0 0 0 0,0 0 0 0 0,0 0 0 0 0,0 0 0 0 0,0 0 0 0 0,0 0-1 0 0,0 0 1 0 0,0 0 0 0 0,0 0 0 0 0,0 0 0 0 0,0 0 0 0 0,0 0 0 0 0,0 0 0 0 0,0 0 0 0 0,0 0-1 0 0,0 0 1 0 0,0 0 0 0 0,0 0 0 0 0,-3-10 166 0 0,-5-35 399 0 0,-1-45 1 0 0,8 79-536 0 0,-3-32 26 0 0,-2-17-54 0 0,3-102 0 0 0,5 137-12 0 0,0 1 0 0 0,2 0 0 0 0,1 0 0 0 0,13-42 0 0 0,-16 62 30 0 0,-1 0-1 0 0,1 0 1 0 0,0 0 0 0 0,1 0-1 0 0,-1 1 1 0 0,0-1 0 0 0,1 1-1 0 0,0 0 1 0 0,0-1-1 0 0,5-2 1 0 0,-7 5-21 0 0,0 0 0 0 0,1 0 0 0 0,-1 0 1 0 0,1 0-1 0 0,-1 1 0 0 0,1-1 0 0 0,-1 1 0 0 0,1-1 0 0 0,0 1 0 0 0,-1-1 1 0 0,1 1-1 0 0,-1 0 0 0 0,1 0 0 0 0,0 0 0 0 0,-1 0 0 0 0,1 0 0 0 0,0 0 1 0 0,-1 1-1 0 0,1-1 0 0 0,0 0 0 0 0,-1 1 0 0 0,1-1 0 0 0,-1 1 0 0 0,1 0 1 0 0,-1-1-1 0 0,1 1 0 0 0,-1 0 0 0 0,1 0 0 0 0,1 2 0 0 0,2 1-7 0 0,-1 0 0 0 0,1 0 0 0 0,-1 1 0 0 0,0 0 0 0 0,0 0-1 0 0,0 0 1 0 0,-1 1 0 0 0,0-1 0 0 0,0 1 0 0 0,0 0 0 0 0,-1-1 0 0 0,0 1 0 0 0,0 0 0 0 0,0 1-1 0 0,-1-1 1 0 0,0 0 0 0 0,0 0 0 0 0,-1 1 0 0 0,1 9 0 0 0,-2 1 30 0 0,0 0 0 0 0,-1-1 0 0 0,-1 0 0 0 0,0 1 0 0 0,-1-1 0 0 0,-9 22 0 0 0,2-14 44 0 0,-1 0 1 0 0,-1-1 0 0 0,-18 23 0 0 0,21-31-56 0 0,7-10-21 0 0,3-5-9 0 0,0 0 1 0 0,0 0 0 0 0,0 0-1 0 0,-1 0 1 0 0,1 0 0 0 0,0 0-1 0 0,0 0 1 0 0,0 0 0 0 0,-1 0-1 0 0,1 0 1 0 0,0 0 0 0 0,0 0-1 0 0,0 0 1 0 0,-1 0 0 0 0,1 0-1 0 0,0 0 1 0 0,0 0 0 0 0,0 0 0 0 0,-1 0-1 0 0,1-1 1 0 0,0 1 0 0 0,0 0-1 0 0,0 0 1 0 0,0 0 0 0 0,-1 0-1 0 0,1 0 1 0 0,0 0 0 0 0,0-1-1 0 0,0 1 1 0 0,0 0 0 0 0,-1 0-1 0 0,1 0 1 0 0,0 0 0 0 0,0-1 0 0 0,0 1-1 0 0,0 0 1 0 0,0 0 0 0 0,0 0-1 0 0,0-1 1 0 0,0 1 0 0 0,0 0-1 0 0,0 0 1 0 0,0 0 0 0 0,0-1-1 0 0,0 1 1 0 0,0 0 0 0 0,0 0-1 0 0,0 0 1 0 0,0-1 0 0 0,0 1 0 0 0,1-1-4 0 0,-1 1 0 0 0,1-1 0 0 0,0 1 1 0 0,0-1-1 0 0,-1 1 0 0 0,1-1 1 0 0,0 1-1 0 0,0 0 0 0 0,0 0 1 0 0,0-1-1 0 0,0 1 0 0 0,0 0 1 0 0,0 0-1 0 0,0 0 0 0 0,0 0 1 0 0,-1 0-1 0 0,1 0 0 0 0,0 0 1 0 0,0 0-1 0 0,0 0 0 0 0,0 0 1 0 0,2 1-1 0 0,21 6-101 0 0,-15-3 97 0 0,0 0 0 0 0,-1 1 0 0 0,1 0 0 0 0,-1 0 0 0 0,0 1 0 0 0,-1 0 0 0 0,14 14 0 0 0,0-1 0 0 0,-5-3 357 0 0,0 0-1 0 0,16 24 1 0 0,-23-29-224 0 0,-8-9-11 0 0,1 0-1 0 0,-1 1 1 0 0,0-1 0 0 0,0 1-1 0 0,0-1 1 0 0,0 1 0 0 0,0-1 0 0 0,-1 1-1 0 0,1 0 1 0 0,-1-1 0 0 0,1 1-1 0 0,-1 0 1 0 0,0 0 0 0 0,0-1 0 0 0,-1 1-1 0 0,1 0 1 0 0,0-1 0 0 0,-1 1 0 0 0,0 0-1 0 0,1-1 1 0 0,-1 1 0 0 0,0-1-1 0 0,0 1 1 0 0,-1-1 0 0 0,1 1 0 0 0,0-1-1 0 0,-1 0 1 0 0,0 0 0 0 0,1 1-1 0 0,-4 1 1 0 0,0 0-14 0 0,0-1 0 0 0,0 0 1 0 0,-1 0-1 0 0,1 0 0 0 0,-1-1 0 0 0,0 0 0 0 0,1 0 0 0 0,-1 0 1 0 0,0-1-1 0 0,0 0 0 0 0,-7 1 0 0 0,-1-1 140 0 0,0-1-1 0 0,0 0 1 0 0,-26-4-1 0 0,32 3-442 0 0,1-1-1 0 0,0 0 1 0 0,-10-4-1 0 0,15 5 115 0 0,0 0 0 0 0,0 0-1 0 0,-1 0 1 0 0,1 0-1 0 0,0 0 1 0 0,0-1 0 0 0,0 1-1 0 0,0-1 1 0 0,0 0-1 0 0,0 0 1 0 0,1 1 0 0 0,-1-1-1 0 0,-1-3 1 0 0,5-5-5100 0 0,2 2 3275 0 0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5:48.932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1 155 12551 0 0,'2'7'1135'0'0,"15"41"-337"0"0,-6-18 1358 0 0,-1 1-1 0 0,9 46 1 0 0,-18-71-1897 0 0,0-2-4 0 0,-1 0 1 0 0,1 0-1 0 0,-1 1 1 0 0,0-1 0 0 0,0 8-1 0 0,0-11-237 0 0,0-1 0 0 0,0 0 0 0 0,-1 1-1 0 0,1-1 1 0 0,0 1 0 0 0,0-1 0 0 0,0 0-1 0 0,0 1 1 0 0,0-1 0 0 0,0 0 0 0 0,0 1 0 0 0,-1-1-1 0 0,1 0 1 0 0,0 1 0 0 0,0-1 0 0 0,-1 0 0 0 0,1 1-1 0 0,0-1 1 0 0,0 0 0 0 0,-1 1 0 0 0,1-1 0 0 0,0 0-1 0 0,-1 0 1 0 0,1 1 0 0 0,0-1 0 0 0,-1 0 0 0 0,1 0-1 0 0,0 0 1 0 0,-1 0 0 0 0,1 0 0 0 0,-1 1 0 0 0,1-1-1 0 0,0 0 1 0 0,-1 0 0 0 0,1 0 0 0 0,-1 0-1 0 0,1 0 1 0 0,0 0 0 0 0,-1 0 0 0 0,1 0 0 0 0,-1 0-1 0 0,1-1 1 0 0,0 1 0 0 0,-1 0 0 0 0,1 0 0 0 0,0 0-1 0 0,-1 0 1 0 0,1 0 0 0 0,0-1 0 0 0,-1 1 0 0 0,1 0-1 0 0,0 0 1 0 0,-1-1 0 0 0,1 1 0 0 0,0 0 0 0 0,-1-1-1 0 0,1 1 1 0 0,-2-2 81 0 0,0 1-1 0 0,1-1 1 0 0,-1 0 0 0 0,1 0-1 0 0,-1 0 1 0 0,1 0 0 0 0,0 0-1 0 0,-1-2 1 0 0,0-1-92 0 0,1 0 0 0 0,-1-1 0 0 0,1 1 0 0 0,1-1 0 0 0,-1 1 0 0 0,1 0 0 0 0,0-1 0 0 0,1-5 0 0 0,-1 5-6 0 0,1-37-1 0 0,-1 19 0 0 0,1 0 0 0 0,1 0 0 0 0,8-33 0 0 0,-8 48 0 0 0,1 1 0 0 0,0 0 0 0 0,1 0 0 0 0,0 0 0 0 0,0 0 0 0 0,1 1 0 0 0,0 0 0 0 0,1-1 0 0 0,-1 2 0 0 0,1-1 0 0 0,0 1 0 0 0,1 0 0 0 0,-1 0 0 0 0,1 1 0 0 0,11-7 0 0 0,-12 9 0 0 0,0 0 0 0 0,0 1 1 0 0,0 0-1 0 0,1 0 0 0 0,-1 0 0 0 0,1 0 0 0 0,0 1 0 0 0,12 0 0 0 0,8-3-262 0 0,-26 4-18 0 0,0 0-1 0 0,0 0 1 0 0,0 0 0 0 0,0 0 0 0 0,0 0 0 0 0,0 0-1 0 0,0 0 1 0 0,0 0 0 0 0,0 0 0 0 0,-1 0 0 0 0,1 1-1 0 0,0-1 1 0 0,1 1 0 0 0,-1-1-428 0 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5:55.60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47 221 5527 0 0,'0'0'10128'0'0,"2"3"-9512"0"0,-1 3-352 0 0,0 0-1 0 0,0 0 0 0 0,0 0 0 0 0,-1 0 1 0 0,0 0-1 0 0,0 0 0 0 0,0 0 1 0 0,-3 9-1 0 0,3-12-242 0 0,-6 56 929 0 0,-27 107 0 0 0,27-154-601 0 0,6-12-331 0 0,0 0 0 0 0,0 0 0 0 0,-1 0 1 0 0,1 0-1 0 0,0-1 0 0 0,0 1 0 0 0,0 0 1 0 0,-1 0-1 0 0,1 0 0 0 0,0-1 0 0 0,0 1 1 0 0,0 0-1 0 0,0 0 0 0 0,0-1 0 0 0,-1 1 0 0 0,1 0 1 0 0,0 0-1 0 0,0-1 0 0 0,0 1 0 0 0,0 0 1 0 0,0 0-1 0 0,0-1 0 0 0,0 1 0 0 0,0 0 1 0 0,0 0-1 0 0,0-1 0 0 0,-1-27 302 0 0,11-78-230 0 0,25-111 0 0 0,-35 216-88 0 0,2-7 17 0 0,0 0 1 0 0,0 0 0 0 0,6-12-1 0 0,-8 20-19 0 0,0-1 0 0 0,0 1 0 0 0,0 0 0 0 0,0 0 0 0 0,1 0 0 0 0,-1 0 0 0 0,0-1 0 0 0,0 1 0 0 0,0 0 0 0 0,0 0 0 0 0,0 0 0 0 0,0 0 0 0 0,0 0 0 0 0,0 0 0 0 0,1-1 0 0 0,-1 1 0 0 0,0 0 0 0 0,0 0 0 0 0,0 0 0 0 0,0 0 0 0 0,0 0 0 0 0,1 0 0 0 0,-1 0 0 0 0,0 0 0 0 0,0 0 0 0 0,0 0 0 0 0,0 0 0 0 0,1 0 0 0 0,-1 0 0 0 0,0 0 0 0 0,0 0 0 0 0,0 0 0 0 0,0 0 0 0 0,1 0 0 0 0,-1 0 0 0 0,0 0 0 0 0,0 0 0 0 0,0 0 0 0 0,0 0 0 0 0,1 0 0 0 0,-1 0 0 0 0,0 0 0 0 0,0 0 0 0 0,0 0 0 0 0,0 0 0 0 0,0 0 0 0 0,1 0 0 0 0,-1 1 0 0 0,0-1 0 0 0,0 0 0 0 0,0 0 0 0 0,0 0 0 0 0,4 5 0 0 0,2 8-49 0 0,1-1 1 0 0,-1 1-1 0 0,-1-1 0 0 0,5 20 0 0 0,10 56-358 0 0,-9-33 285 0 0,-9-49 120 0 0,29 108-65 0 0,-26-99 64 0 0,1-1 1 0 0,0 1 0 0 0,1-1 0 0 0,1-1-1 0 0,14 20 1 0 0,-20-31 23 0 0,0 1 1 0 0,0-1-1 0 0,0 0 0 0 0,0 0 1 0 0,0 0-1 0 0,0 0 0 0 0,1 0 0 0 0,-1 0 1 0 0,1-1-1 0 0,-1 1 0 0 0,1-1 0 0 0,0 0 1 0 0,0 0-1 0 0,-1 0 0 0 0,1 0 0 0 0,0 0 1 0 0,0-1-1 0 0,0 1 0 0 0,0-1 0 0 0,0 0 1 0 0,0 0-1 0 0,0 0 0 0 0,0 0 1 0 0,0 0-1 0 0,0-1 0 0 0,0 1 0 0 0,0-1 1 0 0,0 0-1 0 0,0 0 0 0 0,-1 0 0 0 0,1 0 1 0 0,0 0-1 0 0,-1-1 0 0 0,1 1 0 0 0,-1-1 1 0 0,1 0-1 0 0,-1 1 0 0 0,4-5 1 0 0,2-2 232 0 0,-1 0 0 0 0,0 0 0 0 0,0-1 0 0 0,-1 0 0 0 0,0 0 0 0 0,-1-1 0 0 0,0 1 0 0 0,0-1 0 0 0,-1-1 0 0 0,5-18 0 0 0,0-9 145 0 0,7-67 1 0 0,-8 43-275 0 0,-5 41-107 0 0,-1-1 0 0 0,-1 1-1 0 0,-4-36 1 0 0,-15-62-1833 0 0,17 117 1333 0 0,-1-11-382 0 0,2 8-3296 0 0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5:55.99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90 1 1375 0 0,'-6'5'13718'0'0,"-2"2"-13341"0"0,1 0 1 0 0,0 1 0 0 0,1 0 0 0 0,-1 0 0 0 0,2 1 0 0 0,-1-1 0 0 0,1 1 0 0 0,0 1 0 0 0,1-1-1 0 0,0 1 1 0 0,1-1 0 0 0,-5 21 0 0 0,5-13-261 0 0,1 0-1 0 0,0 1 1 0 0,1-1 0 0 0,0 1 0 0 0,2 0-1 0 0,5 33 1 0 0,-4-41-38 0 0,0 0 1 0 0,1 0 0 0 0,0 0-1 0 0,0-1 1 0 0,1 0-1 0 0,1 1 1 0 0,-1-1 0 0 0,2-1-1 0 0,-1 1 1 0 0,14 15-1 0 0,-15-20-25 0 0,0 0 0 0 0,0 0-1 0 0,0-1 1 0 0,1 1-1 0 0,0-1 1 0 0,0 0 0 0 0,0 0-1 0 0,0 0 1 0 0,0-1-1 0 0,0 0 1 0 0,1 0 0 0 0,-1 0-1 0 0,1-1 1 0 0,-1 0 0 0 0,1 0-1 0 0,0 0 1 0 0,-1-1-1 0 0,1 1 1 0 0,0-1 0 0 0,9-2-1 0 0,-8 1 46 0 0,0-1 0 0 0,0 0 0 0 0,0 0 0 0 0,-1-1 0 0 0,1 0 0 0 0,-1 0 0 0 0,0 0 0 0 0,0-1 1 0 0,0 0-1 0 0,0 0 0 0 0,-1 0 0 0 0,0-1 0 0 0,1 0 0 0 0,-2 0 0 0 0,1 0 0 0 0,0-1 0 0 0,4-7 0 0 0,-5 6 10 0 0,1-1 0 0 0,-1 1 1 0 0,0-1-1 0 0,-1 0 0 0 0,0 0 0 0 0,0 0 0 0 0,-1 0 1 0 0,0-1-1 0 0,0 1 0 0 0,-1-1 0 0 0,0 1 1 0 0,-1-1-1 0 0,0-15 0 0 0,-2 13-63 0 0,1 1 0 0 0,-1 0-1 0 0,-1 1 1 0 0,0-1 0 0 0,0 0-1 0 0,-1 1 1 0 0,0-1 0 0 0,-1 1 0 0 0,0 0-1 0 0,0 1 1 0 0,-1-1 0 0 0,0 1-1 0 0,-1 0 1 0 0,0 1 0 0 0,0-1 0 0 0,0 1-1 0 0,-1 1 1 0 0,0-1 0 0 0,0 2-1 0 0,-11-7 1 0 0,15 10-69 0 0,-8-5-845 0 0,-24-11-1 0 0,33 17 729 0 0,0-1-1 0 0,0 1 0 0 0,-1 1 0 0 0,1-1 0 0 0,0 0 1 0 0,0 1-1 0 0,0-1 0 0 0,-1 1 0 0 0,1 0 0 0 0,0 0 0 0 0,-1 0 1 0 0,1 1-1 0 0,0-1 0 0 0,-5 2 0 0 0,7-2-171 0 0,0 1 0 0 0,0 0 0 0 0,-1 0 0 0 0,1-1 0 0 0,0 1 0 0 0,0 0 0 0 0,0 0 0 0 0,0 0 0 0 0,0 0 0 0 0,0 0 0 0 0,-1 2 0 0 0,-3 6-6904 0 0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5:56.54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10855 0 0,'0'0'1835'0'0,"8"2"-332"0"0,22 5 842 0 0,-20-6-1927 0 0,0 1-1 0 0,0 0 0 0 0,0 1 1 0 0,0 0-1 0 0,-1 0 0 0 0,1 1 0 0 0,-1 1 1 0 0,0-1-1 0 0,15 12 0 0 0,-12-7-168 0 0,-2 1 0 0 0,1 0 0 0 0,-1 0 0 0 0,-1 1 0 0 0,0 1 0 0 0,10 14 0 0 0,-16-20-157 0 0,0 0-1 0 0,0 0 1 0 0,0 0-1 0 0,-1 1 1 0 0,0-1-1 0 0,0 0 1 0 0,0 1-1 0 0,-1 0 1 0 0,0-1-1 0 0,0 1 0 0 0,-1 0 1 0 0,0-1-1 0 0,0 1 1 0 0,0 0-1 0 0,-3 10 1 0 0,1-6-46 0 0,-1 0 0 0 0,0 0 0 0 0,-1 0 0 0 0,0-1 1 0 0,0 1-1 0 0,-1-1 0 0 0,-11 16 0 0 0,9-17-28 0 0,1-1 1 0 0,-1 0-1 0 0,-1 0 0 0 0,1-1 1 0 0,-1 0-1 0 0,-16 11 0 0 0,21-17-14 0 0,1 1 1 0 0,0-1-1 0 0,-1 1 0 0 0,0-1 0 0 0,1 0 1 0 0,-1 0-1 0 0,0 0 0 0 0,1 0 1 0 0,-1-1-1 0 0,0 1 0 0 0,0-1 0 0 0,0 1 1 0 0,0-1-1 0 0,1 0 0 0 0,-1 0 0 0 0,0 0 1 0 0,0-1-1 0 0,0 1 0 0 0,0-1 0 0 0,1 0 1 0 0,-1 1-1 0 0,0-1 0 0 0,0 0 1 0 0,1-1-1 0 0,-1 1 0 0 0,1 0 0 0 0,-1-1 1 0 0,1 1-1 0 0,-4-5 0 0 0,3 4-23 0 0,1 0 0 0 0,0-1 0 0 0,0 0 0 0 0,0 1-1 0 0,0-1 1 0 0,1 0 0 0 0,-1 0 0 0 0,1 0 0 0 0,0 0 0 0 0,0 0 0 0 0,0 0-1 0 0,0-1 1 0 0,0 1 0 0 0,1 0 0 0 0,-1 0 0 0 0,1-4 0 0 0,0 4 4 0 0,0 1 0 0 0,0 0 0 0 0,0 0 0 0 0,0-1 0 0 0,1 1 0 0 0,-1 0 1 0 0,1 0-1 0 0,0-1 0 0 0,-1 1 0 0 0,1 0 0 0 0,0 0 0 0 0,0 0 0 0 0,1 0 0 0 0,-1 0 0 0 0,0 0 1 0 0,0 0-1 0 0,1 1 0 0 0,0-1 0 0 0,-1 0 0 0 0,1 1 0 0 0,0-1 0 0 0,-1 1 0 0 0,5-2 0 0 0,-1 0 24 0 0,0 1-1 0 0,0 0 0 0 0,0 1 0 0 0,1-1 0 0 0,-1 1 0 0 0,1 0 0 0 0,-1 1 0 0 0,1-1 0 0 0,-1 1 0 0 0,1 0 0 0 0,-1 1 0 0 0,1-1 0 0 0,7 2 0 0 0,7 3 129 0 0,0 1-1 0 0,23 9 1 0 0,-42-15-128 0 0,83 29 599 0 0,-39-15-397 0 0,46 22 1 0 0,-68-27-1785 0 0,-12-6-118 0 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5:59.3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1 115 11143 0 0,'21'-14'1008'0'0,"-20"14"-998"0"0,0-1 0 0 0,-1 1-1 0 0,1 0 1 0 0,0 0-1 0 0,0-1 1 0 0,0 1 0 0 0,0 0-1 0 0,0 0 1 0 0,0 0 0 0 0,0 0-1 0 0,0 0 1 0 0,-1 0 0 0 0,1 0-1 0 0,0 1 1 0 0,0-1-1 0 0,0 0 1 0 0,0 0 0 0 0,0 1-1 0 0,0-1 1 0 0,-1 1 0 0 0,2 0-1 0 0,1 0 78 0 0,13 2 1220 0 0,0-1 0 0 0,18 1 0 0 0,7 0 611 0 0,229 12 1434 0 0,-249-14-3266 0 0,203-4 591 0 0,133 7 893 0 0,-347-3-1537 0 0,117 15 487 0 0,-82-8-239 0 0,0-3 0 0 0,50 1 0 0 0,92-9 500 0 0,-105 1-541 0 0,564-33 701 0 0,-531 21-806 0 0,48-3 88 0 0,-20 9-119 0 0,113-6 117 0 0,-119 17-80 0 0,-88 0-35 0 0,1-2 0 0 0,59-8 0 0 0,-49 2 67 0 0,1 3 0 0 0,77 6 0 0 0,-5 0-50 0 0,-98-6-51 0 0,0-1 0 0 0,0-2 0 0 0,44-13 0 0 0,22-2 142 0 0,-32 10-97 0 0,-65 10-113 0 0,0-1 0 0 0,0 1 0 0 0,-1 0 0 0 0,1 0 0 0 0,0 0 0 0 0,-1 0 0 0 0,1 1 0 0 0,5 1 0 0 0,-4-1 2 0 0,0 0-1 0 0,0 0 1 0 0,0-1 0 0 0,9 1-1 0 0,22-4-5 0 0,-14 2 0 0 0,23-4 0 0 0,-25 2-782 0 0,1 1 0 0 0,0 1 0 0 0,27 2 0 0 0,-12-7-3202 0 0,-35 6 3730 0 0,0 0-1 0 0,0 0 1 0 0,0 0 0 0 0,0 0 0 0 0,1 0-1 0 0,-1-1 1 0 0,0 1 0 0 0,0 0-1 0 0,0 0 1 0 0,0-1 0 0 0,1 0-1 0 0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6:02.3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138 43 455 0 0,'-3'0'10'0'0,"1"-1"0"0"0,0 1 0 0 0,0 0-1 0 0,-1 0 1 0 0,1-1 0 0 0,0 1-1 0 0,0 1 1 0 0,-1-1 0 0 0,1 0-1 0 0,0 0 1 0 0,-4 2 0 0 0,4-1 396 0 0,0-1 0 0 0,0 1 0 0 0,-1-1 0 0 0,1 0 0 0 0,0 1 0 0 0,0-1 0 0 0,0 0 0 0 0,-1-1 0 0 0,1 1 0 0 0,0 0 1 0 0,0 0-1 0 0,0-1 0 0 0,-4-1 0 0 0,-25-16 4932 0 0,9 5-1631 0 0,15 7-2421 0 0,7 6-1116 0 0,0 0 0 0 0,-1-1 0 0 0,1 1-1 0 0,0-1 1 0 0,-1 1 0 0 0,1 0-1 0 0,-1-1 1 0 0,1 1 0 0 0,-1 0-1 0 0,1-1 1 0 0,-1 1 0 0 0,1 0 0 0 0,-1 0-1 0 0,1-1 1 0 0,-1 1 0 0 0,1 0-1 0 0,-1 0 1 0 0,1 0 0 0 0,-1 0 0 0 0,1 0-1 0 0,-1 0 1 0 0,1 0 0 0 0,-1 0-1 0 0,0 0 1 0 0,23 15 414 0 0,32 20-192 0 0,-32-23-318 0 0,23 19 0 0 0,-29-18-65 0 0,1 0-8 0 0,0 1 0 0 0,23 25 0 0 0,-37-36-1 0 0,116 143 64 0 0,-113-137-36 0 0,0-1 138 0 0,-1-1 1 0 0,0 1 0 0 0,6 14-1 0 0,-10-19-124 0 0,0 0-1 0 0,0 0 1 0 0,0 0 0 0 0,0 1-1 0 0,-1-1 1 0 0,1 0 0 0 0,-1 0-1 0 0,0 1 1 0 0,0-1 0 0 0,0 0-1 0 0,-1 0 1 0 0,1 0 0 0 0,-1 1-1 0 0,-1 4 1 0 0,-10 22 442 0 0,-2-1 0 0 0,0 0 0 0 0,-30 42 1 0 0,21-34 99 0 0,-20 42 0 0 0,27-39-2201 0 0,15-36 1377 0 0,0-1 1 0 0,0 0 0 0 0,0 1-1 0 0,0-1 1 0 0,1 1-1 0 0,0-1 1 0 0,0 1 0 0 0,0-1-1 0 0,0 1 1 0 0,1 4-1 0 0,2 2-1877 0 0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6:07.9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150 0 6447 0 0,'-1'1'35'0'0,"1"0"-1"0"0,-1-1 1 0 0,0 1-1 0 0,0 0 1 0 0,1 0-1 0 0,-1 0 0 0 0,0 0 1 0 0,1 0-1 0 0,-1 0 1 0 0,1 0-1 0 0,-1 0 1 0 0,1 0-1 0 0,0 0 0 0 0,-1 0 1 0 0,1 0-1 0 0,0 0 1 0 0,0 0-1 0 0,0 0 1 0 0,0 0-1 0 0,0 2 1 0 0,-1 2 132 0 0,1 0 882 0 0,-17-11 4249 0 0,14 4-4731 0 0,0 1 1 0 0,0 0 0 0 0,0 0 0 0 0,0 0-1 0 0,-1 0 1 0 0,1 0 0 0 0,-5 0 0 0 0,6 1-475 0 0,0 0 0 0 0,0 1 0 0 0,0-1 0 0 0,0 1 0 0 0,0-1 0 0 0,0 1 0 0 0,0 0 0 0 0,1-1 0 0 0,-1 1 0 0 0,0 0 0 0 0,1 0 0 0 0,-1 0 0 0 0,0 0 0 0 0,-2 3 0 0 0,0 1-40 0 0,-1-1-1 0 0,0 1 1 0 0,1 1 0 0 0,0-1 0 0 0,1 0-1 0 0,-1 1 1 0 0,1 0 0 0 0,0 0 0 0 0,0 0-1 0 0,1 0 1 0 0,-3 8 0 0 0,0 8-57 0 0,-6 42 0 0 0,10-51 5 0 0,0-1 0 0 0,2 0-1 0 0,-1 0 1 0 0,1 0 0 0 0,1 0 0 0 0,0 0-1 0 0,5 14 1 0 0,0-6-19 0 0,0-1 0 0 0,1 1 0 0 0,14 24 0 0 0,-16-35 59 0 0,0-1 0 0 0,0 0 0 0 0,0-1 0 0 0,1 1 0 0 0,1-1 0 0 0,-1-1 0 0 0,1 1 0 0 0,0-1 0 0 0,0-1 0 0 0,1 1 0 0 0,-1-1 0 0 0,1-1 0 0 0,1 0 0 0 0,-1 0 0 0 0,0-1 0 0 0,1 0 1 0 0,0 0-1 0 0,0-1 0 0 0,-1-1 0 0 0,1 0 0 0 0,0 0 0 0 0,0-1 0 0 0,0 0 0 0 0,0 0 0 0 0,0-1 0 0 0,0-1 0 0 0,0 0 0 0 0,18-5 0 0 0,-23 4 60 0 0,-1 1-1 0 0,1-1 0 0 0,-1 0 1 0 0,0 0-1 0 0,0 0 0 0 0,0-1 1 0 0,0 0-1 0 0,-1 1 1 0 0,1-1-1 0 0,-1 0 0 0 0,3-6 1 0 0,0 2 64 0 0,-1 0 1 0 0,-1-1 0 0 0,0 0-1 0 0,0 0 1 0 0,3-11 0 0 0,-4 9-59 0 0,-1 1 0 0 0,-1 0 0 0 0,0 0 0 0 0,0-1 0 0 0,-1 1 0 0 0,-1-1 0 0 0,1 1 0 0 0,-2 0 0 0 0,1-1 0 0 0,-1 1 0 0 0,-1 0 0 0 0,0 0 0 0 0,0 0 0 0 0,-1 1 0 0 0,-1-1 0 0 0,1 1 0 0 0,-1 0 0 0 0,-1 0 0 0 0,0 0 0 0 0,0 1 0 0 0,-1 0 0 0 0,-12-13 0 0 0,0 2-151 0 0,0 1 0 0 0,-2 1 0 0 0,0 1-1 0 0,0 0 1 0 0,-2 2 0 0 0,-29-15 0 0 0,39 23-242 0 0,8 3-19 0 0,-1 0 0 0 0,1 0 0 0 0,-1 1 0 0 0,-11-3 0 0 0,16 5 179 0 0,1 0 1 0 0,-1 0-1 0 0,0 1 0 0 0,1-1 0 0 0,-1 0 1 0 0,1 0-1 0 0,0 0 0 0 0,-1 1 1 0 0,1-1-1 0 0,-1 0 0 0 0,1 0 0 0 0,-1 1 1 0 0,1-1-1 0 0,-1 0 0 0 0,1 1 0 0 0,0-1 1 0 0,-1 1-1 0 0,1-1 0 0 0,0 0 0 0 0,-1 1 1 0 0,1-1-1 0 0,0 1 0 0 0,0-1 0 0 0,-1 2 1 0 0,-3 10-2041 0 0,4-11 1829 0 0,0 1-1 0 0,0 0 1 0 0,0-1 0 0 0,1 1-1 0 0,-1-1 1 0 0,0 1 0 0 0,1-1-1 0 0,-1 1 1 0 0,2 2 0 0 0,3 7-1413 0 0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6:10.53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 0 1839 0 0,'0'0'5555'0'0,"4"5"-3247"0"0,0-1 1040 0 0,-3-2-3182 0 0,-1 0-1 0 0,1 0 1 0 0,-1 0-1 0 0,1-1 1 0 0,-1 1-1 0 0,0 0 1 0 0,0 0-1 0 0,0 0 1 0 0,0 0-1 0 0,0 0 1 0 0,0-1-1 0 0,0 1 1 0 0,0 0 0 0 0,-1 0-1 0 0,1 0 1 0 0,-1 0-1 0 0,1-1 1 0 0,-1 1-1 0 0,0 0 1 0 0,0-1-1 0 0,0 1 1 0 0,0 0-1 0 0,0-1 1 0 0,0 1 0 0 0,0-1-1 0 0,0 0 1 0 0,-1 1-1 0 0,1-1 1 0 0,-1 0-1 0 0,1 0 1 0 0,-1 1-1 0 0,1-1 1 0 0,-1-1-1 0 0,1 1 1 0 0,-1 0-1 0 0,0 0 1 0 0,-3 0 0 0 0,4 0-22 0 0,-6 6 172 0 0,7-7-315 0 0,0 0 0 0 0,0 0 1 0 0,-1 0-1 0 0,1 0 0 0 0,0 0 1 0 0,-1 0-1 0 0,1 0 0 0 0,0 0 1 0 0,0 1-1 0 0,-1-1 0 0 0,1 0 1 0 0,0-1-1 0 0,-1 1 0 0 0,1 0 1 0 0,0 0-1 0 0,-1 0 0 0 0,1 0 1 0 0,0 0-1 0 0,0 0 0 0 0,-1 0 1 0 0,1 0-1 0 0,0 0 0 0 0,0-1 1 0 0,-1 1-1 0 0,1 0 0 0 0,0 0 1 0 0,0 0-1 0 0,-1 0 0 0 0,1-1 1 0 0,0 1-1 0 0,0 0 0 0 0,0 0 1 0 0,0-1-1 0 0,-1 1 0 0 0,1 0 1 0 0,0 0-1 0 0,0-1 1 0 0,0 1-1 0 0,0 0 0 0 0,0-1 1 0 0,0 1-1 0 0,-5-13 13 0 0,4 10-19 0 0,1 2 1 0 0,0 0 1 0 0,0 0 0 0 0,0 0 0 0 0,0 0 0 0 0,0 0 0 0 0,0 0-1 0 0,0 0 1 0 0,1 0 0 0 0,-1 0 0 0 0,0 0 0 0 0,1 0-1 0 0,-1 0 1 0 0,0 0 0 0 0,2-1 0 0 0,-2 1-2 0 0,1-1-1 0 0,0 1 1 0 0,0 0 0 0 0,0 0-1 0 0,0 0 1 0 0,0 0 0 0 0,0 0-1 0 0,0 0 1 0 0,0 0 0 0 0,0 1-1 0 0,0-1 1 0 0,0 0 0 0 0,0 1-1 0 0,1-1 1 0 0,-1 1 0 0 0,0-1-1 0 0,1 1 1 0 0,-1-1 0 0 0,0 1-1 0 0,1 0 1 0 0,-1 0 0 0 0,0 0-1 0 0,3 0 1 0 0,-3 0 42 0 0,1 1 0 0 0,0-1 0 0 0,-1 1 0 0 0,1 0 0 0 0,-1-1 0 0 0,1 1 0 0 0,-1 0 0 0 0,1 0 0 0 0,-1 0 0 0 0,0 0 0 0 0,0 0 0 0 0,1 1 0 0 0,-1-1 0 0 0,0 0 0 0 0,0 1 0 0 0,0-1 0 0 0,0 0 0 0 0,0 1 0 0 0,-1-1 0 0 0,1 1 0 0 0,0-1 0 0 0,0 4 0 0 0,0-2 129 0 0,-1 0-1 0 0,0 0 1 0 0,0 1-1 0 0,0-1 0 0 0,0 0 1 0 0,0 1-1 0 0,-2 5 1 0 0,2-8-133 0 0,-1 1 1 0 0,0-1 0 0 0,0 0 0 0 0,0 0 0 0 0,1 0 0 0 0,-1 0 0 0 0,0 0-1 0 0,0 0 1 0 0,0 0 0 0 0,-1 0 0 0 0,1 0 0 0 0,0-1 0 0 0,0 1-1 0 0,0 0 1 0 0,0-1 0 0 0,-1 1 0 0 0,1-1 0 0 0,0 1 0 0 0,-1-1 0 0 0,1 0-1 0 0,0 1 1 0 0,-1-1 0 0 0,1 0 0 0 0,-1 0 0 0 0,1 0 0 0 0,0 0 0 0 0,-3 0-1 0 0,2 0-25 0 0,-14-12-5 0 0,8 4-388 0 0,10 4-2957 0 0,-2 3 2761 0 0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6:11.06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 35 5063 0 0,'0'0'4042'0'0,"5"-17"279"0"0,12 0-1282 0 0,-14 17-2491 0 0,-3 0-475 0 0,0 0 0 0 0,0 0 0 0 0,0 0 0 0 0,0 0 0 0 0,1 0 0 0 0,-1 0 0 0 0,0 0 0 0 0,0-1 0 0 0,0 1 0 0 0,0 0 0 0 0,1 0 1 0 0,-1 0-1 0 0,0 0 0 0 0,0 0 0 0 0,0 0 0 0 0,0 0 0 0 0,1 0 0 0 0,-1 0 0 0 0,0 0 0 0 0,0 1 0 0 0,0-1 0 0 0,0 0 0 0 0,0 0 0 0 0,1 0 0 0 0,-1 0 0 0 0,0 0 0 0 0,0 0 0 0 0,0 0 0 0 0,0 0 0 0 0,0 0 0 0 0,0 0 1 0 0,1 1-1 0 0,-1-1 0 0 0,0 0 0 0 0,0 0 0 0 0,0 0 0 0 0,0 0 0 0 0,0 0 0 0 0,1 2 34 0 0,-1-1-1 0 0,1 0 1 0 0,-1 0 0 0 0,0 0 0 0 0,1 0 0 0 0,-1 0-1 0 0,0 1 1 0 0,0-1 0 0 0,0 0 0 0 0,0 0 0 0 0,0 0-1 0 0,0 3 1 0 0,-1-3-91 0 0,1 1-1 0 0,-1-1 1 0 0,0 1-1 0 0,0-1 1 0 0,1 1-1 0 0,-1-1 1 0 0,0 0-1 0 0,0 0 0 0 0,0 1 1 0 0,-1-1-1 0 0,1 0 1 0 0,0 0-1 0 0,0 0 1 0 0,-1 0-1 0 0,-1 1 1 0 0,2-1-11 0 0,0 0 1 0 0,0 0 0 0 0,-1 0-1 0 0,1-1 1 0 0,0 1-1 0 0,-1 0 1 0 0,1-1-1 0 0,0 1 1 0 0,-1-1-1 0 0,1 1 1 0 0,-1-1-1 0 0,1 0 1 0 0,-1 0 0 0 0,1 1-1 0 0,-1-1 1 0 0,1 0-1 0 0,-1 0 1 0 0,1-1-1 0 0,-1 1 1 0 0,1 0-1 0 0,-1 0 1 0 0,1-1 0 0 0,-3 0-1 0 0,4 1-5 0 0,-1-1-1 0 0,1 1 1 0 0,-1-1-1 0 0,0 1 1 0 0,1-1 0 0 0,-1 1-1 0 0,1-1 1 0 0,-1 1-1 0 0,1-1 1 0 0,0 0 0 0 0,-1 1-1 0 0,1-1 1 0 0,0 1-1 0 0,-1-1 1 0 0,1 0-1 0 0,0 1 1 0 0,0-1 0 0 0,-1 0-1 0 0,1 0 1 0 0,0 1-1 0 0,0-1 1 0 0,0 0-1 0 0,0 1 1 0 0,0-2 0 0 0,0 1-8 0 0,0-1 0 0 0,0 1 0 0 0,0-1 0 0 0,0 1 0 0 0,1 0 1 0 0,-1-1-1 0 0,0 1 0 0 0,1 0 0 0 0,-1 0 0 0 0,1-1 0 0 0,-1 1 0 0 0,1 0 1 0 0,0 0-1 0 0,-1-1 0 0 0,1 1 0 0 0,1-1 0 0 0,2 0 8 0 0,-3 2 0 0 0,-1-1 0 0 0,1 1 0 0 0,-1 0 0 0 0,1 0 0 0 0,-1 0 0 0 0,1 0 0 0 0,-1 0 0 0 0,1 0 0 0 0,-1 0 0 0 0,0 1 0 0 0,1-1 0 0 0,-1 0 0 0 0,1 0 0 0 0,-1 0 0 0 0,1 0 0 0 0,-1 0 0 0 0,0 1 0 0 0,1-1 0 0 0,-1 0 0 0 0,1 0 0 0 0,-1 1 0 0 0,0-1 0 0 0,1 0 0 0 0,-1 1 0 0 0,1 0 0 0 0,0 0 0 0 0,2 0 8 0 0,-2 0 2 0 0,0-1-1 0 0,0 1 1 0 0,0-1-1 0 0,0 1 1 0 0,0-1-1 0 0,1 0 1 0 0,-1 0-1 0 0,0 0 1 0 0,0 0 0 0 0,0 0-1 0 0,0 0 1 0 0,2 0-1 0 0,-2 1 20 0 0,0 0 0 0 0,-1 0 0 0 0,1 0 0 0 0,-1 0 0 0 0,1 0 0 0 0,-1 0 0 0 0,1 0 0 0 0,-1 0-1 0 0,0 0 1 0 0,0 0 0 0 0,1 0 0 0 0,-1 1 0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35.5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0 201 7367 0 0,'2'2'334'0'0,"32"62"616"0"0,15 36 5153 0 0,-9-23-4178 0 0,20 45 1355 0 0,-66-137-2748 0 0,1 6-416 0 0,1-7-10 0 0,1-1 0 0 0,0 0-1 0 0,1 0 1 0 0,1-25 0 0 0,-1 5-59 0 0,-2-110 6 0 0,5 113-122 0 0,1 1 0 0 0,10-47 0 0 0,-10 72 60 0 0,0 0 0 0 0,0-1 1 0 0,0 2-1 0 0,1-1 1 0 0,0 0-1 0 0,1 1 1 0 0,0-1-1 0 0,0 1 1 0 0,9-12-1 0 0,-13 18 9 0 0,1 0 0 0 0,0 1 0 0 0,-1-1 0 0 0,1 0 0 0 0,0 0 0 0 0,-1 0 0 0 0,1 0 0 0 0,0 1 0 0 0,0-1 0 0 0,0 0 0 0 0,0 1 0 0 0,0-1 0 0 0,0 1 0 0 0,0-1 0 0 0,0 1 0 0 0,0 0 0 0 0,0-1 0 0 0,0 1 0 0 0,0 0 0 0 0,0-1 0 0 0,0 1 0 0 0,0 0 0 0 0,0 0 0 0 0,2 0 0 0 0,0 0 0 0 0,0 0 1 0 0,-1 0 0 0 0,0 0-1 0 0,1 0 1 0 0,-1 1 0 0 0,0-1-1 0 0,1 0 1 0 0,-1 1 0 0 0,0-1-1 0 0,1 1 1 0 0,-1 0 0 0 0,0 0 0 0 0,0 0-1 0 0,0 0 1 0 0,0 0 0 0 0,0 1-1 0 0,0-1 1 0 0,0 0 0 0 0,-1 1-1 0 0,1 0 1 0 0,0-1 0 0 0,-1 1-1 0 0,1 0 1 0 0,-1 0 0 0 0,1 0 0 0 0,-1 0-1 0 0,0 0 1 0 0,0 0 0 0 0,0 0-1 0 0,1 4 1 0 0,2 5 49 0 0,-1 1 0 0 0,0-1 0 0 0,-1 1 0 0 0,1 17 0 0 0,-3-23-13 0 0,1 18 112 0 0,-1 0-1 0 0,-2-1 0 0 0,-6 34 1 0 0,8-54-142 0 0,-6 26 5 0 0,3-15-2 0 0,0 0 0 0 0,-1 18 0 0 0,4-32-41 0 0,0 1-1 0 0,-1-1 1 0 0,1 1 0 0 0,0-1 0 0 0,0 1-1 0 0,0 0 1 0 0,0-1 0 0 0,0 1 0 0 0,0-1-1 0 0,0 1 1 0 0,0 0 0 0 0,0-1 0 0 0,0 1-1 0 0,0-1 1 0 0,1 1 0 0 0,-1 0 0 0 0,0-1-1 0 0,0 1 1 0 0,0-1 0 0 0,1 1-1 0 0,-1-1 1 0 0,0 1 0 0 0,1-1 0 0 0,-1 1-1 0 0,1-1 1 0 0,-1 1 0 0 0,0-1 0 0 0,1 0-1 0 0,-1 1 1 0 0,1-1 0 0 0,-1 0 0 0 0,1 1-1 0 0,-1-1 1 0 0,1 0 0 0 0,-1 1 0 0 0,1-1-1 0 0,0 0 1 0 0,-1 0 0 0 0,1 0 0 0 0,-1 0-1 0 0,1 0 1 0 0,-1 1 0 0 0,2-1 0 0 0,2-1-97 0 0,-1 0 1 0 0,1 1-1 0 0,0-1 1 0 0,-1 0 0 0 0,7-4-1 0 0,-6 4 237 0 0,9-4-128 0 0,-1 2-1 0 0,1-1 1 0 0,-1 2 0 0 0,1 0-1 0 0,0 0 1 0 0,0 1-1 0 0,0 1 1 0 0,13 1 0 0 0,-18 0 68 0 0,0 0 1 0 0,0 1-1 0 0,0 0 1 0 0,0 1-1 0 0,0 0 1 0 0,9 5 0 0 0,14 5 275 0 0,-25-11-207 0 0,1 1 1 0 0,-1 0 0 0 0,0 0-1 0 0,-1 0 1 0 0,1 1 0 0 0,0 0 0 0 0,-1 0-1 0 0,0 0 1 0 0,0 1 0 0 0,5 5-1 0 0,-9-8-15 0 0,1 0-1 0 0,0 0 1 0 0,-1 0-1 0 0,1 1 1 0 0,-1-1-1 0 0,0 0 1 0 0,0 1-1 0 0,0-1 1 0 0,0 1-1 0 0,0-1 1 0 0,-1 1-1 0 0,1 0 0 0 0,-1-1 1 0 0,1 1-1 0 0,-1 0 1 0 0,0-1-1 0 0,0 1 1 0 0,0 0-1 0 0,0-1 1 0 0,-1 1-1 0 0,1-1 1 0 0,-1 1-1 0 0,0 0 0 0 0,0-1 1 0 0,0 1-1 0 0,0-1 1 0 0,0 0-1 0 0,-2 4 1 0 0,-10 13 278 0 0,-1-1-1 0 0,-1 0 1 0 0,-1 0 0 0 0,0-2 0 0 0,-1 0-1 0 0,-22 15 1 0 0,33-27-374 0 0,0 0 0 0 0,0 0 0 0 0,-1-1 0 0 0,0 1 0 0 0,-13 3 0 0 0,17-6-148 0 0,-1 0 0 0 0,1 0 0 0 0,-1 0 0 0 0,1 0 0 0 0,-1-1 0 0 0,1 1 0 0 0,-1-1 0 0 0,1 0 1 0 0,-1 0-1 0 0,1-1 0 0 0,-1 1 0 0 0,1-1 0 0 0,0 1 0 0 0,-5-3 0 0 0,6 2-66 0 0,1 0 0 0 0,-1 0 1 0 0,1 0-1 0 0,-1 0 0 0 0,1-1 0 0 0,0 1 0 0 0,0 0 1 0 0,0-1-1 0 0,0 1 0 0 0,0-1 0 0 0,0 0 0 0 0,0 1 0 0 0,0-1 1 0 0,1 0-1 0 0,-1 1 0 0 0,0-1 0 0 0,1 0 0 0 0,0 0 0 0 0,-1 0 1 0 0,1 1-1 0 0,0-1 0 0 0,0 0 0 0 0,0 0 0 0 0,0 0 1 0 0,0 1-1 0 0,1-1 0 0 0,0-2 0 0 0,0-4-1102 0 0,1 0 0 0 0,0 0 0 0 0,0 0 0 0 0,7-13 0 0 0,-1 6-3683 0 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6:11.6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77 9503 0 0,'0'0'859'0'0,"0"-1"-710"0"0,0-2-47 0 0,0-2 275 0 0,0 0 1 0 0,1 0-1 0 0,-1 0 0 0 0,1 0 1 0 0,0 0-1 0 0,0 0 1 0 0,0 1-1 0 0,1-1 1 0 0,0 0-1 0 0,0 1 0 0 0,0-1 1 0 0,4-5-1 0 0,-5 9-37 0 0,-1 1-291 0 0,0 0 0 0 0,0 0 0 0 0,0-1 0 0 0,0 1 0 0 0,1 0-1 0 0,-1 0 1 0 0,0-1 0 0 0,0 1 0 0 0,0 0 0 0 0,1 0 0 0 0,-1 0 0 0 0,0 0-1 0 0,0-1 1 0 0,1 1 0 0 0,-1 0 0 0 0,0 0 0 0 0,0 0 0 0 0,1 0 0 0 0,-1 0-1 0 0,0 0 1 0 0,0-1 0 0 0,1 1 0 0 0,-1 0 0 0 0,0 0 0 0 0,1 0 0 0 0,-1 0-1 0 0,0 0 1 0 0,1 0 0 0 0,-1 0 0 0 0,0 0 0 0 0,0 0 0 0 0,1 1 0 0 0,-1-1-1 0 0,1 0 56 0 0,0 0-1 0 0,-1 0 0 0 0,1 0 1 0 0,0 0-1 0 0,0 0 0 0 0,-1 1 0 0 0,1-1 1 0 0,0 0-1 0 0,-1 0 0 0 0,1 1 1 0 0,-1-1-1 0 0,1 0 0 0 0,0 1 1 0 0,-1-1-1 0 0,1 1 0 0 0,0 0 1 0 0,0 0-40 0 0,0 0 1 0 0,-1 0 0 0 0,1 1 0 0 0,0-1 0 0 0,-1 0 0 0 0,1 1 0 0 0,-1-1 0 0 0,1 0 0 0 0,-1 1 0 0 0,0-1 0 0 0,1 1-1 0 0,-1-1 1 0 0,0 1 0 0 0,0 1 0 0 0,-1-1-16 0 0,1 0 1 0 0,-1 0-1 0 0,0 0 0 0 0,1 0 1 0 0,-1 0-1 0 0,0 0 0 0 0,0 0 1 0 0,0-1-1 0 0,-1 1 0 0 0,1 0 1 0 0,0-1-1 0 0,-1 1 0 0 0,-1 1 1 0 0,2-2 35 0 0,1-1-84 0 0,0 0 1 0 0,0 0 0 0 0,0 0-1 0 0,-1 0 1 0 0,1 0-1 0 0,0 0 1 0 0,0 0 0 0 0,0 0-1 0 0,0 0 1 0 0,0 0-1 0 0,0 0 1 0 0,0 0 0 0 0,0 0-1 0 0,-1 0 1 0 0,1 0-1 0 0,0 0 1 0 0,0 0 0 0 0,0 0-1 0 0,0 0 1 0 0,0 0-1 0 0,0 0 1 0 0,0 0 0 0 0,-1 0-1 0 0,1 0 1 0 0,0 0-1 0 0,0 0 1 0 0,0 0 0 0 0,0 0-1 0 0,0 1 1 0 0,0-1-1 0 0,0 0 1 0 0,0 0 0 0 0,0 0-1 0 0,0 0 1 0 0,0 0-1 0 0,-1 0 1 0 0,1 0 0 0 0,0 0-1 0 0,0 0 1 0 0,0 1-1 0 0,0-1 1 0 0,0 0 0 0 0,0 0-1 0 0,0 0 1 0 0,0 1 2 0 0,-1-1 0 0 0,1 1 1 0 0,0-1-1 0 0,-1 1 0 0 0,1-1 1 0 0,-1 1-1 0 0,1-1 0 0 0,-1 1 1 0 0,1-1-1 0 0,-1 0 0 0 0,1 1 0 0 0,-1-1 1 0 0,0 0-1 0 0,1 1 0 0 0,-1-1 1 0 0,1 0-1 0 0,-1 0 0 0 0,0 0 1 0 0,1 0-1 0 0,-1 1 0 0 0,0-1 0 0 0,1 0 1 0 0,-1 0-1 0 0,0 0 0 0 0,1 0 1 0 0,-1 0-1 0 0,0-1 0 0 0,1 1 1 0 0,-1 0-1 0 0,-1 0 0 0 0,2 0-4 0 0,0-1 0 0 0,-1 1 0 0 0,1 0 0 0 0,0 0 0 0 0,-1 0 0 0 0,1 0 0 0 0,0 0 0 0 0,-1 0 0 0 0,1 0 0 0 0,0-1 0 0 0,-1 1 0 0 0,1 0 0 0 0,0 0 0 0 0,0 0 0 0 0,-1-1 0 0 0,1 1 0 0 0,0 0 0 0 0,0 0 0 0 0,-1-1 0 0 0,1 1 0 0 0,0 0 0 0 0,0-1 0 0 0,0 1 0 0 0,0 0 0 0 0,0-1 0 0 0,-1 1 0 0 0,1 0 0 0 0,0-1 0 0 0,0 1 0 0 0,0 0 0 0 0,0-1 0 0 0,0 1 0 0 0,0 0 0 0 0,0-1 0 0 0,0 1 0 0 0,0 0 0 0 0,0-1 0 0 0,0 1 0 0 0,0 0 0 0 0,0-1 0 0 0,0-3-5 0 0,0 3 3 0 0,0-1 0 0 0,-1 1-1 0 0,1 0 1 0 0,0-1-1 0 0,0 1 1 0 0,0-1-1 0 0,1 1 1 0 0,-1-1 0 0 0,0 1-1 0 0,0 0 1 0 0,1-1-1 0 0,-1 1 1 0 0,1 0-1 0 0,-1-1 1 0 0,1 1 0 0 0,0 0-1 0 0,0-1 1 0 0,-1 1-1 0 0,2-1 1 0 0,2-2-9 0 0,2 0 11 0 0,1 1 0 0 0,-1 3 20 0 0,-4 1 40 0 0,-1 0 0 0 0,0 0-1 0 0,1 0 1 0 0,-1 1 0 0 0,1-1-1 0 0,-1 0 1 0 0,0 1 0 0 0,0-1 0 0 0,0 1-1 0 0,0-1 1 0 0,0 1 0 0 0,0-1-1 0 0,1 4 1 0 0,-2-3-33 0 0,1-1 0 0 0,-1 0 0 0 0,0 1-1 0 0,0-1 1 0 0,0 1 0 0 0,0-1 0 0 0,0 1-1 0 0,0-1 1 0 0,-1 1 0 0 0,1-1 0 0 0,0 0 0 0 0,-1 1-1 0 0,1-1 1 0 0,-1 1 0 0 0,1-1 0 0 0,-1 0 0 0 0,0 2-1 0 0,-16 18 39 0 0,16-20-181 0 0,-4 3-644 0 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6:12.1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9 4607 0 0,'1'1'354'0'0,"1"1"-45"0"0,0 1 0 0 0,-1-1 1 0 0,1 0-1 0 0,-1 0 0 0 0,0 0 0 0 0,1 1 1 0 0,-1-1-1 0 0,0 1 0 0 0,0-1 1 0 0,0 3-1 0 0,1 4 4675 0 0,0 2-2051 0 0,-2-10-2871 0 0,0-1 0 0 0,1 0 0 0 0,-1 1 0 0 0,0-1 0 0 0,0 0-1 0 0,0 1 1 0 0,0-1 0 0 0,0 0 0 0 0,1 1 0 0 0,-1-1 0 0 0,0 1-1 0 0,0-1 1 0 0,0 0 0 0 0,0 1 0 0 0,0-1 0 0 0,0 1 0 0 0,0-1-1 0 0,0 0 1 0 0,-1 1 0 0 0,1-1 0 0 0,0 1 0 0 0,0-1 0 0 0,0 0 0 0 0,0 1-1 0 0,0-1 1 0 0,-1 0 0 0 0,1 1 0 0 0,0-1 0 0 0,0 0 0 0 0,-1 1-1 0 0,1-1 1 0 0,0 0 0 0 0,0 0 0 0 0,-1 1 0 0 0,1-1 0 0 0,0 0-1 0 0,-1 0 1 0 0,1 1 0 0 0,0-1 0 0 0,-1 0 0 0 0,1 0 0 0 0,0 0 0 0 0,-1 0-1 0 0,0 1 1 0 0,0-1 82 0 0,-5-21 48 0 0,6 19-192 0 0,1-3 0 0 0,0 1 0 0 0,1-1 0 0 0,-1 0 0 0 0,1 1 0 0 0,2-5 0 0 0,-3 8 0 0 0,-1-1 0 0 0,1 1 0 0 0,0 0 0 0 0,0 0 0 0 0,-1 0 0 0 0,1 0 0 0 0,0 0 0 0 0,0 0 0 0 0,0 0 0 0 0,0 1 0 0 0,0-1 0 0 0,0 0 0 0 0,0 0 0 0 0,0 1 0 0 0,0-1 0 0 0,1 1 0 0 0,-1-1 0 0 0,0 1 0 0 0,0-1 0 0 0,0 1 0 0 0,1 0 0 0 0,-1 0 0 0 0,0-1 0 0 0,1 1 0 0 0,-1 0 0 0 0,0 0 0 0 0,0 0 0 0 0,3 1 0 0 0,-1 0 73 0 0,-1-1 0 0 0,0 1 0 0 0,0 1 0 0 0,1-1 0 0 0,-1 0 0 0 0,0 0 0 0 0,0 1 0 0 0,0-1 0 0 0,4 5 1424 0 0,-8 4-968 0 0,-1-5-497 0 0,2-4-36 0 0,0 0 0 0 0,0 0 0 0 0,0 0 1 0 0,0 1-1 0 0,0-1 0 0 0,-1 0 0 0 0,1 0 0 0 0,0-1 1 0 0,-1 1-1 0 0,1 0 0 0 0,-1 0 0 0 0,1-1 0 0 0,-1 1 0 0 0,1 0 1 0 0,-1-1-1 0 0,1 0 0 0 0,-1 1 0 0 0,1-1 0 0 0,-1 0 1 0 0,0 0-1 0 0,-2 0 0 0 0,3 0-313 0 0,-1 0 0 0 0,1 0 1 0 0,0 0-1 0 0,-1-1 0 0 0,1 1 1 0 0,-1 0-1 0 0,1-1 0 0 0,0 1 1 0 0,-1-1-1 0 0,1 0 0 0 0,0 1 0 0 0,0-1 1 0 0,-1 0-1 0 0,-1-1 0 0 0,-2-4-1563 0 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6:12.7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 1 9847 0 0,'0'0'3120'0'0,"7"5"-1813"0"0,-4-2-1115 0 0,0 1 0 0 0,-1-1 1 0 0,1 0-1 0 0,-1 1 0 0 0,0 0 0 0 0,0 0 1 0 0,0 0-1 0 0,-1 0 0 0 0,1 0 0 0 0,-1 0 0 0 0,0 0 1 0 0,0 0-1 0 0,0 0 0 0 0,-1 1 0 0 0,1-1 1 0 0,-1 0-1 0 0,0 1 0 0 0,-1-1 0 0 0,1 0 1 0 0,-1 0-1 0 0,1 1 0 0 0,-3 4 0 0 0,3-8-57 0 0,-1 0-111 0 0,1 0-1 0 0,-1 0 1 0 0,1 0 0 0 0,-1 0-1 0 0,0 0 1 0 0,0 0 0 0 0,1 0 0 0 0,-1 0-1 0 0,0 0 1 0 0,0 0 0 0 0,0-1 0 0 0,0 1-1 0 0,0 0 1 0 0,0-1 0 0 0,0 1-1 0 0,0-1 1 0 0,0 1 0 0 0,-1-1 0 0 0,1 1-1 0 0,0-1 1 0 0,0 0 0 0 0,0 0-1 0 0,-2 1 1 0 0,2-1 40 0 0,-9-11 67 0 0,8 7-124 0 0,1 0 0 0 0,-1 0 0 0 0,1-1 1 0 0,-1 1-1 0 0,2 0 0 0 0,-1-1 0 0 0,0 1 0 0 0,1-1 0 0 0,0 1 1 0 0,0 0-1 0 0,0-1 0 0 0,1-6 0 0 0,-1 10-12 0 0,0 0 0 0 0,1 0 0 0 0,-1 0 0 0 0,1 0 0 0 0,-1 0 0 0 0,1 0 0 0 0,-1 0 0 0 0,1 0 0 0 0,0 0 0 0 0,-1 0 0 0 0,1 0 0 0 0,0 0 0 0 0,0 0 0 0 0,0 0 0 0 0,0 1 0 0 0,-1-1 0 0 0,1 0 0 0 0,2 0 0 0 0,3-3-52 0 0,-6 3 55 0 0,0 1-1 0 0,0 0 1 0 0,0 0 0 0 0,1 0-1 0 0,-1 0 1 0 0,0 0-1 0 0,0 0 1 0 0,0 0-1 0 0,1 0 1 0 0,-1 0 0 0 0,0 0-1 0 0,0-1 1 0 0,0 1-1 0 0,1 0 1 0 0,-1 0-1 0 0,0 0 1 0 0,0 0 0 0 0,0 1-1 0 0,1-1 1 0 0,-1 0-1 0 0,0 0 1 0 0,0 0-1 0 0,0 0 1 0 0,1 0 0 0 0,-1 0-1 0 0,0 0 1 0 0,0 0-1 0 0,0 0 1 0 0,1 0-1 0 0,-1 1 1 0 0,11 3 23 0 0,-10-4 16 0 0,0 0 0 0 0,1 0 0 0 0,-1 1 0 0 0,0-1 0 0 0,0 1-1 0 0,0-1 1 0 0,0 1 0 0 0,0-1 0 0 0,0 1 0 0 0,0 0 0 0 0,0-1 0 0 0,0 1 0 0 0,0 0 0 0 0,-1 0 0 0 0,1-1 0 0 0,0 1 0 0 0,0 0 0 0 0,-1 0 0 0 0,1 0 0 0 0,-1 0 0 0 0,1 0 0 0 0,-1 0 0 0 0,1 0 0 0 0,-1 1 0 0 0,1-1 0 0 0,-1 0 0 0 0,0 0 0 0 0,0 0 0 0 0,1 0 0 0 0,-1 0 0 0 0,0 1 0 0 0,0-1 0 0 0,0 0 0 0 0,0 0 0 0 0,-1 0 0 0 0,1 0 0 0 0,0 0 0 0 0,-1 2 0 0 0,0 0 11 0 0,0-1 0 0 0,0 1-1 0 0,0-1 1 0 0,0 1 0 0 0,0-1 0 0 0,-1 0-1 0 0,1 1 1 0 0,-1-1 0 0 0,0 0 0 0 0,0 0-1 0 0,1 0 1 0 0,-1 0 0 0 0,-1-1-1 0 0,-3 4 1 0 0,5-5-84 0 0,0 1 1 0 0,0-1-1 0 0,-1 0 0 0 0,1 1 0 0 0,0-1 0 0 0,0 0 1 0 0,-1 0-1 0 0,1 0 0 0 0,0 0 0 0 0,-1 0 0 0 0,1 0 1 0 0,0 0-1 0 0,0-1 0 0 0,0 1 0 0 0,-1 0 0 0 0,1-1 1 0 0,0 1-1 0 0,0-1 0 0 0,0 1 0 0 0,0-1 0 0 0,-1 0 0 0 0,1 1 1 0 0,0-1-1 0 0,0 0 0 0 0,0 0 0 0 0,1 1 0 0 0,-1-1 1 0 0,0 0-1 0 0,0 0 0 0 0,0 0 0 0 0,1 0 0 0 0,-1-1 1 0 0,-1 0-1 0 0,2 0-453 0 0,-1-1 0 0 0,0 1 0 0 0,0 0 0 0 0,1 0 0 0 0,-1 0 1 0 0,1 0-1 0 0,0-1 0 0 0,-1-2 0 0 0,1-1-1422 0 0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6:13.4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 89 8719 0 0,'-3'4'5928'0'0,"2"-4"-5640"0"0,1 0-1 0 0,0 0 1 0 0,-1 0 0 0 0,1 1 0 0 0,-1-1 0 0 0,0-1-248 0 0,0 1 0 0 0,-1-1-1 0 0,1 0 1 0 0,0 0 0 0 0,0 1 0 0 0,0-1 0 0 0,0 0 0 0 0,0 0 0 0 0,0 0 0 0 0,0 0-1 0 0,0 0 1 0 0,0 0 0 0 0,0-1 0 0 0,1 1 0 0 0,-1 0 0 0 0,0 0 0 0 0,1 0-1 0 0,-1-1 1 0 0,1 1 0 0 0,0 0 0 0 0,-1-1 0 0 0,1 1 0 0 0,0 0 0 0 0,0-1-1 0 0,0 1 1 0 0,0-1 0 0 0,0 1 0 0 0,0 0 0 0 0,0-1 0 0 0,1-2 0 0 0,-1 1 34 0 0,0 0 1 0 0,1 0 0 0 0,0 0-1 0 0,-1 0 1 0 0,1 0 0 0 0,0 1-1 0 0,1-1 1 0 0,-1 0 0 0 0,0 0-1 0 0,1 1 1 0 0,-1-1 0 0 0,1 1 0 0 0,3-4-1 0 0,-2 3-74 0 0,-3 2 0 0 0,1 0 0 0 0,-1 0 0 0 0,1 1 0 0 0,0-1 0 0 0,0 0 0 0 0,-1 1 0 0 0,1-1 0 0 0,0 1 0 0 0,0-1 0 0 0,0 1 0 0 0,0-1 0 0 0,1 0 0 0 0,2 0 14 0 0,-3 1 196 0 0,12 14 248 0 0,-11-10-318 0 0,1 1 0 0 0,-1-1 0 0 0,0 0 0 0 0,0 1 0 0 0,-1-1 0 0 0,1 1 0 0 0,-1-1 0 0 0,1 8 0 0 0,-1-7 54 0 0,-1-4-146 0 0,0 1-1 0 0,-1-1 1 0 0,1 1 0 0 0,0-1-1 0 0,-1 0 1 0 0,1 1-1 0 0,-1-1 1 0 0,1 0 0 0 0,-1 1-1 0 0,0-1 1 0 0,0 0-1 0 0,1 0 1 0 0,-1 1 0 0 0,0-1-1 0 0,0 0 1 0 0,0 0 0 0 0,-2 1-1 0 0,-1 3-24 0 0,3-5-12 0 0,0 1-1 0 0,1-1 1 0 0,-1 1-1 0 0,0 0 1 0 0,0-1 0 0 0,0 1-1 0 0,1-1 1 0 0,-1 0-1 0 0,0 1 1 0 0,0-1 0 0 0,0 0-1 0 0,0 1 1 0 0,0-1-1 0 0,0 0 1 0 0,0 0-1 0 0,0 0 1 0 0,0 0 0 0 0,0 0-1 0 0,0 0 1 0 0,1 0-1 0 0,-3 0 1 0 0,1-1-6 0 0,1 1 1 0 0,-1 0-1 0 0,0-1 1 0 0,1 1-1 0 0,-1-1 1 0 0,1 1-1 0 0,-1-1 1 0 0,1 0-1 0 0,0 1 1 0 0,-1-1-1 0 0,-1-1 1 0 0,1-1-4 0 0,1 0-1 0 0,-1 1 1 0 0,1-1 0 0 0,-1 0 0 0 0,1 0-1 0 0,0 0 1 0 0,0 0 0 0 0,0 0 0 0 0,0 0 0 0 0,1 0-1 0 0,-1-1 1 0 0,1 1 0 0 0,0 0 0 0 0,0 0-1 0 0,0 0 1 0 0,0 0 0 0 0,0-1 0 0 0,1 1 0 0 0,-1 0-1 0 0,1 0 1 0 0,0 0 0 0 0,0 0 0 0 0,3-5-1 0 0,-1 3-43 0 0,-2 5 41 0 0,-1-1 1 0 0,1 1-1 0 0,-1-1 1 0 0,1 1-1 0 0,-1-1 1 0 0,1 1-1 0 0,0-1 1 0 0,-1 1-1 0 0,1 0 1 0 0,-1-1-1 0 0,1 1 0 0 0,0 0 1 0 0,-1 0-1 0 0,1-1 1 0 0,0 1-1 0 0,-1 0 1 0 0,1 0-1 0 0,0 0 1 0 0,-1 0-1 0 0,1 0 1 0 0,1 0-1 0 0,0 0 2 0 0,-1 0 3 0 0,0 0-1 0 0,-1 0 0 0 0,1 0 1 0 0,-1 0-1 0 0,1 0 0 0 0,0 0 1 0 0,-1 0-1 0 0,1 0 0 0 0,0 0 1 0 0,-1 0-1 0 0,1 1 0 0 0,-1-1 1 0 0,1 0-1 0 0,0 0 0 0 0,-1 1 1 0 0,1-1-1 0 0,-1 0 0 0 0,1 1 1 0 0,-1-1-1 0 0,1 1 1 0 0,-1-1-1 0 0,1 1 0 0 0,-1-1 1 0 0,0 1-1 0 0,1-1 0 0 0,-1 1 1 0 0,0-1-1 0 0,1 2 0 0 0,0-1 42 0 0,2 2 35 0 0,-2-1-38 0 0,1-1 0 0 0,-1 1 0 0 0,1 0 0 0 0,-1 0 0 0 0,0 0 0 0 0,1 0-1 0 0,-1 0 1 0 0,0 0 0 0 0,0 0 0 0 0,-1 0 0 0 0,1 1 0 0 0,0-1 0 0 0,-1 0-1 0 0,1 1 1 0 0,-1 2 0 0 0,0 5 60 0 0,-1-8-99 0 0,1-1-79 0 0,-3 2-1957 0 0,0-1 225 0 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6:18.03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48 8607 0 0,'0'-1'478'0'0,"0"-1"0"0"0,0 0 0 0 0,1 0 0 0 0,-1 0 0 0 0,0 0-1 0 0,1 0 1 0 0,-1 0 0 0 0,1 0 0 0 0,-1 1 0 0 0,1-1 0 0 0,0 0 0 0 0,0 0-1 0 0,0 1 1 0 0,2-4 0 0 0,-1 3-201 0 0,-1 1-1 0 0,1 0 1 0 0,0-1-1 0 0,-1 1 1 0 0,1 0-1 0 0,0 0 1 0 0,0 0 0 0 0,0 0-1 0 0,0 0 1 0 0,0 0-1 0 0,4 0 1 0 0,3-1-32 0 0,1 1 0 0 0,0 0 0 0 0,-1 1 0 0 0,20 2 0 0 0,-5-1 459 0 0,37 2-219 0 0,11 0-355 0 0,-62-3-2495 0 0,1-1 0 0 0,14-3 0 0 0,-17 2-3907 0 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6:18.7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454 55 9903 0 0,'0'0'455'0'0,"-16"-10"162"0"0,10 6-159 0 0,-1 0 0 0 0,1 1-1 0 0,-1-1 1 0 0,0 1-1 0 0,-14-4 1 0 0,-40-7 3496 0 0,42 10-3475 0 0,10 3-314 0 0,1 1 0 0 0,0 0 1 0 0,-1 0-1 0 0,1 1 0 0 0,0 0 1 0 0,-14 3-1 0 0,3 0 115 0 0,8-2-188 0 0,-1 1 0 0 0,1 0 0 0 0,0 1 0 0 0,0 0 0 0 0,0 0 0 0 0,1 1 1 0 0,-1 1-1 0 0,1 0 0 0 0,0 0 0 0 0,1 1 0 0 0,0 1 0 0 0,0-1 0 0 0,-12 14 0 0 0,15-14-83 0 0,0 0 0 0 0,1 0-1 0 0,0 1 1 0 0,0 0 0 0 0,0 0 0 0 0,1 0 0 0 0,0 1 0 0 0,1-1 0 0 0,0 1-1 0 0,0 0 1 0 0,1 0 0 0 0,0 0 0 0 0,1 0 0 0 0,0 0 0 0 0,0 1-1 0 0,1-1 1 0 0,1 14 0 0 0,1-10-19 0 0,1-1 0 0 0,0 1-1 0 0,1-1 1 0 0,1 1 0 0 0,0-1 0 0 0,0-1-1 0 0,1 1 1 0 0,1-1 0 0 0,0 0 0 0 0,14 18-1 0 0,-10-16-5 0 0,1 0-1 0 0,0-1 1 0 0,1 0-1 0 0,0-1 1 0 0,1-1-1 0 0,0 0 0 0 0,26 14 1 0 0,-17-14 15 0 0,1 0 0 0 0,0-1 0 0 0,0-2 0 0 0,1 0 0 0 0,0-2 0 0 0,0-1 0 0 0,0-1 0 0 0,1-1 0 0 0,-1-1 0 0 0,34-3 0 0 0,-46 1 50 0 0,0-1 0 0 0,0-1 0 0 0,0 0 1 0 0,0-1-1 0 0,-1-1 0 0 0,1 0 0 0 0,-1 0 0 0 0,-1-1 0 0 0,1-1 0 0 0,16-12 0 0 0,-22 15 11 0 0,-1 0-1 0 0,0-1 1 0 0,0 0-1 0 0,0 0 1 0 0,0-1-1 0 0,-1 1 1 0 0,0-1-1 0 0,0 0 1 0 0,-1 0-1 0 0,0 0 1 0 0,0-1-1 0 0,0 1 1 0 0,-1-1-1 0 0,0 1 1 0 0,0-1-1 0 0,0 0 1 0 0,-1 0-1 0 0,0 0 1 0 0,0 0-1 0 0,-1 0 1 0 0,-1-10-1 0 0,0 6 56 0 0,-1 0-1 0 0,-1 0 0 0 0,0 0 1 0 0,0 1-1 0 0,-1-1 0 0 0,0 1 0 0 0,-1 0 1 0 0,0 0-1 0 0,-1 0 0 0 0,0 1 0 0 0,0 0 1 0 0,-1 0-1 0 0,0 1 0 0 0,-1-1 0 0 0,1 2 1 0 0,-2-1-1 0 0,1 1 0 0 0,-1 0 1 0 0,-14-8-1 0 0,2 3-40 0 0,0 1 1 0 0,0 1-1 0 0,-1 1 1 0 0,-1 1 0 0 0,1 1-1 0 0,-1 1 1 0 0,-25-4-1 0 0,25 7-629 0 0,-1 1 0 0 0,0 1-1 0 0,1 1 1 0 0,-26 3 0 0 0,27 0-616 0 0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6:25.8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21 7919 0 0,'0'-1'25'0'0,"0"1"-1"0"0,1-1 1 0 0,-1 1-1 0 0,0-1 0 0 0,1 1 1 0 0,-1-1-1 0 0,1 1 1 0 0,-1-1-1 0 0,1 1 1 0 0,-1-1-1 0 0,1 1 0 0 0,-1 0 1 0 0,1-1-1 0 0,-1 1 1 0 0,1 0-1 0 0,0 0 1 0 0,-1-1-1 0 0,1 1 0 0 0,0 0 1 0 0,-1 0-1 0 0,1 0 1 0 0,-1 0-1 0 0,1 0 0 0 0,0 0 1 0 0,0 0-1 0 0,1-1 55 0 0,11-11 9191 0 0,-3 30-8214 0 0,-5-7-671 0 0,-1 1 0 0 0,-1-1 0 0 0,1 1 0 0 0,2 23 0 0 0,-1 50 255 0 0,-3-46-389 0 0,-1-15-168 0 0,3 163 253 0 0,-12-124-711 0 0,4-32-1616 0 0,1 1-3619 0 0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6:26.1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8751 0 0,'0'0'399'0'0,"0"1"-4"0"0,0 4 1067 0 0,2 12 2801 0 0,9 8-2210 0 0,-1 0-1054 0 0,1 24 260 0 0,-2 1 1 0 0,4 70-1 0 0,-4-27-973 0 0,1 3-123 0 0,-1-7-4977 0 0,-8-79 3245 0 0,-1-1-150 0 0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6:26.5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 1 9671 0 0,'-11'17'3303'0'0,"11"-16"-2953"0"0,-1 0 1 0 0,0 0 0 0 0,1 0-1 0 0,-1 0 1 0 0,1 0-1 0 0,-1 0 1 0 0,1 0-1 0 0,0 0 1 0 0,-1 0-1 0 0,1 1 1 0 0,0-1-1 0 0,0 0 1 0 0,0 0-1 0 0,0 0 1 0 0,0 2-1 0 0,0-2-231 0 0,0 0 0 0 0,1 0 0 0 0,-1 0 0 0 0,0 0 0 0 0,1-1 0 0 0,-1 1 0 0 0,1 0 0 0 0,-1 0-1 0 0,1 0 1 0 0,-1-1 0 0 0,1 1 0 0 0,0 0 0 0 0,-1-1 0 0 0,1 1 0 0 0,1 0 0 0 0,2 2 115 0 0,0-1 0 0 0,1 0 0 0 0,-1 0 0 0 0,1 0 0 0 0,8 1 1 0 0,-13-3-234 0 0,37 9 820 0 0,0-2 0 0 0,38 1 0 0 0,-35-7-4008 0 0,-26-3-4509 0 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7:02.8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 1629 455 0 0,'0'0'8735'0'0,"1"2"-8052"0"0,-1-2-614 0 0,0 0 0 0 0,0 0 0 0 0,0 1 0 0 0,0-1 0 0 0,0 0 0 0 0,0 0 0 0 0,0 0 0 0 0,0 0 0 0 0,0 0 0 0 0,0 1 0 0 0,0-1 0 0 0,0 0 0 0 0,0 0 0 0 0,0 0 0 0 0,0 0 0 0 0,0 0-1 0 0,1 0 1 0 0,-1 1 0 0 0,0-1 0 0 0,0 0 0 0 0,0 0 0 0 0,0 0 0 0 0,0 0 0 0 0,0 0 0 0 0,0 0 0 0 0,0 0 0 0 0,1 0 0 0 0,-1 0 0 0 0,0 1 0 0 0,0-1 0 0 0,0 0 0 0 0,0 0 0 0 0,0 0 0 0 0,0 0 0 0 0,1 0 0 0 0,-1 0 0 0 0,0 0 0 0 0,0 0 0 0 0,0 0 0 0 0,0 0 0 0 0,0 0 0 0 0,1 0 0 0 0,-1 0 0 0 0,0 0 0 0 0,0 0 0 0 0,0 0 0 0 0,0 0 0 0 0,0 0 0 0 0,1 0 0 0 0,-1 0 0 0 0,0-1 0 0 0,0 1 0 0 0,0 0 0 0 0,0 0 0 0 0,0 0 0 0 0,0 0 0 0 0,0 0 0 0 0,1 0 0 0 0,-1 0 0 0 0,0 0 0 0 0,0 0 0 0 0,0-1 0 0 0,0 1 0 0 0,0 0 0 0 0,0 0 0 0 0,0 0 0 0 0,0 0 0 0 0,4-17 1377 0 0,0-25-457 0 0,-2-130 1827 0 0,0 51-1879 0 0,0 11-394 0 0,-1-26-21 0 0,-1-26-55 0 0,-18-160 488 0 0,12 218-630 0 0,11-160 1 0 0,-4 236-126 0 0,-4-38-1 0 0,-2-23-4058 0 0,6 92 2347 0 0,2 9-231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35.9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1 179 8143 0 0,'2'1'374'0'0,"9"4"-193"0"0,0 1 0 0 0,0-1 0 0 0,-1 2 1 0 0,1 0-1 0 0,-2 0 0 0 0,1 0 0 0 0,11 13 1 0 0,2 4 2133 0 0,31 43 1 0 0,2 24 990 0 0,-44-70-2660 0 0,-2-1 253 0 0,-1 0 0 0 0,9 30 1916 0 0,-26-59-2491 0 0,0-9-262 0 0,1 0 1 0 0,0-1-1 0 0,2 1 1 0 0,0-1-1 0 0,-3-29 0 0 0,5 31-52 0 0,0 0 21 0 0,1 0 0 0 0,1-1 1 0 0,0 1-1 0 0,2 0 0 0 0,0-1 0 0 0,6-29 0 0 0,-5 36-6 0 0,1 0-1 0 0,0 0 1 0 0,1 0-1 0 0,0 0 1 0 0,1 1-1 0 0,0 0 1 0 0,1 0-1 0 0,0 0 1 0 0,1 0-1 0 0,0 1 1 0 0,9-10-1 0 0,-7 11 45 0 0,0 0-1 0 0,1 1 1 0 0,0 0 0 0 0,0 0-1 0 0,1 1 1 0 0,0 0 0 0 0,0 1-1 0 0,12-4 1 0 0,-5 3 40 0 0,0 1-1 0 0,0 1 0 0 0,0 1 1 0 0,31-2-1 0 0,-39 5-789 0 0,-1 0 1 0 0,1 1-1 0 0,0 1 0 0 0,0 0 1 0 0,13 4-1 0 0,-7-1-7179 0 0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7:05.38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157 104 5983 0 0,'0'0'464'0'0,"0"0"-305"0"0,9 0-142 0 0,19-12 101 0 0,-28 12-75 0 0,1 0 0 0 0,-1-1 1 0 0,1 1-1 0 0,-1 0 0 0 0,0-1 1 0 0,1 1-1 0 0,-1 0 0 0 0,0-1 1 0 0,0 1-1 0 0,1-1 1 0 0,-1 1-1 0 0,0-1 0 0 0,0 1 1 0 0,1-1-1 0 0,-1 1 0 0 0,0-1 1 0 0,0 1-1 0 0,0-1 0 0 0,0 1 1 0 0,0-1-1 0 0,0 1 0 0 0,0-1 1 0 0,0 1-1 0 0,0-1 0 0 0,0 1 1 0 0,0-1-1 0 0,0 1 0 0 0,-1-1 1 0 0,1 1-1 0 0,0-1 0 0 0,0 1 1 0 0,0-1-1 0 0,-1 1 0 0 0,1-1 1 0 0,0 1-1 0 0,0-1 0 0 0,-1 1 1 0 0,1 0-1 0 0,0-1 0 0 0,-1 1 1 0 0,0-1-1 0 0,-1-2 405 0 0,-1-4 344 0 0,0 1 0 0 0,0-1 0 0 0,-1 1 0 0 0,0 0 1 0 0,-7-7-1 0 0,9 11-638 0 0,0-1 0 0 0,0 1 0 0 0,0 0 1 0 0,-1 0-1 0 0,1 1 0 0 0,-1-1 0 0 0,0 0 0 0 0,1 1 0 0 0,-1-1 1 0 0,0 1-1 0 0,0 0 0 0 0,0 0 0 0 0,0 0 0 0 0,0 1 0 0 0,-4-1 1 0 0,5 0-117 0 0,-1 2 0 0 0,0-1 0 0 0,0 0 1 0 0,1 0-1 0 0,-1 1 0 0 0,0 0 0 0 0,1-1 0 0 0,-1 1 1 0 0,1 0-1 0 0,-1 0 0 0 0,1 1 0 0 0,-1-1 1 0 0,1 0-1 0 0,0 1 0 0 0,0 0 0 0 0,0-1 1 0 0,-4 4-1 0 0,2 0-18 0 0,-1 0-1 0 0,1 0 1 0 0,0 0 0 0 0,1 0 0 0 0,-1 0-1 0 0,-3 8 1 0 0,1 1-20 0 0,0 0 0 0 0,0 1 0 0 0,2-1 0 0 0,0 1 0 0 0,0 0 0 0 0,1 0 0 0 0,-1 25 0 0 0,3-15-16 0 0,0-1 0 0 0,2 1 0 0 0,1-1 0 0 0,0 1 0 0 0,2-1 0 0 0,1 0 0 0 0,1 0 0 0 0,16 40 0 0 0,-17-54 11 0 0,0 1 0 0 0,2-1 0 0 0,-1-1 0 0 0,1 1 0 0 0,1-1 0 0 0,-1 0 0 0 0,2-1 0 0 0,-1 0 0 0 0,1 0 0 0 0,0-1 0 0 0,1 0 0 0 0,-1-1 0 0 0,14 7 0 0 0,-16-9 59 0 0,1 0 0 0 0,0-1 1 0 0,0 0-1 0 0,0 0 0 0 0,0-1 1 0 0,1 0-1 0 0,-1-1 0 0 0,1 1 1 0 0,-1-2-1 0 0,1 1 0 0 0,-1-1 0 0 0,1 0 1 0 0,0-1-1 0 0,-1 0 0 0 0,1 0 1 0 0,-1-1-1 0 0,0 0 0 0 0,13-5 1 0 0,-15 4 49 0 0,0 0 1 0 0,-1-1-1 0 0,0 1 1 0 0,0-1 0 0 0,0 0-1 0 0,0-1 1 0 0,0 1-1 0 0,-1-1 1 0 0,0 0 0 0 0,0 0-1 0 0,0 0 1 0 0,6-11-1 0 0,-3 0 228 0 0,1 0 0 0 0,-2-1 0 0 0,7-25-1 0 0,-11 33-211 0 0,-1-1-1 0 0,1 0 1 0 0,-2 1-1 0 0,1-1 1 0 0,-1 0-1 0 0,-1 1 1 0 0,-3-18-1 0 0,2 14 53 0 0,-1-1 0 0 0,-1 1 0 0 0,-1 0 0 0 0,-11-24 0 0 0,5 18-74 0 0,-2 0 0 0 0,-1 1 0 0 0,0 0 0 0 0,-1 1 0 0 0,-1 1 0 0 0,-23-19-1 0 0,17 17-227 0 0,0 2 0 0 0,-2 0 0 0 0,-34-17 0 0 0,56 31-117 0 0,-1 1-1 0 0,0 0 0 0 0,1 0 0 0 0,-1 0 0 0 0,0 0 0 0 0,0 0 0 0 0,0 0 0 0 0,0 1 0 0 0,-4-1 0 0 0,-7 5-5840 0 0,6 1 50 0 0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7:13.5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0 455 0 0,'0'0'9348'0'0,"2"2"-8389"0"0,0 0-795 0 0,0-1 0 0 0,-1 1 0 0 0,1 0 0 0 0,-1 0 0 0 0,1 0 0 0 0,-1 0 0 0 0,0 0 0 0 0,0 1 0 0 0,1-1 0 0 0,-2 0 0 0 0,1 0-1 0 0,0 1 1 0 0,0-1 0 0 0,-1 1 0 0 0,1 3 0 0 0,1 8 903 0 0,0 23 0 0 0,-1-9-41 0 0,21 364 4539 0 0,-4-67-4229 0 0,-14-257-1156 0 0,-3 1 0 0 0,-9 75 0 0 0,3-89-55 0 0,5-52-116 0 0,0 1 0 0 0,0-1 1 0 0,1 0-1 0 0,-1 0 0 0 0,2 5 0 0 0,1 16-760 0 0,1-17-156 0 0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7:16.2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168 123 6447 0 0,'-12'-13'498'0'0,"11"11"-473"0"0,0 0 0 0 0,-1 0-1 0 0,1 0 1 0 0,-1 1 0 0 0,1-1 0 0 0,-1 0 0 0 0,1 1 0 0 0,-1-1 0 0 0,0 1 0 0 0,0 0 0 0 0,0 0 0 0 0,0-1 0 0 0,0 1-1 0 0,0 0 1 0 0,0 1 0 0 0,0-1 0 0 0,0 0 0 0 0,-5 0 1425 0 0,5 0-842 0 0,0 1-1 0 0,0-1 1 0 0,0 1 0 0 0,0-1-1 0 0,0 1 1 0 0,0 0-1 0 0,-4 0 1 0 0,2 0 313 0 0,1 0-757 0 0,0 0 0 0 0,1 1 0 0 0,-1-1 1 0 0,0 1-1 0 0,1-1 0 0 0,-1 1 0 0 0,1 0 1 0 0,-1 0-1 0 0,1 0 0 0 0,0 1 0 0 0,-1-1 1 0 0,1 1-1 0 0,0-1 0 0 0,0 1 0 0 0,0 0 1 0 0,0 0-1 0 0,0-1 0 0 0,-2 4 0 0 0,-1 1-105 0 0,0 0 0 0 0,1 0 0 0 0,0 0-1 0 0,0 1 1 0 0,-4 10 0 0 0,4-7-44 0 0,0 1 0 0 0,2 0 0 0 0,-1 1 0 0 0,1-1 0 0 0,1 0 0 0 0,0 1 0 0 0,1 20 0 0 0,3 2-16 0 0,9 43-1 0 0,-9-59 2 0 0,2 1 0 0 0,0-1 0 0 0,2 0 0 0 0,0-1 0 0 0,0 1 0 0 0,2-2 0 0 0,0 1 0 0 0,1-1 0 0 0,1 0 0 0 0,0-1 0 0 0,1 0 0 0 0,0-1 0 0 0,16 13 0 0 0,-21-21 7 0 0,1 0 0 0 0,-1-1 0 0 0,1 0 0 0 0,0 0 0 0 0,0-1 0 0 0,1 0 0 0 0,12 4 0 0 0,-16-6 27 0 0,1-1 1 0 0,0 0-1 0 0,0 0 0 0 0,0 0 0 0 0,-1 0 1 0 0,1-1-1 0 0,0 0 0 0 0,0-1 0 0 0,0 1 1 0 0,0-1-1 0 0,0 0 0 0 0,8-3 1 0 0,-6 1 91 0 0,1 0 1 0 0,-2-1 0 0 0,1 0 0 0 0,0 0 0 0 0,-1-1 0 0 0,1 1 0 0 0,-1-2 0 0 0,-1 1 0 0 0,1-1 0 0 0,-1 0-1 0 0,0-1 1 0 0,0 1 0 0 0,-1-1 0 0 0,0 0 0 0 0,0 0 0 0 0,0-1 0 0 0,-1 0 0 0 0,0 1 0 0 0,-1-1-1 0 0,0-1 1 0 0,0 1 0 0 0,2-11 0 0 0,-1 3 38 0 0,-1 0 1 0 0,-1-1-1 0 0,0 0 0 0 0,-1 1 1 0 0,0-1-1 0 0,-4-29 0 0 0,1 33-96 0 0,0 0 0 0 0,-1 0-1 0 0,-1 1 1 0 0,0-1 0 0 0,0 1-1 0 0,-1 0 1 0 0,-1 0 0 0 0,0 0-1 0 0,-9-11 1 0 0,-8-12 71 0 0,-2 2 0 0 0,-1 1 0 0 0,-47-45 0 0 0,64 71-166 0 0,1 0 0 0 0,-1 0 0 0 0,0 1 0 0 0,0 0 0 0 0,0 1 0 0 0,-1 0 0 0 0,1 0 0 0 0,-1 1 0 0 0,0 1 0 0 0,0-1 0 0 0,-15 0 0 0 0,24 2-78 0 0,-1 1 1 0 0,1 0-1 0 0,-1 0 1 0 0,1 0-1 0 0,-1 0 0 0 0,1 0 1 0 0,-1 0-1 0 0,1 0 0 0 0,-1 0 1 0 0,1 1-1 0 0,0-1 0 0 0,-1 0 1 0 0,1 1-1 0 0,-1-1 0 0 0,1 1 1 0 0,0 0-1 0 0,-1 0 0 0 0,1-1 1 0 0,0 1-1 0 0,0 0 0 0 0,-2 2 1 0 0,2-2-159 0 0,0 1 0 0 0,0 0 0 0 0,0-1 1 0 0,0 1-1 0 0,0 0 0 0 0,1 0 0 0 0,-1 0 1 0 0,1-1-1 0 0,-1 1 0 0 0,1 0 0 0 0,0 0 0 0 0,0 0 1 0 0,0 0-1 0 0,0 2 0 0 0,1 6-765 0 0,0-1-1 0 0,1 1 1 0 0,0-1 0 0 0,6 18-1 0 0,7 6-924 0 0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7:16.60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6 14999 0 0,'0'0'340'0'0,"-1"-6"2243"0"0,12 49-1514 0 0,-1 1-1 0 0,7 85 1 0 0,-8-42-891 0 0,8 49-89 0 0,18 118-3269 0 0,-25-220-345 0 0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7:16.96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98 82 11719 0 0,'-1'-7'154'0'0,"0"-1"0"0"0,0 1 1 0 0,1 0-1 0 0,0-1 0 0 0,0 1 0 0 0,1-1 0 0 0,0 1 0 0 0,3-13 0 0 0,-4 20-97 0 0,0 0 0 0 0,0 0 1 0 0,0-1-1 0 0,0 1 0 0 0,0 0 0 0 0,0 0 1 0 0,0 0-1 0 0,0 0 0 0 0,0 0 0 0 0,0 0 0 0 0,0 0 1 0 0,0 0-1 0 0,0-1 0 0 0,1 1 0 0 0,-1 0 1 0 0,0 0-1 0 0,0 0 0 0 0,0 0 0 0 0,0 0 1 0 0,0 0-1 0 0,0 0 0 0 0,0 0 0 0 0,0 0 0 0 0,0 0 1 0 0,0 0-1 0 0,0-1 0 0 0,0 1 0 0 0,1 0 1 0 0,-1 0-1 0 0,0 0 0 0 0,0 0 0 0 0,0 0 0 0 0,0 0 1 0 0,0 0-1 0 0,0 0 0 0 0,0 0 0 0 0,0 0 1 0 0,1 0-1 0 0,-1 0 0 0 0,0 0 0 0 0,0 0 1 0 0,0 0-1 0 0,0 0 0 0 0,0 0 0 0 0,0 0 0 0 0,0 0 1 0 0,1 0-1 0 0,-1 0 0 0 0,0 0 0 0 0,0 0 1 0 0,0 0-1 0 0,0 1 0 0 0,7 6 986 0 0,8 18-1299 0 0,-10-16 637 0 0,14 26-276 0 0,-2 2-1 0 0,25 75 0 0 0,0-1-47 0 0,51 112-351 0 0,-32-74-3888 0 0,-48-114-772 0 0</inkml:trace>
  <inkml:trace contextRef="#ctx0" brushRef="#br0" timeOffset="1">41 599 4607 0 0,'-2'-1'40'0'0,"1"1"-1"0"0,-1-1 0 0 0,0 1 0 0 0,1 0 1 0 0,-1 0-1 0 0,0 0 0 0 0,1 0 0 0 0,-1 0 0 0 0,0 0 1 0 0,1 0-1 0 0,-1 1 0 0 0,0-1 0 0 0,1 1 1 0 0,-17 10 14674 0 0,20-12-13963 0 0,8-7-594 0 0,1 2 0 0 0,0-1 1 0 0,1 2-1 0 0,0-1 0 0 0,13-3 0 0 0,66-16 839 0 0,-43 12-798 0 0,5-2-1608 0 0,-29 8-140 0 0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7:20.2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1461 5063 0 0,'0'0'6266'0'0,"4"2"-5330"0"0,-1 0-735 0 0,0-1-1 0 0,1 0 1 0 0,-1 0 0 0 0,0 0 0 0 0,1 0 0 0 0,-1 0 0 0 0,1-1 0 0 0,-1 0 0 0 0,1 1 0 0 0,-1-1 0 0 0,1 0 0 0 0,6-2 0 0 0,16-6 739 0 0,0-2 0 0 0,0-1 0 0 0,36-21 0 0 0,-60 30-894 0 0,28-15 531 0 0,28-24 0 0 0,9-5 65 0 0,61-45 149 0 0,-19 11-311 0 0,103-87 169 0 0,-116 86-465 0 0,2 0 71 0 0,172-126 650 0 0,-135 125-595 0 0,81-56 355 0 0,-167 103-526 0 0,-1 1 36 0 0,76-70 0 0 0,-35 25-163 0 0,-33 33 45 0 0,-43 35-115 0 0,0 0 0 0 0,1 2-1 0 0,0-1 1 0 0,23-9-1 0 0,-27 14-1991 0 0,0 1 0 0 0,13-3 0 0 0,-12 5-4985 0 0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7:21.0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32 104 5615 0 0,'0'0'256'0'0,"0"-1"-6"0"0,-2-6-158 0 0,-2 2-16 0 0,1 1 248 0 0,1 0 0 0 0,-1 1 0 0 0,1-1 0 0 0,0 0 0 0 0,0 0 0 0 0,1 0 0 0 0,-1 0 0 0 0,1-1 1 0 0,0 1-1 0 0,0 0 0 0 0,0-1 0 0 0,0-5 0 0 0,-2-5 744 0 0,3 15-933 0 0,0-1 0 0 0,0 1 1 0 0,0-1-1 0 0,-1 1 0 0 0,1-1 0 0 0,0 1 0 0 0,0-1 0 0 0,0 1 1 0 0,0-1-1 0 0,0 1 0 0 0,0-1 0 0 0,0 1 0 0 0,0-1 0 0 0,0 1 1 0 0,0-1-1 0 0,0 1 0 0 0,1-1 0 0 0,-1 0 0 0 0,0 1 1 0 0,0-1-1 0 0,0 1 0 0 0,1 0 0 0 0,-1-1 0 0 0,0 1 0 0 0,1-1 1 0 0,-1 1-1 0 0,0-1 0 0 0,1 1 0 0 0,-1 0 0 0 0,0-1 0 0 0,2 0 1 0 0,-1 1-42 0 0,0 0 0 0 0,0 0 0 0 0,0 0 0 0 0,0 0 0 0 0,0 0 0 0 0,0 0 0 0 0,1 0 0 0 0,-1 0 0 0 0,0 1 0 0 0,0-1 0 0 0,0 0 0 0 0,0 1-1 0 0,0-1 1 0 0,1 1 0 0 0,7 4 180 0 0,-1 0 0 0 0,12 8 0 0 0,18 18 753 0 0,50 52-1 0 0,-18-16-333 0 0,69 65 92 0 0,-59-55-444 0 0,84 92 314 0 0,-58-70 289 0 0,222 158 1 0 0,-202-168-430 0 0,47 31 98 0 0,-109-80-440 0 0,75 43 9 0 0,46 15-65 0 0,-55-14-65 0 0,-80-50-40 0 0,-2-4-55 0 0,-28-26-821 0 0,-16-3-2693 0 0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7:22.4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1251 1361 5495 0 0,'-3'5'250'0'0,"-9"17"-2"0"0,9-8 2788 0 0,-3-20-1624 0 0,1 2 2448 0 0,-4-1-3261 0 0,0-1 0 0 0,0 0 0 0 0,0-1 0 0 0,0 0 0 0 0,1 0 1 0 0,0 0-1 0 0,-8-12 0 0 0,-44-65 1382 0 0,36 48-1231 0 0,0 0-62 0 0,9 11 27 0 0,-33-37 0 0 0,-7-9 75 0 0,41 50-581 0 0,-2 0 1 0 0,0 2 0 0 0,-25-24-1 0 0,-121-87 646 0 0,86 63-653 0 0,4-4 1 0 0,-104-129 0 0 0,89 93-192 0 0,-121-160-69 0 0,162 208-257 0 0,45 57 178 0 0,-2-5-232 0 0,13 12-3615 0 0,-1 2 2785 0 0,0 0 0 0 0,0 1 0 0 0,9 9 0 0 0,-2 1-692 0 0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7:23.5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59 1469 1463 0 0,'0'0'7168'0'0,"-5"6"-5534"0"0,-8 2-940 0 0,12-7-287 0 0,-16 16 1516 0 0,4 11 2051 0 0,12-27-3598 0 0,-8 15 48 0 0,9-16-395 0 0,0 0 0 0 0,0 0 1 0 0,0 1-1 0 0,0-1 0 0 0,0 0 0 0 0,0 0 0 0 0,0 0 0 0 0,0 0 0 0 0,0 0 0 0 0,0 0 1 0 0,0 0-1 0 0,0 1 0 0 0,0-1 0 0 0,0 0 0 0 0,0 0 0 0 0,0 0 0 0 0,1 0 0 0 0,-1 0 0 0 0,0 0 1 0 0,0 0-1 0 0,0 0 0 0 0,0 1 0 0 0,0-1 0 0 0,0 0 0 0 0,0 0 0 0 0,0 0 0 0 0,0 0 1 0 0,0 0-1 0 0,0 0 0 0 0,1 0 0 0 0,-1 0 0 0 0,0 0 0 0 0,0 0 0 0 0,0 0 0 0 0,0 0 0 0 0,0 0 1 0 0,0 0-1 0 0,0 0 0 0 0,1 0 0 0 0,-1 0 0 0 0,0 0 0 0 0,0 0 0 0 0,0 0 0 0 0,0 0 1 0 0,0 0-1 0 0,0 0 0 0 0,0 0 0 0 0,1 0 0 0 0,-1 0 0 0 0,0 0 0 0 0,0 0 0 0 0,0 0 0 0 0,0 0 1 0 0,0 0-1 0 0,0 0 0 0 0,0 0 0 0 0,0 0 0 0 0,1 0 0 0 0,-1 0 0 0 0,0 0 0 0 0,0-1 1 0 0,0 1-1 0 0,0 0 0 0 0,0 0 0 0 0,0 0 0 0 0,0 0 0 0 0,14-10 597 0 0,13-13-212 0 0,39-63 578 0 0,-41 51-591 0 0,37-39-1 0 0,-47 59-288 0 0,8-9 121 0 0,20-26-1 0 0,80-98 551 0 0,-44 57-447 0 0,86-90 183 0 0,-93 105-343 0 0,32-29 30 0 0,33-35 93 0 0,-50 40-142 0 0,115-129 70 0 0,-73 102-595 0 0,-123 122-555 0 0,1 0-1 0 0,0 0 1 0 0,10-6 0 0 0,-8 3-3320 0 0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7:26.77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204 274 2303 0 0,'1'-2'167'0'0,"4"-28"1545"0"0,-5 8 4004 0 0,0-8-2701 0 0,1 6-1315 0 0,-1-1-1 0 0,-4-25 1 0 0,3 44-1465 0 0,0-1 0 0 0,-1 1 1 0 0,0 0-1 0 0,0-1 0 0 0,0 1 1 0 0,0 0-1 0 0,-1 0 1 0 0,0 0-1 0 0,0 1 0 0 0,-1-1 1 0 0,0 1-1 0 0,-6-8 0 0 0,8 12-200 0 0,1 0 0 0 0,0 1 0 0 0,0-1 0 0 0,-1 0 0 0 0,1 1-1 0 0,0-1 1 0 0,-1 1 0 0 0,1 0 0 0 0,-1 0 0 0 0,1-1 0 0 0,-1 1 0 0 0,1 0 0 0 0,0 0 0 0 0,-1 0-1 0 0,1 0 1 0 0,-1 0 0 0 0,1 1 0 0 0,0-1 0 0 0,-1 0 0 0 0,1 1 0 0 0,-1-1 0 0 0,1 1-1 0 0,0-1 1 0 0,0 1 0 0 0,-1 0 0 0 0,-1 1 0 0 0,-4 2 31 0 0,1 0 1 0 0,-1 0 0 0 0,-8 9-1 0 0,7-6-71 0 0,1 0 1 0 0,1 1-1 0 0,-1 1 0 0 0,2-1 0 0 0,-1 1 1 0 0,1 0-1 0 0,0 0 0 0 0,-7 19 0 0 0,5-7-58 0 0,1 1-1 0 0,0 0 0 0 0,-2 25 1 0 0,5-26 45 0 0,1 1 0 0 0,2-1 0 0 0,0 1 0 0 0,1 0 0 0 0,1-1 0 0 0,1 1-1 0 0,1-1 1 0 0,7 24 0 0 0,-6-30 17 0 0,1 0 0 0 0,0-1 0 0 0,1 1 0 0 0,1-1 0 0 0,0 0 0 0 0,1-1 0 0 0,0 0 0 0 0,1 0 0 0 0,1-1 0 0 0,0-1 0 0 0,21 18 0 0 0,-20-20 2 0 0,0 0-1 0 0,0-1 1 0 0,1 0-1 0 0,0-1 0 0 0,0-1 1 0 0,1 0-1 0 0,0-1 1 0 0,0 0-1 0 0,22 4 1 0 0,-29-8 22 0 0,0 0 0 0 0,0-1 0 0 0,1 1 0 0 0,-1-1 0 0 0,0-1 0 0 0,1 1 0 0 0,-1-1 0 0 0,0-1 0 0 0,0 1 0 0 0,0-1 0 0 0,0 0 0 0 0,0-1 1 0 0,0 0-1 0 0,0 0 0 0 0,-1 0 0 0 0,1-1 0 0 0,-1 0 0 0 0,0 0 0 0 0,0 0 0 0 0,-1-1 0 0 0,6-6 0 0 0,-4 4 60 0 0,0-1 1 0 0,-1 0-1 0 0,-1-1 0 0 0,1 1 1 0 0,-1-1-1 0 0,-1 0 0 0 0,1 0 1 0 0,-2-1-1 0 0,1 1 0 0 0,-1-1 1 0 0,-1 0-1 0 0,0 0 0 0 0,2-14 1 0 0,-3 11 53 0 0,-1 0 1 0 0,-1 1-1 0 0,1-1 1 0 0,-2 0 0 0 0,0 1-1 0 0,0-1 1 0 0,-2 1-1 0 0,1 0 1 0 0,-1 0 0 0 0,-8-16-1 0 0,1 5 20 0 0,-1 0-1 0 0,-2 1 0 0 0,0 0 1 0 0,-1 1-1 0 0,0 1 1 0 0,-2 0-1 0 0,-1 1 1 0 0,-27-22-1 0 0,9 9-317 0 0,29 25 61 0 0,0 0 1 0 0,0 1 0 0 0,-1-1 0 0 0,0 2 0 0 0,0-1 0 0 0,0 1 0 0 0,-1 0 0 0 0,-16-6 0 0 0,21 10-344 0 0,-1 0 0 0 0,1-1 0 0 0,0 0 0 0 0,0 0 1 0 0,0 0-1 0 0,-5-4 0 0 0,9 7 271 0 0,-1-1 1 0 0,1 1 0 0 0,0-1 0 0 0,-1 1-1 0 0,1-1 1 0 0,-1 1 0 0 0,1 0-1 0 0,0-1 1 0 0,0 1 0 0 0,-1-1-1 0 0,1 1 1 0 0,0 0 0 0 0,0-1-1 0 0,0 1 1 0 0,0 1 0 0 0,-1 10-1491 0 0,3 1-30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20.1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1 137 455 0 0,'0'0'1590'0'0,"1"2"188"0"0,23 67 5063 0 0,-6 5-3552 0 0,6 78-1301 0 0,-18-106-1122 0 0,13 130 580 0 0,-4-35-517 0 0,0 12-170 0 0,8 118 98 0 0,-22-228-751 0 0,7 183 1061 0 0,-7-198-932 0 0,-4 27 1 0 0,0 23 273 0 0,2-71-415 0 0,2 7-3 0 0,-1-12 73 0 0,1-1-77 0 0,-1 1-58 0 0,1 0-1 0 0,0-1 0 0 0,0 1 1 0 0,0-1-1 0 0,0 1 1 0 0,0-1-1 0 0,0 0 0 0 0,0 1 1 0 0,0-1-1 0 0,1 0 1 0 0,-1 0-1 0 0,0 0 0 0 0,1 0 1 0 0,-1 0-1 0 0,1 0 1 0 0,1 1-1 0 0,31 10 24 0 0,-12-5-27 0 0,269 76-25 0 0,-85-29 0 0 0,188 84 10 0 0,-293-101 44 0 0,-39-17-54 0 0,-35-12 65 0 0,0 1 0 0 0,0 2 0 0 0,43 23 0 0 0,-52-26 18 0 0,-16-7-18 0 0,3 0 0 0 0,-4 0-58 0 0,0-1 0 0 0,0 0-1 0 0,1 1 1 0 0,-1-1 0 0 0,0 0 0 0 0,0 1 0 0 0,0-1-1 0 0,0 0 1 0 0,1 0 0 0 0,-1 0 0 0 0,0 0 0 0 0,0 0-1 0 0,3-1 1 0 0,3 0 18 0 0,-1 0 0 0 0,1 0-1 0 0,0-1 1 0 0,0 0 0 0 0,-1 0 0 0 0,0-1-1 0 0,1 0 1 0 0,-1 0 0 0 0,0 0 0 0 0,0-1-1 0 0,8-6 1 0 0,21-11-34 0 0,-33 19 9 0 0,123-54 64 0 0,-62 34-101 0 0,120-24-1 0 0,-50 19-87 0 0,37-7-179 0 0,121-6-112 0 0,-158 13-120 0 0,-119 24 448 0 0,-2 1 57 0 0,14-4-197 0 0,1 0 0 0 0,-1-2-1 0 0,38-16 1 0 0,-47 13 228 0 0,-10 6 0 0 0,-1 0 0 0 0,0 0 0 0 0,0 0 0 0 0,-1-1 0 0 0,0 0 0 0 0,0 0 0 0 0,0 0 0 0 0,0-1 0 0 0,-1 1 0 0 0,0-1 0 0 0,-1 0 0 0 0,1-1 0 0 0,-1 1 0 0 0,-1 0 0 0 0,3-12 0 0 0,2-11 0 0 0,-1-1 0 0 0,2-45 0 0 0,27-520 456 0 0,-8 122 690 0 0,-7 152-623 0 0,-18 304-592 0 0,-1-31 95 0 0,-1 45-144 0 0,0 0 0 0 0,-1 0-1 0 0,1 0 1 0 0,-1 0 0 0 0,0 0 0 0 0,0 0 0 0 0,-1 0-1 0 0,1 0 1 0 0,-3-3 0 0 0,3 5-923 0 0,-8 17-8690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42.3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0 148 3223 0 0,'4'-2'26'0'0,"-2"1"-15"0"0,1 0 0 0 0,-1 0 0 0 0,0 0 0 0 0,0-1 0 0 0,0 1 0 0 0,0-1 0 0 0,0 1-1 0 0,0-1 1 0 0,0 0 0 0 0,0 0 0 0 0,-1 0 0 0 0,1 0 0 0 0,-1 0 0 0 0,1 0 0 0 0,-1 0 0 0 0,0 0 0 0 0,0-1 0 0 0,0 1 0 0 0,0 0 0 0 0,0-1 0 0 0,0 1 0 0 0,-1-1 0 0 0,1-2-1 0 0,1-7 1321 0 0,0 0-1 0 0,1 0 0 0 0,0 0 1 0 0,1 1-1 0 0,1-1 0 0 0,6-13 0 0 0,-10 24-467 0 0,1 1-694 0 0,1 0 1 0 0,-1 1-1 0 0,0-1 1 0 0,0 1-1 0 0,0 0 1 0 0,0 0-1 0 0,0 0 1 0 0,-1 0-1 0 0,1 0 1 0 0,0 0-1 0 0,0 0 1 0 0,0 0-1 0 0,-1 1 1 0 0,1-1-1 0 0,-1 1 1 0 0,1-1-1 0 0,-1 1 1 0 0,0 0-1 0 0,1-1 1 0 0,0 4-1 0 0,4 5 136 0 0,-1 0 0 0 0,6 16-1 0 0,-10-24-209 0 0,6 20 165 0 0,0 0 1 0 0,-1 0-1 0 0,-2 1 1 0 0,3 29-1 0 0,0 94-68 0 0,-6-80-210 0 0,1 10-118 0 0,9 117-1644 0 0,-6-141-488 0 0,-3-33 409 0 0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7:27.17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9215 0 0,'1'2'5690'0'0,"4"6"-4816"0"0,-1 0 1 0 0,0 1 0 0 0,0 0-1 0 0,4 16 1 0 0,8 43 265 0 0,-12-49-872 0 0,74 525 1269 0 0,-54-322-1107 0 0,-6-112-2189 0 0,5 0-6620 0 0,-19-91 2959 0 0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7:27.53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11 9215 0 0,'0'-1'707'0'0,"0"-9"5658"0"0,1 12-5541 0 0,16 33-141 0 0,-2-1-1 0 0,12 41 1 0 0,-4-12-383 0 0,149 444-652 0 0,-155-454 35 0 0,10 34-725 0 0,8 27-5645 0 0,-24-84 1897 0 0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7:27.89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109 135 7367 0 0,'-11'-6'551'0'0,"-1"0"-1"0"0,1 1 0 0 0,-1 0 0 0 0,-17-4 0 0 0,12 6 3892 0 0,0 2 3506 0 0,22 0-7670 0 0,-1 1-1 0 0,0-1 1 0 0,1 0-1 0 0,-1 0 1 0 0,6-3-1 0 0,5-1-3 0 0,70-22 539 0 0,-52 15-672 0 0,0 2 1 0 0,57-10-1 0 0,61 4-1881 0 0,-116 14-29 0 0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7:46.8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1634 54 919 0 0,'2'0'24'0'0,"-2"0"-21"0"0,1 0 0 0 0,-1 0 0 0 0,1 0 0 0 0,-1 0-1 0 0,1 0 1 0 0,-1 0 0 0 0,0 0 0 0 0,1 0 0 0 0,-1 0 0 0 0,1 0 0 0 0,-1-1 0 0 0,0 1 0 0 0,1 0 0 0 0,-1 0 0 0 0,0-1-1 0 0,1 1 1 0 0,-1 0 0 0 0,1 0 0 0 0,-1-1 0 0 0,5-3-5 0 0,1-1 119 0 0,3-2-129 0 0,2 1 3758 0 0,1-8-787 0 0,5-1 2958 0 0,-24 27-3460 0 0,2-5-2158 0 0,0 0 1 0 0,-1 0-1 0 0,0-1 0 0 0,-1 0 0 0 0,1 0 0 0 0,-1 0 0 0 0,-11 6 1 0 0,-15 13 753 0 0,-61 49 556 0 0,60-49-1337 0 0,-63 51 306 0 0,-58 42 300 0 0,122-92-536 0 0,-34 36-1 0 0,-4 3 64 0 0,7-12 40 0 0,-2-2 1 0 0,-85 49-1 0 0,114-77-215 0 0,-33 28-1 0 0,19-14-117 0 0,-21 19-59 0 0,-63 64 0 0 0,32-23-42 0 0,34-36-11 0 0,31-29 0 0 0,0-1-1 0 0,13-11-25 0 0,-32 34 0 0 0,40-36-121 0 0,9-10-296 0 0,0 1 0 0 0,0-1 0 0 0,1 1 0 0 0,0 0 0 0 0,1 1 0 0 0,-9 17 0 0 0,15-19-5217 0 0,0-6 3995 0 0,3 10-5021 0 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7:48.19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 18 2759 0 0,'-2'0'343'0'0,"1"0"-98"0"0,0 0 0 0 0,0-1 0 0 0,0 1 0 0 0,0 0-1 0 0,0-1 1 0 0,1 1 0 0 0,-1-1 0 0 0,0 1 0 0 0,0-1 0 0 0,0 1-1 0 0,1-1 1 0 0,-1 0 0 0 0,0 1 0 0 0,1-1 0 0 0,-1 0 0 0 0,0 0 0 0 0,1 1-1 0 0,-1-1 1 0 0,1 0 0 0 0,-3-6 5169 0 0,14 16-4270 0 0,57 41 1733 0 0,26 33-1217 0 0,-29-25-1084 0 0,-7-7-185 0 0,64 50 187 0 0,202 186 527 0 0,-269-235-778 0 0,16 9 250 0 0,92 62-1 0 0,-77-60-201 0 0,119 112 711 0 0,-121-99-805 0 0,-59-53-223 0 0,124 105 344 0 0,-78-70-285 0 0,-56-45-117 0 0,-6-6 0 0 0,-1 0 0 0 0,1-1 0 0 0,0 0 0 0 0,12 6 0 0 0,-2-3-77 0 0,22 7-1603 0 0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7:51.1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1743 0 919 0 0,'3'2'67'0'0,"10"6"86"0"0,-10-6 2565 0 0,-2-3-2267 0 0,1 0 1 0 0,-1 1-1 0 0,0-1 0 0 0,0 0 1 0 0,1 0-1 0 0,-1 1 0 0 0,0-1 1 0 0,1 0-1 0 0,-1 1 1 0 0,0 0-1 0 0,3-1 0 0 0,0-1 2758 0 0,-12 3-2580 0 0,2 1-425 0 0,0 0-1 0 0,0 0 1 0 0,0 1-1 0 0,0-1 1 0 0,1 1-1 0 0,-1 0 0 0 0,1 1 1 0 0,0-1-1 0 0,0 1 1 0 0,0 0-1 0 0,-6 7 1 0 0,-15 11 634 0 0,-43 27 818 0 0,61-42-1482 0 0,0-1 0 0 0,0 2 0 0 0,1-1 0 0 0,-10 13 0 0 0,-12 12 252 0 0,-24 20 68 0 0,-70 63 380 0 0,-196 139 729 0 0,239-192-1022 0 0,-125 110 1067 0 0,103-89-1288 0 0,-42 39-227 0 0,-3 6-6 0 0,73-67-24 0 0,-58 49 14 0 0,104-85-127 0 0,21-17-36 0 0,-1-1 1 0 0,0 0-1 0 0,0 0 0 0 0,0-1 1 0 0,-1 0-1 0 0,0 0 0 0 0,0-1 0 0 0,-13 5 1 0 0,15-8-316 0 0,-12 5-815 0 0,8 4-3242 0 0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8:42.08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43 7743 0 0,'2'-42'592'0'0,"1"44"-435"0"0,-1 0 0 0 0,1-1 0 0 0,0 1-1 0 0,-1-1 1 0 0,1 1 0 0 0,4 0 0 0 0,-5-1 108 0 0,1-1 1 0 0,0 1 0 0 0,-1 0 0 0 0,1 0-1 0 0,0 0 1 0 0,-1 1 0 0 0,1-1 0 0 0,-1 1-1 0 0,0-1 1 0 0,1 1 0 0 0,-1 0 0 0 0,0 0-1 0 0,0-1 1 0 0,0 2 0 0 0,3 3 0 0 0,-2-1 13 0 0,0 2 1 0 0,0-1-1 0 0,-1 0 0 0 0,0 0 1 0 0,2 9-1 0 0,-3-11-109 0 0,30 145 2659 0 0,-17-64-2090 0 0,2-8-535 0 0,42 188-1373 0 0,-57-263 593 0 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8:42.44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6447 0 0,'0'0'586'0'0,"0"1"-226"0"0,23 60 6589 0 0,-3 2-3715 0 0,31 128-1203 0 0,33 162-1476 0 0,-62-244-1571 0 0,-6-24-2840 0 0,-12-69 2085 0 0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8:42.80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 59 7367 0 0,'-1'1'568'0'0,"-5"1"-148"0"0,4-1 770 0 0,-7-5 5769 0 0,13 0-5162 0 0,1 2-1556 0 0,-1 1 0 0 0,1-1 0 0 0,0 1 0 0 0,0 0 0 0 0,9-1 0 0 0,6-1 66 0 0,99-23-82 0 0,-63 15-2962 0 0,-34 6-3662 0 0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9:29.5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4 640 4607 0 0,'-3'9'12404'0'0,"20"-17"-10160"0"0,21-14-1982 0 0,17-17 677 0 0,2 3 0 0 0,70-35 0 0 0,18 5-487 0 0,57-27-356 0 0,68-61 509 0 0,-187 104-56 0 0,-13 2-26 0 0,-24 9-72 0 0,-45 38-398 0 0,10-6 75 0 0,-9 5-102 0 0,18-6 12 0 0,-11 5-39 0 0,-8 2 1 0 0,-1 1 0 0 0,0 0 0 0 0,1 0 0 0 0,-1 0 0 0 0,1 0 0 0 0,-1-1 0 0 0,0 1 0 0 0,1 0 0 0 0,-1 0 0 0 0,1 0 0 0 0,-1 0 0 0 0,0 0 0 0 0,1 0 0 0 0,-1 0 0 0 0,1 0 0 0 0,-1 0 0 0 0,0 0 0 0 0,1 0 0 0 0,-1 0 0 0 0,1 1 0 0 0,12 2 12 0 0,0 0 0 0 0,1 0 0 0 0,-1 1 0 0 0,25 11 1 0 0,-17-7-9 0 0,10 7 45 0 0,0 2 0 0 0,-1 0 1 0 0,50 39-1 0 0,24 14 63 0 0,-29-22 33 0 0,-45-28-22 0 0,0-1-1 0 0,1-2 1 0 0,53 22-1 0 0,-24-15 61 0 0,44 13 154 0 0,77 14 196 0 0,-152-47-450 0 0,-24-4-64 0 0,1 1 1 0 0,-1 0 0 0 0,0 0-1 0 0,0 0 1 0 0,10 4-1 0 0,-11-3-10 0 0,17 6 46 0 0,12 0-264 0 0,-22-6-1189 0 0,0 1 0 0 0,-1 0 0 0 0,16 7 0 0 0,-16-6-70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42.7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12439 0 0,'0'0'1126'0'0,"1"2"-929"0"0,11 35 563 0 0,-1 0 0 0 0,7 44 0 0 0,0 3-369 0 0,7 21-288 0 0,40 146-1590 0 0,-55-217 772 0 0,-4-2-20 0 0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9:30.6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0 532 1375 0 0,'0'0'17544'0'0,"2"-2"-17193"0"0,9-9 67 0 0,2 0 0 0 0,-1 0 0 0 0,1 2 0 0 0,1-1 0 0 0,26-13 0 0 0,67-35 939 0 0,-65 33-1096 0 0,109-65 254 0 0,-41 9-229 0 0,-56 39-240 0 0,13-12 24 0 0,22-15 37 0 0,-76 59-260 0 0,11-7 19 0 0,-4 10-4560 0 0,-11 6 2734 0 0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9:33.15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167 38 5983 0 0,'-2'-3'158'0'0,"0"0"0"0"0,-1 1 0 0 0,1-1 0 0 0,-1 1 0 0 0,0 0 0 0 0,0 0 0 0 0,0 0 0 0 0,0 0 0 0 0,0 1 0 0 0,-6-3 0 0 0,2 1 941 0 0,-1 1 1 0 0,1 0-1 0 0,0 0 0 0 0,-9-1 1 0 0,13 3-1029 0 0,1 0-1 0 0,-1 0 1 0 0,1 1 0 0 0,-1-1-1 0 0,0 0 1 0 0,1 1 0 0 0,-1 0 0 0 0,1-1-1 0 0,-1 1 1 0 0,1 0 0 0 0,0 0-1 0 0,-1 0 1 0 0,1 1 0 0 0,0-1-1 0 0,0 0 1 0 0,0 1 0 0 0,0 0-1 0 0,0-1 1 0 0,0 1 0 0 0,0 0 0 0 0,0 0-1 0 0,1 0 1 0 0,-1 0 0 0 0,1 0-1 0 0,-2 3 1 0 0,0 1-64 0 0,-1 1 0 0 0,1-1 0 0 0,0 1 0 0 0,1 0 0 0 0,-1 0-1 0 0,2 0 1 0 0,-3 11 0 0 0,2 5 0 0 0,0 1 0 0 0,2-1 0 0 0,0 0 1 0 0,2 1-1 0 0,1-1 0 0 0,9 38 0 0 0,-8-49 32 0 0,-1 1 0 0 0,2-1 0 0 0,0 0 1 0 0,0-1-1 0 0,1 1 0 0 0,1-1 0 0 0,0 0 1 0 0,1 0-1 0 0,0-1 0 0 0,0 0 0 0 0,1-1 0 0 0,0 1 1 0 0,17 11-1 0 0,-19-16 64 0 0,-1-1 0 0 0,1-1 0 0 0,1 1 0 0 0,-1-1-1 0 0,0 0 1 0 0,1-1 0 0 0,-1 0 0 0 0,1 0 0 0 0,0 0 0 0 0,0-1 0 0 0,0 0 0 0 0,0-1 0 0 0,0 0 0 0 0,0 0-1 0 0,0 0 1 0 0,0-1 0 0 0,0 0 0 0 0,-1-1 0 0 0,1 0 0 0 0,0 0 0 0 0,-1 0 0 0 0,1-1 0 0 0,-1 0 0 0 0,0-1 0 0 0,0 1-1 0 0,0-1 1 0 0,9-8 0 0 0,-4 2 41 0 0,-1 0 0 0 0,0-1 0 0 0,-1 0-1 0 0,0-1 1 0 0,-1 0 0 0 0,-1-1 0 0 0,0 0 0 0 0,0 0-1 0 0,-2 0 1 0 0,8-19 0 0 0,-11 24-103 0 0,-1-1 1 0 0,1 1-1 0 0,-2 0 0 0 0,1-1 1 0 0,-1 1-1 0 0,0-1 0 0 0,-1 1 1 0 0,0-1-1 0 0,-1 1 0 0 0,0-1 0 0 0,0 1 1 0 0,0-1-1 0 0,-1 1 0 0 0,-1 0 1 0 0,1-1-1 0 0,-2 1 0 0 0,1 1 1 0 0,-1-1-1 0 0,-7-11 0 0 0,5 11-16 0 0,-1 1-1 0 0,1 0 1 0 0,-1 1-1 0 0,0-1 1 0 0,-1 1-1 0 0,0 1 1 0 0,0-1-1 0 0,0 1 1 0 0,-16-6 0 0 0,0 1-188 0 0,0 0 1 0 0,-36-7 0 0 0,54 15-123 0 0,0 1 1 0 0,0 0-1 0 0,-1 1 0 0 0,1 0 1 0 0,-7 0-1 0 0,-16 3-6295 0 0,21-1 1181 0 0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9:33.52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10655 0 0,'0'0'2547'0'0,"2"0"-1780"0"0,1 1-634 0 0,-1 0 0 0 0,1 0 1 0 0,0 0-1 0 0,-1 0 1 0 0,1 0-1 0 0,-1 0 0 0 0,1 1 1 0 0,-1-1-1 0 0,0 1 1 0 0,1 0-1 0 0,-1 0 0 0 0,0 0 1 0 0,0 0-1 0 0,-1 0 1 0 0,1 0-1 0 0,0 0 0 0 0,-1 1 1 0 0,1-1-1 0 0,-1 0 1 0 0,0 1-1 0 0,0 0 0 0 0,1 2 1 0 0,3 9 101 0 0,-1 0 0 0 0,0 1 1 0 0,1 14-1 0 0,-3-15-98 0 0,22 156 491 0 0,-7-45-564 0 0,-14-105-428 0 0,14 77 786 0 0,-12-78-3464 0 0,8 22 0 0 0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9:33.90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8287 0 0,'0'0'1007'0'0,"1"2"-239"0"0,21 64 249 0 0,50 132 2663 0 0,-33-105-3786 0 0,63 136-598 0 0,-86-198-594 0 0,1-4-3314 0 0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19:34.25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79 13591 0 0,'0'0'1231'0'0,"-2"-1"-1014"0"0,-6-4 4990 0 0,20 1-4096 0 0,10-4-568 0 0,-12 3-359 0 0,1 1-1 0 0,-1 0 0 0 0,1 1 0 0 0,14-2 0 0 0,143-27-1917 0 0,-139 24-5837 0 0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0:33.7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13 4463 0 0,'0'0'200'0'0,"5"-2"-8"0"0,19-8 7640 0 0,-22 10-7730 0 0,0 1 0 0 0,0 0 0 0 0,0 0 1 0 0,0 0-1 0 0,0 0 0 0 0,-1 0 0 0 0,3 2 0 0 0,-1-1 72 0 0,6 3 172 0 0,-2 1-1 0 0,1 1 1 0 0,-1 0 0 0 0,1 1 0 0 0,-1-2-1 0 0,10 19 1 0 0,-8-14-6 0 0,0 1-1 0 0,14 13 1 0 0,5-1 74 0 0,21 21 234 0 0,3-2 0 0 0,62 40 0 0 0,176 117 1373 0 0,-67-43-798 0 0,25 0-591 0 0,-183-116-462 0 0,27 20-180 0 0,-64-42-1027 0 0,-22-15-452 0 0,2 1 0 0 0,11 12 0 0 0,-13-13-295 0 0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0:34.54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1 749 455 0 0,'0'0'16288'0'0,"2"-1"-15824"0"0,27-7 906 0 0,57-28-1 0 0,-50 20-952 0 0,12-10-46 0 0,-8 4-148 0 0,-1 2-68 0 0,55-22 172 0 0,-46 22-247 0 0,-1-3 0 0 0,0-1 0 0 0,77-55 0 0 0,-96 60-51 0 0,0 2-1 0 0,53-25 0 0 0,68-16 236 0 0,-13 7 251 0 0,-85 32-273 0 0,0-4 0 0 0,75-43-1 0 0,-66 32-129 0 0,79-44-45 0 0,-107 62-248 0 0,-6 9-4835 0 0,-18 6 3077 0 0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0:35.2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2759 0 0,'0'0'11152'0'0,"2"1"-10680"0"0,25 13 1061 0 0,38 23 0 0 0,10 7 193 0 0,-37-25-1000 0 0,-1 2-1 0 0,63 49 0 0 0,-26-18-124 0 0,-10-6-229 0 0,54 35 128 0 0,-68-42 185 0 0,3-3-1 0 0,100 51 1 0 0,-28-34-164 0 0,28 10-164 0 0,-108-50-276 0 0,-3-3-100 0 0,-35-9-460 0 0,-1 1-1 0 0,1-2 1 0 0,8 2 0 0 0,1-1-4659 0 0,-7 0-1874 0 0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0:35.9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21 965 1839 0 0,'-2'1'4016'0'0,"-3"1"-4020"0"0,-8 4 10746 0 0,21-9-10352 0 0,14-8 614 0 0,1 1-1 0 0,31-23 1 0 0,0 0-55 0 0,84-56 643 0 0,-10 5-704 0 0,-69 47-431 0 0,70-58 0 0 0,-38 26-206 0 0,-42 33-225 0 0,133-88 95 0 0,-130 93-88 0 0,69-38 110 0 0,-85 50-47 0 0,130-65 148 0 0,-146 74-226 0 0,-1-1 0 0 0,25-19-1 0 0,18-12 6 0 0,-55 38-390 0 0,-1 0 0 0 0,-1 0 0 0 0,10-9 0 0 0,14-10-2549 0 0,-23 18-2374 0 0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0:41.63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1 526 455 0 0,'0'1'0'0'0,"1"1"0"0"0,6-5 0 0 0,13-17 174 0 0,-15 15 3142 0 0,2 40 638 0 0,-7-33-3007 0 0,0 0-514 0 0,12 53 10526 0 0,-15-77-10395 0 0,1 0-1 0 0,1 0 1 0 0,4-35 0 0 0,-2-14-11 0 0,-13-178-120 0 0,11 202-426 0 0,2 34-188 0 0,-1 0 1 0 0,-1 0-1 0 0,0 0 1 0 0,-6-24-1 0 0,4 21-1129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43.1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85 12175 0 0,'0'0'1320'0'0,"9"-2"-1320"0"0,2-2 0 0 0,4-1 456 0 0,4-1 64 0 0,1 1 16 0 0,8 1 0 0 0,1 2-192 0 0,4 0-40 0 0,13 1-8 0 0,4-3 0 0 0,4-4-296 0 0,1-1 0 0 0,2-7 0 0 0,2-1 0 0 0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0:46.30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85 210 1375 0 0,'20'-29'107'0'0,"-19"26"200"0"0,1 0 0 0 0,-1 0 0 0 0,0-1 0 0 0,0 2 0 0 0,0-1 0 0 0,-1-1 0 0 0,1 1 0 0 0,-1-1 0 0 0,0 1 0 0 0,0-1 0 0 0,0-4 0 0 0,0 0 2113 0 0,-1 0-518 0 0,1-1 1 0 0,-3-12-1 0 0,3 19-1695 0 0,-1 0 0 0 0,1 0 0 0 0,-1 0 1 0 0,0-1-1 0 0,1 1 0 0 0,-1 1 0 0 0,1-1 0 0 0,-1 0 0 0 0,0 1 1 0 0,-1-1-1 0 0,1 0 0 0 0,0 0 0 0 0,-1 0 0 0 0,-2-2 1 0 0,3 4 278 0 0,-11-1 1074 0 0,6 6-1412 0 0,0 0-1 0 0,1 0 1 0 0,1-1-1 0 0,-1 2 0 0 0,0-1 1 0 0,1 1-1 0 0,0 0 1 0 0,0 0-1 0 0,1 0 1 0 0,-6 13-1 0 0,5-7-112 0 0,0 1-1 0 0,0-1 1 0 0,0 2-1 0 0,-2 26 1 0 0,4-24-27 0 0,2 0 0 0 0,0 0 1 0 0,1 1-1 0 0,1-1 0 0 0,0-1 1 0 0,5 18-1 0 0,-4-24-8 0 0,-1-1-1 0 0,1 0 1 0 0,-1-1 0 0 0,2 1-1 0 0,0-1 1 0 0,0 1 0 0 0,1-2-1 0 0,0 1 1 0 0,0 0 0 0 0,1-1-1 0 0,-1 0 1 0 0,1-1 0 0 0,12 11-1 0 0,-1-5 2 0 0,-11-5 9 0 0,1-1 0 0 0,0 0 0 0 0,1 0 0 0 0,0-1-1 0 0,8 3 1 0 0,-3-2 1 0 0,18 5 138 0 0,-29-10-134 0 0,0 0 1 0 0,1 0 0 0 0,-1 1 0 0 0,0-2-1 0 0,1 1 1 0 0,-1 0 0 0 0,0 0 0 0 0,0-1-1 0 0,1 1 1 0 0,-1-1 0 0 0,0 0-1 0 0,2-1 1 0 0,2 0 69 0 0,0-1 0 0 0,-1 0 0 0 0,1 0-1 0 0,-1 1 1 0 0,0-2 0 0 0,0 0 0 0 0,-1 0 0 0 0,1 0-1 0 0,7-10 1 0 0,8-8 357 0 0,-16 19-351 0 0,-1-1-1 0 0,0 1 1 0 0,1-1 0 0 0,-1 0 0 0 0,0 0-1 0 0,0-1 1 0 0,-1 0 0 0 0,1 1 0 0 0,3-9-1 0 0,-3 3-30 0 0,0 0 0 0 0,-1 1 0 0 0,0-1 0 0 0,-1 0 0 0 0,0 0 0 0 0,-1 0 0 0 0,0 0 0 0 0,0 0 0 0 0,-1 0-1 0 0,1 0 1 0 0,-2 0 0 0 0,-5-18 0 0 0,-2 3-13 0 0,6 15-28 0 0,-1 0 1 0 0,1 1-1 0 0,-2 1 1 0 0,-4-12-1 0 0,-2 5-23 0 0,-8-13-64 0 0,-24-28 0 0 0,36 48 41 0 0,1 0-1 0 0,-1 1 0 0 0,-1 1 0 0 0,0 0 1 0 0,0 0-1 0 0,0 0 0 0 0,0 0 1 0 0,-13-3-1 0 0,18 7-257 0 0,-1 1 0 0 0,1 0 1 0 0,0 0-1 0 0,0 0 0 0 0,-1 0 0 0 0,-6 0 1 0 0,8 2-255 0 0,0 0 0 0 0,0 1 0 0 0,0-1 0 0 0,1 1 1 0 0,-1 0-1 0 0,1-1 0 0 0,-1 1 0 0 0,1 0 1 0 0,-1-1-1 0 0,1 1 0 0 0,0 0 0 0 0,-1 3 1 0 0,-1 6-1260 0 0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0:46.64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 16 1375 0 0,'-1'-15'18331'0'0,"8"61"-17727"0"0,-1 1 0 0 0,-1 73 0 0 0,0 19-483 0 0,-2-113-239 0 0,0 15-364 0 0,2-1 1 0 0,14 49 0 0 0,-18-86 308 0 0,0 3-609 0 0,1-1 1 0 0,0 1 0 0 0,5 11 0 0 0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0:47.00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 0 4143 0 0,'-1'2'4275'0'0,"-1"11"-2814"0"0,1 0 0 0 0,0 1 0 0 0,1-2 1 0 0,2 28-1 0 0,15 55-857 0 0,-10-58 69 0 0,12 43-456 0 0,34 91 1 0 0,-33-109-344 0 0,-12-40-547 0 0,11 23-1 0 0,-4-17-3823 0 0,-6-12-450 0 0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0:47.3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37 9671 0 0,'0'0'10874'0'0,"1"0"-10198"0"0,11-3-134 0 0,0 0 0 0 0,18-1 0 0 0,-17 2-461 0 0,1 0 0 0 0,15-5 0 0 0,15-3-1256 0 0,-30 5 483 0 0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4:58.6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 2 455 0 0,'0'0'8758'0'0,"-12"-2"-6220"0"0,8 3-2299 0 0,-9 2 5306 0 0,15-3-5341 0 0,18 10 240 0 0,-18-10-220 0 0,1 2-5 0 0,35 15 327 0 0,0 2 1 0 0,-1 1-1 0 0,36 28 0 0 0,-14-10-48 0 0,-38-26-277 0 0,26 22 0 0 0,-8-5 252 0 0,80 47-1 0 0,49 11 213 0 0,-46-25-147 0 0,-48-24-172 0 0,94 56 844 0 0,-29-2-10 0 0,-132-88-1136 0 0,-1 1 0 0 0,-3-4-11 0 0,4 4-42 0 0,-1-2-27 0 0,-5-2-105 0 0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5:16.8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11 6335 0 0,'0'0'290'0'0,"-1"-2"-9"0"0,0-7 5296 0 0,3 10-5479 0 0,-1 1 1 0 0,1-1-1 0 0,-1 1 0 0 0,1-1 0 0 0,-1 1 0 0 0,1 0 0 0 0,-1 0 0 0 0,0 0 0 0 0,0-1 0 0 0,0 1 1 0 0,1 2-1 0 0,-1-2 16 0 0,14 28 817 0 0,-1 1-1 0 0,11 34 0 0 0,14 66 143 0 0,3 6-921 0 0,-19-80-71 0 0,0-1-3779 0 0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5:30.60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39 1 7511 0 0,'0'0'682'0'0,"0"2"-561"0"0,8 251 4096 0 0,-8-167-3656 0 0,0 79-326 0 0,-1-135-226 0 0,0 4 18 0 0,-5 34 1 0 0,2-40-92 0 0,2-9-58 0 0,-1-1 1 0 0,0 1-1 0 0,-9 23 1 0 0,11-40 49 0 0,0-4-650 0 0,-3-15 598 0 0,1-1 0 0 0,1 0-1 0 0,0 0 1 0 0,1 0 0 0 0,2-30 0 0 0,0 6 16 0 0,5-95 33 0 0,-4 107 315 0 0,1 0 0 0 0,1 0 0 0 0,2 1 0 0 0,12-38 0 0 0,-18 67-215 0 0,-1 0 0 0 0,1 0 0 0 0,0 0-1 0 0,0 0 1 0 0,0 0 0 0 0,0 0 0 0 0,0-1-1 0 0,0 1 1 0 0,0 0 0 0 0,0 0 0 0 0,0 0-1 0 0,0 0 1 0 0,0 0 0 0 0,0 0 0 0 0,0 0 0 0 0,1 0-1 0 0,-1 0 1 0 0,0-1 0 0 0,0 1 0 0 0,0 0-1 0 0,0 0 1 0 0,0 0 0 0 0,0 0 0 0 0,0 0-1 0 0,0 0 1 0 0,0 0 0 0 0,0 0 0 0 0,0 0-1 0 0,0 0 1 0 0,0 0 0 0 0,0 0 0 0 0,0 0 0 0 0,0 0-1 0 0,1 0 1 0 0,-1-1 0 0 0,0 1 0 0 0,0 0-1 0 0,0 0 1 0 0,0 0 0 0 0,0 0 0 0 0,0 0-1 0 0,0 0 1 0 0,0 0 0 0 0,0 0 0 0 0,0 0-1 0 0,1 0 1 0 0,-1 0 0 0 0,0 0 0 0 0,0 0 0 0 0,0 0-1 0 0,0 0 1 0 0,0 0 0 0 0,0 0 0 0 0,0 1-1 0 0,0-1 1 0 0,0 0 0 0 0,0 0 0 0 0,1 0-1 0 0,-1 0 1 0 0,3 8 520 0 0,2 18-468 0 0,-4-19 139 0 0,19 171 485 0 0,-13-97-526 0 0,-1 9-1047 0 0,-6-76-128 0 0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4:34.50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35 12 5063 0 0,'0'0'390'0'0,"-2"0"-252"0"0,-1 0 84 0 0,0 0-1 0 0,0 0 1 0 0,1 0-1 0 0,-1-1 1 0 0,0 0-1 0 0,0 1 1 0 0,-4-3 2583 0 0,1-3 1095 0 0,10 6-3758 0 0,1 0 0 0 0,-1 0-1 0 0,0 0 1 0 0,0 1 0 0 0,0-1 0 0 0,1 1-1 0 0,-1 0 1 0 0,0 1 0 0 0,5 1-1 0 0,4 2 287 0 0,20 12-1 0 0,17 15 825 0 0,56 46 0 0 0,41 28-53 0 0,35 19-639 0 0,-66-43-319 0 0,-52-41-126 0 0,32 22 84 0 0,200 136 863 0 0,-232-158-902 0 0,146 75 451 0 0,-125-73-286 0 0,26 17 32 0 0,-90-45-374 0 0,-20-14-127 0 0,8 5-5340 0 0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4:35.3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1151 6103 0 0,'0'0'5544'0'0,"6"-9"-4624"0"0,6-4-1 0 0,1-1-1 0 0,1 2 1 0 0,0 0 0 0 0,1 0-1 0 0,30-17 1 0 0,10-9 72 0 0,127-106 737 0 0,-96 79-1111 0 0,45-37 71 0 0,-3-12-220 0 0,135-113 360 0 0,-15 38-172 0 0,-224 172-591 0 0,30-23-50 0 0,-20 12-14 0 0,-19 17-8 0 0,16-16 1 0 0,-23 19-252 0 0,0 0-1 0 0,0 1 1 0 0,1 0 0 0 0,14-9-1 0 0,-21 15 28 0 0,-1 1-1 0 0,0 0 1 0 0,1 0-1 0 0,-1 0 1 0 0,0 0-1 0 0,0 0 1 0 0,1 0-1 0 0,-1 0 1 0 0,0 0-1 0 0,1 0 1 0 0,-1 1-1 0 0,3 0 0 0 0,2 0-854 0 0,7-1-930 0 0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4:36.0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6911 0 0,'0'0'2838'0'0,"2"1"-1674"0"0,17 15 674 0 0,-10-9-1152 0 0,0 0-1 0 0,16 9 0 0 0,76 42 1570 0 0,32 16-422 0 0,122 64 703 0 0,-117-40-1606 0 0,-33-22-284 0 0,47 31 457 0 0,-116-81-872 0 0,-12-9-125 0 0,1 0-1 0 0,35 16 1 0 0,22 12-13 0 0,-62-32-72 0 0,1-1 0 0 0,1-1 0 0 0,0-1-1 0 0,26 8 1 0 0,-32-13-110 0 0,-1 0 1 0 0,1 1-1 0 0,-1 1 0 0 0,25 14 0 0 0,-15-6-592 0 0,31 21-1295 0 0,-21-9-3092 0 0,-25-19-1187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43.8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15 110 6447 0 0,'-12'-11'7734'0'0,"10"23"-6396"0"0,2-3-1105 0 0,0 1-1 0 0,1-1 0 0 0,0 1 1 0 0,0-1-1 0 0,4 13 1 0 0,17 46 374 0 0,-8-26-95 0 0,32 95 710 0 0,24 85-175 0 0,-66-205-928 0 0,2 27 0 0 0,-3-20 20 0 0,-3-22-59 0 0,0-2-68 0 0,0 0 1 0 0,0 1-1 0 0,0-1 0 0 0,0 0 1 0 0,0 0-1 0 0,0 1 0 0 0,0-1 0 0 0,0 0 1 0 0,-1 1-1 0 0,1-1 0 0 0,0 0 1 0 0,0 0-1 0 0,0 1 0 0 0,0-1 0 0 0,-1 0 1 0 0,1 0-1 0 0,0 0 0 0 0,0 1 1 0 0,0-1-1 0 0,-1 0 0 0 0,1 0 0 0 0,0 0 1 0 0,0 0-1 0 0,-1 1 0 0 0,1-1 1 0 0,0 0-1 0 0,-1 0 0 0 0,-4-6-22 0 0,0-1 0 0 0,0 1 0 0 0,1-1-1 0 0,0 0 1 0 0,0 0 0 0 0,0 0 0 0 0,1-1 0 0 0,0 1-1 0 0,0-1 1 0 0,-1-9 0 0 0,-2-15-405 0 0,-4-39 0 0 0,7 41 124 0 0,-3-22-646 0 0,3-92 1 0 0,4 116 707 0 0,2 1-1 0 0,1 0 1 0 0,1-1-1 0 0,1 2 1 0 0,10-29 0 0 0,-13 47 247 0 0,1-1 1 0 0,0 1 0 0 0,0 0 0 0 0,1 0 0 0 0,0 0 0 0 0,0 1 0 0 0,1-1 0 0 0,0 2 0 0 0,0-1 0 0 0,1 0 0 0 0,0 1-1 0 0,14-10 1 0 0,-14 12 79 0 0,0 0-1 0 0,0 1 0 0 0,0 0 1 0 0,1 0-1 0 0,-1 0 0 0 0,1 1 0 0 0,0 0 1 0 0,0 1-1 0 0,0-1 0 0 0,-1 2 1 0 0,1-1-1 0 0,0 1 0 0 0,0 0 1 0 0,0 1-1 0 0,8 1 0 0 0,-13-2-41 0 0,1 1 0 0 0,-1 0-1 0 0,1 0 1 0 0,-1 0 0 0 0,0 0 0 0 0,0 0 0 0 0,0 1-1 0 0,0 0 1 0 0,0-1 0 0 0,0 1 0 0 0,0 0-1 0 0,-1 0 1 0 0,1 1 0 0 0,0-1 0 0 0,-1 1-1 0 0,0-1 1 0 0,0 1 0 0 0,0 0 0 0 0,0 0-1 0 0,0-1 1 0 0,2 6 0 0 0,-3-4-12 0 0,1 0 0 0 0,-1 1 0 0 0,0-1 1 0 0,0 1-1 0 0,0-1 0 0 0,-1 1 0 0 0,1 0 0 0 0,-1-1 0 0 0,0 1 1 0 0,-1 0-1 0 0,1-1 0 0 0,-1 1 0 0 0,0-1 0 0 0,0 1 0 0 0,-2 5 1 0 0,-2 2-147 0 0,0 0 0 0 0,-1 1 1 0 0,-1-2-1 0 0,0 1 1 0 0,-1-1-1 0 0,0 0 1 0 0,0-1-1 0 0,-1 1 1 0 0,-1-2-1 0 0,0 1 1 0 0,0-2-1 0 0,-1 1 1 0 0,-22 13-1 0 0,12-15-2011 0 0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4:50.3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0 680 1375 0 0,'0'0'14112'0'0,"0"2"-13778"0"0,0-2-252 0 0,0 0 0 0 0,0 1 0 0 0,0-1 0 0 0,0 0 0 0 0,0 1 0 0 0,1-1 0 0 0,-1 0 0 0 0,0 1 1 0 0,0-1-1 0 0,0 0 0 0 0,0 1 0 0 0,0-1 0 0 0,0 0 0 0 0,0 1 0 0 0,1-1 0 0 0,-1 0 0 0 0,0 0 0 0 0,0 1 1 0 0,0-1-1 0 0,1 0 0 0 0,-1 0 0 0 0,0 1 0 0 0,0-1 0 0 0,1 0 0 0 0,-1 0 0 0 0,0 0 0 0 0,1 0 0 0 0,-1 1 1 0 0,1-1-1 0 0,0 0-5 0 0,0 0 0 0 0,0 0 0 0 0,0 0 0 0 0,0 0 0 0 0,0 0 0 0 0,0 0 0 0 0,0 0 0 0 0,0-1 0 0 0,0 1 0 0 0,0 0 0 0 0,0-1 0 0 0,0 1 0 0 0,0 0 0 0 0,1-2 0 0 0,10-5 233 0 0,0 0-1 0 0,-1-2 1 0 0,18-16-1 0 0,16-12 373 0 0,-29 27-511 0 0,-3 0 49 0 0,1 1 1 0 0,22-11-1 0 0,17-8 207 0 0,-35 18-192 0 0,34-15-1 0 0,92-38 420 0 0,-80 33-492 0 0,11-5 145 0 0,93-57 1 0 0,-66 30-73 0 0,97-69 0 0 0,-190 125-226 0 0,1 0 0 0 0,0 0-1 0 0,10-4 1 0 0,-9 5-102 0 0,0-1 0 0 0,14-10 0 0 0,-11 6-835 0 0,-13 9 19 0 0,11-9-2803 0 0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5:34.5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140 727 3439 0 0,'0'0'856'0'0,"-2"-1"-762"0"0,1 1 2 0 0,-1-1-1 0 0,0 0 1 0 0,0 1 0 0 0,0-1 0 0 0,0 1 0 0 0,0 0-1 0 0,0-1 1 0 0,0 1 0 0 0,0 0 0 0 0,0 0 0 0 0,0 1-1 0 0,0-1 1 0 0,0 0 0 0 0,0 1 0 0 0,0-1 0 0 0,0 1-1 0 0,0-1 1 0 0,0 1 0 0 0,1 0 0 0 0,-1 0 0 0 0,0 0-1 0 0,0 0 1 0 0,-1 2 0 0 0,-4 1-323 0 0,-29 9 1047 0 0,35-12-462 0 0,-29 6 2618 0 0,29-7-1938 0 0,-8-2-846 0 0,8 2-125 0 0,1 0 0 0 0,0 0 0 0 0,0 0 0 0 0,-1 0 0 0 0,1 0 0 0 0,0 0 0 0 0,0 0-1 0 0,-1 0 1 0 0,1 0 0 0 0,0 0 0 0 0,-1-1 0 0 0,1 1 0 0 0,0 0 0 0 0,0 0 0 0 0,0 0 0 0 0,-1 0 0 0 0,1-1 0 0 0,0 1 0 0 0,0 0 0 0 0,0 0 0 0 0,-1 0 0 0 0,1-1 0 0 0,0 1 0 0 0,0 0 0 0 0,0 0 0 0 0,0-1 0 0 0,0 1 0 0 0,0 0 0 0 0,0 0 0 0 0,-1-1 0 0 0,1 1 0 0 0,0 0 0 0 0,0-1 0 0 0,0 1 0 0 0,0 0 0 0 0,0 0 0 0 0,0-1 0 0 0,6-6 73 0 0,0 0 0 0 0,1 0 0 0 0,-1 1 0 0 0,1 0 1 0 0,1 0-1 0 0,-1 0 0 0 0,1 1 0 0 0,0 0 0 0 0,10-4 0 0 0,-8 3-29 0 0,0 0 1 0 0,-1 0-1 0 0,10-8 0 0 0,10-7 199 0 0,-7 5-30 0 0,-1-1 0 0 0,22-22 0 0 0,26-20 456 0 0,67-39 333 0 0,-80 62-899 0 0,-24 16-55 0 0,45-37 0 0 0,-56 39-153 0 0,96-79 14 0 0,-75 64 391 0 0,-24 18-138 0 0,25-16 1 0 0,-37 27-206 0 0,1 0 0 0 0,0 1 0 0 0,0 0 1 0 0,0 0-1 0 0,0 1 0 0 0,0-1 0 0 0,15-1 1 0 0,-13 2-108 0 0,0-1 1 0 0,0 0 0 0 0,0 0 0 0 0,0-1 0 0 0,-1 0 0 0 0,0 0 0 0 0,0-1-1 0 0,12-9 1 0 0,15-8-2265 0 0,-33 21 1981 0 0,-1 1 1 0 0,1-1-1 0 0,0 0 1 0 0,-1 1-1 0 0,1-1 0 0 0,0 1 1 0 0,-1-1-1 0 0,1 1 1 0 0,2 0-1 0 0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5:35.4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5551 0 0,'0'0'7024'0'0,"1"3"-6672"0"0,28 87 1257 0 0,3 11-580 0 0,8 49-70 0 0,11 54-313 0 0,-24-86-529 0 0,-12-63-205 0 0,-15-53-28 0 0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5:35.94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 12 1375 0 0,'-7'-12'9291'0'0,"11"25"-6309"0"0,12 34-2991 0 0,62 196 3084 0 0,-46-169-2595 0 0,-15-35-397 0 0,-3-4 18 0 0,11 43 0 0 0,-19-49-768 0 0,6 49 0 0 0,-12-59-871 0 0,1 1 231 0 0,1-8-2902 0 0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5:37.4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94 1 2759 0 0,'0'0'9899'0'0,"2"2"-9488"0"0,7 18-8 0 0,-1 0 1 0 0,-1 1 0 0 0,8 38-1 0 0,5 71-89 0 0,-11-71-81 0 0,34 266 376 0 0,-37-288-586 0 0,-2-12 110 0 0,3 41-1 0 0,-7-64-101 0 0,2-12-2207 0 0,0 2 1856 0 0,0 0 1 0 0,-1 0-1 0 0,-1-1 0 0 0,0-13 0 0 0,-5-45-709 0 0,2 44 672 0 0,1-1 93 0 0,-32-214-1892 0 0,2 33 1968 0 0,28 172 281 0 0,3 12 22 0 0,1 15 11 0 0,-1 1 0 0 0,1 0 0 0 0,-1 0 0 0 0,0 0 0 0 0,-2-7 0 0 0,3 10 1039 0 0,0 5-948 0 0,11 134 932 0 0,-4-71-858 0 0,10 88 269 0 0,6 70-1 0 0,-20-183-342 0 0,-3-40-1 0 0,0-2-142 0 0,-6-18 7 0 0,-6-31 0 0 0,7 30-85 0 0,-37-188-10 0 0,40 195 7 0 0,-29-169-580 0 0,8 61 313 0 0,22 117 266 0 0,0-14 18 0 0,7 42 176 0 0,-1-10-140 0 0,56 235 288 0 0,-47-172-209 0 0,7 101 0 0 0,-22-154 19 0 0,0-23 248 0 0,0-1-366 0 0,-1 0 0 0 0,1-1-1 0 0,0 1 1 0 0,-1-1 0 0 0,1 1-1 0 0,0-1 1 0 0,0 1 0 0 0,-1-1 0 0 0,1 0-1 0 0,0 0 1 0 0,0 0 0 0 0,0 1-1 0 0,0-1 1 0 0,0 0 0 0 0,0 0 0 0 0,0-1-1 0 0,0 1 1 0 0,-1-2 0 0 0,-13-24 210 0 0,15 26-226 0 0,-13-31 60 0 0,2-1 0 0 0,1-1 0 0 0,2 1 1 0 0,-5-40-1 0 0,-3-12-228 0 0,-1-13-110 0 0,-4-11-34 0 0,13 85 195 0 0,11 36 99 0 0,1 9 6 0 0,10 33 1 0 0,20 64 1 0 0,-16-51 0 0 0,-15-56 0 0 0,29 113 14 0 0,-32-122 476 0 0,-17-24-18 0 0,9 6-358 0 0,0 0 0 0 0,-9-25 0 0 0,5 11-40 0 0,2 2-93 0 0,-10-42-1 0 0,3 7-43 0 0,7 26-121 0 0,-5-14-83 0 0,14 50 194 0 0,2 3-402 0 0,6 18 473 0 0,0 4-15 0 0,-11 12 115 0 0,4-36-93 0 0,0 0 1 0 0,0 0-1 0 0,0 1 1 0 0,0-1 0 0 0,0 0-1 0 0,0 0 1 0 0,0 1 0 0 0,0-1-1 0 0,0 0 1 0 0,0 0-1 0 0,-1 1 1 0 0,1-1 0 0 0,0 0-1 0 0,0 0 1 0 0,0 1 0 0 0,0-1-1 0 0,0 0 1 0 0,0 0 0 0 0,-1 0-1 0 0,1 1 1 0 0,0-1-1 0 0,0 0 1 0 0,0 0 0 0 0,0 0-1 0 0,-1 1 1 0 0,1-1 0 0 0,0 0-1 0 0,0 0 1 0 0,0 0-1 0 0,-1 0 1 0 0,1 0 0 0 0,-1 1-1 0 0,-4-8 344 0 0,-1-15 139 0 0,6 17-502 0 0,1 0 0 0 0,-1 0 0 0 0,1 0-1 0 0,0-1 1 0 0,0 1 0 0 0,0 1 0 0 0,1-1 0 0 0,-1 0-1 0 0,1 0 1 0 0,1 0 0 0 0,-1 1 0 0 0,0-1 0 0 0,1 1 0 0 0,0 0-1 0 0,0 0 1 0 0,6-6 0 0 0,-5 7-8 0 0,0-1 0 0 0,0 0-1 0 0,1 1 1 0 0,0 0 0 0 0,-1 0 0 0 0,1 0-1 0 0,0 0 1 0 0,0 1 0 0 0,9-3 0 0 0,-5 3-69 0 0,-1-1 0 0 0,1 1 1 0 0,0 1-1 0 0,0 0 0 0 0,9 0 0 0 0,4 3-160 0 0,-20-1 135 0 0,1 0 0 0 0,-1-1 0 0 0,1 0 0 0 0,-1 0-1 0 0,1 0 1 0 0,0 0 0 0 0,-1 0 0 0 0,4-1 0 0 0,3 0-172 0 0,-7 1-10 0 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5:40.5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243 59 7567 0 0,'0'0'690'0'0,"1"2"-569"0"0,1 3 14 0 0,0 0 0 0 0,0 0 0 0 0,-1 1-1 0 0,1-1 1 0 0,-1 1 0 0 0,0 10 0 0 0,-1 40 614 0 0,-1-25-502 0 0,-6 279 469 0 0,7-282-670 0 0,1-20-43 0 0,-1 1 1 0 0,0-1 0 0 0,-1 1-1 0 0,-3 13 1 0 0,2-13-475 0 0,0 0 0 0 0,1 0 0 0 0,-1 13 0 0 0,-2-78-3416 0 0,4 34 2912 0 0,9-208-1024 0 0,-1 189 8800 0 0,-8 56-5972 0 0,-6 117-12 0 0,1 1-202 0 0,3-74-569 0 0,-11 69-1 0 0,13-126 72 0 0,-1-4-63 0 0,-4-11-132 0 0,1-1 1 0 0,0 1 0 0 0,1-1-1 0 0,1 0 1 0 0,-2-18 0 0 0,2-77-741 0 0,2 80 662 0 0,-4-262-457 0 0,4 253 1157 0 0,0 36 813 0 0,0 5-1093 0 0,16 414 795 0 0,-19-378-922 0 0,3-38 106 0 0,-1-2-170 0 0,-4-18-143 0 0,0 1-1 0 0,1-1 0 0 0,1 0 1 0 0,-1-35-1 0 0,2 29-56 0 0,-3-37 1 0 0,-3-20-327 0 0,5-113 0 0 0,6 173 480 0 0,-3 22-8 0 0,0 0 0 0 0,0 0-1 0 0,0 0 1 0 0,1 0 0 0 0,-1 0 0 0 0,0 0-1 0 0,0 0 1 0 0,0 0 0 0 0,0 0 0 0 0,0 0-1 0 0,0 1 1 0 0,0-1 0 0 0,0 0 0 0 0,0 0-1 0 0,0 0 1 0 0,0 0 0 0 0,0 0 0 0 0,0 0-1 0 0,1 0 1 0 0,-1 0 0 0 0,0 0 0 0 0,0 0 0 0 0,0 0-1 0 0,0 0 1 0 0,0 0 0 0 0,0 0 0 0 0,0 0-1 0 0,0 0 1 0 0,0 0 0 0 0,0 0 0 0 0,0 0-1 0 0,0 0 1 0 0,1 0 0 0 0,-1-1 0 0 0,0 1-1 0 0,0 0 1 0 0,0 0 0 0 0,0 0 0 0 0,0 0 0 0 0,0 0-1 0 0,0 0 1 0 0,0 0 0 0 0,0 0 0 0 0,0 0-1 0 0,0 0 1 0 0,0 0 0 0 0,0 0 0 0 0,0 0-1 0 0,0 0 1 0 0,0 0 0 0 0,0 0 0 0 0,0-1-1 0 0,0 1 1 0 0,0 0 0 0 0,0 0 0 0 0,0 0-1 0 0,0 0 1 0 0,0 0 0 0 0,4 12 270 0 0,2 17-152 0 0,-5 7 28 0 0,-1-1-1 0 0,-1 1 1 0 0,-3-1-1 0 0,-14 68 1 0 0,17-98-104 0 0,-1 1 0 0 0,-1-1-1 0 0,1 0 1 0 0,-3 6 0 0 0,4-10 84 0 0,-1-1-74 0 0,1 1-65 0 0,0-1 1 0 0,0 0-1 0 0,0 0 0 0 0,0 0 1 0 0,0 0-1 0 0,0 0 0 0 0,0 0 0 0 0,0 0 1 0 0,1-1-1 0 0,-1 1 0 0 0,0 0 1 0 0,0 0-1 0 0,0-1 0 0 0,0 1 1 0 0,0-1-1 0 0,0 1 0 0 0,0-1 1 0 0,1 1-1 0 0,-1-1 0 0 0,0 1 1 0 0,0-1-1 0 0,1 0 0 0 0,-1 1 1 0 0,0-1-1 0 0,1 0 0 0 0,-1 0 0 0 0,1 1 1 0 0,-1-1-1 0 0,1 0 0 0 0,-1 0 1 0 0,1 0-1 0 0,-1 0 0 0 0,1 0 1 0 0,0-1-1 0 0,-1 1-2 0 0,-1-7-22 0 0,0 0 1 0 0,0 0-1 0 0,1 1 0 0 0,0-1 0 0 0,1 0 0 0 0,0 0 0 0 0,0 0 0 0 0,3-15 0 0 0,-2 2-107 0 0,2-4-185 0 0,1 0 0 0 0,11-41 1 0 0,-8 40 76 0 0,-1 13 508 0 0,-4 13 604 0 0,-5 7-513 0 0,0-2-335 0 0,1 0 0 0 0,-1 0 0 0 0,0-1 0 0 0,0 1 0 0 0,-1-1 0 0 0,1 0 0 0 0,-1 0 0 0 0,0 0 0 0 0,0-1 0 0 0,0 1 0 0 0,-6 2-1 0 0,7-4-11 0 0,-1 0-1 0 0,0 0 0 0 0,0-1 0 0 0,0 1 0 0 0,0-1 0 0 0,0 0 1 0 0,0 0-1 0 0,0-1 0 0 0,-1 1 0 0 0,1-1 0 0 0,0 0 0 0 0,0 0 1 0 0,0 0-1 0 0,-1-1 0 0 0,1 1 0 0 0,-6-3 0 0 0,9 3-12 0 0,0-1-1 0 0,0 0 0 0 0,0 1 0 0 0,0-1 1 0 0,0 0-1 0 0,0 0 0 0 0,0 1 0 0 0,0-1 1 0 0,1 0-1 0 0,-1 0 0 0 0,0 0 0 0 0,1 0 1 0 0,-2-2-1 0 0,1 1 1 0 0,1 2-6 0 0,0 0 0 0 0,-1-1 0 0 0,1 1 0 0 0,0 0 0 0 0,-1-1 0 0 0,1 1 0 0 0,0 0 0 0 0,0-1 0 0 0,-1 1 0 0 0,1-1 0 0 0,0 1 0 0 0,0 0 0 0 0,0-1 0 0 0,0 1 0 0 0,0-1 0 0 0,-1 1 0 0 0,1-1 0 0 0,0 1 0 0 0,0-1 0 0 0,0 1 0 0 0,0-1 0 0 0,0 1 0 0 0,0-1 0 0 0,1 1 0 0 0,-1 0 0 0 0,0-1 0 0 0,0 1 0 0 0,0-1 0 0 0,0 1 0 0 0,0-1 0 0 0,1 1 0 0 0,-1 0 0 0 0,0-1 0 0 0,0 1 0 0 0,1-1 0 0 0,0 0 0 0 0,0-3-8 0 0,1 0 0 0 0,-1 1 0 0 0,1-1 0 0 0,0 0-1 0 0,0 1 1 0 0,1-1 0 0 0,-1 1 0 0 0,1 0 0 0 0,-1 0 0 0 0,1 0-1 0 0,0 0 1 0 0,0 0 0 0 0,0 1 0 0 0,1-1 0 0 0,5-3 0 0 0,53-35-364 0 0,-53 35 331 0 0,-1-1 0 0 0,0 1 0 0 0,0-1 0 0 0,0 0 0 0 0,-1-1 1 0 0,0 0-1 0 0,-1 0 0 0 0,1-1 0 0 0,-2 0 0 0 0,8-13 0 0 0,-8 9 53 0 0,-5 12 351 0 0,-16 10-23 0 0,14-8-316 0 0,-1 0-1 0 0,1 0 1 0 0,0 1-1 0 0,0-1 1 0 0,-1 0 0 0 0,-1 3-1 0 0,-54 54 265 0 0,32-31-287 0 0,21-21 0 0 0,-1 0 0 0 0,0 0 0 0 0,0 0 0 0 0,0-1 0 0 0,0 0 0 0 0,-1 0 1 0 0,0 0-1 0 0,-8 3 0 0 0,14-7 3 0 0,0-1 0 0 0,0 1 0 0 0,0-1 0 0 0,0 0 0 0 0,0 1 0 0 0,1-1 0 0 0,-1 0 0 0 0,0 0 0 0 0,0 0 0 0 0,0 0 0 0 0,0 0 0 0 0,-2 0 0 0 0,-10 0-13 0 0,35-9-45 0 0,-5 4-37 0 0,0-1-1 0 0,26-12 1 0 0,-20 5-350 0 0,39-30 0 0 0,-60 42 885 0 0,-3 3-405 0 0,0 0-1 0 0,0 0 1 0 0,0-1-1 0 0,-1 1 1 0 0,1 0-1 0 0,0-1 0 0 0,-1 1 1 0 0,1-1-1 0 0,-3 2 1 0 0,-2 3 48 0 0,-5 7 19 0 0,-1 0-1 0 0,-1 0 0 0 0,0-2 1 0 0,-1 0-1 0 0,-18 12 0 0 0,31-23-98 0 0,-14 13 54 0 0,3-1-1 0 0,7-8-22 0 0,-9 11-24 0 0,15-14-37 0 0,-1 0 0 0 0,1 0-1 0 0,0 0 1 0 0,0-1 0 0 0,0 1-1 0 0,0 0 1 0 0,0 0 0 0 0,0 0-1 0 0,0-1 1 0 0,0 1 0 0 0,0-1-1 0 0,0 1 1 0 0,0-1 0 0 0,1 1-1 0 0,-1-1-14 0 0,3 1-71 0 0,-1 0-1 0 0,1-1 1 0 0,0 0-1 0 0,0 0 1 0 0,0 0-1 0 0,0 0 1 0 0,0-1-1 0 0,0 1 1 0 0,7-3-1 0 0,-5 2-59 0 0,-1 0-18 0 0,0-1 0 0 0,0 1 0 0 0,0-1 0 0 0,0 0 0 0 0,0-1 0 0 0,0 1 0 0 0,-1-1-1 0 0,1 0 1 0 0,7-6 0 0 0,0-2-1114 0 0,20-23-1 0 0,-23 23 607 0 0,-4 4 156 0 0,0-1 0 0 0,-1 1-1 0 0,0-1 1 0 0,-1 0 0 0 0,0-1 0 0 0,0 1-1 0 0,0 0 1 0 0,2-18 0 0 0,-5 25 661 0 0,0 0 1 0 0,0 1-1 0 0,0-1 1 0 0,0 0-1 0 0,0 0 1 0 0,0 0-1 0 0,-1 0 1 0 0,1 1-1 0 0,0-1 1 0 0,0 0-1 0 0,0 0 1 0 0,-1 0-1 0 0,1 1 0 0 0,-1-1 1 0 0,1 0-1 0 0,0 0 1 0 0,-1 1-1 0 0,1-1 1 0 0,-1 0-1 0 0,1 1 1 0 0,-1-1-1 0 0,0 1 1 0 0,1-1-1 0 0,-1 0 1 0 0,0 1-1 0 0,1 0 1 0 0,-1-1-1 0 0,0 1 1 0 0,0-1-1 0 0,1 1 1 0 0,-3-1-1 0 0,0 0 287 0 0,1 0 0 0 0,-1 0 0 0 0,-1 1 0 0 0,1-1 0 0 0,0 1 0 0 0,-4-1 0 0 0,5 3-300 0 0,1 0-1 0 0,-1 1 0 0 0,1-1 1 0 0,0 1-1 0 0,0-1 1 0 0,-2 4-1 0 0,1 4-15 0 0,-1 0-1 0 0,2 0 1 0 0,-1 0-1 0 0,1 0 1 0 0,0 11 0 0 0,5 51 352 0 0,13 60-327 0 0,-10-78-44 0 0,-7-52-51 0 0,1-3-408 0 0,3-8 184 0 0,0 0 0 0 0,-1 0 0 0 0,0-1 0 0 0,-1 1 0 0 0,0-1 0 0 0,-1 0 0 0 0,1 1 0 0 0,-1-15 0 0 0,2-11-118 0 0,-2 9 116 0 0,-2-50 0 0 0,-1 22 230 0 0,2 52 829 0 0,-1 4-569 0 0,-1 21 375 0 0,0 37 0 0 0,2-19-398 0 0,4 55 36 0 0,1-32-171 0 0,0 32 444 0 0,-11-140-501 0 0,5-49-247 0 0,6-139-682 0 0,-4 217 782 0 0,-1 9 53 0 0,0 1 0 0 0,0-1-1 0 0,1 0 1 0 0,2-8 0 0 0,4 35-85 0 0,-1 23 209 0 0,-1 0 1 0 0,-3 0-1 0 0,-5 60 1 0 0,1-11 58 0 0,2-57-32 0 0,-2 0-1 0 0,-11 65 1 0 0,12-93-51 0 0,1-7-49 0 0,-2-12-1240 0 0,-3-10 1020 0 0,2 0-1 0 0,1-1 0 0 0,1-38 1 0 0,1 59 461 0 0,3 14 21 0 0,3 19 77 0 0,1 53-1 0 0,-2-10-329 0 0,-3-49 24 0 0,-2 0 1 0 0,-1-1-1 0 0,-2 1 0 0 0,-5 28 0 0 0,8-52 163 0 0,-1-2-158 0 0,-1-1-72 0 0,1 1 0 0 0,0-1 0 0 0,0 1 0 0 0,0-1 0 0 0,0 0 0 0 0,0 1 0 0 0,0-1 0 0 0,0 0 0 0 0,0 0 1 0 0,0 1-1 0 0,0-1 0 0 0,0 0 0 0 0,0 0 0 0 0,1 0 0 0 0,-1 0 0 0 0,0 0 0 0 0,1 0 0 0 0,-1-1 0 0 0,1 1 0 0 0,-1 0 0 0 0,1 0 0 0 0,-1 0 0 0 0,1-2 0 0 0,-1 0-83 0 0,-2-9-116 0 0,0 0 0 0 0,1 0-1 0 0,0 0 1 0 0,1-1 0 0 0,0 1-1 0 0,2-14 1 0 0,-3-30-322 0 0,1 38 358 0 0,0 0 0 0 0,4-25 0 0 0,-2 35 158 0 0,-1 7 180 0 0,11 19 280 0 0,-7-4-319 0 0,0 0 1 0 0,-1 0 0 0 0,-1 0 0 0 0,0 0 0 0 0,-1 26-1 0 0,1-7-33 0 0,-2 86 390 0 0,-2-54 158 0 0,2-63 216 0 0,0-3-780 0 0,-5-33-94 0 0,2 1 0 0 0,0-39 0 0 0,0-17-202 0 0,-1-38 56 0 0,3 119 169 0 0,2 19 101 0 0,-1-1 0 0 0,1 1-1 0 0,-3 20 1 0 0,0 5-32 0 0,5 236 292 0 0,6-190-770 0 0,-9-80-448 0 0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5:57.40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168 47 1375 0 0,'0'0'407'0'0,"-2"1"1172"0"0,2 0-1520 0 0,0-1 1 0 0,0 0-1 0 0,0 0 1 0 0,0 0-1 0 0,0 1 1 0 0,0-1-1 0 0,0 0 1 0 0,0 0-1 0 0,0 0 1 0 0,0 0-1 0 0,-1 0 1 0 0,1 1-1 0 0,0-1 1 0 0,0 0-1 0 0,0 0 1 0 0,0 0-1 0 0,0 0 1 0 0,0 0-1 0 0,-1 0 1 0 0,1 0-1 0 0,0 0 1 0 0,0 1-1 0 0,0-1 1 0 0,0 0-1 0 0,-1 0 1 0 0,1 0-1 0 0,0 0 1 0 0,0 0-1 0 0,0 0 1 0 0,-1 0-1 0 0,1 0 1 0 0,0 0-1 0 0,0 0 1 0 0,0 0-1 0 0,0 0 1 0 0,-1 0-1 0 0,1 0 1 0 0,0 0-1 0 0,0 0 1 0 0,0 0-1 0 0,0-1 1 0 0,-1 1-1 0 0,1 0 1 0 0,0 0-1 0 0,0 0 1 0 0,-6-10 2947 0 0,-4-6-1123 0 0,9 14-1567 0 0,-1 0 1 0 0,0 0-1 0 0,0 0 1 0 0,0 0 0 0 0,0 0-1 0 0,0 0 1 0 0,0 1-1 0 0,0-1 1 0 0,-1 1 0 0 0,1 0-1 0 0,-1 0 1 0 0,1-1-1 0 0,-6 0 1 0 0,6 2-206 0 0,0 0 0 0 0,0-1 0 0 0,0 1 1 0 0,0 1-1 0 0,-1-1 0 0 0,1 0 0 0 0,0 1 0 0 0,0-1 0 0 0,0 1 1 0 0,0-1-1 0 0,0 1 0 0 0,0 0 0 0 0,0 0 0 0 0,0 0 0 0 0,0 0 1 0 0,0 0-1 0 0,-3 3 0 0 0,1 0-52 0 0,0 0 0 0 0,0 0 0 0 0,0 0 0 0 0,1 0 0 0 0,-1 1 0 0 0,1 0 0 0 0,0 0 0 0 0,1 0 0 0 0,-1 0 0 0 0,-2 8 0 0 0,-1 3 101 0 0,1 0 1 0 0,-3 21 0 0 0,4-13-177 0 0,1 1-1 0 0,1-1 1 0 0,1 1 0 0 0,1-1-1 0 0,1 1 1 0 0,5 25-1 0 0,-4-37 4 0 0,1 0-1 0 0,1 0 1 0 0,0 0 0 0 0,1 0-1 0 0,9 16 1 0 0,-10-21 9 0 0,1-1-1 0 0,0 0 1 0 0,0 1-1 0 0,1-2 1 0 0,0 1 0 0 0,0-1-1 0 0,0 0 1 0 0,1 0 0 0 0,8 5-1 0 0,-8-7 3 0 0,0 0 0 0 0,1 0 0 0 0,0 0 0 0 0,0-1 0 0 0,0 0 0 0 0,0-1 1 0 0,0 0-1 0 0,1 0 0 0 0,-1-1 0 0 0,1 0 0 0 0,-1 0 0 0 0,1-1 0 0 0,-1 0 0 0 0,1-1 0 0 0,14-2 0 0 0,-17 2 41 0 0,1-1 1 0 0,-1 0-1 0 0,1 0 0 0 0,-1 0 0 0 0,0-1 1 0 0,0 0-1 0 0,0 0 0 0 0,-1 0 0 0 0,1-1 1 0 0,-1 0-1 0 0,1 0 0 0 0,-1 0 1 0 0,0-1-1 0 0,-1 0 0 0 0,1 0 0 0 0,-1 0 1 0 0,0 0-1 0 0,-1-1 0 0 0,1 0 1 0 0,4-9-1 0 0,-2 1 102 0 0,-1-1 1 0 0,-1 0-1 0 0,0 0 0 0 0,-1 0 1 0 0,-1 0-1 0 0,0 0 0 0 0,-1-1 1 0 0,-1-28-1 0 0,-1 36-91 0 0,0-1 1 0 0,0 0-1 0 0,-1 0 0 0 0,0 1 0 0 0,-1-1 0 0 0,1 1 0 0 0,-2-1 0 0 0,1 1 0 0 0,-1 0 1 0 0,-1 1-1 0 0,1-1 0 0 0,-1 1 0 0 0,0-1 0 0 0,-1 1 0 0 0,0 1 0 0 0,-11-11 1 0 0,7 9 8 0 0,-1 1 0 0 0,1-1 0 0 0,-2 2 1 0 0,1 0-1 0 0,-1 0 0 0 0,0 1 1 0 0,-17-6-1 0 0,19 9-123 0 0,0 0 1 0 0,0 0-1 0 0,1 1 0 0 0,-1 0 1 0 0,0 1-1 0 0,0 0 0 0 0,0 0 1 0 0,0 1-1 0 0,0 1 1 0 0,-12 3-1 0 0,8 0-488 0 0,13-4 236 0 0,0-1 0 0 0,1 1 0 0 0,-1-1 1 0 0,1 1-1 0 0,-1-1 0 0 0,1 1 0 0 0,-1-1 1 0 0,1 1-1 0 0,-1-1 0 0 0,1 1 0 0 0,0 0 1 0 0,-1-1-1 0 0,1 1 0 0 0,0 0 0 0 0,-1 0 1 0 0,1-1-1 0 0,0 1 0 0 0,0 0 0 0 0,0-1 1 0 0,0 1-1 0 0,0 0 0 0 0,-1 0 0 0 0,2-1 1 0 0,-1 2-1 0 0,1 10-5192 0 0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5:57.78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10591 0 0,'0'0'2744'0'0,"1"2"-2149"0"0,18 45 2237 0 0,23 96-1 0 0,-5 56-2001 0 0,-33-170-1005 0 0,22 145-4 0 0,-11-63-5979 0 0,-15-106 4398 0 0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5:58.18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144 0 14135 0 0,'0'0'1283'0'0,"1"2"-994"0"0,42 96 1963 0 0,4 21-1366 0 0,4 13-812 0 0,-25-62-80 0 0,30 100-929 0 0,-44-134 226 0 0,2 10-4493 0 0,-9-22-10 0 0</inkml:trace>
  <inkml:trace contextRef="#ctx0" brushRef="#br0" timeOffset="1">46 429 8751 0 0,'-45'0'13528'0'0,"108"-23"-13163"0"0,46-14 198 0 0,-52 19-2257 0 0,-6 2-3041 0 0,-11 5-2484 0 0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6:39.2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8 573 3223 0 0,'0'0'5528'0'0,"-7"23"1735"0"0,7-22-7139 0 0,0-1 0 0 0,0 1 0 0 0,0-1 0 0 0,0 1 0 0 0,0-1 0 0 0,0 1 0 0 0,0-1 0 0 0,0 1 0 0 0,0-1 0 0 0,0 1 0 0 0,1-1 1 0 0,-1 0-1 0 0,0 1 0 0 0,0-1 0 0 0,0 1 0 0 0,1-1 0 0 0,-1 1 0 0 0,0-1 0 0 0,1 0 0 0 0,-1 1 0 0 0,0-1 0 0 0,1 0 0 0 0,-1 1 0 0 0,1-1 0 0 0,0 0 0 0 0,0 1-11 0 0,0-1 1 0 0,0 1-1 0 0,0-1 0 0 0,1 0 0 0 0,-1 0 0 0 0,0 0 0 0 0,0 0 0 0 0,1 0 1 0 0,-1 0-1 0 0,2 0 0 0 0,5-2-9 0 0,0 0 1 0 0,13-5 0 0 0,-12 4 431 0 0,37-14-34 0 0,-1-3-1 0 0,-1-1 1 0 0,42-28 0 0 0,-60 34-348 0 0,14-10 185 0 0,55-46-1 0 0,-44 31-135 0 0,-9 6-51 0 0,-22 17-90 0 0,1 1 1 0 0,23-14-1 0 0,-2 5 4 0 0,29-16 116 0 0,-55 33-145 0 0,-1-2-1 0 0,20-16 1 0 0,17-11 54 0 0,-16 15-21 0 0,38-29 0 0 0,-54 35-1046 0 0,-18 16 529 0 0,5-3-2748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44.35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1 108 10047 0 0,'1'2'463'0'0,"3"2"-206"0"0,13 22 111 0 0,-12-16 40 0 0,0 0-1 0 0,-1 0 1 0 0,-1 1-1 0 0,1-1 1 0 0,-2 1-1 0 0,4 21 1 0 0,-2 67 2537 0 0,-5-85-2674 0 0,-4 24 0 0 0,2-25-107 0 0,3-12 194 0 0,-5 3-126 0 0,4-3-111 0 0,-2-8-96 0 0,2 2-12 0 0,0-1-1 0 0,0 1 1 0 0,1-1 0 0 0,0 0-1 0 0,0 1 1 0 0,1-1-1 0 0,-1 1 1 0 0,1-1 0 0 0,0 1-1 0 0,1-1 1 0 0,2-6 0 0 0,1-11-21 0 0,0 4-141 0 0,0 0 0 0 0,2 0 1 0 0,12-26-1 0 0,32-52-1230 0 0,-43 84 1129 0 0,1-4-139 0 0,2 2-1 0 0,-1 0 0 0 0,24-24 1 0 0,-33 37 179 0 0,8 5-8 0 0,-8-2 216 0 0,0-1-1 0 0,0 0 0 0 0,0 1 1 0 0,0-1-1 0 0,0 1 1 0 0,0-1-1 0 0,0 1 1 0 0,0-1-1 0 0,0 1 0 0 0,0 0 1 0 0,0-1-1 0 0,0 1 1 0 0,0 0-1 0 0,-1 0 1 0 0,1 0-1 0 0,0-1 1 0 0,-1 1-1 0 0,1 0 0 0 0,-1 0 1 0 0,2 2-1 0 0,0 5 70 0 0,0 0-1 0 0,-1-1 1 0 0,0 1-1 0 0,0 0 1 0 0,-1 0 0 0 0,0 0-1 0 0,0 0 1 0 0,-1 0-1 0 0,0 0 1 0 0,-2 8-1 0 0,-2 27 518 0 0,4-28-477 0 0,2 0-1 0 0,0 0 1 0 0,0-1-1 0 0,2 1 1 0 0,0 0-1 0 0,0-1 1 0 0,1 1-1 0 0,1-1 1 0 0,1 0-1 0 0,0-1 1 0 0,0 1-1 0 0,2-1 1 0 0,-1-1-1 0 0,2 1 1 0 0,0-1-1 0 0,18 19 1 0 0,-24-28-90 0 0,1 0 0 0 0,-1 0 0 0 0,1 0 1 0 0,0-1-1 0 0,0 0 0 0 0,0 1 0 0 0,0-2 0 0 0,7 3 0 0 0,-9-3 15 0 0,0 0-1 0 0,1-1 0 0 0,-1 1 0 0 0,0-1 0 0 0,0 0 0 0 0,1 0 0 0 0,-1 0 1 0 0,0 0-1 0 0,0 0 0 0 0,1-1 0 0 0,-1 1 0 0 0,0 0 0 0 0,0-1 0 0 0,1 0 1 0 0,-1 0-1 0 0,0 1 0 0 0,0-1 0 0 0,0-1 0 0 0,2 0 0 0 0,-2 0 17 0 0,-1 1-1 0 0,0-1 1 0 0,1 1-1 0 0,-1-1 1 0 0,0 0-1 0 0,0 0 1 0 0,0 1-1 0 0,0-1 1 0 0,-1 0-1 0 0,1 0 1 0 0,0 0-1 0 0,-1 0 1 0 0,1 0-1 0 0,-1 0 1 0 0,0 0-1 0 0,0 0 1 0 0,1 0-1 0 0,-1-1 1 0 0,-1 1-1 0 0,1-2 1 0 0,-1-7 216 0 0,-1 0 0 0 0,-3-15 0 0 0,3 18-172 0 0,-1 0 0 0 0,0 0 1 0 0,0 0-1 0 0,-1 1 0 0 0,0-1 1 0 0,0 1-1 0 0,-10-13 0 0 0,-2 2-215 0 0,-26-23 0 0 0,14 14-543 0 0,5 1-2326 0 0,11 11 1232 0 0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6:42.132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226 72 4607 0 0,'-1'-6'113'0'0,"-2"-9"181"0"0,4-7-253 0 0,-1 21 64 0 0,-1 0-1 0 0,1 0 1 0 0,0 0-1 0 0,-1 0 1 0 0,1 0-1 0 0,-1 0 1 0 0,1 0-1 0 0,-1 0 1 0 0,0 0-1 0 0,1 1 1 0 0,-1-1-1 0 0,0 0 1 0 0,1 0-1 0 0,-1 1 1 0 0,0-1-1 0 0,0 0 1 0 0,0 1-1 0 0,1-1 1 0 0,-1 1-1 0 0,0-1 1 0 0,0 1-1 0 0,-1-1 0 0 0,-21-5 3802 0 0,22 5-3725 0 0,-5 0 188 0 0,-1 0 0 0 0,1 0 1 0 0,0 1-1 0 0,0 0 1 0 0,-1 0-1 0 0,1 0 0 0 0,0 1 1 0 0,0-1-1 0 0,-1 2 1 0 0,1-1-1 0 0,-8 3 0 0 0,9-1-262 0 0,0-1-1 0 0,1 1 1 0 0,-1-1-1 0 0,1 2 0 0 0,-1-1 1 0 0,1 0-1 0 0,0 1 1 0 0,0 0-1 0 0,0 0 1 0 0,1 0-1 0 0,-1 0 0 0 0,1 0 1 0 0,-4 8-1 0 0,1-1 47 0 0,0 1 1 0 0,2 0-1 0 0,-1 0 0 0 0,1 1 0 0 0,1 0 1 0 0,0-1-1 0 0,-2 24 0 0 0,3-8 179 0 0,2-1-1 0 0,4 45 0 0 0,-3-62-283 0 0,0-1 0 0 0,0 1-1 0 0,2-1 1 0 0,-1 1 0 0 0,1-1-1 0 0,0 0 1 0 0,1 1 0 0 0,0-2-1 0 0,1 1 1 0 0,-1 0 0 0 0,2-1 0 0 0,-1 0-1 0 0,1 0 1 0 0,1-1 0 0 0,-1 0-1 0 0,1 0 1 0 0,0 0 0 0 0,1-1-1 0 0,-1 0 1 0 0,1 0 0 0 0,17 8 0 0 0,-11-8-40 0 0,0-1 1 0 0,0-1 0 0 0,1 0-1 0 0,-1-1 1 0 0,1 0 0 0 0,0-2 0 0 0,0 1-1 0 0,22-2 1 0 0,-2 0-276 0 0,38 0-481 0 0,-66-1 278 0 0,0 1 0 0 0,-1-2 0 0 0,1 1-1 0 0,0-1 1 0 0,0 0 0 0 0,-1 0 0 0 0,0-1 0 0 0,7-3 0 0 0,2-4-1284 0 0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6:42.522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 0 6447 0 0,'1'2'4178'0'0,"7"23"176"0"0,2 18-2373 0 0,0-3-1162 0 0,61 265 2324 0 0,-62-255-3000 0 0,33 177 687 0 0,-7-113-1520 0 0,-25-91-2375 0 0,-6-15-28 0 0,2 5-3387 0 0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9:25.3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 22 455 0 0,'0'0'7618'0'0,"1"-10"-6533"0"0,-2 8-1517 0 0,-10-7 5433 0 0,7 9-2165 0 0,3 8-2608 0 0,3 7 59 0 0,-1-5-141 0 0,0 0-1 0 0,1 0 0 0 0,0 0 0 0 0,1 0 1 0 0,0 0-1 0 0,8 17 0 0 0,26 49 413 0 0,-17-35-238 0 0,25 70 0 0 0,10 61-6 0 0,-33-104-123 0 0,14 36-3 0 0,21 51-72 0 0,-28-69-61 0 0,4 7-46 0 0,75 193-8 0 0,-51-143 107 0 0,10 23-74 0 0,-53-137-8 0 0,93 208 398 0 0,-40-79-189 0 0,0-11 26 0 0,10 75 214 0 0,-28-78-230 0 0,-24-78-115 0 0,8 22-105 0 0,36 102 92 0 0,-7-31-92 0 0,-11-28 14 0 0,18 49 25 0 0,62 155 341 0 0,-45-131-109 0 0,-31-68-128 0 0,-38-89-141 0 0,14 54 51 0 0,-6-17-20 0 0,41 124 145 0 0,-40-124-115 0 0,9 29 42 0 0,10 27 217 0 0,51 135-240 0 0,-84-244-78 0 0,37 83-30 0 0,-15-36 13 0 0,23 51 94 0 0,5 17-95 0 0,-52-124 5 0 0,23 39 1 0 0,-20-40-2 0 0,18 39 1 0 0,12 27-16 0 0,-8-18 0 0 0,12 28 0 0 0,28 100 0 0 0,-32-75-1471 0 0,-42-121 256 0 0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9:29.0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11 2759 0 0,'0'0'4387'0'0,"3"-2"-3759"0"0,11-7 2597 0 0,-7 15-2570 0 0,-1-1-258 0 0,-1 1 1 0 0,1-1-1 0 0,-1 1 0 0 0,6 9 1 0 0,-2-3 79 0 0,-8-10-4 0 0,0 0-409 0 0,0 0 0 0 0,0 0-1 0 0,0 0 1 0 0,0 0 0 0 0,0 0-1 0 0,1-1 1 0 0,1 4 0 0 0,1 0 22 0 0,3 8 169 0 0,-1 1 0 0 0,0 0 0 0 0,-1 0 0 0 0,-1 0-1 0 0,4 16 1 0 0,-3-9 73 0 0,11 29-1 0 0,-12-39-315 0 0,2 3 6 0 0,-6-12 14 0 0,3 16 65 0 0,-2-11 60 0 0,-1-5 158 0 0,0 0-182 0 0,2 16 242 0 0,-2-16-295 0 0,0 0-9 0 0,4 16 847 0 0,-4-15-763 0 0,1 0 0 0 0,0 0 0 0 0,0 0-1 0 0,1 0 1 0 0,-1 0 0 0 0,2 3 0 0 0,6 0-30 0 0,-8-5-109 0 0,0-1 0 0 0,-1 0 0 0 0,1 1 1 0 0,0-1-1 0 0,-1 0 0 0 0,1 1 0 0 0,0-1 0 0 0,-1 1 1 0 0,1-1-1 0 0,-1 1 0 0 0,1 0 0 0 0,-1-1 0 0 0,1 1 1 0 0,-1-1-1 0 0,1 1 0 0 0,0 1 0 0 0,20 6 426 0 0,4 1-107 0 0,0-1 1 0 0,0-2 0 0 0,0 0 0 0 0,1-2-1 0 0,34 2 1 0 0,109-12 305 0 0,-80 1-314 0 0,-5-2-54 0 0,24 0-55 0 0,-34 5 54 0 0,113-18 0 0 0,-135 15-125 0 0,-1 1 0 0 0,61 5-1 0 0,8 0 103 0 0,-116-2-239 0 0,207-9 800 0 0,-74 8-487 0 0,50 8-107 0 0,81-5 208 0 0,-209-4-359 0 0,65 1 104 0 0,-9 5 45 0 0,56 3 2 0 0,-69-6-97 0 0,64 6 187 0 0,-53-2-208 0 0,-9-1-3 0 0,-89-2-89 0 0,20 3-5 0 0,-1-3 1 0 0,43-2 0 0 0,74-8 126 0 0,8 7-122 0 0,-114 2 41 0 0,182 9-36 0 0,-128-16-11 0 0,-32 1 0 0 0,142 5 64 0 0,-34 5-64 0 0,109-8 0 0 0,-221 5 0 0 0,83 10 0 0 0,-42-1 0 0 0,-72-8 4 0 0,183 19 109 0 0,-50 1-12 0 0,-87-13-55 0 0,-22-5 33 0 0,-34-3 89 0 0,34 6 0 0 0,-48-6-157 0 0,42 10-14 0 0,1-3 1 0 0,82 4 0 0 0,-56-11 16 0 0,121-4-15 0 0,-132-5 1 0 0,-39 4 0 0 0,35 0 0 0 0,18-2 0 0 0,20-1-144 0 0,-14 3-4 0 0,-46 2-25 0 0,49 2 1 0 0,34 6-314 0 0,-63-4 220 0 0,-56-2 252 0 0,52 2-281 0 0,-41-2 273 0 0,-4-1 22 0 0,-2 0 0 0 0,-8 1 3 0 0,-1 0-1 0 0,1-1 1 0 0,0 1 0 0 0,0 0-1 0 0,0 0 1 0 0,0-1 0 0 0,-1 1-1 0 0,1 0 1 0 0,0-1 0 0 0,0 1-1 0 0,-1-1 1 0 0,1 1 0 0 0,0-1-1 0 0,-1 1 1 0 0,1-1 0 0 0,0 0-1 0 0,-1 1 1 0 0,1-1 0 0 0,-1 0-1 0 0,1 1 1 0 0,0-2 0 0 0,0-1 13 0 0,0 2-10 0 0,-1 1 0 0 0,1-1 0 0 0,-1 0 0 0 0,1 0 1 0 0,-1 0-1 0 0,0 1 0 0 0,1-1 0 0 0,-1 0 0 0 0,0 0 0 0 0,0 0 1 0 0,0 0-1 0 0,0 0 0 0 0,0 0 0 0 0,0 0 0 0 0,0 0 1 0 0,0 1-1 0 0,0-1 0 0 0,0-2 0 0 0,-6-16 104 0 0,6 17-92 0 0,-3-5 22 0 0,-1 1 0 0 0,1-1-1 0 0,-1 1 1 0 0,-1 0 0 0 0,1 0 0 0 0,-1 1-1 0 0,-8-9 1 0 0,-1-2 58 0 0,3 4-42 0 0,-1 0 1 0 0,-1 1-1 0 0,0 0 0 0 0,0 1 1 0 0,-1 0-1 0 0,0 1 0 0 0,-1 1 0 0 0,-27-12 1 0 0,36 18-40 0 0,0 1 0 0 0,1 0 1 0 0,-11-2-1 0 0,-11-1 43 0 0,20 2-58 0 0,1 1 1 0 0,-1 1-1 0 0,1-1 1 0 0,-8 1-1 0 0,8 1-2 0 0,1 4-11 0 0,5-4-43 0 0,1 1-5 0 0,5 5 32 0 0,1-1-1 0 0,-1 0 1 0 0,1 0-1 0 0,0 0 1 0 0,11 5-1 0 0,43 22-256 0 0,-39-22 27 0 0,34 21 0 0 0,-46-24 188 0 0,0-2 40 0 0,-1 1-1 0 0,0 0 1 0 0,0 0-1 0 0,0 1 0 0 0,13 17 1 0 0,-21-23 44 0 0,0-1-1 0 0,1 1 1 0 0,-1 0 0 0 0,0 0 0 0 0,0 0 0 0 0,0 0-1 0 0,0 0 1 0 0,0 1 0 0 0,-1-1 0 0 0,1 0 0 0 0,-1 0 0 0 0,1 0-1 0 0,-1 1 1 0 0,0 2 0 0 0,0 1 96 0 0,0-5-85 0 0,0 1 0 0 0,0 0 0 0 0,-1-1 0 0 0,1 1 0 0 0,0-1 0 0 0,-1 1 0 0 0,0-1 0 0 0,1 1 0 0 0,-1-1 0 0 0,0 1-1 0 0,0-1 1 0 0,0 0 0 0 0,-1 3 0 0 0,-1 0 60 0 0,-5 9 131 0 0,-1-1-1 0 0,0 0 0 0 0,-1 0 1 0 0,-19 18-1 0 0,-51 37 447 0 0,52-46-468 0 0,20-14-171 0 0,0-1-1 0 0,-1-1 0 0 0,1 1 0 0 0,-1-2 1 0 0,-1 1-1 0 0,-10 3 0 0 0,15-5-33 0 0,0-1 1 0 0,0 1-1 0 0,1 0 0 0 0,-1 0 1 0 0,1 1-1 0 0,0-1 0 0 0,0 1 1 0 0,-4 4-1 0 0,-14 13-63 0 0,-3 3-453 0 0,21-19 125 0 0,0-1 0 0 0,-1 1 1 0 0,0-1-1 0 0,-5 4 1 0 0,5-1-1745 0 0,4-5 1719 0 0,-2 6-1002 0 0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9:33.6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1 205 6447 0 0,'0'0'586'0'0,"2"9"563"0"0,22 73 4103 0 0,26 36-3581 0 0,-8-20-553 0 0,-39-90-934 0 0,0-1 0 0 0,1 1 0 0 0,0-1 0 0 0,6 9 0 0 0,-8-14 32 0 0,1 6 210 0 0,0-2 75 0 0,-10-13-337 0 0,-2-9-204 0 0,1 1 0 0 0,0-1 0 0 0,1 0 0 0 0,0-1 0 0 0,2 0 0 0 0,-5-19 0 0 0,3 4-89 0 0,2-1-1 0 0,-2-41 1 0 0,1 8 42 0 0,4 47 65 0 0,0 1 0 0 0,2-1 0 0 0,0 0-1 0 0,2 1 1 0 0,4-27 0 0 0,-4 39 21 0 0,0-1-1 0 0,0 1 1 0 0,1-1 0 0 0,-1 1 0 0 0,2 0 0 0 0,-1 1-1 0 0,1-1 1 0 0,6-8 0 0 0,-8 11 20 0 0,0 1 0 0 0,0 0 0 0 0,-1 0 0 0 0,2 0 0 0 0,-1 0 0 0 0,0 1 0 0 0,0-1-1 0 0,1 0 1 0 0,-1 1 0 0 0,1 0 0 0 0,-1-1 0 0 0,1 1 0 0 0,-1 0 0 0 0,1 0 0 0 0,0 1 0 0 0,0-1 0 0 0,-1 1 0 0 0,1-1-1 0 0,0 1 1 0 0,0 0 0 0 0,4 0 0 0 0,-3 1 12 0 0,-1 0 0 0 0,0 0 0 0 0,1 0 0 0 0,-1 1 0 0 0,0-1 0 0 0,0 1 0 0 0,0 0 0 0 0,0 0 0 0 0,0 0 0 0 0,0 0 0 0 0,-1 0 0 0 0,1 1 0 0 0,-1-1 0 0 0,4 4 0 0 0,-2 0 18 0 0,1 1 0 0 0,-1-1 1 0 0,-1 1-1 0 0,1-1 0 0 0,3 11 0 0 0,-4-7-3 0 0,0 1 0 0 0,-1 0 0 0 0,0 0 0 0 0,-1 0 0 0 0,0 0 0 0 0,0 0 0 0 0,-1 0 0 0 0,-1 0 0 0 0,0 0 0 0 0,0 0 0 0 0,-1 0 0 0 0,-4 12 0 0 0,4-5-32 0 0,2-15-10 0 0,0 0 0 0 0,-1 0-1 0 0,1 0 1 0 0,0 0 0 0 0,-1 0 0 0 0,0 0 0 0 0,0 0 0 0 0,0 0 0 0 0,0-1 0 0 0,0 1 0 0 0,0 0 0 0 0,-3 3 0 0 0,3-5-88 0 0,25-8-1164 0 0,-13 4 1192 0 0,10-2-14 0 0,-1 0-1 0 0,26-1 0 0 0,-39 5 94 0 0,0 1 0 0 0,0 0 0 0 0,0 1 0 0 0,0-1 0 0 0,0 1 0 0 0,0 1 0 0 0,0 0 0 0 0,0 0 0 0 0,0 0 0 0 0,9 5 0 0 0,-7-3 164 0 0,0 1-1 0 0,0 0 1 0 0,0 1-1 0 0,-1 0 1 0 0,13 12-1 0 0,-19-16-86 0 0,0 0 0 0 0,0 1 0 0 0,0-1 0 0 0,0 1 0 0 0,0 0 0 0 0,0-1 0 0 0,-1 1 0 0 0,1 0 1 0 0,-1 0-1 0 0,0 0 0 0 0,0 0 0 0 0,0 0 0 0 0,0 0 0 0 0,-1 0 0 0 0,1 0 0 0 0,-1 1 0 0 0,0-1 0 0 0,0 0 0 0 0,0 0 0 0 0,0 0 0 0 0,0 0 0 0 0,-2 6 0 0 0,-4 9 212 0 0,0-1 0 0 0,-2 0 0 0 0,0 0-1 0 0,0-1 1 0 0,-2 0 0 0 0,0 0 0 0 0,-17 19 0 0 0,20-27-255 0 0,0 0 0 0 0,0-1 1 0 0,-1 0-1 0 0,0-1 0 0 0,-17 12 0 0 0,22-16-52 0 0,-1 0 0 0 0,0 0 1 0 0,1 0-1 0 0,-1-1 0 0 0,0 1 0 0 0,0-1 0 0 0,0 0 0 0 0,0 0 0 0 0,0-1 0 0 0,0 1 0 0 0,-1-1 0 0 0,1 0 0 0 0,0 0 0 0 0,0 0 0 0 0,0 0 0 0 0,0-1 0 0 0,-7-1 0 0 0,9 0-72 0 0,-1 1 1 0 0,1 0-1 0 0,-1 0 0 0 0,1-1 0 0 0,0 1 0 0 0,0-1 0 0 0,0 0 0 0 0,0 0 0 0 0,0 0 0 0 0,0 0 0 0 0,0 0 0 0 0,1 0 0 0 0,-1 0 0 0 0,1 0 0 0 0,0-1 0 0 0,-1 1 0 0 0,1 0 0 0 0,0-1 0 0 0,0 0 0 0 0,1 1 0 0 0,-1-1 0 0 0,0 1 0 0 0,1-1 0 0 0,0 0 0 0 0,-1 1 0 0 0,1-4 0 0 0,0-5-649 0 0,0 0-1 0 0,1 0 0 0 0,0 0 1 0 0,0 0-1 0 0,4-11 1 0 0,1-1-948 0 0,1-1-30 0 0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9:33.9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5063 0 0,'0'2'390'0'0,"78"227"8464"0"0,-73-211-8066 0 0,0 1 0 0 0,-1 0 0 0 0,-1 0 0 0 0,2 26 3568 0 0,-14-54-3704 0 0,7 5-596 0 0,-1 1 0 0 0,1-1 0 0 0,0 0 0 0 0,0 0 0 0 0,1 0 0 0 0,-1-1 0 0 0,1 1-1 0 0,0 0 1 0 0,0 0 0 0 0,0-1 0 0 0,0-8 0 0 0,1-1 124 0 0,1 0 1 0 0,2-20-1 0 0,0 19-250 0 0,0 0 0 0 0,0 0-1 0 0,2 0 1 0 0,0 1 0 0 0,9-19-1 0 0,-11 26 24 0 0,0 1 0 0 0,1-1 0 0 0,1 1 0 0 0,-1 0 0 0 0,1 0 0 0 0,0 0 0 0 0,0 0 0 0 0,1 1 0 0 0,-1 0 0 0 0,1 0 0 0 0,0 1 0 0 0,11-7 0 0 0,-11 9-432 0 0,-1 0 1 0 0,1 0 0 0 0,0 1 0 0 0,-1 0-1 0 0,1 0 1 0 0,0 0 0 0 0,0 1-1 0 0,-1 0 1 0 0,1 0 0 0 0,0 1-1 0 0,9 1 1 0 0,2 3-5837 0 0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9:34.6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3 6447 0 0,'-5'3'9381'0'0,"12"-3"-6481"0"0,24-3-4151 0 0,-18 2 2261 0 0,-4 0-823 0 0,0 1 1 0 0,1 0-1 0 0,-1 1 0 0 0,0 0 0 0 0,0 0 1 0 0,0 1-1 0 0,10 3 0 0 0,-16-4-137 0 0,1 0 1 0 0,0 1-1 0 0,-1-1 0 0 0,1 1 1 0 0,-1 0-1 0 0,0 0 0 0 0,1 0 1 0 0,-1 0-1 0 0,0 0 0 0 0,0 1 0 0 0,0-1 1 0 0,-1 1-1 0 0,1 0 0 0 0,-1 0 1 0 0,1 0-1 0 0,-1 0 0 0 0,0 1 1 0 0,0-1-1 0 0,2 5 0 0 0,-4-5-40 0 0,1-1-1 0 0,-1 0 1 0 0,0 0-1 0 0,0 0 0 0 0,0 1 1 0 0,0-1-1 0 0,-1 0 1 0 0,1 0-1 0 0,0 0 1 0 0,-1 0-1 0 0,0 1 1 0 0,1-1-1 0 0,-1 0 1 0 0,0 0-1 0 0,0 0 0 0 0,-2 3 1 0 0,-23 29 142 0 0,26-33-150 0 0,-6 6 9 0 0,0 0 0 0 0,-1 0 0 0 0,0 0 0 0 0,0-1 0 0 0,0 0 0 0 0,-9 5 0 0 0,14-10-9 0 0,1 0 0 0 0,-1 0 0 0 0,1 0 0 0 0,-1-1 0 0 0,1 1 0 0 0,-1 0 1 0 0,1-1-1 0 0,-1 1 0 0 0,1-1 0 0 0,-1 1 0 0 0,0-1 0 0 0,1 0 0 0 0,-1 1 0 0 0,0-1 0 0 0,1 0 0 0 0,-1 0 0 0 0,0 0 0 0 0,1-1 0 0 0,-1 1 0 0 0,0 0 0 0 0,1-1 0 0 0,-4 0 0 0 0,3 0 5 0 0,1 1-10 0 0,1 0 0 0 0,-1 0 0 0 0,1 0 0 0 0,-1 0 0 0 0,0 0 0 0 0,1-1 0 0 0,-1 1 0 0 0,1 0 0 0 0,-1 0 0 0 0,1-1 0 0 0,-1 1 0 0 0,1 0 0 0 0,-1 0 0 0 0,1-1 0 0 0,-1 1 1 0 0,1-1-1 0 0,-1 1 0 0 0,1 0 0 0 0,0-1 0 0 0,-1 1 0 0 0,1-1 0 0 0,0 1 0 0 0,-1-1 0 0 0,1 1 0 0 0,0-1 0 0 0,0 1 0 0 0,-1-1 0 0 0,1 0 0 0 0,0 1 0 0 0,0-1 0 0 0,0 1 1 0 0,0-1-1 0 0,0 1 0 0 0,0-1 0 0 0,0 0 0 0 0,0 1 0 0 0,0-2 0 0 0,0 0-16 0 0,0-7 8 0 0,0 1 27 0 0,1 8 10 0 0,1-1-1 0 0,-1 0 1 0 0,1 1-1 0 0,-1-1 1 0 0,1 1-1 0 0,0-1 1 0 0,-1 1-1 0 0,1 0 1 0 0,2 0 0 0 0,-2-1 22 0 0,13-1-6 0 0,0-1-1 0 0,-1 2 0 0 0,1 0 1 0 0,0 1-1 0 0,0 0 1 0 0,0 2-1 0 0,-1-1 1 0 0,1 2-1 0 0,0 0 0 0 0,-1 0 1 0 0,0 2-1 0 0,0 0 1 0 0,23 11-1 0 0,-2 1-4058 0 0,-24-12-2690 0 0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4:04.9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1 9503 0 0,'0'0'216'0'0,"0"2"32"0"0,-1 10-120 0 0,0 0 0 0 0,1-1-1 0 0,3 24 1 0 0,0 11 220 0 0,1 24 767 0 0,17 99 0 0 0,-6-57-296 0 0,21 126 553 0 0,-18-79-878 0 0,-12-87-210 0 0,-1 24 183 0 0,1 12-72 0 0,3 87-35 0 0,-7-83-254 0 0,3 12 27 0 0,10 153 244 0 0,-9-133-144 0 0,0-4-18 0 0,4 49 54 0 0,4 43 20 0 0,6-38-83 0 0,-13-99-197 0 0,-2-21 48 0 0,-1-13-47 0 0,-2-21 49 0 0,8 39 0 0 0,16 136 423 0 0,-5-18-78 0 0,-6-72-392 0 0,5 171 168 0 0,-22-272-462 0 0,1 12-1064 0 0,-2-5-2067 0 0,3-21 1818 0 0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4:05.54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0 159 2759 0 0,'0'0'11444'0'0,"1"1"-10905"0"0,6 13 32 0 0,0 0 1 0 0,1-1 0 0 0,9 12-1 0 0,-6-10-133 0 0,14 28-1 0 0,-16-26-163 0 0,0 0 0 0 0,2 0-1 0 0,-1-1 1 0 0,2-1 0 0 0,0 1 0 0 0,1-2-1 0 0,1 0 1 0 0,0-1 0 0 0,26 20 0 0 0,-36-31-192 0 0,-1 1 0 0 0,1-1 0 0 0,0 0 1 0 0,-1 0-1 0 0,1 0 0 0 0,0-1 1 0 0,1 0-1 0 0,-1 1 0 0 0,0-1 0 0 0,0 0 1 0 0,0-1-1 0 0,1 1 0 0 0,-1-1 1 0 0,0 0-1 0 0,5 0 0 0 0,-4-1 9 0 0,0-1-1 0 0,0 1 1 0 0,0-1 0 0 0,0 0-1 0 0,0 0 1 0 0,-1 0-1 0 0,1 0 1 0 0,-1-1 0 0 0,1 0-1 0 0,-1 0 1 0 0,0 0 0 0 0,5-5-1 0 0,3-6-15 0 0,0 0 0 0 0,-1-1 0 0 0,-1 0 0 0 0,0-1 0 0 0,13-30 0 0 0,-12 24-34 0 0,87-194-1677 0 0,-92 200 1064 0 0,6-16-1015 0 0,-4-3-69 0 0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4:06.9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0 130 455 0 0,'3'5'1714'0'0,"0"1"0"0"0,0 0-1 0 0,-1 1 1 0 0,0-1-1 0 0,0 0 1 0 0,1 10-1 0 0,1 4-2301 0 0,1-1 990 0 0,4 13 225 0 0,13 35 0 0 0,8 22 150 0 0,12 71-76 0 0,-30-111-554 0 0,-10-39-99 0 0,0 0 0 0 0,-1 0 0 0 0,0 10 0 0 0,-1-17 880 0 0,-6-14-681 0 0,-4-10-159 0 0,2 0 1 0 0,0-1-1 0 0,-9-45 0 0 0,9 35-96 0 0,-6-29-37 0 0,-13-116 0 0 0,26 154 0 0 0,-2-9-100 0 0,2 0-1 0 0,1 1 0 0 0,6-46 0 0 0,-5 71 127 0 0,0 0 1 0 0,1 0-1 0 0,-1 0 1 0 0,1 0-1 0 0,1 1 0 0 0,-1-1 1 0 0,1 1-1 0 0,4-6 1 0 0,-1 5-49 0 0,-2 6 1 0 0,5 3 54 0 0,-1 1 0 0 0,0 0 0 0 0,0 1 0 0 0,0-1 0 0 0,0 2 1 0 0,-1-1-1 0 0,0 1 0 0 0,0 0 0 0 0,8 10 0 0 0,8 10-7 0 0,22 35 1 0 0,-17-23 32 0 0,-12-16 196 0 0,0 1-1 0 0,23 46 0 0 0,-34-59-40 0 0,-1 0 0 0 0,-1 0 0 0 0,1 1 0 0 0,-2-1 0 0 0,1 1 0 0 0,-1 0 0 0 0,-1 0 0 0 0,0 0 0 0 0,-1-1 0 0 0,0 15 0 0 0,-1-18-42 0 0,1 0 1 0 0,-1 0 0 0 0,-1 0-1 0 0,1 0 1 0 0,-1 0-1 0 0,0 0 1 0 0,-1 0-1 0 0,-5 11 1 0 0,-4 4 72 0 0,7-13-131 0 0,-1 1-1 0 0,0-1 0 0 0,0 1 0 0 0,0-2 0 0 0,-1 1 0 0 0,-11 10 0 0 0,-19 18 5 0 0,14-12-167 0 0,2-1-670 0 0,20-22 307 0 0,-1 10-639 0 0,0-3-104 0 0,2-7-252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44.7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0 258 6447 0 0,'21'125'1425'0'0,"-8"-38"3105"0"0,21 110 730 0 0,-32-173-5021 0 0,-2-22 371 0 0,-1-3-581 0 0,0 0 0 0 0,1 0 1 0 0,-1-1-1 0 0,0 1 0 0 0,0 0 0 0 0,1-1 0 0 0,-1 1 0 0 0,0 0 0 0 0,1-1 0 0 0,-1 1 1 0 0,1-1-1 0 0,-1-1 0 0 0,1 1 0 0 0,-5-22 160 0 0,0-1-1 0 0,-2-48 1 0 0,8-51-220 0 0,-1 120 28 0 0,0-10-74 0 0,8-137-1118 0 0,-5 124 864 0 0,1 0 0 0 0,1 0 0 0 0,14-38 0 0 0,-16 57 400 0 0,0 1 1 0 0,0 0-1 0 0,1 0 0 0 0,0 0 0 0 0,0 0 0 0 0,1 1 0 0 0,0-1 1 0 0,0 1-1 0 0,0 0 0 0 0,1 1 0 0 0,0-1 0 0 0,0 1 1 0 0,0 0-1 0 0,1 1 0 0 0,0 0 0 0 0,11-6 0 0 0,-16 9-21 0 0,-1 1 0 0 0,1-1 0 0 0,0 1-1 0 0,0 0 1 0 0,-1-1 0 0 0,1 1 0 0 0,0 0 0 0 0,0 0-1 0 0,-1 0 1 0 0,1 0 0 0 0,0 0 0 0 0,0 1 0 0 0,-1-1-1 0 0,1 0 1 0 0,0 1 0 0 0,0-1 0 0 0,-1 1 0 0 0,1 0-1 0 0,-1 0 1 0 0,1-1 0 0 0,-1 1 0 0 0,1 0 0 0 0,-1 0-1 0 0,1 1 1 0 0,-1-1 0 0 0,0 0 0 0 0,1 0-1 0 0,-1 1 1 0 0,0-1 0 0 0,0 0 0 0 0,1 3 0 0 0,0 0 14 0 0,0-1 1 0 0,0 1 0 0 0,-1 0-1 0 0,1 0 1 0 0,-1-1 0 0 0,0 1-1 0 0,0 0 1 0 0,0 0 0 0 0,-1 0-1 0 0,1 0 1 0 0,-1 1 0 0 0,0 5-1 0 0,-4 19 116 0 0,0 1-1 0 0,-2-1 0 0 0,-1 0 1 0 0,-1-1-1 0 0,-13 30 0 0 0,8-27-186 0 0,10-21-129 0 0,-1 0 0 0 0,0 0-1 0 0,-1-1 1 0 0,0 1 0 0 0,0-1-1 0 0,-13 15 1 0 0,-5 5-2299 0 0,22-27 853 0 0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4:07.36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78 300 6447 0 0,'0'0'908'0'0,"1"2"258"0"0,12 58 5100 0 0,1 0-10872 0 0</inkml:trace>
  <inkml:trace contextRef="#ctx0" brushRef="#br0" timeOffset="1">4 34 6823 0 0,'0'0'664'0'0,"-2"-13"-592"0"0,0 3-72 0 0,2 0 0 0 0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4:07.8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5063 0 0,'0'0'390'0'0,"1"2"-72"0"0,8 19 2542 0 0,11 39-1 0 0,-6-17-1783 0 0,-6-11-294 0 0,0 0-1 0 0,4 48 1 0 0,-6-36-242 0 0,7 39 302 0 0,22 188 430 0 0,-29-202 565 0 0,-6-67-2117 0 0,4-35-2254 0 0,-2-54 2409 0 0,-2 65 125 0 0,0 15 6 0 0,0 1 0 0 0,1-1 0 0 0,0 1 0 0 0,0-1 0 0 0,0 1 0 0 0,1 0 0 0 0,0 0 0 0 0,1-1 0 0 0,-1 1 0 0 0,1 1 0 0 0,6-11 0 0 0,-8 15 101 0 0,0 0-58 0 0,0 0 0 0 0,1 0 0 0 0,-1 0 0 0 0,1 0 0 0 0,-1 1 0 0 0,1-1 0 0 0,-1 0 0 0 0,1 1 0 0 0,-1-1 0 0 0,1 1 0 0 0,0-1 0 0 0,2 1 0 0 0,4 3-3 0 0,0 0-1 0 0,0 1 0 0 0,-1 0 1 0 0,1 1-1 0 0,-1 0 1 0 0,0 0-1 0 0,0 0 0 0 0,11 12 1 0 0,2 6-46 0 0,22 31 0 0 0,11 12-931 0 0,-17-31-1371 0 0,-26-27 750 0 0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4:08.2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0 919 0 0,'1'1'11140'0'0,"54"82"-8516"0"0,19 34-3301 0 0,-59-96-684 0 0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4:08.61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113 0 1839 0 0,'0'0'12054'0'0,"0"2"-11212"0"0,2 14-176 0 0,-1 0 0 0 0,0 0-1 0 0,-3 24 1 0 0,-9 51 544 0 0,4-36-708 0 0,-31 171-238 0 0,30-197-1158 0 0,-1-1 1 0 0,-1 0-1 0 0,-20 38 0 0 0,29-64-535 0 0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4:08.9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58 278 5527 0 0,'0'0'423'0'0,"0"-1"-278"0"0,-3-4-771 0 0,3 3 1141 0 0,-1 0-1 0 0,0 1 1 0 0,0-1-1 0 0,0 0 1 0 0,0 1-1 0 0,0-1 0 0 0,0 0 1 0 0,0 1-1 0 0,-1-1 1 0 0,1 1-1 0 0,0 0 0 0 0,-1-1 1 0 0,-1 0-1 0 0,1 1 845 0 0,-6 17-455 0 0,4-10-819 0 0,0 4-64 0 0,0 1 1 0 0,0-1-1 0 0,1 1 0 0 0,1 0 0 0 0,-1-1 0 0 0,2 1 1 0 0,0 0-1 0 0,0 1 0 0 0,1 15 0 0 0,2-3-57 0 0,1 0 0 0 0,1 0 0 0 0,9 30 0 0 0,-11-47 26 0 0,0 1-1 0 0,1-1 0 0 0,0 0 1 0 0,1 0-1 0 0,0 0 0 0 0,0-1 1 0 0,0 1-1 0 0,1-1 0 0 0,8 10 1 0 0,-9-13 25 0 0,-1 1 0 0 0,1-1 0 0 0,0 0 1 0 0,0 0-1 0 0,0-1 0 0 0,1 1 1 0 0,-1-1-1 0 0,1 0 0 0 0,-1 0 1 0 0,1 0-1 0 0,-1-1 0 0 0,1 1 0 0 0,0-1 1 0 0,0 0-1 0 0,0-1 0 0 0,6 1 1 0 0,-9-1 26 0 0,0 0 0 0 0,-1 0 0 0 0,1-1 0 0 0,0 1 1 0 0,-1 0-1 0 0,1-1 0 0 0,0 1 0 0 0,-1-1 0 0 0,1 0 1 0 0,-1 1-1 0 0,1-1 0 0 0,-1 0 0 0 0,1 0 0 0 0,-1 0 0 0 0,0 0 1 0 0,3-3-1 0 0,-2 2 60 0 0,1-1 1 0 0,-1 0-1 0 0,0 0 0 0 0,0 0 1 0 0,0-1-1 0 0,-1 1 0 0 0,3-6 1 0 0,-1-2 306 0 0,0-1 1 0 0,0 0 0 0 0,1-22-1 0 0,-3 17-2 0 0,-1 0 0 0 0,0 0-1 0 0,-7-34 1 0 0,-16-48 432 0 0,16 72-715 0 0,-2-1-170 0 0,-1 1 1 0 0,-1 1 0 0 0,-2 0-1 0 0,0 0 1 0 0,-2 1 0 0 0,-27-35-1 0 0,7 5-2743 0 0,23 36 1386 0 0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4:09.3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70 182 1375 0 0,'1'2'107'0'0,"6"16"-32"0"0,8 31 9448 0 0,-11-36-8260 0 0,-3-8-938 0 0,0-1-1 0 0,-1 1 1 0 0,1 0-1 0 0,-1 0 1 0 0,0 0-1 0 0,0 0 1 0 0,-1-1-1 0 0,1 1 1 0 0,-2 6-1 0 0,-2 2 962 0 0,-9 24-1 0 0,12-35-1180 0 0,0-1 0 0 0,0 1-1 0 0,0-1 1 0 0,0 1 0 0 0,0-1-1 0 0,0 0 1 0 0,-1 1 0 0 0,1-1-1 0 0,-1 0 1 0 0,1 0 0 0 0,-1 0-1 0 0,1 0 1 0 0,-1 0 0 0 0,-3 1 0 0 0,3-1-2 0 0,1 0 358 0 0,-1-1-252 0 0,0-1-189 0 0,0 1-1 0 0,1-1 1 0 0,-1 1-1 0 0,0-1 1 0 0,0 0-1 0 0,1 0 1 0 0,-1 0-1 0 0,1 0 1 0 0,-1 0-1 0 0,1 0 1 0 0,-1 0-1 0 0,1 0 1 0 0,-1-1-1 0 0,1 1 1 0 0,0 0-1 0 0,0-1 1 0 0,0 1-1 0 0,0-1 1 0 0,0 1-1 0 0,0-1 1 0 0,0 0-1 0 0,0 1 1 0 0,0-4-1 0 0,-3-5 72 0 0,1 0 0 0 0,0 0 0 0 0,-2-11 0 0 0,3 10-107 0 0,1 1-1 0 0,1-1 0 0 0,-1 0 1 0 0,2 1-1 0 0,-1-1 0 0 0,1 1 1 0 0,1-1-1 0 0,0 1 0 0 0,1-1 1 0 0,0 1-1 0 0,8-20 0 0 0,7-11-322 0 0,-13 28 120 0 0,0 0 0 0 0,1 0-1 0 0,10-14 1 0 0,-13 22-113 0 0,0 1 1 0 0,0 0-1 0 0,1 0 1 0 0,-1 1-1 0 0,1-1 1 0 0,0 1-1 0 0,0-1 0 0 0,1 1 1 0 0,-1 1-1 0 0,1-1 1 0 0,-1 1-1 0 0,8-4 1 0 0,4 1-1939 0 0,0 2-2806 0 0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4:09.70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64 0 8495 0 0,'0'0'1555'0'0,"-2"1"-843"0"0,-2 2-522 0 0,1-1 1 0 0,-1 1-1 0 0,0 0 0 0 0,1 0 1 0 0,0 0-1 0 0,0 1 0 0 0,0-1 1 0 0,0 1-1 0 0,0-1 0 0 0,1 1 0 0 0,-1 0 1 0 0,1 0-1 0 0,0 0 0 0 0,0 1 1 0 0,1-1-1 0 0,-1 0 0 0 0,1 1 1 0 0,-1 5-1 0 0,-1 4 172 0 0,0 0 1 0 0,0 0-1 0 0,0 30 1 0 0,3-41-333 0 0,0 0 0 0 0,0 1 0 0 0,1-1 0 0 0,-1 0 0 0 0,1 1 0 0 0,0-1 0 0 0,0 0 1 0 0,0 0-1 0 0,0 0 0 0 0,0 0 0 0 0,0 0 0 0 0,1 0 0 0 0,0 0 0 0 0,0 0 1 0 0,0 0-1 0 0,0-1 0 0 0,0 1 0 0 0,0-1 0 0 0,0 1 0 0 0,1-1 0 0 0,0 0 0 0 0,5 3 1 0 0,28 15 294 0 0,-20-14-217 0 0,-11-6-82 0 0,-2-2 8 0 0,1 2 67 0 0,0-1 0 0 0,1 0 0 0 0,-1 0 0 0 0,0 0 1 0 0,0 0-1 0 0,0-1 0 0 0,0 0 0 0 0,0 0 0 0 0,-1 0 0 0 0,1 0 0 0 0,0-1 0 0 0,4-3 1 0 0,-6 4-11 0 0,0 0 1 0 0,-1 1-1 0 0,1-1 1 0 0,0 0 0 0 0,-1 0-1 0 0,0 0 1 0 0,1 0-1 0 0,-1 0 1 0 0,0 0 0 0 0,0-1-1 0 0,0 1 1 0 0,0 0-1 0 0,0-1 1 0 0,-1 1-1 0 0,1 0 1 0 0,-1-1 0 0 0,0 1-1 0 0,1-1 1 0 0,-1 1-1 0 0,0-1 1 0 0,0 1 0 0 0,-1-5-1 0 0,-2-1 5 0 0,0 0-1 0 0,0 0 1 0 0,0 0-1 0 0,-1 1 1 0 0,-9-13 0 0 0,-5-11-90 0 0,11 15-1753 0 0,-20-28 0 0 0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4:10.0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7743 0 0,'0'0'356'0'0,"1"2"-8"0"0,8 10-202 0 0,-5-6 41 0 0,0 0 0 0 0,0-1 0 0 0,8 8 0 0 0,12 12 2219 0 0,-19-18-1901 0 0,0-1 0 0 0,1 0 0 0 0,8 6 0 0 0,90 74 1255 0 0,-92-76-1723 0 0,-8-6-26 0 0,1-1 0 0 0,-1 1-1 0 0,1-1 1 0 0,0 0 0 0 0,0 0 0 0 0,0-1-1 0 0,8 4 1 0 0,3-1-222 0 0,-10-3-254 0 0,0 0 0 0 0,0 0 0 0 0,1 0 0 0 0,-1-1 0 0 0,9 1 0 0 0,-13-2-786 0 0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4:10.4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286 0 2303 0 0,'-2'2'102'0'0,"-26"34"28"0"0,-10 12 5480 0 0,7-10 708 0 0,-1-1-3594 0 0,-47 56-1152 0 0,75-88-1546 0 0,-7 9-12 0 0,0 0 0 0 0,0 1 0 0 0,2 0 0 0 0,-1 1 0 0 0,-9 25 0 0 0,18-39-766 0 0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4:10.8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5063 0 0,'0'0'7796'0'0,"1"2"-7137"0"0,20 28 1293 0 0,-8-12-1423 0 0,12 20-1 0 0,-18-24-535 0 0,1-1 0 0 0,0 0 0 0 0,1 0 1 0 0,13 14-1 0 0,-17-19-480 0 0,3 1-107 0 0,-2-6-5316 0 0,4-1 1799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45.13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15 5063 0 0,'8'-14'7915'0'0,"-9"16"-7008"0"0,-3 33-146 0 0,2-1 0 0 0,1 0 0 0 0,2 0 0 0 0,6 38 0 0 0,-5-57-689 0 0,1 0-1 0 0,1 0 1 0 0,1-1-1 0 0,0 0 1 0 0,7 15-1 0 0,-7-21-67 0 0,-1 1 0 0 0,2-1 0 0 0,-1 0 0 0 0,1-1 0 0 0,0 1 0 0 0,1-1 0 0 0,0 0 0 0 0,14 10 0 0 0,-19-15 8 0 0,1 1-1 0 0,1-1 1 0 0,-1-1-1 0 0,0 1 0 0 0,0 0 1 0 0,0-1-1 0 0,1 0 1 0 0,-1 0-1 0 0,1 0 1 0 0,-1 0-1 0 0,1 0 0 0 0,-1-1 1 0 0,1 0-1 0 0,0 0 1 0 0,5 0-1 0 0,-6 0 18 0 0,-1-1 1 0 0,1 0-1 0 0,-1 1 0 0 0,1-1 1 0 0,-1 0-1 0 0,1-1 0 0 0,-1 1 1 0 0,0 0-1 0 0,1-1 0 0 0,-1 1 1 0 0,0-1-1 0 0,0 0 0 0 0,0 0 1 0 0,0 1-1 0 0,0-1 0 0 0,-1-1 1 0 0,1 1-1 0 0,0 0 0 0 0,-1 0 1 0 0,0-1-1 0 0,2-3 0 0 0,0-1 67 0 0,0 0-1 0 0,-1 0 1 0 0,0-1-1 0 0,0 1 1 0 0,0 0-1 0 0,-1-1 1 0 0,0 1-1 0 0,-1-1 1 0 0,0 1-1 0 0,0-1 1 0 0,-1 0 0 0 0,0 1-1 0 0,0-1 1 0 0,-3-8-1 0 0,-1-1-23 0 0,-1 1 0 0 0,0 1 0 0 0,-1-1-1 0 0,-1 1 1 0 0,-13-18 0 0 0,12 17-678 0 0,-12-27-1 0 0,-1-3-5806 0 0,9 25 695 0 0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4:11.1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58 344 5063 0 0,'0'3'4499'0'0,"-6"19"-1267"0"0,-1 23 0 0 0,-3 15-1584 0 0,0 2-339 0 0,6-30-899 0 0,-5 76 383 0 0,1-7-596 0 0,4-38 373 0 0,4-35-4614 0 0,0-13-2308 0 0</inkml:trace>
  <inkml:trace contextRef="#ctx0" brushRef="#br0" timeOffset="1">162 131 10967 0 0,'0'-3'499'0'0,"4"-35"143"0"0,-3 25 154 0 0,0-1-1 0 0,1 0 1 0 0,1 0-1 0 0,6-20 2801 0 0,-9 36-3564 0 0,1 0-1 0 0,-1 0 1 0 0,1 0 0 0 0,-1 0 0 0 0,1 0-1 0 0,0-1 1 0 0,-1 1 0 0 0,3 3-1 0 0,2 5 45 0 0,0 18 4 0 0,0-1 0 0 0,-2 1 0 0 0,0 0-1 0 0,-4 50 1 0 0,2 0-199 0 0,-1-19-590 0 0,-1-30-625 0 0,5 39 0 0 0,1-18-2529 0 0,-5-48 2783 0 0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4:11.6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114 32 7631 0 0,'0'0'690'0'0,"0"-1"-462"0"0,-2-3 546 0 0,-1 0 0 0 0,1 1-1 0 0,-1-1 1 0 0,0 1 0 0 0,0 0 0 0 0,-3-3 0 0 0,2 2-493 0 0,3 4-132 0 0,0 0 0 0 0,-1 0 0 0 0,1 0 0 0 0,0 0 0 0 0,-1 0 0 0 0,1 1-1 0 0,0-1 1 0 0,0 0 0 0 0,-1 1 0 0 0,1-1 0 0 0,0 0 0 0 0,-3 2 0 0 0,3-1-119 0 0,-3 0 54 0 0,0 1 1 0 0,0 0-1 0 0,0 1 1 0 0,0-1-1 0 0,1 1 1 0 0,-1-1 0 0 0,1 1-1 0 0,-1 0 1 0 0,1 1-1 0 0,0-1 1 0 0,0 0-1 0 0,0 1 1 0 0,1 0-1 0 0,-1-1 1 0 0,1 1 0 0 0,0 0-1 0 0,0 0 1 0 0,1 1-1 0 0,-1-1 1 0 0,1 0-1 0 0,-1 0 1 0 0,2 1 0 0 0,-1-1-1 0 0,0 1 1 0 0,1 7-1 0 0,0-7-74 0 0,-2 18 83 0 0,2-19-34 0 0,4 5-49 0 0,4 0-10 0 0,-4-5 0 0 0,8 6 0 0 0,18 0 0 0 0,-25-9-5 0 0,-2 0 0 0 0,0-1-1 0 0,-1 1 1 0 0,1-1-1 0 0,0 0 1 0 0,0 0-1 0 0,-1 0 1 0 0,1 0-1 0 0,0 0 1 0 0,2-1-1 0 0,6 0-26 0 0,-9 1 26 0 0,0 0 1 0 0,1 0-1 0 0,-1 0 1 0 0,0 0-1 0 0,1-1 0 0 0,-1 1 1 0 0,0-1-1 0 0,0 0 0 0 0,1 1 1 0 0,-1-1-1 0 0,0 0 1 0 0,0 0-1 0 0,0-1 0 0 0,0 1 1 0 0,0 0-1 0 0,0-1 0 0 0,-1 1 1 0 0,1-1-1 0 0,0 1 0 0 0,-1-1 1 0 0,3-3-1 0 0,4-4 7 0 0,-3 4-1 0 0,0 0-1 0 0,-1-1 1 0 0,7-10-1 0 0,-6 6 4 0 0,-1 0 1 0 0,0 0-1 0 0,4-19 0 0 0,-8 27 185 0 0,4 14-44 0 0,6 40 99 0 0,2 10-174 0 0,-7-42 29 0 0,-3-12-782 0 0,0 1 0 0 0,1-1 0 0 0,0 0 0 0 0,5 11 0 0 0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4:12.00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7367 0 0,'0'0'2740'0'0,"1"2"-1662"0"0,26 104 2818 0 0,-3-12-2756 0 0,-3 8-522 0 0,-8-35-386 0 0,35 153-1042 0 0,-34-166-3214 0 0,-10-38-590 0 0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4:12.3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7 130 1375 0 0,'0'0'66'0'0,"0"-2"-8"0"0,-2-6-545 0 0,-3-26 2675 0 0,5 33-1699 0 0,0-1 0 0 0,0 1 0 0 0,0-1 0 0 0,0 1 0 0 0,1 0 0 0 0,-1-1 0 0 0,0 1 0 0 0,1-1 0 0 0,-1 1 0 0 0,1 0 0 0 0,-1-1 0 0 0,1 1 0 0 0,0 0 0 0 0,-1-1 0 0 0,1 1 0 0 0,0 0 0 0 0,0 0 0 0 0,0 0 0 0 0,0 0 0 0 0,2-2 0 0 0,13-8 1122 0 0,35-17-1 0 0,-43 25-1508 0 0,0 0-1 0 0,0 0 0 0 0,0 1 0 0 0,0 0 1 0 0,0 0-1 0 0,0 1 0 0 0,15-1 1 0 0,-14 3-120 0 0,0-1 1 0 0,0 1 0 0 0,0 1-1 0 0,0-1 1 0 0,11 5 0 0 0,24 10-4163 0 0,-36-13 2482 0 0</inkml:trace>
  <inkml:trace contextRef="#ctx0" brushRef="#br0" timeOffset="1">350 120 11199 0 0,'0'0'1016'0'0,"0"3"-836"0"0,-1 12 520 0 0,0 0 0 0 0,1 0 0 0 0,1 0 0 0 0,2 16 0 0 0,5-9-16 0 0,-8-20-820 0 0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4:12.7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1 455 0 0,'0'0'0'0'0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4:13.1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33 919 0 0,'2'21'266'0'0,"4"39"2571"0"0,-4-53-2407 0 0,0 0 0 0 0,0 0 0 0 0,0-1 0 0 0,0 1 0 0 0,1-1 1 0 0,6 11-1 0 0,-2-6 1016 0 0,-2-4-1015 0 0,-1 1 0 0 0,1-1-1 0 0,1 0 1 0 0,-1 0 0 0 0,1 0 0 0 0,1-1 0 0 0,9 8 0 0 0,-9-9-199 0 0,0 0-1 0 0,1-1 1 0 0,0 0-1 0 0,0 0 1 0 0,0-1 0 0 0,12 3-1 0 0,-16-5-127 0 0,-1 0-1 0 0,0 0 0 0 0,0-1 1 0 0,0 1-1 0 0,1-1 0 0 0,-1 0 0 0 0,0 0 1 0 0,1 0-1 0 0,-1 0 0 0 0,0-1 1 0 0,0 0-1 0 0,1 1 0 0 0,-1-1 0 0 0,0 0 1 0 0,0 0-1 0 0,0-1 0 0 0,0 1 1 0 0,0-1-1 0 0,0 1 0 0 0,3-3 1 0 0,-4 1 55 0 0,1 0 0 0 0,-1 1 0 0 0,0-1 0 0 0,0 0 1 0 0,-1 0-1 0 0,1 0 0 0 0,-1 0 0 0 0,1 0 1 0 0,-1-1-1 0 0,0 1 0 0 0,0 0 0 0 0,0-1 0 0 0,-1 1 1 0 0,1 0-1 0 0,-1-1 0 0 0,0 1 0 0 0,0-1 1 0 0,0 1-1 0 0,-1-7 0 0 0,0 2 82 0 0,0 1-1 0 0,-1-1 1 0 0,0 1-1 0 0,0-1 1 0 0,-1 1 0 0 0,0 0-1 0 0,-8-13 1 0 0,3 7-206 0 0,-2 0 0 0 0,0 0 1 0 0,0 2-1 0 0,-1-1 0 0 0,0 1 1 0 0,-15-10-1 0 0,16 13-2276 0 0,-1 1 1 0 0,-14-7-1 0 0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4:13.50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7 5527 0 0,'0'0'423'0'0,"1"2"-278"0"0,11 25 3923 0 0,18 54-1 0 0,-3-13-535 0 0,-16-38-2439 0 0,-10-28-850 0 0,8 21 1168 0 0,-6-25-1405 0 0,0-1 0 0 0,-1 1 0 0 0,1-1 0 0 0,-1 1 1 0 0,1-1-1 0 0,-1 0 0 0 0,0 0 0 0 0,0 0 1 0 0,0 0-1 0 0,2-7 0 0 0,15-40-2 0 0,-12 28-18 0 0,22-53-146 0 0,-29 73 160 0 0,1 1 0 0 0,-1 0 0 0 0,0 0 0 0 0,1 0 0 0 0,-1 0 0 0 0,1 0 0 0 0,-1 0 0 0 0,1 0 0 0 0,-1 0 0 0 0,1 0-1 0 0,0 0 1 0 0,1-1 0 0 0,11-14 15 0 0,-11 14 46 0 0,-1-1 1 0 0,1 1 0 0 0,0 0 0 0 0,0 0 0 0 0,1 0 0 0 0,-1 0-1 0 0,0 0 1 0 0,1 0 0 0 0,-1 1 0 0 0,4-2 0 0 0,-5 2-11 0 0,0 1 0 0 0,0 0 1 0 0,0 0-1 0 0,1 0 0 0 0,-1 0 1 0 0,0-1-1 0 0,0 2 1 0 0,1-1-1 0 0,-1 0 0 0 0,0 0 1 0 0,0 0-1 0 0,1 0 0 0 0,-1 1 1 0 0,0-1-1 0 0,0 1 0 0 0,0-1 1 0 0,1 1-1 0 0,-1-1 0 0 0,0 1 1 0 0,0 0-1 0 0,0-1 0 0 0,0 1 1 0 0,0 0-1 0 0,0 0 0 0 0,-1 0 1 0 0,2 1-1 0 0,5 6 160 0 0,0 0 0 0 0,-1 0 0 0 0,0 1 0 0 0,0 0 0 0 0,6 13 0 0 0,19 53 706 0 0,-14-31-575 0 0,21 31-327 0 0,-6-13-5889 0 0,-28-51-1264 0 0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9:38.20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2759 0 0,'0'0'10842'0'0,"3"1"-10038"0"0,-1 0-695 0 0,0 0 1 0 0,-1 0 0 0 0,1 0-1 0 0,0 0 1 0 0,-1 0-1 0 0,1 0 1 0 0,-1 1 0 0 0,0-1-1 0 0,1 0 1 0 0,-1 1 0 0 0,0-1-1 0 0,0 1 1 0 0,0 0 0 0 0,0-1-1 0 0,0 1 1 0 0,0 0-1 0 0,0 0 1 0 0,0 0 0 0 0,0 2-1 0 0,2 8 314 0 0,0-1 0 0 0,1 16 0 0 0,-1-5-12 0 0,22 110 543 0 0,8 41-372 0 0,-17-84-1662 0 0,3 0-5152 0 0,-15-76 834 0 0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9:38.54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95 5527 0 0,'0'-19'403'0'0,"5"-36"0"0"0,3 35 5689 0 0,-6 20-5668 0 0,0 1-354 0 0,0-1 0 0 0,0 1 0 0 0,0 0 0 0 0,0 0 0 0 0,0 0 0 0 0,-1 0 0 0 0,1 0 0 0 0,0 0 0 0 0,0 1 0 0 0,-1-1 0 0 0,1 1 0 0 0,-1-1 0 0 0,1 1 0 0 0,-1-1 0 0 0,0 1 0 0 0,0 0 0 0 0,0 0 0 0 0,2 3 0 0 0,2 5 23 0 0,0 1 0 0 0,4 14 0 0 0,-6-15 38 0 0,67 239 432 0 0,-62-215-556 0 0,5 40-952 0 0,-11-53 442 0 0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9:38.9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7367 0 0,'0'0'8224'0'0,"1"1"-8106"0"0,2-1-88 0 0,18 5 52 0 0,27 1 0 0 0,-10-4-188 0 0,-12 1-4254 0 0,-8-1-558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45.5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109 0 919 0 0,'-1'1'67'0'0,"-15"17"-379"0"0,-11 7 7848 0 0,0-2 131 0 0,11-5-6749 0 0,-6 0 17 0 0,45 5-1456 0 0,47 51 640 0 0,-61-64 135 0 0,-1 1 1 0 0,-1-1-1 0 0,0 2 1 0 0,0-1 0 0 0,7 21-1 0 0,-12-29-176 0 0,-1 1-1 0 0,0-1 0 0 0,0 1 1 0 0,-1-1-1 0 0,1 1 0 0 0,-1 0 1 0 0,0-1-1 0 0,0 1 0 0 0,0-1 1 0 0,0 1-1 0 0,0 0 0 0 0,-1-1 1 0 0,0 1-1 0 0,0-1 1 0 0,0 1-1 0 0,-2 4 0 0 0,-1 1 132 0 0,-1 0-1 0 0,-1-1 0 0 0,1 1 1 0 0,-10 9-1 0 0,-3 5 66 0 0,17-22-262 0 0,-1 1 1 0 0,1 0-1 0 0,0-1 1 0 0,-1 1-1 0 0,1-1 1 0 0,-1 1-1 0 0,1-1 1 0 0,-1 0-1 0 0,0 0 1 0 0,0 0-1 0 0,1 0 1 0 0,-1 0-1 0 0,0 0 1 0 0,0 0 0 0 0,0 0-1 0 0,0-1 1 0 0,0 1-1 0 0,0-1 1 0 0,0 0-1 0 0,0 1 1 0 0,-1-1-1 0 0,1 0 1 0 0,-3 0-1 0 0,5 0-11 0 0,-19 3 65 0 0,10-2-72 0 0,4-3-111 0 0,4 1-166 0 0,2 0 228 0 0,-1 0 0 0 0,0 0-1 0 0,1 0 1 0 0,-1 0 0 0 0,1 0-1 0 0,0 0 1 0 0,-1 0 0 0 0,1 0-1 0 0,0 0 1 0 0,-1 0 0 0 0,1 0-1 0 0,0 0 1 0 0,0 0 0 0 0,2-1 0 0 0,13-9-446 0 0,32-9-662 0 0,-15 6 947 0 0,41-13 40 0 0,9-5-8 0 0,-58 20-120 0 0,-2-1 0 0 0,45-32 0 0 0,-59 38 93 0 0,-1 0 0 0 0,0 0 0 0 0,0-1 0 0 0,-1 0 0 0 0,0 0 0 0 0,0-1 0 0 0,-1 0 0 0 0,0 0 0 0 0,0-1 0 0 0,5-12 0 0 0,-11 19 149 0 0,1 1 0 0 0,0 0 1 0 0,0 0-1 0 0,-1-1 0 0 0,1 1 1 0 0,-1 0-1 0 0,0-1 0 0 0,0 1 1 0 0,0 0-1 0 0,0-1 0 0 0,0 1 1 0 0,0-1-1 0 0,-1 1 0 0 0,1 0 1 0 0,-1-1-1 0 0,0 1 0 0 0,1 0 1 0 0,-3-3-1 0 0,2 3 66 0 0,0 1 1 0 0,0 0-1 0 0,0-1 1 0 0,0 1-1 0 0,-1 0 1 0 0,1 0-1 0 0,0-1 1 0 0,-1 1-1 0 0,1 0 1 0 0,-1 1-1 0 0,1-1 1 0 0,-1 0-1 0 0,0 0 0 0 0,1 1 1 0 0,-1-1-1 0 0,0 1 1 0 0,0-1-1 0 0,1 1 1 0 0,-1 0-1 0 0,0-1 1 0 0,0 1-1 0 0,0 0 1 0 0,1 0-1 0 0,-4 1 1 0 0,-1-1 196 0 0,0 1 0 0 0,0 1 0 0 0,-1-1 0 0 0,1 1 0 0 0,0 0 0 0 0,0 1 1 0 0,1-1-1 0 0,-1 1 0 0 0,0 0 0 0 0,1 0 0 0 0,0 1 0 0 0,0 0 1 0 0,0 0-1 0 0,0 0 0 0 0,0 0 0 0 0,1 1 0 0 0,0 0 0 0 0,0 0 0 0 0,0 0 1 0 0,1 0-1 0 0,-1 1 0 0 0,1-1 0 0 0,0 1 0 0 0,1 0 0 0 0,0 0 0 0 0,0 0 1 0 0,0 0-1 0 0,-1 8 0 0 0,2-6-14 0 0,-1 0 0 0 0,2 0 0 0 0,-1 0 0 0 0,1 0 0 0 0,0 0 0 0 0,1 0 0 0 0,0 0 0 0 0,0 0 0 0 0,1 0 0 0 0,4 12 0 0 0,-4-14-105 0 0,0-1 0 0 0,1 1 0 0 0,0-1 0 0 0,0 0 0 0 0,0 0 0 0 0,1-1 0 0 0,0 1 0 0 0,0-1 0 0 0,0 0 0 0 0,0 0 0 0 0,0 0 0 0 0,1 0 0 0 0,0-1 0 0 0,0 1 0 0 0,7 2 0 0 0,4 2-152 0 0,0-1-1 0 0,0-1 1 0 0,0-1 0 0 0,1 0-1 0 0,-1-1 1 0 0,1-1 0 0 0,0-1-1 0 0,1 0 1 0 0,-1-1 0 0 0,0-1-1 0 0,0 0 1 0 0,33-6-1 0 0,-2-5-1350 0 0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9:39.2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45 9183 0 0,'0'0'1592'0'0,"2"-2"-924"0"0,-1 1-377 0 0,6-6 563 0 0,0 0-1 0 0,14-10 1 0 0,-19 16-778 0 0,0 0 0 0 0,0-1 0 0 0,1 1 0 0 0,-1 0 0 0 0,0 0 0 0 0,0 0 0 0 0,1 1 0 0 0,-1-1 0 0 0,0 0 0 0 0,1 1 0 0 0,-1 0 0 0 0,1-1 0 0 0,-1 1 0 0 0,0 0 0 0 0,1 0 0 0 0,-1 0 0 0 0,3 1 0 0 0,0 0 55 0 0,7 2 302 0 0,0 0-1 0 0,-1 1 1 0 0,23 10 0 0 0,-31-12-371 0 0,0 0 0 0 0,0 0 0 0 0,0 0-1 0 0,0 0 1 0 0,0 1 0 0 0,0-1 0 0 0,-1 1 0 0 0,1 0 0 0 0,-1 0-1 0 0,0 0 1 0 0,0 0 0 0 0,0 0 0 0 0,0 1 0 0 0,0-1-1 0 0,-1 0 1 0 0,1 1 0 0 0,0 4 0 0 0,-1-2-64 0 0,0 0-1 0 0,0 1 1 0 0,0-1 0 0 0,-1 1 0 0 0,0-1 0 0 0,0 0-1 0 0,-1 1 1 0 0,0-1 0 0 0,0 1 0 0 0,0-1-1 0 0,-1 0 1 0 0,0 0 0 0 0,0 0 0 0 0,-1 0 0 0 0,0 0-1 0 0,0 0 1 0 0,0-1 0 0 0,-1 1 0 0 0,1-1-1 0 0,-9 9 1 0 0,10-12-29 0 0,-1 0-1 0 0,0 0 1 0 0,0 0-1 0 0,1 0 1 0 0,-1-1-1 0 0,0 1 1 0 0,0-1-1 0 0,-1 1 1 0 0,1-1-1 0 0,0 0 1 0 0,0 0-1 0 0,0-1 1 0 0,-1 1-1 0 0,1-1 1 0 0,-5 0-1 0 0,7 0 15 0 0,0 0-1 0 0,0 0 1 0 0,0-1 0 0 0,0 1-1 0 0,0 0 1 0 0,0-1 0 0 0,0 1-1 0 0,0-1 1 0 0,0 0 0 0 0,0 1-1 0 0,0-1 1 0 0,0 0-1 0 0,0 1 1 0 0,1-1 0 0 0,-1 0-1 0 0,0 0 1 0 0,0 0 0 0 0,0-1-1 0 0,-10-17-162 0 0,4-13 50 0 0,7 31 127 0 0,0 0 0 0 0,-1 0-1 0 0,1 0 1 0 0,0 0 0 0 0,0-1 0 0 0,0 1 0 0 0,0 0-1 0 0,0 0 1 0 0,0 0 0 0 0,0 0 0 0 0,0 0-1 0 0,0 0 1 0 0,1-1 0 0 0,-1 1 0 0 0,0 0-1 0 0,1 0 1 0 0,-1 0 0 0 0,1 0 0 0 0,-1 0-1 0 0,1 0 1 0 0,1-1 0 0 0,0-2-6 0 0,0 0 49 0 0,-1 0 0 0 0,0 1 0 0 0,1-1 0 0 0,0 1 0 0 0,0 0 0 0 0,0 0-1 0 0,0-1 1 0 0,0 1 0 0 0,1 1 0 0 0,-1-1 0 0 0,1 0 0 0 0,0 0 0 0 0,0 1 0 0 0,0 0 0 0 0,0 0 0 0 0,0-1-1 0 0,0 2 1 0 0,1-1 0 0 0,-1 0 0 0 0,1 1 0 0 0,-1-1 0 0 0,1 1 0 0 0,0 0 0 0 0,4 0 0 0 0,-2 0-13 0 0,0 1 0 0 0,-1 0 0 0 0,1 0 0 0 0,0 0 0 0 0,0 1 1 0 0,0 0-1 0 0,0 0 0 0 0,-1 1 0 0 0,1-1 0 0 0,6 4 0 0 0,5 3 218 0 0,-2 0-1 0 0,16 11 0 0 0,-18-10-1850 0 0,1-1-1 0 0,-1-1 1 0 0,23 9-1 0 0,-22-12-3980 0 0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9:39.6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150 74 919 0 0,'-2'-1'67'0'0,"-16"-7"-49"0"0,13 7 1200 0 0,0-1 1 0 0,1 1-1 0 0,-1 1 1 0 0,0-1-1 0 0,0 1 0 0 0,1-1 1 0 0,-1 1-1 0 0,0 1 1 0 0,-9 1-1 0 0,-11 6 523 0 0,23-6-1631 0 0,-1 0 1 0 0,1-1 0 0 0,0 1 0 0 0,0 0 0 0 0,-1 1 0 0 0,1-1-1 0 0,1 0 1 0 0,-1 0 0 0 0,0 1 0 0 0,0-1 0 0 0,1 1 0 0 0,0 0-1 0 0,-1-1 1 0 0,1 1 0 0 0,-1 4 0 0 0,-2 7 529 0 0,-5 28 1 0 0,9-38-490 0 0,-2 9-107 0 0,1 0 1 0 0,0 0-1 0 0,1 0 0 0 0,0 0 1 0 0,1 0-1 0 0,1 0 1 0 0,0 0-1 0 0,0-1 0 0 0,2 1 1 0 0,-1-1-1 0 0,11 21 1 0 0,-11-25-36 0 0,1 0 0 0 0,1-1 1 0 0,-1 1-1 0 0,1-1 1 0 0,1 0-1 0 0,-1-1 1 0 0,1 1-1 0 0,1-1 1 0 0,-1 0-1 0 0,1-1 0 0 0,0 1 1 0 0,0-1-1 0 0,0-1 1 0 0,1 1-1 0 0,-1-1 1 0 0,1-1-1 0 0,0 0 0 0 0,14 4 1 0 0,-13-5 39 0 0,0 0 0 0 0,0 0 0 0 0,0-1 1 0 0,1-1-1 0 0,-1 0 0 0 0,0 0 0 0 0,1 0 0 0 0,-1-2 1 0 0,0 1-1 0 0,0-1 0 0 0,0 0 0 0 0,14-5 0 0 0,-17 4 44 0 0,-1 0-1 0 0,1 0 0 0 0,0 0 0 0 0,-1-1 0 0 0,0 1 0 0 0,0-1 0 0 0,0-1 0 0 0,0 1 0 0 0,0-1 0 0 0,-1 0 0 0 0,0 0 0 0 0,0 0 1 0 0,-1 0-1 0 0,1-1 0 0 0,-1 1 0 0 0,0-1 0 0 0,0 0 0 0 0,-1 0 0 0 0,2-7 0 0 0,0 2 18 0 0,-2-1 0 0 0,1 0 0 0 0,-1-1 0 0 0,-1 1 0 0 0,0 0 0 0 0,-1 0 0 0 0,0-1 0 0 0,-1 1 0 0 0,0 0 0 0 0,-1 0 0 0 0,-1 0 0 0 0,1 0 0 0 0,-2 0 0 0 0,0 0 0 0 0,0 1 0 0 0,-1 0 0 0 0,-7-12 0 0 0,7 15-107 0 0,1 1 0 0 0,-1 0 1 0 0,0 0-1 0 0,-1 1 0 0 0,1-1 0 0 0,-1 1 0 0 0,-1 1 0 0 0,1-1 0 0 0,-1 1 1 0 0,0 0-1 0 0,0 1 0 0 0,0-1 0 0 0,-15-5 0 0 0,-1 1-553 0 0,-41-9-1 0 0,47 15-1555 0 0,-28-2 0 0 0,25 4 139 0 0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29:40.3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1839 0 0,'0'0'6856'0'0,"2"2"-5872"0"0,3 9-441 0 0,0 1-1 0 0,0 0 0 0 0,-1 0 0 0 0,0 0 0 0 0,-1 0 1 0 0,2 18-1 0 0,0-1 204 0 0,7 35 511 0 0,6 24-192 0 0,4 34-405 0 0,-12-58-554 0 0,-3-29-69 0 0,16 48 0 0 0,-7-23-1698 0 0,-10-42 722 0 0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8:52.27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82 999 5983 0 0,'-1'2'464'0'0,"-4"5"-231"0"0,1 1-1 0 0,-12 12 0 0 0,9-12 697 0 0,0 1 0 0 0,-5 10 0 0 0,-17 32 2139 0 0,28-50-1684 0 0,1 0-1298 0 0,0-1 0 0 0,0 0 0 0 0,0 0 0 0 0,0 1 0 0 0,0-1-1 0 0,0 0 1 0 0,0 0 0 0 0,1 1 0 0 0,-1-1 0 0 0,0 0 0 0 0,0 0 0 0 0,0 0 0 0 0,0 1-1 0 0,0-1 1 0 0,0 0 0 0 0,1 0 0 0 0,-1 0 0 0 0,0 1 0 0 0,0-1 0 0 0,0 0-1 0 0,0 0 1 0 0,1 0 0 0 0,-1 0 0 0 0,0 0 0 0 0,0 1 0 0 0,0-1 0 0 0,1 0 0 0 0,-1 0-1 0 0,0 0 1 0 0,0 0 0 0 0,0 0 0 0 0,1 0 0 0 0,11 0 1010 0 0,16-9-752 0 0,-23 6 45 0 0,16-6 21 0 0,-2 0-1 0 0,1-2 1 0 0,-1-1 0 0 0,23-18-1 0 0,-13 10-80 0 0,31-24 215 0 0,-20 15-275 0 0,1 1 1 0 0,46-23-1 0 0,-45 30-93 0 0,56-38 0 0 0,14-12 27 0 0,13-8-67 0 0,99-67 41 0 0,-64 43-50 0 0,-59 29-11 0 0,-25 18-51 0 0,25-20 76 0 0,-94 71-107 0 0,0-1-1 0 0,-1 0 0 0 0,10-10 0 0 0,14-13 125 0 0,32-19 146 0 0,-57 45-281 0 0,0-2-1 0 0,0 1 1 0 0,0 0 0 0 0,0-1-1 0 0,-1 0 1 0 0,0 0 0 0 0,0 0-1 0 0,0-1 1 0 0,3-6 0 0 0,-7 11-21 0 0,0 1 0 0 0,1-1 0 0 0,-1 1 0 0 0,1-1 0 0 0,-1 0 0 0 0,1 1 0 0 0,0-1 0 0 0,-1 1 0 0 0,1-1 0 0 0,-1 1 0 0 0,1-1 0 0 0,0 1 0 0 0,-1 0 0 0 0,1-1 0 0 0,0 1 0 0 0,0 0 0 0 0,-1 0 0 0 0,1-1 0 0 0,0 1 0 0 0,0 0 0 0 0,-1 0 0 0 0,1 0 0 0 0,1 0 0 0 0,21 1 54 0 0,-14-1-43 0 0,-5-1-3 0 0,0-1 10 0 0,14 2 3 0 0,-6 2 0 0 0,-1 1 0 0 0,0-1 0 0 0,0 2 0 0 0,16 6 0 0 0,1 0 1 0 0,22 10-24 0 0,91 50 0 0 0,-92-44 0 0 0,220 108 135 0 0,-149-76-82 0 0,-54-28-4 0 0,41 22 102 0 0,123 71 293 0 0,-150-81-93 0 0,123 46 1 0 0,-159-68-199 0 0,-34-14-117 0 0,1-2 0 0 0,-1 1 0 0 0,0-1 0 0 0,1-1 0 0 0,13 3 0 0 0,45 12 153 0 0,-56-14-103 0 0,1 1 0 0 0,17 7-1 0 0,2 2 48 0 0,-32-13-131 0 0,-1-1 1 0 0,1 0-1 0 0,-1 0 1 0 0,1 1-1 0 0,-1-1 1 0 0,1 0-1 0 0,0 0 1 0 0,-1 0-1 0 0,1 0 1 0 0,-1 0-1 0 0,1 1 1 0 0,-1-1-1 0 0,1 0 1 0 0,0-1-1 0 0,-1 1 1 0 0,1 0-1 0 0,-1 0 0 0 0,1 0 1 0 0,-1 0-1 0 0,1 0 1 0 0,0-1-1 0 0,1 1 2 0 0,0-1 0 0 0,-1 1 0 0 0,1-1-1 0 0,0 1 1 0 0,0 0 0 0 0,0 0-1 0 0,0 0 1 0 0,-1 0 0 0 0,1 0 0 0 0,0 0-1 0 0,0 1 1 0 0,0-1 0 0 0,3 1-1 0 0,3 1 19 0 0,14 4 31 0 0,-8-7-53 0 0,-10-2 0 0 0,-2 1 0 0 0,16-11 18 0 0,-16 11-13 0 0,1-1 0 0 0,0 1 1 0 0,0 0-1 0 0,0 0 0 0 0,1 0 0 0 0,-1 1 0 0 0,0-1 0 0 0,7-1 0 0 0,3-1 8 0 0,0-1 1 0 0,-1 0-1 0 0,0-1 0 0 0,0 0 0 0 0,15-10 1 0 0,14-8 23 0 0,67-30 46 0 0,45-24 152 0 0,95-83 400 0 0,-162 101-457 0 0,-30 22-117 0 0,220-136 62 0 0,-102 93-354 0 0,-139 66-9 0 0,-21 9-249 0 0,-1 1-1 0 0,1 0 1 0 0,1 0 0 0 0,-1 1 0 0 0,25-2-1 0 0,-13 4-2327 0 0,-4 2-5735 0 0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8:53.3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13 137 6911 0 0,'-1'-1'315'0'0,"-10"-12"7204"0"0,13 14-6878 0 0,3-1-439 0 0,0 2 0 0 0,1-1-1 0 0,-1 0 1 0 0,0 1 0 0 0,0 0 0 0 0,-1 0 0 0 0,1 1 0 0 0,0-1 0 0 0,5 6-1 0 0,-3-2-15 0 0,0 0 0 0 0,0 0 0 0 0,-1 1 0 0 0,10 14 0 0 0,1 5 164 0 0,-2 0 0 0 0,-1 1 1 0 0,-1 0-1 0 0,-1 1 0 0 0,10 36 0 0 0,-12-34-119 0 0,20 73 310 0 0,-27-91-505 0 0,-1 0 0 0 0,-1 0 0 0 0,0 1 0 0 0,0-1 0 0 0,-1 0 0 0 0,-3 19 0 0 0,3-29 23 0 0,-2-2-55 0 0,1 0 0 0 0,-1-1 0 0 0,1 1 0 0 0,-1-1 0 0 0,1 1 1 0 0,0-1-1 0 0,-1 0 0 0 0,1 1 0 0 0,0-1 0 0 0,0 0 0 0 0,0 0 0 0 0,0 0 0 0 0,-1 0 1 0 0,1 0-1 0 0,0 0 0 0 0,-1-2 0 0 0,-13-21-62 0 0,6 5 49 0 0,2 0 1 0 0,0-1-1 0 0,1 1 0 0 0,1-1 1 0 0,1-1-1 0 0,-2-21 1 0 0,0-127-341 0 0,6 163 342 0 0,0-14-15 0 0,1-1-1 0 0,1 1 1 0 0,1 1 0 0 0,1-1-1 0 0,0 0 1 0 0,14-33 0 0 0,-16 47 15 0 0,1 0-1 0 0,0 0 1 0 0,1 0 0 0 0,-1 1 0 0 0,1 0 0 0 0,0-1-1 0 0,0 1 1 0 0,0 1 0 0 0,1-1 0 0 0,0 1 0 0 0,10-8-1 0 0,-12 10 6 0 0,0 1-1 0 0,1-1 1 0 0,-1 0-1 0 0,1 1 1 0 0,0 0-1 0 0,-1 0 0 0 0,1 0 1 0 0,0 0-1 0 0,0 1 1 0 0,0-1-1 0 0,0 1 1 0 0,0 0-1 0 0,-1 0 1 0 0,1 0-1 0 0,0 1 1 0 0,0-1-1 0 0,0 1 0 0 0,-1 0 1 0 0,1 0-1 0 0,0 1 1 0 0,3 1-1 0 0,2 1 5 0 0,0 1-1 0 0,0 0 1 0 0,-1 1-1 0 0,0 0 1 0 0,0 1 0 0 0,0-1-1 0 0,-1 1 1 0 0,0 1-1 0 0,0-1 1 0 0,-1 1-1 0 0,0 0 1 0 0,6 11-1 0 0,-7-10 24 0 0,0 1 0 0 0,0 0-1 0 0,-1 0 1 0 0,0 0-1 0 0,-1 0 1 0 0,0 1-1 0 0,-1-1 1 0 0,0 1-1 0 0,-1 0 1 0 0,0 0-1 0 0,0 13 1 0 0,-3-1 27 0 0,0-1 0 0 0,-1 1 1 0 0,-2 0-1 0 0,-9 30 0 0 0,12-47-51 0 0,-13 22 73 0 0,13-26-31 0 0,-2-2-54 0 0,3 0-92 0 0,1-3-48 0 0,0 1 108 0 0,0 0 0 0 0,0-1 1 0 0,0 1-1 0 0,0-1 0 0 0,1 1 0 0 0,-1 0 0 0 0,1-1 0 0 0,0 1 0 0 0,1-4 0 0 0,3-2-48 0 0,0 1-1 0 0,0 0 1 0 0,12-12-1 0 0,-9 10 42 0 0,-6 7 46 0 0,0 1 0 0 0,0-1 0 0 0,0 1 0 0 0,0-1 1 0 0,0 1-1 0 0,0 0 0 0 0,1 0 0 0 0,-1 0 0 0 0,0 0 0 0 0,1 0 0 0 0,-1 0 0 0 0,1 1 0 0 0,-1-1 0 0 0,1 1 0 0 0,-1 0 0 0 0,1 0 0 0 0,-1 0 1 0 0,1 0-1 0 0,0 0 0 0 0,-1 0 0 0 0,4 2 0 0 0,0-1 7 0 0,1 0-1 0 0,-1 1 1 0 0,0 0 0 0 0,0 1 0 0 0,0-1 0 0 0,0 1-1 0 0,7 5 1 0 0,-8-5 18 0 0,71 53 370 0 0,-64-46-243 0 0,0 0 0 0 0,-1 1 0 0 0,0 0 0 0 0,9 14 0 0 0,-18-22-63 0 0,1 1 0 0 0,-1 0 0 0 0,0 0 0 0 0,0 1 0 0 0,0-1 0 0 0,0 0 0 0 0,-1 1-1 0 0,1-1 1 0 0,-1 1 0 0 0,0-1 0 0 0,-1 1 0 0 0,1 0 0 0 0,-1-1 0 0 0,0 1 0 0 0,0 0 0 0 0,-1 4 0 0 0,0-2 64 0 0,-1-1 1 0 0,0 0-1 0 0,0 0 1 0 0,0 0-1 0 0,-1 0 1 0 0,1 0-1 0 0,-1 0 1 0 0,-1-1-1 0 0,1 1 1 0 0,-9 9-1 0 0,-6 4 105 0 0,-1 0 0 0 0,0-1 0 0 0,-1-2 0 0 0,-38 26 0 0 0,19-19 275 0 0,-81 35 0 0 0,113-55-539 0 0,-38 14-297 0 0,41-16 270 0 0,0 0 0 0 0,0-1-1 0 0,0 1 1 0 0,0-1 0 0 0,0 1 0 0 0,1-1-1 0 0,-1 0 1 0 0,0-1 0 0 0,-8 0 0 0 0,11 0-67 0 0,0 1 0 0 0,0-1 0 0 0,0 1 0 0 0,0-1 0 0 0,0 1 0 0 0,0-1 1 0 0,0 0-1 0 0,0 0 0 0 0,0 1 0 0 0,0-1 0 0 0,0 0 0 0 0,1 0 0 0 0,-1 0 0 0 0,0 0 0 0 0,0 0 1 0 0,1 0-1 0 0,-1 0 0 0 0,1 0 0 0 0,-1 0 0 0 0,1 0 0 0 0,-1 0 0 0 0,1-1 0 0 0,0 1 0 0 0,0 0 0 0 0,-1 0 1 0 0,1 0-1 0 0,0-1 0 0 0,0 1 0 0 0,0 0 0 0 0,0 0 0 0 0,0 0 0 0 0,1-2 0 0 0,0-6-767 0 0,1 1 1 0 0,0 0-1 0 0,4-12 0 0 0,-3 12 207 0 0,6-18-1347 0 0,1-2-33 0 0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8:53.7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0 334 9239 0 0,'3'0'55'0'0,"0"1"0"0"0,0-1 0 0 0,0 1 0 0 0,0 0 0 0 0,-1 0-1 0 0,1 0 1 0 0,0 0 0 0 0,-1 0 0 0 0,1 1 0 0 0,0-1 0 0 0,-1 1 0 0 0,0 0-1 0 0,1 0 1 0 0,-1 0 0 0 0,0 0 0 0 0,0 0 0 0 0,0 0 0 0 0,3 5 0 0 0,3 5 164 0 0,0 0 1 0 0,9 20-1 0 0,-15-27 67 0 0,62 128 4582 0 0,-52-109-4123 0 0,-5-12-293 0 0,-1 1 0 0 0,-1-1 0 0 0,7 23 0 0 0,-9-25-346 0 0,0-1 1129 0 0,-3-9-1214 0 0,-1 0 0 0 0,1 0 0 0 0,0 0 0 0 0,0 0 0 0 0,-1 0 1 0 0,1 0-1 0 0,0 0 0 0 0,-1 0 0 0 0,1 0 0 0 0,0 0 0 0 0,-1 0 1 0 0,1 0-1 0 0,0 0 0 0 0,0 0 0 0 0,-1 0 0 0 0,1 0 0 0 0,0 0 0 0 0,0 0 1 0 0,-1-1-1 0 0,1 1 0 0 0,0 0 0 0 0,0 0 0 0 0,-1 0 0 0 0,1 0 1 0 0,0-1-1 0 0,0 1 0 0 0,-1 0 0 0 0,1 0 0 0 0,0-1 0 0 0,0 1 1 0 0,0 0-1 0 0,0-1 0 0 0,-4-2 27 0 0,0 0 1 0 0,1-1-1 0 0,0 1 0 0 0,0-1 1 0 0,0 0-1 0 0,0 0 0 0 0,1-1 1 0 0,-1 1-1 0 0,1 0 0 0 0,-3-9 1 0 0,-1-6 130 0 0,-5-24-1 0 0,5 12 29 0 0,2 0-1 0 0,1 0 1 0 0,1-46-1 0 0,17-93-33 0 0,-13 156-92 0 0,1 0 0 0 0,0 1 0 0 0,1-1 0 0 0,0 1-1 0 0,1 0 1 0 0,0 0 0 0 0,1 0 0 0 0,1 1 0 0 0,10-15 0 0 0,-13 21-32 0 0,1 1-1 0 0,0-1 1 0 0,0 1-1 0 0,0 0 1 0 0,1 0-1 0 0,-1 1 1 0 0,1-1-1 0 0,0 1 1 0 0,1 1-1 0 0,-1-1 1 0 0,1 1 0 0 0,-1 0-1 0 0,1 0 1 0 0,0 1-1 0 0,0 0 1 0 0,0 0-1 0 0,0 1 1 0 0,1 0-1 0 0,8 0 1 0 0,17 1-302 0 0,0 2 1 0 0,33 6-1 0 0,-8-1-2340 0 0,-19-3-5059 0 0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8:54.85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0 335 9847 0 0,'0'0'4755'0'0,"3"-1"-4176"0"0,25-6 515 0 0,133-31 3670 0 0,-130 34-4138 0 0,0 1-1 0 0,35 1 1 0 0,-25 1-320 0 0,132-7 487 0 0,-71 11-536 0 0,1-1-35 0 0,139-27 437 0 0,-193 19-589 0 0,43 0 103 0 0,-18 2-18 0 0,29-3 121 0 0,65-8 247 0 0,-10-5-148 0 0,-52 8-213 0 0,138-10 68 0 0,-19 4 100 0 0,81-2 154 0 0,-14 2-172 0 0,-197 9-215 0 0,75-12 127 0 0,-104 12-146 0 0,-35 6-22 0 0,31-9 0 0 0,65-11-16 0 0,-38 8-27 0 0,-70 11-407 0 0,0 1 0 0 0,1 1 1 0 0,-1 1-1 0 0,1 0 0 0 0,0 2 0 0 0,-1 0 0 0 0,21 4 0 0 0,-38-5-711 0 0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8:55.3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84 0 9671 0 0,'-7'4'365'0'0,"-2"0"89"0"0,0 1 0 0 0,1 0 1 0 0,0 1-1 0 0,0 0 0 0 0,0 0 0 0 0,-8 8 0 0 0,11-7 938 0 0,5-7-1324 0 0,-1 0-1 0 0,1 1 0 0 0,-1-1 1 0 0,1 1-1 0 0,0-1 0 0 0,-1 1 1 0 0,1-1-1 0 0,0 1 0 0 0,-1-1 1 0 0,1 1-1 0 0,0-1 0 0 0,0 1 1 0 0,-1 0-1 0 0,1-1 0 0 0,0 1 1 0 0,0-1-1 0 0,0 1 0 0 0,0 0 1 0 0,0-1-1 0 0,0 1 0 0 0,0-1 1 0 0,0 1-1 0 0,0 1 0 0 0,1 2 99 0 0,0 1 0 0 0,0 0-1 0 0,0-1 1 0 0,0 1 0 0 0,1 0 0 0 0,0-1-1 0 0,0 0 1 0 0,0 1 0 0 0,0-1-1 0 0,1 0 1 0 0,-1 0 0 0 0,1 0-1 0 0,0-1 1 0 0,1 1 0 0 0,-1-1 0 0 0,0 1-1 0 0,9 5 1 0 0,4 1 138 0 0,0 1 0 0 0,1-2 0 0 0,22 9 0 0 0,-9-4 89 0 0,73 33 793 0 0,-54-26-347 0 0,67 39 0 0 0,-110-56-717 0 0,0 0 0 0 0,0 1 0 0 0,-1 0 0 0 0,1-1 0 0 0,-1 2 0 0 0,0-1 0 0 0,0 0 0 0 0,-1 1 0 0 0,7 11 0 0 0,-9-13-23 0 0,0 0 0 0 0,0 0 0 0 0,0 0 0 0 0,-1 1 0 0 0,0-1 0 0 0,0 1 0 0 0,0-1-1 0 0,0 1 1 0 0,-1-1 0 0 0,0 1 0 0 0,0 0 0 0 0,0-1 0 0 0,0 1 0 0 0,-1-1 0 0 0,1 1 0 0 0,-3 6-1 0 0,-12 31 404 0 0,-2-1 0 0 0,-40 70 0 0 0,27-54-424 0 0,-15 23-32 0 0,21-38-1175 0 0,-25 59 0 0 0,35-67-1621 0 0,8-18 1203 0 0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9:09.5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0 444 5527 0 0,'0'0'736'0'0,"2"0"150"0"0,32 4 991 0 0,0-2 0 0 0,0-1 0 0 0,48-4 0 0 0,25-4 315 0 0,180-18 1252 0 0,-130-5-2330 0 0,-77 19-564 0 0,0 0-120 0 0,400-61 1123 0 0,-294 49-1037 0 0,-110 13-245 0 0,114-13 257 0 0,84-10 163 0 0,23-2-433 0 0,23 3 225 0 0,-178 21-210 0 0,13-2 6 0 0,-2 3-135 0 0,-17 2-13 0 0,-46-2-25 0 0,22 2 36 0 0,-4 3-15 0 0,-30 0-94 0 0,106-1 20 0 0,-160 3-513 0 0,-1-1 1 0 0,41-11-1 0 0,-20 3-1789 0 0,-35 10 1374 0 0,22-6-1966 0 0,-12 0-3296 0 0,-6 0-142 0 0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9:09.9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84 0 6447 0 0,'-49'6'642'0'0,"14"-2"8012"0"0,37-2-8166 0 0,3 3-294 0 0,1 1 1 0 0,0-1-1 0 0,0 0 0 0 0,1 0 0 0 0,11 6 0 0 0,17 12 63 0 0,80 54 159 0 0,-61-43-259 0 0,-33-20 45 0 0,0 1 0 0 0,0 0 0 0 0,-2 1-1 0 0,0 1 1 0 0,-1 1 0 0 0,17 21 0 0 0,-27-27 52 0 0,1 0 1 0 0,-1 1-1 0 0,-1-1 0 0 0,0 2 0 0 0,-1-1 1 0 0,-1 1-1 0 0,0 0 0 0 0,0 0 0 0 0,-2 0 0 0 0,0 1 1 0 0,0-1-1 0 0,-1 1 0 0 0,-1-1 0 0 0,-1 1 0 0 0,0 0 1 0 0,-1 0-1 0 0,0-1 0 0 0,-1 1 0 0 0,-1 0 1 0 0,-5 16-1 0 0,-9 18-26 0 0,-2-2 1 0 0,-2 0 0 0 0,-33 53-1 0 0,-63 92-73 0 0,85-135-446 0 0,-29 76 0 0 0,27-49-7729 0 0,22-56 502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46.3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59 167 919 0 0,'2'-1'416'0'0,"5"-6"1781"0"0,0 0 0 0 0,-1-1 0 0 0,1 0-1 0 0,7-14 1 0 0,2-1-1055 0 0,7-13 565 0 0,-21 32-1480 0 0,0 0 0 0 0,-1 1 0 0 0,1-1 0 0 0,-1 0 0 0 0,0 0 0 0 0,0 0 0 0 0,0 0 0 0 0,0-4 0 0 0,-1 6 297 0 0,-1 1-403 0 0,1 0-1 0 0,-1 0 0 0 0,0 0 1 0 0,0 0-1 0 0,0 0 0 0 0,0 0 1 0 0,0 0-1 0 0,0 0 0 0 0,0 0 1 0 0,0 0-1 0 0,-2 0 0 0 0,1 0-60 0 0,0 1 0 0 0,0 0 0 0 0,0 0 0 0 0,0-1 0 0 0,0 1 0 0 0,0 0 0 0 0,0 1 0 0 0,0-1 0 0 0,0 0 0 0 0,0 1-1 0 0,0-1 1 0 0,0 1 0 0 0,0-1 0 0 0,0 1 0 0 0,0 0 0 0 0,0 0 0 0 0,0 0 0 0 0,1 0 0 0 0,-1 0 0 0 0,0 0 0 0 0,-2 3 0 0 0,-4 3 18 0 0,1-1 1 0 0,0 1 0 0 0,-6 9 0 0 0,5-7-78 0 0,1 0 1 0 0,1 1 0 0 0,-1 0 0 0 0,2 0 0 0 0,-1 1 0 0 0,1 0 0 0 0,1 0-1 0 0,0 0 1 0 0,-3 18 0 0 0,6-24-2 0 0,1 0 0 0 0,1 0 0 0 0,-1 0 0 0 0,1 1 0 0 0,2 6 0 0 0,-1-1 0 0 0,3 8 0 0 0,0-14 0 0 0,-2-3 0 0 0,16 20 0 0 0,-9-16 0 0 0,-8-5-1 0 0,1 0 0 0 0,-1 0-1 0 0,1 0 1 0 0,0 0 0 0 0,-1 0-1 0 0,1-1 1 0 0,0 1 0 0 0,0-1-1 0 0,-1 0 1 0 0,6 0 0 0 0,-5-1-13 0 0,0 0 1 0 0,0 0-1 0 0,0 0 1 0 0,0-1-1 0 0,0 1 1 0 0,0-1-1 0 0,0 1 1 0 0,0-1-1 0 0,2-2 1 0 0,0 0-9 0 0,0 0 1 0 0,-1 0 0 0 0,1-1-1 0 0,-1 1 1 0 0,0-1 0 0 0,6-10-1 0 0,-1 0-1 0 0,8-20-1 0 0,0-2 52 0 0,-16 36 96 0 0,-1-1 70 0 0,0 0-205 0 0,-2 10 617 0 0,2-6-631 0 0,0 0 0 0 0,1 0 1 0 0,-1 0-1 0 0,0 0 0 0 0,1 0 0 0 0,0 0 0 0 0,-1 0 1 0 0,1 0-1 0 0,0-1 0 0 0,0 1 0 0 0,0 0 1 0 0,2 2-1 0 0,15 20-477 0 0,-14-19 231 0 0,1 0 1 0 0,0 0-1 0 0,0 0 0 0 0,0-1 1 0 0,1 0-1 0 0,0 0 0 0 0,0-1 1 0 0,12 6-1 0 0,-5-4-869 0 0,0 0-1 0 0,0-2 1 0 0,21 4 0 0 0,-2-2-762 0 0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9:16.6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1 378 8751 0 0,'55'-25'674'0'0,"-55"24"-663"0"0,1 1 1 0 0,-1-1 0 0 0,1 1 0 0 0,-1 0 0 0 0,1-1-1 0 0,-1 1 1 0 0,1 0 0 0 0,0-1 0 0 0,-1 1 0 0 0,1 0-1 0 0,-1 0 1 0 0,1 0 0 0 0,0 0 0 0 0,-1-1 0 0 0,1 1-1 0 0,0 0 1 0 0,-1 0 0 0 0,1 0 0 0 0,1 1 0 0 0,12 4 551 0 0,0-1 0 0 0,0 0 0 0 0,1 0 0 0 0,-1-2 0 0 0,1 0 0 0 0,23 1-1 0 0,95-10 2213 0 0,-65 3-1952 0 0,380-22 1640 0 0,-242 9-1522 0 0,85-6 471 0 0,-75 15-418 0 0,-73 4-332 0 0,177-27 222 0 0,-141 10-771 0 0,-74 13-45 0 0,46-6 71 0 0,215-43 411 0 0,-266 40-448 0 0,19 4 74 0 0,-20 2-53 0 0,34-4 53 0 0,20-2 8 0 0,52-19 185 0 0,-31 21-293 0 0,-163 14-77 0 0,100-6-13 0 0,-12-5-1358 0 0,-49 7-3505 0 0,-36 1-2659 0 0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9:17.0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 1 13103 0 0,'0'0'598'0'0,"-2"1"-10"0"0,-6 4-380 0 0,-2 1 1641 0 0,20 6-1052 0 0,-6-9-706 0 0,-1 0 0 0 0,1 0 0 0 0,0 0 0 0 0,0 0-1 0 0,0-1 1 0 0,0 1 0 0 0,0-1 0 0 0,0 0 0 0 0,6 1 0 0 0,44 11 206 0 0,-10-3-119 0 0,-5 1-51 0 0,0 0 98 0 0,75 34-1 0 0,-69-24-45 0 0,70 40 439 0 0,-97-51-398 0 0,0 1 0 0 0,-1 1 0 0 0,-1 1 0 0 0,17 17 1 0 0,-27-24-21 0 0,0 1 0 0 0,0-1 1 0 0,0 1-1 0 0,-1 0 0 0 0,0 1 1 0 0,-1-1-1 0 0,0 1 0 0 0,5 15 1 0 0,-7-18-64 0 0,0 1-1 0 0,-1-1 1 0 0,0 1 0 0 0,0 0 0 0 0,-1-1 0 0 0,0 1-1 0 0,0 0 1 0 0,-1-1 0 0 0,1 1 0 0 0,-1 0 0 0 0,-1-1-1 0 0,1 1 1 0 0,-4 7 0 0 0,-6 15 117 0 0,-1-2 0 0 0,-1 0 0 0 0,-1 0 0 0 0,-20 27-1 0 0,-8 0-147 0 0,-51 50 0 0 0,81-90-508 0 0,0 0 0 0 0,-18 31 0 0 0,0 7-7545 0 0,18-26 595 0 0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40:05.04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2759 0 0,'0'0'9970'0'0,"2"1"-9508"0"0,182 89 4239 0 0,-150-75-4378 0 0,9 1 449 0 0,60 15 1 0 0,-52-16-310 0 0,229 83 1131 0 0,119 35-156 0 0,-228-91-1017 0 0,-140-37-363 0 0,-26-5-58 0 0,0 0 0 0 0,0 1 0 0 0,-1 0 0 0 0,1 0 0 0 0,0 1 0 0 0,6 2 0 0 0,-10-4-94 0 0,1 0-498 0 0,6 0-345 0 0,-6 0-284 0 0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40:05.9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0 300 5063 0 0,'0'0'1683'0'0,"2"1"-400"0"0,25 23 1320 0 0,32 37 1 0 0,-30-29-1913 0 0,-10-10-118 0 0,-2 0 1 0 0,25 42-1 0 0,-17-25-71 0 0,6 15 300 0 0,-1 2 0 0 0,33 90 0 0 0,-50-104-342 0 0,-12-40 154 0 0,-4-25 31 0 0,-23-91-268 0 0,8 43-295 0 0,1-4-50 0 0,1 10-176 0 0,4-1 1 0 0,-6-73-1 0 0,14 86-1 0 0,0-56-84 0 0,4 91 196 0 0,1 0 0 0 0,1 1 0 0 0,1-1 0 0 0,5-18 0 0 0,-6 31 17 0 0,0-1 1 0 0,0 1-1 0 0,1 0 0 0 0,0 0 0 0 0,0 1 0 0 0,5-7 1 0 0,-5 10-28 0 0,5 3 22 0 0,3 4-33 0 0,-7-2 43 0 0,0 0-1 0 0,0 0 1 0 0,-1 0-1 0 0,0 1 1 0 0,0-1-1 0 0,0 1 1 0 0,0 0-1 0 0,-1 0 0 0 0,1 0 1 0 0,1 8-1 0 0,2 8 42 0 0,5 27-1 0 0,-9-36 22 0 0,1 12 82 0 0,-1 0 0 0 0,-2 39 0 0 0,0-34-91 0 0,-6 49-130 0 0,5-66 88 0 0,-1-2-21 0 0,2-8-82 0 0,19-1-725 0 0,0 2 652 0 0,0 0-1 0 0,26 8 1 0 0,-15-1 153 0 0,0 1 0 0 0,-1 1 0 0 0,0 1 0 0 0,-1 2 0 0 0,0 1 0 0 0,-2 1 0 0 0,49 40 0 0 0,-62-45 235 0 0,-1 0 1 0 0,15 17-1 0 0,-22-23-3 0 0,0 1-1 0 0,-1-1 1 0 0,0 1 0 0 0,0 0-1 0 0,-1 0 1 0 0,0 0 0 0 0,4 11 0 0 0,-6-14-70 0 0,-1-1 0 0 0,1 1 0 0 0,0 0 1 0 0,-1 0-1 0 0,0 0 0 0 0,0 0 0 0 0,0 0 1 0 0,0 0-1 0 0,-1 0 0 0 0,0-1 0 0 0,0 1 1 0 0,0 0-1 0 0,0 0 0 0 0,0-1 0 0 0,-1 1 1 0 0,1 0-1 0 0,-1-1 0 0 0,0 0 0 0 0,0 1 1 0 0,0-1-1 0 0,-1 0 0 0 0,1 0 1 0 0,-1 0-1 0 0,0 0 0 0 0,0-1 0 0 0,0 1 1 0 0,-4 2-1 0 0,-2 1 27 0 0,-1 0-1 0 0,1-1 1 0 0,-1 0 0 0 0,0-1-1 0 0,-1 0 1 0 0,1-1 0 0 0,-1 0-1 0 0,-16 3 1 0 0,-7 0-86 0 0,6-1 10 0 0,-1-1 0 0 0,0-1 0 0 0,-30-1 0 0 0,48-3-261 0 0,1-1 0 0 0,-1 0 0 0 0,1 0 0 0 0,0-1 0 0 0,-1 0 0 0 0,1-1 0 0 0,1 0 0 0 0,-1-1 0 0 0,1 0 0 0 0,-1 0 0 0 0,1-1 0 0 0,1 0 0 0 0,-1 0 0 0 0,-11-12 0 0 0,20 17 52 0 0,0 1-1 0 0,0 0 1 0 0,0-1 0 0 0,-1 1 0 0 0,1-1 0 0 0,0 1 0 0 0,0 0-1 0 0,0-1 1 0 0,0 1 0 0 0,0-1 0 0 0,0 1 0 0 0,0 0 0 0 0,0-1-1 0 0,0 1 1 0 0,0-1 0 0 0,0 1 0 0 0,0 0 0 0 0,0-1-1 0 0,0 1 1 0 0,0-1 0 0 0,0 1 0 0 0,0 0 0 0 0,0-1 0 0 0,1 1-1 0 0,-1-1 1 0 0,0 1 0 0 0,1-1 0 0 0,3-9-8787 0 0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40:06.4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0 275 4143 0 0,'1'2'319'0'0,"2"6"-281"0"0,0 0 0 0 0,7 15 1 0 0,28 35 4664 0 0,-10-15 110 0 0,14 23-2281 0 0,29 53 49 0 0,-48-67-1108 0 0,-22-50 158 0 0,-3-3-1598 0 0,1 1 0 0 0,0-1 0 0 0,-1 1 0 0 0,1-1 0 0 0,0 0 0 0 0,-1 0 0 0 0,1 0-1 0 0,0 1 1 0 0,0-1 0 0 0,0 0 0 0 0,0-1 0 0 0,0 1 0 0 0,0 0 0 0 0,0 0 0 0 0,0 0 0 0 0,0-1 0 0 0,0 1 0 0 0,0-2 0 0 0,-13-25 251 0 0,5-6-154 0 0,1 1 0 0 0,1-1-1 0 0,2-1 1 0 0,2 1 0 0 0,1-1-1 0 0,1 1 1 0 0,2-1-1 0 0,7-41 1 0 0,-4 56-85 0 0,0 0 0 0 0,2 1 0 0 0,0-1 1 0 0,1 1-1 0 0,17-31 0 0 0,-21 42 0 0 0,1 2 1 0 0,1-1-1 0 0,-1 0 0 0 0,1 1 1 0 0,0 0-1 0 0,1 0 1 0 0,-1 0-1 0 0,1 1 0 0 0,1 0 1 0 0,-1 0-1 0 0,0 0 0 0 0,1 1 1 0 0,0 0-1 0 0,0 0 1 0 0,1 1-1 0 0,12-5 0 0 0,-4 4-35 0 0,0 1-1 0 0,0 0 0 0 0,0 1 0 0 0,1 0 0 0 0,-1 2 1 0 0,0 0-1 0 0,20 2 0 0 0,-19 0-489 0 0,26 5 0 0 0,-5 6-7021 0 0,-18-3 154 0 0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9:58.6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178 1228 2759 0 0,'-2'1'126'0'0,"-36"11"10"0"0,-24 3 5598 0 0,22-5-2746 0 0,36-10-2392 0 0,0 1-1 0 0,1 0 0 0 0,-1-1 0 0 0,0 0 0 0 0,-5 0 1 0 0,1 0 1894 0 0,18-8-2008 0 0,12-10 165 0 0,43-26 0 0 0,-25 18-262 0 0,75-44 472 0 0,270-225 1100 0 0,-167 123-1362 0 0,167-145 29 0 0,-270 203-575 0 0,-66 58-364 0 0,9-8-1564 0 0,-33 37 261 0 0,2-2-1267 0 0,-7 12-2163 0 0,-6 6-288 0 0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39:59.46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1241 994 7167 0 0,'0'0'871'0'0,"-9"-5"1990"0"0,8 3-2617 0 0,0 0-1 0 0,0 1 1 0 0,-1-1-1 0 0,1 1 1 0 0,-1-1-1 0 0,1 1 1 0 0,-1-1-1 0 0,1 1 1 0 0,-1 0-1 0 0,0 0 1 0 0,-2-2 0 0 0,-25-10 1353 0 0,1 0 37 0 0,14 4-738 0 0,0-2 0 0 0,-14-12 1 0 0,-14-12 448 0 0,4 11-264 0 0,-45-22 0 0 0,-5-2-230 0 0,-37-25-30 0 0,-110-73 536 0 0,184 107-1247 0 0,2-2 0 0 0,2-2 1 0 0,-47-56-1 0 0,33 31-140 0 0,2 3-359 0 0,-66-93 0 0 0,124 156 68 0 0,1-2-487 0 0,0 4 720 0 0,0 0 0 0 0,0-1 0 0 0,0 1 0 0 0,0 0 0 0 0,0 0 0 0 0,0-1 0 0 0,0 1 0 0 0,0 0 0 0 0,0-1 0 0 0,0 1 0 0 0,0 0 0 0 0,0-1 0 0 0,0 1 0 0 0,0 0 0 0 0,0-1 0 0 0,0 1 0 0 0,0 0 0 0 0,1 0 0 0 0,-1-1 0 0 0,0 1 0 0 0,0 0 0 0 0,0 0 0 0 0,0-1 0 0 0,1 1 0 0 0,-1 0 0 0 0,0 0 0 0 0,0-1 0 0 0,1 1 0 0 0,-1 0 0 0 0,0 0 0 0 0,0 0 0 0 0,1 0 0 0 0,-1 0 0 0 0,0-1 0 0 0,1 1 0 0 0,-1 0 0 0 0,0 0 0 0 0,1 0 0 0 0,-1 0 0 0 0,0 0 0 0 0,1 0 0 0 0,1 0-240 0 0,1-1 1 0 0,-1 1-1 0 0,1 0 1 0 0,-1 0-1 0 0,1 1 0 0 0,-1-1 1 0 0,0 0-1 0 0,5 2 1 0 0,-3-1-112 0 0,15 3-1509 0 0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40:00.2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1507 2759 0 0,'0'0'8586'0'0,"-2"-8"-7533"0"0,-3-10 217 0 0,1-1 1 0 0,1 0-1 0 0,-1-35 0 0 0,4-1 284 0 0,6-202 1819 0 0,4 122-2587 0 0,12-136 37 0 0,14-177-868 0 0,-24 282-1443 0 0,-12 161 1255 0 0,1-7-1135 0 0,0 1-1 0 0,4-18 0 0 0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3:39:30.8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20 918 7167 0 0,'-1'2'331'0'0,"-5"16"102"0"0,-7 10 7298 0 0,20-30-6610 0 0,0-2-939 0 0,1 0-1 0 0,0 0 0 0 0,-1-1 1 0 0,9-7-1 0 0,9-7 112 0 0,34-27 226 0 0,-44 33-332 0 0,1 1 0 0 0,32-20 0 0 0,66-39 466 0 0,-19 10-260 0 0,113-80-585 0 0,-31 18 1122 0 0,-77 64-807 0 0,76-49 24 0 0,-30 13 31 0 0,-130 87-70 0 0,29-12 1 0 0,-28 13 66 0 0,24-13 1 0 0,117-68-221 0 0,-153 86 19 0 0,0 0 1 0 0,0 0 0 0 0,-1 1-1 0 0,1-1 1 0 0,1 1-1 0 0,-1 0 1 0 0,8 0 0 0 0,7 3-2565 0 0,-10 2 1220 0 0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3:39:30.82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18 6271 0 0,'0'0'4007'0'0,"2"-1"-3375"0"0,3-1-300 0 0,-1-1 0 0 0,1 1 0 0 0,0 0 0 0 0,1 0 0 0 0,-1 1 1 0 0,0 0-1 0 0,0-1 0 0 0,1 2 0 0 0,-1-1 0 0 0,0 1 0 0 0,1 0 0 0 0,-1 0 0 0 0,6 1 0 0 0,-3 0-127 0 0,0 0 0 0 0,0 1 0 0 0,0 1 0 0 0,-1-1 0 0 0,1 1 0 0 0,-1 0 1 0 0,0 1-1 0 0,10 5 0 0 0,10 9 500 0 0,46 40 0 0 0,-23-16 37 0 0,83 52-1 0 0,-13-10 130 0 0,4 15 28 0 0,-58-43-349 0 0,96 60 0 0 0,-125-91-290 0 0,-22-15-128 0 0,0 0 0 0 0,0-1 0 0 0,20 9 0 0 0,31 14 172 0 0,-4 0-45 0 0,-30-18-153 0 0,-18-7-38 0 0,0-1-1 0 0,1 0 1 0 0,22 5-1 0 0,-2-3 22 0 0,15 4 41 0 0,-44-11-130 0 0,0 0 0 0 0,-1 1 0 0 0,1 0 0 0 0,-1 0 0 0 0,1 0 0 0 0,6 5 0 0 0,9 3-262 0 0,-19-9 81 0 0,0-1 13 0 0,0 1-1 0 0,0 0 1 0 0,-1 0 0 0 0,1 0-1 0 0,0 0 1 0 0,0 0 0 0 0,0 1-1 0 0,-1-1 1 0 0,1 0 0 0 0,1 3-1 0 0,1-1-336 0 0,8 7-1726 0 0,0 1 1 0 0,-1 1-1 0 0,12 13 0 0 0,-9-5-2953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46.7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214 0 12895 0 0,'-3'0'595'0'0,"-21"1"62"0"0,0 2-1 0 0,0 0 1 0 0,0 2-1 0 0,1 0 1 0 0,0 2-1 0 0,-35 14 1 0 0,55-18-449 0 0,-5 10-163 0 0,9-8-52 0 0,0-3 10 0 0,3 10-3 0 0,1-7-18 0 0,0 1 0 0 0,0-1-1 0 0,0-1 1 0 0,0 1 0 0 0,1-1 0 0 0,0 1-1 0 0,0-2 1 0 0,9 6 0 0 0,11 7-144 0 0,-6-3 57 0 0,0-2 1 0 0,42 18-1 0 0,-43-21 87 0 0,-1 0 0 0 0,0 1 0 0 0,-1 1 0 0 0,28 20 0 0 0,-34-21-9 0 0,-4-4 142 0 0,0 1-1 0 0,0 0 1 0 0,-1 0-1 0 0,0 0 1 0 0,6 10-1 0 0,-11-15-54 0 0,0 1 0 0 0,0-1 0 0 0,0 1-1 0 0,0 0 1 0 0,0 0 0 0 0,0-1 0 0 0,-1 1-1 0 0,1 0 1 0 0,-1 0 0 0 0,0 0 0 0 0,1 0-1 0 0,-1 0 1 0 0,0 0 0 0 0,0 0 0 0 0,0-1-1 0 0,0 1 1 0 0,0 0 0 0 0,-1 0 0 0 0,1 0 0 0 0,-1 0-1 0 0,1 0 1 0 0,-1 0 0 0 0,0-1 0 0 0,1 1-1 0 0,-1 0 1 0 0,0-1 0 0 0,0 1 0 0 0,0 0-1 0 0,0-1 1 0 0,-2 2 0 0 0,-14 21 499 0 0,14-20-481 0 0,1 0 1 0 0,-1 0-1 0 0,0 0 0 0 0,0 0 1 0 0,-1 0-1 0 0,1 0 1 0 0,-1-1-1 0 0,0 0 1 0 0,0 0-1 0 0,0 0 1 0 0,0 0-1 0 0,0 0 1 0 0,-6 2-1 0 0,-64 25-179 0 0,72-29-834 0 0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3:39:30.8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 1175 2303 0 0,'0'0'2920'0'0,"-7"9"1411"0"0,2 0 317 0 0,7-10-4188 0 0,6 0-98 0 0,-1-1 0 0 0,0-1 1 0 0,0 1-1 0 0,0-1 0 0 0,0 0 0 0 0,0-1 1 0 0,10-6-1 0 0,43-37 931 0 0,-37 27-828 0 0,50-42 552 0 0,28-22-17 0 0,-18 20-362 0 0,151-124 707 0 0,363-323-224 0 0,-558 478-1252 0 0,54-44-1111 0 0,-72 62 461 0 0,1 1 0 0 0,36-20 0 0 0,-38 26-4435 0 0,-1 2-1476 0 0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3:39:30.82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9991 0 0,'0'0'904'0'0,"1"5"-745"0"0,2 12-42 0 0,-3-13 399 0 0,1 14 741 0 0,1-1-1 0 0,1 0 1 0 0,4 18 0 0 0,2 7-324 0 0,49 325 2939 0 0,-32-202-3712 0 0,-24-152-232 0 0,1 0 0 0 0,-1 0-1 0 0,8 18 1 0 0,-9-29-224 0 0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3:39:30.8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0 507 8495 0 0,'0'0'388'0'0,"1"2"-10"0"0,2 3-338 0 0,-2-1-1 0 0,1 1 1 0 0,0-1 0 0 0,1 11 0 0 0,-2-9 278 0 0,1 0 0 0 0,0 0 1 0 0,3 9-1 0 0,16 30 1909 0 0,-12-23-956 0 0,19 31 0 0 0,-21-42-926 0 0,-5-7-221 0 0,0 0 0 0 0,1 0 1 0 0,-1 0-1 0 0,6 5 1051 0 0,-10-31-784 0 0,-15-51-167 0 0,4 20-199 0 0,1-11 18 0 0,3 0 0 0 0,3-1 0 0 0,2 0 0 0 0,3 0 0 0 0,14-109 0 0 0,-12 165 16 0 0,1-1 0 0 0,0 0 0 0 0,1 1 1 0 0,0-1-1 0 0,0 1 0 0 0,7-12 0 0 0,-9 20-43 0 0,-1 1-1 0 0,1-1 1 0 0,0 1-1 0 0,-1-1 1 0 0,1 0-1 0 0,0 1 1 0 0,-1-1-1 0 0,1 1 1 0 0,0 0-1 0 0,-1-1 1 0 0,1 1-1 0 0,0 0 1 0 0,0-1-1 0 0,0 1 1 0 0,-1 0-1 0 0,1 0 1 0 0,0 0-1 0 0,0 0 0 0 0,0 0 1 0 0,0 0-1 0 0,-1 0 1 0 0,1 0-1 0 0,1 0 1 0 0,18 4 119 0 0,-15-2-93 0 0,-1 0 1 0 0,1 1-1 0 0,-1-1 1 0 0,0 1-1 0 0,0 0 1 0 0,0 0-1 0 0,0 1 1 0 0,0-1-1 0 0,0 1 1 0 0,-1-1-1 0 0,0 1 1 0 0,0 0-1 0 0,0 1 1 0 0,0-1-1 0 0,-1 0 1 0 0,0 1-1 0 0,0-1 1 0 0,0 1-1 0 0,0 0 1 0 0,2 9-1 0 0,-2-2 4 0 0,0-1 0 0 0,-1 1 0 0 0,0-1 0 0 0,0 1 0 0 0,-1 0 0 0 0,-1-1 0 0 0,0 1 0 0 0,-3 12 1 0 0,-17 50 23 0 0,-2 3-426 0 0,23-73 294 0 0,-1-1 0 0 0,-1 1 0 0 0,1-1 0 0 0,0 0 0 0 0,-1 1 0 0 0,0-1 0 0 0,-4 6 0 0 0,5-7-58 0 0,13-10-945 0 0,5-1 966 0 0,-12 9 88 0 0,-1 1-3 0 0,6-1 10 0 0,0 1 1 0 0,1 1 0 0 0,-1 0-1 0 0,0 0 1 0 0,0 0 0 0 0,0 2-1 0 0,-1-1 1 0 0,15 8-1 0 0,2 0 114 0 0,-13-6 35 0 0,-1 0 0 0 0,0 1 0 0 0,0 1 1 0 0,0 0-1 0 0,-1 0 0 0 0,16 15 1 0 0,-22-17 34 0 0,1 0 0 0 0,-1 0 1 0 0,-1 1-1 0 0,1 0 1 0 0,-1 0-1 0 0,0 0 0 0 0,0 0 1 0 0,-1 1-1 0 0,1-1 1 0 0,-1 1-1 0 0,-1 0 0 0 0,0 0 1 0 0,3 12-1 0 0,-5-16-84 0 0,0 0 0 0 0,0 0-1 0 0,-1 1 1 0 0,1-1 0 0 0,-1 0 0 0 0,1 0 0 0 0,-1 0-1 0 0,0 0 1 0 0,0 0 0 0 0,-1 0 0 0 0,1 0-1 0 0,0 0 1 0 0,-1 0 0 0 0,0-1 0 0 0,0 1-1 0 0,0-1 1 0 0,0 1 0 0 0,0-1 0 0 0,0 0 0 0 0,-1 0-1 0 0,-2 3 1 0 0,-3 1 43 0 0,0 0-1 0 0,0-1 1 0 0,-1 1 0 0 0,1-2-1 0 0,-15 7 1 0 0,10-7-135 0 0,1 0 0 0 0,-1 0 0 0 0,0-1 0 0 0,0-1 1 0 0,-1 0-1 0 0,1-1 0 0 0,0 0 0 0 0,-14-2 0 0 0,-2 1-71 0 0,20 1 4 0 0,0-2 1 0 0,-15-1-1 0 0,18 1-94 0 0,-1 0 0 0 0,1 0 0 0 0,0-1 0 0 0,0 0-1 0 0,-10-4 1 0 0,14 4-19 0 0,0 1 0 0 0,0-1 0 0 0,0 1 0 0 0,0-1 0 0 0,0 0 0 0 0,0 1 0 0 0,0-1 1 0 0,1 0-1 0 0,-1 0 0 0 0,1 0 0 0 0,0-1 0 0 0,-1 1 0 0 0,1 0 0 0 0,0-1 0 0 0,0 1 0 0 0,0 0 0 0 0,0-4 0 0 0,0 1-964 0 0,0 1 0 0 0,1 0 0 0 0,-1-1 0 0 0,1 1 0 0 0,1-6 0 0 0,0-8-4895 0 0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3:39:30.8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7 205 4607 0 0,'1'1'354'0'0,"12"35"3218"0"0,-1 0-1 0 0,8 39 1 0 0,-4 19-121 0 0,-16-92-3373 0 0,1-1-1 0 0,-1 0 1 0 0,0 0-1 0 0,0 0 1 0 0,0 0-1 0 0,0 1 1 0 0,0-1-1 0 0,0 0 0 0 0,0 0 1 0 0,0 0-1 0 0,0 1 1 0 0,0-1-1 0 0,-1 0 1 0 0,1 0-1 0 0,-1 0 1 0 0,1 0-1 0 0,-1 0 1 0 0,1 0-1 0 0,-1 0 1 0 0,1 0-1 0 0,-1 0 1 0 0,0 0-1 0 0,-1 1 1 0 0,1-2-64 0 0,1 1 1 0 0,-1-1 0 0 0,0 0 0 0 0,0 0 0 0 0,0 0 0 0 0,0 0-1 0 0,0 0 1 0 0,0 0 0 0 0,0 0 0 0 0,0 0 0 0 0,0 0-1 0 0,0 0 1 0 0,0-1 0 0 0,0 1 0 0 0,1 0 0 0 0,-1-1 0 0 0,0 1-1 0 0,0-1 1 0 0,0 1 0 0 0,0-1 0 0 0,1 1 0 0 0,-1-1 0 0 0,0 1-1 0 0,0-1 1 0 0,1 0 0 0 0,-1 1 0 0 0,1-1 0 0 0,-2-1 0 0 0,-1-2 29 0 0,-1 0 0 0 0,1-1 0 0 0,0 1 0 0 0,1-1 0 0 0,-1 0 0 0 0,1 0 0 0 0,0 0 0 0 0,0 0 0 0 0,0 0 0 0 0,1-1 0 0 0,-2-6 0 0 0,0-10 145 0 0,-1-30 1 0 0,4 51-188 0 0,0-20 47 0 0,1 0 1 0 0,0 0 0 0 0,2 0-1 0 0,0 0 1 0 0,2 0 0 0 0,0 1-1 0 0,1 0 1 0 0,12-26-1 0 0,-13 37-2 0 0,0 1 0 0 0,0-1 0 0 0,1 1 0 0 0,1 1 0 0 0,-1-1 0 0 0,1 1 0 0 0,0 0 0 0 0,1 1-1 0 0,0-1 1 0 0,0 1 0 0 0,9-5 0 0 0,-9 8-14 0 0,0-1-1 0 0,1 1 0 0 0,-1 1 1 0 0,0-1-1 0 0,1 2 1 0 0,-1-1-1 0 0,1 1 0 0 0,0 0 1 0 0,9 1-1 0 0,6 1 52 0 0,0 1 0 0 0,26 6 0 0 0,-25-2-192 0 0,-21-5-2 0 0,1 0 1 0 0,-1 1-1 0 0,0-2 1 0 0,1 1-1 0 0,-1 0 1 0 0,1-1-1 0 0,-1 0 1 0 0,1 0-1 0 0,0 0 1 0 0,-1-1-1 0 0,1 1 1 0 0,4-2-1 0 0,10-4-1630 0 0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3:39:30.82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48 31 3455 0 0,'0'0'2584'0'0,"-15"-7"1079"0"0,-14 9 210 0 0,26-1-1601 0 0,17 4-2008 0 0,1 0 0 0 0,0 0 0 0 0,24 2 0 0 0,-25-5-228 0 0,-1 0 0 0 0,1-2 0 0 0,17 0 0 0 0,-11-1-3 0 0,-12 1-22 0 0,-1 0-1 0 0,1-1 1 0 0,14-2-1 0 0,-10 0 20 0 0,0-1 0 0 0,0 0 0 0 0,0-1 0 0 0,-1 0-1 0 0,1 0 1 0 0,10-8 0 0 0,-21 12-17 0 0,0 0-3 0 0,1 0-1 0 0,0 0 0 0 0,-1 0 0 0 0,1 1 0 0 0,0-1 0 0 0,0 0 0 0 0,0 1 0 0 0,-1-1 0 0 0,1 1 0 0 0,0 0 0 0 0,0 0 1 0 0,0 0-1 0 0,0 0 0 0 0,0 0 0 0 0,3 0 0 0 0,-4 0 694 0 0,-1 2-513 0 0,-5 14 61 0 0,0 0 0 0 0,-2 19 0 0 0,-2 6 36 0 0,-13 66 257 0 0,17-78-442 0 0,-4 58-1 0 0,3-16-72 0 0,1-30-29 0 0,2-8 0 0 0,-2 1 0 0 0,-11 40 0 0 0,14-67 4 0 0,0 1-1 0 0,-1 14 1 0 0,3-15-33 0 0,-1-1 0 0 0,0 1 0 0 0,0-1 1 0 0,-3 8-1 0 0,2-9-54 0 0,1-2 0 0 0,0 0-1 0 0,0 0 0 0 0,0 0 1 0 0,-1-1-1 0 0,1 1 1 0 0,-1 0-1 0 0,1-1 1 0 0,-5 5-1 0 0,3-2-108 0 0,-1 0-1 0 0,1 0 1 0 0,0 0 0 0 0,-2 8-1 0 0,-4 5-237 0 0,9-18 379 0 0,0 1-1 0 0,0-1 1 0 0,0 0 0 0 0,0 1-1 0 0,0-1 1 0 0,0 1 0 0 0,-1-1-1 0 0,1 0 1 0 0,0 1-1 0 0,0-1 1 0 0,-1 1 0 0 0,1-1-1 0 0,0 0 1 0 0,-1 1 0 0 0,1-1-1 0 0,0 0 1 0 0,-1 0-1 0 0,1 1 1 0 0,0-1 0 0 0,-1 0-1 0 0,1 0 1 0 0,-1 1-1 0 0,1-1 1 0 0,0 0 0 0 0,-1 0-1 0 0,1 0 1 0 0,-1 0 0 0 0,1 0-1 0 0,-1 0 1 0 0,0 0 12 0 0,1-1 1 0 0,-1 1-1 0 0,1-1 1 0 0,-1 1-1 0 0,1-1 0 0 0,0 0 1 0 0,-1 1-1 0 0,1-1 1 0 0,0 0-1 0 0,-1 1 1 0 0,1-1-1 0 0,0 0 0 0 0,0 1 1 0 0,0-1-1 0 0,0-1 1 0 0,-2-34-567 0 0,2 35 528 0 0,0-33-268 0 0,0-5 246 0 0,-4-39-1 0 0,1 34 122 0 0,2-1 0 0 0,7-57 0 0 0,-1 17 280 0 0,3-23 268 0 0,5 39 572 0 0,-21 181-710 0 0,2-52-372 0 0,-6 28-48 0 0,-6 2 71 0 0,17-87-73 0 0,0 15-59 0 0,-7-31-409 0 0,3-9 392 0 0,1 0 1 0 0,0 0-1 0 0,2-1 0 0 0,1 1 1 0 0,2-23-1 0 0,-1 27 50 0 0,3-83 16 0 0,-3 97 0 0 0,1 0-1 0 0,-1 0 1 0 0,1 0-1 0 0,0 0 1 0 0,2-5-1 0 0,1-4 111 0 0,-4 11 247 0 0,2 4-334 0 0,-1 1-1 0 0,1-1 0 0 0,-1 1 1 0 0,0-1-1 0 0,0 1 0 0 0,2 4 0 0 0,1 3 22 0 0,3 7-15 0 0,-1 1 0 0 0,-1-1 0 0 0,0 1 1 0 0,-1 0-1 0 0,-1 1 0 0 0,-1-1 0 0 0,0 1 0 0 0,-2-1 0 0 0,-2 35 0 0 0,0-29 12 0 0,2-18-27 0 0,0 1 0 0 0,0 0-1 0 0,-1-1 1 0 0,0 1 0 0 0,-1-1 0 0 0,-2 8-1 0 0,3-11 35 0 0,0 3-24 0 0,1-6-21 0 0,0 0-1 0 0,0 1 0 0 0,0-1 1 0 0,0 0-1 0 0,0 1 0 0 0,0-1 1 0 0,0 1-1 0 0,0-1 0 0 0,0 0 1 0 0,0 1-1 0 0,0-1 0 0 0,0 0 1 0 0,0 1-1 0 0,-1-1 0 0 0,1 0 1 0 0,0 0-1 0 0,0 1 0 0 0,0-1 1 0 0,0 0-1 0 0,-1 1 0 0 0,1-1 1 0 0,0 0-1 0 0,0 0 0 0 0,-1 1 1 0 0,1-1-1 0 0,0 0 0 0 0,-1 0 1 0 0,1 0-1 0 0,0 1 0 0 0,0-1 1 0 0,-1 0-1 0 0,1 0 0 0 0,0 0 1 0 0,-1 0-1 0 0,1 0 0 0 0,-1 0 1 0 0,1 0-1 0 0,0 0 0 0 0,-1 0 1 0 0,1 0-1 0 0,0 0 0 0 0,-1 0 1 0 0,1 0-1 0 0,-1 0 0 0 0,1 0 2 0 0,-1-1 0 0 0,0 1 0 0 0,1 0 0 0 0,-1-1 0 0 0,1 1 0 0 0,-1-1 0 0 0,1 1 0 0 0,-1-1 0 0 0,1 0 0 0 0,-1 1 0 0 0,1-1 0 0 0,-1 1 0 0 0,1-1 0 0 0,0 0 0 0 0,0 1 1 0 0,-1-1-1 0 0,1 0 0 0 0,0-1 0 0 0,-2-13-69 0 0,1-1 0 0 0,0 0 0 0 0,4-29-1 0 0,0-5-7 0 0,-2 35 71 0 0,1 0-1 0 0,1 0 0 0 0,0 0 1 0 0,8-21-1 0 0,-5 16-6 0 0,11-27-45 0 0,-17 47 55 0 0,0 0 1 0 0,0 0-1 0 0,0-1 0 0 0,0 1 0 0 0,0 0 1 0 0,0 0-1 0 0,0-1 0 0 0,0 1 0 0 0,0 0 0 0 0,0 0 1 0 0,0-1-1 0 0,0 1 0 0 0,1 0 0 0 0,-1 0 0 0 0,0 0 1 0 0,0-1-1 0 0,0 1 0 0 0,0 0 0 0 0,1 0 0 0 0,-1 0 1 0 0,0-1-1 0 0,0 1 0 0 0,0 0 0 0 0,1 0 1 0 0,-1 0-1 0 0,0 0 0 0 0,0 0 0 0 0,0 0 0 0 0,1-1 1 0 0,-1 1-1 0 0,0 0 0 0 0,0 0 0 0 0,1 0 0 0 0,-1 0 1 0 0,0 0-1 0 0,0 0 0 0 0,1 0 0 0 0,-1 0 0 0 0,0 0 1 0 0,0 0-1 0 0,1 0 0 0 0,-1 0 0 0 0,0 0 1 0 0,0 0-1 0 0,1 1 0 0 0,2 3 47 0 0,-1 1-6 0 0,1-1 0 0 0,-1 1 0 0 0,0 0 0 0 0,0 0 0 0 0,0 0 0 0 0,-1 0-1 0 0,0 0 1 0 0,0 0 0 0 0,0 1 0 0 0,-1 9 0 0 0,0-1 0 0 0,0 0 1 0 0,-6 27-1 0 0,-5 47 82 0 0,10-81-118 0 0,0-1 0 0 0,-1 1 0 0 0,0 0 0 0 0,0-1-1 0 0,0 1 1 0 0,-1-1 0 0 0,1 0 0 0 0,-2 1 0 0 0,1-1-1 0 0,-8 10 1 0 0,5-11-23 0 0,5-5-63 0 0,2-18-615 0 0,0 10 610 0 0,-1 1 0 0 0,0 0 0 0 0,-2-13 0 0 0,1 14 66 0 0,1 0 0 0 0,-1 0-1 0 0,1-1 1 0 0,0 1 0 0 0,3-13-1 0 0,45-193-44 0 0,-45 197 64 0 0,1-1 0 0 0,7-14 0 0 0,-11 30 0 0 0,0 0 0 0 0,0-1 0 0 0,0 1 0 0 0,0 0 0 0 0,0-1 0 0 0,0 1 0 0 0,0 0 0 0 0,0 0-1 0 0,1-1 1 0 0,-1 1 0 0 0,0 0 0 0 0,0-1 0 0 0,0 1 0 0 0,0 0 0 0 0,0 0 0 0 0,1-1 0 0 0,-1 1 0 0 0,0 0 0 0 0,0 0 0 0 0,1 0-1 0 0,-1-1 1 0 0,0 1 0 0 0,0 0 0 0 0,1 0 0 0 0,-1 0 0 0 0,0 0 0 0 0,0 0 0 0 0,1-1 0 0 0,-1 1 0 0 0,0 0 0 0 0,0 0-1 0 0,1 0 1 0 0,-1 0 0 0 0,0 0 0 0 0,1 0 0 0 0,-1 0 0 0 0,0 0 0 0 0,1 0 0 0 0,2 4 17 0 0,-1-1 1 0 0,0 0 0 0 0,-1 1 0 0 0,1-1 0 0 0,-1 1 0 0 0,1-1 0 0 0,-1 1 0 0 0,-1 0 0 0 0,1-1 0 0 0,0 1 0 0 0,-1 0 0 0 0,0 0 0 0 0,0 7 0 0 0,1 1 28 0 0,0 26 9 0 0,-2-1 1 0 0,-5 39-1 0 0,0 6 5 0 0,4-70-49 0 0,1-1 0 0 0,-2 1 0 0 0,0-1 1 0 0,-5 15-1 0 0,1-6-3 0 0,6-17-2 0 0,-1 0 0 0 0,1 0 0 0 0,-1 0 0 0 0,0 0-1 0 0,1-1 1 0 0,-1 1 0 0 0,-1 0 0 0 0,1-1 0 0 0,0 0-1 0 0,-6 4 1 0 0,8-5-11 0 0,0-1 0 0 0,-1 0-1 0 0,1 0 1 0 0,-1 0 0 0 0,1 0-1 0 0,-1 0 1 0 0,1 0 0 0 0,-1 0-1 0 0,1 0 1 0 0,-1 0 0 0 0,1 0-1 0 0,-1 0 1 0 0,1 0 0 0 0,0 0-1 0 0,-1 0 1 0 0,1 0 0 0 0,-1 0 0 0 0,1-1-1 0 0,-1 1 1 0 0,1 0 0 0 0,0 0-1 0 0,-1 0 1 0 0,1-1 0 0 0,-1 1-1 0 0,1 0 1 0 0,0-1 0 0 0,-1 1-1 0 0,1 0 1 0 0,0-1 0 0 0,-1 1-1 0 0,1 0 1 0 0,0-1 0 0 0,0 1-1 0 0,0-1 1 0 0,-1 1 0 0 0,1 0-1 0 0,0-1 1 0 0,0 0 0 0 0,-1 0-37 0 0,0-1 16 0 0,-1 0 0 0 0,1-1 0 0 0,0 1 0 0 0,0 0 0 0 0,0-1 0 0 0,0 1 0 0 0,0-1 0 0 0,1 1 0 0 0,-1-1 0 0 0,1 0 0 0 0,-1 1 0 0 0,1-1 0 0 0,0 0 1 0 0,0 1-1 0 0,0-1 0 0 0,2-4 0 0 0,-1-8-12 0 0,0-24 38 0 0,3-1 0 0 0,14-66 0 0 0,-13 81 53 0 0,-4 19-27 0 0,-1 1-1 0 0,2-1 0 0 0,-1 1 0 0 0,1 0 1 0 0,0-1-1 0 0,0 1 0 0 0,0 0 0 0 0,0 0 0 0 0,1 0 1 0 0,6-8-1 0 0,-8 12 159 0 0,4 12 13 0 0,-3-5-171 0 0,0 0-1 0 0,0 0 0 0 0,-1 0 1 0 0,0 0-1 0 0,0 0 0 0 0,-1 1 1 0 0,0-1-1 0 0,0 0 0 0 0,0 0 1 0 0,-1 1-1 0 0,0-1 0 0 0,0 0 1 0 0,-1 0-1 0 0,-2 9 0 0 0,0-3-16 0 0,3-9 2 0 0,0 1 0 0 0,0-1-1 0 0,0 1 1 0 0,0-1 0 0 0,-1 0-1 0 0,0 0 1 0 0,1 0 0 0 0,-1 0 0 0 0,0 0-1 0 0,0 0 1 0 0,-5 4 0 0 0,5-5-3 0 0,0-1 0 0 0,0 1 0 0 0,0-1 0 0 0,0 0 0 0 0,0 0 0 0 0,0 0 1 0 0,0 0-1 0 0,-1 0 0 0 0,1-1 0 0 0,0 1 0 0 0,-1-1 0 0 0,1 1 0 0 0,0-1 1 0 0,-1 0-1 0 0,1 0 0 0 0,0 0 0 0 0,-1 0 0 0 0,-3-1 0 0 0,1-1-8 0 0,0 0 0 0 0,0-1 0 0 0,0 1 0 0 0,1-1 0 0 0,-1-1 0 0 0,1 1 0 0 0,0 0 0 0 0,0-1 0 0 0,0 0 0 0 0,0 0 0 0 0,1 0 0 0 0,0 0 0 0 0,0-1 0 0 0,-5-9 0 0 0,0-2 0 0 0,0 0 0 0 0,2 0 0 0 0,-6-23 0 0 0,11 35 0 0 0,0 2 0 0 0,0-1 0 0 0,0 0 0 0 0,1 0 0 0 0,-1 0 0 0 0,1 0 0 0 0,0 1 0 0 0,0-1 0 0 0,0 0 0 0 0,0 0 0 0 0,1 0 0 0 0,-1 0 0 0 0,1 0 0 0 0,-1 1 0 0 0,1-1 0 0 0,2-5 0 0 0,-2 6 0 0 0,-1 0 0 0 0,1 1 0 0 0,0-1 0 0 0,0 1 0 0 0,0-1 0 0 0,0 1 0 0 0,0-1-1 0 0,0 1 1 0 0,0-1 0 0 0,0 1 0 0 0,0 0 0 0 0,1 0 0 0 0,-1 0 0 0 0,1 0 0 0 0,1-1 0 0 0,2-2-13 0 0,-1 0 5 0 0,0 1 1 0 0,0 0-1 0 0,0 0 1 0 0,0 1 0 0 0,1-1-1 0 0,0 1 1 0 0,-1 0-1 0 0,1 0 1 0 0,6-1 0 0 0,3 0-14 0 0,-1 1 0 0 0,16-1 0 0 0,-21 3 20 0 0,28-6 12 0 0,-35 5 730 0 0,-2 2-574 0 0,-3 1-115 0 0,0 0 0 0 0,0-1-1 0 0,-1 1 1 0 0,1-1 0 0 0,0 0 0 0 0,-6 1 0 0 0,-23 6 162 0 0,22-3-190 0 0,0-2 0 0 0,-1 1 0 0 0,1-2 0 0 0,-1 1 0 0 0,0-2 0 0 0,1 1 0 0 0,-22-2 0 0 0,27 0-26 0 0,0 0 1 0 0,1-1-1 0 0,-1 1 0 0 0,1-1 0 0 0,-10-3 1 0 0,15 2-13 0 0,0 1 0 0 0,0-1 0 0 0,0 1 0 0 0,1 0 0 0 0,-1-1 1 0 0,0 1-1 0 0,1-1 0 0 0,-1 1 0 0 0,1 0 0 0 0,1-3 1 0 0,-1 2 3 0 0,1 0 1 0 0,-1 1 0 0 0,1-1 0 0 0,-1 0 0 0 0,1 1 0 0 0,0 0 0 0 0,0-1-1 0 0,0 1 1 0 0,0 0 0 0 0,4-2 0 0 0,23-8-99 0 0,-24 10 103 0 0,22-7 5 0 0,-18 6 0 0 0,1-1 0 0 0,-1 0 0 0 0,10-5 0 0 0,-16 7 0 0 0,0-1 0 0 0,1 1 0 0 0,-1 0 0 0 0,1 0 0 0 0,-1 0 0 0 0,1 1 0 0 0,-1-1 0 0 0,1 1 0 0 0,3 0 0 0 0,12-2 0 0 0,-12 2 11 0 0,-5 0 42 0 0,-3 2 11 0 0,-1 2-55 0 0,0 1-1 0 0,0 0 0 0 0,-1-1 1 0 0,0 1-1 0 0,0-1 0 0 0,0 0 1 0 0,-5 5-1 0 0,0 1 43 0 0,-3 3-41 0 0,7-9-10 0 0,0 1 0 0 0,0 0 0 0 0,1 0 0 0 0,-1 0 0 0 0,-4 11 0 0 0,3-1-18 0 0,1 0 0 0 0,1 0 0 0 0,1 0 0 0 0,0 1 0 0 0,0-1 0 0 0,2 26 0 0 0,0-5 0 0 0,0 7-14 0 0,6 53 0 0 0,12 24 19 0 0,-18-118-56 0 0,2-3-49 0 0,0-1 93 0 0,-1 1 1 0 0,1 0-1 0 0,-1 0 1 0 0,0 0-1 0 0,1-1 0 0 0,-1 1 1 0 0,0-1-1 0 0,0 1 1 0 0,1-1-1 0 0,-1 1 1 0 0,0-1-1 0 0,-1 0 1 0 0,2-2-1 0 0,5-17 20 0 0,0 0 1 0 0,-2-1-1 0 0,5-35 0 0 0,3-13 8 0 0,15-73 72 0 0,-27 141-32 0 0,2-3-21 0 0,3 13 38 0 0,-4 1-36 0 0,1 0-1 0 0,-1 1 1 0 0,-1 0-1 0 0,0-1 1 0 0,0 19-1 0 0,0 0-20 0 0,-2 45-3 0 0,-1-23 0 0 0,-4 18 75 0 0,6-67-43 0 0,-3-16-675 0 0,4-12 350 0 0,-1 21 290 0 0,1 1 1 0 0,-1 0-1 0 0,0-10 0 0 0,-1 7 3 0 0,1 1 0 0 0,0 0 1 0 0,1 0-1 0 0,2-13 0 0 0,1-6-11 0 0,8-54-31 0 0,-3 29 30 0 0,5-31 196 0 0,-14 81-12 0 0,0 10-12 0 0,-4 8-60 0 0,-9 24-1 0 0,4-10-102 0 0,5-19 3 0 0,-1-1 0 0 0,1 1 0 0 0,-2-1 0 0 0,1-1 0 0 0,-2 1 0 0 0,1-1 0 0 0,-14 16 0 0 0,14-22 0 0 0,6-3-7 0 0,0-1 1 0 0,-1 0-1 0 0,1 0 0 0 0,0 0 0 0 0,-1 1 0 0 0,1-1 0 0 0,0 0 0 0 0,-1 0 1 0 0,1 0-1 0 0,0 0 0 0 0,-1 1 0 0 0,1-1 0 0 0,0 0 0 0 0,-1 0 1 0 0,1 0-1 0 0,0 0 0 0 0,-1 0 0 0 0,1 0 0 0 0,-1 0 0 0 0,1 0 0 0 0,0 0 1 0 0,-1 0-1 0 0,1 0 0 0 0,0-1 0 0 0,-1 1 0 0 0,1 0 0 0 0,0 0 1 0 0,-1 0-1 0 0,1 0 0 0 0,0-1 0 0 0,-1 1 0 0 0,1 0 0 0 0,0 0 0 0 0,-1 0 1 0 0,1-1-1 0 0,0 1 0 0 0,0 0 0 0 0,-1-1 0 0 0,1 1 0 0 0,0 0 1 0 0,0 0-1 0 0,-1-1 0 0 0,1 1 0 0 0,0-1 0 0 0,0 1 0 0 0,0 0 0 0 0,0-1 1 0 0,0 1-1 0 0,0 0 0 0 0,0-1 0 0 0,0 1 0 0 0,0 0 0 0 0,0-1 1 0 0,0 1-1 0 0,0-1 0 0 0,0 1 0 0 0,0 0 0 0 0,0-1 0 0 0,0 1 0 0 0,0 0 1 0 0,0-1-1 0 0,0 1 0 0 0,0 0 0 0 0,0-1 0 0 0,1 1 0 0 0,-1-1 1 0 0,0-12-100 0 0,0 4 49 0 0,0 1 0 0 0,0 0 1 0 0,1 0-1 0 0,2-11 0 0 0,4-11 39 0 0,-3 12-9 0 0,10-30 0 0 0,-2 13 27 0 0,-8 23 0 0 0,0-1 0 0 0,1 1 0 0 0,7-13 0 0 0,-12 24 3 0 0,1 0-1 0 0,-1 0 0 0 0,1 0 1 0 0,0 0-1 0 0,-1 1 1 0 0,1-1-1 0 0,-1 0 0 0 0,1 1 1 0 0,0-1-1 0 0,0 0 1 0 0,0 1-1 0 0,-1-1 0 0 0,1 1 1 0 0,0-1-1 0 0,0 1 1 0 0,0 0-1 0 0,0-1 0 0 0,0 1 1 0 0,0 0-1 0 0,0 0 1 0 0,0-1-1 0 0,-1 1 0 0 0,1 0 1 0 0,0 0-1 0 0,0 0 1 0 0,0 0-1 0 0,0 0 0 0 0,0 0 1 0 0,2 1-1 0 0,-1-1 8 0 0,0 1 1 0 0,-1 0-1 0 0,1 0 0 0 0,0 0 0 0 0,0-1 0 0 0,0 2 1 0 0,-1-1-1 0 0,1 0 0 0 0,-1 0 0 0 0,1 0 0 0 0,-1 1 0 0 0,1-1 1 0 0,0 3-1 0 0,0-1 11 0 0,-1 0 0 0 0,0 1 1 0 0,0-1-1 0 0,0 1 0 0 0,-1 0 0 0 0,1-1 0 0 0,-1 1 1 0 0,0-1-1 0 0,0 1 0 0 0,0 0 0 0 0,-1 3 1 0 0,1 2-6 0 0,-1 12 13 0 0,-2-1 0 0 0,0 0 1 0 0,-1 0-1 0 0,-10 30 0 0 0,8-33-29 0 0,-1-1 0 0 0,0-1 0 0 0,-1 1 0 0 0,-1-1 0 0 0,-12 15 0 0 0,17-23-13 0 0,4-7-10 0 0,-1 1 1 0 0,1-1 0 0 0,-1 0-1 0 0,1 1 1 0 0,0-1-1 0 0,-1 0 1 0 0,1 1-1 0 0,-1-1 1 0 0,1 0-1 0 0,-1 0 1 0 0,1 1-1 0 0,-1-1 1 0 0,1 0 0 0 0,-1 0-1 0 0,1 0 1 0 0,-1 0-1 0 0,1 0 1 0 0,-1 0-1 0 0,1 0 1 0 0,-1 0-1 0 0,0 0 1 0 0,1 0-1 0 0,-1 0 1 0 0,1 0 0 0 0,-1 0-1 0 0,1 0 1 0 0,-1 0-1 0 0,1 0 1 0 0,-1-1-1 0 0,1 1 1 0 0,-1 0-1 0 0,1 0 1 0 0,-1-1-1 0 0,1 1 1 0 0,-1 0 0 0 0,1-1-1 0 0,0 1 1 0 0,-1 0-1 0 0,1-1 1 0 0,-1 1-1 0 0,1-1 1 0 0,0 1-1 0 0,-1-1 1 0 0,0-3-34 0 0,0 1 0 0 0,0 0 0 0 0,0-1 0 0 0,1 1 1 0 0,-1-1-1 0 0,1 1 0 0 0,0-1 0 0 0,0 0 0 0 0,0 1 0 0 0,1-6 0 0 0,8-37 27 0 0,-7 40 18 0 0,2-19 11 0 0,-2 13 4 0 0,0 0-1 0 0,4-14 1 0 0,-5 25 397 0 0,0 6-157 0 0,0 13-87 0 0,-2 26-178 0 0,0-27 20 0 0,-12 101-67 0 0,10-98 9 0 0,-1 0 0 0 0,-2-1 0 0 0,-13 36 0 0 0,0-14-122 0 0,-16 38-293 0 0,21-54 281 0 0,14-23 113 0 0,-1-4-472 0 0,1-5 499 0 0,-1 0 1 0 0,1 0-1 0 0,0 0 1 0 0,0-1-1 0 0,1 1 0 0 0,3-13 1 0 0,15-43 241 0 0,-4 19 231 0 0,-13 37-317 0 0,1 0-1 0 0,1 0 1 0 0,-1 1 0 0 0,6-9-1 0 0,3-6 145 0 0,-11 20 257 0 0,-1 14-342 0 0,-2 0-1 0 0,-3 23 1 0 0,2-25-129 0 0,-6 35-58 0 0,3-18-205 0 0,1-1 1 0 0,-3 50-1 0 0,8-76 121 0 0,1-2-810 0 0,8-17 832 0 0,-1-1 0 0 0,11-34 0 0 0,-13 34 84 0 0,-4 11 12 0 0,0 0-1 0 0,1-16 0 0 0,-2 16 33 0 0,0 0 0 0 0,1 0 1 0 0,2-9-1 0 0,13-45 356 0 0,-11 41-94 0 0,9-27-1 0 0,-15 46-172 0 0,1 5-111 0 0,0 0 0 0 0,0 0 0 0 0,-1 1 0 0 0,1-1 0 0 0,-1 0 1 0 0,0 4-1 0 0,1 0-3 0 0,-1 11-51 0 0,0-1-1 0 0,-2 0 1 0 0,1 0 0 0 0,-6 18-1 0 0,-1 17-27 0 0,7-46 53 0 0,0-5-44 0 0,0-13-202 0 0,16-71-8 0 0,-5 38 527 0 0,-4 32-146 0 0,-1-2-2211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20.9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0 390 4607 0 0,'0'0'9640'0'0,"3"1"-9078"0"0,-2-1-512 0 0,1 0 1 0 0,-1 1-1 0 0,1-1 1 0 0,-1 0-1 0 0,1 0 1 0 0,-1 0-1 0 0,1 0 1 0 0,0 0-1 0 0,-1-1 1 0 0,1 1-1 0 0,-1 0 1 0 0,1-1-1 0 0,-1 1 1 0 0,0-1-1 0 0,3 0 1 0 0,25-16 618 0 0,-3 1-60 0 0,-14 11-339 0 0,0-1-1 0 0,-1-1 0 0 0,0 0 1 0 0,0 0-1 0 0,14-13 0 0 0,-1 1-24 0 0,1 1 1 0 0,0 1-1 0 0,2 2 0 0 0,45-21 0 0 0,-31 16-236 0 0,39-25 0 0 0,116-71-3197 0 0,-163 100-2860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47.1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11975 0 0,'0'0'1083'0'0,"1"3"-891"0"0,1 45 552 0 0,-2-32-478 0 0,1-1 1 0 0,0 1 0 0 0,1-1 0 0 0,5 18-1 0 0,-2-19-135 0 0,-4-14-137 0 0,-1 1 1 0 0,1 0-1 0 0,-1 0 0 0 0,1-1 0 0 0,-1 1 1 0 0,1 0-1 0 0,0-1 0 0 0,-1 1 1 0 0,1-1-1 0 0,0 1 0 0 0,0-1 1 0 0,-1 1-1 0 0,1-1 0 0 0,0 0 1 0 0,0 1-1 0 0,0-1 0 0 0,-1 0 1 0 0,2 1-1 0 0,2 0-17 0 0,-1 1-300 0 0,1 0-1 0 0,-1 0 0 0 0,1-1 1 0 0,0 0-1 0 0,0 1 0 0 0,-1-1 1 0 0,1-1-1 0 0,0 1 1 0 0,0 0-1 0 0,5-1 0 0 0,6-2-924 0 0</inkml:trace>
  <inkml:trace contextRef="#ctx0" brushRef="#br0" timeOffset="1">238 78 455 0 0,'-1'8'0'0'0,"0"-1"0"0"0,-1 0 0 0 0,1 0 0 0 0,-2 1 0 0 0,1-1 0 0 0,-1-1 0 0 0,0 1 0 0 0,-1 0 0 0 0,1-1 0 0 0,-7 9 0 0 0,-9 17 516 0 0,-42 111 12821 0 0,8 5-8347 0 0,28-77-4666 0 0,8-23-75 0 0,10-23-347 0 0,7-21-219 0 0,1-1-164 0 0,-1-1-548 0 0,13-6-10046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47.4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41 0 8287 0 0,'0'0'639'0'0,"-1"4"-415"0"0,-31 218 8631 0 0,29-204-8240 0 0,0 0 0 0 0,1 29 0 0 0,2-44-74 0 0,1-1-407 0 0,0-1-105 0 0,-1 0-15 0 0,1-1 1 0 0,0 1-1 0 0,-1 0 1 0 0,1 0 0 0 0,-1-1-1 0 0,0 1 1 0 0,1 0-1 0 0,-1 0 1 0 0,0 0-1 0 0,1-1 1 0 0,-1 1 0 0 0,0 2-1 0 0,3-4 40 0 0,2-1-69 0 0,-1 1 0 0 0,1-1 1 0 0,-1 0-1 0 0,0 0 0 0 0,1 0 1 0 0,-1-1-1 0 0,0 1 0 0 0,0-1 1 0 0,-1 0-1 0 0,1 0 0 0 0,3-4 1 0 0,-2 0-58 0 0,4-3-110 0 0,0-2 0 0 0,-1 1-1 0 0,0-1 1 0 0,-1 0 0 0 0,8-18-1 0 0,-11 21 43 0 0,1-1 0 0 0,0 1 0 0 0,1-1 0 0 0,0 2 0 0 0,0-1 0 0 0,1 1 0 0 0,0 0 0 0 0,1 0 0 0 0,10-8 0 0 0,-17 14 154 0 0,0 2 21 0 0,0 0-1 0 0,-1-1 1 0 0,1 1 0 0 0,0-1 0 0 0,0 1 0 0 0,-1 0 0 0 0,1-1 0 0 0,0 1 0 0 0,0 0 0 0 0,-1 0 0 0 0,1 0 0 0 0,0 0 0 0 0,0 0 0 0 0,0-1 0 0 0,-1 2 0 0 0,1-1 0 0 0,1 0 0 0 0,1 4 83 0 0,0 0 0 0 0,-1 1 1 0 0,1 0-1 0 0,-1-1 0 0 0,0 1 0 0 0,0 0 1 0 0,-1 0-1 0 0,0 0 0 0 0,1 0 1 0 0,0 10-1 0 0,9 37 208 0 0,-7-34-335 0 0,-2-10-249 0 0,-1 0 1 0 0,1 0-1 0 0,1-1 0 0 0,0 1 0 0 0,0-1 0 0 0,0 1 0 0 0,1-1 0 0 0,0 0 0 0 0,0-1 0 0 0,6 9 0 0 0,0-6-1206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47.8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 1 11775 0 0,'-1'3'539'0'0,"-5"31"-141"0"0,1 1 0 0 0,2 0 0 0 0,2 1 0 0 0,3 43 0 0 0,23 142 1397 0 0,-25-220-1795 0 0,31 147 128 0 0,-14-85-3606 0 0,-12-47 1646 0 0,-1-1-2870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48.1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43 279 455 0 0,'-4'-19'-89'0'0,"-10"-24"0"0"0,-2-6 1193 0 0,10 14 2864 0 0,6 34-3685 0 0,-3-43 5122 0 0,3 40-5038 0 0,0 0 1 0 0,1 0-1 0 0,-1-1 1 0 0,1 1-1 0 0,0 0 1 0 0,0 0-1 0 0,3-7 1 0 0,-4 9 26 0 0,3 1-104 0 0,2-2-159 0 0,-1 1-65 0 0,0 0 1 0 0,1 0-1 0 0,-1 0 1 0 0,0 0 0 0 0,8-1-1 0 0,-2 1-95 0 0,0 0-1 0 0,14-1 1 0 0,8-2 9 0 0,-27 4-74 0 0,35-9-1608 0 0,-28 4-3106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48.5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 0 12751 0 0,'-5'42'410'0'0,"-6"71"564"0"0,4-21 1190 0 0,1-20-209 0 0,4-38-1168 0 0,-1-9-58 0 0,2 1 0 0 0,1 0-1 0 0,1 0 1 0 0,5 32-1 0 0,-5-49-400 0 0,4 1-204 0 0,3 3 192 0 0,-4-11-233 0 0,9-1-30 0 0,-12-1-52 0 0,1 0 0 0 0,-1 0 0 0 0,0 0 0 0 0,0 0 0 0 0,0 0 0 0 0,0 0 0 0 0,0-1 0 0 0,0 1-1 0 0,-1 0 1 0 0,1-1 0 0 0,2 0 0 0 0,6-6-47 0 0,-1 0-1 0 0,0-1 1 0 0,-1 0-1 0 0,1-1 1 0 0,-2 1-1 0 0,11-17 1 0 0,-2-2-630 0 0,18-46 1 0 0,-15 31 95 0 0,24-74-1388 0 0,-33 93 1251 0 0,7-26 0 0 0,-3 7-145 0 0,-12 39 779 0 0,0 0-1 0 0,1 0 0 0 0,-1 0 0 0 0,0 1 1 0 0,1-1-1 0 0,0 1 0 0 0,0-1 0 0 0,0 1 1 0 0,4-4-1 0 0,-4 4-125 0 0,0 3-138 0 0,0 0 354 0 0,0 0 1 0 0,0 0-1 0 0,0 0 0 0 0,-1 1 0 0 0,1-1 1 0 0,0 0-1 0 0,-1 1 0 0 0,1-1 0 0 0,-1 1 1 0 0,1 0-1 0 0,-1-1 0 0 0,0 1 1 0 0,0 0-1 0 0,0 0 0 0 0,0 0 0 0 0,0 0 1 0 0,0 0-1 0 0,0 0 0 0 0,-1 0 1 0 0,1 0-1 0 0,0 4 0 0 0,1 6 274 0 0,-1 0-1 0 0,0 23 0 0 0,-1-11 148 0 0,1-10-152 0 0,0-1 0 0 0,1 1 0 0 0,1 0 0 0 0,0-1 0 0 0,1 1 0 0 0,0-1-1 0 0,7 13 1 0 0,-7-17-126 0 0,1 0 1 0 0,0 0-1 0 0,1-1 0 0 0,0 0 0 0 0,0 0 0 0 0,0 0 0 0 0,1-1 0 0 0,0 0 1 0 0,1 0-1 0 0,12 8 0 0 0,-7-8 47 0 0,1 0-1 0 0,0 0 1 0 0,0-2-1 0 0,18 6 1 0 0,-19-7-59 0 0,23 4 78 0 0,-14-3-151 0 0,-16-6-68 0 0,-1-1 5 0 0,26-1-15 0 0,-29 3-63 0 0,2-1-54 0 0,53-16-4259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48.95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37 155 8287 0 0,'0'0'756'0'0,"4"1"-414"0"0,1 0 55 0 0,0 0 1 0 0,0-1 0 0 0,0 1-1 0 0,0-1 1 0 0,1 0 0 0 0,-1-1-1 0 0,0 1 1 0 0,0-1 0 0 0,0 0-1 0 0,0 0 1 0 0,0 0 0 0 0,0-1-1 0 0,0 0 1 0 0,0 0 0 0 0,0 0-1 0 0,-1-1 1 0 0,7-3 0 0 0,-7 2-286 0 0,1 1 0 0 0,0-1 0 0 0,-1 0 0 0 0,0 0 0 0 0,0 0 0 0 0,0-1 0 0 0,0 0 0 0 0,-1 1 0 0 0,6-11 0 0 0,-4 6-2 0 0,-4 6-84 0 0,1 1 0 0 0,-1 0 0 0 0,0-1 1 0 0,1 1-1 0 0,-1-1 0 0 0,0 1 0 0 0,0-1 1 0 0,-1 0-1 0 0,1 1 0 0 0,-1-1 0 0 0,1 0 1 0 0,-1 0-1 0 0,0 0 0 0 0,0 1 0 0 0,0-1 1 0 0,0 0-1 0 0,0 0 0 0 0,-2-3 0 0 0,2 4 70 0 0,-11-4 129 0 0,7 3-160 0 0,-1 1 16 0 0,1 1 1 0 0,-1-1 0 0 0,0 1 0 0 0,0-1 0 0 0,0 2 0 0 0,0-1 0 0 0,0 0 0 0 0,0 1 0 0 0,0 0-1 0 0,0 0 1 0 0,0 1 0 0 0,0-1 0 0 0,0 1 0 0 0,0 0 0 0 0,0 0 0 0 0,0 1 0 0 0,0-1-1 0 0,0 1 1 0 0,1 0 0 0 0,-1 1 0 0 0,1-1 0 0 0,-1 1 0 0 0,1 0 0 0 0,0 0 0 0 0,0 0 0 0 0,0 0-1 0 0,1 1 1 0 0,-6 6 0 0 0,4-3 32 0 0,0 0-1 0 0,0 0 1 0 0,1 1-1 0 0,0 0 1 0 0,0-1-1 0 0,1 2 1 0 0,0-1-1 0 0,1 0 1 0 0,-1 0-1 0 0,1 1 1 0 0,1 0-1 0 0,0-1 1 0 0,0 1-1 0 0,1 13 1 0 0,1-18-90 0 0,0 0 0 0 0,0-1 1 0 0,0 1-1 0 0,1 0 0 0 0,-1 0 0 0 0,1 0 1 0 0,4 6-1 0 0,-2-3-9 0 0,0-1-133 0 0,0 0-1 0 0,0-1 0 0 0,0 1 1 0 0,1-1-1 0 0,0 0 0 0 0,-1 0 1 0 0,2-1-1 0 0,-1 1 1 0 0,1-1-1 0 0,-1 0 0 0 0,1-1 1 0 0,0 1-1 0 0,0-1 0 0 0,1 0 1 0 0,10 3-1 0 0,-4-3-320 0 0,0 0 1 0 0,0 0-1 0 0,0-1 0 0 0,0-1 0 0 0,1 0 1 0 0,-1-1-1 0 0,15-2 0 0 0,3-1-4106 0 0,1-1-1086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49.32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98 0 1375 0 0,'-32'1'-144'0'0,"28"-1"743"0"0,1-1 0 0 0,-1 1 1 0 0,0 0-1 0 0,0 1 0 0 0,1-1 0 0 0,-1 0 0 0 0,0 1 0 0 0,1 0 0 0 0,-1 0 0 0 0,1 0 1 0 0,-1 0-1 0 0,1 1 0 0 0,0-1 0 0 0,-6 4 0 0 0,9-5-511 0 0,-1 1-1 0 0,0 0 1 0 0,1 0-1 0 0,-1 0 1 0 0,1-1 0 0 0,-1 1-1 0 0,1 0 1 0 0,-1 0 0 0 0,1 0-1 0 0,0 0 1 0 0,-1 0-1 0 0,1 0 1 0 0,0 0 0 0 0,0 0-1 0 0,0 0 1 0 0,0 0-1 0 0,0 0 1 0 0,0 0 0 0 0,0 0-1 0 0,0 0 1 0 0,0 2 0 0 0,7 18 277 0 0,-3-16-284 0 0,0 0 1 0 0,0 0-1 0 0,0 0 0 0 0,0-1 0 0 0,1 0 0 0 0,-1 0 1 0 0,1 0-1 0 0,0 0 0 0 0,11 5 0 0 0,5 2 232 0 0,26 10 1 0 0,-44-20-267 0 0,97 47 1642 0 0,-87-41-1083 0 0,18 13 0 0 0,-21-13 23 0 0,1 0 0 0 0,16 8 0 0 0,-24-14-330 0 0,-1 1 0 0 0,0-1 1 0 0,0 0-1 0 0,1 1 1 0 0,-1-1-1 0 0,0 1 0 0 0,0-1 1 0 0,2 4-1 0 0,-4-5-270 0 0,0 1 1 0 0,0 0-1 0 0,0-1 0 0 0,0 1 0 0 0,0 0 1 0 0,0-1-1 0 0,0 1 0 0 0,0 0 1 0 0,0-1-1 0 0,0 1 0 0 0,-1 0 0 0 0,1-1 1 0 0,0 1-1 0 0,0 0 0 0 0,0-1 0 0 0,-1 1 1 0 0,1 0-1 0 0,-1-1 0 0 0,1 1 0 0 0,0-1 1 0 0,-2 2-1 0 0,2-2 34 0 0,-3 5 17 0 0,0-1-1 0 0,-1 0 1 0 0,1 0 0 0 0,-1 0 0 0 0,0 0 0 0 0,0-1 0 0 0,0 1-1 0 0,-1-1 1 0 0,1 0 0 0 0,-8 3 0 0 0,-7 3 88 0 0,-26 9 0 0 0,45-18-164 0 0,-18 7 18 0 0,1-1 40 0 0,-20 6 0 0 0,32-11-93 0 0,0 0 1 0 0,-1 0 0 0 0,1-1 0 0 0,0 1 0 0 0,0-1 0 0 0,-1 0 0 0 0,1-1 0 0 0,-8-1 0 0 0,11 2-256 0 0,-5-1 492 0 0</inkml:trace>
  <inkml:trace contextRef="#ctx0" brushRef="#br0" timeOffset="1">548 205 13703 0 0,'0'0'608'0'0,"0"20"128"0"0,-3-3-592 0 0,3 0-144 0 0,3-3 0 0 0,-3 5 288 0 0,-2 3 24 0 0,2-4 8 0 0,2-1 0 0 0,-2-2-240 0 0,4-1-8 0 0,5-3-3376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49.7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5495 0 0,'0'0'250'0'0,"3"0"-2"0"0,46 0-119 0 0,-36-1-39 0 0,0 1-1 0 0,-1 0 0 0 0,16 3 0 0 0,-18-2-85 0 0,0 0 0 0 0,-1-1 0 0 0,12 0 0 0 0,16 0-221 0 0,-13 1 226 0 0,-1 0-1 0 0,24-2 0 0 0,-44 1 119 0 0,1 0-1 0 0,-1 1 0 0 0,1-1 1 0 0,-1 1-1 0 0,1 0 0 0 0,-1 0 1 0 0,0 0-1 0 0,1 0 0 0 0,-1 0 1 0 0,0 1-1 0 0,8 4 3164 0 0,-10-4-2514 0 0,0-1-678 0 0,-1 0 0 0 0,0-1 0 0 0,1 1 0 0 0,-1 0-1 0 0,0 0 1 0 0,1 0 0 0 0,-1 0 0 0 0,0-1 0 0 0,0 1 0 0 0,0 0-1 0 0,0 0 1 0 0,0 0 0 0 0,0 0 0 0 0,0 0 0 0 0,0 0-1 0 0,0-1 1 0 0,0 1 0 0 0,-1 0 0 0 0,1 0 0 0 0,0 0 0 0 0,-1 0-1 0 0,1-1 1 0 0,0 1 0 0 0,-1 0 0 0 0,1 0 0 0 0,-1-1-1 0 0,1 1 1 0 0,-1 0 0 0 0,0 0 0 0 0,-42 51 740 0 0,21-27-707 0 0,22-25-129 0 0,0 0-1 0 0,0 0 1 0 0,0 0-1 0 0,0 0 1 0 0,0 0-1 0 0,0 0 1 0 0,0 0-1 0 0,-1 0 1 0 0,1 1-1 0 0,0-1 1 0 0,0 0-1 0 0,0 0 1 0 0,0 0-1 0 0,0 0 1 0 0,0 0-1 0 0,0 0 1 0 0,0 1-1 0 0,0-1 1 0 0,0 0-1 0 0,0 0 1 0 0,0 0-1 0 0,0 0 0 0 0,0 0 1 0 0,0 0-1 0 0,0 1 1 0 0,0-1-1 0 0,0 0 1 0 0,0 0-1 0 0,0 0 1 0 0,0 0-1 0 0,0 0 1 0 0,0 0-1 0 0,1 1 1 0 0,-1-1-1 0 0,0 0 1 0 0,0 0-1 0 0,0 0 1 0 0,0 0-1 0 0,0 0 1 0 0,0 0-1 0 0,0 0 1 0 0,1 0-1 0 0,0 5 10 0 0,1 0-6 0 0,16 18-18 0 0,-10-14-10 0 0,1 0 1 0 0,17 13-1 0 0,2 2 24 0 0,11 11 37 0 0,-15-13 588 0 0,23 26 0 0 0,-45-45-446 0 0,0 0 0 0 0,0 1 0 0 0,-1-1 1 0 0,1 0-1 0 0,-1 1 0 0 0,0-1 0 0 0,0 1 1 0 0,0-1-1 0 0,0 1 0 0 0,-1 0 0 0 0,0 4 1 0 0,1-3 168 0 0,-1-3-220 0 0,0 0 0 0 0,0 1 0 0 0,0-1 0 0 0,-1 0 0 0 0,1 0 1 0 0,-1 1-1 0 0,1-1 0 0 0,-1 0 0 0 0,0 0 0 0 0,0 0 0 0 0,0 0 1 0 0,0 0-1 0 0,0 0 0 0 0,0 0 0 0 0,-1 0 0 0 0,1 0 0 0 0,-3 2 1 0 0,0 0 80 0 0,0 0 0 0 0,-1 0 1 0 0,0 0-1 0 0,-9 5 1 0 0,-3 0-122 0 0,-1-1 1 0 0,0 0-1 0 0,-1-2 1 0 0,0 0-1 0 0,1-1 1 0 0,-2-1-1 0 0,-24 2 1 0 0,23-9-1030 0 0,20 3 757 0 0,0 0 0 0 0,1 0 0 0 0,-1 0-1 0 0,1 0 1 0 0,-1-1 0 0 0,1 1-1 0 0,-1 0 1 0 0,0 0 0 0 0,1 0-1 0 0,-1-1 1 0 0,1 1 0 0 0,-1 0-1 0 0,1-1 1 0 0,-1 1 0 0 0,1 0 0 0 0,0-1-1 0 0,-1 1 1 0 0,1-1 0 0 0,-1 1-1 0 0,1 0 1 0 0,0-1 0 0 0,-1 1-1 0 0,1-1 1 0 0,0 1 0 0 0,0-1-1 0 0,-1 1 1 0 0,1-1 0 0 0,0 0 0 0 0,0 1-1 0 0,0-1 1 0 0,-1 0 0 0 0,4-10-1779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50.2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45 5983 0 0,'2'-2'464'0'0,"2"-3"-225"0"0,0 0-1 0 0,0 1 1 0 0,1 0-1 0 0,0 0 1 0 0,0 0-1 0 0,6-4 1 0 0,-5 5 1811 0 0,1-2 264 0 0,-6 5-1530 0 0,11 7 1818 0 0,-11-5-2407 0 0,1 0-1 0 0,-1 0 1 0 0,1 0-1 0 0,-1 0 1 0 0,0 1-1 0 0,0-1 1 0 0,0 0-1 0 0,0 0 1 0 0,0 1-1 0 0,0-1 1 0 0,-1 0-1 0 0,1 1 1 0 0,-1-1-1 0 0,0 5 1 0 0,0 36 1215 0 0,-1-36-1223 0 0,-1 10 283 0 0,-1-1-1 0 0,-5 18 1 0 0,-3 18 442 0 0,3 2-212 0 0,-11 100 325 0 0,-3 17-1882 0 0,18-49-3161 0 0,2-96 2416 0 0</inkml:trace>
  <inkml:trace contextRef="#ctx0" brushRef="#br0" timeOffset="1">163 1144 12031 0 0,'-3'2'554'0'0,"-7"4"-260"0"0,8-4-253 0 0,-1 0 1 0 0,1 0-1 0 0,-1-1 1 0 0,0 1-1 0 0,0-1 1 0 0,0 1-1 0 0,0-1 1 0 0,0 0-1 0 0,0 0 1 0 0,-4 0-1 0 0,-8 0 273 0 0,7 0 381 0 0,-1 0 1 0 0,1-1 0 0 0,-1 0-1 0 0,-10-1 1 0 0,17 0-581 0 0,0 1 0 0 0,0 0-1 0 0,0-1 1 0 0,0 0 0 0 0,0 1-1 0 0,0-1 1 0 0,0 0 0 0 0,0 0 0 0 0,1 0-1 0 0,-1 0 1 0 0,0-1 0 0 0,1 1 0 0 0,-1 0-1 0 0,0-1 1 0 0,1 1 0 0 0,0-1-1 0 0,-1 0 1 0 0,1 1 0 0 0,0-1 0 0 0,0 0-1 0 0,0 0 1 0 0,-1-2 0 0 0,1 2-75 0 0,0 0 0 0 0,1-1 1 0 0,0 1-1 0 0,0 0 0 0 0,0-1 0 0 0,0 1 0 0 0,0 0 1 0 0,0-1-1 0 0,0 1 0 0 0,1 0 0 0 0,-1 0 1 0 0,1-1-1 0 0,-1 1 0 0 0,1 0 0 0 0,0 0 0 0 0,0 0 1 0 0,0 0-1 0 0,0 0 0 0 0,2-2 0 0 0,3-7 37 0 0,1 3-77 0 0,17-4-10 0 0,-14 6-33 0 0,-9 6 43 0 0,1-1 0 0 0,-1 1 0 0 0,0 0 0 0 0,1 0 0 0 0,-1 0 1 0 0,0 0-1 0 0,0 0 0 0 0,1 0 0 0 0,-1 1 0 0 0,2-1 0 0 0,0 2 27 0 0,0-1-1 0 0,0 1 1 0 0,0-1-1 0 0,0 1 0 0 0,0 0 1 0 0,0 1-1 0 0,-1-1 1 0 0,1 0-1 0 0,0 1 1 0 0,-1-1-1 0 0,4 6 1 0 0,-5-6 621 0 0,1 1-378 0 0,-2-2-197 0 0,1 1 0 0 0,0-1 0 0 0,-1 1 0 0 0,1 0 0 0 0,-1-1 0 0 0,0 1 0 0 0,1-1 0 0 0,-1 1 0 0 0,0 0 0 0 0,0-1 0 0 0,0 1-1 0 0,0 0 1 0 0,0 0 0 0 0,0-1 0 0 0,-1 1 0 0 0,1-1 0 0 0,-1 1 0 0 0,1 0 0 0 0,-1-1 0 0 0,1 1 0 0 0,-1-1 0 0 0,0 1 0 0 0,-1 2 0 0 0,-1-1-13 0 0,0 0-1 0 0,1 0 1 0 0,-1 0 0 0 0,0 0-1 0 0,-1-1 1 0 0,1 1 0 0 0,0-1-1 0 0,-1 0 1 0 0,1 0 0 0 0,-1 0-1 0 0,1 0 1 0 0,-1-1 0 0 0,0 0 0 0 0,0 1-1 0 0,0-1 1 0 0,0-1 0 0 0,0 1-1 0 0,0 0 1 0 0,0-1 0 0 0,0 0-1 0 0,-6 0 1 0 0,0-3-151 0 0,8 2-387 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8:14.9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0 897 1839 0 0,'0'0'10984'0'0,"2"0"-10609"0"0,-1 0-338 0 0,0 0 0 0 0,0-1 0 0 0,0 1 0 0 0,-1 0 0 0 0,1-1 0 0 0,0 1 0 0 0,0-1 0 0 0,-1 1 1 0 0,1-1-1 0 0,0 1 0 0 0,-1-1 0 0 0,1 0 0 0 0,0 1 0 0 0,-1-1 0 0 0,1 0 0 0 0,-1 1 0 0 0,1-2 0 0 0,12-20 475 0 0,-1 2-72 0 0,11-7 444 0 0,50-47 1 0 0,-11 13-220 0 0,6-10-279 0 0,2 3 0 0 0,129-96 0 0 0,-1 2-108 0 0,-121 101-192 0 0,-55 45-38 0 0,-1-1-1 0 0,0-1 0 0 0,29-32 0 0 0,-8 7 502 0 0,-40 41-520 0 0,-1 1 0 0 0,1 0 1 0 0,0 0-1 0 0,0 0 0 0 0,0 0 0 0 0,0 0 0 0 0,0 0 0 0 0,0 0 0 0 0,0 1 0 0 0,0-1 0 0 0,0 1 1 0 0,1-1-1 0 0,-1 1 0 0 0,0 0 0 0 0,3 0 0 0 0,31 3 81 0 0,-24 1-77 0 0,0-1 0 0 0,-1 2-1 0 0,0-1 1 0 0,1 2 0 0 0,-2-1-1 0 0,12 8 1 0 0,1 1 50 0 0,68 42 172 0 0,-35-20-62 0 0,65 39 258 0 0,68 42 133 0 0,9-16-347 0 0,-129-75-313 0 0,127 30 0 0 0,-131-40-510 0 0,-19-1-2028 0 0,-27-8 1062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21.4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 1 4143 0 0,'0'0'319'0'0,"-9"4"2097"0"0,9-3-2241 0 0,-1-1 0 0 0,1 0-1 0 0,-1 1 1 0 0,1-1 0 0 0,0 0-1 0 0,-1 1 1 0 0,1-1 0 0 0,0 1 0 0 0,-1-1-1 0 0,1 0 1 0 0,0 1 0 0 0,-1-1 0 0 0,1 1-1 0 0,0-1 1 0 0,0 1 0 0 0,0-1 0 0 0,-1 1-1 0 0,1-1 1 0 0,0 1 0 0 0,0-1 0 0 0,0 1-1 0 0,0-1 1 0 0,0 1 0 0 0,0 0 0 0 0,0-1-1 0 0,0 1 1 0 0,0 0 0 0 0,1 0-7 0 0,0 1 1 0 0,-1-1 0 0 0,1 0 0 0 0,0 0-1 0 0,-1 1 1 0 0,1-1 0 0 0,0 0-1 0 0,0 0 1 0 0,0 0 0 0 0,2 1 0 0 0,2 3 107 0 0,1-1 0 0 0,0-1 0 0 0,11 6 0 0 0,63 27 1945 0 0,-32-17-925 0 0,45 28-1 0 0,-49-24-1014 0 0,2-3-1 0 0,81 26 0 0 0,-108-40-281 0 0,100 25-940 0 0,-76-21-1210 0 0,-17-4-4149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8:16.2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1 206 7743 0 0,'0'0'356'0'0,"0"-2"-8"0"0,0-6 1819 0 0,1 10-1638 0 0,12 16 54 0 0,-1 0-1 0 0,-1 1 0 0 0,-1 0 0 0 0,0 1 1 0 0,-1 0-1 0 0,7 28 0 0 0,27 132 1454 0 0,20 162 508 0 0,-37-205-1872 0 0,-18-104-513 0 0,-1 2 3 0 0,7 30 317 0 0,7 75 0 0 0,-14-75-279 0 0,-2-34 75 0 0,-1 34 0 0 0,-4-63-56 0 0,1-1-198 0 0,0 0 1 0 0,0 1-1 0 0,-1-1 0 0 0,1 0 0 0 0,0 1 1 0 0,0-1-1 0 0,0 0 0 0 0,0 0 0 0 0,1 0 1 0 0,-1 0-1 0 0,0 0 0 0 0,0 0 0 0 0,1 0 1 0 0,-1 0-1 0 0,1 0 0 0 0,-1-1 0 0 0,0 1 1 0 0,1 0-1 0 0,-1-1 0 0 0,1 0 1 0 0,0 1-1 0 0,-1-1 0 0 0,1 0 0 0 0,-1 0 1 0 0,4 0-1 0 0,3 1 0 0 0,1-1-1 0 0,-1 0 1 0 0,17-2 0 0 0,29-5-19 0 0,1 2 0 0 0,0 3-1 0 0,0 2 1 0 0,0 2 0 0 0,0 3-1 0 0,54 13 1 0 0,-48-7-2 0 0,5 1 0 0 0,0 2 0 0 0,75 28 0 0 0,-101-26 22 0 0,8 3 90 0 0,86 22-1 0 0,-96-32-40 0 0,-36-9-67 0 0,0 1 0 0 0,-1-1 0 0 0,1 1 0 0 0,0-1-1 0 0,0 0 1 0 0,0 0 0 0 0,0 0 0 0 0,-1 0 0 0 0,1 0 0 0 0,0 0 0 0 0,0 0-1 0 0,0-1 1 0 0,0 1 0 0 0,-1-1 0 0 0,4 0 0 0 0,4-2 10 0 0,-6 3-17 0 0,1 0 0 0 0,0-1 0 0 0,-1 0 0 0 0,1 0 0 0 0,-1 0 1 0 0,1-1-1 0 0,-1 1 0 0 0,0-1 0 0 0,6-3 0 0 0,27-21-43 0 0,4-7-91 0 0,41-36-339 0 0,-56 46 288 0 0,1 1 0 0 0,1 1-1 0 0,0 1 1 0 0,2 2 0 0 0,0 0-1 0 0,1 3 1 0 0,0 0 0 0 0,59-19 0 0 0,-58 24 55 0 0,0 2 1 0 0,0 1 0 0 0,34-3-1 0 0,24 4 53 0 0,-78 7 80 0 0,-8 0 0 0 0,1-1 0 0 0,-1 0 0 0 0,1 0 0 0 0,-1 0 0 0 0,1 0 0 0 0,-1-1 0 0 0,1 1 0 0 0,4-3 0 0 0,-3 2 0 0 0,-2 1 0 0 0,0-1 0 0 0,0-1 0 0 0,0 1 0 0 0,0 0 0 0 0,0-1 0 0 0,5-3 0 0 0,-6 4 5 0 0,0-1 0 0 0,1 1 1 0 0,-1-1-1 0 0,0 0 0 0 0,0 0 0 0 0,0 0 0 0 0,0 0 0 0 0,-1 0 0 0 0,1 0 1 0 0,0 0-1 0 0,-1-1 0 0 0,1 1 0 0 0,-1-1 0 0 0,0 1 0 0 0,0-1 0 0 0,0 0 1 0 0,0 1-1 0 0,-1-1 0 0 0,1 0 0 0 0,0-3 0 0 0,0-5 38 0 0,-1 0-1 0 0,0 0 1 0 0,-3-20-1 0 0,1 7-8 0 0,-26-228 1138 0 0,6 74-512 0 0,10 48-454 0 0,-26-206 388 0 0,30 268-948 0 0,5 35-338 0 0,-2 1-1 0 0,-10-41 0 0 0,7 52-1211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8:18.6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6935 0 0,'0'0'2906'0'0,"2"1"-2165"0"0,2 2-538 0 0,0-1 0 0 0,0 2 0 0 0,0-1 0 0 0,-1 0 0 0 0,0 1 0 0 0,1-1 0 0 0,-1 1 0 0 0,0 0-1 0 0,-1 0 1 0 0,1 0 0 0 0,-1 1 0 0 0,0-1 0 0 0,0 1 0 0 0,0-1 0 0 0,0 1 0 0 0,0 6 0 0 0,4 12 775 0 0,5 47 1 0 0,-10-68-929 0 0,38 405 3372 0 0,-33-345-3404 0 0,19 80 1 0 0,-24-138-202 0 0,0 0 0 0 0,0-1 1 0 0,1 1-1 0 0,-1 0 0 0 0,1-1 0 0 0,0 0 1 0 0,0 1-1 0 0,0-1 0 0 0,0 0 0 0 0,0 0 0 0 0,1 0 1 0 0,5 5-1 0 0,3 1-1108 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8:19.2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5527 0 0,'0'0'2887'0'0,"2"2"-1614"0"0,9 8-399 0 0,2-1-1 0 0,-1 0 1 0 0,1-1-1 0 0,27 14 1 0 0,16 9 240 0 0,120 97 1692 0 0,-149-108-2622 0 0,-12-9-325 0 0,1-2 0 0 0,0 0-1 0 0,30 12 1 0 0,0 0-6472 0 0,-33-14 1863 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8:19.89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0 255 7367 0 0,'0'0'7191'0'0,"1"-1"-6386"0"0,13-12 585 0 0,-3 1-626 0 0,0 1-1 0 0,1 0 1 0 0,17-11-1 0 0,35-24 768 0 0,8-5-719 0 0,34-7-1029 0 0,-59 36-2958 0 0,-30 15 1456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8:22.14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52 2303 0 0,'0'-5'-99'0'0,"1"0"-1"0"0,-1-1 0 0 0,3-9 1 0 0,-1 5 2175 0 0,-2-1 7382 0 0,7 19-8036 0 0,-2-1-1072 0 0,-1 0 1 0 0,0 0-1 0 0,0 0 1 0 0,-1 1 0 0 0,0-1-1 0 0,0 1 1 0 0,3 15-1 0 0,7 59 949 0 0,-12-74-1165 0 0,20 306 1385 0 0,-5-46-1961 0 0,-15-265 353 0 0,-1 7-384 0 0,1 1 1 0 0,1-1-1 0 0,0-1 1 0 0,0 1-1 0 0,1 0 0 0 0,6 15 1 0 0,-9-24-867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8:22.70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182 19 5983 0 0,'0'0'464'0'0,"-10"-14"1032"0"0,8 13-1234 0 0,0 1-1 0 0,1-1 1 0 0,-1 0-1 0 0,0 1 0 0 0,0 0 1 0 0,0-1-1 0 0,0 1 1 0 0,0 0-1 0 0,0 0 1 0 0,0 0-1 0 0,0 0 0 0 0,0 0 1 0 0,0 1-1 0 0,0-1 1 0 0,1 0-1 0 0,-1 1 1 0 0,0 0-1 0 0,0-1 0 0 0,0 1 1 0 0,0 0-1 0 0,1 0 1 0 0,-1 0-1 0 0,0 0 0 0 0,1 0 1 0 0,-1 0-1 0 0,1 1 1 0 0,-1-1-1 0 0,1 0 1 0 0,-2 3-1 0 0,-5 6 30 0 0,1-1 0 0 0,0 1 0 0 0,-9 19 1 0 0,8-15 214 0 0,-2 3-343 0 0,0 1 1 0 0,2 1 0 0 0,0 0 0 0 0,1 0 0 0 0,1 1 0 0 0,0-1-1 0 0,-4 37 1 0 0,7-32-30 0 0,2 0 0 0 0,0-1 0 0 0,1 1 0 0 0,5 31 0 0 0,-4-48-85 0 0,0 1 1 0 0,1-1-1 0 0,0 0 0 0 0,0 1 1 0 0,1-1-1 0 0,0 0 1 0 0,0-1-1 0 0,0 1 1 0 0,1 0-1 0 0,0-1 1 0 0,0 0-1 0 0,1 0 1 0 0,-1 0-1 0 0,2-1 1 0 0,-1 1-1 0 0,0-1 1 0 0,11 7-1 0 0,-11-9-13 0 0,0 0 1 0 0,1-1-1 0 0,-1 0 0 0 0,0 0 0 0 0,1 0 0 0 0,0-1 1 0 0,-1 0-1 0 0,1 0 0 0 0,0 0 0 0 0,-1 0 0 0 0,1-1 1 0 0,0 0-1 0 0,0-1 0 0 0,6 0 0 0 0,-4 0-11 0 0,0-1 0 0 0,-1 0 1 0 0,1 0-1 0 0,0-1 0 0 0,-1 0 0 0 0,1-1 0 0 0,-1 1 1 0 0,0-1-1 0 0,9-7 0 0 0,-1 1-77 0 0,24-12 0 0 0,-24 14-250 0 0,28-20 0 0 0,-25 13-2063 0 0,23-24 1 0 0,-22 19-3522 0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8:23.0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1375 0 0,'2'11'2406'0'0,"3"34"4328"0"0,-1 0-3504 0 0,11 88-1104 0 0,-5-50-1650 0 0,-5-43-1532 0 0,16 69 0 0 0,-21-107-700 0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8:23.3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71 0 4607 0 0,'2'2'6587'0'0,"2"2"-6097"0"0,-1 1 1 0 0,1 0-1 0 0,-1 0 1 0 0,0 0-1 0 0,0 0 1 0 0,0 1-1 0 0,-1-1 0 0 0,4 12 1 0 0,10 52 105 0 0,-8-25-290 0 0,66 259-1582 0 0,-67-273 67 0 0,-1-2-57 0 0</inkml:trace>
  <inkml:trace contextRef="#ctx0" brushRef="#br0" timeOffset="1">8 456 10135 0 0,'0'0'919'0'0,"-1"-2"-586"0"0,0 1-116 0 0,0 0 0 0 0,1-1 0 0 0,-1 1 0 0 0,0 0 0 0 0,1 0 0 0 0,-1-1 0 0 0,1 1 0 0 0,0-1-1 0 0,-1 1 1 0 0,1 0 0 0 0,0-1 0 0 0,0 1 0 0 0,0-1 0 0 0,0 1 0 0 0,0-1 0 0 0,0 1 0 0 0,0-1 0 0 0,0 1-1 0 0,1 0 1 0 0,-1-1 0 0 0,1-1 0 0 0,1 0-69 0 0,0 0 0 0 0,-1 0 0 0 0,1 0-1 0 0,0 0 1 0 0,0 0 0 0 0,1 1 0 0 0,-1-1 0 0 0,1 1-1 0 0,2-2 1 0 0,7-5-121 0 0,0 1-1 0 0,1 0 1 0 0,18-7-1 0 0,-24 11-193 0 0,0 1 0 0 0,1 0 0 0 0,-1 0 0 0 0,1 1 0 0 0,-1 0 0 0 0,1 0 0 0 0,0 1 0 0 0,-1 0 0 0 0,15 0 0 0 0,-2 2-1283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8:23.7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9 8287 0 0,'0'0'1042'0'0,"2"-1"-93"0"0,23-2 1112 0 0,1 0-1 0 0,38 2 1 0 0,-55 1-1921 0 0,0 1 1 0 0,0 0-1 0 0,1 1 1 0 0,-1 0 0 0 0,0 0-1 0 0,0 1 1 0 0,-1 0-1 0 0,1 1 1 0 0,-1 0-1 0 0,11 6 1 0 0,-18-9-86 0 0,0 0 0 0 0,0 0 0 0 0,0 0 0 0 0,0 1 0 0 0,0-1 0 0 0,-1 0-1 0 0,1 0 1 0 0,0 1 0 0 0,-1-1 0 0 0,1 0 0 0 0,0 1 0 0 0,-1-1 0 0 0,0 0 0 0 0,1 1 0 0 0,-1 1 0 0 0,1 20 433 0 0,-1-19-433 0 0,0 0 0 0 0,-1 0 1 0 0,1 0-1 0 0,-1 0 0 0 0,0 0 1 0 0,-3 5-1 0 0,0-1 19 0 0,-1-1 0 0 0,0 1-1 0 0,-6 7 1 0 0,10-14-81 0 0,1 0 1 0 0,-1 0-1 0 0,0-1 0 0 0,0 1 1 0 0,1 0-1 0 0,-1 0 0 0 0,0 0 1 0 0,0 0-1 0 0,0-1 0 0 0,0 1 0 0 0,0 0 1 0 0,0-1-1 0 0,0 1 0 0 0,0-1 1 0 0,0 1-1 0 0,0-1 0 0 0,0 1 0 0 0,0-1 1 0 0,-1 0-1 0 0,-1 1 0 0 0,-1-1-44 0 0,-1 2-2004 0 0,13-3 1614 0 0,16-3 459 0 0,-14 5 96 0 0,0 0 1 0 0,0 1-1 0 0,0 0 1 0 0,0 0-1 0 0,-1 1 1 0 0,1 0 0 0 0,-1 1-1 0 0,0 0 1 0 0,0 1-1 0 0,0 0 1 0 0,-1 0-1 0 0,0 1 1 0 0,0 0 0 0 0,10 9-1 0 0,-16-13 22 0 0,0 0-1 0 0,-1 0 1 0 0,1 0 0 0 0,-1 0-1 0 0,1 0 1 0 0,-1 0-1 0 0,0 0 1 0 0,0 1 0 0 0,1-1-1 0 0,-2 0 1 0 0,1 1-1 0 0,0-1 1 0 0,0 1 0 0 0,-1-1-1 0 0,0 0 1 0 0,1 1-1 0 0,-1 0 1 0 0,0-1 0 0 0,0 1-1 0 0,0-1 1 0 0,0 1-1 0 0,-1-1 1 0 0,1 1 0 0 0,-1-1-1 0 0,0 0 1 0 0,1 1-1 0 0,-1-1 1 0 0,0 1 0 0 0,0-1-1 0 0,-1 0 1 0 0,-1 4-1 0 0,-2 0 92 0 0,1 1-1 0 0,-1-1 1 0 0,0 0-1 0 0,-1 0 1 0 0,1 0-1 0 0,-1-1 1 0 0,0 1-1 0 0,-13 7 0 0 0,-7 1 2 0 0,0-2-1 0 0,-47 17 0 0 0,59-25-574 0 0,0-1 0 0 0,0 0 1 0 0,-1-1-1 0 0,1 0 0 0 0,-18-1 1 0 0,22-1-809 0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9:04.1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1 870 5983 0 0,'0'0'1671'0'0,"1"3"-512"0"0,9 9 6461 0 0,-7-12-7448 0 0,1-1 1 0 0,-1 1-1 0 0,1-1 1 0 0,-1 0 0 0 0,1 0-1 0 0,-1 0 1 0 0,1-1-1 0 0,-1 1 1 0 0,0-1-1 0 0,0 0 1 0 0,0 0 0 0 0,4-2-1 0 0,5-6 398 0 0,16-17 0 0 0,-15 16-223 0 0,16-16 431 0 0,57-37-1 0 0,38-14-109 0 0,6-3-474 0 0,-6 3-182 0 0,31-22-2 0 0,-103 62 10 0 0,81-60 79 0 0,-96 67-68 0 0,48-50 0 0 0,4-16 105 0 0,-84 92-116 0 0,-1 1 1 0 0,1 0-1 0 0,0 0 0 0 0,1 0 1 0 0,-1 1-1 0 0,0 0 0 0 0,1 0 1 0 0,0 0-1 0 0,0 0 0 0 0,0 1 1 0 0,0 0-1 0 0,0 1 0 0 0,0-1 0 0 0,1 1 1 0 0,-1 0-1 0 0,0 1 0 0 0,1 0 1 0 0,-1 0-1 0 0,0 0 0 0 0,1 0 1 0 0,-1 1-1 0 0,0 0 0 0 0,1 1 1 0 0,-1-1-1 0 0,11 5 0 0 0,175 76 445 0 0,29 21 109 0 0,-155-74-429 0 0,38 14 71 0 0,137 37 0 0 0,-73-33-232 0 0,-152-42-179 0 0,64 24-651 0 0,-67-24-900 0 0,23 15 0 0 0,-25-12-895 0 0,-3 3-4065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22.0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45 167 455 0 0,'0'-68'3903'0'0,"0"-31"9804"0"0,-22 419-9515 0 0,5-119-3083 0 0,12 74-825 0 0,5-262-624 0 0,2-1 1 0 0,0 1-1 0 0,0-1 1 0 0,7 17-1 0 0,10 21-4257 0 0,-13-38 3097 0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9:05.3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1 437 919 0 0,'0'0'10232'0'0,"1"1"-9481"0"0,2 1-548 0 0,0-1-1 0 0,0 1 1 0 0,-1 0 0 0 0,1 0-1 0 0,-1 0 1 0 0,0 1 0 0 0,1-1-1 0 0,-1 0 1 0 0,0 1 0 0 0,-1-1-1 0 0,1 1 1 0 0,0 0 0 0 0,-1 0-1 0 0,1 0 1 0 0,0 3 0 0 0,4 10 601 0 0,7 26 0 0 0,-11-36-646 0 0,7 35 880 0 0,4 51 0 0 0,-5-37-460 0 0,17 175 869 0 0,6 34-789 0 0,17-39-121 0 0,-25-106-159 0 0,-12-59-140 0 0,-8-45-159 0 0,0-1 185 0 0,-1 0 1 0 0,1 15-1 0 0,-3-28-250 0 0,0-1 0 0 0,1 0 0 0 0,-1 1 1 0 0,0-1-1 0 0,1 0 0 0 0,-1 1 0 0 0,0-1 0 0 0,1 0 0 0 0,-1 0 0 0 0,0 1 0 0 0,1-1 0 0 0,-1 0 0 0 0,0 0 1 0 0,1 1-1 0 0,-1-1 0 0 0,1 0 0 0 0,-1 0 0 0 0,0 0 0 0 0,1 0 0 0 0,-1 0 0 0 0,1 0 0 0 0,-1 0 0 0 0,1 0 1 0 0,-1 0-1 0 0,1 0 0 0 0,-1 0 0 0 0,0 0 0 0 0,2 0 0 0 0,16-1 192 0 0,-15 1-197 0 0,43-8 282 0 0,-35 5-268 0 0,0 1 0 0 0,23-1 0 0 0,259 15-12 0 0,-56 1 58 0 0,98 9 54 0 0,-297-18-112 0 0,139 21 125 0 0,-131-16-87 0 0,82 27 0 0 0,-110-30-42 0 0,5 3 33 0 0,1-1 1 0 0,40 8-1 0 0,-55-15-39 0 0,-1-1-1 0 0,1 0 0 0 0,0 0 1 0 0,-1-1-1 0 0,1 0 1 0 0,-1 0-1 0 0,0-1 1 0 0,1 0-1 0 0,-1 0 0 0 0,15-7 1 0 0,3-4-1 0 0,46-31 0 0 0,-5 2-14 0 0,254-119-333 0 0,-236 131 283 0 0,-11 5 68 0 0,-69 23-4 0 0,0 0 0 0 0,0 0 0 0 0,-1 0 0 0 0,1 0 0 0 0,-1 0 0 0 0,1-1 0 0 0,-1 0 0 0 0,0 0 0 0 0,0 0 0 0 0,6-6 0 0 0,-8 7 0 0 0,7-8 3 0 0,16-24 0 0 0,-22 29 6 0 0,-1 0-1 0 0,1 0 1 0 0,-1 0-1 0 0,0-1 1 0 0,-1 1 0 0 0,1-1-1 0 0,1-10 1 0 0,-1-23 83 0 0,-1 0 0 0 0,-2 0 1 0 0,-9-60-1 0 0,3 32 73 0 0,-12-115 396 0 0,-13-188 226 0 0,27 230-746 0 0,-13-208-807 0 0,18 342 704 0 0,0 0-446 0 0,-1 0 0 0 0,1 0 0 0 0,-1 0 1 0 0,-1 1-1 0 0,1-1 0 0 0,-3-7 0 0 0,-1 5-1331 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9:07.7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72 5927 0 0,'0'-15'630'0'0,"0"2"918"0"0,0-1 1 0 0,3-16 2386 0 0,-2 32-3275 0 0,5 10-58 0 0,-1 1 1 0 0,-1 0 0 0 0,0 0-1 0 0,4 23 1 0 0,2 59 1015 0 0,-5-42-980 0 0,28 289 867 0 0,-30-289-1472 0 0,5 33-3322 0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9:08.1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119 53 2303 0 0,'5'-15'200'0'0,"-5"13"301"0"0,0 0 0 0 0,1 0 0 0 0,-1 1-1 0 0,0-1 1 0 0,0 0 0 0 0,0 0 0 0 0,0 0-1 0 0,-1 0 1 0 0,1 0 0 0 0,0 1-1 0 0,-1-1 1 0 0,1 0 0 0 0,-2-3 0 0 0,1 5-327 0 0,1-1 0 0 0,0 1 0 0 0,-1-1 0 0 0,1 1 1 0 0,0-1-1 0 0,-1 1 0 0 0,1-1 0 0 0,-1 1 0 0 0,1-1 1 0 0,-1 1-1 0 0,1-1 0 0 0,-1 1 0 0 0,1 0 0 0 0,-1-1 1 0 0,0 1-1 0 0,1 0 0 0 0,-1 0 0 0 0,0-1 0 0 0,1 1 1 0 0,-1 0-1 0 0,1 0 0 0 0,-1 0 0 0 0,0 0 0 0 0,1 0 1 0 0,-1 0-1 0 0,0 0 0 0 0,1 0 0 0 0,-1 0 0 0 0,0 0 1 0 0,1 0-1 0 0,-1 0 0 0 0,0 1 0 0 0,1-1 0 0 0,-1 0 1 0 0,1 0-1 0 0,-1 1 0 0 0,0-1 0 0 0,1 0 0 0 0,-1 1 1 0 0,1-1-1 0 0,-1 1 0 0 0,-5 4 46 0 0,0 0 1 0 0,0 0-1 0 0,0 0 1 0 0,1 1-1 0 0,0 0 1 0 0,0 0-1 0 0,1 1 1 0 0,0-1-1 0 0,0 1 0 0 0,0 0 1 0 0,1 0-1 0 0,0 0 1 0 0,-4 15-1 0 0,-1 8 151 0 0,1 1 0 0 0,-2 31 0 0 0,8-61-362 0 0,0 14 57 0 0,-1 0 0 0 0,2-1 1 0 0,0 1-1 0 0,0 0 0 0 0,2 0 1 0 0,0 0-1 0 0,0 0 0 0 0,6 17 1 0 0,-6-26-55 0 0,1-1 1 0 0,-1 1 0 0 0,1-1 0 0 0,0 1 0 0 0,0-1-1 0 0,1 0 1 0 0,-1 0 0 0 0,1-1 0 0 0,8 9-1 0 0,-8-10 8 0 0,0 0 0 0 0,0 0 0 0 0,0-1-1 0 0,0 1 1 0 0,1-1 0 0 0,-1 0 0 0 0,1 0 0 0 0,-1-1-1 0 0,1 1 1 0 0,0-1 0 0 0,-1 0 0 0 0,1 0-1 0 0,9 0 1 0 0,2-1 25 0 0,0-1 0 0 0,0-1 0 0 0,1 0-1 0 0,-1-1 1 0 0,0 0 0 0 0,-1-1 0 0 0,1-1 0 0 0,18-9 0 0 0,-14 5-1029 0 0,1-2 1 0 0,-2 0-1 0 0,1-1 1 0 0,-2-1-1 0 0,24-21 1 0 0,-24 18-944 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9:08.5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0 455 0 0,'0'2'2192'0'0,"3"3"-532"0"0,0 1 0 0 0,0 0 0 0 0,-1 0 0 0 0,2 9 0 0 0,8 53 2331 0 0,-10-50-3584 0 0,11 71 998 0 0,13 113-988 0 0,-21-153-1867 0 0,-1-28-108 0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9:08.8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73 19 4143 0 0,'-2'-15'191'0'0,"2"12"2342"0"0,7 6 1658 0 0,8 14-602 0 0,-10-7-3126 0 0,1-1-1 0 0,-1 1 0 0 0,0 0 0 0 0,-1 0 1 0 0,3 12-1 0 0,11 56-30 0 0,-9-39-207 0 0,-7-31-353 0 0,30 136 287 0 0,-16-47-6195 0 0,-13-69 826 0 0</inkml:trace>
  <inkml:trace contextRef="#ctx0" brushRef="#br0" timeOffset="1">1 355 13159 0 0,'0'0'1187'0'0,"3"-7"72"0"0,0 2-1065 0 0,-1 2 0 0 0,1-1 0 0 0,0 0 0 0 0,0 1 0 0 0,0-1 0 0 0,0 1 0 0 0,1 0 0 0 0,-1 0 0 0 0,1 0 1 0 0,0 0-1 0 0,0 1 0 0 0,0 0 0 0 0,0-1 0 0 0,0 2 0 0 0,1-1 0 0 0,8-2 0 0 0,-2 1-580 0 0,0 1 0 0 0,0 0 0 0 0,0 0 0 0 0,1 2-1 0 0,20 0 1 0 0,-17 1-538 0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9:09.2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64 9671 0 0,'0'0'748'0'0,"2"-1"-324"0"0,61-28 4756 0 0,-28 17-3969 0 0,-19 6-657 0 0,0 0 0 0 0,20-3 1 0 0,-34 9-149 0 0,0 1-276 0 0,-1-1-118 0 0,0 1 1 0 0,0 0-1 0 0,1 0 1 0 0,-1-1-1 0 0,0 1 1 0 0,0 0 0 0 0,-1 0-1 0 0,1 0 1 0 0,0 0-1 0 0,0 0 1 0 0,0 0-1 0 0,0 1 1 0 0,-1-1 0 0 0,1 0-1 0 0,-1 0 1 0 0,1 0-1 0 0,-1 1 1 0 0,1 1-1 0 0,0 0 42 0 0,-1 1 0 0 0,1-1-1 0 0,-1 1 1 0 0,0-1 0 0 0,0 0 0 0 0,-1 1-1 0 0,0 4 1 0 0,-1 0 45 0 0,0 0 0 0 0,-1 0 0 0 0,0 0 0 0 0,0 0 0 0 0,-7 12 0 0 0,4-10-98 0 0,3-5-3 0 0,0 0 1 0 0,0-1-1 0 0,-1 1 0 0 0,1 0 0 0 0,-1-1 1 0 0,0 0-1 0 0,0 0 0 0 0,-9 6 1 0 0,13-9-21 0 0,-1-1 0 0 0,1 0 1 0 0,0 0-1 0 0,-1 1 0 0 0,1-1 1 0 0,0 0-1 0 0,0 0 0 0 0,-1 1 1 0 0,1-1-1 0 0,0 0 1 0 0,0 0-1 0 0,0 1 0 0 0,-1-1 1 0 0,1 0-1 0 0,0 1 0 0 0,0-1 1 0 0,0 0-1 0 0,0 1 0 0 0,0-1 1 0 0,0 1-1 0 0,0-1 1 0 0,0 0-1 0 0,0 1 0 0 0,0-1 1 0 0,0 0-1 0 0,0 1 0 0 0,0-1 1 0 0,0 0-1 0 0,0 1 0 0 0,0-1 1 0 0,0 0-1 0 0,0 1 1 0 0,0-1-1 0 0,0 0 0 0 0,1 1 1 0 0,-1-1-1 0 0,0 0 0 0 0,0 1 1 0 0,0-1-1 0 0,1 0 0 0 0,-1 1 1 0 0,0-1-1 0 0,0 0 1 0 0,1 0-1 0 0,-1 0 0 0 0,0 1 1 0 0,1-1-1 0 0,-1 0 0 0 0,0 0 1 0 0,1 0-1 0 0,-1 1 0 0 0,0-1 1 0 0,1 0-1 0 0,-1 0 1 0 0,1 0-1 0 0,23 10-31 0 0,-19-9 12 0 0,21 9-10 0 0,-11-6 82 0 0,-1 2 0 0 0,0 0 0 0 0,0 0 1 0 0,-1 1-1 0 0,20 13 0 0 0,-28-16 164 0 0,1 1 0 0 0,-1-1 0 0 0,0 1-1 0 0,8 10 1 0 0,-12-13-96 0 0,0 0-1 0 0,1 0 1 0 0,-1 0-1 0 0,0 0 1 0 0,-1 0 0 0 0,1 0-1 0 0,0 0 1 0 0,-1 0-1 0 0,1 0 1 0 0,-1 1-1 0 0,1-1 1 0 0,-1 0 0 0 0,0 0-1 0 0,0 1 1 0 0,0-1-1 0 0,0 0 1 0 0,-1 0-1 0 0,1 1 1 0 0,-1 1-1 0 0,-5 11 341 0 0,0 0-1 0 0,-1-1 0 0 0,-1 1 0 0 0,0-2 0 0 0,-1 1 1 0 0,-12 14-1 0 0,18-24-378 0 0,-6 7-1 0 0,-1 1 0 0 0,0-1 0 0 0,-1-1-1 0 0,0 1 1 0 0,0-2 0 0 0,-1 0 0 0 0,-1 0-1 0 0,-17 9 1 0 0,19-13-440 0 0,0 0 0 0 0,-1 0-1 0 0,1-1 1 0 0,-1 0 0 0 0,-1-1 0 0 0,-14 1-1 0 0,3-1-1615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9:09.73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0 427 5983 0 0,'0'0'6571'0'0,"3"0"-4608"0"0,7-1-1301 0 0,1 0 0 0 0,-1 0 0 0 0,0-2-1 0 0,1 1 1 0 0,18-8 0 0 0,50-26 1177 0 0,-1-9-408 0 0,122-93 1 0 0,-10 5-2444 0 0,-141 105-1230 0 0,-15 11-3375 0 0,-8 6-575 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9:10.16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7367 0 0,'0'0'5248'0'0,"2"1"-3765"0"0,11 5-791 0 0,1-1 0 0 0,-1-1 0 0 0,0 0 0 0 0,1 0-1 0 0,0-2 1 0 0,26 3 0 0 0,19 3 465 0 0,35 12-301 0 0,133 23 409 0 0,-171-35-2653 0 0,-1-3-1 0 0,63-2 1 0 0,-88-5-331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9:10.5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8287 0 0,'0'0'3904'0'0,"0"3"-2237"0"0,10 50 356 0 0,-2-1 0 0 0,0 96 0 0 0,-17 111-631 0 0,7-215-1064 0 0,-1 72-502 0 0,6-67-5768 0 0,-2-26-734 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9:28.35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1 803 5527 0 0,'0'0'10327'0'0,"1"-1"-9486"0"0,174-115 4190 0 0,-87 62-4262 0 0,7-2-361 0 0,-7 6-245 0 0,-36 18-115 0 0,88-59 162 0 0,2-6-42 0 0,56-42-165 0 0,-169 116 4 0 0,37-31 162 0 0,-54 43-11 0 0,21-13 0 0 0,-1 1 246 0 0,-28 19-358 0 0,1 1 0 0 0,-1 0 0 0 0,0 0 0 0 0,1 0 0 0 0,0 1-1 0 0,0-1 1 0 0,0 1 0 0 0,0 1 0 0 0,0-1 0 0 0,0 0 0 0 0,1 1 0 0 0,-1 0 0 0 0,0 0 0 0 0,1 1 0 0 0,-1 0-1 0 0,0 0 1 0 0,1 0 0 0 0,10 2 0 0 0,16 4 44 0 0,1 2 0 0 0,-1 1 0 0 0,41 18-1 0 0,89 49 263 0 0,44 17 73 0 0,-129-65-273 0 0,231 77 128 0 0,6-22-264 0 0,-119-57-380 0 0,-111-19-2907 0 0,-59-5-2546 0 0,-2 2-1691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24.2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1 312 8751 0 0,'0'0'1066'0'0,"2"0"-380"0"0,183-7 5208 0 0,-134 5-5172 0 0,234-15 2814 0 0,-112 0-1948 0 0,19 7-712 0 0,42-3-316 0 0,606-63 1680 0 0,-674 55-1660 0 0,77-4-267 0 0,40 26-241 0 0,35-1-5 0 0,-130-7-3 0 0,18-4 0 0 0,-136 1-152 0 0,-43 5 4 0 0,-17 2-249 0 0,0 0 1 0 0,0-1-1 0 0,-1 0 0 0 0,1-1 1 0 0,9-6-1 0 0,-12 7-240 0 0,-1 0-168 0 0,1-1-1 0 0,-1 0 1 0 0,0 0 0 0 0,0-1-1 0 0,6-7 1 0 0,-5 5-440 0 0,4-4-617 0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9:29.6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1 364 1839 0 0,'0'0'11967'0'0,"0"3"-11331"0"0,4 17 559 0 0,1 0 0 0 0,14 35 0 0 0,4 14 257 0 0,22 166 1174 0 0,-18 3-1430 0 0,-23-204-1058 0 0,12 110 216 0 0,7 73 172 0 0,-7-99-401 0 0,-3-16 318 0 0,-13-100-3 0 0,6 3-124 0 0,-6-5-302 0 0,1 1 1 0 0,-1 0 0 0 0,1-1-1 0 0,0 1 1 0 0,-1-1-1 0 0,1 1 1 0 0,-1 0 0 0 0,1-1-1 0 0,0 1 1 0 0,-1-1-1 0 0,1 0 1 0 0,0 1 0 0 0,0-1-1 0 0,0 0 1 0 0,0 1-1 0 0,10 1 20 0 0,-7-1-14 0 0,0 0 0 0 0,0 0-1 0 0,1-1 1 0 0,-1 1 0 0 0,5-1-1 0 0,-4-1-7 0 0,1 1 0 0 0,0-1 0 0 0,0 2 0 0 0,-1-1 0 0 0,9 2 0 0 0,0 0-1 0 0,459 37 453 0 0,-240-15-430 0 0,131 14 7 0 0,-288-29 26 0 0,70 10 108 0 0,-140-18-165 0 0,-1 0-3 0 0,0 0 0 0 0,0-1 1 0 0,0 0-1 0 0,0 0 0 0 0,0 0 0 0 0,-1 0 1 0 0,1-1-1 0 0,5-1 0 0 0,3-1-14 0 0,-2-1 1 0 0,1 0-1 0 0,0-1 0 0 0,-1 0 0 0 0,0 0 1 0 0,19-14-1 0 0,-13 9-6 0 0,29-14 1 0 0,6 6-78 0 0,1 2 0 0 0,90-14 0 0 0,-8 2-200 0 0,120-52 146 0 0,-234 73 144 0 0,56-24 0 0 0,-45 16 5 0 0,-18 9-53 0 0,1-1 0 0 0,25-17 0 0 0,-37 22 36 0 0,1-1-1 0 0,-2 1 0 0 0,1-1 0 0 0,0 0 1 0 0,0 1-1 0 0,-1-1 0 0 0,3-4 0 0 0,1-1-10 0 0,-4 5 18 0 0,0 0 0 0 0,0 0 0 0 0,0 0 0 0 0,-1-1 0 0 0,1 1 0 0 0,-1 0 0 0 0,0-1 0 0 0,0 1 0 0 0,0-1 0 0 0,0-5 0 0 0,4-11-12 0 0,-3 9 17 0 0,0 0 0 0 0,-1 1 0 0 0,0-1 0 0 0,0 0 0 0 0,-2-13 0 0 0,1-6 0 0 0,-9-185 291 0 0,2 133-182 0 0,4 22 48 0 0,-28-277 662 0 0,-4 82-858 0 0,20-3-3583 0 0,15 245 1970 0 0,1 5-4031 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9:30.2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0 192 7367 0 0,'2'0'2548'0'0,"14"-4"1111"0"0,24-11 0 0 0,2 1-2487 0 0,31-11-142 0 0,83-39 0 0 0,-18 5-4645 0 0,-107 48-2572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9:30.6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14135 0 0,'0'0'1283'0'0,"1"2"-1055"0"0,2 2-92 0 0,0 0-1 0 0,1 0 1 0 0,0-1 0 0 0,0 1-1 0 0,0-1 1 0 0,0 0-1 0 0,0 0 1 0 0,1 0 0 0 0,-1 0-1 0 0,1-1 1 0 0,7 3 0 0 0,7 3 909 0 0,33 7 1 0 0,90 15 372 0 0,-90-19-1375 0 0,76 6 0 0 0,-7-10-7254 0 0,-87-7 1312 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9:31.10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 0 8287 0 0,'0'0'639'0'0,"-1"2"-164"0"0,-1 15 1173 0 0,0 0-1 0 0,1 0 1 0 0,0 0 0 0 0,3 19 0 0 0,11 71-491 0 0,-7-63-459 0 0,55 301 760 0 0,-30-186-7466 0 0,-25-125-418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9:33.46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9791 0 0,'0'0'5154'0'0,"1"0"-4258"0"0,2 4-604 0 0,0-1 1 0 0,0 0 0 0 0,0 1 0 0 0,0-1 0 0 0,-1 1 0 0 0,1 0 0 0 0,-1 0 0 0 0,0 0-1 0 0,0 0 1 0 0,-1 0 0 0 0,1 0 0 0 0,-1 1 0 0 0,1 7 0 0 0,2 9 517 0 0,1 32 1 0 0,-5-47-687 0 0,7 185 1704 0 0,1 6-1455 0 0,3 15-790 0 0,-10-200-182 0 0,1-1 0 0 0,3 14 0 0 0,3 4-7009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9:34.1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0 240 5983 0 0,'0'0'2374'0'0,"4"8"1623"0"0,-2 1-2731 0 0,0 1 1 0 0,2 15-1 0 0,-3 44 67 0 0,-1-49-1037 0 0,2 119 81 0 0,-3-128-276 0 0,0 1 0 0 0,-3 13 0 0 0,4-24-83 0 0,0-1 1 0 0,0 0-1 0 0,0 1 0 0 0,0-1 0 0 0,0 0 1 0 0,0 1-1 0 0,0-1 0 0 0,0 0 1 0 0,0 0-1 0 0,0 1 0 0 0,0-1 1 0 0,0 0-1 0 0,0 1 0 0 0,-1-1 0 0 0,1 0 1 0 0,0 1-1 0 0,0-1 0 0 0,0 0 1 0 0,0 0-1 0 0,-1 1 0 0 0,1-1 1 0 0,0 0-1 0 0,0 0 0 0 0,0 0 0 0 0,-1 1 1 0 0,1-1-1 0 0,0 0 0 0 0,0 0 1 0 0,-1 0-1 0 0,1 1 0 0 0,0-1 1 0 0,-1 0-1 0 0,-2-24 195 0 0,6-67-465 0 0,1 35 168 0 0,4-44 25 0 0,-1 27 38 0 0,-5 17 64 0 0,4-33 89 0 0,-6 85-112 0 0,6-14 45 0 0,-6 18-64 0 0,0 0 0 0 0,0 0-1 0 0,0 0 1 0 0,0 1 0 0 0,0-1 0 0 0,0 0 0 0 0,0 0-1 0 0,0 0 1 0 0,0 0 0 0 0,0 0 0 0 0,0 0-1 0 0,0 0 1 0 0,0 0 0 0 0,0 0 0 0 0,0 0-1 0 0,0 0 1 0 0,0 0 0 0 0,0 0 0 0 0,0 0-1 0 0,0 0 1 0 0,0 0 0 0 0,0 0 0 0 0,0 0-1 0 0,0 0 1 0 0,0 0 0 0 0,0 0 0 0 0,0 1 0 0 0,1-1-1 0 0,-1 0 1 0 0,0 0 0 0 0,0 0 0 0 0,0 0-1 0 0,0 0 1 0 0,0 0 0 0 0,0 0 0 0 0,0 0-1 0 0,0 0 1 0 0,0 0 0 0 0,0 0 0 0 0,0 0-1 0 0,0 0 1 0 0,0 0 0 0 0,0 0 0 0 0,0 0-1 0 0,0 0 1 0 0,0 0 0 0 0,1-1 0 0 0,-1 1 0 0 0,0 0-1 0 0,0 0 1 0 0,0 0 0 0 0,0 0 0 0 0,0 0-1 0 0,0 0 1 0 0,0 0 0 0 0,0 0 0 0 0,0 0-1 0 0,0 0 1 0 0,0 0 0 0 0,0 0 0 0 0,0 0-1 0 0,0 0 1 0 0,9 12-4 0 0,0 0 0 0 0,-1 0 0 0 0,-1 1-1 0 0,0 0 1 0 0,8 23 0 0 0,21 79-44 0 0,-22-67 61 0 0,-2-13-39 0 0,1-1-1 0 0,2 0 0 0 0,1-1 1 0 0,35 54-1 0 0,-48-83 62 0 0,0 0-1 0 0,0 0 1 0 0,1-1 0 0 0,-1 1-1 0 0,1-1 1 0 0,-1 0 0 0 0,1 0-1 0 0,0 0 1 0 0,0 0 0 0 0,6 2-1 0 0,-10-5-4 0 0,1 0 0 0 0,0 0 0 0 0,0 1 0 0 0,0-1 0 0 0,0 0 0 0 0,0 0 1 0 0,0 0-1 0 0,-1 0 0 0 0,1 0 0 0 0,0 0 0 0 0,0 0 0 0 0,0-1 0 0 0,0 1 0 0 0,0 0 0 0 0,0 0 0 0 0,-1-1 0 0 0,1 1 0 0 0,0 0 0 0 0,0-1 0 0 0,0 1 0 0 0,-1-1 0 0 0,1 1 0 0 0,0-1 0 0 0,-1 1 0 0 0,1-1 0 0 0,0 0 0 0 0,0 0 0 0 0,14-19 648 0 0,-15 20-675 0 0,4-8 163 0 0,-1 0 1 0 0,1 1-1 0 0,-1-1 0 0 0,-1-1 0 0 0,0 1 1 0 0,0 0-1 0 0,1-14 0 0 0,0-60 447 0 0,-3 72-567 0 0,-3-187 355 0 0,-5 66-3657 0 0,8 130 3200 0 0,-1-7-824 0 0,1 1-1 0 0,-1-1 1 0 0,2 0-1 0 0,0-12 1 0 0,3 7-871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9:34.4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38 1839 0 0,'1'2'134'0'0,"2"10"1789"0"0,0 1 0 0 0,0 0 0 0 0,1 18 0 0 0,-2 45 2430 0 0,1-2-2924 0 0,-2-54-1174 0 0,2 0-1 0 0,0 0 1 0 0,1 0-1 0 0,1 0 0 0 0,1-1 1 0 0,1 0-1 0 0,0 0 1 0 0,2-1-1 0 0,0 0 1 0 0,1 0-1 0 0,16 22 1 0 0,-24-37-198 0 0,1 0 1 0 0,-1 0-1 0 0,1-1 1 0 0,-1 1-1 0 0,1-1 1 0 0,0 1-1 0 0,0-1 1 0 0,0 0-1 0 0,0 0 1 0 0,0 0-1 0 0,1 0 1 0 0,-1-1-1 0 0,1 0 1 0 0,-1 1-1 0 0,1-1 1 0 0,-1 0-1 0 0,1 0 1 0 0,0-1-1 0 0,-1 1 1 0 0,1-1-1 0 0,0 0 1 0 0,-1 0-1 0 0,1 0 1 0 0,0-1-1 0 0,0 1 1 0 0,-1-1-1 0 0,1 0 1 0 0,-1 0-1 0 0,1 0 1 0 0,-1 0-1 0 0,1-1 1 0 0,-1 1-1 0 0,0-1 1 0 0,1 0-1 0 0,-1 0 1 0 0,0 0-1 0 0,0 0 1 0 0,4-5-1 0 0,1-1 55 0 0,-1 0 0 0 0,-1 0-1 0 0,0 0 1 0 0,0-1 0 0 0,-1 0 0 0 0,0 0-1 0 0,0 0 1 0 0,-1-1 0 0 0,5-16 0 0 0,-2 1 104 0 0,-1 0 0 0 0,4-47-1 0 0,-9 57-153 0 0,-1 0 0 0 0,0-1 0 0 0,0 1 0 0 0,-2 0 0 0 0,0-1 0 0 0,-1 1-1 0 0,-9-28 1 0 0,10 35-38 0 0,-2-1 0 0 0,1 1 1 0 0,-1 1-1 0 0,-1-1 0 0 0,1 0 0 0 0,-1 1 0 0 0,-1 0 0 0 0,1 0 0 0 0,-1 1 0 0 0,0 0 0 0 0,-1 0 0 0 0,1 0 0 0 0,-1 0 0 0 0,-1 1 0 0 0,-9-5 0 0 0,7 4-30 0 0,0 1-1 0 0,-1 1 0 0 0,1-1 0 0 0,-20-4 1 0 0,26 9-46 0 0,0-1 1 0 0,0 1-1 0 0,1 0 0 0 0,-1 0 1 0 0,0 0-1 0 0,0 0 1 0 0,0 1-1 0 0,1-1 1 0 0,-1 1-1 0 0,0 0 1 0 0,1 0-1 0 0,-1 0 0 0 0,0 1 1 0 0,1-1-1 0 0,0 1 1 0 0,-1 0-1 0 0,1 0 1 0 0,-3 3-1 0 0,2-3-290 0 0,1 1 0 0 0,0 0 0 0 0,-1 0 0 0 0,1 0-1 0 0,1 1 1 0 0,-1-1 0 0 0,0 1 0 0 0,1 0 0 0 0,0-1 0 0 0,0 1-1 0 0,0 0 1 0 0,0 0 0 0 0,0 0 0 0 0,1 1 0 0 0,-2 6 0 0 0,1 13-5984 0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9:34.9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12 2759 0 0,'-6'2'12487'0'0,"24"-6"-10640"0"0,2 1-1258 0 0,-1 0 0 0 0,0 1 0 0 0,0 1 0 0 0,1 1 0 0 0,22 2 0 0 0,-36-1-430 0 0,0 0-1 0 0,0 1 0 0 0,0-1 1 0 0,0 1-1 0 0,0 0 0 0 0,-1 1 1 0 0,1-1-1 0 0,-1 1 0 0 0,1 0 1 0 0,-1 1-1 0 0,0-1 0 0 0,0 1 1 0 0,0 0-1 0 0,-1 0 0 0 0,0 1 1 0 0,1-1-1 0 0,-1 1 0 0 0,-1 0 0 0 0,7 10 1 0 0,-5-6-69 0 0,0 0 0 0 0,-1 0 0 0 0,0 1 0 0 0,-1-1 0 0 0,0 1 0 0 0,-1 0 0 0 0,1 0 0 0 0,-2 0 0 0 0,0 0 0 0 0,0 0 0 0 0,0 0 0 0 0,-2 0 0 0 0,1 1 0 0 0,-1-1 0 0 0,-4 15 0 0 0,4-17-90 0 0,-1-1-1 0 0,0 1 1 0 0,0-1 0 0 0,-1 0 0 0 0,0 1 0 0 0,-1-1-1 0 0,1-1 1 0 0,-1 1 0 0 0,-1 0 0 0 0,1-1 0 0 0,-1 0-1 0 0,0 0 1 0 0,-6 5 0 0 0,-4 4-168 0 0,-28 21 0 0 0,38-32 122 0 0,-1 0 1 0 0,0 0-1 0 0,0-1 0 0 0,-1 0 1 0 0,1 0-1 0 0,-1 0 1 0 0,1-1-1 0 0,-11 2 0 0 0,16-4 35 0 0,0 0 0 0 0,0 0-1 0 0,0 0 1 0 0,0 0 0 0 0,1 0-1 0 0,-1 0 1 0 0,0-1 0 0 0,0 1-1 0 0,0 0 1 0 0,1-1-1 0 0,-1 1 1 0 0,0 0 0 0 0,0-1-1 0 0,1 1 1 0 0,-1-1 0 0 0,0 1-1 0 0,1-1 1 0 0,-1 1 0 0 0,1-1-1 0 0,-1 0 1 0 0,-9-14-137 0 0,10 14 129 0 0,-1-1 0 0 0,0 1 0 0 0,1-1 0 0 0,-1 0 0 0 0,1 1 1 0 0,0-1-1 0 0,-1 0 0 0 0,1 1 0 0 0,0-1 0 0 0,0 0 0 0 0,0 1 0 0 0,0-1 1 0 0,1 0-1 0 0,-1 0 0 0 0,0 1 0 0 0,1-1 0 0 0,-1 1 0 0 0,1-1 0 0 0,-1 0 1 0 0,1 1-1 0 0,0-1 0 0 0,0 1 0 0 0,0-1 0 0 0,0 1 0 0 0,0 0 0 0 0,0-1 1 0 0,0 1-1 0 0,0 0 0 0 0,0 0 0 0 0,1-1 0 0 0,-1 1 0 0 0,0 0 0 0 0,1 1 0 0 0,-1-1 1 0 0,4-1-1 0 0,-1 0 64 0 0,1 0 0 0 0,0 0 1 0 0,-1 1-1 0 0,1-1 1 0 0,0 1-1 0 0,0 0 0 0 0,0 1 1 0 0,0-1-1 0 0,0 1 0 0 0,0 0 1 0 0,6 1-1 0 0,-2 1 40 0 0,-1 0 0 0 0,1 0 0 0 0,-1 1 0 0 0,0 0 0 0 0,0 0 0 0 0,10 7 0 0 0,46 31 461 0 0,-23-13-214 0 0,-10-9-157 0 0,47 21 0 0 0,-28-22-7428 0 0,-34-14-721 0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0:11.8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0 425 5983 0 0,'0'0'3332'0'0,"4"0"-2958"0"0,14-3-129 0 0,-17 3-198 0 0,1 0-1 0 0,-1 0 1 0 0,0 0 0 0 0,1 0-1 0 0,-1 0 1 0 0,1 0 0 0 0,-1 0-1 0 0,0 0 1 0 0,1 1-1 0 0,-1-1 1 0 0,3 2 0 0 0,3 0 200 0 0,65 6 1582 0 0,26 4-280 0 0,-44-2-1151 0 0,0-2-1 0 0,1-3 0 0 0,0-2 1 0 0,64-5-1 0 0,179 0 131 0 0,-55 1-163 0 0,-98-8-175 0 0,135-3-4 0 0,216 2 1441 0 0,-351 6-1026 0 0,235 3-415 0 0,-75 2-72 0 0,270-1 169 0 0,-210 7 78 0 0,-279-5-245 0 0,69 10 29 0 0,-75-5-98 0 0,395 20 169 0 0,-238-24-130 0 0,163 9 226 0 0,23 1-99 0 0,-295-10-120 0 0,-21 1-15 0 0,420-23 333 0 0,-227 5-247 0 0,122-15 163 0 0,-5-40-115 0 0,-240 32-148 0 0,-121 27-39 0 0,-40 8-12 0 0,-1-1 0 0 0,1 0 1 0 0,-1-1-1 0 0,0-1 0 0 0,0 0 0 0 0,17-9 0 0 0,-19 7 9 0 0,-1 1 20 0 0,-1-1-20 0 0,5-5 58 0 0,-14 8-67 0 0,-1 0 0 0 0,3-3 9 0 0,-4 6-19 0 0,0 1 1 0 0,0-1-1 0 0,0 0 0 0 0,0 0 1 0 0,0 1-1 0 0,0-1 0 0 0,0 0 1 0 0,0 0-1 0 0,0 0 0 0 0,-1 1 1 0 0,1-1-1 0 0,0 0 0 0 0,-1 1 1 0 0,1-1-1 0 0,0 0 0 0 0,-2-1 1 0 0,1 1 5 0 0,-3-10 14 0 0,0 0 0 0 0,-1 1 0 0 0,0 0 0 0 0,-1 0 0 0 0,0 0 0 0 0,-1 1 0 0 0,0 0 0 0 0,-13-14 0 0 0,17 20-12 0 0,-2-3 5 0 0,-1 0 0 0 0,0 0 1 0 0,0 0-1 0 0,0 1 1 0 0,0-1-1 0 0,-1 2 0 0 0,0-1 1 0 0,0 1-1 0 0,0 0 0 0 0,-15-6 1 0 0,-49-19 100 0 0,48 19-61 0 0,0 0-1 0 0,-32-8 1 0 0,41 14-32 0 0,8 2-10 0 0,-1 1 0 0 0,1-1 1 0 0,0 1-1 0 0,-1 0 1 0 0,1 1-1 0 0,0-1 0 0 0,-1 1 1 0 0,-7 1-1 0 0,1 3-30 0 0,3 0-64 0 0,10-4 78 0 0,0 0 0 0 0,0 0 0 0 0,0 0 1 0 0,0 0-1 0 0,0 0 0 0 0,0 0 0 0 0,-1 1 0 0 0,1-1 0 0 0,0 0 0 0 0,0 0 0 0 0,0 0 0 0 0,0 0 0 0 0,0 0 0 0 0,0 0 1 0 0,0 0-1 0 0,0 0 0 0 0,0 0 0 0 0,0 0 0 0 0,0 0 0 0 0,0 1 0 0 0,0-1 0 0 0,-1 0 0 0 0,1 0 0 0 0,0 0 1 0 0,0 0-1 0 0,0 0 0 0 0,0 0 0 0 0,0 0 0 0 0,0 0 0 0 0,0 1 0 0 0,0-1 0 0 0,0 0 0 0 0,0 0 0 0 0,0 0 0 0 0,0 0 1 0 0,0 0-1 0 0,0 0 0 0 0,0 0 0 0 0,1 1 0 0 0,-1-1 0 0 0,0 0 0 0 0,0 4-17 0 0,1 1 0 0 0,0-1 0 0 0,1 0 1 0 0,-1 0-1 0 0,3 5 0 0 0,7 9-59 0 0,2-2 3 0 0,0-2 0 0 0,29 25 1 0 0,-5-6-23 0 0,6 5 20 0 0,56 38 0 0 0,37 32-33 0 0,-131-104 110 0 0,0 1 0 0 0,-1 0 0 0 0,8 10 0 0 0,-6 1 0 0 0,-5-12 28 0 0,0 1-1 0 0,-1 0 0 0 0,0 0 1 0 0,0 0-1 0 0,0 0 0 0 0,-1 0 1 0 0,1 0-1 0 0,-1-1 1 0 0,0 1-1 0 0,-1 0 0 0 0,1 0 1 0 0,-1-1-1 0 0,0 1 1 0 0,0-1-1 0 0,0 0 0 0 0,-1 1 1 0 0,-5 6-1 0 0,-6 6 240 0 0,0-2-1 0 0,-32 29 0 0 0,8-9-65 0 0,-33 30-22 0 0,44-41-299 0 0,-31 34 0 0 0,25-22-476 0 0,-12 15-1560 0 0,19-13-4090 0 0,9-8-548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0:13.3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0 530 8751 0 0,'0'0'2384'0'0,"3"1"-1933"0"0,10 4-264 0 0,1 0 1 0 0,0 0-1 0 0,0-2 1 0 0,1 0-1 0 0,28 3 1 0 0,-9-1 203 0 0,19 1 76 0 0,0-1 0 0 0,63-3 0 0 0,106-17 202 0 0,-33 2-170 0 0,113-4 141 0 0,-75-7-266 0 0,-24 0-20 0 0,176 5 121 0 0,57-20 171 0 0,-406 35-583 0 0,274-3 444 0 0,-101 6-254 0 0,351 12 227 0 0,-173-3-83 0 0,-267-8-250 0 0,-39 0-43 0 0,144 1 144 0 0,29-6-59 0 0,-60 0-92 0 0,194-3 208 0 0,-103 1-74 0 0,-113 12-128 0 0,15-1-4 0 0,-74-6-93 0 0,210-11 42 0 0,-88 9-5 0 0,-58 3 49 0 0,-47-2-42 0 0,71-4 35 0 0,174 1 109 0 0,-216 8-157 0 0,68-15 111 0 0,-135 5-67 0 0,103 4-1 0 0,-27 0-4 0 0,-115 1-35 0 0,21-6 3 0 0,6 1-13 0 0,-67 7-29 0 0,-3 2 4 0 0,0-1 1 0 0,1-1-1 0 0,-1 1 0 0 0,0-1 1 0 0,0 0-1 0 0,0 0 0 0 0,0 0 0 0 0,0 0 1 0 0,0-1-1 0 0,0 1 0 0 0,0-1 1 0 0,0 0-1 0 0,-1 0 0 0 0,1-1 1 0 0,-1 1-1 0 0,1-1 0 0 0,-1 1 1 0 0,0-1-1 0 0,3-4 0 0 0,-4 5 8 0 0,0 0-1 0 0,-1 1 0 0 0,1-1 1 0 0,-1 0-1 0 0,0 0 1 0 0,1 1-1 0 0,-1-1 1 0 0,0 0-1 0 0,0-1 1 0 0,0 1-1 0 0,0 0 0 0 0,-1 0 1 0 0,1 0-1 0 0,0 0 1 0 0,-1-1-1 0 0,0 1 1 0 0,0 0-1 0 0,1 0 0 0 0,-1-1 1 0 0,0 1-1 0 0,-1 0 1 0 0,1 0-1 0 0,0-1 1 0 0,-1 1-1 0 0,1 0 1 0 0,-1 0-1 0 0,-1-4 0 0 0,0 2 4 0 0,-1-1-1 0 0,0 0 0 0 0,0 1 1 0 0,-1 0-1 0 0,1-1 0 0 0,-1 1 1 0 0,0 0-1 0 0,0 1 0 0 0,0-1 1 0 0,-7-4-1 0 0,-7-2-1 0 0,0 0 0 0 0,-1 1 0 0 0,-37-12-1 0 0,45 17-13 0 0,-280-91 132 0 0,135 60 38 0 0,153 34-181 0 0,-30-1-51 0 0,22 2-43 0 0,12 3 31 0 0,4 5 42 0 0,-1 0-1 0 0,1-1 1 0 0,1 1-1 0 0,-1-1 1 0 0,1 0 0 0 0,1 0-1 0 0,9 7 1 0 0,55 41-117 0 0,211 127-52 0 0,-218-143 188 0 0,2 6-41 0 0,-41-27 53 0 0,-18-8 0 0 0,-3-2 0 0 0,-3-7 7 0 0,-1 0 1 0 0,1 0-1 0 0,-1 0 0 0 0,1 0 1 0 0,-1 0-1 0 0,1 0 0 0 0,-1 0 1 0 0,0 0-1 0 0,1 0 0 0 0,-1 0 0 0 0,0 0 1 0 0,0 1-1 0 0,0-1 0 0 0,0 0 1 0 0,0 0-1 0 0,0 0 0 0 0,0 0 1 0 0,0 0-1 0 0,-1 1 0 0 0,1-1 0 0 0,0 0 1 0 0,-1 0-1 0 0,0 1 0 0 0,-1 1 33 0 0,0 0 0 0 0,0 0 0 0 0,0 0 0 0 0,-1 0 0 0 0,1-1 0 0 0,-4 3 0 0 0,1 0 1 0 0,-17 13 154 0 0,0 0-1 0 0,0-2 0 0 0,-2 0 1 0 0,-26 12-1 0 0,13-6-104 0 0,18-10-25 0 0,-29 13 0 0 0,-11 2-3841 0 0,-107 66 0 0 0,151-82-2416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24.74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 1 9671 0 0,'-1'0'29'0'0,"0"0"-1"0"0,1 0 0 0 0,-1 0 0 0 0,0 0 1 0 0,1 0-1 0 0,-1 0 0 0 0,0 0 0 0 0,1 1 1 0 0,-1-1-1 0 0,0 0 0 0 0,1 0 0 0 0,-1 1 0 0 0,1-1 1 0 0,-1 0-1 0 0,1 1 0 0 0,-1-1 0 0 0,1 1 1 0 0,-1-1-1 0 0,1 1 0 0 0,-1-1 0 0 0,1 1 1 0 0,-1-1-1 0 0,1 1 0 0 0,0-1 0 0 0,-1 1 1 0 0,1-1-1 0 0,-1 2 0 0 0,1-1 63 0 0,0 1 1 0 0,0-1-1 0 0,1 1 0 0 0,-1-1 0 0 0,0 1 1 0 0,0-1-1 0 0,1 0 0 0 0,-1 1 1 0 0,1-1-1 0 0,-1 1 0 0 0,1-1 0 0 0,-1 0 1 0 0,1 0-1 0 0,1 3 0 0 0,2 1 409 0 0,-1 0 0 0 0,1-1 0 0 0,0 1 0 0 0,1-1 0 0 0,-1 1 0 0 0,1-1 0 0 0,0-1 0 0 0,10 7 0 0 0,50 23-127 0 0,-15-9-79 0 0,-11-2-173 0 0,1-1 148 0 0,-1 3 1 0 0,60 45-1 0 0,-91-61-25 0 0,-1 0-1 0 0,1 0 1 0 0,-1 0-1 0 0,-1 1 1 0 0,0 0 0 0 0,0 0-1 0 0,-1 1 1 0 0,0 0-1 0 0,0 0 1 0 0,5 19-1 0 0,-6-14 117 0 0,0 0 1 0 0,-1 0-1 0 0,-1 1 0 0 0,-1-1 0 0 0,0 0 0 0 0,-1 1 0 0 0,-1 15 0 0 0,-3-7 6 0 0,0 0-1 0 0,-1-1 1 0 0,-1 0-1 0 0,-16 37 1 0 0,-47 83 350 0 0,10-23-679 0 0,50-98-1781 0 0,-6 25 0 0 0,9-25-6477 0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0:14.94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0 563 2303 0 0,'3'-2'167'0'0,"28"-7"2935"0"0,0 0-1 0 0,51-6 0 0 0,70-2-865 0 0,-130 15-2271 0 0,423-21 1256 0 0,-432 22-1210 0 0,475-27 437 0 0,-179 15 632 0 0,56-5-400 0 0,-104-2-468 0 0,129-15 206 0 0,122-2 88 0 0,-157 17-74 0 0,40 11 48 0 0,-150 8-208 0 0,83 5 187 0 0,112 24-208 0 0,-80-6-113 0 0,60-1 255 0 0,-75-5 13 0 0,81 0-106 0 0,93-9-183 0 0,-188-7 38 0 0,-91-6-66 0 0,-112 1-61 0 0,32-3 68 0 0,-118 3-48 0 0,73-17 0 0 0,-103 19-37 0 0,1 0-1 0 0,-1-1 1 0 0,-1-1-1 0 0,20-10 1 0 0,-28 14-1 0 0,0-1-1 0 0,0 0 1 0 0,-1 0-1 0 0,1 0 1 0 0,0 0-1 0 0,-1-1 1 0 0,0 1-1 0 0,0-1 1 0 0,1 1-1 0 0,-2-1 1 0 0,1 0-1 0 0,0 0 1 0 0,0 0-1 0 0,-1 0 1 0 0,0 0-1 0 0,0 0 1 0 0,1-1-1 0 0,-2 1 1 0 0,1 0 0 0 0,0 0-1 0 0,-1-1 1 0 0,1-5-1 0 0,-2 2 26 0 0,0-1 0 0 0,0 0 0 0 0,0 1 0 0 0,-1 0 0 0 0,0-1 0 0 0,-1 1 0 0 0,1 0 0 0 0,-2 0 0 0 0,1 0 0 0 0,-1 0 0 0 0,0 1 0 0 0,0 0 0 0 0,0-1-1 0 0,-1 2 1 0 0,-9-10 0 0 0,0 1 43 0 0,0 2-1 0 0,-1 0 1 0 0,-1 0-1 0 0,0 2 1 0 0,-20-11-1 0 0,16 12 41 0 0,0 1 1 0 0,-33-9-1 0 0,10 4 47 0 0,23 7-82 0 0,0 1 0 0 0,-1 0 0 0 0,-28-1 0 0 0,-62 2 137 0 0,100 4-199 0 0,0 1-1 0 0,0 0 1 0 0,0 1-1 0 0,0 0 1 0 0,0 1 0 0 0,-15 6-1 0 0,17-5-33 0 0,8 0-41 0 0,-1 7 24 0 0,2-8-53 0 0,2-1 0 0 0,5 7 45 0 0,0 0-1 0 0,1-1 0 0 0,0 0 0 0 0,0 0 0 0 0,1-1 0 0 0,0 0 0 0 0,13 8 0 0 0,76 37-102 0 0,-95-50 139 0 0,33 12-26 0 0,0 0 1 0 0,1-2-1 0 0,60 10 1 0 0,1 1-2 0 0,-94-21 29 0 0,1-1 0 0 0,-1 1 0 0 0,0 0 0 0 0,1 0 0 0 0,-1 0 0 0 0,0 1 0 0 0,0 0 0 0 0,-1 0 0 0 0,1 0 0 0 0,0 0 0 0 0,-1 0 0 0 0,0 0 0 0 0,5 7 0 0 0,-2 4 12 0 0,-5-8 7 0 0,0-1 1 0 0,-1 0-1 0 0,0 1 0 0 0,-1-1 1 0 0,1 1-1 0 0,-1-1 0 0 0,0 0 1 0 0,0 1-1 0 0,-1-1 0 0 0,1 0 1 0 0,-1 0-1 0 0,-1 0 0 0 0,1 0 1 0 0,-4 6-1 0 0,-5 6 127 0 0,0 0-1 0 0,-20 22 1 0 0,-3-1 12 0 0,-1-2 0 0 0,-43 34 0 0 0,-87 57-471 0 0,111-87-155 0 0,-9 6-1613 0 0,33-27 90 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0:54.74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 1098 7111 0 0,'0'0'644'0'0,"-15"-3"4456"0"0,15 1-4998 0 0,-1 0 0 0 0,1 0 0 0 0,0 1 0 0 0,0-1 1 0 0,0 0-1 0 0,0 0 0 0 0,1 0 0 0 0,-1 0 0 0 0,0 0 0 0 0,1 0 0 0 0,-1 0 0 0 0,1 1 0 0 0,0-1 0 0 0,0 0 0 0 0,-1 0 0 0 0,1 1 0 0 0,2-3 0 0 0,2-3 199 0 0,1 0-1 0 0,10-10 1 0 0,1-1 168 0 0,-3 1-123 0 0,-1 1 53 0 0,19-19 0 0 0,-11 13-37 0 0,21-27-1 0 0,10-13 66 0 0,0 3-298 0 0,26-25 16 0 0,219-184-27 0 0,-256 233-107 0 0,-17 15-6 0 0,32-35 0 0 0,-34 29 16 0 0,2 2 1 0 0,32-27-1 0 0,-45 42-9 0 0,-1-1-1 0 0,-1 0 1 0 0,1-1 0 0 0,8-14-1 0 0,19-20 48 0 0,-24 28-54 0 0,-11 14 0 0 0,0 0-1 0 0,0 1 1 0 0,1-1-1 0 0,-1 0 0 0 0,1 1 1 0 0,-1 0-1 0 0,1 0 0 0 0,0-1 1 0 0,0 1-1 0 0,0 1 0 0 0,0-1 1 0 0,0 0-1 0 0,0 1 0 0 0,0 0 1 0 0,1 0-1 0 0,-1 0 0 0 0,1 0 1 0 0,4-1-1 0 0,4 0 111 0 0,-5 1-28 0 0,-1-1 1 0 0,1 1-1 0 0,-1-1 1 0 0,0 0 0 0 0,7-4-1 0 0,-9 4-57 0 0,-1 1-1 0 0,1 0 0 0 0,0 0 1 0 0,0 0-1 0 0,0 1 0 0 0,-1-1 1 0 0,1 1-1 0 0,0 0 0 0 0,0 0 0 0 0,0 0 1 0 0,0 0-1 0 0,0 1 0 0 0,-1 0 1 0 0,1-1-1 0 0,5 3 0 0 0,5 2 71 0 0,0 0 0 0 0,21 11-1 0 0,226 133 845 0 0,-126-62-470 0 0,223 126 396 0 0,-282-179-830 0 0,106 32 0 0 0,-75-39 4 0 0,-1 0-1381 0 0,-66-15-2107 0 0,-23-7-3251 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0:56.0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1 491 6767 0 0,'0'0'838'0'0,"1"1"-198"0"0,6 5-164 0 0,-2 0 1 0 0,1 0 0 0 0,-1 0-1 0 0,0 1 1 0 0,0 0 0 0 0,-1 0 0 0 0,7 14-1 0 0,19 60 1620 0 0,-19-50-1339 0 0,73 262 3590 0 0,-69-232-3791 0 0,48 182 913 0 0,-39-137-1113 0 0,6 25 300 0 0,-26-116-430 0 0,2 27 0 0 0,2 9 1050 0 0,-7-48-1248 0 0,0-1 0 0 0,0 0-1 0 0,0 0 1 0 0,1 0 0 0 0,-1 0-1 0 0,0 0 1 0 0,1 0 0 0 0,0-1-1 0 0,-1 1 1 0 0,1 0 0 0 0,0-1-1 0 0,2 2 1 0 0,-4-2-25 0 0,1-1-1 0 0,-1 1 1 0 0,1-1 0 0 0,-1 1-1 0 0,1-1 1 0 0,-1 1-1 0 0,1-1 1 0 0,-1 1 0 0 0,1-1-1 0 0,0 0 1 0 0,-1 1-1 0 0,1-1 1 0 0,0 0 0 0 0,-1 0-1 0 0,1 1 1 0 0,0-1-1 0 0,-1 0 1 0 0,1 0 0 0 0,0 0-1 0 0,0 0 1 0 0,-1 0 0 0 0,1 0-1 0 0,0 0 1 0 0,-1 0-1 0 0,2 0 1 0 0,1-1 1 0 0,105-5 80 0 0,4 10-31 0 0,61-2 18 0 0,40 0-71 0 0,-114 2 0 0 0,127 8-84 0 0,-208-11 124 0 0,58 2 43 0 0,138 22 1 0 0,-181-20-24 0 0,-19-3-30 0 0,-1 0 0 0 0,1 1 1 0 0,16 6-1 0 0,-24-6-30 0 0,-4-2 6 0 0,1 0 0 0 0,-1 0 0 0 0,0 0 0 0 0,0 0 0 0 0,0 0 0 0 0,0-1 0 0 0,1 1 0 0 0,3 0-1 0 0,-1-1 3 0 0,0 0-1 0 0,0 0 1 0 0,-1 0-1 0 0,1 0 1 0 0,0-1-1 0 0,0 0 0 0 0,0 0 1 0 0,-1 0-1 0 0,8-3 1 0 0,41-20 56 0 0,-50 23-64 0 0,58-24 0 0 0,1 0 0 0 0,137-63-19 0 0,-102 59-210 0 0,-21 8 68 0 0,-47 14 80 0 0,-1 1 0 0 0,1 1 1 0 0,49-2-1 0 0,-73 7 77 0 0,-1 0 1 0 0,1 0-1 0 0,-1-1 0 0 0,1 0 0 0 0,-1 0 1 0 0,1 0-1 0 0,-1 0 0 0 0,0-1 0 0 0,0 0 1 0 0,0 0-1 0 0,0 0 0 0 0,0 0 0 0 0,0-1 1 0 0,0 1-1 0 0,-1-1 0 0 0,0 0 0 0 0,1 0 0 0 0,-1 0 1 0 0,0-1-1 0 0,0 1 0 0 0,-1-1 0 0 0,1 0 1 0 0,-1 1-1 0 0,1-1 0 0 0,-1 0 0 0 0,-1 0 1 0 0,1-1-1 0 0,0 1 0 0 0,-1 0 0 0 0,0-1 1 0 0,0 1-1 0 0,0-6 0 0 0,3-21 31 0 0,-2 0 0 0 0,-4-56-1 0 0,-15-63 129 0 0,3 31-63 0 0,5-2 100 0 0,-8-71 97 0 0,9 121-170 0 0,-16-91 202 0 0,-24-98-556 0 0,44 230 38 0 0,-12-87-8303 0 0,16 105 6688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0:56.47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6 362 8287 0 0,'-5'-3'6624'0'0,"7"0"-6395"0"0,0 0 0 0 0,0 0 0 0 0,0 0 0 0 0,0 1 0 0 0,1-1 0 0 0,-1 1 0 0 0,1-1-1 0 0,-1 1 1 0 0,1 0 0 0 0,0 0 0 0 0,5-2 0 0 0,5-3 246 0 0,21-7 1 0 0,-12 5 0 0 0,40-16 340 0 0,71-34 122 0 0,-42 7-670 0 0,-42 23-515 0 0,57-24 0 0 0,-33 16-1125 0 0,-19 8-1015 0 0,-27 16 540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0:56.8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6911 0 0,'0'0'946'0'0,"2"1"271"0"0,2 2-595 0 0,0 0 0 0 0,1 0 0 0 0,0-1 0 0 0,-1 1 0 0 0,1-1 0 0 0,0 0 0 0 0,0-1 0 0 0,0 1 0 0 0,0-1 0 0 0,0 0 0 0 0,10 1 0 0 0,4-2 108 0 0,0 0 1 0 0,20-4-1 0 0,16 0 406 0 0,236 10 272 0 0,-194-6-3925 0 0,-55 0-3164 0 0,-18 0 21 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0:57.25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 1 15287 0 0,'-2'1'348'0'0,"2"0"-297"0"0,-1 0 1 0 0,0 0-1 0 0,0 0 0 0 0,1 0 0 0 0,-1 1 0 0 0,1-1 0 0 0,-1 0 0 0 0,1 0 1 0 0,-1 1-1 0 0,1-1 0 0 0,0 0 0 0 0,0 1 0 0 0,-1-1 0 0 0,1 0 1 0 0,0 1-1 0 0,0-1 0 0 0,0 0 0 0 0,1 1 0 0 0,-1-1 0 0 0,1 2 0 0 0,5 38 246 0 0,-4-33-336 0 0,22 142 1947 0 0,-10-55-659 0 0,29 102 0 0 0,-38-177-1345 0 0,2 5-1431 0 0,13 31-1 0 0,-12-39-5127 0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0:58.45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6 297 8375 0 0,'0'0'758'0'0,"-5"-5"2411"0"0,12 4-2662 0 0,0 1-1 0 0,1-1 1 0 0,7-3 0 0 0,-7 2-153 0 0,0 0-1 0 0,1 1 1 0 0,9 0-1 0 0,86 1 1732 0 0,214-6 1318 0 0,-80-11-2139 0 0,-112 10-782 0 0,58-6 108 0 0,-76-4-7 0 0,157-3 1 0 0,-33 14-119 0 0,-88 2-153 0 0,328-11 720 0 0,-434 13-947 0 0,44-9 0 0 0,30-2 44 0 0,223-10 367 0 0,-219 15-184 0 0,22-3-30 0 0,18-6-22 0 0,-30 3-45 0 0,103-11 196 0 0,-73 17-334 0 0,-35 4-37 0 0,-19 3-75 0 0,-64 2-41 0 0,65-8 0 0 0,-58 2-366 0 0,-25 3-1156 0 0,0-1 0 0 0,24-6 0 0 0,-19 2-2783 0 0,-16 1-2783 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0:58.82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 0 7831 0 0,'-2'1'603'0'0,"-14"14"225"0"0,11-11 1404 0 0,5-2-668 0 0,1 1-1371 0 0,-1 0-1 0 0,1 0 1 0 0,-1 0 0 0 0,1 0-1 0 0,0 0 1 0 0,0 0-1 0 0,0 0 1 0 0,1 0 0 0 0,-1 0-1 0 0,1-1 1 0 0,-1 1 0 0 0,1-1-1 0 0,0 1 1 0 0,0-1 0 0 0,0 0-1 0 0,0 1 1 0 0,1-1-1 0 0,-1 0 1 0 0,4 2 0 0 0,6 4 52 0 0,1 1 1 0 0,24 10-1 0 0,-19-10-27 0 0,35 17-24 0 0,-11-6 39 0 0,42 28 0 0 0,-72-40-55 0 0,-1 0 0 0 0,0 1 0 0 0,-1 0 0 0 0,0 0-1 0 0,0 1 1 0 0,-1 1 0 0 0,0-1 0 0 0,8 14 0 0 0,-12-15 90 0 0,0 1 1 0 0,-1-1-1 0 0,0 1 1 0 0,-1 0-1 0 0,0 1 1 0 0,0-1-1 0 0,-1 0 1 0 0,-1 1-1 0 0,1-1 1 0 0,-2 1-1 0 0,0-1 1 0 0,0 1-1 0 0,0 0 1 0 0,-2-1-1 0 0,-2 14 1 0 0,-9 34 659 0 0,-24 66 1 0 0,26-93-825 0 0,-34 78 71 0 0,24-63-1386 0 0,13-31-827 0 0,2-2-3494 0 0,0 2-2126 0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2:01.8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1 877 5983 0 0,'0'0'5518'0'0,"1"-2"-4720"0"0,5-5-209 0 0,0 1 0 0 0,11-10 1 0 0,8-7 61 0 0,-11 9-323 0 0,0 1 1 0 0,2 0-1 0 0,-1 1 1 0 0,23-13-1 0 0,74-34 900 0 0,-3 2-417 0 0,43-26-195 0 0,116-94-271 0 0,-264 175-342 0 0,61-41 41 0 0,72-36-1 0 0,-105 60 14 0 0,54-41 1 0 0,-19 12 239 0 0,-22 12-38 0 0,-32 25-149 0 0,26-18 0 0 0,-30 24-87 0 0,5-3 69 0 0,23-11-1 0 0,-32 17-62 0 0,0 0-1 0 0,1 0 0 0 0,-1 1 0 0 0,0 0 1 0 0,0 0-1 0 0,1 0 0 0 0,-1 1 1 0 0,10 0-1 0 0,-5 0 25 0 0,1 1 14 0 0,0 0 0 0 0,0 0-1 0 0,1 1 1 0 0,-1 0 0 0 0,19 7-1 0 0,6 8 284 0 0,63 37-1 0 0,28 31 227 0 0,-30-18-275 0 0,49 32 188 0 0,24 16 142 0 0,-66-57-434 0 0,-33-20-98 0 0,-47-26-260 0 0,0-1-1 0 0,0-1 0 0 0,1-2 1 0 0,0 0-1 0 0,47 7 1 0 0,-54-12-454 0 0,-12-3-375 0 0,0 1 1 0 0,0 0-1 0 0,10 3 1 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2:02.8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6391 0 0,'0'0'5368'0'0,"2"0"-4936"0"0,5 0 3 0 0,-5 0 458 0 0,0 2-445 0 0,3 4-233 0 0,0 0 0 0 0,0 1 0 0 0,-1 0 0 0 0,0 0 1 0 0,0 0-1 0 0,0 0 0 0 0,-1 1 0 0 0,0-1 0 0 0,-1 1 0 0 0,0 0 0 0 0,2 9 0 0 0,1 17 472 0 0,2 46 0 0 0,-5-47-347 0 0,13 181 1140 0 0,-10-94-927 0 0,1 38 111 0 0,-3-19-170 0 0,-2 53 264 0 0,-1-142-746 0 0,2-24-724 0 0,1 0-1 0 0,8 31 1 0 0,-8-50-4541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25.7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21 952 8751 0 0,'0'0'674'0'0,"-2"0"-438"0"0,1 0 54 0 0,0 0 1 0 0,0-1 0 0 0,0 1 0 0 0,0 0-1 0 0,0 0 1 0 0,0 0 0 0 0,0-1-1 0 0,0 1 1 0 0,0 0 0 0 0,0-1 0 0 0,0 1-1 0 0,0-1 1 0 0,1 1 0 0 0,-1-1-1 0 0,0 0 1 0 0,0 1 0 0 0,0-1 0 0 0,-1-1-1 0 0,2 1-171 0 0,0 0 0 0 0,1 0 0 0 0,-1 0-1 0 0,0 0 1 0 0,0 1 0 0 0,0-1 0 0 0,0 0 0 0 0,1 0-1 0 0,-1 0 1 0 0,0 1 0 0 0,1-1 0 0 0,-1 0-1 0 0,1 0 1 0 0,-1 1 0 0 0,1-1 0 0 0,-1 0 0 0 0,1 1-1 0 0,0-1 1 0 0,-1 0 0 0 0,1 1 0 0 0,0-1-1 0 0,-1 1 1 0 0,1-1 0 0 0,0 1 0 0 0,1-1 0 0 0,37-25 791 0 0,1 2 0 0 0,64-29 0 0 0,22-11-158 0 0,225-123 105 0 0,-187 103-722 0 0,-101 50-107 0 0,156-100-7 0 0,-68 37 182 0 0,-109 70-62 0 0,50-43 0 0 0,-29 20 48 0 0,-32 23 3 0 0,-23 19-34 0 0,-1 2 0 0 0,15-11 1 0 0,-18 15-108 0 0,0 0 1 0 0,0 0 0 0 0,0 0 0 0 0,0 0 0 0 0,0 1 0 0 0,0 0 0 0 0,1 0-1 0 0,-1 0 1 0 0,8-1 0 0 0,-6 2-13 0 0,0 1-1 0 0,0-1 1 0 0,0 1-1 0 0,0 0 1 0 0,0 0-1 0 0,-1 1 1 0 0,1-1-1 0 0,0 1 1 0 0,-1 1-1 0 0,10 4 1 0 0,5 5 68 0 0,27 21 0 0 0,-23-15-33 0 0,68 50 173 0 0,-42-29-50 0 0,73 43-1 0 0,-61-47-45 0 0,1-2-1 0 0,101 37 1 0 0,177 34 170 0 0,-286-93-216 0 0,-33-7-650 0 0,30 9 0 0 0,-38-9 100 0 0,-3 0-544 0 0,0-1 0 0 0,13 8 0 0 0,-9-2-1299 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2:03.6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6447 0 0,'0'0'2731'0'0,"2"1"-2180"0"0,42 18 1344 0 0,0-2 0 0 0,2-2 0 0 0,54 11 0 0 0,-27-12-751 0 0,28 7 66 0 0,108 57 561 0 0,-7-1-870 0 0,-40-25-343 0 0,-67-21 28 0 0,-1 4 84 0 0,-58-20-221 0 0,72 19 0 0 0,-85-28-358 0 0,1 1-1 0 0,35 16 1 0 0,-29-5-38 0 0,-10-9 18 0 0,-19-8-67 0 0,0 0 0 0 0,0 0 0 0 0,1-1 0 0 0,-1 1 0 0 0,0-1 0 0 0,0 1 0 0 0,0-1 0 0 0,0 0 0 0 0,1 1 0 0 0,-1-1 0 0 0,0 0 0 0 0,0 0 0 0 0,1 0-1 0 0,-1 0 1 0 0,0 0 0 0 0,0 0 0 0 0,2 0 0 0 0,2-1-20 0 0,-2 1-217 0 0,0 0 0 0 0,-1 0 0 0 0,1-1 0 0 0,0 0 0 0 0,-1 1 0 0 0,1-1 0 0 0,4-2 0 0 0,0 0-907 0 0,-6 3 944 0 0,0-1 0 0 0,0 1 0 0 0,0 0 0 0 0,0-1 0 0 0,0 1 0 0 0,0-1 0 0 0,0 0 0 0 0,0 1 0 0 0,0-1 0 0 0,0 0 0 0 0,0 0 0 0 0,0 0 0 0 0,0 0 0 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2:04.7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1 639 919 0 0,'0'0'9598'0'0,"0"-2"-9310"0"0,0 1 0 0 0,1-1 1 0 0,-1 1-1 0 0,0 0 0 0 0,1-1 0 0 0,0 1 1 0 0,-1-1-1 0 0,2-1 0 0 0,59-18 1928 0 0,-9-1-807 0 0,-19 8-570 0 0,-9 2-204 0 0,-1 0 0 0 0,29-21-1 0 0,-8 5-22 0 0,57-31 438 0 0,60-37 393 0 0,-46 35-332 0 0,-108 56-1045 0 0,36-22 392 0 0,1 2 0 0 0,67-28 0 0 0,-102 49-384 0 0,-1 0-1 0 0,12-8 1 0 0,11-5 70 0 0,-26 15-141 0 0,-1 1-1 0 0,1 0 0 0 0,0 0 1 0 0,5 0-1 0 0,-6 0-2 0 0,-1 1 0 0 0,1 0 0 0 0,-1-1 0 0 0,0 0 0 0 0,1 0-1 0 0,-1 0 1 0 0,0 0 0 0 0,6-4 0 0 0,15-9 43 0 0,-16 9-38 0 0,1 0 0 0 0,-1-1 1 0 0,13-11-1 0 0,-20 16-2 0 0,-1 0-1 0 0,1 1 1 0 0,0-1-1 0 0,-1 0 1 0 0,1 1-1 0 0,0-1 1 0 0,0 1-1 0 0,-1-1 1 0 0,1 1-1 0 0,0-1 1 0 0,0 1-1 0 0,0 0 1 0 0,0-1-1 0 0,0 1 1 0 0,0 0-1 0 0,21-8 22 0 0,4-2-236 0 0,-24 9-380 0 0,11-12-3342 0 0,-8 6 2227 0 0,-1 0-48 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2:05.7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 65 455 0 0,'0'0'5182'0'0,"-3"-8"-4168"0"0,-3-10-58 0 0,5 16-484 0 0,1 1-20 0 0,-2-4-186 0 0,0 0 1 0 0,1 0-1 0 0,0 0 0 0 0,-2-11 3488 0 0,3 18-3479 0 0,-1 6 3 0 0,0-1 1 0 0,1 1 0 0 0,0 0 0 0 0,0-1 0 0 0,1 1 0 0 0,2 7 0 0 0,-3-13-1 0 0,0 0 2 0 0,3 50 684 0 0,14 84 0 0 0,6 1-593 0 0,23 156 501 0 0,-38-238-522 0 0,-4-33-139 0 0,0 0-1 0 0,0 41 0 0 0,-2 37 308 0 0,0-63-272 0 0,0 14 476 0 0,14 90 0 0 0,1-86-550 0 0,-3-11-80 0 0,-9-29-114 0 0,0-1 0 0 0,9 17-1 0 0,-14-30-85 0 0,9 37-3919 0 0,-10-24-803 0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2:06.7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1 387 7455 0 0,'0'0'2211'0'0,"2"0"-1436"0"0,5 0-336 0 0,-1-1 0 0 0,1-1 0 0 0,-1 1 0 0 0,0-1 0 0 0,1 0 0 0 0,6-4 0 0 0,-3 2 190 0 0,-1 1-1 0 0,14-4 0 0 0,-6 3 119 0 0,0-1-1 0 0,-1-1 1 0 0,17-7-1 0 0,20-8 470 0 0,27-12-46 0 0,-25 8-663 0 0,-9 7-174 0 0,70-26-70 0 0,-72 27-213 0 0,0-1 1 0 0,64-39-1 0 0,10-4-216 0 0,-105 55 33 0 0,2-1-335 0 0,0 0-1 0 0,0 2 0 0 0,16-5 0 0 0,-29 10-305 0 0,1-1 0 0 0,-1 1-1 0 0,1 0 1 0 0,0 0 0 0 0,-1 0-1 0 0,1 0 1 0 0,2 1 0 0 0,5 1-5124 0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2:07.40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 8207 0 0,'0'0'972'0'0,"2"0"-446"0"0,7-1 91 0 0,1 0 0 0 0,-1 1 1 0 0,0 0-1 0 0,1 1 1 0 0,15 3-1 0 0,25 1 757 0 0,-38-5-1045 0 0,1 2 1 0 0,-1 0-1 0 0,0 0 0 0 0,0 1 0 0 0,0 1 1 0 0,14 6-1 0 0,29 7 822 0 0,-40-12-825 0 0,-1 0 0 0 0,0 1-1 0 0,15 9 1 0 0,-16-8-58 0 0,0-1 1 0 0,1 0-1 0 0,26 7 0 0 0,77 22 643 0 0,-81-23-741 0 0,66 15 1 0 0,-49-16-114 0 0,-30-5-23 0 0,28 2-1 0 0,-42-6-51 0 0,-1 0 0 0 0,1 0 0 0 0,-1 1-1 0 0,1 0 1 0 0,12 6 0 0 0,-8-3-138 0 0,13 3-3658 0 0,-16-6-789 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2:08.1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1 919 0 0,'0'0'15240'0'0,"0"2"-14642"0"0,2 47 1418 0 0,11 59 1 0 0,1 10-588 0 0,7 102 56 0 0,-12-129-942 0 0,12 33-240 0 0,-11-75-317 0 0,1-17-221 0 0,-1-4-950 0 0,-8-23 908 0 0,0 1-752 0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2:19.4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1 515 1839 0 0,'0'0'15160'0'0,"4"1"-14662"0"0,16 4-29 0 0,-15-4 887 0 0,8-1-615 0 0,-7-1-547 0 0,0 0 0 0 0,-1 0 0 0 0,1 0-1 0 0,0-1 1 0 0,-1 0 0 0 0,1-1 0 0 0,-1 1-1 0 0,10-7 1 0 0,3-3 335 0 0,18-16 1 0 0,-22 17-302 0 0,13-10 249 0 0,2 2 0 0 0,42-22-1 0 0,-38 23-263 0 0,113-53 262 0 0,-125 63-409 0 0,1-1 0 0 0,-2-1 0 0 0,1-1 0 0 0,-2 0 0 0 0,31-23 0 0 0,-26 14 102 0 0,38-23 0 0 0,-33 22-124 0 0,51-46-1 0 0,-77 64-80 0 0,0 1 0 0 0,1 0 0 0 0,-1 0 0 0 0,1 0 0 0 0,6-3 0 0 0,9-5-173 0 0,-17 10 91 0 0,0-1-1 0 0,0 0 1 0 0,0 0-1 0 0,-1 1 1 0 0,1-1-1 0 0,0 1 1 0 0,0-1-1 0 0,0 1 1 0 0,0 0-1 0 0,0 0 1 0 0,0 0 0 0 0,0 0-1 0 0,3 0 1 0 0,-3 0-164 0 0,0 1 1 0 0,0-1 0 0 0,-1 0 0 0 0,1 0 0 0 0,0 0-1 0 0,0-1 1 0 0,0 1 0 0 0,0 0 0 0 0,0-1-1 0 0,0 1 1 0 0,-1-1 0 0 0,1 0 0 0 0,0 1 0 0 0,0-1-1 0 0,2-2 1 0 0,4-4-1770 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2:20.1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1 486 6447 0 0,'0'2'110'0'0,"0"0"1"0"0,0 0-1 0 0,0 1 0 0 0,0-1 0 0 0,0 0 0 0 0,0 0 0 0 0,0 0 0 0 0,1 0 0 0 0,-1 1 0 0 0,2 2 0 0 0,-1 3 463 0 0,2 5 565 0 0,1 0-1 0 0,0-1 1 0 0,12 25-1 0 0,0 0-135 0 0,0 14-53 0 0,-6-22-260 0 0,17 39 2039 0 0,-29-68-2502 0 0,2 0-219 0 0,0 0-1 0 0,0 0 1 0 0,0 0 0 0 0,0 0 0 0 0,0 0 0 0 0,0 0-1 0 0,-1 0 1 0 0,1 0 0 0 0,0 0 0 0 0,0 0 0 0 0,0 0-1 0 0,0 0 1 0 0,0 0 0 0 0,-1 0 0 0 0,1 0 0 0 0,0 0-1 0 0,0 0 1 0 0,0 0 0 0 0,0 0 0 0 0,0 0 0 0 0,0 0-1 0 0,-1 0 1 0 0,1 0 0 0 0,0 0 0 0 0,0 0 0 0 0,0 0-1 0 0,0 0 1 0 0,0 0 0 0 0,0 0 0 0 0,0-1 0 0 0,-1 1-1 0 0,1 0 1 0 0,0 0 0 0 0,0 0 0 0 0,0 0 0 0 0,0 0-1 0 0,0 0 1 0 0,0 0 0 0 0,0-1 0 0 0,0 1 0 0 0,0 0-1 0 0,0 0 1 0 0,-12-23 34 0 0,7 12-27 0 0,0 0 1 0 0,-6-18-1 0 0,7 15-14 0 0,-4-16 0 0 0,0 0 0 0 0,-3-34 0 0 0,6 12 56 0 0,2 0 0 0 0,6-91 0 0 0,-3 141-55 0 0,14-95-41 0 0,-11 85 12 0 0,0 0 0 0 0,1 0 1 0 0,1 1-1 0 0,0-1 1 0 0,12-20-1 0 0,-10 21 6 0 0,33-49-69 0 0,-34 53 88 0 0,0 0 1 0 0,0 0-1 0 0,1 1 1 0 0,0 0-1 0 0,12-9 1 0 0,-17 13 22 0 0,1 1 1 0 0,-1 0 0 0 0,1-1-1 0 0,0 1 1 0 0,-1 0-1 0 0,1 0 1 0 0,0 1 0 0 0,0-1-1 0 0,0 1 1 0 0,0-1-1 0 0,0 1 1 0 0,-1 0 0 0 0,1 0-1 0 0,0 0 1 0 0,0 1-1 0 0,0-1 1 0 0,0 1-1 0 0,5 1 1 0 0,-4-1 8 0 0,0 1 0 0 0,0 0 1 0 0,0 0-1 0 0,-1 0 0 0 0,1 0 0 0 0,0 1 0 0 0,-1-1 0 0 0,0 1 1 0 0,1 0-1 0 0,-1 0 0 0 0,4 5 0 0 0,1 2 41 0 0,-6-8-40 0 0,0 0-1 0 0,0 0 1 0 0,-1 0-1 0 0,1 0 1 0 0,-1 0-1 0 0,1 0 1 0 0,-1 0-1 0 0,0 1 1 0 0,0-1-1 0 0,0 0 1 0 0,1 6-1 0 0,0 5 42 0 0,0 0-1 0 0,-1 0 1 0 0,0 1-1 0 0,-2-1 1 0 0,1 0-1 0 0,-2 1 1 0 0,1-1-1 0 0,-2 0 1 0 0,-5 18 0 0 0,1-6-41 0 0,-2-1 0 0 0,-14 31 1 0 0,18-46-111 0 0,0 1 1 0 0,-1-1-1 0 0,-1 1 0 0 0,1-2 1 0 0,-2 1-1 0 0,1-1 1 0 0,-16 13-1 0 0,22-19-40 0 0,21-10-1677 0 0,-14 8 1771 0 0,-1-1-1 0 0,1 1 1 0 0,-1 0-1 0 0,1 0 1 0 0,0 1 0 0 0,-1 0-1 0 0,11 2 1 0 0,38 17-224 0 0,-27-9 318 0 0,-13-5 216 0 0,0 1 0 0 0,0 0 0 0 0,-1 1 0 0 0,-1 0 0 0 0,1 1 0 0 0,11 11 0 0 0,-20-16-32 0 0,-1 0 1 0 0,1 0-1 0 0,-1 1 1 0 0,4 6-1 0 0,-6-10 194 0 0,-1 12 464 0 0,0-10-803 0 0,-1 0 0 0 0,1 0-1 0 0,-1 0 1 0 0,1 0 0 0 0,-1 0 0 0 0,0 0-1 0 0,0 0 1 0 0,0 0 0 0 0,-1-1-1 0 0,1 1 1 0 0,-1 0 0 0 0,1-1 0 0 0,-1 1-1 0 0,-3 3 1 0 0,-3 3 155 0 0,-1-1 0 0 0,-15 11 1 0 0,2-1-31 0 0,9-7-331 0 0,0-1-1 0 0,-1-1 0 0 0,0 0 1 0 0,-1-1-1 0 0,0 0 1 0 0,0-1-1 0 0,0-1 1 0 0,-21 5-1 0 0,18-2-1497 0 0,18-9 1524 0 0,0 0 1 0 0,-1 0-1 0 0,1 0 1 0 0,0 0-1 0 0,0 0 1 0 0,-1 0-1 0 0,1 0 1 0 0,0 0-1 0 0,0 0 1 0 0,-1 0-1 0 0,1-1 1 0 0,0 1-1 0 0,-1 0 1 0 0,1 0-1 0 0,0 0 1 0 0,0 0-1 0 0,-1 0 1 0 0,1 0-1 0 0,0-1 1 0 0,0 1-1 0 0,0 0 1 0 0,-1 0-1 0 0,1 0 1 0 0,0 0-1 0 0,0-1 1 0 0,0 1-1 0 0,0 0 1 0 0,-1 0-1 0 0,1-1 1 0 0,0 1-1 0 0,0 0 1 0 0,0-1-1 0 0,-5-7-1585 0 0,3-1-50 0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2:20.6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0 280 8703 0 0,'11'38'312'0'0,"13"17"4266"0"0,2 5-1484 0 0,-17-35-2492 0 0,-2 0 0 0 0,4 26 0 0 0,-10-48 100 0 0,-3-4-623 0 0,0 1-1 0 0,0 0 0 0 0,1-1 1 0 0,-1 1-1 0 0,0-1 0 0 0,1 1 1 0 0,-1-1-1 0 0,0 0 0 0 0,1 0 1 0 0,-1 0-1 0 0,1 0 0 0 0,-1 0 1 0 0,1 0-1 0 0,0 0 0 0 0,-1 0 1 0 0,-1-3-1 0 0,2 3 170 0 0,0-2-5 0 0,-4-8-116 0 0,0 0 0 0 0,1 0 0 0 0,0-1 0 0 0,1 1 0 0 0,1-1 0 0 0,0 0 1 0 0,0 0-1 0 0,1 0 0 0 0,0 0 0 0 0,3-20 0 0 0,0 5 1 0 0,2 0 0 0 0,0-1-1 0 0,15-43 1 0 0,-10 49-4 0 0,0-1 0 0 0,2 2 0 0 0,1 0 0 0 0,0 0 0 0 0,27-33 0 0 0,-35 50-68 0 0,0-1-1 0 0,0 1 1 0 0,0 0-1 0 0,1 0 0 0 0,0 0 1 0 0,0 0-1 0 0,0 1 1 0 0,0 0-1 0 0,0 0 1 0 0,1 0-1 0 0,-1 1 1 0 0,1 0-1 0 0,0 0 1 0 0,-1 0-1 0 0,1 0 1 0 0,0 1-1 0 0,0 0 1 0 0,0 1-1 0 0,0-1 0 0 0,7 1 1 0 0,2 1-140 0 0,0 1-1 0 0,-1 0 1 0 0,1 1 0 0 0,-1 1 0 0 0,0 0-1 0 0,0 1 1 0 0,15 7 0 0 0,3 2-2996 0 0,-18-8-4627 0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2:23.33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0 143 2303 0 0,'0'0'1692'0'0,"2"-6"1691"0"0,-1 5-3231 0 0,0 0-1 0 0,0 0 0 0 0,0 0 1 0 0,0 0-1 0 0,0 0 1 0 0,0 0-1 0 0,0 1 1 0 0,0-1-1 0 0,0 1 1 0 0,1-1-1 0 0,-1 1 0 0 0,0-1 1 0 0,1 1-1 0 0,-1 0 1 0 0,0-1-1 0 0,0 1 1 0 0,2 0-1 0 0,1 0 76 0 0,-1 0 0 0 0,1 0 1 0 0,-1 1-1 0 0,0-1 0 0 0,1 1 0 0 0,5 2 0 0 0,-3-1 53 0 0,0 1-1 0 0,1 0 1 0 0,-1 0-1 0 0,-1 1 1 0 0,1-1 0 0 0,8 8-1 0 0,-2-1 267 0 0,1 0-1 0 0,1-1 1 0 0,17 9-1 0 0,21 14 948 0 0,-31-18-823 0 0,1-1 1 0 0,35 15-1 0 0,-1 0 71 0 0,208 124 1372 0 0,-104-62-1024 0 0,10 10 117 0 0,-111-64-830 0 0,-42-27-226 0 0,19 8-1 0 0,4 1 72 0 0,-21-9-69 0 0,22 7 0 0 0,11 4 81 0 0,-48-18-203 0 0,1 0 0 0 0,0-1 0 0 0,0 1 0 0 0,0-1 1 0 0,0 0-1 0 0,0-1 0 0 0,7 1 0 0 0,1 0 58 0 0,13 8 127 0 0,-24-9-144 0 0,-1 1-1 0 0,15 4 85 0 0,-15-5-91 0 0,0-1 0 0 0,4-1 0 0 0,1-2-18 0 0,0 0 0 0 0,0 0 0 0 0,0 0 0 0 0,0 0 1 0 0,5-8-1 0 0,4-1-48 0 0,-6 6 7 0 0,2 0 1 0 0,-1 0 0 0 0,1 1-1 0 0,0 1 1 0 0,12-6 0 0 0,-11 7-3 0 0,-1-1 0 0 0,0-1 0 0 0,-1 1 1 0 0,1-2-1 0 0,13-11 0 0 0,29-24-3 0 0,1 1 0 0 0,64-35 0 0 0,39-28 0 0 0,-92 59 19 0 0,-29 21 3 0 0,42-37 1 0 0,17-25-23 0 0,-70 62 0 0 0,-17 16 0 0 0,0 0 0 0 0,14-10 0 0 0,-19 16 0 0 0,0-1 0 0 0,0 1-1 0 0,0-1 1 0 0,0 0 0 0 0,-1 1 0 0 0,1-1-1 0 0,3-6 1 0 0,-2 3 9 0 0,1 0 1 0 0,0 0-1 0 0,0 0 1 0 0,0 1-1 0 0,1-1 1 0 0,10-6-1 0 0,-8 6-9 0 0,-8 6 1 0 0,0 0 0 0 0,1-1 0 0 0,-1 1 0 0 0,0 0 0 0 0,1-1 0 0 0,-1 1 0 0 0,0 0 1 0 0,1 0-1 0 0,-1-1 0 0 0,1 1 0 0 0,-1 0 0 0 0,0 0 0 0 0,1-1 0 0 0,-1 1 0 0 0,1 0 0 0 0,-1 0 0 0 0,1 0 0 0 0,-1 0 0 0 0,1 0 0 0 0,-1 0 0 0 0,0 0 0 0 0,1 0 0 0 0,-1 0 0 0 0,1 0 0 0 0,-1 0 1 0 0,1 0-1 0 0,0 0 0 0 0,1 0 22 0 0,8-9-12 0 0,17-28 74 0 0,-27 36-73 0 0,0 1-8 0 0,0 0 0 0 0,1 0-1 0 0,-1-1 1 0 0,0 1 0 0 0,1 0 0 0 0,-1 0 0 0 0,0-1 0 0 0,1 1-1 0 0,-1 0 1 0 0,0 0 0 0 0,1 0 0 0 0,-1 0 0 0 0,1 0-1 0 0,-1 0 1 0 0,1-1 0 0 0,-1 1 0 0 0,0 0 0 0 0,1 0 0 0 0,-1 0-1 0 0,1 0 1 0 0,-1 0 0 0 0,0 1 0 0 0,1-1 0 0 0,-1 0-1 0 0,1 0 1 0 0,0 0 0 0 0,5 0 23 0 0,-4 0-23 0 0,-1 0-1 0 0,1 0 1 0 0,0 0 0 0 0,-1 0 0 0 0,1 0 0 0 0,-1 0-1 0 0,1-1 1 0 0,-1 1 0 0 0,1-1 0 0 0,-1 1 0 0 0,1-1-1 0 0,-1 0 1 0 0,3-1 0 0 0,4 0-4 0 0,5 2 0 0 0,0 1 0 0 0,0 0 0 0 0,16 5 0 0 0,4 5 15 0 0,-1 1 1 0 0,61 33-1 0 0,-11-5 3 0 0,-33-18-18 0 0,-1 2 0 0 0,-1 2 0 0 0,75 54 0 0 0,137 128 368 0 0,-232-186-238 0 0,2-1-1 0 0,1-1 1 0 0,0-2-1 0 0,46 21 1 0 0,29 11 231 0 0,-47-20-269 0 0,-11-5-41 0 0,-27-16-51 0 0,23 11 0 0 0,-39-19-46 0 0,1 1 0 0 0,-1 0 1 0 0,0 1-1 0 0,6 4 0 0 0,-7-5 5 0 0,-1 0-1 0 0,1-1 1 0 0,-1 1-1 0 0,1 0 1 0 0,0-1-1 0 0,0 0 1 0 0,0 1-1 0 0,0-1 1 0 0,0 0 0 0 0,0-1-1 0 0,0 1 1 0 0,0-1-1 0 0,3 1 1 0 0,7-1-762 0 0,-7 0-3058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06:27.3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19 410 919 0 0,'-9'5'4395'0'0,"9"-5"-4156"0"0,-1 0 1 0 0,0 0-1 0 0,1 1 0 0 0,-1-1 1 0 0,1 0-1 0 0,-1 0 0 0 0,1 1 1 0 0,-1-1-1 0 0,1 0 0 0 0,-1 1 0 0 0,1-1 1 0 0,-1 1-1 0 0,1-1 0 0 0,0 1 1 0 0,-1-1-1 0 0,1 1 0 0 0,0-1 1 0 0,-1 1-1 0 0,1-1 0 0 0,0 1 0 0 0,0-1 1 0 0,-1 1-1 0 0,1 0 0 0 0,6 13 4154 0 0,-3-7-5436 0 0,24 46 1886 0 0,-2 2 0 0 0,-3 0-1 0 0,-3 2 1 0 0,-1 0 0 0 0,14 90-1 0 0,12 199 1493 0 0,-20-121-1270 0 0,-12-140-824 0 0,0 19 55 0 0,-9-50 244 0 0,16 84-1 0 0,-19-136-347 0 0,0-2-180 0 0,0 1 0 0 0,0 0 1 0 0,0 0-1 0 0,0-1 0 0 0,0 1 0 0 0,0 0 0 0 0,0-1 0 0 0,0 1 0 0 0,1 0 0 0 0,-1 0 1 0 0,0-1-1 0 0,0 1 0 0 0,1 0 0 0 0,0 0 0 0 0,6 16 411 0 0,-6-15-358 0 0,-1-2-58 0 0,0 1 1 0 0,1-1-1 0 0,-1 0 0 0 0,0 1 0 0 0,0-1 0 0 0,0 1 1 0 0,1-1-1 0 0,-1 0 0 0 0,0 1 0 0 0,0-1 0 0 0,1 0 1 0 0,-1 1-1 0 0,0-1 0 0 0,1 0 0 0 0,-1 1 1 0 0,0-1-1 0 0,1 0 0 0 0,-1 0 0 0 0,1 1 0 0 0,-1-1 1 0 0,0 0-1 0 0,2 0 0 0 0,12 6 11 0 0,1-1 0 0 0,-1-1-1 0 0,1 0 1 0 0,0-1 0 0 0,1-1 0 0 0,29 1-1 0 0,9 1 7 0 0,60 10-24 0 0,63 8 0 0 0,12 1 0 0 0,-66-10 0 0 0,260 61 0 0 0,-341-61 66 0 0,-1 2 0 0 0,74 39-1 0 0,-111-52-55 0 0,-1 0-1 0 0,1 0 0 0 0,-1 0 1 0 0,0 1-1 0 0,1 0 0 0 0,-1-1 1 0 0,3 6-1 0 0,-5-7 119 0 0,2-1-75 0 0,-2 0-48 0 0,1 0-1 0 0,-1 0 0 0 0,1 0 0 0 0,0 0 1 0 0,-1 0-1 0 0,1 0 0 0 0,0-1 0 0 0,-1 1 1 0 0,1 0-1 0 0,0-1 0 0 0,-1 1 0 0 0,1-1 1 0 0,-1 0-1 0 0,1 1 0 0 0,-1-1 0 0 0,3-2 0 0 0,2-1-1 0 0,89-50-30 0 0,-64 35-3 0 0,0 1 0 0 0,2 2 0 0 0,36-14 0 0 0,215-53-178 0 0,-37 19-50 0 0,-48 5 111 0 0,-126 37 83 0 0,-65 20 37 0 0,-1-2 0 0 0,0 1 0 0 0,0-1 0 0 0,0 0 1 0 0,0 0-1 0 0,11-10 0 0 0,35-34-258 0 0,-50 43 275 0 0,1 1-1 0 0,-1-1 1 0 0,0 0 0 0 0,0 0-1 0 0,0 0 1 0 0,0 0 0 0 0,-1 0 0 0 0,2-7-1 0 0,0-1-5 0 0,-1 1-1 0 0,3-21 0 0 0,-1-30 112 0 0,-5-117-1 0 0,-22-63 218 0 0,13 157-245 0 0,-57-348 1085 0 0,1 196-928 0 0,47 185-576 0 0,-2-7-1436 0 0,-2 0 1 0 0,-43-79 0 0 0,59 126-665 0 0,3 7-1966 0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2:25.85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 9847 0 0,'0'0'890'0'0,"2"0"-609"0"0,-1-1-142 0 0,1 1 0 0 0,-1 0 1 0 0,1 0-1 0 0,0 0 0 0 0,-1 0 0 0 0,1 0 1 0 0,-1 0-1 0 0,1 0 0 0 0,-1 0 0 0 0,1 1 1 0 0,-1-1-1 0 0,1 1 0 0 0,-1-1 0 0 0,1 1 1 0 0,1 1-1 0 0,28 15 2009 0 0,-12-6-879 0 0,4 1-564 0 0,-1 0 0 0 0,0 2 1 0 0,-1 0-1 0 0,-1 2 0 0 0,20 18 0 0 0,-36-30-631 0 0,3 4 110 0 0,1 0 1 0 0,0-1-1 0 0,1 0 1 0 0,-1 0-1 0 0,1-1 1 0 0,11 6-1 0 0,-8-6 106 0 0,0 2-1 0 0,16 12 1 0 0,5 4 122 0 0,158 104 708 0 0,-135-89-1077 0 0,-19-13-63 0 0,-4-3-595 0 0,52 28 1 0 0,-82-49 327 0 0,0-1 0 0 0,1 1 1 0 0,-1-1-1 0 0,0 0 0 0 0,0 0 1 0 0,1 0-1 0 0,-1-1 1 0 0,0 1-1 0 0,5-1 0 0 0,3 0-1957 0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2:29.8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0 919 0 0,'5'3'67'0'0,"21"14"5177"0"0,-22 25 2327 0 0,10 24-5338 0 0,-2-15-1661 0 0,-6-21-471 0 0,1 0 0 0 0,2-1 0 0 0,24 56 0 0 0,-22-56-391 0 0,0 1-1 0 0,12 60 1 0 0,-20-79 89 0 0,23 112-6675 0 0,-24-119 5101 0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2:30.1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50 1839 0 0,'0'-24'83'0'0,"1"13"-6"0"0,-1 10 283 0 0,1 0 1 0 0,-1 0-1 0 0,1-1 0 0 0,-1 1 0 0 0,1 0 0 0 0,0 0 0 0 0,-1 0 0 0 0,1 0 0 0 0,0 0 0 0 0,0 0 0 0 0,7-2 6324 0 0,-7 4-7495 0 0,1-1 1967 0 0,-1 1-542 0 0,7 11-331 0 0,-1 1-1 0 0,0 0 1 0 0,-1 0-1 0 0,0 1 1 0 0,-1 0-1 0 0,6 25 0 0 0,10 26-16 0 0,8 17-579 0 0,35 168 1 0 0,-51-191-1868 0 0,-9-33 898 0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2:30.5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65 10591 0 0,'0'0'5166'0'0,"1"-1"-4614"0"0,3-4-408 0 0,1 1 0 0 0,-1 0 0 0 0,1 0 0 0 0,0 0 1 0 0,0 0-1 0 0,0 1 0 0 0,1 0 0 0 0,-1 0 1 0 0,12-5-1 0 0,22-4-1541 0 0,-3 5-3422 0 0,-16 5-149 0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2:30.9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78 5983 0 0,'0'0'542'0'0,"15"-6"951"0"0,32-12 3417 0 0,0 0-3447 0 0,44-17-911 0 0,-90 34 488 0 0,-1 21 183 0 0,-5 40 0 0 0,0-35-936 0 0,-11 98 1012 0 0,15-109-1148 0 0,1 1 0 0 0,0 0 0 0 0,1-1-1 0 0,0 1 1 0 0,2-1 0 0 0,4 20 0 0 0,-5-29-76 0 0,0 1 0 0 0,1-1 1 0 0,-1 1-1 0 0,1-1 0 0 0,0 0 0 0 0,0 0 0 0 0,1 0 0 0 0,5 6 0 0 0,-7-9-63 0 0,0 0-1 0 0,0 0 1 0 0,1 0-1 0 0,-1-1 1 0 0,0 1-1 0 0,1 0 1 0 0,0-1-1 0 0,-1 1 1 0 0,1-1-1 0 0,0 0 1 0 0,0 0-1 0 0,-1 0 1 0 0,1 0-1 0 0,0-1 1 0 0,0 1-1 0 0,0-1 1 0 0,0 0-1 0 0,4 0 1 0 0,2-1-89 0 0,1 0 0 0 0,-1-1 1 0 0,0 0-1 0 0,0-1 0 0 0,0 0 0 0 0,-1 0 1 0 0,1-1-1 0 0,-1 0 0 0 0,13-9 0 0 0,-12 7-854 0 0,1-1 0 0 0,-1-1 0 0 0,-1 0 0 0 0,10-10 0 0 0,-5 2-869 0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5T00:12:31.2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108 161 9671 0 0,'0'0'748'0'0,"-1"2"-492"0"0,-4 17 648 0 0,0 0 0 0 0,2 0 0 0 0,0 0 0 0 0,0 22 0 0 0,0-3-288 0 0,-6 46 10 0 0,-31 129-1 0 0,35-192-555 0 0,-4 15 128 0 0,8-34 183 0 0,-6-8-234 0 0,5 4-147 0 0,1 0-1 0 0,-1 0 1 0 0,1-1 0 0 0,0 1-1 0 0,0 0 1 0 0,0 0-1 0 0,0-1 1 0 0,0 1 0 0 0,0 0-1 0 0,1-1 1 0 0,-1 1 0 0 0,1-1-1 0 0,-1-3 1 0 0,1-36-226 0 0,1 32 173 0 0,17-292-630 0 0,-17 293 691 0 0,1-22 169 0 0,2-1 0 0 0,1 1 0 0 0,2 0-1 0 0,12-36 1 0 0,-10 39 285 0 0,-8 26-76 0 0,1 3-206 0 0,1 1-150 0 0,0 1-1 0 0,0 0 0 0 0,0 0 1 0 0,0 0-1 0 0,-1 1 1 0 0,1-1-1 0 0,-1 1 1 0 0,0-1-1 0 0,0 1 0 0 0,0 0 1 0 0,2 6-1 0 0,2 10 35 0 0,5 22 0 0 0,-4-16-46 0 0,16 71 87 0 0,18 56-73 0 0,-26-107-40 0 0,24 59 73 0 0,-34-95-7 0 0,0-1 0 0 0,0 1 0 0 0,1-1 0 0 0,1 0 0 0 0,-1 0 0 0 0,1-1 0 0 0,16 15 1 0 0,-22-22-37 0 0,0-1 1 0 0,0 1 0 0 0,-1 0 0 0 0,1 0 0 0 0,0 0 0 0 0,1 0-1 0 0,-1-1 1 0 0,0 1 0 0 0,0 0 0 0 0,0-1 0 0 0,0 1 0 0 0,0-1 0 0 0,1 0-1 0 0,-1 1 1 0 0,0-1 0 0 0,0 0 0 0 0,1 0 0 0 0,-1 0 0 0 0,0 1-1 0 0,0-1 1 0 0,1-1 0 0 0,-1 1 0 0 0,0 0 0 0 0,1 0 0 0 0,-1 0-1 0 0,0-1 1 0 0,0 1 0 0 0,0 0 0 0 0,1-1 0 0 0,-1 0 0 0 0,0 1 0 0 0,0-1-1 0 0,0 1 1 0 0,0-1 0 0 0,0 0 0 0 0,0 0 0 0 0,0 0 0 0 0,0 0-1 0 0,0 1 1 0 0,0-1 0 0 0,0 0 0 0 0,-1-1 0 0 0,2 0 0 0 0,1-4 103 0 0,1-1 0 0 0,-1 1-1 0 0,0-1 1 0 0,-1 0 0 0 0,0 0 0 0 0,2-9 0 0 0,4-25 255 0 0,-3 0 1 0 0,-1 0-1 0 0,-2-67 0 0 0,-20-125-89 0 0,10 152-592 0 0,6 31-2474 0 0,2 36 639 0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6:33.65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30 993 2759 0 0,'-1'-4'207'0'0,"1"3"-196"0"0,0 0 0 0 0,0 0-1 0 0,-1 0 1 0 0,1 0 0 0 0,0 0-1 0 0,-1 0 1 0 0,1 0 0 0 0,0 0 0 0 0,-1 0-1 0 0,1 0 1 0 0,-1 0 0 0 0,0 0-1 0 0,1 1 1 0 0,-1-1 0 0 0,0 0 0 0 0,1 0-1 0 0,-2 0 1 0 0,0 0 205 0 0,1 1 1 0 0,0-1-1 0 0,-1 1 1 0 0,1 0-1 0 0,0 0 1 0 0,0 0-1 0 0,-10-3 8036 0 0,24-10-6256 0 0,27-26-1223 0 0,-10 11 302 0 0,50-59 0 0 0,-20 6-522 0 0,18-21-89 0 0,-57 79-441 0 0,111-117 237 0 0,-88 97-173 0 0,56-41 0 0 0,-7 10-45 0 0,59-42 44 0 0,-141 109-73 0 0,-1-2-1 0 0,-1 0 1 0 0,14-15-1 0 0,13-13 2 0 0,-10 21-14 0 0,-22 14 0 0 0,0-1 0 0 0,1 1 0 0 0,-1-1 0 0 0,-1 0 0 0 0,8-6 0 0 0,1-2 0 0 0,-6 10 0 0 0,-4 1 0 0 0,4 0 20 0 0,1 0 0 0 0,-1 0-1 0 0,0 1 1 0 0,1-1 0 0 0,-1 1-1 0 0,0 1 1 0 0,0-1 0 0 0,0 1-1 0 0,0 0 1 0 0,12 6 0 0 0,3 3 229 0 0,32 23 1 0 0,-18-11-270 0 0,180 120 651 0 0,-196-130-534 0 0,184 144 865 0 0,-77-57-415 0 0,6-11-317 0 0,-124-83-230 0 0,26 14 54 0 0,1 0 0 0 0,42 16-1 0 0,-52-26-196 0 0,0-2-1 0 0,0 0 1 0 0,0-2-1 0 0,34 4 1 0 0,-19-3-1864 0 0,-23-4 71 0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6:35.0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0 262 6159 0 0,'0'0'730'0'0,"1"2"-326"0"0,15 25 1491 0 0,-9-17-1205 0 0,-1 0-1 0 0,4 12 1 0 0,8 31 1666 0 0,21 103 1 0 0,-31-117-2026 0 0,35 177 1042 0 0,22 96 42 0 0,-52-243-1015 0 0,-2 2 1 0 0,1 84-1 0 0,0-1 0 0 0,-7-99-272 0 0,-3-5 153 0 0,-2-49-21 0 0,0 1-172 0 0,1 13 88 0 0,0-14-88 0 0,1 9 128 0 0,-1-8-205 0 0,11 18 159 0 0,-8-17-143 0 0,1 0-1 0 0,0 0 0 0 0,0-1 1 0 0,0 0-1 0 0,0 0 0 0 0,0 0 1 0 0,1 0-1 0 0,8 0 0 0 0,49 4 141 0 0,-22-3-165 0 0,22 2 21 0 0,-29-2-8 0 0,60 11 0 0 0,296 99-15 0 0,-360-102 21 0 0,1 2 0 0 0,32 19 1 0 0,54 39 42 0 0,-116-71-64 0 0,38 30 95 0 0,-32-23-63 0 0,1-1 0 0 0,-1-1 0 0 0,1 1 0 0 0,0-1 0 0 0,0-1 0 0 0,12 6 0 0 0,-17-10-13 0 0,-1 1 0 0 0,0-1 0 0 0,1 0 0 0 0,-1 0 0 0 0,0 0 0 0 0,1 0 0 0 0,-1 0 0 0 0,0-1 0 0 0,4 0 0 0 0,1-1 17 0 0,0 0 6 0 0,1 0-1 0 0,0-1 0 0 0,-1 0 0 0 0,12-7 0 0 0,-7 3-3 0 0,79-46-27 0 0,-74 45-11 0 0,121-58 0 0 0,-106 53 0 0 0,1 1 0 0 0,46-10 0 0 0,-67 19-12 0 0,49-10-111 0 0,115-11 1 0 0,-98 22 38 0 0,55-4-55 0 0,-103 2 139 0 0,10 0 0 0 0,14 1 0 0 0,-52 3 2 0 0,0-1 1 0 0,1 0-1 0 0,-1 0 0 0 0,0 0 1 0 0,0 0-1 0 0,0 0 0 0 0,0 0 0 0 0,1-1 1 0 0,-2 1-1 0 0,1-1 0 0 0,0 1 1 0 0,0-1-1 0 0,2-3 0 0 0,1 0 5 0 0,-1 0-1 0 0,0 0 0 0 0,0-1 1 0 0,2-6-1 0 0,1-3 17 0 0,-1 0 1 0 0,0-1-1 0 0,-2 0 0 0 0,0 0 0 0 0,3-30 1 0 0,0-86 172 0 0,-6 109-180 0 0,-22-496 1864 0 0,-51 4-1000 0 0,58 432-964 0 0,-48-235-2419 0 0,59 307 1743 0 0,-3-13-168 0 0,-1 10-5541 0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6:35.9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0 385 2759 0 0,'14'-1'7055'0'0,"-3"-2"-6404"0"0,-1-2-1 0 0,1 0 1 0 0,-1 0 0 0 0,0-1 0 0 0,-1 0-1 0 0,14-11 1 0 0,15-10 73 0 0,12-2-113 0 0,-4 1-156 0 0,68-51 1 0 0,-94 64-415 0 0,29-17 0 0 0,-31 22-15 0 0,-1-1 0 0 0,29-25 0 0 0,16-23-2924 0 0,-52 49 1828 0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7T02:06:36.6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17 1839 0 0,'0'0'83'0'0,"2"-7"5524"0"0,7 3-1910 0 0,10 0-2289 0 0,-12 3-1130 0 0,0 1 0 0 0,0-1 0 0 0,0 1 0 0 0,0 1 0 0 0,0 0 1 0 0,12 2-1 0 0,41 16 832 0 0,-41-13-806 0 0,20 10 201 0 0,0 1 0 0 0,58 36 0 0 0,-3-1-277 0 0,90 31-28 0 0,-168-77-1037 0 0,22 5 1 0 0,-25-8-2904 0 0,-1 0-1650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FBB426-19A4-40C8-BD6B-4A3BA39E82D2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FB3F3-578C-42EC-8E27-247CB4E98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847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57D00-95E3-4581-968E-4A51499982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B134EB-95FC-4130-A3DF-5FB2290D47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C53F7-E7E6-4BF7-80E3-C2DBEF5FE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143E7-E4DB-4067-8DDF-27B11E387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38BE5-2ABE-47DB-916B-2FB85F69E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37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8B229-F5E1-47E2-8CFC-9C101B8E1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5516A3-0BB1-40CA-8D01-DF82C3BA42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B0DE8-92F7-41B3-837A-A1B2BCCD5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6AFFC-3B56-4613-B516-A18AECEAB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86474-7797-4B43-B3BB-8F4CA88C4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39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D97D99-3770-45E1-A170-E335C39E8E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C5AB39-6541-4B9F-AEF7-EDC03BD63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200A9-8D38-40C9-A59D-8E2B77E91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EFDEE-FF83-4E22-B1D2-12DF3924E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73740-F9A2-446B-A364-684B01CD9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1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D5776-7DD5-4B1A-9394-01A934C26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52934"/>
            <a:ext cx="11353800" cy="132556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F243E-C3C8-4FF8-A584-83B9A08C2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7233"/>
            <a:ext cx="10515600" cy="4351338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7F494-0FC3-489A-B935-AB3B9D599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3CF16-B954-4C48-B1E4-47FA13E34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5BDBE-38B8-4C60-8511-5048DE76B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6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FDA08-F534-4666-8DB6-0E1355038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9C4752-47EB-4761-9A70-9C86C52FB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6B2CD-2CDC-475F-A62B-90D8FFEBD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AD7DB-C1B7-40F7-BC73-118CFD534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3C9F5-A009-41A7-BDB2-4F5BE1A5E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3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949BC-BF15-4044-AF30-57B146437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13409-68DA-4D98-AC53-9F31908338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593B1E-70E3-4802-A354-52D206F0D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F50B94-AA4B-4643-B649-7FF81AB61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C57DE-0438-4B76-B12B-F3E80C0D6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E025F5-E75D-4103-AF95-11B5775B1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5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49ECD-34A8-4E42-A4A8-761513090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9ECDB-9C8C-4F8F-83D3-8927E7C57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C2CA2E-26E6-490A-8CC4-38E394C8FC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C8A5E0-8D99-4D38-9349-579F991B7A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E13B4C-D162-4EFC-A981-D65736608A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2D2E9E-EAC1-4D59-B37D-69DBF5E4F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31BCB9-B0C3-4D22-A030-C9A808D65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62CF45-2E78-40AF-A5C7-5AF3DED26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03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18B3C-10B4-431F-8060-BA6877C11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7B2B1B-2392-459A-8286-3078883AE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01871B-1D36-441C-AB12-6EFF4A5A6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123AB8-1B75-4847-980C-B278579EA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608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5408AD-DB52-4588-8DF5-AD820BCAB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8B32B8-9CCB-4260-A066-EB019143B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2F025-E761-4E68-8DE1-EE874A8CB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37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D2A02-E812-4BD7-8556-6C9E0D504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3622B-27F3-4C80-B756-DFC79ADA8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00838-3A1B-4887-AFD6-4744E78E15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223A6-4BEF-4051-A53E-4DC39A115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F05AD-2800-4404-A4AF-C6B909706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BC3300-386C-4C8F-B4DC-03128C28F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6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CB76C-F8E6-4436-80EE-42F4C64C4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27DE07-9BCC-419E-B762-797EF50085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A4486-EEEF-4271-ADC3-F68D13581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3FE574-FC1A-4F17-8F34-E97D403C7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C5561-E1DA-461F-B692-DE381A880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59C2F8-5608-4557-B3CE-263939F9D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778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DBCC25-B7B4-46C4-B027-664226BDA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A61B8B-F121-4AE6-9075-FE192BD43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64959-C058-4F0A-A42F-78355774B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64AE2-FFA1-4810-86CA-890E50178782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21D37-885C-41C7-B5BB-895BBE3BE2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86782-AD4B-4D25-9FD9-1432669F12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79.png"/><Relationship Id="rId18" Type="http://schemas.openxmlformats.org/officeDocument/2006/relationships/customXml" Target="../ink/ink281.xml"/><Relationship Id="rId39" Type="http://schemas.openxmlformats.org/officeDocument/2006/relationships/image" Target="../media/image292.png"/><Relationship Id="rId34" Type="http://schemas.openxmlformats.org/officeDocument/2006/relationships/customXml" Target="../ink/ink283.xml"/><Relationship Id="rId42" Type="http://schemas.openxmlformats.org/officeDocument/2006/relationships/customXml" Target="../ink/ink287.xml"/><Relationship Id="rId47" Type="http://schemas.openxmlformats.org/officeDocument/2006/relationships/image" Target="../media/image284.png"/><Relationship Id="rId50" Type="http://schemas.openxmlformats.org/officeDocument/2006/relationships/customXml" Target="../ink/ink291.xml"/><Relationship Id="rId55" Type="http://schemas.openxmlformats.org/officeDocument/2006/relationships/image" Target="../media/image288.png"/><Relationship Id="rId7" Type="http://schemas.openxmlformats.org/officeDocument/2006/relationships/image" Target="../media/image276.png"/><Relationship Id="rId2" Type="http://schemas.openxmlformats.org/officeDocument/2006/relationships/customXml" Target="../ink/ink273.xml"/><Relationship Id="rId16" Type="http://schemas.openxmlformats.org/officeDocument/2006/relationships/customXml" Target="../ink/ink280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75.xml"/><Relationship Id="rId11" Type="http://schemas.openxmlformats.org/officeDocument/2006/relationships/image" Target="../media/image278.png"/><Relationship Id="rId37" Type="http://schemas.openxmlformats.org/officeDocument/2006/relationships/image" Target="../media/image291.png"/><Relationship Id="rId40" Type="http://schemas.openxmlformats.org/officeDocument/2006/relationships/customXml" Target="../ink/ink286.xml"/><Relationship Id="rId45" Type="http://schemas.openxmlformats.org/officeDocument/2006/relationships/image" Target="../media/image283.png"/><Relationship Id="rId53" Type="http://schemas.openxmlformats.org/officeDocument/2006/relationships/image" Target="../media/image287.png"/><Relationship Id="rId5" Type="http://schemas.openxmlformats.org/officeDocument/2006/relationships/image" Target="../media/image275.png"/><Relationship Id="rId15" Type="http://schemas.openxmlformats.org/officeDocument/2006/relationships/image" Target="../media/image280.png"/><Relationship Id="rId36" Type="http://schemas.openxmlformats.org/officeDocument/2006/relationships/customXml" Target="../ink/ink284.xml"/><Relationship Id="rId49" Type="http://schemas.openxmlformats.org/officeDocument/2006/relationships/image" Target="../media/image285.png"/><Relationship Id="rId57" Type="http://schemas.openxmlformats.org/officeDocument/2006/relationships/image" Target="../media/image295.png"/><Relationship Id="rId10" Type="http://schemas.openxmlformats.org/officeDocument/2006/relationships/customXml" Target="../ink/ink277.xml"/><Relationship Id="rId19" Type="http://schemas.openxmlformats.org/officeDocument/2006/relationships/image" Target="../media/image282.png"/><Relationship Id="rId44" Type="http://schemas.openxmlformats.org/officeDocument/2006/relationships/customXml" Target="../ink/ink288.xml"/><Relationship Id="rId52" Type="http://schemas.openxmlformats.org/officeDocument/2006/relationships/customXml" Target="../ink/ink292.xml"/><Relationship Id="rId4" Type="http://schemas.openxmlformats.org/officeDocument/2006/relationships/customXml" Target="../ink/ink274.xml"/><Relationship Id="rId9" Type="http://schemas.openxmlformats.org/officeDocument/2006/relationships/image" Target="../media/image277.png"/><Relationship Id="rId14" Type="http://schemas.openxmlformats.org/officeDocument/2006/relationships/customXml" Target="../ink/ink279.xml"/><Relationship Id="rId35" Type="http://schemas.openxmlformats.org/officeDocument/2006/relationships/image" Target="../media/image290.png"/><Relationship Id="rId43" Type="http://schemas.openxmlformats.org/officeDocument/2006/relationships/image" Target="../media/image294.png"/><Relationship Id="rId48" Type="http://schemas.openxmlformats.org/officeDocument/2006/relationships/customXml" Target="../ink/ink290.xml"/><Relationship Id="rId56" Type="http://schemas.openxmlformats.org/officeDocument/2006/relationships/customXml" Target="../ink/ink294.xml"/><Relationship Id="rId8" Type="http://schemas.openxmlformats.org/officeDocument/2006/relationships/customXml" Target="../ink/ink276.xml"/><Relationship Id="rId51" Type="http://schemas.openxmlformats.org/officeDocument/2006/relationships/image" Target="../media/image286.png"/><Relationship Id="rId3" Type="http://schemas.openxmlformats.org/officeDocument/2006/relationships/image" Target="../media/image274.png"/><Relationship Id="rId12" Type="http://schemas.openxmlformats.org/officeDocument/2006/relationships/customXml" Target="../ink/ink278.xml"/><Relationship Id="rId17" Type="http://schemas.openxmlformats.org/officeDocument/2006/relationships/image" Target="../media/image281.png"/><Relationship Id="rId33" Type="http://schemas.openxmlformats.org/officeDocument/2006/relationships/image" Target="../media/image289.png"/><Relationship Id="rId38" Type="http://schemas.openxmlformats.org/officeDocument/2006/relationships/customXml" Target="../ink/ink285.xml"/><Relationship Id="rId46" Type="http://schemas.openxmlformats.org/officeDocument/2006/relationships/customXml" Target="../ink/ink289.xml"/><Relationship Id="rId20" Type="http://schemas.openxmlformats.org/officeDocument/2006/relationships/customXml" Target="../ink/ink282.xml"/><Relationship Id="rId41" Type="http://schemas.openxmlformats.org/officeDocument/2006/relationships/image" Target="../media/image293.png"/><Relationship Id="rId54" Type="http://schemas.openxmlformats.org/officeDocument/2006/relationships/customXml" Target="../ink/ink293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3.xml"/><Relationship Id="rId21" Type="http://schemas.openxmlformats.org/officeDocument/2006/relationships/image" Target="../media/image10.png"/><Relationship Id="rId42" Type="http://schemas.openxmlformats.org/officeDocument/2006/relationships/customXml" Target="../ink/ink21.xml"/><Relationship Id="rId47" Type="http://schemas.openxmlformats.org/officeDocument/2006/relationships/image" Target="../media/image23.png"/><Relationship Id="rId63" Type="http://schemas.openxmlformats.org/officeDocument/2006/relationships/image" Target="../media/image31.png"/><Relationship Id="rId68" Type="http://schemas.openxmlformats.org/officeDocument/2006/relationships/customXml" Target="../ink/ink34.xml"/><Relationship Id="rId16" Type="http://schemas.openxmlformats.org/officeDocument/2006/relationships/customXml" Target="../ink/ink8.xml"/><Relationship Id="rId11" Type="http://schemas.openxmlformats.org/officeDocument/2006/relationships/image" Target="../media/image5.png"/><Relationship Id="rId24" Type="http://schemas.openxmlformats.org/officeDocument/2006/relationships/customXml" Target="../ink/ink12.xml"/><Relationship Id="rId32" Type="http://schemas.openxmlformats.org/officeDocument/2006/relationships/customXml" Target="../ink/ink16.xml"/><Relationship Id="rId37" Type="http://schemas.openxmlformats.org/officeDocument/2006/relationships/image" Target="../media/image18.png"/><Relationship Id="rId40" Type="http://schemas.openxmlformats.org/officeDocument/2006/relationships/customXml" Target="../ink/ink20.xml"/><Relationship Id="rId45" Type="http://schemas.openxmlformats.org/officeDocument/2006/relationships/image" Target="../media/image22.png"/><Relationship Id="rId53" Type="http://schemas.openxmlformats.org/officeDocument/2006/relationships/image" Target="../media/image26.png"/><Relationship Id="rId58" Type="http://schemas.openxmlformats.org/officeDocument/2006/relationships/customXml" Target="../ink/ink29.xml"/><Relationship Id="rId66" Type="http://schemas.openxmlformats.org/officeDocument/2006/relationships/customXml" Target="../ink/ink33.xml"/><Relationship Id="rId74" Type="http://schemas.openxmlformats.org/officeDocument/2006/relationships/customXml" Target="../ink/ink37.xml"/><Relationship Id="rId5" Type="http://schemas.openxmlformats.org/officeDocument/2006/relationships/image" Target="../media/image2.png"/><Relationship Id="rId61" Type="http://schemas.openxmlformats.org/officeDocument/2006/relationships/image" Target="../media/image30.png"/><Relationship Id="rId19" Type="http://schemas.openxmlformats.org/officeDocument/2006/relationships/image" Target="../media/image9.png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13.png"/><Relationship Id="rId30" Type="http://schemas.openxmlformats.org/officeDocument/2006/relationships/customXml" Target="../ink/ink15.xml"/><Relationship Id="rId35" Type="http://schemas.openxmlformats.org/officeDocument/2006/relationships/image" Target="../media/image17.png"/><Relationship Id="rId43" Type="http://schemas.openxmlformats.org/officeDocument/2006/relationships/image" Target="../media/image21.png"/><Relationship Id="rId48" Type="http://schemas.openxmlformats.org/officeDocument/2006/relationships/customXml" Target="../ink/ink24.xml"/><Relationship Id="rId56" Type="http://schemas.openxmlformats.org/officeDocument/2006/relationships/customXml" Target="../ink/ink28.xml"/><Relationship Id="rId64" Type="http://schemas.openxmlformats.org/officeDocument/2006/relationships/customXml" Target="../ink/ink32.xml"/><Relationship Id="rId69" Type="http://schemas.openxmlformats.org/officeDocument/2006/relationships/image" Target="../media/image34.png"/><Relationship Id="rId77" Type="http://schemas.openxmlformats.org/officeDocument/2006/relationships/image" Target="../media/image38.png"/><Relationship Id="rId8" Type="http://schemas.openxmlformats.org/officeDocument/2006/relationships/customXml" Target="../ink/ink4.xml"/><Relationship Id="rId51" Type="http://schemas.openxmlformats.org/officeDocument/2006/relationships/image" Target="../media/image25.png"/><Relationship Id="rId72" Type="http://schemas.openxmlformats.org/officeDocument/2006/relationships/customXml" Target="../ink/ink36.xml"/><Relationship Id="rId3" Type="http://schemas.openxmlformats.org/officeDocument/2006/relationships/image" Target="../media/image1.png"/><Relationship Id="rId12" Type="http://schemas.openxmlformats.org/officeDocument/2006/relationships/customXml" Target="../ink/ink6.xml"/><Relationship Id="rId17" Type="http://schemas.openxmlformats.org/officeDocument/2006/relationships/image" Target="../media/image8.png"/><Relationship Id="rId25" Type="http://schemas.openxmlformats.org/officeDocument/2006/relationships/image" Target="../media/image12.png"/><Relationship Id="rId33" Type="http://schemas.openxmlformats.org/officeDocument/2006/relationships/image" Target="../media/image16.png"/><Relationship Id="rId38" Type="http://schemas.openxmlformats.org/officeDocument/2006/relationships/customXml" Target="../ink/ink19.xml"/><Relationship Id="rId46" Type="http://schemas.openxmlformats.org/officeDocument/2006/relationships/customXml" Target="../ink/ink23.xml"/><Relationship Id="rId59" Type="http://schemas.openxmlformats.org/officeDocument/2006/relationships/image" Target="../media/image29.png"/><Relationship Id="rId67" Type="http://schemas.openxmlformats.org/officeDocument/2006/relationships/image" Target="../media/image33.png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54" Type="http://schemas.openxmlformats.org/officeDocument/2006/relationships/customXml" Target="../ink/ink27.xml"/><Relationship Id="rId62" Type="http://schemas.openxmlformats.org/officeDocument/2006/relationships/customXml" Target="../ink/ink31.xml"/><Relationship Id="rId70" Type="http://schemas.openxmlformats.org/officeDocument/2006/relationships/customXml" Target="../ink/ink35.xml"/><Relationship Id="rId75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5" Type="http://schemas.openxmlformats.org/officeDocument/2006/relationships/image" Target="../media/image7.png"/><Relationship Id="rId23" Type="http://schemas.openxmlformats.org/officeDocument/2006/relationships/image" Target="../media/image11.png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49" Type="http://schemas.openxmlformats.org/officeDocument/2006/relationships/image" Target="../media/image24.png"/><Relationship Id="rId57" Type="http://schemas.openxmlformats.org/officeDocument/2006/relationships/image" Target="../media/image28.png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44" Type="http://schemas.openxmlformats.org/officeDocument/2006/relationships/customXml" Target="../ink/ink22.xml"/><Relationship Id="rId52" Type="http://schemas.openxmlformats.org/officeDocument/2006/relationships/customXml" Target="../ink/ink26.xml"/><Relationship Id="rId60" Type="http://schemas.openxmlformats.org/officeDocument/2006/relationships/customXml" Target="../ink/ink30.xml"/><Relationship Id="rId65" Type="http://schemas.openxmlformats.org/officeDocument/2006/relationships/image" Target="../media/image32.png"/><Relationship Id="rId73" Type="http://schemas.openxmlformats.org/officeDocument/2006/relationships/image" Target="../media/image36.png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13" Type="http://schemas.openxmlformats.org/officeDocument/2006/relationships/image" Target="../media/image6.png"/><Relationship Id="rId18" Type="http://schemas.openxmlformats.org/officeDocument/2006/relationships/customXml" Target="../ink/ink9.xml"/><Relationship Id="rId39" Type="http://schemas.openxmlformats.org/officeDocument/2006/relationships/image" Target="../media/image19.png"/><Relationship Id="rId34" Type="http://schemas.openxmlformats.org/officeDocument/2006/relationships/customXml" Target="../ink/ink17.xml"/><Relationship Id="rId50" Type="http://schemas.openxmlformats.org/officeDocument/2006/relationships/customXml" Target="../ink/ink25.xml"/><Relationship Id="rId55" Type="http://schemas.openxmlformats.org/officeDocument/2006/relationships/image" Target="../media/image27.png"/><Relationship Id="rId76" Type="http://schemas.openxmlformats.org/officeDocument/2006/relationships/customXml" Target="../ink/ink38.xml"/><Relationship Id="rId7" Type="http://schemas.openxmlformats.org/officeDocument/2006/relationships/image" Target="../media/image3.png"/><Relationship Id="rId71" Type="http://schemas.openxmlformats.org/officeDocument/2006/relationships/image" Target="../media/image35.png"/><Relationship Id="rId2" Type="http://schemas.openxmlformats.org/officeDocument/2006/relationships/customXml" Target="../ink/ink1.xml"/><Relationship Id="rId2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customXml" Target="../ink/ink51.xml"/><Relationship Id="rId21" Type="http://schemas.openxmlformats.org/officeDocument/2006/relationships/image" Target="../media/image48.png"/><Relationship Id="rId34" Type="http://schemas.openxmlformats.org/officeDocument/2006/relationships/customXml" Target="../ink/ink55.xml"/><Relationship Id="rId42" Type="http://schemas.openxmlformats.org/officeDocument/2006/relationships/customXml" Target="../ink/ink59.xml"/><Relationship Id="rId47" Type="http://schemas.openxmlformats.org/officeDocument/2006/relationships/image" Target="../media/image61.png"/><Relationship Id="rId50" Type="http://schemas.openxmlformats.org/officeDocument/2006/relationships/customXml" Target="../ink/ink63.xml"/><Relationship Id="rId55" Type="http://schemas.openxmlformats.org/officeDocument/2006/relationships/image" Target="../media/image65.png"/><Relationship Id="rId63" Type="http://schemas.openxmlformats.org/officeDocument/2006/relationships/image" Target="../media/image69.png"/><Relationship Id="rId7" Type="http://schemas.openxmlformats.org/officeDocument/2006/relationships/image" Target="../media/image41.png"/><Relationship Id="rId2" Type="http://schemas.openxmlformats.org/officeDocument/2006/relationships/customXml" Target="../ink/ink39.xml"/><Relationship Id="rId16" Type="http://schemas.openxmlformats.org/officeDocument/2006/relationships/customXml" Target="../ink/ink46.xml"/><Relationship Id="rId29" Type="http://schemas.openxmlformats.org/officeDocument/2006/relationships/image" Target="../media/image52.png"/><Relationship Id="rId11" Type="http://schemas.openxmlformats.org/officeDocument/2006/relationships/image" Target="../media/image43.png"/><Relationship Id="rId24" Type="http://schemas.openxmlformats.org/officeDocument/2006/relationships/customXml" Target="../ink/ink50.xml"/><Relationship Id="rId32" Type="http://schemas.openxmlformats.org/officeDocument/2006/relationships/customXml" Target="../ink/ink54.xml"/><Relationship Id="rId37" Type="http://schemas.openxmlformats.org/officeDocument/2006/relationships/image" Target="../media/image56.png"/><Relationship Id="rId40" Type="http://schemas.openxmlformats.org/officeDocument/2006/relationships/customXml" Target="../ink/ink58.xml"/><Relationship Id="rId45" Type="http://schemas.openxmlformats.org/officeDocument/2006/relationships/image" Target="../media/image60.png"/><Relationship Id="rId53" Type="http://schemas.openxmlformats.org/officeDocument/2006/relationships/image" Target="../media/image64.png"/><Relationship Id="rId58" Type="http://schemas.openxmlformats.org/officeDocument/2006/relationships/customXml" Target="../ink/ink67.xml"/><Relationship Id="rId5" Type="http://schemas.openxmlformats.org/officeDocument/2006/relationships/image" Target="../media/image40.png"/><Relationship Id="rId61" Type="http://schemas.openxmlformats.org/officeDocument/2006/relationships/image" Target="../media/image68.png"/><Relationship Id="rId19" Type="http://schemas.openxmlformats.org/officeDocument/2006/relationships/image" Target="../media/image47.png"/><Relationship Id="rId14" Type="http://schemas.openxmlformats.org/officeDocument/2006/relationships/customXml" Target="../ink/ink45.xml"/><Relationship Id="rId22" Type="http://schemas.openxmlformats.org/officeDocument/2006/relationships/customXml" Target="../ink/ink49.xml"/><Relationship Id="rId27" Type="http://schemas.openxmlformats.org/officeDocument/2006/relationships/image" Target="../media/image51.png"/><Relationship Id="rId30" Type="http://schemas.openxmlformats.org/officeDocument/2006/relationships/customXml" Target="../ink/ink53.xml"/><Relationship Id="rId35" Type="http://schemas.openxmlformats.org/officeDocument/2006/relationships/image" Target="../media/image55.png"/><Relationship Id="rId43" Type="http://schemas.openxmlformats.org/officeDocument/2006/relationships/image" Target="../media/image59.png"/><Relationship Id="rId48" Type="http://schemas.openxmlformats.org/officeDocument/2006/relationships/customXml" Target="../ink/ink62.xml"/><Relationship Id="rId56" Type="http://schemas.openxmlformats.org/officeDocument/2006/relationships/customXml" Target="../ink/ink66.xml"/><Relationship Id="rId64" Type="http://schemas.openxmlformats.org/officeDocument/2006/relationships/customXml" Target="../ink/ink70.xml"/><Relationship Id="rId8" Type="http://schemas.openxmlformats.org/officeDocument/2006/relationships/customXml" Target="../ink/ink42.xml"/><Relationship Id="rId51" Type="http://schemas.openxmlformats.org/officeDocument/2006/relationships/image" Target="../media/image63.png"/><Relationship Id="rId3" Type="http://schemas.openxmlformats.org/officeDocument/2006/relationships/image" Target="../media/image39.png"/><Relationship Id="rId12" Type="http://schemas.openxmlformats.org/officeDocument/2006/relationships/customXml" Target="../ink/ink44.xml"/><Relationship Id="rId17" Type="http://schemas.openxmlformats.org/officeDocument/2006/relationships/image" Target="../media/image46.png"/><Relationship Id="rId25" Type="http://schemas.openxmlformats.org/officeDocument/2006/relationships/image" Target="../media/image50.png"/><Relationship Id="rId33" Type="http://schemas.openxmlformats.org/officeDocument/2006/relationships/image" Target="../media/image54.png"/><Relationship Id="rId38" Type="http://schemas.openxmlformats.org/officeDocument/2006/relationships/customXml" Target="../ink/ink57.xml"/><Relationship Id="rId46" Type="http://schemas.openxmlformats.org/officeDocument/2006/relationships/customXml" Target="../ink/ink61.xml"/><Relationship Id="rId59" Type="http://schemas.openxmlformats.org/officeDocument/2006/relationships/image" Target="../media/image67.png"/><Relationship Id="rId20" Type="http://schemas.openxmlformats.org/officeDocument/2006/relationships/customXml" Target="../ink/ink48.xml"/><Relationship Id="rId41" Type="http://schemas.openxmlformats.org/officeDocument/2006/relationships/image" Target="../media/image58.png"/><Relationship Id="rId54" Type="http://schemas.openxmlformats.org/officeDocument/2006/relationships/customXml" Target="../ink/ink65.xml"/><Relationship Id="rId62" Type="http://schemas.openxmlformats.org/officeDocument/2006/relationships/customXml" Target="../ink/ink69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1.xml"/><Relationship Id="rId15" Type="http://schemas.openxmlformats.org/officeDocument/2006/relationships/image" Target="../media/image45.png"/><Relationship Id="rId23" Type="http://schemas.openxmlformats.org/officeDocument/2006/relationships/image" Target="../media/image49.png"/><Relationship Id="rId28" Type="http://schemas.openxmlformats.org/officeDocument/2006/relationships/customXml" Target="../ink/ink52.xml"/><Relationship Id="rId36" Type="http://schemas.openxmlformats.org/officeDocument/2006/relationships/customXml" Target="../ink/ink56.xml"/><Relationship Id="rId49" Type="http://schemas.openxmlformats.org/officeDocument/2006/relationships/image" Target="../media/image62.png"/><Relationship Id="rId57" Type="http://schemas.openxmlformats.org/officeDocument/2006/relationships/image" Target="../media/image66.png"/><Relationship Id="rId10" Type="http://schemas.openxmlformats.org/officeDocument/2006/relationships/customXml" Target="../ink/ink43.xml"/><Relationship Id="rId31" Type="http://schemas.openxmlformats.org/officeDocument/2006/relationships/image" Target="../media/image53.png"/><Relationship Id="rId44" Type="http://schemas.openxmlformats.org/officeDocument/2006/relationships/customXml" Target="../ink/ink60.xml"/><Relationship Id="rId52" Type="http://schemas.openxmlformats.org/officeDocument/2006/relationships/customXml" Target="../ink/ink64.xml"/><Relationship Id="rId60" Type="http://schemas.openxmlformats.org/officeDocument/2006/relationships/customXml" Target="../ink/ink68.xml"/><Relationship Id="rId65" Type="http://schemas.openxmlformats.org/officeDocument/2006/relationships/image" Target="../media/image70.png"/><Relationship Id="rId4" Type="http://schemas.openxmlformats.org/officeDocument/2006/relationships/customXml" Target="../ink/ink40.xml"/><Relationship Id="rId9" Type="http://schemas.openxmlformats.org/officeDocument/2006/relationships/image" Target="../media/image42.png"/><Relationship Id="rId13" Type="http://schemas.openxmlformats.org/officeDocument/2006/relationships/image" Target="../media/image44.png"/><Relationship Id="rId18" Type="http://schemas.openxmlformats.org/officeDocument/2006/relationships/customXml" Target="../ink/ink47.xml"/><Relationship Id="rId39" Type="http://schemas.openxmlformats.org/officeDocument/2006/relationships/image" Target="../media/image57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6.png"/><Relationship Id="rId18" Type="http://schemas.openxmlformats.org/officeDocument/2006/relationships/customXml" Target="../ink/ink79.xml"/><Relationship Id="rId26" Type="http://schemas.openxmlformats.org/officeDocument/2006/relationships/customXml" Target="../ink/ink83.xml"/><Relationship Id="rId39" Type="http://schemas.openxmlformats.org/officeDocument/2006/relationships/image" Target="../media/image89.png"/><Relationship Id="rId21" Type="http://schemas.openxmlformats.org/officeDocument/2006/relationships/image" Target="../media/image80.png"/><Relationship Id="rId34" Type="http://schemas.openxmlformats.org/officeDocument/2006/relationships/customXml" Target="../ink/ink87.xml"/><Relationship Id="rId42" Type="http://schemas.openxmlformats.org/officeDocument/2006/relationships/customXml" Target="../ink/ink91.xml"/><Relationship Id="rId47" Type="http://schemas.openxmlformats.org/officeDocument/2006/relationships/image" Target="../media/image93.png"/><Relationship Id="rId50" Type="http://schemas.openxmlformats.org/officeDocument/2006/relationships/customXml" Target="../ink/ink95.xml"/><Relationship Id="rId7" Type="http://schemas.openxmlformats.org/officeDocument/2006/relationships/image" Target="../media/image73.png"/><Relationship Id="rId2" Type="http://schemas.openxmlformats.org/officeDocument/2006/relationships/customXml" Target="../ink/ink71.xml"/><Relationship Id="rId16" Type="http://schemas.openxmlformats.org/officeDocument/2006/relationships/customXml" Target="../ink/ink78.xml"/><Relationship Id="rId29" Type="http://schemas.openxmlformats.org/officeDocument/2006/relationships/image" Target="../media/image84.png"/><Relationship Id="rId11" Type="http://schemas.openxmlformats.org/officeDocument/2006/relationships/image" Target="../media/image75.png"/><Relationship Id="rId24" Type="http://schemas.openxmlformats.org/officeDocument/2006/relationships/customXml" Target="../ink/ink82.xml"/><Relationship Id="rId32" Type="http://schemas.openxmlformats.org/officeDocument/2006/relationships/customXml" Target="../ink/ink86.xml"/><Relationship Id="rId37" Type="http://schemas.openxmlformats.org/officeDocument/2006/relationships/image" Target="../media/image88.png"/><Relationship Id="rId40" Type="http://schemas.openxmlformats.org/officeDocument/2006/relationships/customXml" Target="../ink/ink90.xml"/><Relationship Id="rId45" Type="http://schemas.openxmlformats.org/officeDocument/2006/relationships/image" Target="../media/image92.png"/><Relationship Id="rId5" Type="http://schemas.openxmlformats.org/officeDocument/2006/relationships/image" Target="../media/image72.png"/><Relationship Id="rId15" Type="http://schemas.openxmlformats.org/officeDocument/2006/relationships/image" Target="../media/image77.png"/><Relationship Id="rId23" Type="http://schemas.openxmlformats.org/officeDocument/2006/relationships/image" Target="../media/image81.png"/><Relationship Id="rId28" Type="http://schemas.openxmlformats.org/officeDocument/2006/relationships/customXml" Target="../ink/ink84.xml"/><Relationship Id="rId36" Type="http://schemas.openxmlformats.org/officeDocument/2006/relationships/customXml" Target="../ink/ink88.xml"/><Relationship Id="rId49" Type="http://schemas.openxmlformats.org/officeDocument/2006/relationships/image" Target="../media/image94.png"/><Relationship Id="rId10" Type="http://schemas.openxmlformats.org/officeDocument/2006/relationships/customXml" Target="../ink/ink75.xml"/><Relationship Id="rId19" Type="http://schemas.openxmlformats.org/officeDocument/2006/relationships/image" Target="../media/image79.png"/><Relationship Id="rId31" Type="http://schemas.openxmlformats.org/officeDocument/2006/relationships/image" Target="../media/image85.png"/><Relationship Id="rId44" Type="http://schemas.openxmlformats.org/officeDocument/2006/relationships/customXml" Target="../ink/ink92.xml"/><Relationship Id="rId4" Type="http://schemas.openxmlformats.org/officeDocument/2006/relationships/customXml" Target="../ink/ink72.xml"/><Relationship Id="rId9" Type="http://schemas.openxmlformats.org/officeDocument/2006/relationships/image" Target="../media/image74.png"/><Relationship Id="rId14" Type="http://schemas.openxmlformats.org/officeDocument/2006/relationships/customXml" Target="../ink/ink77.xml"/><Relationship Id="rId22" Type="http://schemas.openxmlformats.org/officeDocument/2006/relationships/customXml" Target="../ink/ink81.xml"/><Relationship Id="rId27" Type="http://schemas.openxmlformats.org/officeDocument/2006/relationships/image" Target="../media/image83.png"/><Relationship Id="rId30" Type="http://schemas.openxmlformats.org/officeDocument/2006/relationships/customXml" Target="../ink/ink85.xml"/><Relationship Id="rId35" Type="http://schemas.openxmlformats.org/officeDocument/2006/relationships/image" Target="../media/image87.png"/><Relationship Id="rId43" Type="http://schemas.openxmlformats.org/officeDocument/2006/relationships/image" Target="../media/image91.png"/><Relationship Id="rId48" Type="http://schemas.openxmlformats.org/officeDocument/2006/relationships/customXml" Target="../ink/ink94.xml"/><Relationship Id="rId8" Type="http://schemas.openxmlformats.org/officeDocument/2006/relationships/customXml" Target="../ink/ink74.xml"/><Relationship Id="rId51" Type="http://schemas.openxmlformats.org/officeDocument/2006/relationships/image" Target="../media/image95.png"/><Relationship Id="rId3" Type="http://schemas.openxmlformats.org/officeDocument/2006/relationships/image" Target="../media/image71.png"/><Relationship Id="rId12" Type="http://schemas.openxmlformats.org/officeDocument/2006/relationships/customXml" Target="../ink/ink76.xml"/><Relationship Id="rId17" Type="http://schemas.openxmlformats.org/officeDocument/2006/relationships/image" Target="../media/image78.png"/><Relationship Id="rId25" Type="http://schemas.openxmlformats.org/officeDocument/2006/relationships/image" Target="../media/image82.png"/><Relationship Id="rId33" Type="http://schemas.openxmlformats.org/officeDocument/2006/relationships/image" Target="../media/image86.png"/><Relationship Id="rId38" Type="http://schemas.openxmlformats.org/officeDocument/2006/relationships/customXml" Target="../ink/ink89.xml"/><Relationship Id="rId46" Type="http://schemas.openxmlformats.org/officeDocument/2006/relationships/customXml" Target="../ink/ink93.xml"/><Relationship Id="rId20" Type="http://schemas.openxmlformats.org/officeDocument/2006/relationships/customXml" Target="../ink/ink80.xml"/><Relationship Id="rId41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73.xml"/></Relationships>
</file>

<file path=ppt/slides/_rels/slide5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153.png"/><Relationship Id="rId21" Type="http://schemas.openxmlformats.org/officeDocument/2006/relationships/image" Target="../media/image105.png"/><Relationship Id="rId42" Type="http://schemas.openxmlformats.org/officeDocument/2006/relationships/customXml" Target="../ink/ink116.xml"/><Relationship Id="rId47" Type="http://schemas.openxmlformats.org/officeDocument/2006/relationships/image" Target="../media/image118.png"/><Relationship Id="rId63" Type="http://schemas.openxmlformats.org/officeDocument/2006/relationships/image" Target="../media/image126.png"/><Relationship Id="rId68" Type="http://schemas.openxmlformats.org/officeDocument/2006/relationships/customXml" Target="../ink/ink129.xml"/><Relationship Id="rId84" Type="http://schemas.openxmlformats.org/officeDocument/2006/relationships/customXml" Target="../ink/ink137.xml"/><Relationship Id="rId89" Type="http://schemas.openxmlformats.org/officeDocument/2006/relationships/image" Target="../media/image139.png"/><Relationship Id="rId112" Type="http://schemas.openxmlformats.org/officeDocument/2006/relationships/customXml" Target="../ink/ink151.xml"/><Relationship Id="rId16" Type="http://schemas.openxmlformats.org/officeDocument/2006/relationships/customXml" Target="../ink/ink103.xml"/><Relationship Id="rId107" Type="http://schemas.openxmlformats.org/officeDocument/2006/relationships/image" Target="../media/image148.png"/><Relationship Id="rId11" Type="http://schemas.openxmlformats.org/officeDocument/2006/relationships/image" Target="../media/image100.png"/><Relationship Id="rId32" Type="http://schemas.openxmlformats.org/officeDocument/2006/relationships/customXml" Target="../ink/ink111.xml"/><Relationship Id="rId37" Type="http://schemas.openxmlformats.org/officeDocument/2006/relationships/image" Target="../media/image113.png"/><Relationship Id="rId53" Type="http://schemas.openxmlformats.org/officeDocument/2006/relationships/image" Target="../media/image121.png"/><Relationship Id="rId58" Type="http://schemas.openxmlformats.org/officeDocument/2006/relationships/customXml" Target="../ink/ink124.xml"/><Relationship Id="rId74" Type="http://schemas.openxmlformats.org/officeDocument/2006/relationships/customXml" Target="../ink/ink132.xml"/><Relationship Id="rId79" Type="http://schemas.openxmlformats.org/officeDocument/2006/relationships/image" Target="../media/image134.png"/><Relationship Id="rId102" Type="http://schemas.openxmlformats.org/officeDocument/2006/relationships/customXml" Target="../ink/ink146.xml"/><Relationship Id="rId123" Type="http://schemas.openxmlformats.org/officeDocument/2006/relationships/image" Target="../media/image156.png"/><Relationship Id="rId128" Type="http://schemas.openxmlformats.org/officeDocument/2006/relationships/customXml" Target="../ink/ink159.xml"/><Relationship Id="rId5" Type="http://schemas.openxmlformats.org/officeDocument/2006/relationships/image" Target="../media/image97.png"/><Relationship Id="rId90" Type="http://schemas.openxmlformats.org/officeDocument/2006/relationships/customXml" Target="../ink/ink140.xml"/><Relationship Id="rId95" Type="http://schemas.openxmlformats.org/officeDocument/2006/relationships/image" Target="../media/image142.png"/><Relationship Id="rId22" Type="http://schemas.openxmlformats.org/officeDocument/2006/relationships/customXml" Target="../ink/ink106.xml"/><Relationship Id="rId27" Type="http://schemas.openxmlformats.org/officeDocument/2006/relationships/image" Target="../media/image108.png"/><Relationship Id="rId43" Type="http://schemas.openxmlformats.org/officeDocument/2006/relationships/image" Target="../media/image116.png"/><Relationship Id="rId48" Type="http://schemas.openxmlformats.org/officeDocument/2006/relationships/customXml" Target="../ink/ink119.xml"/><Relationship Id="rId64" Type="http://schemas.openxmlformats.org/officeDocument/2006/relationships/customXml" Target="../ink/ink127.xml"/><Relationship Id="rId69" Type="http://schemas.openxmlformats.org/officeDocument/2006/relationships/image" Target="../media/image129.png"/><Relationship Id="rId113" Type="http://schemas.openxmlformats.org/officeDocument/2006/relationships/image" Target="../media/image151.png"/><Relationship Id="rId118" Type="http://schemas.openxmlformats.org/officeDocument/2006/relationships/customXml" Target="../ink/ink154.xml"/><Relationship Id="rId80" Type="http://schemas.openxmlformats.org/officeDocument/2006/relationships/customXml" Target="../ink/ink135.xml"/><Relationship Id="rId85" Type="http://schemas.openxmlformats.org/officeDocument/2006/relationships/image" Target="../media/image137.png"/><Relationship Id="rId12" Type="http://schemas.openxmlformats.org/officeDocument/2006/relationships/customXml" Target="../ink/ink101.xml"/><Relationship Id="rId17" Type="http://schemas.openxmlformats.org/officeDocument/2006/relationships/image" Target="../media/image103.png"/><Relationship Id="rId33" Type="http://schemas.openxmlformats.org/officeDocument/2006/relationships/image" Target="../media/image111.png"/><Relationship Id="rId38" Type="http://schemas.openxmlformats.org/officeDocument/2006/relationships/customXml" Target="../ink/ink114.xml"/><Relationship Id="rId59" Type="http://schemas.openxmlformats.org/officeDocument/2006/relationships/image" Target="../media/image124.png"/><Relationship Id="rId103" Type="http://schemas.openxmlformats.org/officeDocument/2006/relationships/image" Target="../media/image146.png"/><Relationship Id="rId108" Type="http://schemas.openxmlformats.org/officeDocument/2006/relationships/customXml" Target="../ink/ink149.xml"/><Relationship Id="rId124" Type="http://schemas.openxmlformats.org/officeDocument/2006/relationships/customXml" Target="../ink/ink157.xml"/><Relationship Id="rId129" Type="http://schemas.openxmlformats.org/officeDocument/2006/relationships/image" Target="../media/image159.png"/><Relationship Id="rId54" Type="http://schemas.openxmlformats.org/officeDocument/2006/relationships/customXml" Target="../ink/ink122.xml"/><Relationship Id="rId70" Type="http://schemas.openxmlformats.org/officeDocument/2006/relationships/customXml" Target="../ink/ink130.xml"/><Relationship Id="rId75" Type="http://schemas.openxmlformats.org/officeDocument/2006/relationships/image" Target="../media/image132.png"/><Relationship Id="rId91" Type="http://schemas.openxmlformats.org/officeDocument/2006/relationships/image" Target="../media/image140.png"/><Relationship Id="rId96" Type="http://schemas.openxmlformats.org/officeDocument/2006/relationships/customXml" Target="../ink/ink14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98.xml"/><Relationship Id="rId23" Type="http://schemas.openxmlformats.org/officeDocument/2006/relationships/image" Target="../media/image106.png"/><Relationship Id="rId28" Type="http://schemas.openxmlformats.org/officeDocument/2006/relationships/customXml" Target="../ink/ink109.xml"/><Relationship Id="rId49" Type="http://schemas.openxmlformats.org/officeDocument/2006/relationships/image" Target="../media/image119.png"/><Relationship Id="rId114" Type="http://schemas.openxmlformats.org/officeDocument/2006/relationships/customXml" Target="../ink/ink152.xml"/><Relationship Id="rId119" Type="http://schemas.openxmlformats.org/officeDocument/2006/relationships/image" Target="../media/image154.png"/><Relationship Id="rId44" Type="http://schemas.openxmlformats.org/officeDocument/2006/relationships/customXml" Target="../ink/ink117.xml"/><Relationship Id="rId60" Type="http://schemas.openxmlformats.org/officeDocument/2006/relationships/customXml" Target="../ink/ink125.xml"/><Relationship Id="rId65" Type="http://schemas.openxmlformats.org/officeDocument/2006/relationships/image" Target="../media/image127.png"/><Relationship Id="rId81" Type="http://schemas.openxmlformats.org/officeDocument/2006/relationships/image" Target="../media/image135.png"/><Relationship Id="rId86" Type="http://schemas.openxmlformats.org/officeDocument/2006/relationships/customXml" Target="../ink/ink138.xml"/><Relationship Id="rId13" Type="http://schemas.openxmlformats.org/officeDocument/2006/relationships/image" Target="../media/image101.png"/><Relationship Id="rId18" Type="http://schemas.openxmlformats.org/officeDocument/2006/relationships/customXml" Target="../ink/ink104.xml"/><Relationship Id="rId39" Type="http://schemas.openxmlformats.org/officeDocument/2006/relationships/image" Target="../media/image114.png"/><Relationship Id="rId109" Type="http://schemas.openxmlformats.org/officeDocument/2006/relationships/image" Target="../media/image149.png"/><Relationship Id="rId34" Type="http://schemas.openxmlformats.org/officeDocument/2006/relationships/customXml" Target="../ink/ink112.xml"/><Relationship Id="rId50" Type="http://schemas.openxmlformats.org/officeDocument/2006/relationships/customXml" Target="../ink/ink120.xml"/><Relationship Id="rId55" Type="http://schemas.openxmlformats.org/officeDocument/2006/relationships/image" Target="../media/image122.png"/><Relationship Id="rId76" Type="http://schemas.openxmlformats.org/officeDocument/2006/relationships/customXml" Target="../ink/ink133.xml"/><Relationship Id="rId97" Type="http://schemas.openxmlformats.org/officeDocument/2006/relationships/image" Target="../media/image143.png"/><Relationship Id="rId104" Type="http://schemas.openxmlformats.org/officeDocument/2006/relationships/customXml" Target="../ink/ink147.xml"/><Relationship Id="rId120" Type="http://schemas.openxmlformats.org/officeDocument/2006/relationships/customXml" Target="../ink/ink155.xml"/><Relationship Id="rId125" Type="http://schemas.openxmlformats.org/officeDocument/2006/relationships/image" Target="../media/image157.png"/><Relationship Id="rId7" Type="http://schemas.openxmlformats.org/officeDocument/2006/relationships/image" Target="../media/image98.png"/><Relationship Id="rId71" Type="http://schemas.openxmlformats.org/officeDocument/2006/relationships/image" Target="../media/image130.png"/><Relationship Id="rId92" Type="http://schemas.openxmlformats.org/officeDocument/2006/relationships/customXml" Target="../ink/ink141.xml"/><Relationship Id="rId2" Type="http://schemas.openxmlformats.org/officeDocument/2006/relationships/customXml" Target="../ink/ink96.xml"/><Relationship Id="rId29" Type="http://schemas.openxmlformats.org/officeDocument/2006/relationships/image" Target="../media/image109.png"/><Relationship Id="rId24" Type="http://schemas.openxmlformats.org/officeDocument/2006/relationships/customXml" Target="../ink/ink107.xml"/><Relationship Id="rId40" Type="http://schemas.openxmlformats.org/officeDocument/2006/relationships/customXml" Target="../ink/ink115.xml"/><Relationship Id="rId45" Type="http://schemas.openxmlformats.org/officeDocument/2006/relationships/image" Target="../media/image117.png"/><Relationship Id="rId66" Type="http://schemas.openxmlformats.org/officeDocument/2006/relationships/customXml" Target="../ink/ink128.xml"/><Relationship Id="rId87" Type="http://schemas.openxmlformats.org/officeDocument/2006/relationships/image" Target="../media/image138.png"/><Relationship Id="rId110" Type="http://schemas.openxmlformats.org/officeDocument/2006/relationships/customXml" Target="../ink/ink150.xml"/><Relationship Id="rId115" Type="http://schemas.openxmlformats.org/officeDocument/2006/relationships/image" Target="../media/image152.png"/><Relationship Id="rId61" Type="http://schemas.openxmlformats.org/officeDocument/2006/relationships/image" Target="../media/image125.png"/><Relationship Id="rId82" Type="http://schemas.openxmlformats.org/officeDocument/2006/relationships/customXml" Target="../ink/ink136.xml"/><Relationship Id="rId19" Type="http://schemas.openxmlformats.org/officeDocument/2006/relationships/image" Target="../media/image104.png"/><Relationship Id="rId14" Type="http://schemas.openxmlformats.org/officeDocument/2006/relationships/customXml" Target="../ink/ink102.xml"/><Relationship Id="rId30" Type="http://schemas.openxmlformats.org/officeDocument/2006/relationships/customXml" Target="../ink/ink110.xml"/><Relationship Id="rId35" Type="http://schemas.openxmlformats.org/officeDocument/2006/relationships/image" Target="../media/image112.png"/><Relationship Id="rId56" Type="http://schemas.openxmlformats.org/officeDocument/2006/relationships/customXml" Target="../ink/ink123.xml"/><Relationship Id="rId77" Type="http://schemas.openxmlformats.org/officeDocument/2006/relationships/image" Target="../media/image133.png"/><Relationship Id="rId100" Type="http://schemas.openxmlformats.org/officeDocument/2006/relationships/customXml" Target="../ink/ink145.xml"/><Relationship Id="rId105" Type="http://schemas.openxmlformats.org/officeDocument/2006/relationships/image" Target="../media/image147.png"/><Relationship Id="rId126" Type="http://schemas.openxmlformats.org/officeDocument/2006/relationships/customXml" Target="../ink/ink158.xml"/><Relationship Id="rId8" Type="http://schemas.openxmlformats.org/officeDocument/2006/relationships/customXml" Target="../ink/ink99.xml"/><Relationship Id="rId51" Type="http://schemas.openxmlformats.org/officeDocument/2006/relationships/image" Target="../media/image120.png"/><Relationship Id="rId72" Type="http://schemas.openxmlformats.org/officeDocument/2006/relationships/customXml" Target="../ink/ink131.xml"/><Relationship Id="rId93" Type="http://schemas.openxmlformats.org/officeDocument/2006/relationships/image" Target="../media/image141.png"/><Relationship Id="rId98" Type="http://schemas.openxmlformats.org/officeDocument/2006/relationships/customXml" Target="../ink/ink144.xml"/><Relationship Id="rId121" Type="http://schemas.openxmlformats.org/officeDocument/2006/relationships/image" Target="../media/image155.png"/><Relationship Id="rId3" Type="http://schemas.openxmlformats.org/officeDocument/2006/relationships/image" Target="../media/image96.png"/><Relationship Id="rId25" Type="http://schemas.openxmlformats.org/officeDocument/2006/relationships/image" Target="../media/image107.png"/><Relationship Id="rId46" Type="http://schemas.openxmlformats.org/officeDocument/2006/relationships/customXml" Target="../ink/ink118.xml"/><Relationship Id="rId67" Type="http://schemas.openxmlformats.org/officeDocument/2006/relationships/image" Target="../media/image128.png"/><Relationship Id="rId116" Type="http://schemas.openxmlformats.org/officeDocument/2006/relationships/customXml" Target="../ink/ink153.xml"/><Relationship Id="rId20" Type="http://schemas.openxmlformats.org/officeDocument/2006/relationships/customXml" Target="../ink/ink105.xml"/><Relationship Id="rId41" Type="http://schemas.openxmlformats.org/officeDocument/2006/relationships/image" Target="../media/image115.png"/><Relationship Id="rId62" Type="http://schemas.openxmlformats.org/officeDocument/2006/relationships/customXml" Target="../ink/ink126.xml"/><Relationship Id="rId83" Type="http://schemas.openxmlformats.org/officeDocument/2006/relationships/image" Target="../media/image136.png"/><Relationship Id="rId88" Type="http://schemas.openxmlformats.org/officeDocument/2006/relationships/customXml" Target="../ink/ink139.xml"/><Relationship Id="rId111" Type="http://schemas.openxmlformats.org/officeDocument/2006/relationships/image" Target="../media/image150.png"/><Relationship Id="rId15" Type="http://schemas.openxmlformats.org/officeDocument/2006/relationships/image" Target="../media/image102.png"/><Relationship Id="rId36" Type="http://schemas.openxmlformats.org/officeDocument/2006/relationships/customXml" Target="../ink/ink113.xml"/><Relationship Id="rId57" Type="http://schemas.openxmlformats.org/officeDocument/2006/relationships/image" Target="../media/image123.png"/><Relationship Id="rId106" Type="http://schemas.openxmlformats.org/officeDocument/2006/relationships/customXml" Target="../ink/ink148.xml"/><Relationship Id="rId127" Type="http://schemas.openxmlformats.org/officeDocument/2006/relationships/image" Target="../media/image158.png"/><Relationship Id="rId10" Type="http://schemas.openxmlformats.org/officeDocument/2006/relationships/customXml" Target="../ink/ink100.xml"/><Relationship Id="rId31" Type="http://schemas.openxmlformats.org/officeDocument/2006/relationships/image" Target="../media/image110.png"/><Relationship Id="rId52" Type="http://schemas.openxmlformats.org/officeDocument/2006/relationships/customXml" Target="../ink/ink121.xml"/><Relationship Id="rId73" Type="http://schemas.openxmlformats.org/officeDocument/2006/relationships/image" Target="../media/image131.png"/><Relationship Id="rId78" Type="http://schemas.openxmlformats.org/officeDocument/2006/relationships/customXml" Target="../ink/ink134.xml"/><Relationship Id="rId94" Type="http://schemas.openxmlformats.org/officeDocument/2006/relationships/customXml" Target="../ink/ink142.xml"/><Relationship Id="rId99" Type="http://schemas.openxmlformats.org/officeDocument/2006/relationships/image" Target="../media/image144.png"/><Relationship Id="rId101" Type="http://schemas.openxmlformats.org/officeDocument/2006/relationships/image" Target="../media/image145.png"/><Relationship Id="rId122" Type="http://schemas.openxmlformats.org/officeDocument/2006/relationships/customXml" Target="../ink/ink156.xml"/><Relationship Id="rId4" Type="http://schemas.openxmlformats.org/officeDocument/2006/relationships/customXml" Target="../ink/ink97.xml"/><Relationship Id="rId9" Type="http://schemas.openxmlformats.org/officeDocument/2006/relationships/image" Target="../media/image99.png"/><Relationship Id="rId26" Type="http://schemas.openxmlformats.org/officeDocument/2006/relationships/customXml" Target="../ink/ink108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65.png"/><Relationship Id="rId18" Type="http://schemas.openxmlformats.org/officeDocument/2006/relationships/customXml" Target="../ink/ink168.xml"/><Relationship Id="rId26" Type="http://schemas.openxmlformats.org/officeDocument/2006/relationships/customXml" Target="../ink/ink172.xml"/><Relationship Id="rId39" Type="http://schemas.openxmlformats.org/officeDocument/2006/relationships/image" Target="../media/image178.png"/><Relationship Id="rId21" Type="http://schemas.openxmlformats.org/officeDocument/2006/relationships/image" Target="../media/image169.png"/><Relationship Id="rId34" Type="http://schemas.openxmlformats.org/officeDocument/2006/relationships/customXml" Target="../ink/ink176.xml"/><Relationship Id="rId42" Type="http://schemas.openxmlformats.org/officeDocument/2006/relationships/customXml" Target="../ink/ink180.xml"/><Relationship Id="rId47" Type="http://schemas.openxmlformats.org/officeDocument/2006/relationships/image" Target="../media/image182.png"/><Relationship Id="rId50" Type="http://schemas.openxmlformats.org/officeDocument/2006/relationships/customXml" Target="../ink/ink184.xml"/><Relationship Id="rId55" Type="http://schemas.openxmlformats.org/officeDocument/2006/relationships/image" Target="../media/image186.png"/><Relationship Id="rId7" Type="http://schemas.openxmlformats.org/officeDocument/2006/relationships/image" Target="../media/image162.png"/><Relationship Id="rId2" Type="http://schemas.openxmlformats.org/officeDocument/2006/relationships/customXml" Target="../ink/ink160.xml"/><Relationship Id="rId16" Type="http://schemas.openxmlformats.org/officeDocument/2006/relationships/customXml" Target="../ink/ink167.xml"/><Relationship Id="rId29" Type="http://schemas.openxmlformats.org/officeDocument/2006/relationships/image" Target="../media/image173.png"/><Relationship Id="rId11" Type="http://schemas.openxmlformats.org/officeDocument/2006/relationships/image" Target="../media/image164.png"/><Relationship Id="rId24" Type="http://schemas.openxmlformats.org/officeDocument/2006/relationships/customXml" Target="../ink/ink171.xml"/><Relationship Id="rId32" Type="http://schemas.openxmlformats.org/officeDocument/2006/relationships/customXml" Target="../ink/ink175.xml"/><Relationship Id="rId37" Type="http://schemas.openxmlformats.org/officeDocument/2006/relationships/image" Target="../media/image177.png"/><Relationship Id="rId40" Type="http://schemas.openxmlformats.org/officeDocument/2006/relationships/customXml" Target="../ink/ink179.xml"/><Relationship Id="rId45" Type="http://schemas.openxmlformats.org/officeDocument/2006/relationships/image" Target="../media/image181.png"/><Relationship Id="rId53" Type="http://schemas.openxmlformats.org/officeDocument/2006/relationships/image" Target="../media/image185.png"/><Relationship Id="rId58" Type="http://schemas.openxmlformats.org/officeDocument/2006/relationships/customXml" Target="../ink/ink188.xml"/><Relationship Id="rId5" Type="http://schemas.openxmlformats.org/officeDocument/2006/relationships/image" Target="../media/image161.png"/><Relationship Id="rId19" Type="http://schemas.openxmlformats.org/officeDocument/2006/relationships/image" Target="../media/image168.png"/><Relationship Id="rId4" Type="http://schemas.openxmlformats.org/officeDocument/2006/relationships/customXml" Target="../ink/ink161.xml"/><Relationship Id="rId9" Type="http://schemas.openxmlformats.org/officeDocument/2006/relationships/image" Target="../media/image163.png"/><Relationship Id="rId14" Type="http://schemas.openxmlformats.org/officeDocument/2006/relationships/customXml" Target="../ink/ink166.xml"/><Relationship Id="rId22" Type="http://schemas.openxmlformats.org/officeDocument/2006/relationships/customXml" Target="../ink/ink170.xml"/><Relationship Id="rId27" Type="http://schemas.openxmlformats.org/officeDocument/2006/relationships/image" Target="../media/image172.png"/><Relationship Id="rId30" Type="http://schemas.openxmlformats.org/officeDocument/2006/relationships/customXml" Target="../ink/ink174.xml"/><Relationship Id="rId35" Type="http://schemas.openxmlformats.org/officeDocument/2006/relationships/image" Target="../media/image176.png"/><Relationship Id="rId43" Type="http://schemas.openxmlformats.org/officeDocument/2006/relationships/image" Target="../media/image180.png"/><Relationship Id="rId48" Type="http://schemas.openxmlformats.org/officeDocument/2006/relationships/customXml" Target="../ink/ink183.xml"/><Relationship Id="rId56" Type="http://schemas.openxmlformats.org/officeDocument/2006/relationships/customXml" Target="../ink/ink187.xml"/><Relationship Id="rId8" Type="http://schemas.openxmlformats.org/officeDocument/2006/relationships/customXml" Target="../ink/ink163.xml"/><Relationship Id="rId51" Type="http://schemas.openxmlformats.org/officeDocument/2006/relationships/image" Target="../media/image184.png"/><Relationship Id="rId3" Type="http://schemas.openxmlformats.org/officeDocument/2006/relationships/image" Target="../media/image160.png"/><Relationship Id="rId12" Type="http://schemas.openxmlformats.org/officeDocument/2006/relationships/customXml" Target="../ink/ink165.xml"/><Relationship Id="rId17" Type="http://schemas.openxmlformats.org/officeDocument/2006/relationships/image" Target="../media/image167.png"/><Relationship Id="rId25" Type="http://schemas.openxmlformats.org/officeDocument/2006/relationships/image" Target="../media/image171.png"/><Relationship Id="rId33" Type="http://schemas.openxmlformats.org/officeDocument/2006/relationships/image" Target="../media/image175.png"/><Relationship Id="rId38" Type="http://schemas.openxmlformats.org/officeDocument/2006/relationships/customXml" Target="../ink/ink178.xml"/><Relationship Id="rId46" Type="http://schemas.openxmlformats.org/officeDocument/2006/relationships/customXml" Target="../ink/ink182.xml"/><Relationship Id="rId59" Type="http://schemas.openxmlformats.org/officeDocument/2006/relationships/image" Target="../media/image188.png"/><Relationship Id="rId20" Type="http://schemas.openxmlformats.org/officeDocument/2006/relationships/customXml" Target="../ink/ink169.xml"/><Relationship Id="rId41" Type="http://schemas.openxmlformats.org/officeDocument/2006/relationships/image" Target="../media/image179.png"/><Relationship Id="rId54" Type="http://schemas.openxmlformats.org/officeDocument/2006/relationships/customXml" Target="../ink/ink186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62.xml"/><Relationship Id="rId15" Type="http://schemas.openxmlformats.org/officeDocument/2006/relationships/image" Target="../media/image166.png"/><Relationship Id="rId23" Type="http://schemas.openxmlformats.org/officeDocument/2006/relationships/image" Target="../media/image170.png"/><Relationship Id="rId28" Type="http://schemas.openxmlformats.org/officeDocument/2006/relationships/customXml" Target="../ink/ink173.xml"/><Relationship Id="rId36" Type="http://schemas.openxmlformats.org/officeDocument/2006/relationships/customXml" Target="../ink/ink177.xml"/><Relationship Id="rId49" Type="http://schemas.openxmlformats.org/officeDocument/2006/relationships/image" Target="../media/image183.png"/><Relationship Id="rId57" Type="http://schemas.openxmlformats.org/officeDocument/2006/relationships/image" Target="../media/image187.png"/><Relationship Id="rId10" Type="http://schemas.openxmlformats.org/officeDocument/2006/relationships/customXml" Target="../ink/ink164.xml"/><Relationship Id="rId31" Type="http://schemas.openxmlformats.org/officeDocument/2006/relationships/image" Target="../media/image174.png"/><Relationship Id="rId44" Type="http://schemas.openxmlformats.org/officeDocument/2006/relationships/customXml" Target="../ink/ink181.xml"/><Relationship Id="rId52" Type="http://schemas.openxmlformats.org/officeDocument/2006/relationships/customXml" Target="../ink/ink185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94.png"/><Relationship Id="rId18" Type="http://schemas.openxmlformats.org/officeDocument/2006/relationships/customXml" Target="../ink/ink197.xml"/><Relationship Id="rId26" Type="http://schemas.openxmlformats.org/officeDocument/2006/relationships/customXml" Target="../ink/ink201.xml"/><Relationship Id="rId39" Type="http://schemas.openxmlformats.org/officeDocument/2006/relationships/image" Target="../media/image207.png"/><Relationship Id="rId21" Type="http://schemas.openxmlformats.org/officeDocument/2006/relationships/image" Target="../media/image198.png"/><Relationship Id="rId34" Type="http://schemas.openxmlformats.org/officeDocument/2006/relationships/customXml" Target="../ink/ink205.xml"/><Relationship Id="rId7" Type="http://schemas.openxmlformats.org/officeDocument/2006/relationships/image" Target="../media/image191.png"/><Relationship Id="rId2" Type="http://schemas.openxmlformats.org/officeDocument/2006/relationships/customXml" Target="../ink/ink189.xml"/><Relationship Id="rId16" Type="http://schemas.openxmlformats.org/officeDocument/2006/relationships/customXml" Target="../ink/ink196.xml"/><Relationship Id="rId20" Type="http://schemas.openxmlformats.org/officeDocument/2006/relationships/customXml" Target="../ink/ink198.xml"/><Relationship Id="rId29" Type="http://schemas.openxmlformats.org/officeDocument/2006/relationships/image" Target="../media/image202.png"/><Relationship Id="rId41" Type="http://schemas.openxmlformats.org/officeDocument/2006/relationships/image" Target="../media/image208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91.xml"/><Relationship Id="rId11" Type="http://schemas.openxmlformats.org/officeDocument/2006/relationships/image" Target="../media/image193.png"/><Relationship Id="rId24" Type="http://schemas.openxmlformats.org/officeDocument/2006/relationships/customXml" Target="../ink/ink200.xml"/><Relationship Id="rId32" Type="http://schemas.openxmlformats.org/officeDocument/2006/relationships/customXml" Target="../ink/ink204.xml"/><Relationship Id="rId37" Type="http://schemas.openxmlformats.org/officeDocument/2006/relationships/image" Target="../media/image206.png"/><Relationship Id="rId40" Type="http://schemas.openxmlformats.org/officeDocument/2006/relationships/customXml" Target="../ink/ink208.xml"/><Relationship Id="rId5" Type="http://schemas.openxmlformats.org/officeDocument/2006/relationships/image" Target="../media/image190.png"/><Relationship Id="rId15" Type="http://schemas.openxmlformats.org/officeDocument/2006/relationships/image" Target="../media/image195.png"/><Relationship Id="rId23" Type="http://schemas.openxmlformats.org/officeDocument/2006/relationships/image" Target="../media/image199.png"/><Relationship Id="rId28" Type="http://schemas.openxmlformats.org/officeDocument/2006/relationships/customXml" Target="../ink/ink202.xml"/><Relationship Id="rId36" Type="http://schemas.openxmlformats.org/officeDocument/2006/relationships/customXml" Target="../ink/ink206.xml"/><Relationship Id="rId10" Type="http://schemas.openxmlformats.org/officeDocument/2006/relationships/customXml" Target="../ink/ink193.xml"/><Relationship Id="rId19" Type="http://schemas.openxmlformats.org/officeDocument/2006/relationships/image" Target="../media/image197.png"/><Relationship Id="rId31" Type="http://schemas.openxmlformats.org/officeDocument/2006/relationships/image" Target="../media/image203.png"/><Relationship Id="rId4" Type="http://schemas.openxmlformats.org/officeDocument/2006/relationships/customXml" Target="../ink/ink190.xml"/><Relationship Id="rId9" Type="http://schemas.openxmlformats.org/officeDocument/2006/relationships/image" Target="../media/image192.png"/><Relationship Id="rId14" Type="http://schemas.openxmlformats.org/officeDocument/2006/relationships/customXml" Target="../ink/ink195.xml"/><Relationship Id="rId22" Type="http://schemas.openxmlformats.org/officeDocument/2006/relationships/customXml" Target="../ink/ink199.xml"/><Relationship Id="rId27" Type="http://schemas.openxmlformats.org/officeDocument/2006/relationships/image" Target="../media/image201.png"/><Relationship Id="rId30" Type="http://schemas.openxmlformats.org/officeDocument/2006/relationships/customXml" Target="../ink/ink203.xml"/><Relationship Id="rId35" Type="http://schemas.openxmlformats.org/officeDocument/2006/relationships/image" Target="../media/image205.png"/><Relationship Id="rId8" Type="http://schemas.openxmlformats.org/officeDocument/2006/relationships/customXml" Target="../ink/ink192.xml"/><Relationship Id="rId3" Type="http://schemas.openxmlformats.org/officeDocument/2006/relationships/image" Target="../media/image189.png"/><Relationship Id="rId12" Type="http://schemas.openxmlformats.org/officeDocument/2006/relationships/customXml" Target="../ink/ink194.xml"/><Relationship Id="rId17" Type="http://schemas.openxmlformats.org/officeDocument/2006/relationships/image" Target="../media/image196.png"/><Relationship Id="rId25" Type="http://schemas.openxmlformats.org/officeDocument/2006/relationships/image" Target="../media/image200.png"/><Relationship Id="rId33" Type="http://schemas.openxmlformats.org/officeDocument/2006/relationships/image" Target="../media/image204.png"/><Relationship Id="rId38" Type="http://schemas.openxmlformats.org/officeDocument/2006/relationships/customXml" Target="../ink/ink207.xml"/></Relationships>
</file>

<file path=ppt/slides/_rels/slide8.xml.rels><?xml version="1.0" encoding="UTF-8" standalone="yes"?>
<Relationships xmlns="http://schemas.openxmlformats.org/package/2006/relationships"><Relationship Id="rId26" Type="http://schemas.openxmlformats.org/officeDocument/2006/relationships/customXml" Target="../ink/ink221.xml"/><Relationship Id="rId21" Type="http://schemas.openxmlformats.org/officeDocument/2006/relationships/image" Target="../media/image218.png"/><Relationship Id="rId34" Type="http://schemas.openxmlformats.org/officeDocument/2006/relationships/customXml" Target="../ink/ink225.xml"/><Relationship Id="rId42" Type="http://schemas.openxmlformats.org/officeDocument/2006/relationships/customXml" Target="../ink/ink229.xml"/><Relationship Id="rId47" Type="http://schemas.openxmlformats.org/officeDocument/2006/relationships/image" Target="../media/image231.png"/><Relationship Id="rId50" Type="http://schemas.openxmlformats.org/officeDocument/2006/relationships/customXml" Target="../ink/ink233.xml"/><Relationship Id="rId55" Type="http://schemas.openxmlformats.org/officeDocument/2006/relationships/image" Target="../media/image235.png"/><Relationship Id="rId63" Type="http://schemas.openxmlformats.org/officeDocument/2006/relationships/image" Target="../media/image239.png"/><Relationship Id="rId7" Type="http://schemas.openxmlformats.org/officeDocument/2006/relationships/image" Target="../media/image211.png"/><Relationship Id="rId2" Type="http://schemas.openxmlformats.org/officeDocument/2006/relationships/customXml" Target="../ink/ink209.xml"/><Relationship Id="rId16" Type="http://schemas.openxmlformats.org/officeDocument/2006/relationships/customXml" Target="../ink/ink216.xml"/><Relationship Id="rId29" Type="http://schemas.openxmlformats.org/officeDocument/2006/relationships/image" Target="../media/image222.png"/><Relationship Id="rId11" Type="http://schemas.openxmlformats.org/officeDocument/2006/relationships/image" Target="../media/image213.png"/><Relationship Id="rId24" Type="http://schemas.openxmlformats.org/officeDocument/2006/relationships/customXml" Target="../ink/ink220.xml"/><Relationship Id="rId32" Type="http://schemas.openxmlformats.org/officeDocument/2006/relationships/customXml" Target="../ink/ink224.xml"/><Relationship Id="rId37" Type="http://schemas.openxmlformats.org/officeDocument/2006/relationships/image" Target="../media/image226.png"/><Relationship Id="rId40" Type="http://schemas.openxmlformats.org/officeDocument/2006/relationships/customXml" Target="../ink/ink228.xml"/><Relationship Id="rId45" Type="http://schemas.openxmlformats.org/officeDocument/2006/relationships/image" Target="../media/image230.png"/><Relationship Id="rId53" Type="http://schemas.openxmlformats.org/officeDocument/2006/relationships/image" Target="../media/image234.png"/><Relationship Id="rId58" Type="http://schemas.openxmlformats.org/officeDocument/2006/relationships/customXml" Target="../ink/ink237.xml"/><Relationship Id="rId66" Type="http://schemas.openxmlformats.org/officeDocument/2006/relationships/customXml" Target="../ink/ink241.xml"/><Relationship Id="rId5" Type="http://schemas.openxmlformats.org/officeDocument/2006/relationships/image" Target="../media/image210.png"/><Relationship Id="rId61" Type="http://schemas.openxmlformats.org/officeDocument/2006/relationships/image" Target="../media/image238.png"/><Relationship Id="rId19" Type="http://schemas.openxmlformats.org/officeDocument/2006/relationships/image" Target="../media/image217.png"/><Relationship Id="rId14" Type="http://schemas.openxmlformats.org/officeDocument/2006/relationships/customXml" Target="../ink/ink215.xml"/><Relationship Id="rId22" Type="http://schemas.openxmlformats.org/officeDocument/2006/relationships/customXml" Target="../ink/ink219.xml"/><Relationship Id="rId27" Type="http://schemas.openxmlformats.org/officeDocument/2006/relationships/image" Target="../media/image221.png"/><Relationship Id="rId30" Type="http://schemas.openxmlformats.org/officeDocument/2006/relationships/customXml" Target="../ink/ink223.xml"/><Relationship Id="rId35" Type="http://schemas.openxmlformats.org/officeDocument/2006/relationships/image" Target="../media/image225.png"/><Relationship Id="rId43" Type="http://schemas.openxmlformats.org/officeDocument/2006/relationships/image" Target="../media/image229.png"/><Relationship Id="rId48" Type="http://schemas.openxmlformats.org/officeDocument/2006/relationships/customXml" Target="../ink/ink232.xml"/><Relationship Id="rId56" Type="http://schemas.openxmlformats.org/officeDocument/2006/relationships/customXml" Target="../ink/ink236.xml"/><Relationship Id="rId64" Type="http://schemas.openxmlformats.org/officeDocument/2006/relationships/customXml" Target="../ink/ink240.xml"/><Relationship Id="rId8" Type="http://schemas.openxmlformats.org/officeDocument/2006/relationships/customXml" Target="../ink/ink212.xml"/><Relationship Id="rId51" Type="http://schemas.openxmlformats.org/officeDocument/2006/relationships/image" Target="../media/image233.png"/><Relationship Id="rId3" Type="http://schemas.openxmlformats.org/officeDocument/2006/relationships/image" Target="../media/image209.png"/><Relationship Id="rId12" Type="http://schemas.openxmlformats.org/officeDocument/2006/relationships/customXml" Target="../ink/ink214.xml"/><Relationship Id="rId17" Type="http://schemas.openxmlformats.org/officeDocument/2006/relationships/image" Target="../media/image216.png"/><Relationship Id="rId25" Type="http://schemas.openxmlformats.org/officeDocument/2006/relationships/image" Target="../media/image220.png"/><Relationship Id="rId33" Type="http://schemas.openxmlformats.org/officeDocument/2006/relationships/image" Target="../media/image224.png"/><Relationship Id="rId38" Type="http://schemas.openxmlformats.org/officeDocument/2006/relationships/customXml" Target="../ink/ink227.xml"/><Relationship Id="rId46" Type="http://schemas.openxmlformats.org/officeDocument/2006/relationships/customXml" Target="../ink/ink231.xml"/><Relationship Id="rId59" Type="http://schemas.openxmlformats.org/officeDocument/2006/relationships/image" Target="../media/image237.png"/><Relationship Id="rId67" Type="http://schemas.openxmlformats.org/officeDocument/2006/relationships/image" Target="../media/image241.png"/><Relationship Id="rId20" Type="http://schemas.openxmlformats.org/officeDocument/2006/relationships/customXml" Target="../ink/ink218.xml"/><Relationship Id="rId41" Type="http://schemas.openxmlformats.org/officeDocument/2006/relationships/image" Target="../media/image228.png"/><Relationship Id="rId54" Type="http://schemas.openxmlformats.org/officeDocument/2006/relationships/customXml" Target="../ink/ink235.xml"/><Relationship Id="rId62" Type="http://schemas.openxmlformats.org/officeDocument/2006/relationships/customXml" Target="../ink/ink239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11.xml"/><Relationship Id="rId15" Type="http://schemas.openxmlformats.org/officeDocument/2006/relationships/image" Target="../media/image215.png"/><Relationship Id="rId23" Type="http://schemas.openxmlformats.org/officeDocument/2006/relationships/image" Target="../media/image219.png"/><Relationship Id="rId28" Type="http://schemas.openxmlformats.org/officeDocument/2006/relationships/customXml" Target="../ink/ink222.xml"/><Relationship Id="rId36" Type="http://schemas.openxmlformats.org/officeDocument/2006/relationships/customXml" Target="../ink/ink226.xml"/><Relationship Id="rId49" Type="http://schemas.openxmlformats.org/officeDocument/2006/relationships/image" Target="../media/image232.png"/><Relationship Id="rId57" Type="http://schemas.openxmlformats.org/officeDocument/2006/relationships/image" Target="../media/image236.png"/><Relationship Id="rId10" Type="http://schemas.openxmlformats.org/officeDocument/2006/relationships/customXml" Target="../ink/ink213.xml"/><Relationship Id="rId31" Type="http://schemas.openxmlformats.org/officeDocument/2006/relationships/image" Target="../media/image223.png"/><Relationship Id="rId44" Type="http://schemas.openxmlformats.org/officeDocument/2006/relationships/customXml" Target="../ink/ink230.xml"/><Relationship Id="rId52" Type="http://schemas.openxmlformats.org/officeDocument/2006/relationships/customXml" Target="../ink/ink234.xml"/><Relationship Id="rId60" Type="http://schemas.openxmlformats.org/officeDocument/2006/relationships/customXml" Target="../ink/ink238.xml"/><Relationship Id="rId65" Type="http://schemas.openxmlformats.org/officeDocument/2006/relationships/image" Target="../media/image240.png"/><Relationship Id="rId4" Type="http://schemas.openxmlformats.org/officeDocument/2006/relationships/customXml" Target="../ink/ink210.xml"/><Relationship Id="rId9" Type="http://schemas.openxmlformats.org/officeDocument/2006/relationships/image" Target="../media/image212.png"/><Relationship Id="rId13" Type="http://schemas.openxmlformats.org/officeDocument/2006/relationships/image" Target="../media/image214.png"/><Relationship Id="rId18" Type="http://schemas.openxmlformats.org/officeDocument/2006/relationships/customXml" Target="../ink/ink217.xml"/><Relationship Id="rId39" Type="http://schemas.openxmlformats.org/officeDocument/2006/relationships/image" Target="../media/image227.png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customXml" Target="../ink/ink247.xml"/><Relationship Id="rId18" Type="http://schemas.openxmlformats.org/officeDocument/2006/relationships/image" Target="../media/image250.png"/><Relationship Id="rId26" Type="http://schemas.openxmlformats.org/officeDocument/2006/relationships/image" Target="../media/image254.png"/><Relationship Id="rId39" Type="http://schemas.openxmlformats.org/officeDocument/2006/relationships/customXml" Target="../ink/ink260.xml"/><Relationship Id="rId21" Type="http://schemas.openxmlformats.org/officeDocument/2006/relationships/customXml" Target="../ink/ink251.xml"/><Relationship Id="rId34" Type="http://schemas.openxmlformats.org/officeDocument/2006/relationships/image" Target="../media/image258.png"/><Relationship Id="rId42" Type="http://schemas.openxmlformats.org/officeDocument/2006/relationships/image" Target="../media/image262.png"/><Relationship Id="rId47" Type="http://schemas.openxmlformats.org/officeDocument/2006/relationships/customXml" Target="../ink/ink264.xml"/><Relationship Id="rId50" Type="http://schemas.openxmlformats.org/officeDocument/2006/relationships/image" Target="../media/image266.png"/><Relationship Id="rId55" Type="http://schemas.openxmlformats.org/officeDocument/2006/relationships/customXml" Target="../ink/ink268.xml"/><Relationship Id="rId63" Type="http://schemas.openxmlformats.org/officeDocument/2006/relationships/customXml" Target="../ink/ink272.xml"/><Relationship Id="rId7" Type="http://schemas.openxmlformats.org/officeDocument/2006/relationships/customXml" Target="../ink/ink244.xml"/><Relationship Id="rId2" Type="http://schemas.openxmlformats.org/officeDocument/2006/relationships/image" Target="../media/image242.png"/><Relationship Id="rId16" Type="http://schemas.openxmlformats.org/officeDocument/2006/relationships/image" Target="../media/image249.png"/><Relationship Id="rId29" Type="http://schemas.openxmlformats.org/officeDocument/2006/relationships/customXml" Target="../ink/ink255.xml"/><Relationship Id="rId11" Type="http://schemas.openxmlformats.org/officeDocument/2006/relationships/customXml" Target="../ink/ink246.xml"/><Relationship Id="rId24" Type="http://schemas.openxmlformats.org/officeDocument/2006/relationships/image" Target="../media/image253.png"/><Relationship Id="rId32" Type="http://schemas.openxmlformats.org/officeDocument/2006/relationships/image" Target="../media/image257.png"/><Relationship Id="rId37" Type="http://schemas.openxmlformats.org/officeDocument/2006/relationships/customXml" Target="../ink/ink259.xml"/><Relationship Id="rId40" Type="http://schemas.openxmlformats.org/officeDocument/2006/relationships/image" Target="../media/image261.png"/><Relationship Id="rId45" Type="http://schemas.openxmlformats.org/officeDocument/2006/relationships/customXml" Target="../ink/ink263.xml"/><Relationship Id="rId53" Type="http://schemas.openxmlformats.org/officeDocument/2006/relationships/customXml" Target="../ink/ink267.xml"/><Relationship Id="rId58" Type="http://schemas.openxmlformats.org/officeDocument/2006/relationships/image" Target="../media/image270.png"/><Relationship Id="rId5" Type="http://schemas.openxmlformats.org/officeDocument/2006/relationships/customXml" Target="../ink/ink243.xml"/><Relationship Id="rId61" Type="http://schemas.openxmlformats.org/officeDocument/2006/relationships/customXml" Target="../ink/ink271.xml"/><Relationship Id="rId19" Type="http://schemas.openxmlformats.org/officeDocument/2006/relationships/customXml" Target="../ink/ink250.xml"/><Relationship Id="rId14" Type="http://schemas.openxmlformats.org/officeDocument/2006/relationships/image" Target="../media/image248.png"/><Relationship Id="rId22" Type="http://schemas.openxmlformats.org/officeDocument/2006/relationships/image" Target="../media/image252.png"/><Relationship Id="rId27" Type="http://schemas.openxmlformats.org/officeDocument/2006/relationships/customXml" Target="../ink/ink254.xml"/><Relationship Id="rId30" Type="http://schemas.openxmlformats.org/officeDocument/2006/relationships/image" Target="../media/image256.png"/><Relationship Id="rId35" Type="http://schemas.openxmlformats.org/officeDocument/2006/relationships/customXml" Target="../ink/ink258.xml"/><Relationship Id="rId43" Type="http://schemas.openxmlformats.org/officeDocument/2006/relationships/customXml" Target="../ink/ink262.xml"/><Relationship Id="rId48" Type="http://schemas.openxmlformats.org/officeDocument/2006/relationships/image" Target="../media/image265.png"/><Relationship Id="rId56" Type="http://schemas.openxmlformats.org/officeDocument/2006/relationships/image" Target="../media/image269.png"/><Relationship Id="rId64" Type="http://schemas.openxmlformats.org/officeDocument/2006/relationships/image" Target="../media/image273.png"/><Relationship Id="rId8" Type="http://schemas.openxmlformats.org/officeDocument/2006/relationships/image" Target="../media/image245.png"/><Relationship Id="rId51" Type="http://schemas.openxmlformats.org/officeDocument/2006/relationships/customXml" Target="../ink/ink266.xml"/><Relationship Id="rId3" Type="http://schemas.openxmlformats.org/officeDocument/2006/relationships/customXml" Target="../ink/ink242.xml"/><Relationship Id="rId12" Type="http://schemas.openxmlformats.org/officeDocument/2006/relationships/image" Target="../media/image247.png"/><Relationship Id="rId17" Type="http://schemas.openxmlformats.org/officeDocument/2006/relationships/customXml" Target="../ink/ink249.xml"/><Relationship Id="rId25" Type="http://schemas.openxmlformats.org/officeDocument/2006/relationships/customXml" Target="../ink/ink253.xml"/><Relationship Id="rId33" Type="http://schemas.openxmlformats.org/officeDocument/2006/relationships/customXml" Target="../ink/ink257.xml"/><Relationship Id="rId38" Type="http://schemas.openxmlformats.org/officeDocument/2006/relationships/image" Target="../media/image260.png"/><Relationship Id="rId46" Type="http://schemas.openxmlformats.org/officeDocument/2006/relationships/image" Target="../media/image264.png"/><Relationship Id="rId59" Type="http://schemas.openxmlformats.org/officeDocument/2006/relationships/customXml" Target="../ink/ink270.xml"/><Relationship Id="rId20" Type="http://schemas.openxmlformats.org/officeDocument/2006/relationships/image" Target="../media/image251.png"/><Relationship Id="rId41" Type="http://schemas.openxmlformats.org/officeDocument/2006/relationships/customXml" Target="../ink/ink261.xml"/><Relationship Id="rId54" Type="http://schemas.openxmlformats.org/officeDocument/2006/relationships/image" Target="../media/image268.png"/><Relationship Id="rId62" Type="http://schemas.openxmlformats.org/officeDocument/2006/relationships/image" Target="../media/image2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4.png"/><Relationship Id="rId15" Type="http://schemas.openxmlformats.org/officeDocument/2006/relationships/customXml" Target="../ink/ink248.xml"/><Relationship Id="rId23" Type="http://schemas.openxmlformats.org/officeDocument/2006/relationships/customXml" Target="../ink/ink252.xml"/><Relationship Id="rId28" Type="http://schemas.openxmlformats.org/officeDocument/2006/relationships/image" Target="../media/image255.png"/><Relationship Id="rId36" Type="http://schemas.openxmlformats.org/officeDocument/2006/relationships/image" Target="../media/image259.png"/><Relationship Id="rId49" Type="http://schemas.openxmlformats.org/officeDocument/2006/relationships/customXml" Target="../ink/ink265.xml"/><Relationship Id="rId57" Type="http://schemas.openxmlformats.org/officeDocument/2006/relationships/customXml" Target="../ink/ink269.xml"/><Relationship Id="rId10" Type="http://schemas.openxmlformats.org/officeDocument/2006/relationships/image" Target="../media/image246.png"/><Relationship Id="rId31" Type="http://schemas.openxmlformats.org/officeDocument/2006/relationships/customXml" Target="../ink/ink256.xml"/><Relationship Id="rId44" Type="http://schemas.openxmlformats.org/officeDocument/2006/relationships/image" Target="../media/image263.png"/><Relationship Id="rId52" Type="http://schemas.openxmlformats.org/officeDocument/2006/relationships/image" Target="../media/image267.png"/><Relationship Id="rId60" Type="http://schemas.openxmlformats.org/officeDocument/2006/relationships/image" Target="../media/image271.png"/><Relationship Id="rId4" Type="http://schemas.openxmlformats.org/officeDocument/2006/relationships/image" Target="../media/image243.png"/><Relationship Id="rId9" Type="http://schemas.openxmlformats.org/officeDocument/2006/relationships/customXml" Target="../ink/ink2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90966-1584-3899-B010-BF15A75C6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80113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US" sz="3600"/>
            </a:br>
            <a:r>
              <a:rPr lang="en-US" sz="3600"/>
              <a:t>EAS Synthesis Strategies</a:t>
            </a:r>
            <a:br>
              <a:rPr lang="en-US" sz="3600"/>
            </a:br>
            <a:br>
              <a:rPr lang="en-US" sz="3600"/>
            </a:br>
            <a:r>
              <a:rPr lang="en-US" sz="3600"/>
              <a:t>Nucleophilic Aromatic Substitution (</a:t>
            </a:r>
            <a:r>
              <a:rPr lang="en-US" sz="3600" err="1"/>
              <a:t>S</a:t>
            </a:r>
            <a:r>
              <a:rPr lang="en-US" sz="3600" baseline="-25000" err="1"/>
              <a:t>N</a:t>
            </a:r>
            <a:r>
              <a:rPr lang="en-US" sz="3600" err="1"/>
              <a:t>Ar</a:t>
            </a:r>
            <a:r>
              <a:rPr lang="en-US" sz="3600"/>
              <a:t>)</a:t>
            </a:r>
            <a:br>
              <a:rPr lang="en-US" sz="3600"/>
            </a:br>
            <a:br>
              <a:rPr lang="en-US" sz="3600"/>
            </a:br>
            <a:r>
              <a:rPr lang="en-US" sz="3600"/>
              <a:t>Alcohols</a:t>
            </a:r>
            <a:br>
              <a:rPr lang="en-US" sz="3600"/>
            </a:br>
            <a:endParaRPr lang="en-US" sz="36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4FCE5F-A413-9FBF-9B5B-E1CBC0242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78336"/>
            <a:ext cx="9144000" cy="1655762"/>
          </a:xfrm>
        </p:spPr>
        <p:txBody>
          <a:bodyPr>
            <a:normAutofit/>
          </a:bodyPr>
          <a:lstStyle/>
          <a:p>
            <a:r>
              <a:rPr lang="en-US"/>
              <a:t>1/27/2023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13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3FB35-66A6-302C-8AF0-83E1ECEFB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Preparation of Alcohols (Chapter 8, Che 211)				     (12.3)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DE60D-1042-F01C-A13E-F548E8CE5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012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Or, via substitution: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07633B5-F684-FDBB-0802-F138A1EA5553}"/>
              </a:ext>
            </a:extLst>
          </p:cNvPr>
          <p:cNvGrpSpPr/>
          <p:nvPr/>
        </p:nvGrpSpPr>
        <p:grpSpPr>
          <a:xfrm>
            <a:off x="752701" y="2006661"/>
            <a:ext cx="2583360" cy="595800"/>
            <a:chOff x="752701" y="2006661"/>
            <a:chExt cx="2583360" cy="595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081B237D-EE4F-E6F6-91AA-8C3C0CD134D7}"/>
                    </a:ext>
                  </a:extLst>
                </p14:cNvPr>
                <p14:cNvContentPartPr/>
                <p14:nvPr/>
              </p14:nvContentPartPr>
              <p14:xfrm>
                <a:off x="752701" y="2195301"/>
                <a:ext cx="1792800" cy="40716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081B237D-EE4F-E6F6-91AA-8C3C0CD134D7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43701" y="2186293"/>
                  <a:ext cx="1810440" cy="42481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97907DBA-D3EC-FA41-FF8E-1A848273D560}"/>
                    </a:ext>
                  </a:extLst>
                </p14:cNvPr>
                <p14:cNvContentPartPr/>
                <p14:nvPr/>
              </p14:nvContentPartPr>
              <p14:xfrm>
                <a:off x="2790661" y="2006661"/>
                <a:ext cx="265680" cy="30600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97907DBA-D3EC-FA41-FF8E-1A848273D560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781661" y="1997661"/>
                  <a:ext cx="283320" cy="32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2FAADFFB-B55F-4EA0-C7B3-541370436323}"/>
                    </a:ext>
                  </a:extLst>
                </p14:cNvPr>
                <p14:cNvContentPartPr/>
                <p14:nvPr/>
              </p14:nvContentPartPr>
              <p14:xfrm>
                <a:off x="3135901" y="2025021"/>
                <a:ext cx="200160" cy="24300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2FAADFFB-B55F-4EA0-C7B3-541370436323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126901" y="2016008"/>
                  <a:ext cx="217800" cy="260666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DF25513-A511-8356-01F0-E439CF000B2A}"/>
              </a:ext>
            </a:extLst>
          </p:cNvPr>
          <p:cNvGrpSpPr/>
          <p:nvPr/>
        </p:nvGrpSpPr>
        <p:grpSpPr>
          <a:xfrm>
            <a:off x="4331821" y="1889301"/>
            <a:ext cx="1367280" cy="363240"/>
            <a:chOff x="4331821" y="1889301"/>
            <a:chExt cx="1367280" cy="363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E7BEC365-D7F3-28CB-A5AA-E3F89AC8C9FB}"/>
                    </a:ext>
                  </a:extLst>
                </p14:cNvPr>
                <p14:cNvContentPartPr/>
                <p14:nvPr/>
              </p14:nvContentPartPr>
              <p14:xfrm>
                <a:off x="4331821" y="2067141"/>
                <a:ext cx="1301760" cy="12060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E7BEC365-D7F3-28CB-A5AA-E3F89AC8C9FB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4322823" y="2058168"/>
                  <a:ext cx="1319395" cy="1381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785DF0B8-C19A-5F3E-27DF-0CE771B73C73}"/>
                    </a:ext>
                  </a:extLst>
                </p14:cNvPr>
                <p14:cNvContentPartPr/>
                <p14:nvPr/>
              </p14:nvContentPartPr>
              <p14:xfrm>
                <a:off x="5516221" y="1889301"/>
                <a:ext cx="182880" cy="36324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785DF0B8-C19A-5F3E-27DF-0CE771B73C73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507203" y="1880301"/>
                  <a:ext cx="200555" cy="380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85CA98C-D1BE-3488-5DCF-14C199E95A61}"/>
              </a:ext>
            </a:extLst>
          </p:cNvPr>
          <p:cNvGrpSpPr/>
          <p:nvPr/>
        </p:nvGrpSpPr>
        <p:grpSpPr>
          <a:xfrm>
            <a:off x="4114741" y="3839781"/>
            <a:ext cx="1537200" cy="491040"/>
            <a:chOff x="4114741" y="3839781"/>
            <a:chExt cx="1537200" cy="491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FD748FAC-F124-3AF1-E9BE-B1E787B986DB}"/>
                    </a:ext>
                  </a:extLst>
                </p14:cNvPr>
                <p14:cNvContentPartPr/>
                <p14:nvPr/>
              </p14:nvContentPartPr>
              <p14:xfrm>
                <a:off x="4114741" y="3991341"/>
                <a:ext cx="1478160" cy="16272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FD748FAC-F124-3AF1-E9BE-B1E787B986DB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105741" y="3982341"/>
                  <a:ext cx="1495800" cy="18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551FF0EF-0605-CFDB-4185-209C117AACA9}"/>
                    </a:ext>
                  </a:extLst>
                </p14:cNvPr>
                <p14:cNvContentPartPr/>
                <p14:nvPr/>
              </p14:nvContentPartPr>
              <p14:xfrm>
                <a:off x="5478781" y="3839781"/>
                <a:ext cx="173160" cy="49104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551FF0EF-0605-CFDB-4185-209C117AACA9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469781" y="3830788"/>
                  <a:ext cx="190800" cy="508667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2E10A397-6030-3609-80CD-E7F102FB5A07}"/>
              </a:ext>
            </a:extLst>
          </p:cNvPr>
          <p:cNvGrpSpPr/>
          <p:nvPr/>
        </p:nvGrpSpPr>
        <p:grpSpPr>
          <a:xfrm>
            <a:off x="4009621" y="5833821"/>
            <a:ext cx="1540080" cy="350280"/>
            <a:chOff x="4009621" y="5833821"/>
            <a:chExt cx="1540080" cy="350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004EE79F-9E3B-D7A8-C49D-0B6D90D750E9}"/>
                    </a:ext>
                  </a:extLst>
                </p14:cNvPr>
                <p14:cNvContentPartPr/>
                <p14:nvPr/>
              </p14:nvContentPartPr>
              <p14:xfrm>
                <a:off x="4009621" y="5964861"/>
                <a:ext cx="1471680" cy="13608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004EE79F-9E3B-D7A8-C49D-0B6D90D750E9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000619" y="5955885"/>
                  <a:ext cx="1489324" cy="15367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64D52261-DB51-9FF1-A77D-5BE913961118}"/>
                    </a:ext>
                  </a:extLst>
                </p14:cNvPr>
                <p14:cNvContentPartPr/>
                <p14:nvPr/>
              </p14:nvContentPartPr>
              <p14:xfrm>
                <a:off x="5309941" y="5833821"/>
                <a:ext cx="239760" cy="35028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64D52261-DB51-9FF1-A77D-5BE91396111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5300941" y="5824821"/>
                  <a:ext cx="257400" cy="367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66" name="Ink 65">
                <a:extLst>
                  <a:ext uri="{FF2B5EF4-FFF2-40B4-BE49-F238E27FC236}">
                    <a16:creationId xmlns:a16="http://schemas.microsoft.com/office/drawing/2014/main" id="{E47E07A3-0D47-EE6C-C786-C68DDB96E1C4}"/>
                  </a:ext>
                </a:extLst>
              </p14:cNvPr>
              <p14:cNvContentPartPr/>
              <p14:nvPr/>
            </p14:nvContentPartPr>
            <p14:xfrm>
              <a:off x="2005861" y="5971341"/>
              <a:ext cx="487080" cy="164160"/>
            </p14:xfrm>
          </p:contentPart>
        </mc:Choice>
        <mc:Fallback xmlns="">
          <p:pic>
            <p:nvPicPr>
              <p:cNvPr id="66" name="Ink 65">
                <a:extLst>
                  <a:ext uri="{FF2B5EF4-FFF2-40B4-BE49-F238E27FC236}">
                    <a16:creationId xmlns:a16="http://schemas.microsoft.com/office/drawing/2014/main" id="{E47E07A3-0D47-EE6C-C786-C68DDB96E1C4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1996854" y="5962341"/>
                <a:ext cx="504733" cy="181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67" name="Ink 66">
                <a:extLst>
                  <a:ext uri="{FF2B5EF4-FFF2-40B4-BE49-F238E27FC236}">
                    <a16:creationId xmlns:a16="http://schemas.microsoft.com/office/drawing/2014/main" id="{BD1FF945-443F-1644-B7F7-B5383AB20562}"/>
                  </a:ext>
                </a:extLst>
              </p14:cNvPr>
              <p14:cNvContentPartPr/>
              <p14:nvPr/>
            </p14:nvContentPartPr>
            <p14:xfrm>
              <a:off x="2706781" y="5935341"/>
              <a:ext cx="294480" cy="311400"/>
            </p14:xfrm>
          </p:contentPart>
        </mc:Choice>
        <mc:Fallback xmlns="">
          <p:pic>
            <p:nvPicPr>
              <p:cNvPr id="67" name="Ink 66">
                <a:extLst>
                  <a:ext uri="{FF2B5EF4-FFF2-40B4-BE49-F238E27FC236}">
                    <a16:creationId xmlns:a16="http://schemas.microsoft.com/office/drawing/2014/main" id="{BD1FF945-443F-1644-B7F7-B5383AB20562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2697781" y="5926341"/>
                <a:ext cx="312120" cy="329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68" name="Ink 67">
                <a:extLst>
                  <a:ext uri="{FF2B5EF4-FFF2-40B4-BE49-F238E27FC236}">
                    <a16:creationId xmlns:a16="http://schemas.microsoft.com/office/drawing/2014/main" id="{9A869DD4-DBD3-E6E7-3AC3-4B986F811BCF}"/>
                  </a:ext>
                </a:extLst>
              </p14:cNvPr>
              <p14:cNvContentPartPr/>
              <p14:nvPr/>
            </p14:nvContentPartPr>
            <p14:xfrm>
              <a:off x="3108541" y="5999781"/>
              <a:ext cx="211680" cy="236160"/>
            </p14:xfrm>
          </p:contentPart>
        </mc:Choice>
        <mc:Fallback xmlns="">
          <p:pic>
            <p:nvPicPr>
              <p:cNvPr id="68" name="Ink 67">
                <a:extLst>
                  <a:ext uri="{FF2B5EF4-FFF2-40B4-BE49-F238E27FC236}">
                    <a16:creationId xmlns:a16="http://schemas.microsoft.com/office/drawing/2014/main" id="{9A869DD4-DBD3-E6E7-3AC3-4B986F811BCF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3099541" y="5990781"/>
                <a:ext cx="229320" cy="253800"/>
              </a:xfrm>
              <a:prstGeom prst="rect">
                <a:avLst/>
              </a:prstGeom>
            </p:spPr>
          </p:pic>
        </mc:Fallback>
      </mc:AlternateContent>
      <p:grpSp>
        <p:nvGrpSpPr>
          <p:cNvPr id="71" name="Group 70">
            <a:extLst>
              <a:ext uri="{FF2B5EF4-FFF2-40B4-BE49-F238E27FC236}">
                <a16:creationId xmlns:a16="http://schemas.microsoft.com/office/drawing/2014/main" id="{27E387C8-AC84-0F9A-839C-F418C656C6DB}"/>
              </a:ext>
            </a:extLst>
          </p:cNvPr>
          <p:cNvGrpSpPr/>
          <p:nvPr/>
        </p:nvGrpSpPr>
        <p:grpSpPr>
          <a:xfrm>
            <a:off x="1499341" y="5461221"/>
            <a:ext cx="572760" cy="964080"/>
            <a:chOff x="1499341" y="5461221"/>
            <a:chExt cx="572760" cy="964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C783F724-0E0E-E30C-7B6F-3B56B2E076E9}"/>
                    </a:ext>
                  </a:extLst>
                </p14:cNvPr>
                <p14:cNvContentPartPr/>
                <p14:nvPr/>
              </p14:nvContentPartPr>
              <p14:xfrm>
                <a:off x="1499341" y="5968461"/>
                <a:ext cx="557280" cy="45684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C783F724-0E0E-E30C-7B6F-3B56B2E076E9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490347" y="5959461"/>
                  <a:ext cx="574909" cy="47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F53BD572-054E-8E2B-4587-E8249E7E88D6}"/>
                    </a:ext>
                  </a:extLst>
                </p14:cNvPr>
                <p14:cNvContentPartPr/>
                <p14:nvPr/>
              </p14:nvContentPartPr>
              <p14:xfrm>
                <a:off x="1574581" y="5627901"/>
                <a:ext cx="446760" cy="35820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F53BD572-054E-8E2B-4587-E8249E7E88D6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1565581" y="5618901"/>
                  <a:ext cx="464400" cy="37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89AFCBEB-BA63-EDC5-C7DD-5CA2F272ECB0}"/>
                    </a:ext>
                  </a:extLst>
                </p14:cNvPr>
                <p14:cNvContentPartPr/>
                <p14:nvPr/>
              </p14:nvContentPartPr>
              <p14:xfrm>
                <a:off x="2038261" y="5461221"/>
                <a:ext cx="33840" cy="54288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89AFCBEB-BA63-EDC5-C7DD-5CA2F272ECB0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2029261" y="5452221"/>
                  <a:ext cx="51480" cy="560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4B3FF5A8-705D-18B0-E9D0-BEAA570F7D96}"/>
                  </a:ext>
                </a:extLst>
              </p14:cNvPr>
              <p14:cNvContentPartPr/>
              <p14:nvPr/>
            </p14:nvContentPartPr>
            <p14:xfrm>
              <a:off x="1249060" y="4050444"/>
              <a:ext cx="571680" cy="34812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4B3FF5A8-705D-18B0-E9D0-BEAA570F7D96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1240060" y="4041444"/>
                <a:ext cx="589320" cy="36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51A4DD03-10D1-965E-E708-A81CEA103FF0}"/>
                  </a:ext>
                </a:extLst>
              </p14:cNvPr>
              <p14:cNvContentPartPr/>
              <p14:nvPr/>
            </p14:nvContentPartPr>
            <p14:xfrm>
              <a:off x="1790140" y="4025964"/>
              <a:ext cx="547920" cy="33156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51A4DD03-10D1-965E-E708-A81CEA103FF0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1781140" y="4016954"/>
                <a:ext cx="565560" cy="34921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8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147CBB86-8DB1-F593-F304-4037B0B5CA9D}"/>
                  </a:ext>
                </a:extLst>
              </p14:cNvPr>
              <p14:cNvContentPartPr/>
              <p14:nvPr/>
            </p14:nvContentPartPr>
            <p14:xfrm>
              <a:off x="2331220" y="3903564"/>
              <a:ext cx="544320" cy="42948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147CBB86-8DB1-F593-F304-4037B0B5CA9D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2322226" y="3894564"/>
                <a:ext cx="561948" cy="447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0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3E7A69FC-EADB-68CB-18C0-1FE9D252508A}"/>
                  </a:ext>
                </a:extLst>
              </p14:cNvPr>
              <p14:cNvContentPartPr/>
              <p14:nvPr/>
            </p14:nvContentPartPr>
            <p14:xfrm>
              <a:off x="1765660" y="3759204"/>
              <a:ext cx="46440" cy="27360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3E7A69FC-EADB-68CB-18C0-1FE9D252508A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1756660" y="3750204"/>
                <a:ext cx="64080" cy="29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2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8D03F2B4-3E9F-A8DE-9F6D-707B8E2C9AB9}"/>
                  </a:ext>
                </a:extLst>
              </p14:cNvPr>
              <p14:cNvContentPartPr/>
              <p14:nvPr/>
            </p14:nvContentPartPr>
            <p14:xfrm>
              <a:off x="1746940" y="3401364"/>
              <a:ext cx="162720" cy="26316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8D03F2B4-3E9F-A8DE-9F6D-707B8E2C9AB9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1737940" y="3392364"/>
                <a:ext cx="180360" cy="280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4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5F805DEB-294E-BDEE-8CB8-9AC7D5771C80}"/>
                  </a:ext>
                </a:extLst>
              </p14:cNvPr>
              <p14:cNvContentPartPr/>
              <p14:nvPr/>
            </p14:nvContentPartPr>
            <p14:xfrm>
              <a:off x="1970860" y="3474444"/>
              <a:ext cx="155160" cy="17136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5F805DEB-294E-BDEE-8CB8-9AC7D5771C80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1961860" y="3465444"/>
                <a:ext cx="172800" cy="18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6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4717AE39-1D06-D0DB-F5A6-2E7A9BE1DB04}"/>
                  </a:ext>
                </a:extLst>
              </p14:cNvPr>
              <p14:cNvContentPartPr/>
              <p14:nvPr/>
            </p14:nvContentPartPr>
            <p14:xfrm>
              <a:off x="1749551" y="3749147"/>
              <a:ext cx="125640" cy="27288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4717AE39-1D06-D0DB-F5A6-2E7A9BE1DB04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1740525" y="3740135"/>
                <a:ext cx="143331" cy="29054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44666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4A409-6AE4-CA9B-DB0A-24770527A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EAS Synthesis Strategies							(18.12)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BC3E8B0-9856-1268-5709-3CCCD9048054}"/>
              </a:ext>
            </a:extLst>
          </p:cNvPr>
          <p:cNvGrpSpPr/>
          <p:nvPr/>
        </p:nvGrpSpPr>
        <p:grpSpPr>
          <a:xfrm>
            <a:off x="658291" y="1409313"/>
            <a:ext cx="3058200" cy="1035360"/>
            <a:chOff x="658291" y="1409313"/>
            <a:chExt cx="3058200" cy="1035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995E3429-E854-B603-F9AA-4BEE8D527B6F}"/>
                    </a:ext>
                  </a:extLst>
                </p14:cNvPr>
                <p14:cNvContentPartPr/>
                <p14:nvPr/>
              </p14:nvContentPartPr>
              <p14:xfrm>
                <a:off x="666211" y="1409313"/>
                <a:ext cx="1072440" cy="32760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995E3429-E854-B603-F9AA-4BEE8D527B6F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57211" y="1400313"/>
                  <a:ext cx="1090080" cy="34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A3923BDE-323D-459F-83E1-1F8EA30F3125}"/>
                    </a:ext>
                  </a:extLst>
                </p14:cNvPr>
                <p14:cNvContentPartPr/>
                <p14:nvPr/>
              </p14:nvContentPartPr>
              <p14:xfrm>
                <a:off x="658291" y="1679673"/>
                <a:ext cx="1103040" cy="76500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A3923BDE-323D-459F-83E1-1F8EA30F3125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49291" y="1670673"/>
                  <a:ext cx="1120680" cy="78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8EEB42D1-58B9-9E9E-54C2-F987F48FB1C7}"/>
                    </a:ext>
                  </a:extLst>
                </p14:cNvPr>
                <p14:cNvContentPartPr/>
                <p14:nvPr/>
              </p14:nvContentPartPr>
              <p14:xfrm>
                <a:off x="827131" y="1635753"/>
                <a:ext cx="248040" cy="14112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8EEB42D1-58B9-9E9E-54C2-F987F48FB1C7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818144" y="1626753"/>
                  <a:ext cx="265654" cy="15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F45CDA3F-1270-1C4A-FFB8-30E27D81954D}"/>
                    </a:ext>
                  </a:extLst>
                </p14:cNvPr>
                <p14:cNvContentPartPr/>
                <p14:nvPr/>
              </p14:nvContentPartPr>
              <p14:xfrm>
                <a:off x="867811" y="2143713"/>
                <a:ext cx="248760" cy="10728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F45CDA3F-1270-1C4A-FFB8-30E27D81954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858811" y="2134713"/>
                  <a:ext cx="266400" cy="12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FB90D1AD-59E8-B9FA-F000-12AE9A5980D4}"/>
                    </a:ext>
                  </a:extLst>
                </p14:cNvPr>
                <p14:cNvContentPartPr/>
                <p14:nvPr/>
              </p14:nvContentPartPr>
              <p14:xfrm>
                <a:off x="1547131" y="1799553"/>
                <a:ext cx="16200" cy="33732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FB90D1AD-59E8-B9FA-F000-12AE9A5980D4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538131" y="1790563"/>
                  <a:ext cx="33840" cy="35494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BECB65F0-770C-DB67-2298-9E334FC2B7E4}"/>
                    </a:ext>
                  </a:extLst>
                </p14:cNvPr>
                <p14:cNvContentPartPr/>
                <p14:nvPr/>
              </p14:nvContentPartPr>
              <p14:xfrm>
                <a:off x="2371171" y="1782633"/>
                <a:ext cx="1296000" cy="11268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BECB65F0-770C-DB67-2298-9E334FC2B7E4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362171" y="1773633"/>
                  <a:ext cx="1313640" cy="13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98A8163F-5203-2085-469F-A96B6E93CF41}"/>
                    </a:ext>
                  </a:extLst>
                </p14:cNvPr>
                <p14:cNvContentPartPr/>
                <p14:nvPr/>
              </p14:nvContentPartPr>
              <p14:xfrm>
                <a:off x="3544771" y="1621713"/>
                <a:ext cx="171720" cy="37296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98A8163F-5203-2085-469F-A96B6E93CF41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3535771" y="1612713"/>
                  <a:ext cx="189360" cy="390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472688F-8D4E-5FEB-CD64-E0D7D43C7AC3}"/>
              </a:ext>
            </a:extLst>
          </p:cNvPr>
          <p:cNvGrpSpPr/>
          <p:nvPr/>
        </p:nvGrpSpPr>
        <p:grpSpPr>
          <a:xfrm>
            <a:off x="4680571" y="1548273"/>
            <a:ext cx="1071720" cy="965520"/>
            <a:chOff x="4680571" y="1548273"/>
            <a:chExt cx="1071720" cy="965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3F8228FA-46E6-BE6E-66BF-59C3ABBD3478}"/>
                    </a:ext>
                  </a:extLst>
                </p14:cNvPr>
                <p14:cNvContentPartPr/>
                <p14:nvPr/>
              </p14:nvContentPartPr>
              <p14:xfrm>
                <a:off x="4680571" y="1548273"/>
                <a:ext cx="1025280" cy="34308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3F8228FA-46E6-BE6E-66BF-59C3ABBD3478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671571" y="1539273"/>
                  <a:ext cx="1042920" cy="36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9E1BBE6C-4A5D-416A-6293-CD08C49CAF21}"/>
                    </a:ext>
                  </a:extLst>
                </p14:cNvPr>
                <p14:cNvContentPartPr/>
                <p14:nvPr/>
              </p14:nvContentPartPr>
              <p14:xfrm>
                <a:off x="4690651" y="1741233"/>
                <a:ext cx="1061640" cy="7725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9E1BBE6C-4A5D-416A-6293-CD08C49CAF21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681651" y="1732229"/>
                  <a:ext cx="1079280" cy="79020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399C55F0-C83A-A81B-5D45-7B538BB8D9EF}"/>
                    </a:ext>
                  </a:extLst>
                </p14:cNvPr>
                <p14:cNvContentPartPr/>
                <p14:nvPr/>
              </p14:nvContentPartPr>
              <p14:xfrm>
                <a:off x="4906291" y="1788033"/>
                <a:ext cx="304560" cy="9720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399C55F0-C83A-A81B-5D45-7B538BB8D9EF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897291" y="1779033"/>
                  <a:ext cx="322200" cy="11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F79BE988-5D98-7905-4CD4-35042C9137B3}"/>
                    </a:ext>
                  </a:extLst>
                </p14:cNvPr>
                <p14:cNvContentPartPr/>
                <p14:nvPr/>
              </p14:nvContentPartPr>
              <p14:xfrm>
                <a:off x="4850131" y="2237673"/>
                <a:ext cx="253440" cy="5400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F79BE988-5D98-7905-4CD4-35042C9137B3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841131" y="2228673"/>
                  <a:ext cx="271080" cy="7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E11C9472-0F94-EAE6-27E9-7C360114F878}"/>
                    </a:ext>
                  </a:extLst>
                </p14:cNvPr>
                <p14:cNvContentPartPr/>
                <p14:nvPr/>
              </p14:nvContentPartPr>
              <p14:xfrm>
                <a:off x="5475811" y="1852113"/>
                <a:ext cx="79200" cy="43956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E11C9472-0F94-EAE6-27E9-7C360114F878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5466770" y="1843106"/>
                  <a:ext cx="96921" cy="457214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7FFC388-211F-958B-5748-3F07B725E86D}"/>
              </a:ext>
            </a:extLst>
          </p:cNvPr>
          <p:cNvGrpSpPr/>
          <p:nvPr/>
        </p:nvGrpSpPr>
        <p:grpSpPr>
          <a:xfrm>
            <a:off x="5186731" y="926553"/>
            <a:ext cx="489240" cy="618480"/>
            <a:chOff x="5186731" y="926553"/>
            <a:chExt cx="489240" cy="618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C165CA50-16B8-347C-3308-38A928E1B294}"/>
                    </a:ext>
                  </a:extLst>
                </p14:cNvPr>
                <p14:cNvContentPartPr/>
                <p14:nvPr/>
              </p14:nvContentPartPr>
              <p14:xfrm>
                <a:off x="5189251" y="1262433"/>
                <a:ext cx="27360" cy="28260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C165CA50-16B8-347C-3308-38A928E1B294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5180251" y="1253433"/>
                  <a:ext cx="45000" cy="30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2AF9FF77-020B-63F8-6487-FCFD3CF2EE91}"/>
                    </a:ext>
                  </a:extLst>
                </p14:cNvPr>
                <p14:cNvContentPartPr/>
                <p14:nvPr/>
              </p14:nvContentPartPr>
              <p14:xfrm>
                <a:off x="5186731" y="947793"/>
                <a:ext cx="130680" cy="19872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2AF9FF77-020B-63F8-6487-FCFD3CF2EE91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5177756" y="938777"/>
                  <a:ext cx="148272" cy="21639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E72E3329-B7A9-6F57-AA7B-22576335C804}"/>
                    </a:ext>
                  </a:extLst>
                </p14:cNvPr>
                <p14:cNvContentPartPr/>
                <p14:nvPr/>
              </p14:nvContentPartPr>
              <p14:xfrm>
                <a:off x="5364571" y="926553"/>
                <a:ext cx="88920" cy="1648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E72E3329-B7A9-6F57-AA7B-22576335C804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5355534" y="917553"/>
                  <a:ext cx="106632" cy="18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6F5D8D23-22DD-DD3B-3A95-B8AF2C072223}"/>
                    </a:ext>
                  </a:extLst>
                </p14:cNvPr>
                <p14:cNvContentPartPr/>
                <p14:nvPr/>
              </p14:nvContentPartPr>
              <p14:xfrm>
                <a:off x="5560771" y="1037433"/>
                <a:ext cx="115200" cy="14904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6F5D8D23-22DD-DD3B-3A95-B8AF2C072223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5551771" y="1028433"/>
                  <a:ext cx="132840" cy="166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1C42332D-7D6F-6EC1-D38D-89BB9E031080}"/>
              </a:ext>
            </a:extLst>
          </p:cNvPr>
          <p:cNvGrpSpPr/>
          <p:nvPr/>
        </p:nvGrpSpPr>
        <p:grpSpPr>
          <a:xfrm>
            <a:off x="5769931" y="2343153"/>
            <a:ext cx="920880" cy="262080"/>
            <a:chOff x="5769931" y="2343153"/>
            <a:chExt cx="920880" cy="262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798A471E-1846-3FEC-B277-DC526CCCC802}"/>
                    </a:ext>
                  </a:extLst>
                </p14:cNvPr>
                <p14:cNvContentPartPr/>
                <p14:nvPr/>
              </p14:nvContentPartPr>
              <p14:xfrm>
                <a:off x="5769931" y="2343153"/>
                <a:ext cx="224280" cy="9144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798A471E-1846-3FEC-B277-DC526CCCC802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5760931" y="2334153"/>
                  <a:ext cx="241920" cy="10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9996C312-5B7A-075E-B7F4-A07B060CFF64}"/>
                    </a:ext>
                  </a:extLst>
                </p14:cNvPr>
                <p14:cNvContentPartPr/>
                <p14:nvPr/>
              </p14:nvContentPartPr>
              <p14:xfrm>
                <a:off x="6206251" y="2365833"/>
                <a:ext cx="228960" cy="23508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9996C312-5B7A-075E-B7F4-A07B060CFF64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197251" y="2356833"/>
                  <a:ext cx="246600" cy="25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72EE1F65-F5D2-85B9-618B-82F751418D96}"/>
                    </a:ext>
                  </a:extLst>
                </p14:cNvPr>
                <p14:cNvContentPartPr/>
                <p14:nvPr/>
              </p14:nvContentPartPr>
              <p14:xfrm>
                <a:off x="6470491" y="2411553"/>
                <a:ext cx="220320" cy="19368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72EE1F65-F5D2-85B9-618B-82F751418D96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461476" y="2402536"/>
                  <a:ext cx="237989" cy="211353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E5BFE0B5-06F2-1D02-BC8E-AB88BF83A91F}"/>
              </a:ext>
            </a:extLst>
          </p:cNvPr>
          <p:cNvGrpSpPr/>
          <p:nvPr/>
        </p:nvGrpSpPr>
        <p:grpSpPr>
          <a:xfrm>
            <a:off x="5795131" y="840873"/>
            <a:ext cx="231480" cy="291600"/>
            <a:chOff x="5795131" y="840873"/>
            <a:chExt cx="231480" cy="291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816BEBC9-2AFA-1507-AFEC-330C3737A80B}"/>
                    </a:ext>
                  </a:extLst>
                </p14:cNvPr>
                <p14:cNvContentPartPr/>
                <p14:nvPr/>
              </p14:nvContentPartPr>
              <p14:xfrm>
                <a:off x="5795131" y="855993"/>
                <a:ext cx="69480" cy="27648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816BEBC9-2AFA-1507-AFEC-330C3737A80B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5786131" y="846993"/>
                  <a:ext cx="8712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71E60164-B9CD-73F4-D262-B9783B44A5CD}"/>
                    </a:ext>
                  </a:extLst>
                </p14:cNvPr>
                <p14:cNvContentPartPr/>
                <p14:nvPr/>
              </p14:nvContentPartPr>
              <p14:xfrm>
                <a:off x="5949211" y="840873"/>
                <a:ext cx="60120" cy="23868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71E60164-B9CD-73F4-D262-B9783B44A5CD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5940211" y="831887"/>
                  <a:ext cx="77760" cy="25629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6113C938-19CA-8F07-1853-28F32185596E}"/>
                    </a:ext>
                  </a:extLst>
                </p14:cNvPr>
                <p14:cNvContentPartPr/>
                <p14:nvPr/>
              </p14:nvContentPartPr>
              <p14:xfrm>
                <a:off x="5851651" y="991713"/>
                <a:ext cx="174960" cy="3096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6113C938-19CA-8F07-1853-28F32185596E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5842651" y="982713"/>
                  <a:ext cx="192600" cy="48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23CEF55-84CA-46AA-07CD-5A0E9D1DE110}"/>
              </a:ext>
            </a:extLst>
          </p:cNvPr>
          <p:cNvGrpSpPr/>
          <p:nvPr/>
        </p:nvGrpSpPr>
        <p:grpSpPr>
          <a:xfrm>
            <a:off x="8110291" y="1295553"/>
            <a:ext cx="978120" cy="307440"/>
            <a:chOff x="8110291" y="1295553"/>
            <a:chExt cx="978120" cy="307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FD321461-EFC0-AB31-7A5E-EDFAC9A6AD39}"/>
                    </a:ext>
                  </a:extLst>
                </p14:cNvPr>
                <p14:cNvContentPartPr/>
                <p14:nvPr/>
              </p14:nvContentPartPr>
              <p14:xfrm>
                <a:off x="8110291" y="1335873"/>
                <a:ext cx="149400" cy="26712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FD321461-EFC0-AB31-7A5E-EDFAC9A6AD39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101291" y="1326873"/>
                  <a:ext cx="167040" cy="28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9181D7A7-4EBA-2C77-C759-2E40FA4E9495}"/>
                    </a:ext>
                  </a:extLst>
                </p14:cNvPr>
                <p14:cNvContentPartPr/>
                <p14:nvPr/>
              </p14:nvContentPartPr>
              <p14:xfrm>
                <a:off x="8323411" y="1295553"/>
                <a:ext cx="156240" cy="15804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9181D7A7-4EBA-2C77-C759-2E40FA4E9495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8314411" y="1286553"/>
                  <a:ext cx="173880" cy="17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C8373E6A-5FD8-F81E-5DF6-AFF8D078C093}"/>
                    </a:ext>
                  </a:extLst>
                </p14:cNvPr>
                <p14:cNvContentPartPr/>
                <p14:nvPr/>
              </p14:nvContentPartPr>
              <p14:xfrm>
                <a:off x="8583331" y="1320033"/>
                <a:ext cx="88920" cy="24948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C8373E6A-5FD8-F81E-5DF6-AFF8D078C093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8574331" y="1311033"/>
                  <a:ext cx="106560" cy="26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798D7D3D-ECBC-83C1-C42C-AAE639D2638E}"/>
                    </a:ext>
                  </a:extLst>
                </p14:cNvPr>
                <p14:cNvContentPartPr/>
                <p14:nvPr/>
              </p14:nvContentPartPr>
              <p14:xfrm>
                <a:off x="8699611" y="1305633"/>
                <a:ext cx="82440" cy="14832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798D7D3D-ECBC-83C1-C42C-AAE639D2638E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8690611" y="1296611"/>
                  <a:ext cx="100080" cy="16600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0D44AE89-6F91-2885-E08C-AAEC23C8FA3B}"/>
                    </a:ext>
                  </a:extLst>
                </p14:cNvPr>
                <p14:cNvContentPartPr/>
                <p14:nvPr/>
              </p14:nvContentPartPr>
              <p14:xfrm>
                <a:off x="8845051" y="1299873"/>
                <a:ext cx="243360" cy="16344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0D44AE89-6F91-2885-E08C-AAEC23C8FA3B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8836051" y="1290873"/>
                  <a:ext cx="261000" cy="1810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44" name="Ink 43">
                <a:extLst>
                  <a:ext uri="{FF2B5EF4-FFF2-40B4-BE49-F238E27FC236}">
                    <a16:creationId xmlns:a16="http://schemas.microsoft.com/office/drawing/2014/main" id="{A7C5C7B7-D50B-BE49-28FA-48459BDF97D6}"/>
                  </a:ext>
                </a:extLst>
              </p14:cNvPr>
              <p14:cNvContentPartPr/>
              <p14:nvPr/>
            </p14:nvContentPartPr>
            <p14:xfrm>
              <a:off x="9693931" y="1320033"/>
              <a:ext cx="139680" cy="101520"/>
            </p14:xfrm>
          </p:contentPart>
        </mc:Choice>
        <mc:Fallback xmlns="">
          <p:pic>
            <p:nvPicPr>
              <p:cNvPr id="44" name="Ink 43">
                <a:extLst>
                  <a:ext uri="{FF2B5EF4-FFF2-40B4-BE49-F238E27FC236}">
                    <a16:creationId xmlns:a16="http://schemas.microsoft.com/office/drawing/2014/main" id="{A7C5C7B7-D50B-BE49-28FA-48459BDF97D6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9684931" y="1311033"/>
                <a:ext cx="157320" cy="119160"/>
              </a:xfrm>
              <a:prstGeom prst="rect">
                <a:avLst/>
              </a:prstGeom>
            </p:spPr>
          </p:pic>
        </mc:Fallback>
      </mc:AlternateContent>
      <p:grpSp>
        <p:nvGrpSpPr>
          <p:cNvPr id="56" name="Group 55">
            <a:extLst>
              <a:ext uri="{FF2B5EF4-FFF2-40B4-BE49-F238E27FC236}">
                <a16:creationId xmlns:a16="http://schemas.microsoft.com/office/drawing/2014/main" id="{F15030CE-3B1A-A89F-4BB5-507C4CBF6562}"/>
              </a:ext>
            </a:extLst>
          </p:cNvPr>
          <p:cNvGrpSpPr/>
          <p:nvPr/>
        </p:nvGrpSpPr>
        <p:grpSpPr>
          <a:xfrm>
            <a:off x="10132411" y="1265313"/>
            <a:ext cx="483120" cy="261000"/>
            <a:chOff x="10132411" y="1265313"/>
            <a:chExt cx="483120" cy="261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D4EE8595-DC7C-C02B-8F9B-CC0B4D1C362E}"/>
                    </a:ext>
                  </a:extLst>
                </p14:cNvPr>
                <p14:cNvContentPartPr/>
                <p14:nvPr/>
              </p14:nvContentPartPr>
              <p14:xfrm>
                <a:off x="10132411" y="1265313"/>
                <a:ext cx="135000" cy="17172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D4EE8595-DC7C-C02B-8F9B-CC0B4D1C362E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10123411" y="1256313"/>
                  <a:ext cx="152640" cy="18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B7964864-EA6B-6671-7CD6-9429EBF32C26}"/>
                    </a:ext>
                  </a:extLst>
                </p14:cNvPr>
                <p14:cNvContentPartPr/>
                <p14:nvPr/>
              </p14:nvContentPartPr>
              <p14:xfrm>
                <a:off x="10343371" y="1296273"/>
                <a:ext cx="86040" cy="23004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B7964864-EA6B-6671-7CD6-9429EBF32C26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10334371" y="1287273"/>
                  <a:ext cx="103680" cy="24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6B6B7B12-1B78-64AB-E025-36EF8D645628}"/>
                    </a:ext>
                  </a:extLst>
                </p14:cNvPr>
                <p14:cNvContentPartPr/>
                <p14:nvPr/>
              </p14:nvContentPartPr>
              <p14:xfrm>
                <a:off x="10507531" y="1295193"/>
                <a:ext cx="108000" cy="11916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6B6B7B12-1B78-64AB-E025-36EF8D645628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10498531" y="1286193"/>
                  <a:ext cx="125640" cy="136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CFDFE09-4B74-1E0F-5F05-3B810D6D7810}"/>
              </a:ext>
            </a:extLst>
          </p:cNvPr>
          <p:cNvGrpSpPr/>
          <p:nvPr/>
        </p:nvGrpSpPr>
        <p:grpSpPr>
          <a:xfrm>
            <a:off x="10768891" y="1057953"/>
            <a:ext cx="1140840" cy="421920"/>
            <a:chOff x="10768891" y="1057953"/>
            <a:chExt cx="1140840" cy="421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16CA8351-7694-50B5-2A2B-4E0413ED15FC}"/>
                    </a:ext>
                  </a:extLst>
                </p14:cNvPr>
                <p14:cNvContentPartPr/>
                <p14:nvPr/>
              </p14:nvContentPartPr>
              <p14:xfrm>
                <a:off x="10790491" y="1129593"/>
                <a:ext cx="30600" cy="24732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16CA8351-7694-50B5-2A2B-4E0413ED15FC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10781491" y="1120593"/>
                  <a:ext cx="48240" cy="26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8C2900E3-6329-076B-87DE-1CA5F72CB51B}"/>
                    </a:ext>
                  </a:extLst>
                </p14:cNvPr>
                <p14:cNvContentPartPr/>
                <p14:nvPr/>
              </p14:nvContentPartPr>
              <p14:xfrm>
                <a:off x="10768891" y="1251273"/>
                <a:ext cx="65880" cy="10080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8C2900E3-6329-076B-87DE-1CA5F72CB51B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0759891" y="1242273"/>
                  <a:ext cx="83520" cy="11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D3FDD2B8-AC13-188F-D031-BB0C43307124}"/>
                    </a:ext>
                  </a:extLst>
                </p14:cNvPr>
                <p14:cNvContentPartPr/>
                <p14:nvPr/>
              </p14:nvContentPartPr>
              <p14:xfrm>
                <a:off x="10908211" y="1175673"/>
                <a:ext cx="248760" cy="19800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D3FDD2B8-AC13-188F-D031-BB0C43307124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10899211" y="1166673"/>
                  <a:ext cx="266400" cy="21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81A4E785-04B9-C55E-88E1-9F29E502A41E}"/>
                    </a:ext>
                  </a:extLst>
                </p14:cNvPr>
                <p14:cNvContentPartPr/>
                <p14:nvPr/>
              </p14:nvContentPartPr>
              <p14:xfrm>
                <a:off x="11178211" y="1241553"/>
                <a:ext cx="106920" cy="11196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81A4E785-04B9-C55E-88E1-9F29E502A41E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11169211" y="1232553"/>
                  <a:ext cx="124560" cy="12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B2BF0A4E-4275-C42E-639F-9A68F423AD46}"/>
                    </a:ext>
                  </a:extLst>
                </p14:cNvPr>
                <p14:cNvContentPartPr/>
                <p14:nvPr/>
              </p14:nvContentPartPr>
              <p14:xfrm>
                <a:off x="11370811" y="1204833"/>
                <a:ext cx="202320" cy="14040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B2BF0A4E-4275-C42E-639F-9A68F423AD46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11361795" y="1195833"/>
                  <a:ext cx="219991" cy="15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706F4CAA-70F6-E119-12C1-0D2E9465D912}"/>
                    </a:ext>
                  </a:extLst>
                </p14:cNvPr>
                <p14:cNvContentPartPr/>
                <p14:nvPr/>
              </p14:nvContentPartPr>
              <p14:xfrm>
                <a:off x="11582131" y="1179993"/>
                <a:ext cx="179640" cy="18000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706F4CAA-70F6-E119-12C1-0D2E9465D912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11573131" y="1170993"/>
                  <a:ext cx="197280" cy="19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C667E023-9F30-3782-7CC2-43D0A019FEFE}"/>
                    </a:ext>
                  </a:extLst>
                </p14:cNvPr>
                <p14:cNvContentPartPr/>
                <p14:nvPr/>
              </p14:nvContentPartPr>
              <p14:xfrm>
                <a:off x="11851051" y="1057953"/>
                <a:ext cx="58680" cy="42192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C667E023-9F30-3782-7CC2-43D0A019FEFE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11842106" y="1048945"/>
                  <a:ext cx="76212" cy="439575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579104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C09D3-5D91-7C3D-AA2E-05DC78255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Useful Transformations 		</a:t>
            </a:r>
            <a:r>
              <a:rPr lang="en-US" b="1" i="1"/>
              <a:t>*KNOW THESE RECIPES*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FC1E9-564C-0095-EA07-46E5C0B8BE04}"/>
              </a:ext>
            </a:extLst>
          </p:cNvPr>
          <p:cNvGrpSpPr/>
          <p:nvPr/>
        </p:nvGrpSpPr>
        <p:grpSpPr>
          <a:xfrm>
            <a:off x="1910024" y="1657713"/>
            <a:ext cx="844920" cy="837360"/>
            <a:chOff x="1910024" y="1657713"/>
            <a:chExt cx="844920" cy="837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C53D7002-DE99-6179-B68E-A938F5015F85}"/>
                    </a:ext>
                  </a:extLst>
                </p14:cNvPr>
                <p14:cNvContentPartPr/>
                <p14:nvPr/>
              </p14:nvContentPartPr>
              <p14:xfrm>
                <a:off x="1910024" y="1657713"/>
                <a:ext cx="792000" cy="32292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C53D7002-DE99-6179-B68E-A938F5015F85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901028" y="1648713"/>
                  <a:ext cx="809632" cy="34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289D5BB8-432D-7475-2F7F-19E044CE6BFB}"/>
                    </a:ext>
                  </a:extLst>
                </p14:cNvPr>
                <p14:cNvContentPartPr/>
                <p14:nvPr/>
              </p14:nvContentPartPr>
              <p14:xfrm>
                <a:off x="1924424" y="1899993"/>
                <a:ext cx="830520" cy="59508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289D5BB8-432D-7475-2F7F-19E044CE6BFB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915424" y="1890988"/>
                  <a:ext cx="848160" cy="61273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9273AD5D-E308-1506-FC2E-8AD1517D90BC}"/>
                    </a:ext>
                  </a:extLst>
                </p14:cNvPr>
                <p14:cNvContentPartPr/>
                <p14:nvPr/>
              </p14:nvContentPartPr>
              <p14:xfrm>
                <a:off x="2056184" y="2040753"/>
                <a:ext cx="64800" cy="30204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9273AD5D-E308-1506-FC2E-8AD1517D90BC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047184" y="2031742"/>
                  <a:ext cx="82440" cy="31970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C087F416-C81D-FD3D-225C-8992950D8B7F}"/>
                    </a:ext>
                  </a:extLst>
                </p14:cNvPr>
                <p14:cNvContentPartPr/>
                <p14:nvPr/>
              </p14:nvContentPartPr>
              <p14:xfrm>
                <a:off x="2340224" y="1827633"/>
                <a:ext cx="181080" cy="11448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C087F416-C81D-FD3D-225C-8992950D8B7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331224" y="1818633"/>
                  <a:ext cx="198720" cy="13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CE25AEB5-A148-560E-00D9-EBFBBA333525}"/>
                    </a:ext>
                  </a:extLst>
                </p14:cNvPr>
                <p14:cNvContentPartPr/>
                <p14:nvPr/>
              </p14:nvContentPartPr>
              <p14:xfrm>
                <a:off x="2446784" y="2242713"/>
                <a:ext cx="138600" cy="9216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CE25AEB5-A148-560E-00D9-EBFBBA333525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437784" y="2233678"/>
                  <a:ext cx="156240" cy="109869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7155754C-5324-5A5D-1723-DED0BEDF45D4}"/>
                  </a:ext>
                </a:extLst>
              </p14:cNvPr>
              <p14:cNvContentPartPr/>
              <p14:nvPr/>
            </p14:nvContentPartPr>
            <p14:xfrm>
              <a:off x="2236184" y="1362873"/>
              <a:ext cx="42120" cy="30384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7155754C-5324-5A5D-1723-DED0BEDF45D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227184" y="1353873"/>
                <a:ext cx="59760" cy="321480"/>
              </a:xfrm>
              <a:prstGeom prst="rect">
                <a:avLst/>
              </a:prstGeom>
            </p:spPr>
          </p:pic>
        </mc:Fallback>
      </mc:AlternateContent>
      <p:grpSp>
        <p:nvGrpSpPr>
          <p:cNvPr id="24" name="Group 23">
            <a:extLst>
              <a:ext uri="{FF2B5EF4-FFF2-40B4-BE49-F238E27FC236}">
                <a16:creationId xmlns:a16="http://schemas.microsoft.com/office/drawing/2014/main" id="{734E81F9-6F87-47E0-4990-8D458C27885D}"/>
              </a:ext>
            </a:extLst>
          </p:cNvPr>
          <p:cNvGrpSpPr/>
          <p:nvPr/>
        </p:nvGrpSpPr>
        <p:grpSpPr>
          <a:xfrm>
            <a:off x="2212424" y="930513"/>
            <a:ext cx="541080" cy="305640"/>
            <a:chOff x="2212424" y="930513"/>
            <a:chExt cx="541080" cy="305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2ED31FC7-56DE-6799-2EBE-3B5F5B3FA639}"/>
                    </a:ext>
                  </a:extLst>
                </p14:cNvPr>
                <p14:cNvContentPartPr/>
                <p14:nvPr/>
              </p14:nvContentPartPr>
              <p14:xfrm>
                <a:off x="2212424" y="982353"/>
                <a:ext cx="159480" cy="20520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2ED31FC7-56DE-6799-2EBE-3B5F5B3FA639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203424" y="973353"/>
                  <a:ext cx="177120" cy="22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1D04C162-E0FA-C579-4AE0-D35ADD68A4B3}"/>
                    </a:ext>
                  </a:extLst>
                </p14:cNvPr>
                <p14:cNvContentPartPr/>
                <p14:nvPr/>
              </p14:nvContentPartPr>
              <p14:xfrm>
                <a:off x="2435984" y="979473"/>
                <a:ext cx="23040" cy="16920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1D04C162-E0FA-C579-4AE0-D35ADD68A4B3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426841" y="970454"/>
                  <a:ext cx="40960" cy="18687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BA342952-C741-CF71-1033-D3CE27B59CB9}"/>
                    </a:ext>
                  </a:extLst>
                </p14:cNvPr>
                <p14:cNvContentPartPr/>
                <p14:nvPr/>
              </p14:nvContentPartPr>
              <p14:xfrm>
                <a:off x="2473064" y="930513"/>
                <a:ext cx="77400" cy="19224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BA342952-C741-CF71-1033-D3CE27B59CB9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464064" y="921513"/>
                  <a:ext cx="95040" cy="20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11086A78-828B-7AE2-7191-EE598DB0DE68}"/>
                    </a:ext>
                  </a:extLst>
                </p14:cNvPr>
                <p14:cNvContentPartPr/>
                <p14:nvPr/>
              </p14:nvContentPartPr>
              <p14:xfrm>
                <a:off x="2619224" y="1080273"/>
                <a:ext cx="134280" cy="15588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11086A78-828B-7AE2-7191-EE598DB0DE68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610224" y="1071273"/>
                  <a:ext cx="151920" cy="173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A75AECB9-0AD5-F2BA-7E0F-0159EBB505F9}"/>
              </a:ext>
            </a:extLst>
          </p:cNvPr>
          <p:cNvGrpSpPr/>
          <p:nvPr/>
        </p:nvGrpSpPr>
        <p:grpSpPr>
          <a:xfrm>
            <a:off x="1851704" y="2944989"/>
            <a:ext cx="943200" cy="1529280"/>
            <a:chOff x="1851704" y="2944989"/>
            <a:chExt cx="943200" cy="1529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409CB803-B2A6-60DD-CA16-E35117633F59}"/>
                    </a:ext>
                  </a:extLst>
                </p14:cNvPr>
                <p14:cNvContentPartPr/>
                <p14:nvPr/>
              </p14:nvContentPartPr>
              <p14:xfrm>
                <a:off x="1853144" y="3609549"/>
                <a:ext cx="891720" cy="31896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409CB803-B2A6-60DD-CA16-E35117633F59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844140" y="3600539"/>
                  <a:ext cx="909367" cy="3366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F8AD60E5-8A07-4D20-12D9-0159E9F9F07E}"/>
                    </a:ext>
                  </a:extLst>
                </p14:cNvPr>
                <p14:cNvContentPartPr/>
                <p14:nvPr/>
              </p14:nvContentPartPr>
              <p14:xfrm>
                <a:off x="1851704" y="3807909"/>
                <a:ext cx="943200" cy="66636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F8AD60E5-8A07-4D20-12D9-0159E9F9F07E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842704" y="3798909"/>
                  <a:ext cx="960840" cy="68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9FCA74B1-6D2B-F823-7DCE-AF236E8F8031}"/>
                    </a:ext>
                  </a:extLst>
                </p14:cNvPr>
                <p14:cNvContentPartPr/>
                <p14:nvPr/>
              </p14:nvContentPartPr>
              <p14:xfrm>
                <a:off x="2258864" y="3358269"/>
                <a:ext cx="32760" cy="25884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9FCA74B1-6D2B-F823-7DCE-AF236E8F8031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249864" y="3349269"/>
                  <a:ext cx="50400" cy="27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D2DF7386-1E99-8F15-C40E-3C310215936F}"/>
                    </a:ext>
                  </a:extLst>
                </p14:cNvPr>
                <p14:cNvContentPartPr/>
                <p14:nvPr/>
              </p14:nvContentPartPr>
              <p14:xfrm>
                <a:off x="2228984" y="3007269"/>
                <a:ext cx="160560" cy="16848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D2DF7386-1E99-8F15-C40E-3C310215936F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219964" y="2998269"/>
                  <a:ext cx="178240" cy="18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1AED960F-488C-23CA-57B7-4E7517918D39}"/>
                    </a:ext>
                  </a:extLst>
                </p14:cNvPr>
                <p14:cNvContentPartPr/>
                <p14:nvPr/>
              </p14:nvContentPartPr>
              <p14:xfrm>
                <a:off x="2448224" y="2977749"/>
                <a:ext cx="28080" cy="17568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1AED960F-488C-23CA-57B7-4E7517918D39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439224" y="2968749"/>
                  <a:ext cx="45720" cy="19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BA9C1BC3-F35B-DCEE-EA30-573F44BA652F}"/>
                    </a:ext>
                  </a:extLst>
                </p14:cNvPr>
                <p14:cNvContentPartPr/>
                <p14:nvPr/>
              </p14:nvContentPartPr>
              <p14:xfrm>
                <a:off x="2486744" y="2944989"/>
                <a:ext cx="74160" cy="17496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BA9C1BC3-F35B-DCEE-EA30-573F44BA652F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477700" y="2935989"/>
                  <a:ext cx="91886" cy="19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9A60023A-FFF5-2EF6-7CA5-29040658ABD8}"/>
                    </a:ext>
                  </a:extLst>
                </p14:cNvPr>
                <p14:cNvContentPartPr/>
                <p14:nvPr/>
              </p14:nvContentPartPr>
              <p14:xfrm>
                <a:off x="2637584" y="3029949"/>
                <a:ext cx="116640" cy="21096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9A60023A-FFF5-2EF6-7CA5-29040658ABD8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628584" y="3020949"/>
                  <a:ext cx="134280" cy="22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ECDCCDD7-14F8-F007-3B2D-A1E80F0DE211}"/>
                    </a:ext>
                  </a:extLst>
                </p14:cNvPr>
                <p14:cNvContentPartPr/>
                <p14:nvPr/>
              </p14:nvContentPartPr>
              <p14:xfrm>
                <a:off x="2055824" y="3801069"/>
                <a:ext cx="266760" cy="15372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ECDCCDD7-14F8-F007-3B2D-A1E80F0DE211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046824" y="3792069"/>
                  <a:ext cx="284400" cy="17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93324709-3240-FDF9-6AB3-C29571908272}"/>
                    </a:ext>
                  </a:extLst>
                </p14:cNvPr>
                <p14:cNvContentPartPr/>
                <p14:nvPr/>
              </p14:nvContentPartPr>
              <p14:xfrm>
                <a:off x="2081024" y="4248909"/>
                <a:ext cx="274680" cy="4284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93324709-3240-FDF9-6AB3-C29571908272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072024" y="4239909"/>
                  <a:ext cx="29232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0395D9B1-7114-F0DC-5706-39592CA2571C}"/>
                    </a:ext>
                  </a:extLst>
                </p14:cNvPr>
                <p14:cNvContentPartPr/>
                <p14:nvPr/>
              </p14:nvContentPartPr>
              <p14:xfrm>
                <a:off x="2579624" y="3901509"/>
                <a:ext cx="9720" cy="26928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0395D9B1-7114-F0DC-5706-39592CA2571C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2570624" y="3892509"/>
                  <a:ext cx="27360" cy="286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AE1D6FDC-5E79-AA18-E212-EBF91977CC3A}"/>
              </a:ext>
            </a:extLst>
          </p:cNvPr>
          <p:cNvGrpSpPr/>
          <p:nvPr/>
        </p:nvGrpSpPr>
        <p:grpSpPr>
          <a:xfrm>
            <a:off x="1929104" y="5924433"/>
            <a:ext cx="1015920" cy="813240"/>
            <a:chOff x="1929104" y="5924433"/>
            <a:chExt cx="1015920" cy="813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72B45217-DE1F-0C67-1BE8-60C639F75DD1}"/>
                    </a:ext>
                  </a:extLst>
                </p14:cNvPr>
                <p14:cNvContentPartPr/>
                <p14:nvPr/>
              </p14:nvContentPartPr>
              <p14:xfrm>
                <a:off x="1929104" y="5924433"/>
                <a:ext cx="1015920" cy="28944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72B45217-DE1F-0C67-1BE8-60C639F75DD1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920104" y="5915422"/>
                  <a:ext cx="1033560" cy="30710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7F20F87A-76D1-B7AE-540E-4A45EBAB2DF7}"/>
                    </a:ext>
                  </a:extLst>
                </p14:cNvPr>
                <p14:cNvContentPartPr/>
                <p14:nvPr/>
              </p14:nvContentPartPr>
              <p14:xfrm>
                <a:off x="1934504" y="6098313"/>
                <a:ext cx="977760" cy="63936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7F20F87A-76D1-B7AE-540E-4A45EBAB2DF7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1925504" y="6089313"/>
                  <a:ext cx="995400" cy="65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131351F0-A1E9-193F-AF05-B2FC2AE6FB93}"/>
                    </a:ext>
                  </a:extLst>
                </p14:cNvPr>
                <p14:cNvContentPartPr/>
                <p14:nvPr/>
              </p14:nvContentPartPr>
              <p14:xfrm>
                <a:off x="2060864" y="6239433"/>
                <a:ext cx="179640" cy="6948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131351F0-A1E9-193F-AF05-B2FC2AE6FB93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2051864" y="6230433"/>
                  <a:ext cx="197280" cy="8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14C946EA-1F2E-CC29-FEEE-7A1737114841}"/>
                    </a:ext>
                  </a:extLst>
                </p14:cNvPr>
                <p14:cNvContentPartPr/>
                <p14:nvPr/>
              </p14:nvContentPartPr>
              <p14:xfrm>
                <a:off x="2151584" y="6539313"/>
                <a:ext cx="218160" cy="47520"/>
              </p14:xfrm>
            </p:contentPart>
          </mc:Choice>
          <mc:Fallback xmlns=""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14C946EA-1F2E-CC29-FEEE-7A1737114841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142584" y="6530313"/>
                  <a:ext cx="235800" cy="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720CF905-EE8E-50A0-21A6-DAA244E912E9}"/>
                    </a:ext>
                  </a:extLst>
                </p14:cNvPr>
                <p14:cNvContentPartPr/>
                <p14:nvPr/>
              </p14:nvContentPartPr>
              <p14:xfrm>
                <a:off x="2750624" y="6204873"/>
                <a:ext cx="43200" cy="286560"/>
              </p14:xfrm>
            </p:contentPart>
          </mc:Choice>
          <mc:Fallback xmlns=""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720CF905-EE8E-50A0-21A6-DAA244E912E9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741624" y="6195873"/>
                  <a:ext cx="60840" cy="304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B9DA4E3-CD7C-9167-4C13-7FB7078DCD09}"/>
              </a:ext>
            </a:extLst>
          </p:cNvPr>
          <p:cNvGrpSpPr/>
          <p:nvPr/>
        </p:nvGrpSpPr>
        <p:grpSpPr>
          <a:xfrm>
            <a:off x="2312504" y="5276793"/>
            <a:ext cx="574920" cy="669240"/>
            <a:chOff x="2312504" y="5276793"/>
            <a:chExt cx="574920" cy="669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F46E5083-D13A-47F3-B4DC-D5D8EAC612C8}"/>
                    </a:ext>
                  </a:extLst>
                </p14:cNvPr>
                <p14:cNvContentPartPr/>
                <p14:nvPr/>
              </p14:nvContentPartPr>
              <p14:xfrm>
                <a:off x="2318984" y="5650833"/>
                <a:ext cx="30600" cy="295200"/>
              </p14:xfrm>
            </p:contentPart>
          </mc:Choice>
          <mc:Fallback xmlns=""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F46E5083-D13A-47F3-B4DC-D5D8EAC612C8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2309984" y="5641833"/>
                  <a:ext cx="48240" cy="3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A279B757-810C-CA1E-4232-C8282950D52B}"/>
                    </a:ext>
                  </a:extLst>
                </p14:cNvPr>
                <p14:cNvContentPartPr/>
                <p14:nvPr/>
              </p14:nvContentPartPr>
              <p14:xfrm>
                <a:off x="2312504" y="5310273"/>
                <a:ext cx="129960" cy="213120"/>
              </p14:xfrm>
            </p:contentPart>
          </mc:Choice>
          <mc:Fallback xmlns=""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A279B757-810C-CA1E-4232-C8282950D52B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303504" y="5301273"/>
                  <a:ext cx="147600" cy="23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68B31C65-4016-2D9D-764B-3F9B8342D26C}"/>
                    </a:ext>
                  </a:extLst>
                </p14:cNvPr>
                <p14:cNvContentPartPr/>
                <p14:nvPr/>
              </p14:nvContentPartPr>
              <p14:xfrm>
                <a:off x="2476664" y="5276793"/>
                <a:ext cx="117720" cy="196920"/>
              </p14:xfrm>
            </p:contentPart>
          </mc:Choice>
          <mc:Fallback xmlns=""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68B31C65-4016-2D9D-764B-3F9B8342D26C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467664" y="5267793"/>
                  <a:ext cx="135360" cy="21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B2A6ED64-B42A-7E85-136E-A93F2D164D6B}"/>
                    </a:ext>
                  </a:extLst>
                </p14:cNvPr>
                <p14:cNvContentPartPr/>
                <p14:nvPr/>
              </p14:nvContentPartPr>
              <p14:xfrm>
                <a:off x="2699864" y="5410353"/>
                <a:ext cx="187560" cy="186840"/>
              </p14:xfrm>
            </p:contentPart>
          </mc:Choice>
          <mc:Fallback xmlns=""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B2A6ED64-B42A-7E85-136E-A93F2D164D6B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690864" y="5401353"/>
                  <a:ext cx="205200" cy="204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0">
            <p14:nvContentPartPr>
              <p14:cNvPr id="78" name="Ink 77">
                <a:extLst>
                  <a:ext uri="{FF2B5EF4-FFF2-40B4-BE49-F238E27FC236}">
                    <a16:creationId xmlns:a16="http://schemas.microsoft.com/office/drawing/2014/main" id="{020922D3-B96E-41F9-A1C9-6C5A6308C062}"/>
                  </a:ext>
                </a:extLst>
              </p14:cNvPr>
              <p14:cNvContentPartPr/>
              <p14:nvPr/>
            </p14:nvContentPartPr>
            <p14:xfrm>
              <a:off x="3834571" y="1825833"/>
              <a:ext cx="2867760" cy="336600"/>
            </p14:xfrm>
          </p:contentPart>
        </mc:Choice>
        <mc:Fallback xmlns="">
          <p:pic>
            <p:nvPicPr>
              <p:cNvPr id="78" name="Ink 77">
                <a:extLst>
                  <a:ext uri="{FF2B5EF4-FFF2-40B4-BE49-F238E27FC236}">
                    <a16:creationId xmlns:a16="http://schemas.microsoft.com/office/drawing/2014/main" id="{020922D3-B96E-41F9-A1C9-6C5A6308C062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3825571" y="1816833"/>
                <a:ext cx="2885400" cy="354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2">
            <p14:nvContentPartPr>
              <p14:cNvPr id="79" name="Ink 78">
                <a:extLst>
                  <a:ext uri="{FF2B5EF4-FFF2-40B4-BE49-F238E27FC236}">
                    <a16:creationId xmlns:a16="http://schemas.microsoft.com/office/drawing/2014/main" id="{B90B5DA9-204F-5334-5B61-24E7AC4B24D2}"/>
                  </a:ext>
                </a:extLst>
              </p14:cNvPr>
              <p14:cNvContentPartPr/>
              <p14:nvPr/>
            </p14:nvContentPartPr>
            <p14:xfrm>
              <a:off x="3683731" y="3867753"/>
              <a:ext cx="2977560" cy="276120"/>
            </p14:xfrm>
          </p:contentPart>
        </mc:Choice>
        <mc:Fallback xmlns="">
          <p:pic>
            <p:nvPicPr>
              <p:cNvPr id="79" name="Ink 78">
                <a:extLst>
                  <a:ext uri="{FF2B5EF4-FFF2-40B4-BE49-F238E27FC236}">
                    <a16:creationId xmlns:a16="http://schemas.microsoft.com/office/drawing/2014/main" id="{B90B5DA9-204F-5334-5B61-24E7AC4B24D2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3674732" y="3858753"/>
                <a:ext cx="2995198" cy="293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4">
            <p14:nvContentPartPr>
              <p14:cNvPr id="80" name="Ink 79">
                <a:extLst>
                  <a:ext uri="{FF2B5EF4-FFF2-40B4-BE49-F238E27FC236}">
                    <a16:creationId xmlns:a16="http://schemas.microsoft.com/office/drawing/2014/main" id="{CAFD2126-1B28-675D-E070-236D8A13661C}"/>
                  </a:ext>
                </a:extLst>
              </p14:cNvPr>
              <p14:cNvContentPartPr/>
              <p14:nvPr/>
            </p14:nvContentPartPr>
            <p14:xfrm>
              <a:off x="3796771" y="6086073"/>
              <a:ext cx="2906640" cy="303480"/>
            </p14:xfrm>
          </p:contentPart>
        </mc:Choice>
        <mc:Fallback xmlns="">
          <p:pic>
            <p:nvPicPr>
              <p:cNvPr id="80" name="Ink 79">
                <a:extLst>
                  <a:ext uri="{FF2B5EF4-FFF2-40B4-BE49-F238E27FC236}">
                    <a16:creationId xmlns:a16="http://schemas.microsoft.com/office/drawing/2014/main" id="{CAFD2126-1B28-675D-E070-236D8A13661C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3787771" y="6077073"/>
                <a:ext cx="2924280" cy="321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46258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086EA-FC73-5E5D-95F7-486ABD250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EAS Synthesis Strategies							(18.12)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AEF568C-C29B-693B-9723-6DA5088E7716}"/>
              </a:ext>
            </a:extLst>
          </p:cNvPr>
          <p:cNvGrpSpPr/>
          <p:nvPr/>
        </p:nvGrpSpPr>
        <p:grpSpPr>
          <a:xfrm>
            <a:off x="2615625" y="1049051"/>
            <a:ext cx="954360" cy="862560"/>
            <a:chOff x="840091" y="1421913"/>
            <a:chExt cx="954360" cy="8625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FBAA8FE3-9511-73F3-A0A4-CAE4402AFC43}"/>
                    </a:ext>
                  </a:extLst>
                </p14:cNvPr>
                <p14:cNvContentPartPr/>
                <p14:nvPr/>
              </p14:nvContentPartPr>
              <p14:xfrm>
                <a:off x="840091" y="1421913"/>
                <a:ext cx="904680" cy="395640"/>
              </p14:xfrm>
            </p:contentPart>
          </mc:Choice>
          <mc:Fallback xmlns=""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FBAA8FE3-9511-73F3-A0A4-CAE4402AFC43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831091" y="1412905"/>
                  <a:ext cx="922320" cy="41329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ED20EE79-0E3D-F32E-3134-ACB563CD8E53}"/>
                    </a:ext>
                  </a:extLst>
                </p14:cNvPr>
                <p14:cNvContentPartPr/>
                <p14:nvPr/>
              </p14:nvContentPartPr>
              <p14:xfrm>
                <a:off x="851611" y="1663833"/>
                <a:ext cx="942840" cy="62064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ED20EE79-0E3D-F32E-3134-ACB563CD8E53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842611" y="1654833"/>
                  <a:ext cx="960480" cy="63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92B9D95E-1916-AF49-706A-55793C5D7193}"/>
                    </a:ext>
                  </a:extLst>
                </p14:cNvPr>
                <p14:cNvContentPartPr/>
                <p14:nvPr/>
              </p14:nvContentPartPr>
              <p14:xfrm>
                <a:off x="1020451" y="1696233"/>
                <a:ext cx="252000" cy="13068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92B9D95E-1916-AF49-706A-55793C5D7193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011438" y="1687233"/>
                  <a:ext cx="269665" cy="14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AEA7F6E4-E183-75DD-4A6A-DC8FFCB8B98D}"/>
                    </a:ext>
                  </a:extLst>
                </p14:cNvPr>
                <p14:cNvContentPartPr/>
                <p14:nvPr/>
              </p14:nvContentPartPr>
              <p14:xfrm>
                <a:off x="1118731" y="2121753"/>
                <a:ext cx="236160" cy="972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AEA7F6E4-E183-75DD-4A6A-DC8FFCB8B98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109731" y="2112753"/>
                  <a:ext cx="253800" cy="2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49870B90-C744-5F95-4A22-16844DA134C6}"/>
                    </a:ext>
                  </a:extLst>
                </p14:cNvPr>
                <p14:cNvContentPartPr/>
                <p14:nvPr/>
              </p14:nvContentPartPr>
              <p14:xfrm>
                <a:off x="1539931" y="1818273"/>
                <a:ext cx="47520" cy="23004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49870B90-C744-5F95-4A22-16844DA134C6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530931" y="1809273"/>
                  <a:ext cx="65160" cy="247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C8EC26C-A728-0151-F23E-A43B60F40441}"/>
              </a:ext>
            </a:extLst>
          </p:cNvPr>
          <p:cNvGrpSpPr/>
          <p:nvPr/>
        </p:nvGrpSpPr>
        <p:grpSpPr>
          <a:xfrm>
            <a:off x="4433625" y="1320851"/>
            <a:ext cx="1546200" cy="325080"/>
            <a:chOff x="2658091" y="1693713"/>
            <a:chExt cx="1546200" cy="325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2784DA6A-C13B-D3C9-21A3-AC8BAFAC61F7}"/>
                    </a:ext>
                  </a:extLst>
                </p14:cNvPr>
                <p14:cNvContentPartPr/>
                <p14:nvPr/>
              </p14:nvContentPartPr>
              <p14:xfrm>
                <a:off x="2658091" y="1841673"/>
                <a:ext cx="1543320" cy="10728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2784DA6A-C13B-D3C9-21A3-AC8BAFAC61F7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649091" y="1832673"/>
                  <a:ext cx="1560960" cy="12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5DD23521-41B5-30F3-EC45-29CBE0643866}"/>
                    </a:ext>
                  </a:extLst>
                </p14:cNvPr>
                <p14:cNvContentPartPr/>
                <p14:nvPr/>
              </p14:nvContentPartPr>
              <p14:xfrm>
                <a:off x="4051651" y="1693713"/>
                <a:ext cx="152640" cy="32508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5DD23521-41B5-30F3-EC45-29CBE0643866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042651" y="1684713"/>
                  <a:ext cx="170280" cy="342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D9AD435A-81DB-5AED-1519-D0807969CFDE}"/>
              </a:ext>
            </a:extLst>
          </p:cNvPr>
          <p:cNvGrpSpPr/>
          <p:nvPr/>
        </p:nvGrpSpPr>
        <p:grpSpPr>
          <a:xfrm>
            <a:off x="7568414" y="793091"/>
            <a:ext cx="2666520" cy="1173240"/>
            <a:chOff x="5792880" y="1165953"/>
            <a:chExt cx="2666520" cy="1173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D09CDA3C-964B-F399-9909-A7DF2E61F42A}"/>
                    </a:ext>
                  </a:extLst>
                </p14:cNvPr>
                <p14:cNvContentPartPr/>
                <p14:nvPr/>
              </p14:nvContentPartPr>
              <p14:xfrm>
                <a:off x="6096000" y="1377993"/>
                <a:ext cx="933120" cy="31572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D09CDA3C-964B-F399-9909-A7DF2E61F42A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6086997" y="1368993"/>
                  <a:ext cx="950767" cy="33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6E1B07AC-01F3-AC43-4F9E-C92CE940F711}"/>
                    </a:ext>
                  </a:extLst>
                </p14:cNvPr>
                <p14:cNvContentPartPr/>
                <p14:nvPr/>
              </p14:nvContentPartPr>
              <p14:xfrm>
                <a:off x="6098520" y="1704153"/>
                <a:ext cx="43920" cy="44424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6E1B07AC-01F3-AC43-4F9E-C92CE940F711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6089520" y="1695153"/>
                  <a:ext cx="61560" cy="46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F825A6DD-0EE8-7567-697C-2B718A03A408}"/>
                    </a:ext>
                  </a:extLst>
                </p14:cNvPr>
                <p14:cNvContentPartPr/>
                <p14:nvPr/>
              </p14:nvContentPartPr>
              <p14:xfrm>
                <a:off x="6128040" y="2141913"/>
                <a:ext cx="557280" cy="18180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F825A6DD-0EE8-7567-697C-2B718A03A408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6119040" y="2132913"/>
                  <a:ext cx="574920" cy="19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836FF58E-B891-B1CD-6A26-79790E8BB90E}"/>
                    </a:ext>
                  </a:extLst>
                </p14:cNvPr>
                <p14:cNvContentPartPr/>
                <p14:nvPr/>
              </p14:nvContentPartPr>
              <p14:xfrm>
                <a:off x="6668400" y="2109153"/>
                <a:ext cx="419400" cy="23004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836FF58E-B891-B1CD-6A26-79790E8BB90E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6659400" y="2100153"/>
                  <a:ext cx="437040" cy="24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81A621AC-68CE-D22F-992F-FEAF330F3D22}"/>
                    </a:ext>
                  </a:extLst>
                </p14:cNvPr>
                <p14:cNvContentPartPr/>
                <p14:nvPr/>
              </p14:nvContentPartPr>
              <p14:xfrm>
                <a:off x="7026600" y="1605153"/>
                <a:ext cx="72000" cy="49968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81A621AC-68CE-D22F-992F-FEAF330F3D22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7017600" y="1596159"/>
                  <a:ext cx="89640" cy="51730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2616BB9D-5DE4-E50A-82CB-ED9CBE62BE3D}"/>
                    </a:ext>
                  </a:extLst>
                </p14:cNvPr>
                <p14:cNvContentPartPr/>
                <p14:nvPr/>
              </p14:nvContentPartPr>
              <p14:xfrm>
                <a:off x="6269880" y="1560153"/>
                <a:ext cx="347760" cy="13968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2616BB9D-5DE4-E50A-82CB-ED9CBE62BE3D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6260880" y="1551130"/>
                  <a:ext cx="365400" cy="15736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DC3DC3CD-1D5B-150B-DC42-E5B0BCE5DA7B}"/>
                    </a:ext>
                  </a:extLst>
                </p14:cNvPr>
                <p14:cNvContentPartPr/>
                <p14:nvPr/>
              </p14:nvContentPartPr>
              <p14:xfrm>
                <a:off x="6319200" y="2059113"/>
                <a:ext cx="333000" cy="9072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DC3DC3CD-1D5B-150B-DC42-E5B0BCE5DA7B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6310210" y="2050113"/>
                  <a:ext cx="350621" cy="10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EED76A31-106E-CCE5-C007-4F3E057D46BD}"/>
                    </a:ext>
                  </a:extLst>
                </p14:cNvPr>
                <p14:cNvContentPartPr/>
                <p14:nvPr/>
              </p14:nvContentPartPr>
              <p14:xfrm>
                <a:off x="6886920" y="1719273"/>
                <a:ext cx="42120" cy="29988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EED76A31-106E-CCE5-C007-4F3E057D46BD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6877842" y="1710273"/>
                  <a:ext cx="59912" cy="31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11CDD797-F040-8FE5-A75C-26DA89F9850F}"/>
                    </a:ext>
                  </a:extLst>
                </p14:cNvPr>
                <p14:cNvContentPartPr/>
                <p14:nvPr/>
              </p14:nvContentPartPr>
              <p14:xfrm>
                <a:off x="6990960" y="1428393"/>
                <a:ext cx="339120" cy="18828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11CDD797-F040-8FE5-A75C-26DA89F9850F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6981950" y="1419393"/>
                  <a:ext cx="356779" cy="20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37484A65-16F9-EA35-F5EF-34445E39E4DF}"/>
                    </a:ext>
                  </a:extLst>
                </p14:cNvPr>
                <p14:cNvContentPartPr/>
                <p14:nvPr/>
              </p14:nvContentPartPr>
              <p14:xfrm>
                <a:off x="7483440" y="1165953"/>
                <a:ext cx="169920" cy="28152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37484A65-16F9-EA35-F5EF-34445E39E4DF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7474440" y="1156953"/>
                  <a:ext cx="187560" cy="29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6228A17B-2FEC-6031-3E72-92CF7731B062}"/>
                    </a:ext>
                  </a:extLst>
                </p14:cNvPr>
                <p14:cNvContentPartPr/>
                <p14:nvPr/>
              </p14:nvContentPartPr>
              <p14:xfrm>
                <a:off x="7776120" y="1247313"/>
                <a:ext cx="160560" cy="19332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6228A17B-2FEC-6031-3E72-92CF7731B062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7767120" y="1238330"/>
                  <a:ext cx="178200" cy="21092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4C64594C-041C-2D6D-A60E-7C12C05D5221}"/>
                    </a:ext>
                  </a:extLst>
                </p14:cNvPr>
                <p14:cNvContentPartPr/>
                <p14:nvPr/>
              </p14:nvContentPartPr>
              <p14:xfrm>
                <a:off x="7074120" y="2032473"/>
                <a:ext cx="1385280" cy="29340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4C64594C-041C-2D6D-A60E-7C12C05D5221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7065120" y="2023473"/>
                  <a:ext cx="1402920" cy="31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0E717B70-7445-5E93-0F2B-F366F295A809}"/>
                    </a:ext>
                  </a:extLst>
                </p14:cNvPr>
                <p14:cNvContentPartPr/>
                <p14:nvPr/>
              </p14:nvContentPartPr>
              <p14:xfrm>
                <a:off x="5792880" y="1474833"/>
                <a:ext cx="300600" cy="19080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0E717B70-7445-5E93-0F2B-F366F295A809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5783880" y="1465833"/>
                  <a:ext cx="318240" cy="208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CA3D63CE-F7F5-A788-1AC5-4CFC41AC485E}"/>
              </a:ext>
            </a:extLst>
          </p:cNvPr>
          <p:cNvGrpSpPr/>
          <p:nvPr/>
        </p:nvGrpSpPr>
        <p:grpSpPr>
          <a:xfrm>
            <a:off x="6859574" y="810371"/>
            <a:ext cx="584640" cy="338400"/>
            <a:chOff x="5084040" y="1183233"/>
            <a:chExt cx="584640" cy="338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0692DDEE-F2EB-A597-76BE-67E773E1D907}"/>
                    </a:ext>
                  </a:extLst>
                </p14:cNvPr>
                <p14:cNvContentPartPr/>
                <p14:nvPr/>
              </p14:nvContentPartPr>
              <p14:xfrm>
                <a:off x="5084040" y="1245153"/>
                <a:ext cx="69480" cy="23076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0692DDEE-F2EB-A597-76BE-67E773E1D907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5075040" y="1236153"/>
                  <a:ext cx="8712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B3018793-F433-17E9-7C27-57D9155ED244}"/>
                    </a:ext>
                  </a:extLst>
                </p14:cNvPr>
                <p14:cNvContentPartPr/>
                <p14:nvPr/>
              </p14:nvContentPartPr>
              <p14:xfrm>
                <a:off x="5189880" y="1183233"/>
                <a:ext cx="72720" cy="21708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B3018793-F433-17E9-7C27-57D9155ED244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5180880" y="1174233"/>
                  <a:ext cx="90360" cy="23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AA9F9350-08C4-64C9-59FA-C2A4675824E7}"/>
                    </a:ext>
                  </a:extLst>
                </p14:cNvPr>
                <p14:cNvContentPartPr/>
                <p14:nvPr/>
              </p14:nvContentPartPr>
              <p14:xfrm>
                <a:off x="5155320" y="1350633"/>
                <a:ext cx="56880" cy="2376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AA9F9350-08C4-64C9-59FA-C2A4675824E7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5146320" y="1341495"/>
                  <a:ext cx="74520" cy="4167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5F163925-5C83-DAF8-72BC-B0FFEE547EAE}"/>
                    </a:ext>
                  </a:extLst>
                </p14:cNvPr>
                <p14:cNvContentPartPr/>
                <p14:nvPr/>
              </p14:nvContentPartPr>
              <p14:xfrm>
                <a:off x="5305800" y="1368633"/>
                <a:ext cx="158400" cy="15300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5F163925-5C83-DAF8-72BC-B0FFEE547EAE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5296800" y="1359633"/>
                  <a:ext cx="176040" cy="17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652AC388-CDB8-46EE-4D34-9C9642C6D103}"/>
                    </a:ext>
                  </a:extLst>
                </p14:cNvPr>
                <p14:cNvContentPartPr/>
                <p14:nvPr/>
              </p14:nvContentPartPr>
              <p14:xfrm>
                <a:off x="5525760" y="1183953"/>
                <a:ext cx="142920" cy="24516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652AC388-CDB8-46EE-4D34-9C9642C6D103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5516760" y="1174966"/>
                  <a:ext cx="160560" cy="262774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569546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2BA2F-54DA-FA99-2416-F0602BDD0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Nucleophilic Aromatic Substitution (</a:t>
            </a:r>
            <a:r>
              <a:rPr lang="en-US" sz="2800" err="1"/>
              <a:t>S</a:t>
            </a:r>
            <a:r>
              <a:rPr lang="en-US" sz="2800" baseline="-25000" err="1"/>
              <a:t>N</a:t>
            </a:r>
            <a:r>
              <a:rPr lang="en-US" sz="2800" err="1"/>
              <a:t>Ar</a:t>
            </a:r>
            <a:r>
              <a:rPr lang="en-US" sz="2800"/>
              <a:t>)					(18.13)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A1D17BC-DCF7-1981-4DE9-BE55EB72A5C6}"/>
              </a:ext>
            </a:extLst>
          </p:cNvPr>
          <p:cNvGrpSpPr/>
          <p:nvPr/>
        </p:nvGrpSpPr>
        <p:grpSpPr>
          <a:xfrm>
            <a:off x="2691214" y="1486611"/>
            <a:ext cx="912960" cy="1274040"/>
            <a:chOff x="1343677" y="1662480"/>
            <a:chExt cx="912960" cy="1274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4F6E3679-F097-BF12-32B6-222657F181E1}"/>
                    </a:ext>
                  </a:extLst>
                </p14:cNvPr>
                <p14:cNvContentPartPr/>
                <p14:nvPr/>
              </p14:nvContentPartPr>
              <p14:xfrm>
                <a:off x="1356997" y="1926000"/>
                <a:ext cx="815040" cy="35748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4F6E3679-F097-BF12-32B6-222657F181E1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347997" y="1917000"/>
                  <a:ext cx="832680" cy="37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DBB3D4AF-5870-654D-8A66-884562FF42DF}"/>
                    </a:ext>
                  </a:extLst>
                </p14:cNvPr>
                <p14:cNvContentPartPr/>
                <p14:nvPr/>
              </p14:nvContentPartPr>
              <p14:xfrm>
                <a:off x="1343677" y="2187360"/>
                <a:ext cx="912960" cy="74916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DBB3D4AF-5870-654D-8A66-884562FF42DF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334681" y="2178360"/>
                  <a:ext cx="930593" cy="76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07B80243-E406-0C02-2989-838321ECF8DE}"/>
                    </a:ext>
                  </a:extLst>
                </p14:cNvPr>
                <p14:cNvContentPartPr/>
                <p14:nvPr/>
              </p14:nvContentPartPr>
              <p14:xfrm>
                <a:off x="1501717" y="2122200"/>
                <a:ext cx="204840" cy="13860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07B80243-E406-0C02-2989-838321ECF8DE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492717" y="2113200"/>
                  <a:ext cx="222480" cy="15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DF0AD5AA-1E0C-40FC-9725-CD5510ED5E9D}"/>
                    </a:ext>
                  </a:extLst>
                </p14:cNvPr>
                <p14:cNvContentPartPr/>
                <p14:nvPr/>
              </p14:nvContentPartPr>
              <p14:xfrm>
                <a:off x="1554277" y="2680560"/>
                <a:ext cx="252720" cy="9900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DF0AD5AA-1E0C-40FC-9725-CD5510ED5E9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545290" y="2671560"/>
                  <a:ext cx="270335" cy="11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C1DBD8EA-C2C8-AB89-479C-BB43C8240F3B}"/>
                    </a:ext>
                  </a:extLst>
                </p14:cNvPr>
                <p14:cNvContentPartPr/>
                <p14:nvPr/>
              </p14:nvContentPartPr>
              <p14:xfrm>
                <a:off x="2039197" y="2317320"/>
                <a:ext cx="43560" cy="32148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C1DBD8EA-C2C8-AB89-479C-BB43C8240F3B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030271" y="2308320"/>
                  <a:ext cx="61055" cy="33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690FA5B5-1354-D345-433A-FA530E3DB074}"/>
                    </a:ext>
                  </a:extLst>
                </p14:cNvPr>
                <p14:cNvContentPartPr/>
                <p14:nvPr/>
              </p14:nvContentPartPr>
              <p14:xfrm>
                <a:off x="1670197" y="1662480"/>
                <a:ext cx="43560" cy="33588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690FA5B5-1354-D345-433A-FA530E3DB074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661122" y="1653480"/>
                  <a:ext cx="61347" cy="353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E5D13110-543A-5362-B1DE-93BBC681697F}"/>
                  </a:ext>
                </a:extLst>
              </p14:cNvPr>
              <p14:cNvContentPartPr/>
              <p14:nvPr/>
            </p14:nvContentPartPr>
            <p14:xfrm>
              <a:off x="3167854" y="2764251"/>
              <a:ext cx="44640" cy="21024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E5D13110-543A-5362-B1DE-93BBC681697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158854" y="2755251"/>
                <a:ext cx="62280" cy="227880"/>
              </a:xfrm>
              <a:prstGeom prst="rect">
                <a:avLst/>
              </a:prstGeom>
            </p:spPr>
          </p:pic>
        </mc:Fallback>
      </mc:AlternateContent>
      <p:grpSp>
        <p:nvGrpSpPr>
          <p:cNvPr id="53" name="Group 52">
            <a:extLst>
              <a:ext uri="{FF2B5EF4-FFF2-40B4-BE49-F238E27FC236}">
                <a16:creationId xmlns:a16="http://schemas.microsoft.com/office/drawing/2014/main" id="{3248E779-EE9C-3AB5-78B6-F4ECA6F9F462}"/>
              </a:ext>
            </a:extLst>
          </p:cNvPr>
          <p:cNvGrpSpPr/>
          <p:nvPr/>
        </p:nvGrpSpPr>
        <p:grpSpPr>
          <a:xfrm>
            <a:off x="4505445" y="1616229"/>
            <a:ext cx="852120" cy="374040"/>
            <a:chOff x="3157908" y="1792098"/>
            <a:chExt cx="852120" cy="374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EBD9A5C5-55F3-C60F-2493-93F11AB0E961}"/>
                    </a:ext>
                  </a:extLst>
                </p14:cNvPr>
                <p14:cNvContentPartPr/>
                <p14:nvPr/>
              </p14:nvContentPartPr>
              <p14:xfrm>
                <a:off x="3157908" y="1844298"/>
                <a:ext cx="57240" cy="19224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EBD9A5C5-55F3-C60F-2493-93F11AB0E961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148908" y="1835298"/>
                  <a:ext cx="74880" cy="20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5DE90F62-A9EF-241B-0857-258EBF138585}"/>
                    </a:ext>
                  </a:extLst>
                </p14:cNvPr>
                <p14:cNvContentPartPr/>
                <p14:nvPr/>
              </p14:nvContentPartPr>
              <p14:xfrm>
                <a:off x="3196788" y="1792098"/>
                <a:ext cx="150480" cy="37404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5DE90F62-A9EF-241B-0857-258EBF138585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187788" y="1783098"/>
                  <a:ext cx="168120" cy="39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ECB11D90-8268-332A-D823-B968B35EA6E0}"/>
                    </a:ext>
                  </a:extLst>
                </p14:cNvPr>
                <p14:cNvContentPartPr/>
                <p14:nvPr/>
              </p14:nvContentPartPr>
              <p14:xfrm>
                <a:off x="3610068" y="1792098"/>
                <a:ext cx="151560" cy="23400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ECB11D90-8268-332A-D823-B968B35EA6E0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601068" y="1783098"/>
                  <a:ext cx="169200" cy="25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6A954BD9-1F63-DD3D-5FD8-5BC5DCC8A555}"/>
                    </a:ext>
                  </a:extLst>
                </p14:cNvPr>
                <p14:cNvContentPartPr/>
                <p14:nvPr/>
              </p14:nvContentPartPr>
              <p14:xfrm>
                <a:off x="3876828" y="1922778"/>
                <a:ext cx="133200" cy="11448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6A954BD9-1F63-DD3D-5FD8-5BC5DCC8A555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867828" y="1913778"/>
                  <a:ext cx="150840" cy="132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05DF1EE9-A875-4614-7BDD-99791116E7CE}"/>
              </a:ext>
            </a:extLst>
          </p:cNvPr>
          <p:cNvGrpSpPr/>
          <p:nvPr/>
        </p:nvGrpSpPr>
        <p:grpSpPr>
          <a:xfrm>
            <a:off x="3200085" y="3153789"/>
            <a:ext cx="633960" cy="311040"/>
            <a:chOff x="1852548" y="3329658"/>
            <a:chExt cx="633960" cy="311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F34C3D37-4B36-ACE9-C64F-F85BFA67A05A}"/>
                    </a:ext>
                  </a:extLst>
                </p14:cNvPr>
                <p14:cNvContentPartPr/>
                <p14:nvPr/>
              </p14:nvContentPartPr>
              <p14:xfrm>
                <a:off x="1852548" y="3345498"/>
                <a:ext cx="136080" cy="22500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F34C3D37-4B36-ACE9-C64F-F85BFA67A05A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843548" y="3336498"/>
                  <a:ext cx="153720" cy="24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09173884-9FC1-5237-C6D6-CE6EE0F98D77}"/>
                    </a:ext>
                  </a:extLst>
                </p14:cNvPr>
                <p14:cNvContentPartPr/>
                <p14:nvPr/>
              </p14:nvContentPartPr>
              <p14:xfrm>
                <a:off x="2055588" y="3329658"/>
                <a:ext cx="120960" cy="19188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09173884-9FC1-5237-C6D6-CE6EE0F98D77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046588" y="3320658"/>
                  <a:ext cx="138600" cy="20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78B9AC7F-0F18-2795-404C-24C31FE127AA}"/>
                    </a:ext>
                  </a:extLst>
                </p14:cNvPr>
                <p14:cNvContentPartPr/>
                <p14:nvPr/>
              </p14:nvContentPartPr>
              <p14:xfrm>
                <a:off x="2271588" y="3446298"/>
                <a:ext cx="214920" cy="19440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78B9AC7F-0F18-2795-404C-24C31FE127AA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262573" y="3437298"/>
                  <a:ext cx="232590" cy="212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25868D56-F08C-E4F3-128F-500C572F1A74}"/>
              </a:ext>
            </a:extLst>
          </p:cNvPr>
          <p:cNvGrpSpPr/>
          <p:nvPr/>
        </p:nvGrpSpPr>
        <p:grpSpPr>
          <a:xfrm>
            <a:off x="2961765" y="1072629"/>
            <a:ext cx="359640" cy="303480"/>
            <a:chOff x="1614228" y="1248498"/>
            <a:chExt cx="359640" cy="303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A6AADD29-B1E6-26F0-424F-1F0D4EDE92E0}"/>
                    </a:ext>
                  </a:extLst>
                </p14:cNvPr>
                <p14:cNvContentPartPr/>
                <p14:nvPr/>
              </p14:nvContentPartPr>
              <p14:xfrm>
                <a:off x="1614228" y="1248498"/>
                <a:ext cx="187920" cy="30348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A6AADD29-B1E6-26F0-424F-1F0D4EDE92E0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1605228" y="1239498"/>
                  <a:ext cx="205560" cy="32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9B5D9D67-CFAF-6DA6-61C7-EFB399E2CEF8}"/>
                    </a:ext>
                  </a:extLst>
                </p14:cNvPr>
                <p14:cNvContentPartPr/>
                <p14:nvPr/>
              </p14:nvContentPartPr>
              <p14:xfrm>
                <a:off x="1857588" y="1431378"/>
                <a:ext cx="116280" cy="10764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9B5D9D67-CFAF-6DA6-61C7-EFB399E2CEF8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1848616" y="1422348"/>
                  <a:ext cx="133866" cy="125339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2846A841-648D-36D8-6AFA-0E6E248DEDD1}"/>
              </a:ext>
            </a:extLst>
          </p:cNvPr>
          <p:cNvGrpSpPr/>
          <p:nvPr/>
        </p:nvGrpSpPr>
        <p:grpSpPr>
          <a:xfrm>
            <a:off x="5493645" y="1607589"/>
            <a:ext cx="424440" cy="251640"/>
            <a:chOff x="4146108" y="1783458"/>
            <a:chExt cx="424440" cy="251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0E6F900D-A8D6-AD51-9A12-97C2BB3161FD}"/>
                    </a:ext>
                  </a:extLst>
                </p14:cNvPr>
                <p14:cNvContentPartPr/>
                <p14:nvPr/>
              </p14:nvContentPartPr>
              <p14:xfrm>
                <a:off x="4146108" y="1800738"/>
                <a:ext cx="158040" cy="23040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0E6F900D-A8D6-AD51-9A12-97C2BB3161FD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4137087" y="1791752"/>
                  <a:ext cx="175720" cy="24801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1F7CE9A0-DEFF-A7DA-AB64-F07EF460AE48}"/>
                    </a:ext>
                  </a:extLst>
                </p14:cNvPr>
                <p14:cNvContentPartPr/>
                <p14:nvPr/>
              </p14:nvContentPartPr>
              <p14:xfrm>
                <a:off x="4393068" y="1826298"/>
                <a:ext cx="49320" cy="202680"/>
              </p14:xfrm>
            </p:contentPart>
          </mc:Choice>
          <mc:Fallback xmlns=""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1F7CE9A0-DEFF-A7DA-AB64-F07EF460AE48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4384068" y="1817282"/>
                  <a:ext cx="66960" cy="22035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0595361E-F6D6-BA0D-9A7B-317A9DD3B91E}"/>
                    </a:ext>
                  </a:extLst>
                </p14:cNvPr>
                <p14:cNvContentPartPr/>
                <p14:nvPr/>
              </p14:nvContentPartPr>
              <p14:xfrm>
                <a:off x="4421868" y="1783458"/>
                <a:ext cx="148680" cy="251640"/>
              </p14:xfrm>
            </p:contentPart>
          </mc:Choice>
          <mc:Fallback xmlns=""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0595361E-F6D6-BA0D-9A7B-317A9DD3B91E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4412868" y="1774458"/>
                  <a:ext cx="166320" cy="2692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72" name="Ink 71">
                <a:extLst>
                  <a:ext uri="{FF2B5EF4-FFF2-40B4-BE49-F238E27FC236}">
                    <a16:creationId xmlns:a16="http://schemas.microsoft.com/office/drawing/2014/main" id="{9A4BF9D8-666F-FA33-C518-50E779C31137}"/>
                  </a:ext>
                </a:extLst>
              </p14:cNvPr>
              <p14:cNvContentPartPr/>
              <p14:nvPr/>
            </p14:nvContentPartPr>
            <p14:xfrm>
              <a:off x="4486365" y="2177829"/>
              <a:ext cx="2577240" cy="257760"/>
            </p14:xfrm>
          </p:contentPart>
        </mc:Choice>
        <mc:Fallback xmlns="">
          <p:pic>
            <p:nvPicPr>
              <p:cNvPr id="72" name="Ink 71">
                <a:extLst>
                  <a:ext uri="{FF2B5EF4-FFF2-40B4-BE49-F238E27FC236}">
                    <a16:creationId xmlns:a16="http://schemas.microsoft.com/office/drawing/2014/main" id="{9A4BF9D8-666F-FA33-C518-50E779C31137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4477365" y="2168829"/>
                <a:ext cx="2594880" cy="275400"/>
              </a:xfrm>
              <a:prstGeom prst="rect">
                <a:avLst/>
              </a:prstGeom>
            </p:spPr>
          </p:pic>
        </mc:Fallback>
      </mc:AlternateContent>
      <p:grpSp>
        <p:nvGrpSpPr>
          <p:cNvPr id="78" name="Group 77">
            <a:extLst>
              <a:ext uri="{FF2B5EF4-FFF2-40B4-BE49-F238E27FC236}">
                <a16:creationId xmlns:a16="http://schemas.microsoft.com/office/drawing/2014/main" id="{9E3F9587-C0C6-DAE8-728E-59E26A79992C}"/>
              </a:ext>
            </a:extLst>
          </p:cNvPr>
          <p:cNvGrpSpPr/>
          <p:nvPr/>
        </p:nvGrpSpPr>
        <p:grpSpPr>
          <a:xfrm>
            <a:off x="6153525" y="1577349"/>
            <a:ext cx="1136160" cy="442080"/>
            <a:chOff x="4805988" y="1753218"/>
            <a:chExt cx="1136160" cy="442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8DE7BB1E-9E7D-1A22-B908-DB253A5250E6}"/>
                    </a:ext>
                  </a:extLst>
                </p14:cNvPr>
                <p14:cNvContentPartPr/>
                <p14:nvPr/>
              </p14:nvContentPartPr>
              <p14:xfrm>
                <a:off x="4805988" y="2051298"/>
                <a:ext cx="56880" cy="144000"/>
              </p14:xfrm>
            </p:contentPart>
          </mc:Choice>
          <mc:Fallback xmlns=""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8DE7BB1E-9E7D-1A22-B908-DB253A5250E6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4796988" y="2042275"/>
                  <a:ext cx="74520" cy="16168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BEB506BF-FE61-8F1B-9B5A-7E542326DFC8}"/>
                    </a:ext>
                  </a:extLst>
                </p14:cNvPr>
                <p14:cNvContentPartPr/>
                <p14:nvPr/>
              </p14:nvContentPartPr>
              <p14:xfrm>
                <a:off x="5036748" y="1766538"/>
                <a:ext cx="204480" cy="273600"/>
              </p14:xfrm>
            </p:contentPart>
          </mc:Choice>
          <mc:Fallback xmlns=""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BEB506BF-FE61-8F1B-9B5A-7E542326DFC8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5027748" y="1757538"/>
                  <a:ext cx="222120" cy="29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FA4C0CEC-EC99-F654-ADE5-1C2323084B2A}"/>
                    </a:ext>
                  </a:extLst>
                </p14:cNvPr>
                <p14:cNvContentPartPr/>
                <p14:nvPr/>
              </p14:nvContentPartPr>
              <p14:xfrm>
                <a:off x="5163828" y="1782738"/>
                <a:ext cx="324000" cy="212040"/>
              </p14:xfrm>
            </p:contentPart>
          </mc:Choice>
          <mc:Fallback xmlns=""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FA4C0CEC-EC99-F654-ADE5-1C2323084B2A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5154828" y="1773738"/>
                  <a:ext cx="341640" cy="22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2443E0AC-8235-452F-5F04-8FE2F58CE503}"/>
                    </a:ext>
                  </a:extLst>
                </p14:cNvPr>
                <p14:cNvContentPartPr/>
                <p14:nvPr/>
              </p14:nvContentPartPr>
              <p14:xfrm>
                <a:off x="5537148" y="1753218"/>
                <a:ext cx="50400" cy="55800"/>
              </p14:xfrm>
            </p:contentPart>
          </mc:Choice>
          <mc:Fallback xmlns=""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2443E0AC-8235-452F-5F04-8FE2F58CE503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5528148" y="1744218"/>
                  <a:ext cx="68040" cy="7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81CEC1F3-8A00-A530-721C-21E5871C3222}"/>
                    </a:ext>
                  </a:extLst>
                </p14:cNvPr>
                <p14:cNvContentPartPr/>
                <p14:nvPr/>
              </p14:nvContentPartPr>
              <p14:xfrm>
                <a:off x="5696628" y="1770138"/>
                <a:ext cx="245520" cy="230760"/>
              </p14:xfrm>
            </p:contentPart>
          </mc:Choice>
          <mc:Fallback xmlns=""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81CEC1F3-8A00-A530-721C-21E5871C3222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5687628" y="1761138"/>
                  <a:ext cx="263160" cy="248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6ADCDD06-3B3C-52F1-DC51-96D30130CE17}"/>
              </a:ext>
            </a:extLst>
          </p:cNvPr>
          <p:cNvGrpSpPr/>
          <p:nvPr/>
        </p:nvGrpSpPr>
        <p:grpSpPr>
          <a:xfrm>
            <a:off x="4605165" y="2632149"/>
            <a:ext cx="350640" cy="304920"/>
            <a:chOff x="3257628" y="2808018"/>
            <a:chExt cx="350640" cy="304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68497FE3-0C81-5AD6-8036-3FFA391469F1}"/>
                    </a:ext>
                  </a:extLst>
                </p14:cNvPr>
                <p14:cNvContentPartPr/>
                <p14:nvPr/>
              </p14:nvContentPartPr>
              <p14:xfrm>
                <a:off x="3257628" y="2843658"/>
                <a:ext cx="167400" cy="179280"/>
              </p14:xfrm>
            </p:contentPart>
          </mc:Choice>
          <mc:Fallback xmlns=""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68497FE3-0C81-5AD6-8036-3FFA391469F1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3248609" y="2834658"/>
                  <a:ext cx="185078" cy="19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BC379AA6-63A5-78D4-A992-DC4DA3D9F50F}"/>
                    </a:ext>
                  </a:extLst>
                </p14:cNvPr>
                <p14:cNvContentPartPr/>
                <p14:nvPr/>
              </p14:nvContentPartPr>
              <p14:xfrm>
                <a:off x="3451668" y="2808018"/>
                <a:ext cx="156600" cy="304920"/>
              </p14:xfrm>
            </p:contentPart>
          </mc:Choice>
          <mc:Fallback xmlns=""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BC379AA6-63A5-78D4-A992-DC4DA3D9F50F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3442668" y="2799018"/>
                  <a:ext cx="174240" cy="322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85230697-C2CE-918D-9798-3FA83323B123}"/>
              </a:ext>
            </a:extLst>
          </p:cNvPr>
          <p:cNvGrpSpPr/>
          <p:nvPr/>
        </p:nvGrpSpPr>
        <p:grpSpPr>
          <a:xfrm>
            <a:off x="5174685" y="2484189"/>
            <a:ext cx="772560" cy="452160"/>
            <a:chOff x="3827148" y="2660058"/>
            <a:chExt cx="772560" cy="452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5E4E2368-68C5-FC4E-88C1-8815CEA2D70D}"/>
                    </a:ext>
                  </a:extLst>
                </p14:cNvPr>
                <p14:cNvContentPartPr/>
                <p14:nvPr/>
              </p14:nvContentPartPr>
              <p14:xfrm>
                <a:off x="3827148" y="2800098"/>
                <a:ext cx="32040" cy="240840"/>
              </p14:xfrm>
            </p:contentPart>
          </mc:Choice>
          <mc:Fallback xmlns=""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5E4E2368-68C5-FC4E-88C1-8815CEA2D70D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3818148" y="2791098"/>
                  <a:ext cx="49680" cy="25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94A2C059-6BF8-9BA0-F405-541F6748C831}"/>
                    </a:ext>
                  </a:extLst>
                </p14:cNvPr>
                <p14:cNvContentPartPr/>
                <p14:nvPr/>
              </p14:nvContentPartPr>
              <p14:xfrm>
                <a:off x="3904908" y="2763018"/>
                <a:ext cx="63000" cy="257400"/>
              </p14:xfrm>
            </p:contentPart>
          </mc:Choice>
          <mc:Fallback xmlns=""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94A2C059-6BF8-9BA0-F405-541F6748C831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3895908" y="2754018"/>
                  <a:ext cx="80640" cy="27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1C05B1DB-8BE6-28C4-0495-CB45F45B9D74}"/>
                    </a:ext>
                  </a:extLst>
                </p14:cNvPr>
                <p14:cNvContentPartPr/>
                <p14:nvPr/>
              </p14:nvContentPartPr>
              <p14:xfrm>
                <a:off x="3867468" y="2952738"/>
                <a:ext cx="69840" cy="15480"/>
              </p14:xfrm>
            </p:contentPart>
          </mc:Choice>
          <mc:Fallback xmlns=""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1C05B1DB-8BE6-28C4-0495-CB45F45B9D74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3858468" y="2943738"/>
                  <a:ext cx="87480" cy="3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2DD4CF98-1DCE-B108-4DF7-D6F19D246871}"/>
                    </a:ext>
                  </a:extLst>
                </p14:cNvPr>
                <p14:cNvContentPartPr/>
                <p14:nvPr/>
              </p14:nvContentPartPr>
              <p14:xfrm>
                <a:off x="4059348" y="2982618"/>
                <a:ext cx="99360" cy="129600"/>
              </p14:xfrm>
            </p:contentPart>
          </mc:Choice>
          <mc:Fallback xmlns=""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2DD4CF98-1DCE-B108-4DF7-D6F19D246871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4050380" y="2973643"/>
                  <a:ext cx="116936" cy="14719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99E17197-72DA-72AA-394D-FE8723FD016F}"/>
                    </a:ext>
                  </a:extLst>
                </p14:cNvPr>
                <p14:cNvContentPartPr/>
                <p14:nvPr/>
              </p14:nvContentPartPr>
              <p14:xfrm>
                <a:off x="4201188" y="2828538"/>
                <a:ext cx="196200" cy="195480"/>
              </p14:xfrm>
            </p:contentPart>
          </mc:Choice>
          <mc:Fallback xmlns=""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99E17197-72DA-72AA-394D-FE8723FD016F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4192204" y="2819538"/>
                  <a:ext cx="213808" cy="21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C0EE08DB-6A98-BC41-4256-66F7AA261E48}"/>
                    </a:ext>
                  </a:extLst>
                </p14:cNvPr>
                <p14:cNvContentPartPr/>
                <p14:nvPr/>
              </p14:nvContentPartPr>
              <p14:xfrm>
                <a:off x="4526988" y="2660058"/>
                <a:ext cx="32040" cy="197640"/>
              </p14:xfrm>
            </p:contentPart>
          </mc:Choice>
          <mc:Fallback xmlns=""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C0EE08DB-6A98-BC41-4256-66F7AA261E48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4517988" y="2651058"/>
                  <a:ext cx="49680" cy="21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21614263-CC25-7A06-EF48-26E4B69B5840}"/>
                    </a:ext>
                  </a:extLst>
                </p14:cNvPr>
                <p14:cNvContentPartPr/>
                <p14:nvPr/>
              </p14:nvContentPartPr>
              <p14:xfrm>
                <a:off x="4484148" y="2755458"/>
                <a:ext cx="115560" cy="16560"/>
              </p14:xfrm>
            </p:contentPart>
          </mc:Choice>
          <mc:Fallback xmlns=""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21614263-CC25-7A06-EF48-26E4B69B5840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4475148" y="2746458"/>
                  <a:ext cx="133200" cy="34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70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C023A2F-2E29-8523-2D9D-138A854B9911}"/>
                  </a:ext>
                </a:extLst>
              </p14:cNvPr>
              <p14:cNvContentPartPr/>
              <p14:nvPr/>
            </p14:nvContentPartPr>
            <p14:xfrm>
              <a:off x="845951" y="3972566"/>
              <a:ext cx="214920" cy="3193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C023A2F-2E29-8523-2D9D-138A854B9911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836936" y="3963566"/>
                <a:ext cx="232590" cy="336960"/>
              </a:xfrm>
              <a:prstGeom prst="rect">
                <a:avLst/>
              </a:prstGeom>
            </p:spPr>
          </p:pic>
        </mc:Fallback>
      </mc:AlternateContent>
      <p:grpSp>
        <p:nvGrpSpPr>
          <p:cNvPr id="16" name="Group 15">
            <a:extLst>
              <a:ext uri="{FF2B5EF4-FFF2-40B4-BE49-F238E27FC236}">
                <a16:creationId xmlns:a16="http://schemas.microsoft.com/office/drawing/2014/main" id="{096651F8-A222-A79C-83D6-22E58110E21F}"/>
              </a:ext>
            </a:extLst>
          </p:cNvPr>
          <p:cNvGrpSpPr/>
          <p:nvPr/>
        </p:nvGrpSpPr>
        <p:grpSpPr>
          <a:xfrm>
            <a:off x="1413671" y="4063286"/>
            <a:ext cx="2053800" cy="273600"/>
            <a:chOff x="1413671" y="4063286"/>
            <a:chExt cx="2053800" cy="273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86ED3BA1-8B4F-0D04-8241-C76B88ED7E96}"/>
                    </a:ext>
                  </a:extLst>
                </p14:cNvPr>
                <p14:cNvContentPartPr/>
                <p14:nvPr/>
              </p14:nvContentPartPr>
              <p14:xfrm>
                <a:off x="1413671" y="4070126"/>
                <a:ext cx="139680" cy="19692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86ED3BA1-8B4F-0D04-8241-C76B88ED7E96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1404671" y="4061142"/>
                  <a:ext cx="157320" cy="2145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FCAED037-2D75-F66A-D9CE-01A881ABEF50}"/>
                    </a:ext>
                  </a:extLst>
                </p14:cNvPr>
                <p14:cNvContentPartPr/>
                <p14:nvPr/>
              </p14:nvContentPartPr>
              <p14:xfrm>
                <a:off x="1627151" y="4148246"/>
                <a:ext cx="100800" cy="15336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FCAED037-2D75-F66A-D9CE-01A881ABEF50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1618183" y="4139246"/>
                  <a:ext cx="118377" cy="17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D956F83E-C4FF-9E92-8198-B1E5820DA799}"/>
                    </a:ext>
                  </a:extLst>
                </p14:cNvPr>
                <p14:cNvContentPartPr/>
                <p14:nvPr/>
              </p14:nvContentPartPr>
              <p14:xfrm>
                <a:off x="1803911" y="4154006"/>
                <a:ext cx="236520" cy="18288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D956F83E-C4FF-9E92-8198-B1E5820DA799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1794911" y="4145006"/>
                  <a:ext cx="254160" cy="20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7F254390-95FD-EC1B-6388-EC83BCF9A385}"/>
                    </a:ext>
                  </a:extLst>
                </p14:cNvPr>
                <p14:cNvContentPartPr/>
                <p14:nvPr/>
              </p14:nvContentPartPr>
              <p14:xfrm>
                <a:off x="2055551" y="4164446"/>
                <a:ext cx="210240" cy="13860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7F254390-95FD-EC1B-6388-EC83BCF9A385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2046536" y="4155446"/>
                  <a:ext cx="227910" cy="15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D93E441C-E495-33B1-6D1E-01E9AA92E0B3}"/>
                    </a:ext>
                  </a:extLst>
                </p14:cNvPr>
                <p14:cNvContentPartPr/>
                <p14:nvPr/>
              </p14:nvContentPartPr>
              <p14:xfrm>
                <a:off x="2300351" y="4102886"/>
                <a:ext cx="90360" cy="16740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D93E441C-E495-33B1-6D1E-01E9AA92E0B3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2291351" y="4093886"/>
                  <a:ext cx="108000" cy="18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F0923E42-6815-EB80-67CB-4AC0256FD75C}"/>
                    </a:ext>
                  </a:extLst>
                </p14:cNvPr>
                <p14:cNvContentPartPr/>
                <p14:nvPr/>
              </p14:nvContentPartPr>
              <p14:xfrm>
                <a:off x="2464511" y="4112966"/>
                <a:ext cx="101880" cy="14616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F0923E42-6815-EB80-67CB-4AC0256FD75C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2455511" y="4103988"/>
                  <a:ext cx="119520" cy="16375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9205AAE4-674D-DBAD-1BB8-7518D39FF2B2}"/>
                    </a:ext>
                  </a:extLst>
                </p14:cNvPr>
                <p14:cNvContentPartPr/>
                <p14:nvPr/>
              </p14:nvContentPartPr>
              <p14:xfrm>
                <a:off x="2685911" y="4123766"/>
                <a:ext cx="110520" cy="12708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9205AAE4-674D-DBAD-1BB8-7518D39FF2B2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2676911" y="4114766"/>
                  <a:ext cx="128160" cy="14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A0D40025-3EE3-3B77-0732-DC06BCEE3B27}"/>
                    </a:ext>
                  </a:extLst>
                </p14:cNvPr>
                <p14:cNvContentPartPr/>
                <p14:nvPr/>
              </p14:nvContentPartPr>
              <p14:xfrm>
                <a:off x="2893991" y="4084166"/>
                <a:ext cx="335160" cy="15120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A0D40025-3EE3-3B77-0732-DC06BCEE3B27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2884991" y="4075166"/>
                  <a:ext cx="352800" cy="16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5BD6B3DB-727A-B5E4-D738-84CC4AEDA974}"/>
                    </a:ext>
                  </a:extLst>
                </p14:cNvPr>
                <p14:cNvContentPartPr/>
                <p14:nvPr/>
              </p14:nvContentPartPr>
              <p14:xfrm>
                <a:off x="3333191" y="4063286"/>
                <a:ext cx="134280" cy="12960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5BD6B3DB-727A-B5E4-D738-84CC4AEDA974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3324191" y="4054286"/>
                  <a:ext cx="151920" cy="147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C66487EB-C540-C75E-DBFB-823928C227E1}"/>
              </a:ext>
            </a:extLst>
          </p:cNvPr>
          <p:cNvGrpSpPr/>
          <p:nvPr/>
        </p:nvGrpSpPr>
        <p:grpSpPr>
          <a:xfrm>
            <a:off x="3520751" y="3965006"/>
            <a:ext cx="302760" cy="234720"/>
            <a:chOff x="3520751" y="3965006"/>
            <a:chExt cx="302760" cy="234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95F3C63B-7661-607D-23B6-376BE712A71F}"/>
                    </a:ext>
                  </a:extLst>
                </p14:cNvPr>
                <p14:cNvContentPartPr/>
                <p14:nvPr/>
              </p14:nvContentPartPr>
              <p14:xfrm>
                <a:off x="3556751" y="3965006"/>
                <a:ext cx="67320" cy="21816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95F3C63B-7661-607D-23B6-376BE712A71F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3547751" y="3956006"/>
                  <a:ext cx="84960" cy="23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2F4B5C68-DC8A-CD9F-F4E0-5C7122F4FD48}"/>
                    </a:ext>
                  </a:extLst>
                </p14:cNvPr>
                <p14:cNvContentPartPr/>
                <p14:nvPr/>
              </p14:nvContentPartPr>
              <p14:xfrm>
                <a:off x="3520751" y="4058966"/>
                <a:ext cx="166680" cy="7272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2F4B5C68-DC8A-CD9F-F4E0-5C7122F4FD48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3511751" y="4049966"/>
                  <a:ext cx="184320" cy="9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8F3419EA-EA52-EEFF-DD9E-A60B47390909}"/>
                    </a:ext>
                  </a:extLst>
                </p14:cNvPr>
                <p14:cNvContentPartPr/>
                <p14:nvPr/>
              </p14:nvContentPartPr>
              <p14:xfrm>
                <a:off x="3715151" y="4041326"/>
                <a:ext cx="108360" cy="1584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8F3419EA-EA52-EEFF-DD9E-A60B47390909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3706151" y="4032326"/>
                  <a:ext cx="126000" cy="176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FED6DCD-5C07-5857-D83A-F91527759805}"/>
              </a:ext>
            </a:extLst>
          </p:cNvPr>
          <p:cNvGrpSpPr/>
          <p:nvPr/>
        </p:nvGrpSpPr>
        <p:grpSpPr>
          <a:xfrm>
            <a:off x="4144631" y="3961766"/>
            <a:ext cx="434520" cy="270720"/>
            <a:chOff x="4144631" y="3961766"/>
            <a:chExt cx="434520" cy="270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E45A132A-41C8-E9CF-E679-30F895199E94}"/>
                    </a:ext>
                  </a:extLst>
                </p14:cNvPr>
                <p14:cNvContentPartPr/>
                <p14:nvPr/>
              </p14:nvContentPartPr>
              <p14:xfrm>
                <a:off x="4144631" y="3961766"/>
                <a:ext cx="89640" cy="27072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E45A132A-41C8-E9CF-E679-30F895199E94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4135631" y="3952766"/>
                  <a:ext cx="107280" cy="28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5D509F83-1D64-E623-70CB-D093D10536F4}"/>
                    </a:ext>
                  </a:extLst>
                </p14:cNvPr>
                <p14:cNvContentPartPr/>
                <p14:nvPr/>
              </p14:nvContentPartPr>
              <p14:xfrm>
                <a:off x="4164071" y="4101086"/>
                <a:ext cx="219600" cy="12744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5D509F83-1D64-E623-70CB-D093D10536F4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4155071" y="4092086"/>
                  <a:ext cx="237240" cy="14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15A9ECDF-7284-CD2E-DD89-88403F4C204F}"/>
                    </a:ext>
                  </a:extLst>
                </p14:cNvPr>
                <p14:cNvContentPartPr/>
                <p14:nvPr/>
              </p14:nvContentPartPr>
              <p14:xfrm>
                <a:off x="4452431" y="4096406"/>
                <a:ext cx="126720" cy="12636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15A9ECDF-7284-CD2E-DD89-88403F4C204F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4443431" y="4087406"/>
                  <a:ext cx="144360" cy="144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F6503465-C42C-5743-7112-AE07CB4D0A86}"/>
              </a:ext>
            </a:extLst>
          </p:cNvPr>
          <p:cNvGrpSpPr/>
          <p:nvPr/>
        </p:nvGrpSpPr>
        <p:grpSpPr>
          <a:xfrm>
            <a:off x="4994591" y="3982646"/>
            <a:ext cx="794160" cy="280800"/>
            <a:chOff x="4994591" y="3982646"/>
            <a:chExt cx="794160" cy="280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3B8C1F73-9B4B-3B95-4DEF-F3E41C98D196}"/>
                    </a:ext>
                  </a:extLst>
                </p14:cNvPr>
                <p14:cNvContentPartPr/>
                <p14:nvPr/>
              </p14:nvContentPartPr>
              <p14:xfrm>
                <a:off x="4994591" y="3982646"/>
                <a:ext cx="106920" cy="24228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3B8C1F73-9B4B-3B95-4DEF-F3E41C98D196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4985591" y="3973646"/>
                  <a:ext cx="124560" cy="25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7273B797-D324-538E-A3B6-57B9A6E2FA69}"/>
                    </a:ext>
                  </a:extLst>
                </p14:cNvPr>
                <p14:cNvContentPartPr/>
                <p14:nvPr/>
              </p14:nvContentPartPr>
              <p14:xfrm>
                <a:off x="5140751" y="4117646"/>
                <a:ext cx="144720" cy="14580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7273B797-D324-538E-A3B6-57B9A6E2FA69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5131729" y="4108646"/>
                  <a:ext cx="162404" cy="16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8D0E0A6E-DAAC-2BA1-6319-963839FB0A17}"/>
                    </a:ext>
                  </a:extLst>
                </p14:cNvPr>
                <p14:cNvContentPartPr/>
                <p14:nvPr/>
              </p14:nvContentPartPr>
              <p14:xfrm>
                <a:off x="5423711" y="3996326"/>
                <a:ext cx="147960" cy="26604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8D0E0A6E-DAAC-2BA1-6319-963839FB0A17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5414733" y="3987326"/>
                  <a:ext cx="165557" cy="28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40D8AE38-D0EA-50F7-FB38-865FD01526AA}"/>
                    </a:ext>
                  </a:extLst>
                </p14:cNvPr>
                <p14:cNvContentPartPr/>
                <p14:nvPr/>
              </p14:nvContentPartPr>
              <p14:xfrm>
                <a:off x="5473391" y="4161566"/>
                <a:ext cx="104400" cy="39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40D8AE38-D0EA-50F7-FB38-865FD01526AA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5464391" y="4152566"/>
                  <a:ext cx="122040" cy="2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43F42B31-3762-BE5C-9D71-1AD7C16EE12B}"/>
                    </a:ext>
                  </a:extLst>
                </p14:cNvPr>
                <p14:cNvContentPartPr/>
                <p14:nvPr/>
              </p14:nvContentPartPr>
              <p14:xfrm>
                <a:off x="5661671" y="4104686"/>
                <a:ext cx="127080" cy="14832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43F42B31-3762-BE5C-9D71-1AD7C16EE12B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5652671" y="4095686"/>
                  <a:ext cx="144720" cy="165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12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3C7200B4-247C-0324-382F-CC7776065CD8}"/>
                  </a:ext>
                </a:extLst>
              </p14:cNvPr>
              <p14:cNvContentPartPr/>
              <p14:nvPr/>
            </p14:nvContentPartPr>
            <p14:xfrm>
              <a:off x="5974151" y="4034486"/>
              <a:ext cx="56880" cy="56520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3C7200B4-247C-0324-382F-CC7776065CD8}"/>
                  </a:ext>
                </a:extLst>
              </p:cNvPr>
              <p:cNvPicPr/>
              <p:nvPr/>
            </p:nvPicPr>
            <p:blipFill>
              <a:blip r:embed="rId113"/>
              <a:stretch>
                <a:fillRect/>
              </a:stretch>
            </p:blipFill>
            <p:spPr>
              <a:xfrm>
                <a:off x="5965151" y="4025486"/>
                <a:ext cx="74520" cy="74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4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6F906F57-292A-1839-43AC-A6683812B847}"/>
                  </a:ext>
                </a:extLst>
              </p14:cNvPr>
              <p14:cNvContentPartPr/>
              <p14:nvPr/>
            </p14:nvContentPartPr>
            <p14:xfrm>
              <a:off x="6001511" y="4204766"/>
              <a:ext cx="46440" cy="49680"/>
            </p14:xfrm>
          </p:contentPart>
        </mc:Choice>
        <mc:Fallback xmlns=""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6F906F57-292A-1839-43AC-A6683812B847}"/>
                  </a:ext>
                </a:extLst>
              </p:cNvPr>
              <p:cNvPicPr/>
              <p:nvPr/>
            </p:nvPicPr>
            <p:blipFill>
              <a:blip r:embed="rId115"/>
              <a:stretch>
                <a:fillRect/>
              </a:stretch>
            </p:blipFill>
            <p:spPr>
              <a:xfrm>
                <a:off x="5992441" y="4195766"/>
                <a:ext cx="64218" cy="67320"/>
              </a:xfrm>
              <a:prstGeom prst="rect">
                <a:avLst/>
              </a:prstGeom>
            </p:spPr>
          </p:pic>
        </mc:Fallback>
      </mc:AlternateContent>
      <p:grpSp>
        <p:nvGrpSpPr>
          <p:cNvPr id="50" name="Group 49">
            <a:extLst>
              <a:ext uri="{FF2B5EF4-FFF2-40B4-BE49-F238E27FC236}">
                <a16:creationId xmlns:a16="http://schemas.microsoft.com/office/drawing/2014/main" id="{D39791B8-9F56-27F3-BC0B-0147A3D407D0}"/>
              </a:ext>
            </a:extLst>
          </p:cNvPr>
          <p:cNvGrpSpPr/>
          <p:nvPr/>
        </p:nvGrpSpPr>
        <p:grpSpPr>
          <a:xfrm>
            <a:off x="932711" y="4700846"/>
            <a:ext cx="222120" cy="260640"/>
            <a:chOff x="932711" y="4700846"/>
            <a:chExt cx="222120" cy="260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16D245AB-0846-DEE7-3880-19CDD15000B0}"/>
                    </a:ext>
                  </a:extLst>
                </p14:cNvPr>
                <p14:cNvContentPartPr/>
                <p14:nvPr/>
              </p14:nvContentPartPr>
              <p14:xfrm>
                <a:off x="932711" y="4700846"/>
                <a:ext cx="30240" cy="26064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16D245AB-0846-DEE7-3880-19CDD15000B0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923711" y="4691846"/>
                  <a:ext cx="47880" cy="27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0C60C26A-6BC4-19DF-23A8-B398170E106E}"/>
                    </a:ext>
                  </a:extLst>
                </p14:cNvPr>
                <p14:cNvContentPartPr/>
                <p14:nvPr/>
              </p14:nvContentPartPr>
              <p14:xfrm>
                <a:off x="1094351" y="4893446"/>
                <a:ext cx="60480" cy="6012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0C60C26A-6BC4-19DF-23A8-B398170E106E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1085351" y="4884500"/>
                  <a:ext cx="78120" cy="77655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9BF013D2-EFA1-7C23-9212-B8A4CE242069}"/>
              </a:ext>
            </a:extLst>
          </p:cNvPr>
          <p:cNvGrpSpPr/>
          <p:nvPr/>
        </p:nvGrpSpPr>
        <p:grpSpPr>
          <a:xfrm>
            <a:off x="876551" y="5566646"/>
            <a:ext cx="358560" cy="309960"/>
            <a:chOff x="876551" y="5566646"/>
            <a:chExt cx="358560" cy="309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0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85FED36D-7387-7553-69B0-E7781D679A75}"/>
                    </a:ext>
                  </a:extLst>
                </p14:cNvPr>
                <p14:cNvContentPartPr/>
                <p14:nvPr/>
              </p14:nvContentPartPr>
              <p14:xfrm>
                <a:off x="876551" y="5566646"/>
                <a:ext cx="227880" cy="30996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85FED36D-7387-7553-69B0-E7781D679A75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867551" y="5557646"/>
                  <a:ext cx="245520" cy="32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2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A73AB80A-939A-CB42-2835-580C7204D79F}"/>
                    </a:ext>
                  </a:extLst>
                </p14:cNvPr>
                <p14:cNvContentPartPr/>
                <p14:nvPr/>
              </p14:nvContentPartPr>
              <p14:xfrm>
                <a:off x="1209911" y="5835206"/>
                <a:ext cx="25200" cy="3204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A73AB80A-939A-CB42-2835-580C7204D79F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1200781" y="5826206"/>
                  <a:ext cx="43096" cy="49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FC9DE7F0-8687-E91C-4465-2A229AD34659}"/>
              </a:ext>
            </a:extLst>
          </p:cNvPr>
          <p:cNvGrpSpPr/>
          <p:nvPr/>
        </p:nvGrpSpPr>
        <p:grpSpPr>
          <a:xfrm>
            <a:off x="933791" y="6356126"/>
            <a:ext cx="366120" cy="336960"/>
            <a:chOff x="933791" y="6356126"/>
            <a:chExt cx="366120" cy="336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4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5B33726C-B24B-BDC3-3585-EBEB2BC5D3F0}"/>
                    </a:ext>
                  </a:extLst>
                </p14:cNvPr>
                <p14:cNvContentPartPr/>
                <p14:nvPr/>
              </p14:nvContentPartPr>
              <p14:xfrm>
                <a:off x="933791" y="6356126"/>
                <a:ext cx="213840" cy="31500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5B33726C-B24B-BDC3-3585-EBEB2BC5D3F0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924791" y="6347136"/>
                  <a:ext cx="231480" cy="3326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6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C3B7AB69-52DA-F075-B450-933C793FE906}"/>
                    </a:ext>
                  </a:extLst>
                </p14:cNvPr>
                <p14:cNvContentPartPr/>
                <p14:nvPr/>
              </p14:nvContentPartPr>
              <p14:xfrm>
                <a:off x="1246991" y="6653846"/>
                <a:ext cx="52920" cy="3924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C3B7AB69-52DA-F075-B450-933C793FE906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1237991" y="6644763"/>
                  <a:ext cx="70560" cy="57043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28">
            <p14:nvContentPartPr>
              <p14:cNvPr id="71" name="Ink 70">
                <a:extLst>
                  <a:ext uri="{FF2B5EF4-FFF2-40B4-BE49-F238E27FC236}">
                    <a16:creationId xmlns:a16="http://schemas.microsoft.com/office/drawing/2014/main" id="{98F3C098-A148-1FD4-3B69-050EC4E6E6A0}"/>
                  </a:ext>
                </a:extLst>
              </p14:cNvPr>
              <p14:cNvContentPartPr/>
              <p14:nvPr/>
            </p14:nvContentPartPr>
            <p14:xfrm>
              <a:off x="791231" y="4406006"/>
              <a:ext cx="5434920" cy="115920"/>
            </p14:xfrm>
          </p:contentPart>
        </mc:Choice>
        <mc:Fallback xmlns="">
          <p:pic>
            <p:nvPicPr>
              <p:cNvPr id="71" name="Ink 70">
                <a:extLst>
                  <a:ext uri="{FF2B5EF4-FFF2-40B4-BE49-F238E27FC236}">
                    <a16:creationId xmlns:a16="http://schemas.microsoft.com/office/drawing/2014/main" id="{98F3C098-A148-1FD4-3B69-050EC4E6E6A0}"/>
                  </a:ext>
                </a:extLst>
              </p:cNvPr>
              <p:cNvPicPr/>
              <p:nvPr/>
            </p:nvPicPr>
            <p:blipFill>
              <a:blip r:embed="rId129"/>
              <a:stretch>
                <a:fillRect/>
              </a:stretch>
            </p:blipFill>
            <p:spPr>
              <a:xfrm>
                <a:off x="782231" y="4397006"/>
                <a:ext cx="5452560" cy="133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26418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CEB71-D1F2-90A6-2193-235932A7B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Nucleophilic Aromatic Substitution (S</a:t>
            </a:r>
            <a:r>
              <a:rPr lang="en-US" sz="2800" baseline="-25000"/>
              <a:t>N</a:t>
            </a:r>
            <a:r>
              <a:rPr lang="en-US" sz="2800"/>
              <a:t>Ar): Mechanism</a:t>
            </a:r>
            <a:endParaRPr lang="en-US"/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56FB1FBF-733F-949B-0FA2-E739F642B129}"/>
              </a:ext>
            </a:extLst>
          </p:cNvPr>
          <p:cNvGrpSpPr/>
          <p:nvPr/>
        </p:nvGrpSpPr>
        <p:grpSpPr>
          <a:xfrm>
            <a:off x="746094" y="1631527"/>
            <a:ext cx="949680" cy="1707120"/>
            <a:chOff x="746094" y="1631527"/>
            <a:chExt cx="949680" cy="1707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55E02D1F-55D3-E392-F50D-4D16172A59B7}"/>
                    </a:ext>
                  </a:extLst>
                </p14:cNvPr>
                <p14:cNvContentPartPr/>
                <p14:nvPr/>
              </p14:nvContentPartPr>
              <p14:xfrm>
                <a:off x="746094" y="1916287"/>
                <a:ext cx="885240" cy="30024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55E02D1F-55D3-E392-F50D-4D16172A59B7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37094" y="1907287"/>
                  <a:ext cx="902880" cy="31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D8441529-BB83-ED75-223E-6EE31FE6A33C}"/>
                    </a:ext>
                  </a:extLst>
                </p14:cNvPr>
                <p14:cNvContentPartPr/>
                <p14:nvPr/>
              </p14:nvContentPartPr>
              <p14:xfrm>
                <a:off x="752934" y="2225527"/>
                <a:ext cx="47880" cy="54504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D8441529-BB83-ED75-223E-6EE31FE6A33C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43866" y="2216527"/>
                  <a:ext cx="65654" cy="56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662D0A6F-1448-F0A5-9DC7-0A00CB5A1482}"/>
                    </a:ext>
                  </a:extLst>
                </p14:cNvPr>
                <p14:cNvContentPartPr/>
                <p14:nvPr/>
              </p14:nvContentPartPr>
              <p14:xfrm>
                <a:off x="791094" y="2744287"/>
                <a:ext cx="523440" cy="22752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662D0A6F-1448-F0A5-9DC7-0A00CB5A148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82094" y="2735273"/>
                  <a:ext cx="541080" cy="2451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DAC3825B-4BB5-3BE0-F6F2-1CD5FCA44217}"/>
                    </a:ext>
                  </a:extLst>
                </p14:cNvPr>
                <p14:cNvContentPartPr/>
                <p14:nvPr/>
              </p14:nvContentPartPr>
              <p14:xfrm>
                <a:off x="1308414" y="2748607"/>
                <a:ext cx="387360" cy="24372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DAC3825B-4BB5-3BE0-F6F2-1CD5FCA44217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299414" y="2739594"/>
                  <a:ext cx="405000" cy="26138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56A0AEFC-530E-20BF-7FB2-77CB3987C56E}"/>
                    </a:ext>
                  </a:extLst>
                </p14:cNvPr>
                <p14:cNvContentPartPr/>
                <p14:nvPr/>
              </p14:nvContentPartPr>
              <p14:xfrm>
                <a:off x="1609734" y="2207887"/>
                <a:ext cx="70200" cy="56340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56A0AEFC-530E-20BF-7FB2-77CB3987C56E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600734" y="2198887"/>
                  <a:ext cx="87840" cy="58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FB459367-6408-441A-B0AE-EF72949CC2EE}"/>
                    </a:ext>
                  </a:extLst>
                </p14:cNvPr>
                <p14:cNvContentPartPr/>
                <p14:nvPr/>
              </p14:nvContentPartPr>
              <p14:xfrm>
                <a:off x="873534" y="2081527"/>
                <a:ext cx="251280" cy="15768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FB459367-6408-441A-B0AE-EF72949CC2EE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864534" y="2072527"/>
                  <a:ext cx="268920" cy="17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AA711AC0-821B-395D-4253-435E4EF5F016}"/>
                    </a:ext>
                  </a:extLst>
                </p14:cNvPr>
                <p14:cNvContentPartPr/>
                <p14:nvPr/>
              </p14:nvContentPartPr>
              <p14:xfrm>
                <a:off x="924654" y="2703607"/>
                <a:ext cx="257760" cy="13572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AA711AC0-821B-395D-4253-435E4EF5F016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915667" y="2694607"/>
                  <a:ext cx="275375" cy="15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2DAA2DF3-11D8-97BF-E077-DDE7EDA305A2}"/>
                    </a:ext>
                  </a:extLst>
                </p14:cNvPr>
                <p14:cNvContentPartPr/>
                <p14:nvPr/>
              </p14:nvContentPartPr>
              <p14:xfrm>
                <a:off x="1477614" y="2282767"/>
                <a:ext cx="69840" cy="38196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2DAA2DF3-11D8-97BF-E077-DDE7EDA305A2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468614" y="2273767"/>
                  <a:ext cx="87480" cy="39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99DF2598-5A31-2A1D-30BD-11BEF01174BF}"/>
                    </a:ext>
                  </a:extLst>
                </p14:cNvPr>
                <p14:cNvContentPartPr/>
                <p14:nvPr/>
              </p14:nvContentPartPr>
              <p14:xfrm>
                <a:off x="1136694" y="1631527"/>
                <a:ext cx="9720" cy="28692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99DF2598-5A31-2A1D-30BD-11BEF01174BF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127694" y="1622527"/>
                  <a:ext cx="27360" cy="30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6DAB2751-4C5E-16A3-7748-3007C62279B1}"/>
                    </a:ext>
                  </a:extLst>
                </p14:cNvPr>
                <p14:cNvContentPartPr/>
                <p14:nvPr/>
              </p14:nvContentPartPr>
              <p14:xfrm>
                <a:off x="1308414" y="2989447"/>
                <a:ext cx="20880" cy="34920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6DAB2751-4C5E-16A3-7748-3007C62279B1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299256" y="2980447"/>
                  <a:ext cx="38829" cy="366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B74A6A27-A47B-9E7D-95C2-589B782E3C97}"/>
              </a:ext>
            </a:extLst>
          </p:cNvPr>
          <p:cNvGrpSpPr/>
          <p:nvPr/>
        </p:nvGrpSpPr>
        <p:grpSpPr>
          <a:xfrm>
            <a:off x="1126614" y="1270447"/>
            <a:ext cx="277560" cy="240480"/>
            <a:chOff x="1126614" y="1270447"/>
            <a:chExt cx="277560" cy="240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CD80DB2B-2E8D-B280-1943-12ED5494724F}"/>
                    </a:ext>
                  </a:extLst>
                </p14:cNvPr>
                <p14:cNvContentPartPr/>
                <p14:nvPr/>
              </p14:nvContentPartPr>
              <p14:xfrm>
                <a:off x="1126614" y="1270447"/>
                <a:ext cx="124920" cy="240480"/>
              </p14:xfrm>
            </p:contentPart>
          </mc:Choice>
          <mc:Fallback xmlns=""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CD80DB2B-2E8D-B280-1943-12ED5494724F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117640" y="1261447"/>
                  <a:ext cx="142509" cy="25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25FDE70B-E7D9-A4F2-9E76-3C3F767EF06B}"/>
                    </a:ext>
                  </a:extLst>
                </p14:cNvPr>
                <p14:cNvContentPartPr/>
                <p14:nvPr/>
              </p14:nvContentPartPr>
              <p14:xfrm>
                <a:off x="1316334" y="1362607"/>
                <a:ext cx="87840" cy="142920"/>
              </p14:xfrm>
            </p:contentPart>
          </mc:Choice>
          <mc:Fallback xmlns=""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25FDE70B-E7D9-A4F2-9E76-3C3F767EF06B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307297" y="1353607"/>
                  <a:ext cx="105553" cy="160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B4760395-D60D-70CC-149F-FFCDFB9842FA}"/>
              </a:ext>
            </a:extLst>
          </p:cNvPr>
          <p:cNvGrpSpPr/>
          <p:nvPr/>
        </p:nvGrpSpPr>
        <p:grpSpPr>
          <a:xfrm>
            <a:off x="1302294" y="3480127"/>
            <a:ext cx="614520" cy="268560"/>
            <a:chOff x="1302294" y="3480127"/>
            <a:chExt cx="614520" cy="2685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0E2468D6-7A81-1CA1-7B67-97750C40E170}"/>
                    </a:ext>
                  </a:extLst>
                </p14:cNvPr>
                <p14:cNvContentPartPr/>
                <p14:nvPr/>
              </p14:nvContentPartPr>
              <p14:xfrm>
                <a:off x="1302294" y="3480127"/>
                <a:ext cx="157320" cy="218520"/>
              </p14:xfrm>
            </p:contentPart>
          </mc:Choice>
          <mc:Fallback xmlns=""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0E2468D6-7A81-1CA1-7B67-97750C40E170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293294" y="3471127"/>
                  <a:ext cx="174960" cy="23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F0D56312-A3A8-42B5-C1C5-832ABD01AF8E}"/>
                    </a:ext>
                  </a:extLst>
                </p14:cNvPr>
                <p14:cNvContentPartPr/>
                <p14:nvPr/>
              </p14:nvContentPartPr>
              <p14:xfrm>
                <a:off x="1523694" y="3495607"/>
                <a:ext cx="117000" cy="164160"/>
              </p14:xfrm>
            </p:contentPart>
          </mc:Choice>
          <mc:Fallback xmlns=""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F0D56312-A3A8-42B5-C1C5-832ABD01AF8E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514694" y="3486607"/>
                  <a:ext cx="134640" cy="18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B4E7914F-6BFD-AAFC-B9A2-B7104B0600AF}"/>
                    </a:ext>
                  </a:extLst>
                </p14:cNvPr>
                <p14:cNvContentPartPr/>
                <p14:nvPr/>
              </p14:nvContentPartPr>
              <p14:xfrm>
                <a:off x="1742934" y="3592447"/>
                <a:ext cx="173880" cy="156240"/>
              </p14:xfrm>
            </p:contentPart>
          </mc:Choice>
          <mc:Fallback xmlns=""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B4E7914F-6BFD-AAFC-B9A2-B7104B0600AF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1733934" y="3583447"/>
                  <a:ext cx="191520" cy="173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80" name="Ink 79">
                <a:extLst>
                  <a:ext uri="{FF2B5EF4-FFF2-40B4-BE49-F238E27FC236}">
                    <a16:creationId xmlns:a16="http://schemas.microsoft.com/office/drawing/2014/main" id="{37330E64-4561-A626-9954-F2693AEEF915}"/>
                  </a:ext>
                </a:extLst>
              </p14:cNvPr>
              <p14:cNvContentPartPr/>
              <p14:nvPr/>
            </p14:nvContentPartPr>
            <p14:xfrm>
              <a:off x="2620254" y="2426767"/>
              <a:ext cx="1571400" cy="60480"/>
            </p14:xfrm>
          </p:contentPart>
        </mc:Choice>
        <mc:Fallback xmlns="">
          <p:pic>
            <p:nvPicPr>
              <p:cNvPr id="80" name="Ink 79">
                <a:extLst>
                  <a:ext uri="{FF2B5EF4-FFF2-40B4-BE49-F238E27FC236}">
                    <a16:creationId xmlns:a16="http://schemas.microsoft.com/office/drawing/2014/main" id="{37330E64-4561-A626-9954-F2693AEEF915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2611254" y="2417767"/>
                <a:ext cx="1589040" cy="78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83" name="Ink 82">
                <a:extLst>
                  <a:ext uri="{FF2B5EF4-FFF2-40B4-BE49-F238E27FC236}">
                    <a16:creationId xmlns:a16="http://schemas.microsoft.com/office/drawing/2014/main" id="{241D070E-2E8D-8DE5-F26E-38CC03C8AA25}"/>
                  </a:ext>
                </a:extLst>
              </p14:cNvPr>
              <p14:cNvContentPartPr/>
              <p14:nvPr/>
            </p14:nvContentPartPr>
            <p14:xfrm>
              <a:off x="4091934" y="2295367"/>
              <a:ext cx="142200" cy="286920"/>
            </p14:xfrm>
          </p:contentPart>
        </mc:Choice>
        <mc:Fallback xmlns="">
          <p:pic>
            <p:nvPicPr>
              <p:cNvPr id="83" name="Ink 82">
                <a:extLst>
                  <a:ext uri="{FF2B5EF4-FFF2-40B4-BE49-F238E27FC236}">
                    <a16:creationId xmlns:a16="http://schemas.microsoft.com/office/drawing/2014/main" id="{241D070E-2E8D-8DE5-F26E-38CC03C8AA25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4082934" y="2286367"/>
                <a:ext cx="159840" cy="304560"/>
              </a:xfrm>
              <a:prstGeom prst="rect">
                <a:avLst/>
              </a:prstGeom>
            </p:spPr>
          </p:pic>
        </mc:Fallback>
      </mc:AlternateContent>
      <p:grpSp>
        <p:nvGrpSpPr>
          <p:cNvPr id="106" name="Group 105">
            <a:extLst>
              <a:ext uri="{FF2B5EF4-FFF2-40B4-BE49-F238E27FC236}">
                <a16:creationId xmlns:a16="http://schemas.microsoft.com/office/drawing/2014/main" id="{96C91B2B-051C-9FDF-2C1B-77095DF3E4DA}"/>
              </a:ext>
            </a:extLst>
          </p:cNvPr>
          <p:cNvGrpSpPr/>
          <p:nvPr/>
        </p:nvGrpSpPr>
        <p:grpSpPr>
          <a:xfrm>
            <a:off x="2668494" y="1697767"/>
            <a:ext cx="673200" cy="660240"/>
            <a:chOff x="2668494" y="1697767"/>
            <a:chExt cx="673200" cy="660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212B0330-0A00-E78F-7A02-B8339D76AADF}"/>
                    </a:ext>
                  </a:extLst>
                </p14:cNvPr>
                <p14:cNvContentPartPr/>
                <p14:nvPr/>
              </p14:nvContentPartPr>
              <p14:xfrm>
                <a:off x="3006174" y="2050927"/>
                <a:ext cx="149760" cy="184680"/>
              </p14:xfrm>
            </p:contentPart>
          </mc:Choice>
          <mc:Fallback xmlns=""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212B0330-0A00-E78F-7A02-B8339D76AADF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997196" y="2041927"/>
                  <a:ext cx="167358" cy="20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7F2D9CF6-7C0A-1732-2A8A-E63573320470}"/>
                    </a:ext>
                  </a:extLst>
                </p14:cNvPr>
                <p14:cNvContentPartPr/>
                <p14:nvPr/>
              </p14:nvContentPartPr>
              <p14:xfrm>
                <a:off x="2893134" y="2076487"/>
                <a:ext cx="22680" cy="36720"/>
              </p14:xfrm>
            </p:contentPart>
          </mc:Choice>
          <mc:Fallback xmlns=""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7F2D9CF6-7C0A-1732-2A8A-E63573320470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884134" y="2067487"/>
                  <a:ext cx="4032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9AF888D0-76D1-CF72-AD29-956153EB4DBA}"/>
                    </a:ext>
                  </a:extLst>
                </p14:cNvPr>
                <p14:cNvContentPartPr/>
                <p14:nvPr/>
              </p14:nvContentPartPr>
              <p14:xfrm>
                <a:off x="2883774" y="2211127"/>
                <a:ext cx="22680" cy="18000"/>
              </p14:xfrm>
            </p:contentPart>
          </mc:Choice>
          <mc:Fallback xmlns=""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9AF888D0-76D1-CF72-AD29-956153EB4DBA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2874774" y="2202303"/>
                  <a:ext cx="40320" cy="3529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4CC4747A-23F0-3CB8-7061-18284212610D}"/>
                    </a:ext>
                  </a:extLst>
                </p14:cNvPr>
                <p14:cNvContentPartPr/>
                <p14:nvPr/>
              </p14:nvContentPartPr>
              <p14:xfrm>
                <a:off x="3036054" y="2298247"/>
                <a:ext cx="18360" cy="30960"/>
              </p14:xfrm>
            </p:contentPart>
          </mc:Choice>
          <mc:Fallback xmlns=""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4CC4747A-23F0-3CB8-7061-18284212610D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3027054" y="2289350"/>
                  <a:ext cx="36000" cy="4839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B8BA278C-B46F-DDB2-91F0-06269AA5E324}"/>
                    </a:ext>
                  </a:extLst>
                </p14:cNvPr>
                <p14:cNvContentPartPr/>
                <p14:nvPr/>
              </p14:nvContentPartPr>
              <p14:xfrm>
                <a:off x="3114534" y="2331367"/>
                <a:ext cx="27720" cy="26640"/>
              </p14:xfrm>
            </p:contentPart>
          </mc:Choice>
          <mc:Fallback xmlns=""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B8BA278C-B46F-DDB2-91F0-06269AA5E324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3105649" y="2322367"/>
                  <a:ext cx="45134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B5556927-DB6F-C50E-572D-46C939F6EE0C}"/>
                    </a:ext>
                  </a:extLst>
                </p14:cNvPr>
                <p14:cNvContentPartPr/>
                <p14:nvPr/>
              </p14:nvContentPartPr>
              <p14:xfrm>
                <a:off x="3017334" y="1916287"/>
                <a:ext cx="25920" cy="43560"/>
              </p14:xfrm>
            </p:contentPart>
          </mc:Choice>
          <mc:Fallback xmlns=""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B5556927-DB6F-C50E-572D-46C939F6EE0C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3008457" y="1907287"/>
                  <a:ext cx="43318" cy="6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2B615C5F-A65B-3CA2-4590-DC85643A08AE}"/>
                    </a:ext>
                  </a:extLst>
                </p14:cNvPr>
                <p14:cNvContentPartPr/>
                <p14:nvPr/>
              </p14:nvContentPartPr>
              <p14:xfrm>
                <a:off x="3097614" y="1937167"/>
                <a:ext cx="26280" cy="36720"/>
              </p14:xfrm>
            </p:contentPart>
          </mc:Choice>
          <mc:Fallback xmlns=""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2B615C5F-A65B-3CA2-4590-DC85643A08AE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3088614" y="1928167"/>
                  <a:ext cx="4392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8FF1C3D2-C226-7A6B-0A27-B501B7499145}"/>
                    </a:ext>
                  </a:extLst>
                </p14:cNvPr>
                <p14:cNvContentPartPr/>
                <p14:nvPr/>
              </p14:nvContentPartPr>
              <p14:xfrm>
                <a:off x="2726094" y="1809727"/>
                <a:ext cx="113400" cy="17640"/>
              </p14:xfrm>
            </p:contentPart>
          </mc:Choice>
          <mc:Fallback xmlns=""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8FF1C3D2-C226-7A6B-0A27-B501B7499145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717094" y="1800727"/>
                  <a:ext cx="131040" cy="3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CAF3942B-2684-BBAC-09FA-34C715EBE7CD}"/>
                    </a:ext>
                  </a:extLst>
                </p14:cNvPr>
                <p14:cNvContentPartPr/>
                <p14:nvPr/>
              </p14:nvContentPartPr>
              <p14:xfrm>
                <a:off x="2668494" y="1697767"/>
                <a:ext cx="260280" cy="207360"/>
              </p14:xfrm>
            </p:contentPart>
          </mc:Choice>
          <mc:Fallback xmlns=""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CAF3942B-2684-BBAC-09FA-34C715EBE7CD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2659494" y="1688751"/>
                  <a:ext cx="277920" cy="22503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09322974-F3A4-4846-0C70-5E3DDC5CA017}"/>
                    </a:ext>
                  </a:extLst>
                </p14:cNvPr>
                <p14:cNvContentPartPr/>
                <p14:nvPr/>
              </p14:nvContentPartPr>
              <p14:xfrm>
                <a:off x="3226134" y="2065327"/>
                <a:ext cx="26640" cy="201960"/>
              </p14:xfrm>
            </p:contentPart>
          </mc:Choice>
          <mc:Fallback xmlns=""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09322974-F3A4-4846-0C70-5E3DDC5CA017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3217134" y="2056327"/>
                  <a:ext cx="44280" cy="21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ECD034E4-9994-D75B-3676-499CA838308C}"/>
                    </a:ext>
                  </a:extLst>
                </p14:cNvPr>
                <p14:cNvContentPartPr/>
                <p14:nvPr/>
              </p14:nvContentPartPr>
              <p14:xfrm>
                <a:off x="3310734" y="2048767"/>
                <a:ext cx="30960" cy="212400"/>
              </p14:xfrm>
            </p:contentPart>
          </mc:Choice>
          <mc:Fallback xmlns=""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ECD034E4-9994-D75B-3676-499CA838308C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3301734" y="2039767"/>
                  <a:ext cx="48600" cy="23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53521CAA-9DA4-FF91-D3E4-0481C9867C9C}"/>
                    </a:ext>
                  </a:extLst>
                </p14:cNvPr>
                <p14:cNvContentPartPr/>
                <p14:nvPr/>
              </p14:nvContentPartPr>
              <p14:xfrm>
                <a:off x="3244854" y="2158567"/>
                <a:ext cx="89640" cy="32040"/>
              </p14:xfrm>
            </p:contentPart>
          </mc:Choice>
          <mc:Fallback xmlns=""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53521CAA-9DA4-FF91-D3E4-0481C9867C9C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3235818" y="2149567"/>
                  <a:ext cx="107351" cy="496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4027198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5062E-C261-9540-2526-9B8A55C53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Chapter 12: Alcohols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80B5965B-470E-76CB-B373-6218C8075261}"/>
                  </a:ext>
                </a:extLst>
              </p14:cNvPr>
              <p14:cNvContentPartPr/>
              <p14:nvPr/>
            </p14:nvContentPartPr>
            <p14:xfrm>
              <a:off x="2346763" y="1254721"/>
              <a:ext cx="9720" cy="5889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80B5965B-470E-76CB-B373-6218C807526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37763" y="1245721"/>
                <a:ext cx="27360" cy="606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7107BEFD-F6EB-7C8E-8258-588FE7258F83}"/>
                  </a:ext>
                </a:extLst>
              </p14:cNvPr>
              <p14:cNvContentPartPr/>
              <p14:nvPr/>
            </p14:nvContentPartPr>
            <p14:xfrm>
              <a:off x="2261803" y="903361"/>
              <a:ext cx="159120" cy="22140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7107BEFD-F6EB-7C8E-8258-588FE7258F8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252823" y="894361"/>
                <a:ext cx="176720" cy="239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C896D281-7399-1346-C5BE-E1DCF34A53E1}"/>
                  </a:ext>
                </a:extLst>
              </p14:cNvPr>
              <p14:cNvContentPartPr/>
              <p14:nvPr/>
            </p14:nvContentPartPr>
            <p14:xfrm>
              <a:off x="5444581" y="1398052"/>
              <a:ext cx="25920" cy="44208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C896D281-7399-1346-C5BE-E1DCF34A53E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435581" y="1389052"/>
                <a:ext cx="43560" cy="459720"/>
              </a:xfrm>
              <a:prstGeom prst="rect">
                <a:avLst/>
              </a:prstGeom>
            </p:spPr>
          </p:pic>
        </mc:Fallback>
      </mc:AlternateContent>
      <p:grpSp>
        <p:nvGrpSpPr>
          <p:cNvPr id="26" name="Group 25">
            <a:extLst>
              <a:ext uri="{FF2B5EF4-FFF2-40B4-BE49-F238E27FC236}">
                <a16:creationId xmlns:a16="http://schemas.microsoft.com/office/drawing/2014/main" id="{645050B4-1ED2-0D21-C009-FF325D4F19AA}"/>
              </a:ext>
            </a:extLst>
          </p:cNvPr>
          <p:cNvGrpSpPr/>
          <p:nvPr/>
        </p:nvGrpSpPr>
        <p:grpSpPr>
          <a:xfrm>
            <a:off x="5347381" y="878572"/>
            <a:ext cx="490320" cy="333360"/>
            <a:chOff x="5376877" y="1527501"/>
            <a:chExt cx="490320" cy="333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F7EAECB3-05C3-85A8-1FC8-39587361AB63}"/>
                    </a:ext>
                  </a:extLst>
                </p14:cNvPr>
                <p14:cNvContentPartPr/>
                <p14:nvPr/>
              </p14:nvContentPartPr>
              <p14:xfrm>
                <a:off x="5376877" y="1620381"/>
                <a:ext cx="165240" cy="24048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F7EAECB3-05C3-85A8-1FC8-39587361AB63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5367897" y="1611381"/>
                  <a:ext cx="182842" cy="25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C8A9A674-6FA0-E3EB-629D-756CB916C709}"/>
                    </a:ext>
                  </a:extLst>
                </p14:cNvPr>
                <p14:cNvContentPartPr/>
                <p14:nvPr/>
              </p14:nvContentPartPr>
              <p14:xfrm>
                <a:off x="5681797" y="1594101"/>
                <a:ext cx="39600" cy="26172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C8A9A674-6FA0-E3EB-629D-756CB916C709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672797" y="1585113"/>
                  <a:ext cx="57240" cy="27933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8856C472-6003-F9E7-8A74-700673B63DAB}"/>
                    </a:ext>
                  </a:extLst>
                </p14:cNvPr>
                <p14:cNvContentPartPr/>
                <p14:nvPr/>
              </p14:nvContentPartPr>
              <p14:xfrm>
                <a:off x="5715997" y="1527501"/>
                <a:ext cx="151200" cy="26820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8856C472-6003-F9E7-8A74-700673B63DAB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706997" y="1518501"/>
                  <a:ext cx="168840" cy="285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BB27F98-ED4E-4E59-23F5-36615BFB02AF}"/>
              </a:ext>
            </a:extLst>
          </p:cNvPr>
          <p:cNvGrpSpPr/>
          <p:nvPr/>
        </p:nvGrpSpPr>
        <p:grpSpPr>
          <a:xfrm>
            <a:off x="8243779" y="1304452"/>
            <a:ext cx="1451160" cy="1084680"/>
            <a:chOff x="8273275" y="1953381"/>
            <a:chExt cx="1451160" cy="1084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4EE75113-C88B-DBEF-EEA8-2C361718BDB1}"/>
                    </a:ext>
                  </a:extLst>
                </p14:cNvPr>
                <p14:cNvContentPartPr/>
                <p14:nvPr/>
              </p14:nvContentPartPr>
              <p14:xfrm>
                <a:off x="8273275" y="2490141"/>
                <a:ext cx="766080" cy="5302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4EE75113-C88B-DBEF-EEA8-2C361718BDB1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8264275" y="2481141"/>
                  <a:ext cx="783720" cy="54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23814C79-2B42-B3D9-94A5-B55879E89F9F}"/>
                    </a:ext>
                  </a:extLst>
                </p14:cNvPr>
                <p14:cNvContentPartPr/>
                <p14:nvPr/>
              </p14:nvContentPartPr>
              <p14:xfrm>
                <a:off x="8999755" y="2489061"/>
                <a:ext cx="724680" cy="54900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23814C79-2B42-B3D9-94A5-B55879E89F9F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8990755" y="2480061"/>
                  <a:ext cx="742320" cy="56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F184CD5F-3A97-4E57-E4FE-95C9954EE33D}"/>
                    </a:ext>
                  </a:extLst>
                </p14:cNvPr>
                <p14:cNvContentPartPr/>
                <p14:nvPr/>
              </p14:nvContentPartPr>
              <p14:xfrm>
                <a:off x="8574235" y="1995501"/>
                <a:ext cx="450720" cy="50472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F184CD5F-3A97-4E57-E4FE-95C9954EE33D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8565228" y="1986507"/>
                  <a:ext cx="468374" cy="52234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033DB4C0-FAE1-E97A-2142-ED2A326476EE}"/>
                    </a:ext>
                  </a:extLst>
                </p14:cNvPr>
                <p14:cNvContentPartPr/>
                <p14:nvPr/>
              </p14:nvContentPartPr>
              <p14:xfrm>
                <a:off x="9002275" y="1953381"/>
                <a:ext cx="513000" cy="55800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033DB4C0-FAE1-E97A-2142-ED2A326476EE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8993275" y="1944381"/>
                  <a:ext cx="530640" cy="575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D627C31-75BA-C354-B02A-33027FE85926}"/>
              </a:ext>
            </a:extLst>
          </p:cNvPr>
          <p:cNvGrpSpPr/>
          <p:nvPr/>
        </p:nvGrpSpPr>
        <p:grpSpPr>
          <a:xfrm>
            <a:off x="9602419" y="919252"/>
            <a:ext cx="576720" cy="456480"/>
            <a:chOff x="9631915" y="1568181"/>
            <a:chExt cx="576720" cy="456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EF8BC567-1308-3947-2FBC-A0C22DE20FA0}"/>
                    </a:ext>
                  </a:extLst>
                </p14:cNvPr>
                <p14:cNvContentPartPr/>
                <p14:nvPr/>
              </p14:nvContentPartPr>
              <p14:xfrm>
                <a:off x="9631915" y="1720101"/>
                <a:ext cx="185400" cy="25524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EF8BC567-1308-3947-2FBC-A0C22DE20FA0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9622915" y="1711101"/>
                  <a:ext cx="203040" cy="27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96356C09-2018-C9BA-DF4B-188F18FE91C1}"/>
                    </a:ext>
                  </a:extLst>
                </p14:cNvPr>
                <p14:cNvContentPartPr/>
                <p14:nvPr/>
              </p14:nvContentPartPr>
              <p14:xfrm>
                <a:off x="9973555" y="1609221"/>
                <a:ext cx="70200" cy="41544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96356C09-2018-C9BA-DF4B-188F18FE91C1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9964509" y="1600221"/>
                  <a:ext cx="87931" cy="43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4B574B44-F831-5223-83A9-627C13DAC478}"/>
                    </a:ext>
                  </a:extLst>
                </p14:cNvPr>
                <p14:cNvContentPartPr/>
                <p14:nvPr/>
              </p14:nvContentPartPr>
              <p14:xfrm>
                <a:off x="10084075" y="1568181"/>
                <a:ext cx="124560" cy="36036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4B574B44-F831-5223-83A9-627C13DAC478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0075075" y="1559181"/>
                  <a:ext cx="142200" cy="37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E2570CC7-9A80-EAA1-2100-2211D423C3B3}"/>
                    </a:ext>
                  </a:extLst>
                </p14:cNvPr>
                <p14:cNvContentPartPr/>
                <p14:nvPr/>
              </p14:nvContentPartPr>
              <p14:xfrm>
                <a:off x="10014235" y="1791381"/>
                <a:ext cx="171000" cy="4896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E2570CC7-9A80-EAA1-2100-2211D423C3B3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0005235" y="1782381"/>
                  <a:ext cx="188640" cy="66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5DB726B-2A28-BB11-5A55-23D9EB29C5BC}"/>
              </a:ext>
            </a:extLst>
          </p:cNvPr>
          <p:cNvGrpSpPr/>
          <p:nvPr/>
        </p:nvGrpSpPr>
        <p:grpSpPr>
          <a:xfrm>
            <a:off x="4858585" y="1853143"/>
            <a:ext cx="1228680" cy="543960"/>
            <a:chOff x="4888081" y="2502072"/>
            <a:chExt cx="1228680" cy="543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77A2AE7D-3C05-467F-5898-737FFF5BA35E}"/>
                    </a:ext>
                  </a:extLst>
                </p14:cNvPr>
                <p14:cNvContentPartPr/>
                <p14:nvPr/>
              </p14:nvContentPartPr>
              <p14:xfrm>
                <a:off x="4888081" y="2502072"/>
                <a:ext cx="613800" cy="52092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77A2AE7D-3C05-467F-5898-737FFF5BA35E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4879076" y="2493072"/>
                  <a:ext cx="631450" cy="53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48D24C30-0DC5-2B2B-E16A-E7B53A7F5598}"/>
                    </a:ext>
                  </a:extLst>
                </p14:cNvPr>
                <p14:cNvContentPartPr/>
                <p14:nvPr/>
              </p14:nvContentPartPr>
              <p14:xfrm>
                <a:off x="5475241" y="2515032"/>
                <a:ext cx="641520" cy="53100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48D24C30-0DC5-2B2B-E16A-E7B53A7F5598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5466246" y="2506032"/>
                  <a:ext cx="659150" cy="548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46" name="Ink 45">
                <a:extLst>
                  <a:ext uri="{FF2B5EF4-FFF2-40B4-BE49-F238E27FC236}">
                    <a16:creationId xmlns:a16="http://schemas.microsoft.com/office/drawing/2014/main" id="{D63A6198-3D6F-AF68-9D5C-D5144130E891}"/>
                  </a:ext>
                </a:extLst>
              </p14:cNvPr>
              <p14:cNvContentPartPr/>
              <p14:nvPr/>
            </p14:nvContentPartPr>
            <p14:xfrm>
              <a:off x="1715407" y="1844452"/>
              <a:ext cx="642600" cy="527040"/>
            </p14:xfrm>
          </p:contentPart>
        </mc:Choice>
        <mc:Fallback xmlns="">
          <p:pic>
            <p:nvPicPr>
              <p:cNvPr id="46" name="Ink 45">
                <a:extLst>
                  <a:ext uri="{FF2B5EF4-FFF2-40B4-BE49-F238E27FC236}">
                    <a16:creationId xmlns:a16="http://schemas.microsoft.com/office/drawing/2014/main" id="{D63A6198-3D6F-AF68-9D5C-D5144130E891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1706407" y="1835452"/>
                <a:ext cx="660240" cy="544680"/>
              </a:xfrm>
              <a:prstGeom prst="rect">
                <a:avLst/>
              </a:prstGeom>
            </p:spPr>
          </p:pic>
        </mc:Fallback>
      </mc:AlternateContent>
      <p:grpSp>
        <p:nvGrpSpPr>
          <p:cNvPr id="63" name="Group 62">
            <a:extLst>
              <a:ext uri="{FF2B5EF4-FFF2-40B4-BE49-F238E27FC236}">
                <a16:creationId xmlns:a16="http://schemas.microsoft.com/office/drawing/2014/main" id="{606827D3-E714-2A02-1239-8BCDF74A8571}"/>
              </a:ext>
            </a:extLst>
          </p:cNvPr>
          <p:cNvGrpSpPr/>
          <p:nvPr/>
        </p:nvGrpSpPr>
        <p:grpSpPr>
          <a:xfrm>
            <a:off x="2492983" y="839841"/>
            <a:ext cx="178920" cy="316800"/>
            <a:chOff x="2522479" y="1488770"/>
            <a:chExt cx="178920" cy="316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F52768A4-56F3-01D3-5F19-5D30555F8C4B}"/>
                    </a:ext>
                  </a:extLst>
                </p14:cNvPr>
                <p14:cNvContentPartPr/>
                <p14:nvPr/>
              </p14:nvContentPartPr>
              <p14:xfrm>
                <a:off x="2522479" y="1524770"/>
                <a:ext cx="73800" cy="24012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F52768A4-56F3-01D3-5F19-5D30555F8C4B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513479" y="1515770"/>
                  <a:ext cx="91440" cy="25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3E7E72BC-BEF4-D769-D9EA-5AED773CDED3}"/>
                    </a:ext>
                  </a:extLst>
                </p14:cNvPr>
                <p14:cNvContentPartPr/>
                <p14:nvPr/>
              </p14:nvContentPartPr>
              <p14:xfrm>
                <a:off x="2621839" y="1488770"/>
                <a:ext cx="79560" cy="31680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3E7E72BC-BEF4-D769-D9EA-5AED773CDED3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612839" y="1479770"/>
                  <a:ext cx="97200" cy="33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0F0B34A4-DBD2-7331-7FE3-40F65479056C}"/>
                    </a:ext>
                  </a:extLst>
                </p14:cNvPr>
                <p14:cNvContentPartPr/>
                <p14:nvPr/>
              </p14:nvContentPartPr>
              <p14:xfrm>
                <a:off x="2595559" y="1663010"/>
                <a:ext cx="93600" cy="2268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0F0B34A4-DBD2-7331-7FE3-40F65479056C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2586559" y="1654010"/>
                  <a:ext cx="111240" cy="403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447601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12461-60BC-2013-BC5D-0B9DB7BE0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Alcohols: Naming 									(12.1)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5FC01-27FB-A901-89AC-9F3D1AB49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071" y="880122"/>
            <a:ext cx="10515600" cy="5977878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Identify the </a:t>
            </a:r>
            <a:r>
              <a:rPr lang="en-US" b="1">
                <a:solidFill>
                  <a:srgbClr val="7030A0"/>
                </a:solidFill>
              </a:rPr>
              <a:t>parent chain </a:t>
            </a:r>
            <a:r>
              <a:rPr lang="en-US"/>
              <a:t>– the longest carbon chain containing the –OH group as a substituent, and change the </a:t>
            </a:r>
            <a:r>
              <a:rPr lang="en-US" b="1">
                <a:solidFill>
                  <a:srgbClr val="7030A0"/>
                </a:solidFill>
              </a:rPr>
              <a:t>suffix</a:t>
            </a:r>
            <a:r>
              <a:rPr lang="en-US"/>
              <a:t> from –</a:t>
            </a:r>
            <a:r>
              <a:rPr lang="en-US" err="1"/>
              <a:t>ane</a:t>
            </a:r>
            <a:r>
              <a:rPr lang="en-US"/>
              <a:t> to </a:t>
            </a:r>
            <a:r>
              <a:rPr lang="en-US" b="1">
                <a:solidFill>
                  <a:srgbClr val="7030A0"/>
                </a:solidFill>
              </a:rPr>
              <a:t>-</a:t>
            </a:r>
            <a:r>
              <a:rPr lang="en-US" b="1" err="1">
                <a:solidFill>
                  <a:srgbClr val="7030A0"/>
                </a:solidFill>
              </a:rPr>
              <a:t>ol</a:t>
            </a:r>
            <a:endParaRPr lang="en-US" b="1">
              <a:solidFill>
                <a:srgbClr val="7030A0"/>
              </a:solidFill>
            </a:endParaRPr>
          </a:p>
          <a:p>
            <a:endParaRPr lang="en-US"/>
          </a:p>
          <a:p>
            <a:pPr marL="0" indent="0">
              <a:buNone/>
            </a:pPr>
            <a:br>
              <a:rPr lang="en-US"/>
            </a:br>
            <a:endParaRPr lang="en-US"/>
          </a:p>
          <a:p>
            <a:pPr marL="0" indent="0">
              <a:buNone/>
            </a:pPr>
            <a:br>
              <a:rPr lang="en-US"/>
            </a:br>
            <a:endParaRPr lang="en-US"/>
          </a:p>
          <a:p>
            <a:r>
              <a:rPr lang="en-US"/>
              <a:t>Add the </a:t>
            </a:r>
            <a:r>
              <a:rPr lang="en-US" b="1">
                <a:solidFill>
                  <a:srgbClr val="FF0000"/>
                </a:solidFill>
              </a:rPr>
              <a:t>locant # </a:t>
            </a:r>
            <a:r>
              <a:rPr lang="en-US"/>
              <a:t>of the carbon bearing the -OH before the </a:t>
            </a:r>
            <a:r>
              <a:rPr lang="en-US" b="1">
                <a:solidFill>
                  <a:srgbClr val="7030A0"/>
                </a:solidFill>
              </a:rPr>
              <a:t>parent chain </a:t>
            </a:r>
            <a:r>
              <a:rPr lang="en-US"/>
              <a:t>name. Number the </a:t>
            </a:r>
            <a:r>
              <a:rPr lang="en-US" b="1">
                <a:solidFill>
                  <a:srgbClr val="7030A0"/>
                </a:solidFill>
              </a:rPr>
              <a:t>chain</a:t>
            </a:r>
            <a:r>
              <a:rPr lang="en-US">
                <a:solidFill>
                  <a:srgbClr val="7030A0"/>
                </a:solidFill>
              </a:rPr>
              <a:t> </a:t>
            </a:r>
            <a:r>
              <a:rPr lang="en-US"/>
              <a:t>so that the </a:t>
            </a:r>
            <a:r>
              <a:rPr lang="en-US" b="1">
                <a:solidFill>
                  <a:srgbClr val="FF0000"/>
                </a:solidFill>
              </a:rPr>
              <a:t>-OH locant # is as small as possible.</a:t>
            </a:r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r>
              <a:rPr lang="en-US"/>
              <a:t>Name the rest of the substituents, chiral centers, etc. as usual.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3871E23-4592-5107-C769-B95BBF90215E}"/>
              </a:ext>
            </a:extLst>
          </p:cNvPr>
          <p:cNvGrpSpPr/>
          <p:nvPr/>
        </p:nvGrpSpPr>
        <p:grpSpPr>
          <a:xfrm>
            <a:off x="1040702" y="2359412"/>
            <a:ext cx="1121677" cy="249975"/>
            <a:chOff x="1349827" y="1955711"/>
            <a:chExt cx="1121677" cy="24997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4AA987CA-77F1-C180-D814-22CB4EBCF623}"/>
                    </a:ext>
                  </a:extLst>
                </p14:cNvPr>
                <p14:cNvContentPartPr/>
                <p14:nvPr/>
              </p14:nvContentPartPr>
              <p14:xfrm>
                <a:off x="1349827" y="1971682"/>
                <a:ext cx="843170" cy="234004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4AA987CA-77F1-C180-D814-22CB4EBCF623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340826" y="1962682"/>
                  <a:ext cx="860811" cy="25164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4EF771A0-434F-3B0F-A894-5A906CA675AE}"/>
                    </a:ext>
                  </a:extLst>
                </p14:cNvPr>
                <p14:cNvContentPartPr/>
                <p14:nvPr/>
              </p14:nvContentPartPr>
              <p14:xfrm>
                <a:off x="2186494" y="1955711"/>
                <a:ext cx="285010" cy="191659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4EF771A0-434F-3B0F-A894-5A906CA675AE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177497" y="1946704"/>
                  <a:ext cx="302643" cy="209312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D67C639-50EE-6B2F-EDDB-7F46A30AC6B1}"/>
              </a:ext>
            </a:extLst>
          </p:cNvPr>
          <p:cNvGrpSpPr/>
          <p:nvPr/>
        </p:nvGrpSpPr>
        <p:grpSpPr>
          <a:xfrm>
            <a:off x="2253046" y="2093094"/>
            <a:ext cx="398249" cy="269289"/>
            <a:chOff x="2562171" y="1689393"/>
            <a:chExt cx="398249" cy="269289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E2B66C2A-7FF8-F581-6405-786B456B88A0}"/>
                    </a:ext>
                  </a:extLst>
                </p14:cNvPr>
                <p14:cNvContentPartPr/>
                <p14:nvPr/>
              </p14:nvContentPartPr>
              <p14:xfrm>
                <a:off x="2562171" y="1774822"/>
                <a:ext cx="168329" cy="179031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E2B66C2A-7FF8-F581-6405-786B456B88A0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553160" y="1765816"/>
                  <a:ext cx="185991" cy="19668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4A92318D-94AB-8B86-5FAF-7F6DAA9ADAF2}"/>
                    </a:ext>
                  </a:extLst>
                </p14:cNvPr>
                <p14:cNvContentPartPr/>
                <p14:nvPr/>
              </p14:nvContentPartPr>
              <p14:xfrm>
                <a:off x="2770668" y="1741393"/>
                <a:ext cx="53559" cy="217289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4A92318D-94AB-8B86-5FAF-7F6DAA9ADAF2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761682" y="1732384"/>
                  <a:ext cx="71172" cy="23494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59D54E16-FDFF-BBAB-02D5-1616FFA91A7F}"/>
                    </a:ext>
                  </a:extLst>
                </p14:cNvPr>
                <p14:cNvContentPartPr/>
                <p14:nvPr/>
              </p14:nvContentPartPr>
              <p14:xfrm>
                <a:off x="2863249" y="1689393"/>
                <a:ext cx="97171" cy="23289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59D54E16-FDFF-BBAB-02D5-1616FFA91A7F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854252" y="1680394"/>
                  <a:ext cx="114806" cy="2505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DF0CCC61-7C15-6C1B-6828-5605EA8C28D7}"/>
                    </a:ext>
                  </a:extLst>
                </p14:cNvPr>
                <p14:cNvContentPartPr/>
                <p14:nvPr/>
              </p14:nvContentPartPr>
              <p14:xfrm>
                <a:off x="2801273" y="1834251"/>
                <a:ext cx="107501" cy="2860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DF0CCC61-7C15-6C1B-6828-5605EA8C28D7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792285" y="1825313"/>
                  <a:ext cx="125118" cy="4611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7FF9CAC-6271-9EA5-6731-A1F6BC95D0D1}"/>
              </a:ext>
            </a:extLst>
          </p:cNvPr>
          <p:cNvGrpSpPr/>
          <p:nvPr/>
        </p:nvGrpSpPr>
        <p:grpSpPr>
          <a:xfrm>
            <a:off x="6096000" y="2324778"/>
            <a:ext cx="2081581" cy="392081"/>
            <a:chOff x="7275877" y="1726900"/>
            <a:chExt cx="2081581" cy="392081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06D2BBDF-3C92-8661-5C02-831BEBC1DD84}"/>
                    </a:ext>
                  </a:extLst>
                </p14:cNvPr>
                <p14:cNvContentPartPr/>
                <p14:nvPr/>
              </p14:nvContentPartPr>
              <p14:xfrm>
                <a:off x="7275877" y="1764258"/>
                <a:ext cx="497491" cy="354723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06D2BBDF-3C92-8661-5C02-831BEBC1DD84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7266878" y="1755246"/>
                  <a:ext cx="515130" cy="37238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EB6E8FEA-0F30-685A-16BF-FA3036FA1BF6}"/>
                    </a:ext>
                  </a:extLst>
                </p14:cNvPr>
                <p14:cNvContentPartPr/>
                <p14:nvPr/>
              </p14:nvContentPartPr>
              <p14:xfrm>
                <a:off x="7783740" y="1844113"/>
                <a:ext cx="560413" cy="269727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EB6E8FEA-0F30-685A-16BF-FA3036FA1BF6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7774736" y="1835110"/>
                  <a:ext cx="578061" cy="28737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EFC5CD67-50FC-3E6E-0FBE-E75D304BBA75}"/>
                    </a:ext>
                  </a:extLst>
                </p14:cNvPr>
                <p14:cNvContentPartPr/>
                <p14:nvPr/>
              </p14:nvContentPartPr>
              <p14:xfrm>
                <a:off x="8337930" y="1838630"/>
                <a:ext cx="461536" cy="249849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EFC5CD67-50FC-3E6E-0FBE-E75D304BBA75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8328930" y="1829630"/>
                  <a:ext cx="479177" cy="26749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C5000B08-70F0-A567-BFB1-538FEAF1E639}"/>
                    </a:ext>
                  </a:extLst>
                </p14:cNvPr>
                <p14:cNvContentPartPr/>
                <p14:nvPr/>
              </p14:nvContentPartPr>
              <p14:xfrm>
                <a:off x="8807763" y="1726900"/>
                <a:ext cx="549695" cy="35061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C5000B08-70F0-A567-BFB1-538FEAF1E639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8798758" y="1717901"/>
                  <a:ext cx="567346" cy="368248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A573F78E-CFB3-6C0C-0E6F-E26829DE75EE}"/>
                  </a:ext>
                </a:extLst>
              </p14:cNvPr>
              <p14:cNvContentPartPr/>
              <p14:nvPr/>
            </p14:nvContentPartPr>
            <p14:xfrm>
              <a:off x="7134088" y="2212364"/>
              <a:ext cx="19015" cy="214548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A573F78E-CFB3-6C0C-0E6F-E26829DE75EE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7125119" y="2203365"/>
                <a:ext cx="36595" cy="232187"/>
              </a:xfrm>
              <a:prstGeom prst="rect">
                <a:avLst/>
              </a:prstGeom>
            </p:spPr>
          </p:pic>
        </mc:Fallback>
      </mc:AlternateContent>
      <p:grpSp>
        <p:nvGrpSpPr>
          <p:cNvPr id="29" name="Group 28">
            <a:extLst>
              <a:ext uri="{FF2B5EF4-FFF2-40B4-BE49-F238E27FC236}">
                <a16:creationId xmlns:a16="http://schemas.microsoft.com/office/drawing/2014/main" id="{BC30F401-FB98-D2A6-1E9F-F7DA4DCDBE0D}"/>
              </a:ext>
            </a:extLst>
          </p:cNvPr>
          <p:cNvGrpSpPr/>
          <p:nvPr/>
        </p:nvGrpSpPr>
        <p:grpSpPr>
          <a:xfrm>
            <a:off x="7101936" y="1859012"/>
            <a:ext cx="304233" cy="237168"/>
            <a:chOff x="8285034" y="1261134"/>
            <a:chExt cx="304233" cy="237168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56A03FFC-0C7F-F2A1-0770-26EA22B0CC8E}"/>
                    </a:ext>
                  </a:extLst>
                </p14:cNvPr>
                <p14:cNvContentPartPr/>
                <p14:nvPr/>
              </p14:nvContentPartPr>
              <p14:xfrm>
                <a:off x="8285034" y="1297120"/>
                <a:ext cx="127917" cy="186787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56A03FFC-0C7F-F2A1-0770-26EA22B0CC8E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8276000" y="1288123"/>
                  <a:ext cx="145623" cy="20442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036D14C5-92AE-21C3-7313-51AECFA4ACF9}"/>
                    </a:ext>
                  </a:extLst>
                </p14:cNvPr>
                <p14:cNvContentPartPr/>
                <p14:nvPr/>
              </p14:nvContentPartPr>
              <p14:xfrm>
                <a:off x="8473452" y="1287524"/>
                <a:ext cx="24201" cy="210778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036D14C5-92AE-21C3-7313-51AECFA4ACF9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8464422" y="1278532"/>
                  <a:ext cx="41900" cy="22840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DDB543F1-5DFF-E84C-A206-8317A5F58141}"/>
                    </a:ext>
                  </a:extLst>
                </p14:cNvPr>
                <p14:cNvContentPartPr/>
                <p14:nvPr/>
              </p14:nvContentPartPr>
              <p14:xfrm>
                <a:off x="8528075" y="1261134"/>
                <a:ext cx="61192" cy="234082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DDB543F1-5DFF-E84C-A206-8317A5F58141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8519076" y="1252145"/>
                  <a:ext cx="78830" cy="25170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75B2E2E1-785E-A313-A168-8618E5F4EE1C}"/>
                    </a:ext>
                  </a:extLst>
                </p14:cNvPr>
                <p14:cNvContentPartPr/>
                <p14:nvPr/>
              </p14:nvContentPartPr>
              <p14:xfrm>
                <a:off x="8506641" y="1376290"/>
                <a:ext cx="61538" cy="13367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75B2E2E1-785E-A313-A168-8618E5F4EE1C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8497591" y="1367258"/>
                  <a:ext cx="79275" cy="31069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40" name="Ink 39">
                <a:extLst>
                  <a:ext uri="{FF2B5EF4-FFF2-40B4-BE49-F238E27FC236}">
                    <a16:creationId xmlns:a16="http://schemas.microsoft.com/office/drawing/2014/main" id="{83DE74FC-0194-525A-565F-E74DECD35368}"/>
                  </a:ext>
                </a:extLst>
              </p14:cNvPr>
              <p14:cNvContentPartPr/>
              <p14:nvPr/>
            </p14:nvContentPartPr>
            <p14:xfrm>
              <a:off x="3585157" y="5053734"/>
              <a:ext cx="432000" cy="252360"/>
            </p14:xfrm>
          </p:contentPart>
        </mc:Choice>
        <mc:Fallback xmlns="">
          <p:pic>
            <p:nvPicPr>
              <p:cNvPr id="40" name="Ink 39">
                <a:extLst>
                  <a:ext uri="{FF2B5EF4-FFF2-40B4-BE49-F238E27FC236}">
                    <a16:creationId xmlns:a16="http://schemas.microsoft.com/office/drawing/2014/main" id="{83DE74FC-0194-525A-565F-E74DECD35368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3576157" y="5044747"/>
                <a:ext cx="449640" cy="26997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43" name="Ink 42">
                <a:extLst>
                  <a:ext uri="{FF2B5EF4-FFF2-40B4-BE49-F238E27FC236}">
                    <a16:creationId xmlns:a16="http://schemas.microsoft.com/office/drawing/2014/main" id="{A42E3746-B399-4A54-793D-9AD25FF48596}"/>
                  </a:ext>
                </a:extLst>
              </p14:cNvPr>
              <p14:cNvContentPartPr/>
              <p14:nvPr/>
            </p14:nvContentPartPr>
            <p14:xfrm>
              <a:off x="2528197" y="4722174"/>
              <a:ext cx="72360" cy="191520"/>
            </p14:xfrm>
          </p:contentPart>
        </mc:Choice>
        <mc:Fallback xmlns="">
          <p:pic>
            <p:nvPicPr>
              <p:cNvPr id="43" name="Ink 42">
                <a:extLst>
                  <a:ext uri="{FF2B5EF4-FFF2-40B4-BE49-F238E27FC236}">
                    <a16:creationId xmlns:a16="http://schemas.microsoft.com/office/drawing/2014/main" id="{A42E3746-B399-4A54-793D-9AD25FF48596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2519152" y="4713174"/>
                <a:ext cx="90088" cy="209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53" name="Ink 52">
                <a:extLst>
                  <a:ext uri="{FF2B5EF4-FFF2-40B4-BE49-F238E27FC236}">
                    <a16:creationId xmlns:a16="http://schemas.microsoft.com/office/drawing/2014/main" id="{CF2C697D-A137-4FFF-1807-B12D8B79C1F7}"/>
                  </a:ext>
                </a:extLst>
              </p14:cNvPr>
              <p14:cNvContentPartPr/>
              <p14:nvPr/>
            </p14:nvContentPartPr>
            <p14:xfrm>
              <a:off x="2581117" y="4690494"/>
              <a:ext cx="31320" cy="276120"/>
            </p14:xfrm>
          </p:contentPart>
        </mc:Choice>
        <mc:Fallback xmlns="">
          <p:pic>
            <p:nvPicPr>
              <p:cNvPr id="53" name="Ink 52">
                <a:extLst>
                  <a:ext uri="{FF2B5EF4-FFF2-40B4-BE49-F238E27FC236}">
                    <a16:creationId xmlns:a16="http://schemas.microsoft.com/office/drawing/2014/main" id="{CF2C697D-A137-4FFF-1807-B12D8B79C1F7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2572117" y="4681494"/>
                <a:ext cx="48960" cy="293760"/>
              </a:xfrm>
              <a:prstGeom prst="rect">
                <a:avLst/>
              </a:prstGeom>
            </p:spPr>
          </p:pic>
        </mc:Fallback>
      </mc:AlternateContent>
      <p:grpSp>
        <p:nvGrpSpPr>
          <p:cNvPr id="60" name="Group 59">
            <a:extLst>
              <a:ext uri="{FF2B5EF4-FFF2-40B4-BE49-F238E27FC236}">
                <a16:creationId xmlns:a16="http://schemas.microsoft.com/office/drawing/2014/main" id="{C7BC4C78-07E7-8DFA-FD2A-4BE0D5D27C86}"/>
              </a:ext>
            </a:extLst>
          </p:cNvPr>
          <p:cNvGrpSpPr/>
          <p:nvPr/>
        </p:nvGrpSpPr>
        <p:grpSpPr>
          <a:xfrm>
            <a:off x="1497157" y="4406814"/>
            <a:ext cx="2107440" cy="956160"/>
            <a:chOff x="1497157" y="4406814"/>
            <a:chExt cx="2107440" cy="956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D3CBB5FD-40F3-45CB-ABFA-C5102542614C}"/>
                    </a:ext>
                  </a:extLst>
                </p14:cNvPr>
                <p14:cNvContentPartPr/>
                <p14:nvPr/>
              </p14:nvContentPartPr>
              <p14:xfrm>
                <a:off x="1497157" y="4978494"/>
                <a:ext cx="594720" cy="37404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D3CBB5FD-40F3-45CB-ABFA-C5102542614C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488157" y="4969494"/>
                  <a:ext cx="612360" cy="39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ED3DDC66-89F6-4B05-F165-CD0DDDBDCE75}"/>
                    </a:ext>
                  </a:extLst>
                </p14:cNvPr>
                <p14:cNvContentPartPr/>
                <p14:nvPr/>
              </p14:nvContentPartPr>
              <p14:xfrm>
                <a:off x="2085397" y="4948614"/>
                <a:ext cx="527760" cy="41436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ED3DDC66-89F6-4B05-F165-CD0DDDBDCE75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2076397" y="4939614"/>
                  <a:ext cx="545400" cy="43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D635690B-8A58-23F7-C8FF-6F991C7D1807}"/>
                    </a:ext>
                  </a:extLst>
                </p14:cNvPr>
                <p14:cNvContentPartPr/>
                <p14:nvPr/>
              </p14:nvContentPartPr>
              <p14:xfrm>
                <a:off x="2594437" y="4955094"/>
                <a:ext cx="553320" cy="33516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D635690B-8A58-23F7-C8FF-6F991C7D1807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2585437" y="4946094"/>
                  <a:ext cx="570960" cy="35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A2FE5569-267A-EDCF-3AFA-F40CF739F572}"/>
                    </a:ext>
                  </a:extLst>
                </p14:cNvPr>
                <p14:cNvContentPartPr/>
                <p14:nvPr/>
              </p14:nvContentPartPr>
              <p14:xfrm>
                <a:off x="3169717" y="5041494"/>
                <a:ext cx="434880" cy="24876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A2FE5569-267A-EDCF-3AFA-F40CF739F572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3160724" y="5032494"/>
                  <a:ext cx="452505" cy="26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2C332F86-4771-31D9-17A7-B1CC7FAF1088}"/>
                    </a:ext>
                  </a:extLst>
                </p14:cNvPr>
                <p14:cNvContentPartPr/>
                <p14:nvPr/>
              </p14:nvContentPartPr>
              <p14:xfrm>
                <a:off x="2490037" y="4406814"/>
                <a:ext cx="384480" cy="27288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2C332F86-4771-31D9-17A7-B1CC7FAF1088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2481045" y="4397814"/>
                  <a:ext cx="402103" cy="29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4D1EAB85-D134-D977-5226-96F1B8D078B4}"/>
                    </a:ext>
                  </a:extLst>
                </p14:cNvPr>
                <p14:cNvContentPartPr/>
                <p14:nvPr/>
              </p14:nvContentPartPr>
              <p14:xfrm>
                <a:off x="2515957" y="4655934"/>
                <a:ext cx="70560" cy="26028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4D1EAB85-D134-D977-5226-96F1B8D078B4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506957" y="4646946"/>
                  <a:ext cx="88200" cy="27789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A60C64C9-1D7B-4903-EDE7-FB2580302CF6}"/>
                    </a:ext>
                  </a:extLst>
                </p14:cNvPr>
                <p14:cNvContentPartPr/>
                <p14:nvPr/>
              </p14:nvContentPartPr>
              <p14:xfrm>
                <a:off x="2494717" y="4637214"/>
                <a:ext cx="75240" cy="24768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A60C64C9-1D7B-4903-EDE7-FB2580302CF6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485674" y="4628214"/>
                  <a:ext cx="92965" cy="26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AB8C81BE-A470-0EA1-C759-2BC96674CF5D}"/>
                    </a:ext>
                  </a:extLst>
                </p14:cNvPr>
                <p14:cNvContentPartPr/>
                <p14:nvPr/>
              </p14:nvContentPartPr>
              <p14:xfrm>
                <a:off x="2521357" y="4636854"/>
                <a:ext cx="83520" cy="27612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AB8C81BE-A470-0EA1-C759-2BC96674CF5D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2512357" y="4627854"/>
                  <a:ext cx="101160" cy="29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B65D6BB9-4162-97C0-921A-0B1E3A17C68A}"/>
                    </a:ext>
                  </a:extLst>
                </p14:cNvPr>
                <p14:cNvContentPartPr/>
                <p14:nvPr/>
              </p14:nvContentPartPr>
              <p14:xfrm>
                <a:off x="2516317" y="4585734"/>
                <a:ext cx="93240" cy="35100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B65D6BB9-4162-97C0-921A-0B1E3A17C68A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507317" y="4576725"/>
                  <a:ext cx="110880" cy="36865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32E1BBAE-A3A5-25A5-094F-815A16C59D7E}"/>
              </a:ext>
            </a:extLst>
          </p:cNvPr>
          <p:cNvGrpSpPr/>
          <p:nvPr/>
        </p:nvGrpSpPr>
        <p:grpSpPr>
          <a:xfrm>
            <a:off x="2985037" y="4202694"/>
            <a:ext cx="371880" cy="274680"/>
            <a:chOff x="2985037" y="4202694"/>
            <a:chExt cx="371880" cy="274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C95E27D6-1451-A839-F8D7-C830334F7869}"/>
                    </a:ext>
                  </a:extLst>
                </p14:cNvPr>
                <p14:cNvContentPartPr/>
                <p14:nvPr/>
              </p14:nvContentPartPr>
              <p14:xfrm>
                <a:off x="2985037" y="4259934"/>
                <a:ext cx="140760" cy="19260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C95E27D6-1451-A839-F8D7-C830334F7869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976037" y="4250934"/>
                  <a:ext cx="158400" cy="21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1BE284EB-90CD-DE0E-FB12-A3D50814BD31}"/>
                    </a:ext>
                  </a:extLst>
                </p14:cNvPr>
                <p14:cNvContentPartPr/>
                <p14:nvPr/>
              </p14:nvContentPartPr>
              <p14:xfrm>
                <a:off x="3188077" y="4221414"/>
                <a:ext cx="52200" cy="25596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1BE284EB-90CD-DE0E-FB12-A3D50814BD31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3179077" y="4212414"/>
                  <a:ext cx="69840" cy="27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A77ADBEA-1DE9-74E7-D3FD-4253F60F079A}"/>
                    </a:ext>
                  </a:extLst>
                </p14:cNvPr>
                <p14:cNvContentPartPr/>
                <p14:nvPr/>
              </p14:nvContentPartPr>
              <p14:xfrm>
                <a:off x="3212917" y="4202694"/>
                <a:ext cx="144000" cy="251280"/>
              </p14:xfrm>
            </p:contentPart>
          </mc:Choice>
          <mc:Fallback xmlns=""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A77ADBEA-1DE9-74E7-D3FD-4253F60F079A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3203894" y="4193694"/>
                  <a:ext cx="161684" cy="268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2">
            <p14:nvContentPartPr>
              <p14:cNvPr id="73" name="Ink 72">
                <a:extLst>
                  <a:ext uri="{FF2B5EF4-FFF2-40B4-BE49-F238E27FC236}">
                    <a16:creationId xmlns:a16="http://schemas.microsoft.com/office/drawing/2014/main" id="{C55DB8ED-1F79-B3AB-940D-CEFAF121C840}"/>
                  </a:ext>
                </a:extLst>
              </p14:cNvPr>
              <p14:cNvContentPartPr/>
              <p14:nvPr/>
            </p14:nvContentPartPr>
            <p14:xfrm>
              <a:off x="4008877" y="5089734"/>
              <a:ext cx="359280" cy="219600"/>
            </p14:xfrm>
          </p:contentPart>
        </mc:Choice>
        <mc:Fallback xmlns="">
          <p:pic>
            <p:nvPicPr>
              <p:cNvPr id="73" name="Ink 72">
                <a:extLst>
                  <a:ext uri="{FF2B5EF4-FFF2-40B4-BE49-F238E27FC236}">
                    <a16:creationId xmlns:a16="http://schemas.microsoft.com/office/drawing/2014/main" id="{C55DB8ED-1F79-B3AB-940D-CEFAF121C840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3999877" y="5080719"/>
                <a:ext cx="376920" cy="237269"/>
              </a:xfrm>
              <a:prstGeom prst="rect">
                <a:avLst/>
              </a:prstGeom>
            </p:spPr>
          </p:pic>
        </mc:Fallback>
      </mc:AlternateContent>
      <p:grpSp>
        <p:nvGrpSpPr>
          <p:cNvPr id="76" name="Group 75">
            <a:extLst>
              <a:ext uri="{FF2B5EF4-FFF2-40B4-BE49-F238E27FC236}">
                <a16:creationId xmlns:a16="http://schemas.microsoft.com/office/drawing/2014/main" id="{4CA42FBB-0B6E-4C2E-3141-81CF59243D7C}"/>
              </a:ext>
            </a:extLst>
          </p:cNvPr>
          <p:cNvGrpSpPr/>
          <p:nvPr/>
        </p:nvGrpSpPr>
        <p:grpSpPr>
          <a:xfrm>
            <a:off x="4477237" y="4815774"/>
            <a:ext cx="299160" cy="306360"/>
            <a:chOff x="4477237" y="4815774"/>
            <a:chExt cx="299160" cy="306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B3596991-3AC5-8BD3-F6E8-DBE4D936B4D0}"/>
                    </a:ext>
                  </a:extLst>
                </p14:cNvPr>
                <p14:cNvContentPartPr/>
                <p14:nvPr/>
              </p14:nvContentPartPr>
              <p14:xfrm>
                <a:off x="4477237" y="4894254"/>
                <a:ext cx="169560" cy="190080"/>
              </p14:xfrm>
            </p:contentPart>
          </mc:Choice>
          <mc:Fallback xmlns=""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B3596991-3AC5-8BD3-F6E8-DBE4D936B4D0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4468218" y="4885237"/>
                  <a:ext cx="187238" cy="20775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418B8792-F14A-22DC-A10A-BD45B889B583}"/>
                    </a:ext>
                  </a:extLst>
                </p14:cNvPr>
                <p14:cNvContentPartPr/>
                <p14:nvPr/>
              </p14:nvContentPartPr>
              <p14:xfrm>
                <a:off x="4701877" y="4815774"/>
                <a:ext cx="74520" cy="306360"/>
              </p14:xfrm>
            </p:contentPart>
          </mc:Choice>
          <mc:Fallback xmlns=""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418B8792-F14A-22DC-A10A-BD45B889B583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4692877" y="4806774"/>
                  <a:ext cx="92160" cy="324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052541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26481-D365-A3D4-132C-3A744D5B9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Preparation of Alcohols (Chapter 8, Che 211)				     (12.3)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5ED8B26-DC2C-460E-DDF6-C9A27693D6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206" y="1351064"/>
            <a:ext cx="5436906" cy="288749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8" name="Ink 97">
                <a:extLst>
                  <a:ext uri="{FF2B5EF4-FFF2-40B4-BE49-F238E27FC236}">
                    <a16:creationId xmlns:a16="http://schemas.microsoft.com/office/drawing/2014/main" id="{F03D5E76-7981-627D-19F7-787B90BAA3C5}"/>
                  </a:ext>
                </a:extLst>
              </p14:cNvPr>
              <p14:cNvContentPartPr/>
              <p14:nvPr/>
            </p14:nvContentPartPr>
            <p14:xfrm>
              <a:off x="3173931" y="2795952"/>
              <a:ext cx="878040" cy="2277360"/>
            </p14:xfrm>
          </p:contentPart>
        </mc:Choice>
        <mc:Fallback xmlns="">
          <p:pic>
            <p:nvPicPr>
              <p:cNvPr id="98" name="Ink 97">
                <a:extLst>
                  <a:ext uri="{FF2B5EF4-FFF2-40B4-BE49-F238E27FC236}">
                    <a16:creationId xmlns:a16="http://schemas.microsoft.com/office/drawing/2014/main" id="{F03D5E76-7981-627D-19F7-787B90BAA3C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164935" y="2786951"/>
                <a:ext cx="895673" cy="229500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99" name="Ink 98">
                <a:extLst>
                  <a:ext uri="{FF2B5EF4-FFF2-40B4-BE49-F238E27FC236}">
                    <a16:creationId xmlns:a16="http://schemas.microsoft.com/office/drawing/2014/main" id="{611148CB-C4F9-8AAB-4E15-A97C5651EB63}"/>
                  </a:ext>
                </a:extLst>
              </p14:cNvPr>
              <p14:cNvContentPartPr/>
              <p14:nvPr/>
            </p14:nvContentPartPr>
            <p14:xfrm>
              <a:off x="4006290" y="5021272"/>
              <a:ext cx="2549880" cy="294480"/>
            </p14:xfrm>
          </p:contentPart>
        </mc:Choice>
        <mc:Fallback xmlns="">
          <p:pic>
            <p:nvPicPr>
              <p:cNvPr id="99" name="Ink 98">
                <a:extLst>
                  <a:ext uri="{FF2B5EF4-FFF2-40B4-BE49-F238E27FC236}">
                    <a16:creationId xmlns:a16="http://schemas.microsoft.com/office/drawing/2014/main" id="{611148CB-C4F9-8AAB-4E15-A97C5651EB63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997290" y="5012272"/>
                <a:ext cx="2567520" cy="312120"/>
              </a:xfrm>
              <a:prstGeom prst="rect">
                <a:avLst/>
              </a:prstGeom>
            </p:spPr>
          </p:pic>
        </mc:Fallback>
      </mc:AlternateContent>
      <p:grpSp>
        <p:nvGrpSpPr>
          <p:cNvPr id="106" name="Group 105">
            <a:extLst>
              <a:ext uri="{FF2B5EF4-FFF2-40B4-BE49-F238E27FC236}">
                <a16:creationId xmlns:a16="http://schemas.microsoft.com/office/drawing/2014/main" id="{61A008B5-8E9F-AB36-A53B-48D43EED5108}"/>
              </a:ext>
            </a:extLst>
          </p:cNvPr>
          <p:cNvGrpSpPr/>
          <p:nvPr/>
        </p:nvGrpSpPr>
        <p:grpSpPr>
          <a:xfrm>
            <a:off x="4686126" y="4793625"/>
            <a:ext cx="502200" cy="266400"/>
            <a:chOff x="4621957" y="4408614"/>
            <a:chExt cx="502200" cy="266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C76250A2-6833-D9D9-9F51-A4D36F683DC2}"/>
                    </a:ext>
                  </a:extLst>
                </p14:cNvPr>
                <p14:cNvContentPartPr/>
                <p14:nvPr/>
              </p14:nvContentPartPr>
              <p14:xfrm>
                <a:off x="4621957" y="4408614"/>
                <a:ext cx="186120" cy="223560"/>
              </p14:xfrm>
            </p:contentPart>
          </mc:Choice>
          <mc:Fallback xmlns=""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C76250A2-6833-D9D9-9F51-A4D36F683DC2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4612957" y="4399614"/>
                  <a:ext cx="203760" cy="24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84523452-EC0A-AEE5-1738-72C281CB14CC}"/>
                    </a:ext>
                  </a:extLst>
                </p14:cNvPr>
                <p14:cNvContentPartPr/>
                <p14:nvPr/>
              </p14:nvContentPartPr>
              <p14:xfrm>
                <a:off x="4841557" y="4493574"/>
                <a:ext cx="100440" cy="126720"/>
              </p14:xfrm>
            </p:contentPart>
          </mc:Choice>
          <mc:Fallback xmlns=""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84523452-EC0A-AEE5-1738-72C281CB14CC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4832557" y="4484574"/>
                  <a:ext cx="118080" cy="14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706251AB-E7FD-AA0E-3A25-9B507A4AA992}"/>
                    </a:ext>
                  </a:extLst>
                </p14:cNvPr>
                <p14:cNvContentPartPr/>
                <p14:nvPr/>
              </p14:nvContentPartPr>
              <p14:xfrm>
                <a:off x="5000677" y="4600494"/>
                <a:ext cx="123480" cy="74520"/>
              </p14:xfrm>
            </p:contentPart>
          </mc:Choice>
          <mc:Fallback xmlns=""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706251AB-E7FD-AA0E-3A25-9B507A4AA992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991677" y="4591494"/>
                  <a:ext cx="141120" cy="92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DBBA6BA8-1FCA-9A83-D40A-629B24B0D852}"/>
              </a:ext>
            </a:extLst>
          </p:cNvPr>
          <p:cNvGrpSpPr/>
          <p:nvPr/>
        </p:nvGrpSpPr>
        <p:grpSpPr>
          <a:xfrm>
            <a:off x="975630" y="3295272"/>
            <a:ext cx="2084400" cy="1525320"/>
            <a:chOff x="911461" y="2910261"/>
            <a:chExt cx="2084400" cy="1525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251" name="Ink 250">
                  <a:extLst>
                    <a:ext uri="{FF2B5EF4-FFF2-40B4-BE49-F238E27FC236}">
                      <a16:creationId xmlns:a16="http://schemas.microsoft.com/office/drawing/2014/main" id="{7B88FE43-8718-9999-0D3A-D2127A0E7592}"/>
                    </a:ext>
                  </a:extLst>
                </p14:cNvPr>
                <p14:cNvContentPartPr/>
                <p14:nvPr/>
              </p14:nvContentPartPr>
              <p14:xfrm>
                <a:off x="924421" y="2910261"/>
                <a:ext cx="113040" cy="1452240"/>
              </p14:xfrm>
            </p:contentPart>
          </mc:Choice>
          <mc:Fallback xmlns="">
            <p:pic>
              <p:nvPicPr>
                <p:cNvPr id="251" name="Ink 250">
                  <a:extLst>
                    <a:ext uri="{FF2B5EF4-FFF2-40B4-BE49-F238E27FC236}">
                      <a16:creationId xmlns:a16="http://schemas.microsoft.com/office/drawing/2014/main" id="{7B88FE43-8718-9999-0D3A-D2127A0E7592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915450" y="2901259"/>
                  <a:ext cx="130624" cy="146988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252" name="Ink 251">
                  <a:extLst>
                    <a:ext uri="{FF2B5EF4-FFF2-40B4-BE49-F238E27FC236}">
                      <a16:creationId xmlns:a16="http://schemas.microsoft.com/office/drawing/2014/main" id="{C613DA96-2EF7-530A-6DE7-80CD2A49B1A9}"/>
                    </a:ext>
                  </a:extLst>
                </p14:cNvPr>
                <p14:cNvContentPartPr/>
                <p14:nvPr/>
              </p14:nvContentPartPr>
              <p14:xfrm>
                <a:off x="911461" y="4264221"/>
                <a:ext cx="204480" cy="171360"/>
              </p14:xfrm>
            </p:contentPart>
          </mc:Choice>
          <mc:Fallback xmlns="">
            <p:pic>
              <p:nvPicPr>
                <p:cNvPr id="252" name="Ink 251">
                  <a:extLst>
                    <a:ext uri="{FF2B5EF4-FFF2-40B4-BE49-F238E27FC236}">
                      <a16:creationId xmlns:a16="http://schemas.microsoft.com/office/drawing/2014/main" id="{C613DA96-2EF7-530A-6DE7-80CD2A49B1A9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902461" y="4255221"/>
                  <a:ext cx="222120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254" name="Ink 253">
                  <a:extLst>
                    <a:ext uri="{FF2B5EF4-FFF2-40B4-BE49-F238E27FC236}">
                      <a16:creationId xmlns:a16="http://schemas.microsoft.com/office/drawing/2014/main" id="{F0C0C918-2DAC-2C8E-013B-D83177BF332A}"/>
                    </a:ext>
                  </a:extLst>
                </p14:cNvPr>
                <p14:cNvContentPartPr/>
                <p14:nvPr/>
              </p14:nvContentPartPr>
              <p14:xfrm>
                <a:off x="1125661" y="3313821"/>
                <a:ext cx="129960" cy="255960"/>
              </p14:xfrm>
            </p:contentPart>
          </mc:Choice>
          <mc:Fallback xmlns="">
            <p:pic>
              <p:nvPicPr>
                <p:cNvPr id="254" name="Ink 253">
                  <a:extLst>
                    <a:ext uri="{FF2B5EF4-FFF2-40B4-BE49-F238E27FC236}">
                      <a16:creationId xmlns:a16="http://schemas.microsoft.com/office/drawing/2014/main" id="{F0C0C918-2DAC-2C8E-013B-D83177BF332A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116661" y="3304808"/>
                  <a:ext cx="147600" cy="27362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255" name="Ink 254">
                  <a:extLst>
                    <a:ext uri="{FF2B5EF4-FFF2-40B4-BE49-F238E27FC236}">
                      <a16:creationId xmlns:a16="http://schemas.microsoft.com/office/drawing/2014/main" id="{2FF41D41-C5D3-D246-35C6-BFE7BD26700A}"/>
                    </a:ext>
                  </a:extLst>
                </p14:cNvPr>
                <p14:cNvContentPartPr/>
                <p14:nvPr/>
              </p14:nvContentPartPr>
              <p14:xfrm>
                <a:off x="1303861" y="3362421"/>
                <a:ext cx="38160" cy="151920"/>
              </p14:xfrm>
            </p:contentPart>
          </mc:Choice>
          <mc:Fallback xmlns="">
            <p:pic>
              <p:nvPicPr>
                <p:cNvPr id="255" name="Ink 254">
                  <a:extLst>
                    <a:ext uri="{FF2B5EF4-FFF2-40B4-BE49-F238E27FC236}">
                      <a16:creationId xmlns:a16="http://schemas.microsoft.com/office/drawing/2014/main" id="{2FF41D41-C5D3-D246-35C6-BFE7BD26700A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1294945" y="3353421"/>
                  <a:ext cx="55635" cy="16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256" name="Ink 255">
                  <a:extLst>
                    <a:ext uri="{FF2B5EF4-FFF2-40B4-BE49-F238E27FC236}">
                      <a16:creationId xmlns:a16="http://schemas.microsoft.com/office/drawing/2014/main" id="{F4486018-3A5A-24B7-4FDB-D5415CEDD4F8}"/>
                    </a:ext>
                  </a:extLst>
                </p14:cNvPr>
                <p14:cNvContentPartPr/>
                <p14:nvPr/>
              </p14:nvContentPartPr>
              <p14:xfrm>
                <a:off x="1382341" y="3274581"/>
                <a:ext cx="153360" cy="266400"/>
              </p14:xfrm>
            </p:contentPart>
          </mc:Choice>
          <mc:Fallback xmlns="">
            <p:pic>
              <p:nvPicPr>
                <p:cNvPr id="256" name="Ink 255">
                  <a:extLst>
                    <a:ext uri="{FF2B5EF4-FFF2-40B4-BE49-F238E27FC236}">
                      <a16:creationId xmlns:a16="http://schemas.microsoft.com/office/drawing/2014/main" id="{F4486018-3A5A-24B7-4FDB-D5415CEDD4F8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1373341" y="3265581"/>
                  <a:ext cx="171000" cy="28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257" name="Ink 256">
                  <a:extLst>
                    <a:ext uri="{FF2B5EF4-FFF2-40B4-BE49-F238E27FC236}">
                      <a16:creationId xmlns:a16="http://schemas.microsoft.com/office/drawing/2014/main" id="{38C59C33-B5BB-04DF-8244-C65D9C5FA3E5}"/>
                    </a:ext>
                  </a:extLst>
                </p14:cNvPr>
                <p14:cNvContentPartPr/>
                <p14:nvPr/>
              </p14:nvContentPartPr>
              <p14:xfrm>
                <a:off x="1569901" y="3461061"/>
                <a:ext cx="52200" cy="80280"/>
              </p14:xfrm>
            </p:contentPart>
          </mc:Choice>
          <mc:Fallback xmlns="">
            <p:pic>
              <p:nvPicPr>
                <p:cNvPr id="257" name="Ink 256">
                  <a:extLst>
                    <a:ext uri="{FF2B5EF4-FFF2-40B4-BE49-F238E27FC236}">
                      <a16:creationId xmlns:a16="http://schemas.microsoft.com/office/drawing/2014/main" id="{38C59C33-B5BB-04DF-8244-C65D9C5FA3E5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1560963" y="3452061"/>
                  <a:ext cx="69719" cy="9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258" name="Ink 257">
                  <a:extLst>
                    <a:ext uri="{FF2B5EF4-FFF2-40B4-BE49-F238E27FC236}">
                      <a16:creationId xmlns:a16="http://schemas.microsoft.com/office/drawing/2014/main" id="{D8BBCE8B-1DAA-3E92-4739-5C78338C9772}"/>
                    </a:ext>
                  </a:extLst>
                </p14:cNvPr>
                <p14:cNvContentPartPr/>
                <p14:nvPr/>
              </p14:nvContentPartPr>
              <p14:xfrm>
                <a:off x="1614181" y="3438741"/>
                <a:ext cx="42120" cy="221760"/>
              </p14:xfrm>
            </p:contentPart>
          </mc:Choice>
          <mc:Fallback xmlns="">
            <p:pic>
              <p:nvPicPr>
                <p:cNvPr id="258" name="Ink 257">
                  <a:extLst>
                    <a:ext uri="{FF2B5EF4-FFF2-40B4-BE49-F238E27FC236}">
                      <a16:creationId xmlns:a16="http://schemas.microsoft.com/office/drawing/2014/main" id="{D8BBCE8B-1DAA-3E92-4739-5C78338C9772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1605181" y="3429741"/>
                  <a:ext cx="59760" cy="23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259" name="Ink 258">
                  <a:extLst>
                    <a:ext uri="{FF2B5EF4-FFF2-40B4-BE49-F238E27FC236}">
                      <a16:creationId xmlns:a16="http://schemas.microsoft.com/office/drawing/2014/main" id="{B4CD18D5-9C39-94A4-336B-FE3685CEF142}"/>
                    </a:ext>
                  </a:extLst>
                </p14:cNvPr>
                <p14:cNvContentPartPr/>
                <p14:nvPr/>
              </p14:nvContentPartPr>
              <p14:xfrm>
                <a:off x="1714261" y="3327861"/>
                <a:ext cx="75240" cy="227880"/>
              </p14:xfrm>
            </p:contentPart>
          </mc:Choice>
          <mc:Fallback xmlns="">
            <p:pic>
              <p:nvPicPr>
                <p:cNvPr id="259" name="Ink 258">
                  <a:extLst>
                    <a:ext uri="{FF2B5EF4-FFF2-40B4-BE49-F238E27FC236}">
                      <a16:creationId xmlns:a16="http://schemas.microsoft.com/office/drawing/2014/main" id="{B4CD18D5-9C39-94A4-336B-FE3685CEF142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1705261" y="3318861"/>
                  <a:ext cx="92880" cy="24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260" name="Ink 259">
                  <a:extLst>
                    <a:ext uri="{FF2B5EF4-FFF2-40B4-BE49-F238E27FC236}">
                      <a16:creationId xmlns:a16="http://schemas.microsoft.com/office/drawing/2014/main" id="{7617FD82-A6DA-5BC0-7514-FF37CBFD5799}"/>
                    </a:ext>
                  </a:extLst>
                </p14:cNvPr>
                <p14:cNvContentPartPr/>
                <p14:nvPr/>
              </p14:nvContentPartPr>
              <p14:xfrm>
                <a:off x="1849621" y="3391221"/>
                <a:ext cx="59040" cy="140400"/>
              </p14:xfrm>
            </p:contentPart>
          </mc:Choice>
          <mc:Fallback xmlns="">
            <p:pic>
              <p:nvPicPr>
                <p:cNvPr id="260" name="Ink 259">
                  <a:extLst>
                    <a:ext uri="{FF2B5EF4-FFF2-40B4-BE49-F238E27FC236}">
                      <a16:creationId xmlns:a16="http://schemas.microsoft.com/office/drawing/2014/main" id="{7617FD82-A6DA-5BC0-7514-FF37CBFD5799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1840621" y="3382244"/>
                  <a:ext cx="76680" cy="15799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261" name="Ink 260">
                  <a:extLst>
                    <a:ext uri="{FF2B5EF4-FFF2-40B4-BE49-F238E27FC236}">
                      <a16:creationId xmlns:a16="http://schemas.microsoft.com/office/drawing/2014/main" id="{FD805D0A-B207-6ACA-2171-121D4B816E46}"/>
                    </a:ext>
                  </a:extLst>
                </p14:cNvPr>
                <p14:cNvContentPartPr/>
                <p14:nvPr/>
              </p14:nvContentPartPr>
              <p14:xfrm>
                <a:off x="1976701" y="3421461"/>
                <a:ext cx="63360" cy="92880"/>
              </p14:xfrm>
            </p:contentPart>
          </mc:Choice>
          <mc:Fallback xmlns="">
            <p:pic>
              <p:nvPicPr>
                <p:cNvPr id="261" name="Ink 260">
                  <a:extLst>
                    <a:ext uri="{FF2B5EF4-FFF2-40B4-BE49-F238E27FC236}">
                      <a16:creationId xmlns:a16="http://schemas.microsoft.com/office/drawing/2014/main" id="{FD805D0A-B207-6ACA-2171-121D4B816E46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1967701" y="3412461"/>
                  <a:ext cx="81000" cy="11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262" name="Ink 261">
                  <a:extLst>
                    <a:ext uri="{FF2B5EF4-FFF2-40B4-BE49-F238E27FC236}">
                      <a16:creationId xmlns:a16="http://schemas.microsoft.com/office/drawing/2014/main" id="{2E6A724C-670A-06BD-6E98-402198158384}"/>
                    </a:ext>
                  </a:extLst>
                </p14:cNvPr>
                <p14:cNvContentPartPr/>
                <p14:nvPr/>
              </p14:nvContentPartPr>
              <p14:xfrm>
                <a:off x="2088661" y="3418581"/>
                <a:ext cx="113040" cy="86760"/>
              </p14:xfrm>
            </p:contentPart>
          </mc:Choice>
          <mc:Fallback xmlns="">
            <p:pic>
              <p:nvPicPr>
                <p:cNvPr id="262" name="Ink 261">
                  <a:extLst>
                    <a:ext uri="{FF2B5EF4-FFF2-40B4-BE49-F238E27FC236}">
                      <a16:creationId xmlns:a16="http://schemas.microsoft.com/office/drawing/2014/main" id="{2E6A724C-670A-06BD-6E98-402198158384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2079690" y="3409581"/>
                  <a:ext cx="130624" cy="10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263" name="Ink 262">
                  <a:extLst>
                    <a:ext uri="{FF2B5EF4-FFF2-40B4-BE49-F238E27FC236}">
                      <a16:creationId xmlns:a16="http://schemas.microsoft.com/office/drawing/2014/main" id="{3244D2DC-8AB4-FE67-A4E2-C4993A145C1B}"/>
                    </a:ext>
                  </a:extLst>
                </p14:cNvPr>
                <p14:cNvContentPartPr/>
                <p14:nvPr/>
              </p14:nvContentPartPr>
              <p14:xfrm>
                <a:off x="2116021" y="3393381"/>
                <a:ext cx="102960" cy="135360"/>
              </p14:xfrm>
            </p:contentPart>
          </mc:Choice>
          <mc:Fallback xmlns="">
            <p:pic>
              <p:nvPicPr>
                <p:cNvPr id="263" name="Ink 262">
                  <a:extLst>
                    <a:ext uri="{FF2B5EF4-FFF2-40B4-BE49-F238E27FC236}">
                      <a16:creationId xmlns:a16="http://schemas.microsoft.com/office/drawing/2014/main" id="{3244D2DC-8AB4-FE67-A4E2-C4993A145C1B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2107052" y="3384405"/>
                  <a:ext cx="120539" cy="15295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264" name="Ink 263">
                  <a:extLst>
                    <a:ext uri="{FF2B5EF4-FFF2-40B4-BE49-F238E27FC236}">
                      <a16:creationId xmlns:a16="http://schemas.microsoft.com/office/drawing/2014/main" id="{5469B1CF-B9FE-CEA6-CCEE-1184E4CA1AFD}"/>
                    </a:ext>
                  </a:extLst>
                </p14:cNvPr>
                <p14:cNvContentPartPr/>
                <p14:nvPr/>
              </p14:nvContentPartPr>
              <p14:xfrm>
                <a:off x="2255341" y="3410661"/>
                <a:ext cx="52200" cy="68760"/>
              </p14:xfrm>
            </p:contentPart>
          </mc:Choice>
          <mc:Fallback xmlns="">
            <p:pic>
              <p:nvPicPr>
                <p:cNvPr id="264" name="Ink 263">
                  <a:extLst>
                    <a:ext uri="{FF2B5EF4-FFF2-40B4-BE49-F238E27FC236}">
                      <a16:creationId xmlns:a16="http://schemas.microsoft.com/office/drawing/2014/main" id="{5469B1CF-B9FE-CEA6-CCEE-1184E4CA1AFD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2246278" y="3401661"/>
                  <a:ext cx="69963" cy="8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265" name="Ink 264">
                  <a:extLst>
                    <a:ext uri="{FF2B5EF4-FFF2-40B4-BE49-F238E27FC236}">
                      <a16:creationId xmlns:a16="http://schemas.microsoft.com/office/drawing/2014/main" id="{12F4469A-E67F-8DF4-99A8-867B36B4513F}"/>
                    </a:ext>
                  </a:extLst>
                </p14:cNvPr>
                <p14:cNvContentPartPr/>
                <p14:nvPr/>
              </p14:nvContentPartPr>
              <p14:xfrm>
                <a:off x="2320861" y="3288981"/>
                <a:ext cx="78840" cy="317880"/>
              </p14:xfrm>
            </p:contentPart>
          </mc:Choice>
          <mc:Fallback xmlns="">
            <p:pic>
              <p:nvPicPr>
                <p:cNvPr id="265" name="Ink 264">
                  <a:extLst>
                    <a:ext uri="{FF2B5EF4-FFF2-40B4-BE49-F238E27FC236}">
                      <a16:creationId xmlns:a16="http://schemas.microsoft.com/office/drawing/2014/main" id="{12F4469A-E67F-8DF4-99A8-867B36B4513F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2311861" y="3279981"/>
                  <a:ext cx="96480" cy="33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266" name="Ink 265">
                  <a:extLst>
                    <a:ext uri="{FF2B5EF4-FFF2-40B4-BE49-F238E27FC236}">
                      <a16:creationId xmlns:a16="http://schemas.microsoft.com/office/drawing/2014/main" id="{0161A36A-DF8A-602B-4170-AE6C31207572}"/>
                    </a:ext>
                  </a:extLst>
                </p14:cNvPr>
                <p14:cNvContentPartPr/>
                <p14:nvPr/>
              </p14:nvContentPartPr>
              <p14:xfrm>
                <a:off x="2460181" y="3407061"/>
                <a:ext cx="91800" cy="90360"/>
              </p14:xfrm>
            </p:contentPart>
          </mc:Choice>
          <mc:Fallback xmlns="">
            <p:pic>
              <p:nvPicPr>
                <p:cNvPr id="266" name="Ink 265">
                  <a:extLst>
                    <a:ext uri="{FF2B5EF4-FFF2-40B4-BE49-F238E27FC236}">
                      <a16:creationId xmlns:a16="http://schemas.microsoft.com/office/drawing/2014/main" id="{0161A36A-DF8A-602B-4170-AE6C31207572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2451181" y="3398061"/>
                  <a:ext cx="10944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267" name="Ink 266">
                  <a:extLst>
                    <a:ext uri="{FF2B5EF4-FFF2-40B4-BE49-F238E27FC236}">
                      <a16:creationId xmlns:a16="http://schemas.microsoft.com/office/drawing/2014/main" id="{41B4649A-78BB-4969-F933-69295C7375A4}"/>
                    </a:ext>
                  </a:extLst>
                </p14:cNvPr>
                <p14:cNvContentPartPr/>
                <p14:nvPr/>
              </p14:nvContentPartPr>
              <p14:xfrm>
                <a:off x="2580781" y="3255501"/>
                <a:ext cx="55080" cy="238320"/>
              </p14:xfrm>
            </p:contentPart>
          </mc:Choice>
          <mc:Fallback xmlns="">
            <p:pic>
              <p:nvPicPr>
                <p:cNvPr id="267" name="Ink 266">
                  <a:extLst>
                    <a:ext uri="{FF2B5EF4-FFF2-40B4-BE49-F238E27FC236}">
                      <a16:creationId xmlns:a16="http://schemas.microsoft.com/office/drawing/2014/main" id="{41B4649A-78BB-4969-F933-69295C7375A4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2571781" y="3246501"/>
                  <a:ext cx="72720" cy="25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268" name="Ink 267">
                  <a:extLst>
                    <a:ext uri="{FF2B5EF4-FFF2-40B4-BE49-F238E27FC236}">
                      <a16:creationId xmlns:a16="http://schemas.microsoft.com/office/drawing/2014/main" id="{879C882B-3A65-9EEB-FA43-91789CA7B7FF}"/>
                    </a:ext>
                  </a:extLst>
                </p14:cNvPr>
                <p14:cNvContentPartPr/>
                <p14:nvPr/>
              </p14:nvContentPartPr>
              <p14:xfrm>
                <a:off x="2586541" y="3379701"/>
                <a:ext cx="129960" cy="86040"/>
              </p14:xfrm>
            </p:contentPart>
          </mc:Choice>
          <mc:Fallback xmlns="">
            <p:pic>
              <p:nvPicPr>
                <p:cNvPr id="268" name="Ink 267">
                  <a:extLst>
                    <a:ext uri="{FF2B5EF4-FFF2-40B4-BE49-F238E27FC236}">
                      <a16:creationId xmlns:a16="http://schemas.microsoft.com/office/drawing/2014/main" id="{879C882B-3A65-9EEB-FA43-91789CA7B7FF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2577541" y="3370701"/>
                  <a:ext cx="147600" cy="10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269" name="Ink 268">
                  <a:extLst>
                    <a:ext uri="{FF2B5EF4-FFF2-40B4-BE49-F238E27FC236}">
                      <a16:creationId xmlns:a16="http://schemas.microsoft.com/office/drawing/2014/main" id="{4089C14C-D937-4C5D-DA81-308E27F13F76}"/>
                    </a:ext>
                  </a:extLst>
                </p14:cNvPr>
                <p14:cNvContentPartPr/>
                <p14:nvPr/>
              </p14:nvContentPartPr>
              <p14:xfrm>
                <a:off x="2718301" y="3348741"/>
                <a:ext cx="360" cy="360"/>
              </p14:xfrm>
            </p:contentPart>
          </mc:Choice>
          <mc:Fallback xmlns="">
            <p:pic>
              <p:nvPicPr>
                <p:cNvPr id="269" name="Ink 268">
                  <a:extLst>
                    <a:ext uri="{FF2B5EF4-FFF2-40B4-BE49-F238E27FC236}">
                      <a16:creationId xmlns:a16="http://schemas.microsoft.com/office/drawing/2014/main" id="{4089C14C-D937-4C5D-DA81-308E27F13F76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2709301" y="3339741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270" name="Ink 269">
                  <a:extLst>
                    <a:ext uri="{FF2B5EF4-FFF2-40B4-BE49-F238E27FC236}">
                      <a16:creationId xmlns:a16="http://schemas.microsoft.com/office/drawing/2014/main" id="{3BA69A5D-2BDE-2188-A354-F3D1C4517285}"/>
                    </a:ext>
                  </a:extLst>
                </p14:cNvPr>
                <p14:cNvContentPartPr/>
                <p14:nvPr/>
              </p14:nvContentPartPr>
              <p14:xfrm>
                <a:off x="2750701" y="3400941"/>
                <a:ext cx="90000" cy="101160"/>
              </p14:xfrm>
            </p:contentPart>
          </mc:Choice>
          <mc:Fallback xmlns="">
            <p:pic>
              <p:nvPicPr>
                <p:cNvPr id="270" name="Ink 269">
                  <a:extLst>
                    <a:ext uri="{FF2B5EF4-FFF2-40B4-BE49-F238E27FC236}">
                      <a16:creationId xmlns:a16="http://schemas.microsoft.com/office/drawing/2014/main" id="{3BA69A5D-2BDE-2188-A354-F3D1C4517285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2741701" y="3391941"/>
                  <a:ext cx="107640" cy="11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271" name="Ink 270">
                  <a:extLst>
                    <a:ext uri="{FF2B5EF4-FFF2-40B4-BE49-F238E27FC236}">
                      <a16:creationId xmlns:a16="http://schemas.microsoft.com/office/drawing/2014/main" id="{B193B066-C464-BBE3-705A-B5BD4064FDCF}"/>
                    </a:ext>
                  </a:extLst>
                </p14:cNvPr>
                <p14:cNvContentPartPr/>
                <p14:nvPr/>
              </p14:nvContentPartPr>
              <p14:xfrm>
                <a:off x="2844661" y="3408861"/>
                <a:ext cx="151200" cy="123480"/>
              </p14:xfrm>
            </p:contentPart>
          </mc:Choice>
          <mc:Fallback xmlns="">
            <p:pic>
              <p:nvPicPr>
                <p:cNvPr id="271" name="Ink 270">
                  <a:extLst>
                    <a:ext uri="{FF2B5EF4-FFF2-40B4-BE49-F238E27FC236}">
                      <a16:creationId xmlns:a16="http://schemas.microsoft.com/office/drawing/2014/main" id="{B193B066-C464-BBE3-705A-B5BD4064FDCF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2835661" y="3399887"/>
                  <a:ext cx="168840" cy="141069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84E90DBE-F8C1-61F4-1FEE-9FAEC96C43ED}"/>
              </a:ext>
            </a:extLst>
          </p:cNvPr>
          <p:cNvGrpSpPr/>
          <p:nvPr/>
        </p:nvGrpSpPr>
        <p:grpSpPr>
          <a:xfrm>
            <a:off x="4841646" y="5223105"/>
            <a:ext cx="505800" cy="253800"/>
            <a:chOff x="4777477" y="4838094"/>
            <a:chExt cx="505800" cy="253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3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C5172CDE-CD1E-F99A-1FE8-FEB1775FBA43}"/>
                    </a:ext>
                  </a:extLst>
                </p14:cNvPr>
                <p14:cNvContentPartPr/>
                <p14:nvPr/>
              </p14:nvContentPartPr>
              <p14:xfrm>
                <a:off x="4777477" y="4860774"/>
                <a:ext cx="50040" cy="216720"/>
              </p14:xfrm>
            </p:contentPart>
          </mc:Choice>
          <mc:Fallback xmlns=""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C5172CDE-CD1E-F99A-1FE8-FEB1775FBA43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4768541" y="4851759"/>
                  <a:ext cx="67554" cy="23438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469B1825-0157-9369-01C2-B1A84FADFC89}"/>
                    </a:ext>
                  </a:extLst>
                </p14:cNvPr>
                <p14:cNvContentPartPr/>
                <p14:nvPr/>
              </p14:nvContentPartPr>
              <p14:xfrm>
                <a:off x="4857397" y="4839174"/>
                <a:ext cx="58680" cy="166680"/>
              </p14:xfrm>
            </p:contentPart>
          </mc:Choice>
          <mc:Fallback xmlns=""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469B1825-0157-9369-01C2-B1A84FADFC89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4848397" y="4830174"/>
                  <a:ext cx="76320" cy="18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7">
              <p14:nvContentPartPr>
                <p14:cNvPr id="109" name="Ink 108">
                  <a:extLst>
                    <a:ext uri="{FF2B5EF4-FFF2-40B4-BE49-F238E27FC236}">
                      <a16:creationId xmlns:a16="http://schemas.microsoft.com/office/drawing/2014/main" id="{C79C9060-64B5-834A-13D7-7B76C2EE8D34}"/>
                    </a:ext>
                  </a:extLst>
                </p14:cNvPr>
                <p14:cNvContentPartPr/>
                <p14:nvPr/>
              </p14:nvContentPartPr>
              <p14:xfrm>
                <a:off x="4840117" y="4986054"/>
                <a:ext cx="56160" cy="6840"/>
              </p14:xfrm>
            </p:contentPart>
          </mc:Choice>
          <mc:Fallback xmlns=""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C79C9060-64B5-834A-13D7-7B76C2EE8D34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4831117" y="4977504"/>
                  <a:ext cx="73800" cy="2359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9">
              <p14:nvContentPartPr>
                <p14:cNvPr id="110" name="Ink 109">
                  <a:extLst>
                    <a:ext uri="{FF2B5EF4-FFF2-40B4-BE49-F238E27FC236}">
                      <a16:creationId xmlns:a16="http://schemas.microsoft.com/office/drawing/2014/main" id="{3D42EFAD-3589-F47B-74B6-E7413315D394}"/>
                    </a:ext>
                  </a:extLst>
                </p14:cNvPr>
                <p14:cNvContentPartPr/>
                <p14:nvPr/>
              </p14:nvContentPartPr>
              <p14:xfrm>
                <a:off x="4987717" y="5006214"/>
                <a:ext cx="135360" cy="85680"/>
              </p14:xfrm>
            </p:contentPart>
          </mc:Choice>
          <mc:Fallback xmlns="">
            <p:pic>
              <p:nvPicPr>
                <p:cNvPr id="110" name="Ink 109">
                  <a:extLst>
                    <a:ext uri="{FF2B5EF4-FFF2-40B4-BE49-F238E27FC236}">
                      <a16:creationId xmlns:a16="http://schemas.microsoft.com/office/drawing/2014/main" id="{3D42EFAD-3589-F47B-74B6-E7413315D394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4978717" y="4997214"/>
                  <a:ext cx="153000" cy="10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1">
              <p14:nvContentPartPr>
                <p14:cNvPr id="111" name="Ink 110">
                  <a:extLst>
                    <a:ext uri="{FF2B5EF4-FFF2-40B4-BE49-F238E27FC236}">
                      <a16:creationId xmlns:a16="http://schemas.microsoft.com/office/drawing/2014/main" id="{2124F855-F557-5074-4506-2DB2B5D3B2CA}"/>
                    </a:ext>
                  </a:extLst>
                </p14:cNvPr>
                <p14:cNvContentPartPr/>
                <p14:nvPr/>
              </p14:nvContentPartPr>
              <p14:xfrm>
                <a:off x="5141437" y="4890294"/>
                <a:ext cx="141840" cy="167400"/>
              </p14:xfrm>
            </p:contentPart>
          </mc:Choice>
          <mc:Fallback xmlns="">
            <p:pic>
              <p:nvPicPr>
                <p:cNvPr id="111" name="Ink 110">
                  <a:extLst>
                    <a:ext uri="{FF2B5EF4-FFF2-40B4-BE49-F238E27FC236}">
                      <a16:creationId xmlns:a16="http://schemas.microsoft.com/office/drawing/2014/main" id="{2124F855-F557-5074-4506-2DB2B5D3B2CA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5132437" y="4881275"/>
                  <a:ext cx="159480" cy="18507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3">
              <p14:nvContentPartPr>
                <p14:cNvPr id="112" name="Ink 111">
                  <a:extLst>
                    <a:ext uri="{FF2B5EF4-FFF2-40B4-BE49-F238E27FC236}">
                      <a16:creationId xmlns:a16="http://schemas.microsoft.com/office/drawing/2014/main" id="{ACD3C836-5FD7-7758-6432-3AF11D78D334}"/>
                    </a:ext>
                  </a:extLst>
                </p14:cNvPr>
                <p14:cNvContentPartPr/>
                <p14:nvPr/>
              </p14:nvContentPartPr>
              <p14:xfrm>
                <a:off x="4878277" y="4838094"/>
                <a:ext cx="54720" cy="240120"/>
              </p14:xfrm>
            </p:contentPart>
          </mc:Choice>
          <mc:Fallback xmlns="">
            <p:pic>
              <p:nvPicPr>
                <p:cNvPr id="112" name="Ink 111">
                  <a:extLst>
                    <a:ext uri="{FF2B5EF4-FFF2-40B4-BE49-F238E27FC236}">
                      <a16:creationId xmlns:a16="http://schemas.microsoft.com/office/drawing/2014/main" id="{ACD3C836-5FD7-7758-6432-3AF11D78D334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4869336" y="4829094"/>
                  <a:ext cx="72245" cy="25776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00DB0E2D-3119-47E5-F7B8-2A2274635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005" y="74589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via alkene addition: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683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216</Words>
  <Application>Microsoft Office PowerPoint</Application>
  <PresentationFormat>Widescreen</PresentationFormat>
  <Paragraphs>26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 EAS Synthesis Strategies  Nucleophilic Aromatic Substitution (SNAr)  Alcohols </vt:lpstr>
      <vt:lpstr>EAS Synthesis Strategies       (18.12)</vt:lpstr>
      <vt:lpstr>Some Useful Transformations   *KNOW THESE RECIPES*</vt:lpstr>
      <vt:lpstr>EAS Synthesis Strategies       (18.12)</vt:lpstr>
      <vt:lpstr>Nucleophilic Aromatic Substitution (SNAr)     (18.13)</vt:lpstr>
      <vt:lpstr>Nucleophilic Aromatic Substitution (SNAr): Mechanism</vt:lpstr>
      <vt:lpstr>Chapter 12: Alcohols</vt:lpstr>
      <vt:lpstr>Alcohols: Naming          (12.1)</vt:lpstr>
      <vt:lpstr>Preparation of Alcohols (Chapter 8, Che 211)         (12.3)</vt:lpstr>
      <vt:lpstr>Preparation of Alcohols (Chapter 8, Che 211)         (12.3)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Cook</dc:creator>
  <cp:lastModifiedBy>Tim Cook</cp:lastModifiedBy>
  <cp:revision>1</cp:revision>
  <cp:lastPrinted>2022-11-01T15:06:03Z</cp:lastPrinted>
  <dcterms:created xsi:type="dcterms:W3CDTF">2022-03-01T00:08:26Z</dcterms:created>
  <dcterms:modified xsi:type="dcterms:W3CDTF">2023-01-27T03:39:38Z</dcterms:modified>
</cp:coreProperties>
</file>